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25"/>
  </p:notesMasterIdLst>
  <p:handoutMasterIdLst>
    <p:handoutMasterId r:id="rId26"/>
  </p:handoutMasterIdLst>
  <p:sldIdLst>
    <p:sldId id="519" r:id="rId2"/>
    <p:sldId id="521" r:id="rId3"/>
    <p:sldId id="520" r:id="rId4"/>
    <p:sldId id="554" r:id="rId5"/>
    <p:sldId id="550" r:id="rId6"/>
    <p:sldId id="278" r:id="rId7"/>
    <p:sldId id="555" r:id="rId8"/>
    <p:sldId id="523" r:id="rId9"/>
    <p:sldId id="525" r:id="rId10"/>
    <p:sldId id="551" r:id="rId11"/>
    <p:sldId id="556" r:id="rId12"/>
    <p:sldId id="557" r:id="rId13"/>
    <p:sldId id="539" r:id="rId14"/>
    <p:sldId id="560" r:id="rId15"/>
    <p:sldId id="559" r:id="rId16"/>
    <p:sldId id="561" r:id="rId17"/>
    <p:sldId id="562" r:id="rId18"/>
    <p:sldId id="563" r:id="rId19"/>
    <p:sldId id="564" r:id="rId20"/>
    <p:sldId id="565" r:id="rId21"/>
    <p:sldId id="566" r:id="rId22"/>
    <p:sldId id="567" r:id="rId23"/>
    <p:sldId id="568" r:id="rId24"/>
  </p:sldIdLst>
  <p:sldSz cx="9144000" cy="5143500" type="screen16x9"/>
  <p:notesSz cx="6858000" cy="9144000"/>
  <p:embeddedFontLst>
    <p:embeddedFont>
      <p:font typeface="Titan One" charset="0"/>
      <p:regular r:id="rId27"/>
    </p:embeddedFont>
    <p:embeddedFont>
      <p:font typeface="Itim" charset="-34"/>
      <p:regular r:id="rId28"/>
    </p:embeddedFont>
    <p:embeddedFont>
      <p:font typeface="Cordia New" pitchFamily="34" charset="-34"/>
      <p:regular r:id="rId29"/>
      <p:bold r:id="rId30"/>
      <p:italic r:id="rId31"/>
      <p:boldItalic r:id="rId32"/>
    </p:embeddedFont>
    <p:embeddedFont>
      <p:font typeface="IBM Plex Sans Thai" charset="-34"/>
      <p:regular r:id="rId33"/>
      <p:bold r:id="rId34"/>
    </p:embeddedFont>
    <p:embeddedFont>
      <p:font typeface="Calibri" pitchFamily="34" charset="0"/>
      <p:regular r:id="rId35"/>
      <p:bold r:id="rId36"/>
      <p:italic r:id="rId37"/>
      <p:boldItalic r:id="rId38"/>
    </p:embeddedFont>
    <p:embeddedFont>
      <p:font typeface="Ranchers"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D9"/>
    <a:srgbClr val="E7F2E6"/>
    <a:srgbClr val="EFF6EE"/>
    <a:srgbClr val="F3F8F2"/>
    <a:srgbClr val="F8A6AA"/>
    <a:srgbClr val="171C30"/>
    <a:srgbClr val="534741"/>
    <a:srgbClr val="A1C8E5"/>
    <a:srgbClr val="FBB03B"/>
    <a:srgbClr val="BCC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3979" autoAdjust="0"/>
  </p:normalViewPr>
  <p:slideViewPr>
    <p:cSldViewPr snapToGrid="0">
      <p:cViewPr varScale="1">
        <p:scale>
          <a:sx n="92" d="100"/>
          <a:sy n="92" d="100"/>
        </p:scale>
        <p:origin x="-798" y="-102"/>
      </p:cViewPr>
      <p:guideLst>
        <p:guide orient="horz" pos="1620"/>
        <p:guide pos="2880"/>
      </p:guideLst>
    </p:cSldViewPr>
  </p:slideViewPr>
  <p:outlineViewPr>
    <p:cViewPr>
      <p:scale>
        <a:sx n="33" d="100"/>
        <a:sy n="33" d="100"/>
      </p:scale>
      <p:origin x="0" y="-12043"/>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4" d="100"/>
          <a:sy n="64" d="100"/>
        </p:scale>
        <p:origin x="3192"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a:extLst>
              <a:ext uri="{FF2B5EF4-FFF2-40B4-BE49-F238E27FC236}">
                <a16:creationId xmlns:a16="http://schemas.microsoft.com/office/drawing/2014/main" xmlns="" id="{F4984C5C-512C-457B-B00D-3C1A499E0E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a:extLst>
              <a:ext uri="{FF2B5EF4-FFF2-40B4-BE49-F238E27FC236}">
                <a16:creationId xmlns:a16="http://schemas.microsoft.com/office/drawing/2014/main" xmlns="" id="{96D76CE2-9158-4D8C-8417-1C71275D5F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2124B6-2018-4A2E-B860-26324DD696C0}"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A4D92D9E-A0D7-4051-BC39-F9CA6E2DA1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ตัวแทนหมายเลขสไลด์ 4">
            <a:extLst>
              <a:ext uri="{FF2B5EF4-FFF2-40B4-BE49-F238E27FC236}">
                <a16:creationId xmlns:a16="http://schemas.microsoft.com/office/drawing/2014/main" xmlns="" id="{63B8F107-C163-4689-9B87-9EB76043C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DF6BE-F689-4B2F-A22D-6C3D4455816A}" type="slidenum">
              <a:rPr lang="en-US" smtClean="0"/>
              <a:t>‹#›</a:t>
            </a:fld>
            <a:endParaRPr lang="en-US"/>
          </a:p>
        </p:txBody>
      </p:sp>
    </p:spTree>
    <p:extLst>
      <p:ext uri="{BB962C8B-B14F-4D97-AF65-F5344CB8AC3E}">
        <p14:creationId xmlns:p14="http://schemas.microsoft.com/office/powerpoint/2010/main" val="125642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80047-6B2F-4F54-A830-2635F6CA2634}" type="datetimeFigureOut">
              <a:rPr lang="en-US" smtClean="0"/>
              <a:t>5/12/2024</a:t>
            </a:fld>
            <a:endParaRPr lang="en-US"/>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71E40-B8C0-4831-8638-F898299F70A4}" type="slidenum">
              <a:rPr lang="en-US" smtClean="0"/>
              <a:t>‹#›</a:t>
            </a:fld>
            <a:endParaRPr lang="en-US"/>
          </a:p>
        </p:txBody>
      </p:sp>
    </p:spTree>
    <p:extLst>
      <p:ext uri="{BB962C8B-B14F-4D97-AF65-F5344CB8AC3E}">
        <p14:creationId xmlns:p14="http://schemas.microsoft.com/office/powerpoint/2010/main" val="421662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สไลด์ชื่อเรื่อง">
    <p:spTree>
      <p:nvGrpSpPr>
        <p:cNvPr id="1" name=""/>
        <p:cNvGrpSpPr/>
        <p:nvPr/>
      </p:nvGrpSpPr>
      <p:grpSpPr>
        <a:xfrm>
          <a:off x="0" y="0"/>
          <a:ext cx="0" cy="0"/>
          <a:chOff x="0" y="0"/>
          <a:chExt cx="0" cy="0"/>
        </a:xfrm>
      </p:grpSpPr>
      <p:sp>
        <p:nvSpPr>
          <p:cNvPr id="327" name="รูปแบบอิสระ: รูปร่าง 326">
            <a:extLst>
              <a:ext uri="{FF2B5EF4-FFF2-40B4-BE49-F238E27FC236}">
                <a16:creationId xmlns:a16="http://schemas.microsoft.com/office/drawing/2014/main" xmlns="" id="{303BEAC4-F555-4BDD-91CE-6407452E7072}"/>
              </a:ext>
            </a:extLst>
          </p:cNvPr>
          <p:cNvSpPr/>
          <p:nvPr/>
        </p:nvSpPr>
        <p:spPr>
          <a:xfrm>
            <a:off x="8608650" y="0"/>
            <a:ext cx="269083" cy="240970"/>
          </a:xfrm>
          <a:custGeom>
            <a:avLst/>
            <a:gdLst>
              <a:gd name="connsiteX0" fmla="*/ 263862 w 269083"/>
              <a:gd name="connsiteY0" fmla="*/ 88356 h 240970"/>
              <a:gd name="connsiteX1" fmla="*/ 233339 w 269083"/>
              <a:gd name="connsiteY1" fmla="*/ 35342 h 240970"/>
              <a:gd name="connsiteX2" fmla="*/ 209242 w 269083"/>
              <a:gd name="connsiteY2" fmla="*/ 16065 h 240970"/>
              <a:gd name="connsiteX3" fmla="*/ 148197 w 269083"/>
              <a:gd name="connsiteY3" fmla="*/ 0 h 240970"/>
              <a:gd name="connsiteX4" fmla="*/ 120886 w 269083"/>
              <a:gd name="connsiteY4" fmla="*/ 0 h 240970"/>
              <a:gd name="connsiteX5" fmla="*/ 74300 w 269083"/>
              <a:gd name="connsiteY5" fmla="*/ 9639 h 240970"/>
              <a:gd name="connsiteX6" fmla="*/ 35744 w 269083"/>
              <a:gd name="connsiteY6" fmla="*/ 35342 h 240970"/>
              <a:gd name="connsiteX7" fmla="*/ 10041 w 269083"/>
              <a:gd name="connsiteY7" fmla="*/ 73898 h 240970"/>
              <a:gd name="connsiteX8" fmla="*/ 401 w 269083"/>
              <a:gd name="connsiteY8" fmla="*/ 120485 h 240970"/>
              <a:gd name="connsiteX9" fmla="*/ 5221 w 269083"/>
              <a:gd name="connsiteY9" fmla="*/ 152614 h 240970"/>
              <a:gd name="connsiteX10" fmla="*/ 35744 w 269083"/>
              <a:gd name="connsiteY10" fmla="*/ 205628 h 240970"/>
              <a:gd name="connsiteX11" fmla="*/ 59841 w 269083"/>
              <a:gd name="connsiteY11" fmla="*/ 224905 h 240970"/>
              <a:gd name="connsiteX12" fmla="*/ 120886 w 269083"/>
              <a:gd name="connsiteY12" fmla="*/ 240970 h 240970"/>
              <a:gd name="connsiteX13" fmla="*/ 148197 w 269083"/>
              <a:gd name="connsiteY13" fmla="*/ 240970 h 240970"/>
              <a:gd name="connsiteX14" fmla="*/ 194785 w 269083"/>
              <a:gd name="connsiteY14" fmla="*/ 231331 h 240970"/>
              <a:gd name="connsiteX15" fmla="*/ 233339 w 269083"/>
              <a:gd name="connsiteY15" fmla="*/ 205628 h 240970"/>
              <a:gd name="connsiteX16" fmla="*/ 259043 w 269083"/>
              <a:gd name="connsiteY16" fmla="*/ 167073 h 240970"/>
              <a:gd name="connsiteX17" fmla="*/ 268682 w 269083"/>
              <a:gd name="connsiteY17" fmla="*/ 120485 h 240970"/>
              <a:gd name="connsiteX18" fmla="*/ 263862 w 269083"/>
              <a:gd name="connsiteY18" fmla="*/ 88356 h 2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083" h="240970">
                <a:moveTo>
                  <a:pt x="263862" y="88356"/>
                </a:moveTo>
                <a:cubicBezTo>
                  <a:pt x="257436" y="67472"/>
                  <a:pt x="247798" y="49800"/>
                  <a:pt x="233339" y="35342"/>
                </a:cubicBezTo>
                <a:cubicBezTo>
                  <a:pt x="225307" y="28916"/>
                  <a:pt x="217275" y="22491"/>
                  <a:pt x="209242" y="16065"/>
                </a:cubicBezTo>
                <a:cubicBezTo>
                  <a:pt x="189964" y="4819"/>
                  <a:pt x="170688" y="0"/>
                  <a:pt x="148197" y="0"/>
                </a:cubicBezTo>
                <a:lnTo>
                  <a:pt x="120886" y="0"/>
                </a:lnTo>
                <a:cubicBezTo>
                  <a:pt x="104822" y="0"/>
                  <a:pt x="88757" y="3213"/>
                  <a:pt x="74300" y="9639"/>
                </a:cubicBezTo>
                <a:cubicBezTo>
                  <a:pt x="59841" y="14458"/>
                  <a:pt x="46989" y="22491"/>
                  <a:pt x="35744" y="35342"/>
                </a:cubicBezTo>
                <a:cubicBezTo>
                  <a:pt x="24498" y="46588"/>
                  <a:pt x="16466" y="59439"/>
                  <a:pt x="10041" y="73898"/>
                </a:cubicBezTo>
                <a:cubicBezTo>
                  <a:pt x="2008" y="88356"/>
                  <a:pt x="-1205" y="104420"/>
                  <a:pt x="401" y="120485"/>
                </a:cubicBezTo>
                <a:cubicBezTo>
                  <a:pt x="2008" y="131730"/>
                  <a:pt x="3615" y="141369"/>
                  <a:pt x="5221" y="152614"/>
                </a:cubicBezTo>
                <a:cubicBezTo>
                  <a:pt x="11647" y="173499"/>
                  <a:pt x="21285" y="191170"/>
                  <a:pt x="35744" y="205628"/>
                </a:cubicBezTo>
                <a:cubicBezTo>
                  <a:pt x="43776" y="212054"/>
                  <a:pt x="51809" y="218480"/>
                  <a:pt x="59841" y="224905"/>
                </a:cubicBezTo>
                <a:cubicBezTo>
                  <a:pt x="79119" y="236151"/>
                  <a:pt x="98397" y="240970"/>
                  <a:pt x="120886" y="240970"/>
                </a:cubicBezTo>
                <a:lnTo>
                  <a:pt x="148197" y="240970"/>
                </a:lnTo>
                <a:cubicBezTo>
                  <a:pt x="164261" y="240970"/>
                  <a:pt x="180326" y="237757"/>
                  <a:pt x="194785" y="231331"/>
                </a:cubicBezTo>
                <a:cubicBezTo>
                  <a:pt x="209242" y="226512"/>
                  <a:pt x="222094" y="218480"/>
                  <a:pt x="233339" y="205628"/>
                </a:cubicBezTo>
                <a:cubicBezTo>
                  <a:pt x="244585" y="194383"/>
                  <a:pt x="252617" y="181531"/>
                  <a:pt x="259043" y="167073"/>
                </a:cubicBezTo>
                <a:cubicBezTo>
                  <a:pt x="267076" y="152614"/>
                  <a:pt x="270288" y="136550"/>
                  <a:pt x="268682" y="120485"/>
                </a:cubicBezTo>
                <a:cubicBezTo>
                  <a:pt x="265469" y="109240"/>
                  <a:pt x="265469" y="99601"/>
                  <a:pt x="263862" y="88356"/>
                </a:cubicBezTo>
                <a:close/>
              </a:path>
            </a:pathLst>
          </a:custGeom>
          <a:solidFill>
            <a:srgbClr val="F2F5D8"/>
          </a:solidFill>
          <a:ln w="16048" cap="flat">
            <a:noFill/>
            <a:prstDash val="solid"/>
            <a:miter/>
          </a:ln>
        </p:spPr>
        <p:txBody>
          <a:bodyPr rtlCol="0" anchor="ctr"/>
          <a:lstStyle/>
          <a:p>
            <a:endParaRPr lang="en-US"/>
          </a:p>
        </p:txBody>
      </p:sp>
      <p:sp>
        <p:nvSpPr>
          <p:cNvPr id="328" name="รูปแบบอิสระ: รูปร่าง 327">
            <a:extLst>
              <a:ext uri="{FF2B5EF4-FFF2-40B4-BE49-F238E27FC236}">
                <a16:creationId xmlns:a16="http://schemas.microsoft.com/office/drawing/2014/main" xmlns="" id="{BCAECB41-DCCD-4395-87E4-315625974BA6}"/>
              </a:ext>
            </a:extLst>
          </p:cNvPr>
          <p:cNvSpPr/>
          <p:nvPr/>
        </p:nvSpPr>
        <p:spPr>
          <a:xfrm>
            <a:off x="7091342" y="353422"/>
            <a:ext cx="233740" cy="240970"/>
          </a:xfrm>
          <a:custGeom>
            <a:avLst/>
            <a:gdLst>
              <a:gd name="connsiteX0" fmla="*/ 116871 w 233740"/>
              <a:gd name="connsiteY0" fmla="*/ 0 h 240970"/>
              <a:gd name="connsiteX1" fmla="*/ 116871 w 233740"/>
              <a:gd name="connsiteY1" fmla="*/ 240970 h 240970"/>
              <a:gd name="connsiteX2" fmla="*/ 116871 w 233740"/>
              <a:gd name="connsiteY2" fmla="*/ 0 h 240970"/>
            </a:gdLst>
            <a:ahLst/>
            <a:cxnLst>
              <a:cxn ang="0">
                <a:pos x="connsiteX0" y="connsiteY0"/>
              </a:cxn>
              <a:cxn ang="0">
                <a:pos x="connsiteX1" y="connsiteY1"/>
              </a:cxn>
              <a:cxn ang="0">
                <a:pos x="connsiteX2" y="connsiteY2"/>
              </a:cxn>
            </a:cxnLst>
            <a:rect l="l" t="t" r="r" b="b"/>
            <a:pathLst>
              <a:path w="233740" h="240970">
                <a:moveTo>
                  <a:pt x="116871" y="0"/>
                </a:moveTo>
                <a:cubicBezTo>
                  <a:pt x="-38957" y="0"/>
                  <a:pt x="-38957" y="240970"/>
                  <a:pt x="116871" y="240970"/>
                </a:cubicBezTo>
                <a:cubicBezTo>
                  <a:pt x="272698" y="240970"/>
                  <a:pt x="272698" y="0"/>
                  <a:pt x="116871" y="0"/>
                </a:cubicBezTo>
                <a:close/>
              </a:path>
            </a:pathLst>
          </a:custGeom>
          <a:solidFill>
            <a:srgbClr val="F2F5D8"/>
          </a:solidFill>
          <a:ln w="16048" cap="flat">
            <a:noFill/>
            <a:prstDash val="solid"/>
            <a:miter/>
          </a:ln>
        </p:spPr>
        <p:txBody>
          <a:bodyPr rtlCol="0" anchor="ctr"/>
          <a:lstStyle/>
          <a:p>
            <a:endParaRPr lang="en-US"/>
          </a:p>
        </p:txBody>
      </p:sp>
      <p:sp>
        <p:nvSpPr>
          <p:cNvPr id="329" name="รูปแบบอิสระ: รูปร่าง 328">
            <a:extLst>
              <a:ext uri="{FF2B5EF4-FFF2-40B4-BE49-F238E27FC236}">
                <a16:creationId xmlns:a16="http://schemas.microsoft.com/office/drawing/2014/main" xmlns="" id="{130273DE-5088-4834-9BFE-A9614DAAF58B}"/>
              </a:ext>
            </a:extLst>
          </p:cNvPr>
          <p:cNvSpPr/>
          <p:nvPr/>
        </p:nvSpPr>
        <p:spPr>
          <a:xfrm>
            <a:off x="8747610" y="1519718"/>
            <a:ext cx="233139" cy="240970"/>
          </a:xfrm>
          <a:custGeom>
            <a:avLst/>
            <a:gdLst>
              <a:gd name="connsiteX0" fmla="*/ 116871 w 233139"/>
              <a:gd name="connsiteY0" fmla="*/ 0 h 240970"/>
              <a:gd name="connsiteX1" fmla="*/ 116871 w 233139"/>
              <a:gd name="connsiteY1" fmla="*/ 240970 h 240970"/>
              <a:gd name="connsiteX2" fmla="*/ 116871 w 233139"/>
              <a:gd name="connsiteY2" fmla="*/ 0 h 240970"/>
            </a:gdLst>
            <a:ahLst/>
            <a:cxnLst>
              <a:cxn ang="0">
                <a:pos x="connsiteX0" y="connsiteY0"/>
              </a:cxn>
              <a:cxn ang="0">
                <a:pos x="connsiteX1" y="connsiteY1"/>
              </a:cxn>
              <a:cxn ang="0">
                <a:pos x="connsiteX2" y="connsiteY2"/>
              </a:cxn>
            </a:cxnLst>
            <a:rect l="l" t="t" r="r" b="b"/>
            <a:pathLst>
              <a:path w="233139" h="240970">
                <a:moveTo>
                  <a:pt x="116871" y="0"/>
                </a:moveTo>
                <a:cubicBezTo>
                  <a:pt x="-38957" y="0"/>
                  <a:pt x="-38957" y="240970"/>
                  <a:pt x="116871" y="240970"/>
                </a:cubicBezTo>
                <a:cubicBezTo>
                  <a:pt x="271091" y="240970"/>
                  <a:pt x="272698" y="0"/>
                  <a:pt x="116871" y="0"/>
                </a:cubicBezTo>
                <a:close/>
              </a:path>
            </a:pathLst>
          </a:custGeom>
          <a:solidFill>
            <a:srgbClr val="F2F5D8"/>
          </a:solidFill>
          <a:ln w="16048" cap="flat">
            <a:noFill/>
            <a:prstDash val="solid"/>
            <a:miter/>
          </a:ln>
        </p:spPr>
        <p:txBody>
          <a:bodyPr rtlCol="0" anchor="ctr"/>
          <a:lstStyle/>
          <a:p>
            <a:endParaRPr lang="en-US"/>
          </a:p>
        </p:txBody>
      </p:sp>
      <p:sp>
        <p:nvSpPr>
          <p:cNvPr id="330" name="รูปแบบอิสระ: รูปร่าง 329">
            <a:extLst>
              <a:ext uri="{FF2B5EF4-FFF2-40B4-BE49-F238E27FC236}">
                <a16:creationId xmlns:a16="http://schemas.microsoft.com/office/drawing/2014/main" xmlns="" id="{7D764459-7CD1-4FE6-B86C-43C2CF8FD12A}"/>
              </a:ext>
            </a:extLst>
          </p:cNvPr>
          <p:cNvSpPr/>
          <p:nvPr/>
        </p:nvSpPr>
        <p:spPr>
          <a:xfrm>
            <a:off x="6735510" y="3500492"/>
            <a:ext cx="269083" cy="240970"/>
          </a:xfrm>
          <a:custGeom>
            <a:avLst/>
            <a:gdLst>
              <a:gd name="connsiteX0" fmla="*/ 263862 w 269083"/>
              <a:gd name="connsiteY0" fmla="*/ 88356 h 240970"/>
              <a:gd name="connsiteX1" fmla="*/ 233339 w 269083"/>
              <a:gd name="connsiteY1" fmla="*/ 35342 h 240970"/>
              <a:gd name="connsiteX2" fmla="*/ 209242 w 269083"/>
              <a:gd name="connsiteY2" fmla="*/ 16065 h 240970"/>
              <a:gd name="connsiteX3" fmla="*/ 148196 w 269083"/>
              <a:gd name="connsiteY3" fmla="*/ 0 h 240970"/>
              <a:gd name="connsiteX4" fmla="*/ 120887 w 269083"/>
              <a:gd name="connsiteY4" fmla="*/ 0 h 240970"/>
              <a:gd name="connsiteX5" fmla="*/ 74299 w 269083"/>
              <a:gd name="connsiteY5" fmla="*/ 9639 h 240970"/>
              <a:gd name="connsiteX6" fmla="*/ 35744 w 269083"/>
              <a:gd name="connsiteY6" fmla="*/ 35342 h 240970"/>
              <a:gd name="connsiteX7" fmla="*/ 10040 w 269083"/>
              <a:gd name="connsiteY7" fmla="*/ 73898 h 240970"/>
              <a:gd name="connsiteX8" fmla="*/ 402 w 269083"/>
              <a:gd name="connsiteY8" fmla="*/ 120485 h 240970"/>
              <a:gd name="connsiteX9" fmla="*/ 5221 w 269083"/>
              <a:gd name="connsiteY9" fmla="*/ 152614 h 240970"/>
              <a:gd name="connsiteX10" fmla="*/ 35744 w 269083"/>
              <a:gd name="connsiteY10" fmla="*/ 205628 h 240970"/>
              <a:gd name="connsiteX11" fmla="*/ 59841 w 269083"/>
              <a:gd name="connsiteY11" fmla="*/ 224905 h 240970"/>
              <a:gd name="connsiteX12" fmla="*/ 120887 w 269083"/>
              <a:gd name="connsiteY12" fmla="*/ 240970 h 240970"/>
              <a:gd name="connsiteX13" fmla="*/ 148196 w 269083"/>
              <a:gd name="connsiteY13" fmla="*/ 240970 h 240970"/>
              <a:gd name="connsiteX14" fmla="*/ 194784 w 269083"/>
              <a:gd name="connsiteY14" fmla="*/ 231331 h 240970"/>
              <a:gd name="connsiteX15" fmla="*/ 233339 w 269083"/>
              <a:gd name="connsiteY15" fmla="*/ 205628 h 240970"/>
              <a:gd name="connsiteX16" fmla="*/ 259043 w 269083"/>
              <a:gd name="connsiteY16" fmla="*/ 167073 h 240970"/>
              <a:gd name="connsiteX17" fmla="*/ 268681 w 269083"/>
              <a:gd name="connsiteY17" fmla="*/ 120485 h 240970"/>
              <a:gd name="connsiteX18" fmla="*/ 263862 w 269083"/>
              <a:gd name="connsiteY18" fmla="*/ 88356 h 2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083" h="240970">
                <a:moveTo>
                  <a:pt x="263862" y="88356"/>
                </a:moveTo>
                <a:cubicBezTo>
                  <a:pt x="257436" y="67472"/>
                  <a:pt x="247798" y="49801"/>
                  <a:pt x="233339" y="35342"/>
                </a:cubicBezTo>
                <a:cubicBezTo>
                  <a:pt x="225307" y="28916"/>
                  <a:pt x="217275" y="22491"/>
                  <a:pt x="209242" y="16065"/>
                </a:cubicBezTo>
                <a:cubicBezTo>
                  <a:pt x="189965" y="4819"/>
                  <a:pt x="170687" y="0"/>
                  <a:pt x="148196" y="0"/>
                </a:cubicBezTo>
                <a:lnTo>
                  <a:pt x="120887" y="0"/>
                </a:lnTo>
                <a:cubicBezTo>
                  <a:pt x="104822" y="0"/>
                  <a:pt x="88757" y="3213"/>
                  <a:pt x="74299" y="9639"/>
                </a:cubicBezTo>
                <a:cubicBezTo>
                  <a:pt x="59841" y="14458"/>
                  <a:pt x="46989" y="22491"/>
                  <a:pt x="35744" y="35342"/>
                </a:cubicBezTo>
                <a:cubicBezTo>
                  <a:pt x="24499" y="46588"/>
                  <a:pt x="16466" y="59439"/>
                  <a:pt x="10040" y="73898"/>
                </a:cubicBezTo>
                <a:cubicBezTo>
                  <a:pt x="2008" y="88356"/>
                  <a:pt x="-1205" y="104420"/>
                  <a:pt x="402" y="120485"/>
                </a:cubicBezTo>
                <a:lnTo>
                  <a:pt x="5221" y="152614"/>
                </a:lnTo>
                <a:cubicBezTo>
                  <a:pt x="11647" y="173499"/>
                  <a:pt x="21286" y="191170"/>
                  <a:pt x="35744" y="205628"/>
                </a:cubicBezTo>
                <a:cubicBezTo>
                  <a:pt x="43776" y="212054"/>
                  <a:pt x="51808" y="218480"/>
                  <a:pt x="59841" y="224905"/>
                </a:cubicBezTo>
                <a:cubicBezTo>
                  <a:pt x="79118" y="236151"/>
                  <a:pt x="98396" y="240970"/>
                  <a:pt x="120887" y="240970"/>
                </a:cubicBezTo>
                <a:lnTo>
                  <a:pt x="148196" y="240970"/>
                </a:lnTo>
                <a:cubicBezTo>
                  <a:pt x="164261" y="240970"/>
                  <a:pt x="180326" y="237757"/>
                  <a:pt x="194784" y="231331"/>
                </a:cubicBezTo>
                <a:cubicBezTo>
                  <a:pt x="209242" y="226512"/>
                  <a:pt x="222094" y="218480"/>
                  <a:pt x="233339" y="205628"/>
                </a:cubicBezTo>
                <a:cubicBezTo>
                  <a:pt x="244584" y="194383"/>
                  <a:pt x="252617" y="181531"/>
                  <a:pt x="259043" y="167073"/>
                </a:cubicBezTo>
                <a:cubicBezTo>
                  <a:pt x="267075" y="152614"/>
                  <a:pt x="270288" y="136550"/>
                  <a:pt x="268681" y="120485"/>
                </a:cubicBezTo>
                <a:cubicBezTo>
                  <a:pt x="267075" y="110846"/>
                  <a:pt x="265469" y="99601"/>
                  <a:pt x="263862" y="88356"/>
                </a:cubicBezTo>
                <a:close/>
              </a:path>
            </a:pathLst>
          </a:custGeom>
          <a:solidFill>
            <a:srgbClr val="F2F5D8"/>
          </a:solidFill>
          <a:ln w="16048" cap="flat">
            <a:noFill/>
            <a:prstDash val="solid"/>
            <a:miter/>
          </a:ln>
        </p:spPr>
        <p:txBody>
          <a:bodyPr rtlCol="0" anchor="ctr"/>
          <a:lstStyle/>
          <a:p>
            <a:endParaRPr lang="en-US"/>
          </a:p>
        </p:txBody>
      </p:sp>
      <p:sp>
        <p:nvSpPr>
          <p:cNvPr id="331" name="รูปแบบอิสระ: รูปร่าง 330">
            <a:extLst>
              <a:ext uri="{FF2B5EF4-FFF2-40B4-BE49-F238E27FC236}">
                <a16:creationId xmlns:a16="http://schemas.microsoft.com/office/drawing/2014/main" xmlns="" id="{7725965A-DF0C-4346-BD2E-EEF4B9DE33A8}"/>
              </a:ext>
            </a:extLst>
          </p:cNvPr>
          <p:cNvSpPr/>
          <p:nvPr/>
        </p:nvSpPr>
        <p:spPr>
          <a:xfrm>
            <a:off x="5921432" y="4451119"/>
            <a:ext cx="268280" cy="269083"/>
          </a:xfrm>
          <a:custGeom>
            <a:avLst/>
            <a:gdLst>
              <a:gd name="connsiteX0" fmla="*/ 263461 w 268280"/>
              <a:gd name="connsiteY0" fmla="*/ 116067 h 269083"/>
              <a:gd name="connsiteX1" fmla="*/ 232938 w 268280"/>
              <a:gd name="connsiteY1" fmla="*/ 63054 h 269083"/>
              <a:gd name="connsiteX2" fmla="*/ 205628 w 268280"/>
              <a:gd name="connsiteY2" fmla="*/ 35744 h 269083"/>
              <a:gd name="connsiteX3" fmla="*/ 167073 w 268280"/>
              <a:gd name="connsiteY3" fmla="*/ 10041 h 269083"/>
              <a:gd name="connsiteX4" fmla="*/ 120485 w 268280"/>
              <a:gd name="connsiteY4" fmla="*/ 402 h 269083"/>
              <a:gd name="connsiteX5" fmla="*/ 73898 w 268280"/>
              <a:gd name="connsiteY5" fmla="*/ 10041 h 269083"/>
              <a:gd name="connsiteX6" fmla="*/ 35342 w 268280"/>
              <a:gd name="connsiteY6" fmla="*/ 35744 h 269083"/>
              <a:gd name="connsiteX7" fmla="*/ 16065 w 268280"/>
              <a:gd name="connsiteY7" fmla="*/ 59841 h 269083"/>
              <a:gd name="connsiteX8" fmla="*/ 0 w 268280"/>
              <a:gd name="connsiteY8" fmla="*/ 120887 h 269083"/>
              <a:gd name="connsiteX9" fmla="*/ 4819 w 268280"/>
              <a:gd name="connsiteY9" fmla="*/ 153016 h 269083"/>
              <a:gd name="connsiteX10" fmla="*/ 35342 w 268280"/>
              <a:gd name="connsiteY10" fmla="*/ 206029 h 269083"/>
              <a:gd name="connsiteX11" fmla="*/ 62652 w 268280"/>
              <a:gd name="connsiteY11" fmla="*/ 233339 h 269083"/>
              <a:gd name="connsiteX12" fmla="*/ 101207 w 268280"/>
              <a:gd name="connsiteY12" fmla="*/ 259043 h 269083"/>
              <a:gd name="connsiteX13" fmla="*/ 147795 w 268280"/>
              <a:gd name="connsiteY13" fmla="*/ 268681 h 269083"/>
              <a:gd name="connsiteX14" fmla="*/ 194383 w 268280"/>
              <a:gd name="connsiteY14" fmla="*/ 259043 h 269083"/>
              <a:gd name="connsiteX15" fmla="*/ 232938 w 268280"/>
              <a:gd name="connsiteY15" fmla="*/ 233339 h 269083"/>
              <a:gd name="connsiteX16" fmla="*/ 252216 w 268280"/>
              <a:gd name="connsiteY16" fmla="*/ 209242 h 269083"/>
              <a:gd name="connsiteX17" fmla="*/ 268280 w 268280"/>
              <a:gd name="connsiteY17" fmla="*/ 148196 h 269083"/>
              <a:gd name="connsiteX18" fmla="*/ 263461 w 268280"/>
              <a:gd name="connsiteY18" fmla="*/ 116067 h 26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280" h="269083">
                <a:moveTo>
                  <a:pt x="263461" y="116067"/>
                </a:moveTo>
                <a:cubicBezTo>
                  <a:pt x="257035" y="95183"/>
                  <a:pt x="247396" y="77512"/>
                  <a:pt x="232938" y="63054"/>
                </a:cubicBezTo>
                <a:lnTo>
                  <a:pt x="205628" y="35744"/>
                </a:lnTo>
                <a:cubicBezTo>
                  <a:pt x="194383" y="24499"/>
                  <a:pt x="181531" y="16466"/>
                  <a:pt x="167073" y="10041"/>
                </a:cubicBezTo>
                <a:cubicBezTo>
                  <a:pt x="152614" y="2008"/>
                  <a:pt x="136550" y="-1205"/>
                  <a:pt x="120485" y="402"/>
                </a:cubicBezTo>
                <a:cubicBezTo>
                  <a:pt x="104420" y="402"/>
                  <a:pt x="88356" y="3614"/>
                  <a:pt x="73898" y="10041"/>
                </a:cubicBezTo>
                <a:cubicBezTo>
                  <a:pt x="59439" y="14860"/>
                  <a:pt x="46587" y="22892"/>
                  <a:pt x="35342" y="35744"/>
                </a:cubicBezTo>
                <a:cubicBezTo>
                  <a:pt x="28916" y="43776"/>
                  <a:pt x="22490" y="51808"/>
                  <a:pt x="16065" y="59841"/>
                </a:cubicBezTo>
                <a:cubicBezTo>
                  <a:pt x="4819" y="79118"/>
                  <a:pt x="0" y="98396"/>
                  <a:pt x="0" y="120887"/>
                </a:cubicBezTo>
                <a:cubicBezTo>
                  <a:pt x="1607" y="132132"/>
                  <a:pt x="3213" y="141771"/>
                  <a:pt x="4819" y="153016"/>
                </a:cubicBezTo>
                <a:cubicBezTo>
                  <a:pt x="11245" y="173900"/>
                  <a:pt x="20884" y="191571"/>
                  <a:pt x="35342" y="206029"/>
                </a:cubicBezTo>
                <a:cubicBezTo>
                  <a:pt x="44981" y="215668"/>
                  <a:pt x="53013" y="223701"/>
                  <a:pt x="62652" y="233339"/>
                </a:cubicBezTo>
                <a:cubicBezTo>
                  <a:pt x="73898" y="244584"/>
                  <a:pt x="86749" y="252617"/>
                  <a:pt x="101207" y="259043"/>
                </a:cubicBezTo>
                <a:cubicBezTo>
                  <a:pt x="115666" y="267075"/>
                  <a:pt x="131731" y="270288"/>
                  <a:pt x="147795" y="268681"/>
                </a:cubicBezTo>
                <a:cubicBezTo>
                  <a:pt x="163860" y="268681"/>
                  <a:pt x="179925" y="265469"/>
                  <a:pt x="194383" y="259043"/>
                </a:cubicBezTo>
                <a:cubicBezTo>
                  <a:pt x="208841" y="254223"/>
                  <a:pt x="221692" y="246191"/>
                  <a:pt x="232938" y="233339"/>
                </a:cubicBezTo>
                <a:cubicBezTo>
                  <a:pt x="239364" y="225307"/>
                  <a:pt x="245789" y="217275"/>
                  <a:pt x="252216" y="209242"/>
                </a:cubicBezTo>
                <a:cubicBezTo>
                  <a:pt x="263461" y="189965"/>
                  <a:pt x="268280" y="170687"/>
                  <a:pt x="268280" y="148196"/>
                </a:cubicBezTo>
                <a:cubicBezTo>
                  <a:pt x="266674" y="136951"/>
                  <a:pt x="265067" y="125706"/>
                  <a:pt x="263461" y="116067"/>
                </a:cubicBezTo>
                <a:close/>
              </a:path>
            </a:pathLst>
          </a:custGeom>
          <a:solidFill>
            <a:srgbClr val="F2F5D8"/>
          </a:solidFill>
          <a:ln w="16048" cap="flat">
            <a:noFill/>
            <a:prstDash val="solid"/>
            <a:miter/>
          </a:ln>
        </p:spPr>
        <p:txBody>
          <a:bodyPr rtlCol="0" anchor="ctr"/>
          <a:lstStyle/>
          <a:p>
            <a:endParaRPr lang="en-US"/>
          </a:p>
        </p:txBody>
      </p:sp>
      <p:sp>
        <p:nvSpPr>
          <p:cNvPr id="332" name="รูปแบบอิสระ: รูปร่าง 331">
            <a:extLst>
              <a:ext uri="{FF2B5EF4-FFF2-40B4-BE49-F238E27FC236}">
                <a16:creationId xmlns:a16="http://schemas.microsoft.com/office/drawing/2014/main" xmlns="" id="{3C2C6250-B8C4-4F2E-ABCA-C0C11DED4B95}"/>
              </a:ext>
            </a:extLst>
          </p:cNvPr>
          <p:cNvSpPr/>
          <p:nvPr/>
        </p:nvSpPr>
        <p:spPr>
          <a:xfrm>
            <a:off x="4862770" y="3582020"/>
            <a:ext cx="241281" cy="269083"/>
          </a:xfrm>
          <a:custGeom>
            <a:avLst/>
            <a:gdLst>
              <a:gd name="connsiteX0" fmla="*/ 231331 w 241281"/>
              <a:gd name="connsiteY0" fmla="*/ 74299 h 269083"/>
              <a:gd name="connsiteX1" fmla="*/ 205628 w 241281"/>
              <a:gd name="connsiteY1" fmla="*/ 35744 h 269083"/>
              <a:gd name="connsiteX2" fmla="*/ 167073 w 241281"/>
              <a:gd name="connsiteY2" fmla="*/ 10041 h 269083"/>
              <a:gd name="connsiteX3" fmla="*/ 120485 w 241281"/>
              <a:gd name="connsiteY3" fmla="*/ 402 h 269083"/>
              <a:gd name="connsiteX4" fmla="*/ 88356 w 241281"/>
              <a:gd name="connsiteY4" fmla="*/ 5221 h 269083"/>
              <a:gd name="connsiteX5" fmla="*/ 35342 w 241281"/>
              <a:gd name="connsiteY5" fmla="*/ 35744 h 269083"/>
              <a:gd name="connsiteX6" fmla="*/ 16065 w 241281"/>
              <a:gd name="connsiteY6" fmla="*/ 59841 h 269083"/>
              <a:gd name="connsiteX7" fmla="*/ 0 w 241281"/>
              <a:gd name="connsiteY7" fmla="*/ 120887 h 269083"/>
              <a:gd name="connsiteX8" fmla="*/ 0 w 241281"/>
              <a:gd name="connsiteY8" fmla="*/ 148197 h 269083"/>
              <a:gd name="connsiteX9" fmla="*/ 9639 w 241281"/>
              <a:gd name="connsiteY9" fmla="*/ 194784 h 269083"/>
              <a:gd name="connsiteX10" fmla="*/ 35342 w 241281"/>
              <a:gd name="connsiteY10" fmla="*/ 233339 h 269083"/>
              <a:gd name="connsiteX11" fmla="*/ 73898 w 241281"/>
              <a:gd name="connsiteY11" fmla="*/ 259043 h 269083"/>
              <a:gd name="connsiteX12" fmla="*/ 120485 w 241281"/>
              <a:gd name="connsiteY12" fmla="*/ 268682 h 269083"/>
              <a:gd name="connsiteX13" fmla="*/ 152614 w 241281"/>
              <a:gd name="connsiteY13" fmla="*/ 263862 h 269083"/>
              <a:gd name="connsiteX14" fmla="*/ 205628 w 241281"/>
              <a:gd name="connsiteY14" fmla="*/ 233339 h 269083"/>
              <a:gd name="connsiteX15" fmla="*/ 224905 w 241281"/>
              <a:gd name="connsiteY15" fmla="*/ 209242 h 269083"/>
              <a:gd name="connsiteX16" fmla="*/ 240970 w 241281"/>
              <a:gd name="connsiteY16" fmla="*/ 148197 h 269083"/>
              <a:gd name="connsiteX17" fmla="*/ 240970 w 241281"/>
              <a:gd name="connsiteY17" fmla="*/ 120887 h 269083"/>
              <a:gd name="connsiteX18" fmla="*/ 231331 w 241281"/>
              <a:gd name="connsiteY18" fmla="*/ 74299 h 26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81" h="269083">
                <a:moveTo>
                  <a:pt x="231331" y="74299"/>
                </a:moveTo>
                <a:cubicBezTo>
                  <a:pt x="226512" y="59841"/>
                  <a:pt x="218480" y="46989"/>
                  <a:pt x="205628" y="35744"/>
                </a:cubicBezTo>
                <a:cubicBezTo>
                  <a:pt x="194383" y="24499"/>
                  <a:pt x="181531" y="16466"/>
                  <a:pt x="167073" y="10041"/>
                </a:cubicBezTo>
                <a:cubicBezTo>
                  <a:pt x="152614" y="2008"/>
                  <a:pt x="136550" y="-1205"/>
                  <a:pt x="120485" y="402"/>
                </a:cubicBezTo>
                <a:cubicBezTo>
                  <a:pt x="109240" y="2008"/>
                  <a:pt x="99601" y="3615"/>
                  <a:pt x="88356" y="5221"/>
                </a:cubicBezTo>
                <a:cubicBezTo>
                  <a:pt x="67471" y="11647"/>
                  <a:pt x="49801" y="21286"/>
                  <a:pt x="35342" y="35744"/>
                </a:cubicBezTo>
                <a:cubicBezTo>
                  <a:pt x="28916" y="43776"/>
                  <a:pt x="22490" y="51809"/>
                  <a:pt x="16065" y="59841"/>
                </a:cubicBezTo>
                <a:cubicBezTo>
                  <a:pt x="4819" y="79118"/>
                  <a:pt x="0" y="98396"/>
                  <a:pt x="0" y="120887"/>
                </a:cubicBezTo>
                <a:lnTo>
                  <a:pt x="0" y="148197"/>
                </a:lnTo>
                <a:cubicBezTo>
                  <a:pt x="0" y="164261"/>
                  <a:pt x="3213" y="180326"/>
                  <a:pt x="9639" y="194784"/>
                </a:cubicBezTo>
                <a:cubicBezTo>
                  <a:pt x="14458" y="209242"/>
                  <a:pt x="22490" y="222094"/>
                  <a:pt x="35342" y="233339"/>
                </a:cubicBezTo>
                <a:cubicBezTo>
                  <a:pt x="46587" y="244585"/>
                  <a:pt x="59439" y="252617"/>
                  <a:pt x="73898" y="259043"/>
                </a:cubicBezTo>
                <a:cubicBezTo>
                  <a:pt x="88356" y="267075"/>
                  <a:pt x="104420" y="270288"/>
                  <a:pt x="120485" y="268682"/>
                </a:cubicBezTo>
                <a:lnTo>
                  <a:pt x="152614" y="263862"/>
                </a:lnTo>
                <a:cubicBezTo>
                  <a:pt x="173498" y="257436"/>
                  <a:pt x="191170" y="247798"/>
                  <a:pt x="205628" y="233339"/>
                </a:cubicBezTo>
                <a:cubicBezTo>
                  <a:pt x="212053" y="225307"/>
                  <a:pt x="218480" y="217275"/>
                  <a:pt x="224905" y="209242"/>
                </a:cubicBezTo>
                <a:cubicBezTo>
                  <a:pt x="236150" y="189965"/>
                  <a:pt x="240970" y="170687"/>
                  <a:pt x="240970" y="148197"/>
                </a:cubicBezTo>
                <a:lnTo>
                  <a:pt x="240970" y="120887"/>
                </a:lnTo>
                <a:cubicBezTo>
                  <a:pt x="242577" y="104822"/>
                  <a:pt x="237757" y="88757"/>
                  <a:pt x="231331" y="74299"/>
                </a:cubicBezTo>
                <a:close/>
              </a:path>
            </a:pathLst>
          </a:custGeom>
          <a:solidFill>
            <a:srgbClr val="F2F5D8"/>
          </a:solidFill>
          <a:ln w="16048" cap="flat">
            <a:noFill/>
            <a:prstDash val="solid"/>
            <a:miter/>
          </a:ln>
        </p:spPr>
        <p:txBody>
          <a:bodyPr rtlCol="0" anchor="ctr"/>
          <a:lstStyle/>
          <a:p>
            <a:endParaRPr lang="en-US"/>
          </a:p>
        </p:txBody>
      </p:sp>
      <p:sp>
        <p:nvSpPr>
          <p:cNvPr id="333" name="รูปแบบอิสระ: รูปร่าง 332">
            <a:extLst>
              <a:ext uri="{FF2B5EF4-FFF2-40B4-BE49-F238E27FC236}">
                <a16:creationId xmlns:a16="http://schemas.microsoft.com/office/drawing/2014/main" xmlns="" id="{34C6B302-D9BF-4372-ADB9-623821913A1C}"/>
              </a:ext>
            </a:extLst>
          </p:cNvPr>
          <p:cNvSpPr/>
          <p:nvPr/>
        </p:nvSpPr>
        <p:spPr>
          <a:xfrm>
            <a:off x="3672779" y="4586464"/>
            <a:ext cx="232536" cy="240970"/>
          </a:xfrm>
          <a:custGeom>
            <a:avLst/>
            <a:gdLst>
              <a:gd name="connsiteX0" fmla="*/ 116870 w 232536"/>
              <a:gd name="connsiteY0" fmla="*/ 0 h 240970"/>
              <a:gd name="connsiteX1" fmla="*/ 116870 w 232536"/>
              <a:gd name="connsiteY1" fmla="*/ 240970 h 240970"/>
              <a:gd name="connsiteX2" fmla="*/ 116870 w 232536"/>
              <a:gd name="connsiteY2" fmla="*/ 0 h 240970"/>
            </a:gdLst>
            <a:ahLst/>
            <a:cxnLst>
              <a:cxn ang="0">
                <a:pos x="connsiteX0" y="connsiteY0"/>
              </a:cxn>
              <a:cxn ang="0">
                <a:pos x="connsiteX1" y="connsiteY1"/>
              </a:cxn>
              <a:cxn ang="0">
                <a:pos x="connsiteX2" y="connsiteY2"/>
              </a:cxn>
            </a:cxnLst>
            <a:rect l="l" t="t" r="r" b="b"/>
            <a:pathLst>
              <a:path w="232536" h="240970">
                <a:moveTo>
                  <a:pt x="116870" y="0"/>
                </a:moveTo>
                <a:cubicBezTo>
                  <a:pt x="-38957" y="0"/>
                  <a:pt x="-38957" y="240970"/>
                  <a:pt x="116870" y="240970"/>
                </a:cubicBezTo>
                <a:cubicBezTo>
                  <a:pt x="271091" y="240970"/>
                  <a:pt x="271091" y="0"/>
                  <a:pt x="116870" y="0"/>
                </a:cubicBezTo>
                <a:close/>
              </a:path>
            </a:pathLst>
          </a:custGeom>
          <a:solidFill>
            <a:srgbClr val="F2F5D8"/>
          </a:solidFill>
          <a:ln w="16048" cap="flat">
            <a:noFill/>
            <a:prstDash val="solid"/>
            <a:miter/>
          </a:ln>
        </p:spPr>
        <p:txBody>
          <a:bodyPr rtlCol="0" anchor="ctr"/>
          <a:lstStyle/>
          <a:p>
            <a:endParaRPr lang="en-US"/>
          </a:p>
        </p:txBody>
      </p:sp>
      <p:sp>
        <p:nvSpPr>
          <p:cNvPr id="334" name="รูปแบบอิสระ: รูปร่าง 333">
            <a:extLst>
              <a:ext uri="{FF2B5EF4-FFF2-40B4-BE49-F238E27FC236}">
                <a16:creationId xmlns:a16="http://schemas.microsoft.com/office/drawing/2014/main" xmlns="" id="{9513758C-AAD0-4DD2-A628-2AA7357852BB}"/>
              </a:ext>
            </a:extLst>
          </p:cNvPr>
          <p:cNvSpPr/>
          <p:nvPr/>
        </p:nvSpPr>
        <p:spPr>
          <a:xfrm>
            <a:off x="3075173" y="3447479"/>
            <a:ext cx="233741" cy="240970"/>
          </a:xfrm>
          <a:custGeom>
            <a:avLst/>
            <a:gdLst>
              <a:gd name="connsiteX0" fmla="*/ 116871 w 233741"/>
              <a:gd name="connsiteY0" fmla="*/ 0 h 240970"/>
              <a:gd name="connsiteX1" fmla="*/ 116871 w 233741"/>
              <a:gd name="connsiteY1" fmla="*/ 240970 h 240970"/>
              <a:gd name="connsiteX2" fmla="*/ 116871 w 233741"/>
              <a:gd name="connsiteY2" fmla="*/ 0 h 240970"/>
            </a:gdLst>
            <a:ahLst/>
            <a:cxnLst>
              <a:cxn ang="0">
                <a:pos x="connsiteX0" y="connsiteY0"/>
              </a:cxn>
              <a:cxn ang="0">
                <a:pos x="connsiteX1" y="connsiteY1"/>
              </a:cxn>
              <a:cxn ang="0">
                <a:pos x="connsiteX2" y="connsiteY2"/>
              </a:cxn>
            </a:cxnLst>
            <a:rect l="l" t="t" r="r" b="b"/>
            <a:pathLst>
              <a:path w="233741" h="240970">
                <a:moveTo>
                  <a:pt x="116871" y="0"/>
                </a:moveTo>
                <a:cubicBezTo>
                  <a:pt x="-38957" y="0"/>
                  <a:pt x="-38957" y="240970"/>
                  <a:pt x="116871" y="240970"/>
                </a:cubicBezTo>
                <a:cubicBezTo>
                  <a:pt x="272698" y="240970"/>
                  <a:pt x="272698" y="0"/>
                  <a:pt x="116871" y="0"/>
                </a:cubicBezTo>
                <a:close/>
              </a:path>
            </a:pathLst>
          </a:custGeom>
          <a:solidFill>
            <a:srgbClr val="F2F5D8"/>
          </a:solidFill>
          <a:ln w="16048" cap="flat">
            <a:noFill/>
            <a:prstDash val="solid"/>
            <a:miter/>
          </a:ln>
        </p:spPr>
        <p:txBody>
          <a:bodyPr rtlCol="0" anchor="ctr"/>
          <a:lstStyle/>
          <a:p>
            <a:endParaRPr lang="en-US"/>
          </a:p>
        </p:txBody>
      </p:sp>
      <p:sp>
        <p:nvSpPr>
          <p:cNvPr id="335" name="รูปแบบอิสระ: รูปร่าง 334">
            <a:extLst>
              <a:ext uri="{FF2B5EF4-FFF2-40B4-BE49-F238E27FC236}">
                <a16:creationId xmlns:a16="http://schemas.microsoft.com/office/drawing/2014/main" xmlns="" id="{23218C88-C9F9-4834-8F00-3493B8762336}"/>
              </a:ext>
            </a:extLst>
          </p:cNvPr>
          <p:cNvSpPr/>
          <p:nvPr/>
        </p:nvSpPr>
        <p:spPr>
          <a:xfrm>
            <a:off x="1799638" y="1302845"/>
            <a:ext cx="233741" cy="240970"/>
          </a:xfrm>
          <a:custGeom>
            <a:avLst/>
            <a:gdLst>
              <a:gd name="connsiteX0" fmla="*/ 116870 w 233741"/>
              <a:gd name="connsiteY0" fmla="*/ 0 h 240970"/>
              <a:gd name="connsiteX1" fmla="*/ 116870 w 233741"/>
              <a:gd name="connsiteY1" fmla="*/ 240970 h 240970"/>
              <a:gd name="connsiteX2" fmla="*/ 116870 w 233741"/>
              <a:gd name="connsiteY2" fmla="*/ 0 h 240970"/>
            </a:gdLst>
            <a:ahLst/>
            <a:cxnLst>
              <a:cxn ang="0">
                <a:pos x="connsiteX0" y="connsiteY0"/>
              </a:cxn>
              <a:cxn ang="0">
                <a:pos x="connsiteX1" y="connsiteY1"/>
              </a:cxn>
              <a:cxn ang="0">
                <a:pos x="connsiteX2" y="connsiteY2"/>
              </a:cxn>
            </a:cxnLst>
            <a:rect l="l" t="t" r="r" b="b"/>
            <a:pathLst>
              <a:path w="233741" h="240970">
                <a:moveTo>
                  <a:pt x="116870" y="0"/>
                </a:moveTo>
                <a:cubicBezTo>
                  <a:pt x="-38957" y="0"/>
                  <a:pt x="-38957" y="240970"/>
                  <a:pt x="116870" y="240970"/>
                </a:cubicBezTo>
                <a:cubicBezTo>
                  <a:pt x="272698" y="240970"/>
                  <a:pt x="272698" y="0"/>
                  <a:pt x="116870" y="0"/>
                </a:cubicBezTo>
                <a:close/>
              </a:path>
            </a:pathLst>
          </a:custGeom>
          <a:solidFill>
            <a:srgbClr val="F2F5D8"/>
          </a:solidFill>
          <a:ln w="16048" cap="flat">
            <a:noFill/>
            <a:prstDash val="solid"/>
            <a:miter/>
          </a:ln>
        </p:spPr>
        <p:txBody>
          <a:bodyPr rtlCol="0" anchor="ctr"/>
          <a:lstStyle/>
          <a:p>
            <a:endParaRPr lang="en-US"/>
          </a:p>
        </p:txBody>
      </p:sp>
      <p:sp>
        <p:nvSpPr>
          <p:cNvPr id="336" name="รูปแบบอิสระ: รูปร่าง 335">
            <a:extLst>
              <a:ext uri="{FF2B5EF4-FFF2-40B4-BE49-F238E27FC236}">
                <a16:creationId xmlns:a16="http://schemas.microsoft.com/office/drawing/2014/main" xmlns="" id="{B44C8312-FD78-4113-A13D-696E918F01D5}"/>
              </a:ext>
            </a:extLst>
          </p:cNvPr>
          <p:cNvSpPr/>
          <p:nvPr/>
        </p:nvSpPr>
        <p:spPr>
          <a:xfrm>
            <a:off x="279920" y="976732"/>
            <a:ext cx="233740" cy="240970"/>
          </a:xfrm>
          <a:custGeom>
            <a:avLst/>
            <a:gdLst>
              <a:gd name="connsiteX0" fmla="*/ 116871 w 233740"/>
              <a:gd name="connsiteY0" fmla="*/ 0 h 240970"/>
              <a:gd name="connsiteX1" fmla="*/ 116871 w 233740"/>
              <a:gd name="connsiteY1" fmla="*/ 240970 h 240970"/>
              <a:gd name="connsiteX2" fmla="*/ 116871 w 233740"/>
              <a:gd name="connsiteY2" fmla="*/ 0 h 240970"/>
            </a:gdLst>
            <a:ahLst/>
            <a:cxnLst>
              <a:cxn ang="0">
                <a:pos x="connsiteX0" y="connsiteY0"/>
              </a:cxn>
              <a:cxn ang="0">
                <a:pos x="connsiteX1" y="connsiteY1"/>
              </a:cxn>
              <a:cxn ang="0">
                <a:pos x="connsiteX2" y="connsiteY2"/>
              </a:cxn>
            </a:cxnLst>
            <a:rect l="l" t="t" r="r" b="b"/>
            <a:pathLst>
              <a:path w="233740" h="240970">
                <a:moveTo>
                  <a:pt x="116871" y="0"/>
                </a:moveTo>
                <a:cubicBezTo>
                  <a:pt x="-38957" y="0"/>
                  <a:pt x="-38957" y="240970"/>
                  <a:pt x="116871" y="240970"/>
                </a:cubicBezTo>
                <a:cubicBezTo>
                  <a:pt x="272698" y="240970"/>
                  <a:pt x="272698" y="0"/>
                  <a:pt x="116871" y="0"/>
                </a:cubicBezTo>
                <a:close/>
              </a:path>
            </a:pathLst>
          </a:custGeom>
          <a:solidFill>
            <a:srgbClr val="F2F5D8"/>
          </a:solidFill>
          <a:ln w="16048" cap="flat">
            <a:noFill/>
            <a:prstDash val="solid"/>
            <a:miter/>
          </a:ln>
        </p:spPr>
        <p:txBody>
          <a:bodyPr rtlCol="0" anchor="ctr"/>
          <a:lstStyle/>
          <a:p>
            <a:endParaRPr lang="en-US"/>
          </a:p>
        </p:txBody>
      </p:sp>
      <p:sp>
        <p:nvSpPr>
          <p:cNvPr id="337" name="รูปแบบอิสระ: รูปร่าง 336">
            <a:extLst>
              <a:ext uri="{FF2B5EF4-FFF2-40B4-BE49-F238E27FC236}">
                <a16:creationId xmlns:a16="http://schemas.microsoft.com/office/drawing/2014/main" xmlns="" id="{0E8DE9C8-472C-4EF2-B120-BABD24F1FF5F}"/>
              </a:ext>
            </a:extLst>
          </p:cNvPr>
          <p:cNvSpPr/>
          <p:nvPr/>
        </p:nvSpPr>
        <p:spPr>
          <a:xfrm>
            <a:off x="1799638" y="406436"/>
            <a:ext cx="233741" cy="240970"/>
          </a:xfrm>
          <a:custGeom>
            <a:avLst/>
            <a:gdLst>
              <a:gd name="connsiteX0" fmla="*/ 116870 w 233741"/>
              <a:gd name="connsiteY0" fmla="*/ 0 h 240970"/>
              <a:gd name="connsiteX1" fmla="*/ 116870 w 233741"/>
              <a:gd name="connsiteY1" fmla="*/ 240970 h 240970"/>
              <a:gd name="connsiteX2" fmla="*/ 116870 w 233741"/>
              <a:gd name="connsiteY2" fmla="*/ 0 h 240970"/>
            </a:gdLst>
            <a:ahLst/>
            <a:cxnLst>
              <a:cxn ang="0">
                <a:pos x="connsiteX0" y="connsiteY0"/>
              </a:cxn>
              <a:cxn ang="0">
                <a:pos x="connsiteX1" y="connsiteY1"/>
              </a:cxn>
              <a:cxn ang="0">
                <a:pos x="connsiteX2" y="connsiteY2"/>
              </a:cxn>
            </a:cxnLst>
            <a:rect l="l" t="t" r="r" b="b"/>
            <a:pathLst>
              <a:path w="233741" h="240970">
                <a:moveTo>
                  <a:pt x="116870" y="0"/>
                </a:moveTo>
                <a:cubicBezTo>
                  <a:pt x="-38957" y="0"/>
                  <a:pt x="-38957" y="240970"/>
                  <a:pt x="116870" y="240970"/>
                </a:cubicBezTo>
                <a:cubicBezTo>
                  <a:pt x="272698" y="240970"/>
                  <a:pt x="272698" y="0"/>
                  <a:pt x="116870" y="0"/>
                </a:cubicBezTo>
                <a:close/>
              </a:path>
            </a:pathLst>
          </a:custGeom>
          <a:solidFill>
            <a:srgbClr val="F2F5D8"/>
          </a:solidFill>
          <a:ln w="16048" cap="flat">
            <a:noFill/>
            <a:prstDash val="solid"/>
            <a:miter/>
          </a:ln>
        </p:spPr>
        <p:txBody>
          <a:bodyPr rtlCol="0" anchor="ctr"/>
          <a:lstStyle/>
          <a:p>
            <a:endParaRPr lang="en-US"/>
          </a:p>
        </p:txBody>
      </p:sp>
      <p:sp>
        <p:nvSpPr>
          <p:cNvPr id="338" name="รูปแบบอิสระ: รูปร่าง 337">
            <a:extLst>
              <a:ext uri="{FF2B5EF4-FFF2-40B4-BE49-F238E27FC236}">
                <a16:creationId xmlns:a16="http://schemas.microsoft.com/office/drawing/2014/main" xmlns="" id="{96ECBE26-8C35-4CA7-A500-A9C6389FC3D7}"/>
              </a:ext>
            </a:extLst>
          </p:cNvPr>
          <p:cNvSpPr/>
          <p:nvPr/>
        </p:nvSpPr>
        <p:spPr>
          <a:xfrm>
            <a:off x="469483" y="4424211"/>
            <a:ext cx="233740" cy="240970"/>
          </a:xfrm>
          <a:custGeom>
            <a:avLst/>
            <a:gdLst>
              <a:gd name="connsiteX0" fmla="*/ 116870 w 233740"/>
              <a:gd name="connsiteY0" fmla="*/ 0 h 240970"/>
              <a:gd name="connsiteX1" fmla="*/ 116870 w 233740"/>
              <a:gd name="connsiteY1" fmla="*/ 240970 h 240970"/>
              <a:gd name="connsiteX2" fmla="*/ 116870 w 233740"/>
              <a:gd name="connsiteY2" fmla="*/ 0 h 240970"/>
            </a:gdLst>
            <a:ahLst/>
            <a:cxnLst>
              <a:cxn ang="0">
                <a:pos x="connsiteX0" y="connsiteY0"/>
              </a:cxn>
              <a:cxn ang="0">
                <a:pos x="connsiteX1" y="connsiteY1"/>
              </a:cxn>
              <a:cxn ang="0">
                <a:pos x="connsiteX2" y="connsiteY2"/>
              </a:cxn>
            </a:cxnLst>
            <a:rect l="l" t="t" r="r" b="b"/>
            <a:pathLst>
              <a:path w="233740" h="240970">
                <a:moveTo>
                  <a:pt x="116870" y="0"/>
                </a:moveTo>
                <a:cubicBezTo>
                  <a:pt x="-38957" y="0"/>
                  <a:pt x="-38957" y="240970"/>
                  <a:pt x="116870" y="240970"/>
                </a:cubicBezTo>
                <a:cubicBezTo>
                  <a:pt x="272698" y="240970"/>
                  <a:pt x="272698" y="0"/>
                  <a:pt x="116870" y="0"/>
                </a:cubicBezTo>
                <a:close/>
              </a:path>
            </a:pathLst>
          </a:custGeom>
          <a:solidFill>
            <a:srgbClr val="F2F5D8"/>
          </a:solidFill>
          <a:ln w="16048" cap="flat">
            <a:noFill/>
            <a:prstDash val="solid"/>
            <a:miter/>
          </a:ln>
        </p:spPr>
        <p:txBody>
          <a:bodyPr rtlCol="0" anchor="ctr"/>
          <a:lstStyle/>
          <a:p>
            <a:endParaRPr lang="en-US"/>
          </a:p>
        </p:txBody>
      </p:sp>
      <p:sp>
        <p:nvSpPr>
          <p:cNvPr id="339" name="รูปแบบอิสระ: รูปร่าง 338">
            <a:extLst>
              <a:ext uri="{FF2B5EF4-FFF2-40B4-BE49-F238E27FC236}">
                <a16:creationId xmlns:a16="http://schemas.microsoft.com/office/drawing/2014/main" xmlns="" id="{42016221-EBC8-4A58-B30E-2AFE5657BFFF}"/>
              </a:ext>
            </a:extLst>
          </p:cNvPr>
          <p:cNvSpPr/>
          <p:nvPr/>
        </p:nvSpPr>
        <p:spPr>
          <a:xfrm>
            <a:off x="2939453" y="1630141"/>
            <a:ext cx="3826147" cy="1732618"/>
          </a:xfrm>
          <a:custGeom>
            <a:avLst/>
            <a:gdLst>
              <a:gd name="connsiteX0" fmla="*/ 3810068 w 3826147"/>
              <a:gd name="connsiteY0" fmla="*/ 1145806 h 1732618"/>
              <a:gd name="connsiteX1" fmla="*/ 3623717 w 3826147"/>
              <a:gd name="connsiteY1" fmla="*/ 877525 h 1732618"/>
              <a:gd name="connsiteX2" fmla="*/ 3580343 w 3826147"/>
              <a:gd name="connsiteY2" fmla="*/ 768286 h 1732618"/>
              <a:gd name="connsiteX3" fmla="*/ 3615685 w 3826147"/>
              <a:gd name="connsiteY3" fmla="*/ 641375 h 1732618"/>
              <a:gd name="connsiteX4" fmla="*/ 3482349 w 3826147"/>
              <a:gd name="connsiteY4" fmla="*/ 220480 h 1732618"/>
              <a:gd name="connsiteX5" fmla="*/ 3451826 w 3826147"/>
              <a:gd name="connsiteY5" fmla="*/ 164254 h 1732618"/>
              <a:gd name="connsiteX6" fmla="*/ 2717670 w 3826147"/>
              <a:gd name="connsiteY6" fmla="*/ 10033 h 1732618"/>
              <a:gd name="connsiteX7" fmla="*/ 1710415 w 3826147"/>
              <a:gd name="connsiteY7" fmla="*/ 79111 h 1732618"/>
              <a:gd name="connsiteX8" fmla="*/ 711192 w 3826147"/>
              <a:gd name="connsiteY8" fmla="*/ 148189 h 1732618"/>
              <a:gd name="connsiteX9" fmla="*/ 156961 w 3826147"/>
              <a:gd name="connsiteY9" fmla="*/ 376307 h 1732618"/>
              <a:gd name="connsiteX10" fmla="*/ 108767 w 3826147"/>
              <a:gd name="connsiteY10" fmla="*/ 416469 h 1732618"/>
              <a:gd name="connsiteX11" fmla="*/ 55753 w 3826147"/>
              <a:gd name="connsiteY11" fmla="*/ 551412 h 1732618"/>
              <a:gd name="connsiteX12" fmla="*/ 50934 w 3826147"/>
              <a:gd name="connsiteY12" fmla="*/ 561051 h 1732618"/>
              <a:gd name="connsiteX13" fmla="*/ 216400 w 3826147"/>
              <a:gd name="connsiteY13" fmla="*/ 1263078 h 1732618"/>
              <a:gd name="connsiteX14" fmla="*/ 1003569 w 3826147"/>
              <a:gd name="connsiteY14" fmla="*/ 1614894 h 1732618"/>
              <a:gd name="connsiteX15" fmla="*/ 2859039 w 3826147"/>
              <a:gd name="connsiteY15" fmla="*/ 1504048 h 1732618"/>
              <a:gd name="connsiteX16" fmla="*/ 3090371 w 3826147"/>
              <a:gd name="connsiteY16" fmla="*/ 1367498 h 1732618"/>
              <a:gd name="connsiteX17" fmla="*/ 3316882 w 3826147"/>
              <a:gd name="connsiteY17" fmla="*/ 1247013 h 1732618"/>
              <a:gd name="connsiteX18" fmla="*/ 3517691 w 3826147"/>
              <a:gd name="connsiteY18" fmla="*/ 1288781 h 1732618"/>
              <a:gd name="connsiteX19" fmla="*/ 3745809 w 3826147"/>
              <a:gd name="connsiteY19" fmla="*/ 1293600 h 1732618"/>
              <a:gd name="connsiteX20" fmla="*/ 3810068 w 3826147"/>
              <a:gd name="connsiteY20" fmla="*/ 1145806 h 173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26147" h="1732618">
                <a:moveTo>
                  <a:pt x="3810068" y="1145806"/>
                </a:moveTo>
                <a:cubicBezTo>
                  <a:pt x="3747416" y="1055843"/>
                  <a:pt x="3684764" y="967487"/>
                  <a:pt x="3623717" y="877525"/>
                </a:cubicBezTo>
                <a:cubicBezTo>
                  <a:pt x="3599620" y="840577"/>
                  <a:pt x="3573917" y="811660"/>
                  <a:pt x="3580343" y="768286"/>
                </a:cubicBezTo>
                <a:cubicBezTo>
                  <a:pt x="3585162" y="726517"/>
                  <a:pt x="3607653" y="684749"/>
                  <a:pt x="3615685" y="641375"/>
                </a:cubicBezTo>
                <a:cubicBezTo>
                  <a:pt x="3641389" y="488760"/>
                  <a:pt x="3591588" y="334539"/>
                  <a:pt x="3482349" y="220480"/>
                </a:cubicBezTo>
                <a:cubicBezTo>
                  <a:pt x="3479135" y="201202"/>
                  <a:pt x="3469497" y="181925"/>
                  <a:pt x="3451826" y="164254"/>
                </a:cubicBezTo>
                <a:cubicBezTo>
                  <a:pt x="3257443" y="-23703"/>
                  <a:pt x="2973098" y="-7638"/>
                  <a:pt x="2717670" y="10033"/>
                </a:cubicBezTo>
                <a:cubicBezTo>
                  <a:pt x="2381918" y="32523"/>
                  <a:pt x="2046167" y="56620"/>
                  <a:pt x="1710415" y="79111"/>
                </a:cubicBezTo>
                <a:cubicBezTo>
                  <a:pt x="1377876" y="101602"/>
                  <a:pt x="1043731" y="120879"/>
                  <a:pt x="711192" y="148189"/>
                </a:cubicBezTo>
                <a:cubicBezTo>
                  <a:pt x="510384" y="164254"/>
                  <a:pt x="275839" y="220480"/>
                  <a:pt x="156961" y="376307"/>
                </a:cubicBezTo>
                <a:cubicBezTo>
                  <a:pt x="139290" y="384340"/>
                  <a:pt x="123225" y="398798"/>
                  <a:pt x="108767" y="416469"/>
                </a:cubicBezTo>
                <a:cubicBezTo>
                  <a:pt x="79850" y="456631"/>
                  <a:pt x="62179" y="503218"/>
                  <a:pt x="55753" y="551412"/>
                </a:cubicBezTo>
                <a:cubicBezTo>
                  <a:pt x="54147" y="554625"/>
                  <a:pt x="52541" y="557838"/>
                  <a:pt x="50934" y="561051"/>
                </a:cubicBezTo>
                <a:cubicBezTo>
                  <a:pt x="-61519" y="805234"/>
                  <a:pt x="20411" y="1079940"/>
                  <a:pt x="216400" y="1263078"/>
                </a:cubicBezTo>
                <a:cubicBezTo>
                  <a:pt x="426847" y="1459067"/>
                  <a:pt x="725650" y="1545816"/>
                  <a:pt x="1003569" y="1614894"/>
                </a:cubicBezTo>
                <a:cubicBezTo>
                  <a:pt x="1618846" y="1765902"/>
                  <a:pt x="2288743" y="1812490"/>
                  <a:pt x="2859039" y="1504048"/>
                </a:cubicBezTo>
                <a:cubicBezTo>
                  <a:pt x="2937756" y="1460673"/>
                  <a:pt x="3014866" y="1414086"/>
                  <a:pt x="3090371" y="1367498"/>
                </a:cubicBezTo>
                <a:cubicBezTo>
                  <a:pt x="3157842" y="1325730"/>
                  <a:pt x="3236559" y="1259865"/>
                  <a:pt x="3316882" y="1247013"/>
                </a:cubicBezTo>
                <a:cubicBezTo>
                  <a:pt x="3384354" y="1237374"/>
                  <a:pt x="3455038" y="1271110"/>
                  <a:pt x="3517691" y="1288781"/>
                </a:cubicBezTo>
                <a:cubicBezTo>
                  <a:pt x="3594801" y="1309665"/>
                  <a:pt x="3670305" y="1316091"/>
                  <a:pt x="3745809" y="1293600"/>
                </a:cubicBezTo>
                <a:cubicBezTo>
                  <a:pt x="3810068" y="1277536"/>
                  <a:pt x="3850229" y="1202032"/>
                  <a:pt x="3810068" y="1145806"/>
                </a:cubicBezTo>
                <a:close/>
              </a:path>
            </a:pathLst>
          </a:custGeom>
          <a:solidFill>
            <a:srgbClr val="4F994C"/>
          </a:solidFill>
          <a:ln w="16048" cap="flat">
            <a:noFill/>
            <a:prstDash val="solid"/>
            <a:miter/>
          </a:ln>
        </p:spPr>
        <p:txBody>
          <a:bodyPr rtlCol="0" anchor="ctr"/>
          <a:lstStyle/>
          <a:p>
            <a:endParaRPr lang="en-US"/>
          </a:p>
        </p:txBody>
      </p:sp>
      <p:sp>
        <p:nvSpPr>
          <p:cNvPr id="340" name="รูปแบบอิสระ: รูปร่าง 339">
            <a:extLst>
              <a:ext uri="{FF2B5EF4-FFF2-40B4-BE49-F238E27FC236}">
                <a16:creationId xmlns:a16="http://schemas.microsoft.com/office/drawing/2014/main" xmlns="" id="{33D00678-7174-40CF-833E-9A50DF30C6E0}"/>
              </a:ext>
            </a:extLst>
          </p:cNvPr>
          <p:cNvSpPr/>
          <p:nvPr/>
        </p:nvSpPr>
        <p:spPr>
          <a:xfrm>
            <a:off x="2535604" y="353383"/>
            <a:ext cx="4187757" cy="2154650"/>
          </a:xfrm>
          <a:custGeom>
            <a:avLst/>
            <a:gdLst>
              <a:gd name="connsiteX0" fmla="*/ 4168178 w 4187757"/>
              <a:gd name="connsiteY0" fmla="*/ 837009 h 2154650"/>
              <a:gd name="connsiteX1" fmla="*/ 3872587 w 4187757"/>
              <a:gd name="connsiteY1" fmla="*/ 448244 h 2154650"/>
              <a:gd name="connsiteX2" fmla="*/ 2997063 w 4187757"/>
              <a:gd name="connsiteY2" fmla="*/ 73937 h 2154650"/>
              <a:gd name="connsiteX3" fmla="*/ 1965711 w 4187757"/>
              <a:gd name="connsiteY3" fmla="*/ 40 h 2154650"/>
              <a:gd name="connsiteX4" fmla="*/ 846003 w 4187757"/>
              <a:gd name="connsiteY4" fmla="*/ 91608 h 2154650"/>
              <a:gd name="connsiteX5" fmla="*/ 62047 w 4187757"/>
              <a:gd name="connsiteY5" fmla="*/ 734195 h 2154650"/>
              <a:gd name="connsiteX6" fmla="*/ 235545 w 4187757"/>
              <a:gd name="connsiteY6" fmla="*/ 1535823 h 2154650"/>
              <a:gd name="connsiteX7" fmla="*/ 39556 w 4187757"/>
              <a:gd name="connsiteY7" fmla="*/ 1865149 h 2154650"/>
              <a:gd name="connsiteX8" fmla="*/ 42769 w 4187757"/>
              <a:gd name="connsiteY8" fmla="*/ 1971176 h 2154650"/>
              <a:gd name="connsiteX9" fmla="*/ 145583 w 4187757"/>
              <a:gd name="connsiteY9" fmla="*/ 2141461 h 2154650"/>
              <a:gd name="connsiteX10" fmla="*/ 518283 w 4187757"/>
              <a:gd name="connsiteY10" fmla="*/ 1855510 h 2154650"/>
              <a:gd name="connsiteX11" fmla="*/ 669291 w 4187757"/>
              <a:gd name="connsiteY11" fmla="*/ 1757515 h 2154650"/>
              <a:gd name="connsiteX12" fmla="*/ 677324 w 4187757"/>
              <a:gd name="connsiteY12" fmla="*/ 1759122 h 2154650"/>
              <a:gd name="connsiteX13" fmla="*/ 2391425 w 4187757"/>
              <a:gd name="connsiteY13" fmla="*/ 1878000 h 2154650"/>
              <a:gd name="connsiteX14" fmla="*/ 2934410 w 4187757"/>
              <a:gd name="connsiteY14" fmla="*/ 1834626 h 2154650"/>
              <a:gd name="connsiteX15" fmla="*/ 3083812 w 4187757"/>
              <a:gd name="connsiteY15" fmla="*/ 1831413 h 2154650"/>
              <a:gd name="connsiteX16" fmla="*/ 3432415 w 4187757"/>
              <a:gd name="connsiteY16" fmla="*/ 1735025 h 2154650"/>
              <a:gd name="connsiteX17" fmla="*/ 3456512 w 4187757"/>
              <a:gd name="connsiteY17" fmla="*/ 1720567 h 2154650"/>
              <a:gd name="connsiteX18" fmla="*/ 4091067 w 4187757"/>
              <a:gd name="connsiteY18" fmla="*/ 1286820 h 2154650"/>
              <a:gd name="connsiteX19" fmla="*/ 4168178 w 4187757"/>
              <a:gd name="connsiteY19" fmla="*/ 837009 h 215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87757" h="2154650">
                <a:moveTo>
                  <a:pt x="4168178" y="837009"/>
                </a:moveTo>
                <a:cubicBezTo>
                  <a:pt x="4119984" y="674756"/>
                  <a:pt x="3999499" y="549452"/>
                  <a:pt x="3872587" y="448244"/>
                </a:cubicBezTo>
                <a:cubicBezTo>
                  <a:pt x="3618766" y="245829"/>
                  <a:pt x="3310324" y="133377"/>
                  <a:pt x="2997063" y="73937"/>
                </a:cubicBezTo>
                <a:cubicBezTo>
                  <a:pt x="2658098" y="9679"/>
                  <a:pt x="2311101" y="40"/>
                  <a:pt x="1965711" y="40"/>
                </a:cubicBezTo>
                <a:cubicBezTo>
                  <a:pt x="1596223" y="40"/>
                  <a:pt x="1205852" y="-4780"/>
                  <a:pt x="846003" y="91608"/>
                </a:cubicBezTo>
                <a:cubicBezTo>
                  <a:pt x="513464" y="179964"/>
                  <a:pt x="192171" y="392018"/>
                  <a:pt x="62047" y="734195"/>
                </a:cubicBezTo>
                <a:cubicBezTo>
                  <a:pt x="-42374" y="1007295"/>
                  <a:pt x="21885" y="1343047"/>
                  <a:pt x="235545" y="1535823"/>
                </a:cubicBezTo>
                <a:cubicBezTo>
                  <a:pt x="169680" y="1645063"/>
                  <a:pt x="103815" y="1754302"/>
                  <a:pt x="39556" y="1865149"/>
                </a:cubicBezTo>
                <a:cubicBezTo>
                  <a:pt x="15459" y="1905310"/>
                  <a:pt x="21885" y="1943866"/>
                  <a:pt x="42769" y="1971176"/>
                </a:cubicBezTo>
                <a:cubicBezTo>
                  <a:pt x="-58438" y="2035434"/>
                  <a:pt x="37950" y="2202507"/>
                  <a:pt x="145583" y="2141461"/>
                </a:cubicBezTo>
                <a:cubicBezTo>
                  <a:pt x="283739" y="2064351"/>
                  <a:pt x="396192" y="1953505"/>
                  <a:pt x="518283" y="1855510"/>
                </a:cubicBezTo>
                <a:cubicBezTo>
                  <a:pt x="568084" y="1815348"/>
                  <a:pt x="617884" y="1783219"/>
                  <a:pt x="669291" y="1757515"/>
                </a:cubicBezTo>
                <a:cubicBezTo>
                  <a:pt x="672504" y="1757515"/>
                  <a:pt x="674111" y="1759122"/>
                  <a:pt x="677324" y="1759122"/>
                </a:cubicBezTo>
                <a:cubicBezTo>
                  <a:pt x="1246013" y="1841052"/>
                  <a:pt x="1817916" y="1882820"/>
                  <a:pt x="2391425" y="1878000"/>
                </a:cubicBezTo>
                <a:cubicBezTo>
                  <a:pt x="2568136" y="1876394"/>
                  <a:pt x="2754486" y="1868362"/>
                  <a:pt x="2934410" y="1834626"/>
                </a:cubicBezTo>
                <a:cubicBezTo>
                  <a:pt x="2985818" y="1841052"/>
                  <a:pt x="3038831" y="1836232"/>
                  <a:pt x="3083812" y="1831413"/>
                </a:cubicBezTo>
                <a:cubicBezTo>
                  <a:pt x="3205903" y="1820168"/>
                  <a:pt x="3319963" y="1786432"/>
                  <a:pt x="3432415" y="1735025"/>
                </a:cubicBezTo>
                <a:cubicBezTo>
                  <a:pt x="3442054" y="1730205"/>
                  <a:pt x="3450087" y="1725386"/>
                  <a:pt x="3456512" y="1720567"/>
                </a:cubicBezTo>
                <a:cubicBezTo>
                  <a:pt x="3705515" y="1646669"/>
                  <a:pt x="3948091" y="1511726"/>
                  <a:pt x="4091067" y="1286820"/>
                </a:cubicBezTo>
                <a:cubicBezTo>
                  <a:pt x="4177816" y="1155090"/>
                  <a:pt x="4213159" y="989624"/>
                  <a:pt x="4168178" y="837009"/>
                </a:cubicBezTo>
                <a:close/>
              </a:path>
            </a:pathLst>
          </a:custGeom>
          <a:solidFill>
            <a:srgbClr val="BCCE3C"/>
          </a:solidFill>
          <a:ln w="16048" cap="flat">
            <a:noFill/>
            <a:prstDash val="solid"/>
            <a:miter/>
          </a:ln>
        </p:spPr>
        <p:txBody>
          <a:bodyPr rtlCol="0" anchor="ctr"/>
          <a:lstStyle/>
          <a:p>
            <a:endParaRPr lang="en-US" dirty="0"/>
          </a:p>
        </p:txBody>
      </p:sp>
      <p:grpSp>
        <p:nvGrpSpPr>
          <p:cNvPr id="477" name="กลุ่ม 476">
            <a:extLst>
              <a:ext uri="{FF2B5EF4-FFF2-40B4-BE49-F238E27FC236}">
                <a16:creationId xmlns:a16="http://schemas.microsoft.com/office/drawing/2014/main" xmlns="" id="{BB426201-8867-441F-9DAF-DF6D12508613}"/>
              </a:ext>
            </a:extLst>
          </p:cNvPr>
          <p:cNvGrpSpPr/>
          <p:nvPr userDrawn="1"/>
        </p:nvGrpSpPr>
        <p:grpSpPr>
          <a:xfrm>
            <a:off x="162247" y="2123939"/>
            <a:ext cx="2737542" cy="2770967"/>
            <a:chOff x="162247" y="2123939"/>
            <a:chExt cx="2737542" cy="2770967"/>
          </a:xfrm>
        </p:grpSpPr>
        <p:grpSp>
          <p:nvGrpSpPr>
            <p:cNvPr id="341" name="กราฟิก 324">
              <a:extLst>
                <a:ext uri="{FF2B5EF4-FFF2-40B4-BE49-F238E27FC236}">
                  <a16:creationId xmlns:a16="http://schemas.microsoft.com/office/drawing/2014/main" xmlns="" id="{F43A3712-DF0B-4181-97EA-75B8C8879D48}"/>
                </a:ext>
              </a:extLst>
            </p:cNvPr>
            <p:cNvGrpSpPr/>
            <p:nvPr/>
          </p:nvGrpSpPr>
          <p:grpSpPr>
            <a:xfrm>
              <a:off x="162247" y="2123939"/>
              <a:ext cx="2737542" cy="2770967"/>
              <a:chOff x="162247" y="2123939"/>
              <a:chExt cx="2737542" cy="2770967"/>
            </a:xfrm>
            <a:solidFill>
              <a:schemeClr val="accent1"/>
            </a:solidFill>
          </p:grpSpPr>
          <p:grpSp>
            <p:nvGrpSpPr>
              <p:cNvPr id="342" name="กราฟิก 324">
                <a:extLst>
                  <a:ext uri="{FF2B5EF4-FFF2-40B4-BE49-F238E27FC236}">
                    <a16:creationId xmlns:a16="http://schemas.microsoft.com/office/drawing/2014/main" xmlns="" id="{F43A3712-DF0B-4181-97EA-75B8C8879D48}"/>
                  </a:ext>
                </a:extLst>
              </p:cNvPr>
              <p:cNvGrpSpPr/>
              <p:nvPr/>
            </p:nvGrpSpPr>
            <p:grpSpPr>
              <a:xfrm>
                <a:off x="162247" y="2123939"/>
                <a:ext cx="2737542" cy="2770967"/>
                <a:chOff x="162247" y="2123939"/>
                <a:chExt cx="2737542" cy="2770967"/>
              </a:xfrm>
              <a:solidFill>
                <a:schemeClr val="accent1"/>
              </a:solidFill>
            </p:grpSpPr>
            <p:sp>
              <p:nvSpPr>
                <p:cNvPr id="343" name="รูปแบบอิสระ: รูปร่าง 342">
                  <a:extLst>
                    <a:ext uri="{FF2B5EF4-FFF2-40B4-BE49-F238E27FC236}">
                      <a16:creationId xmlns:a16="http://schemas.microsoft.com/office/drawing/2014/main" xmlns="" id="{1714B421-8532-430B-BB49-E45E5471EA0B}"/>
                    </a:ext>
                  </a:extLst>
                </p:cNvPr>
                <p:cNvSpPr/>
                <p:nvPr/>
              </p:nvSpPr>
              <p:spPr>
                <a:xfrm>
                  <a:off x="1817185" y="3202869"/>
                  <a:ext cx="957367" cy="633938"/>
                </a:xfrm>
                <a:custGeom>
                  <a:avLst/>
                  <a:gdLst>
                    <a:gd name="connsiteX0" fmla="*/ 39884 w 957367"/>
                    <a:gd name="connsiteY0" fmla="*/ 581968 h 633938"/>
                    <a:gd name="connsiteX1" fmla="*/ 794924 w 957367"/>
                    <a:gd name="connsiteY1" fmla="*/ 443812 h 633938"/>
                    <a:gd name="connsiteX2" fmla="*/ 602148 w 957367"/>
                    <a:gd name="connsiteY2" fmla="*/ 74324 h 633938"/>
                    <a:gd name="connsiteX3" fmla="*/ 105749 w 957367"/>
                    <a:gd name="connsiteY3" fmla="*/ 447025 h 633938"/>
                    <a:gd name="connsiteX4" fmla="*/ 39884 w 957367"/>
                    <a:gd name="connsiteY4" fmla="*/ 581968 h 63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367" h="633938">
                      <a:moveTo>
                        <a:pt x="39884" y="581968"/>
                      </a:moveTo>
                      <a:cubicBezTo>
                        <a:pt x="39884" y="581968"/>
                        <a:pt x="370817" y="765105"/>
                        <a:pt x="794924" y="443812"/>
                      </a:cubicBezTo>
                      <a:cubicBezTo>
                        <a:pt x="1174050" y="156254"/>
                        <a:pt x="796531" y="-142549"/>
                        <a:pt x="602148" y="74324"/>
                      </a:cubicBezTo>
                      <a:cubicBezTo>
                        <a:pt x="454353" y="238184"/>
                        <a:pt x="380455" y="432566"/>
                        <a:pt x="105749" y="447025"/>
                      </a:cubicBezTo>
                      <a:cubicBezTo>
                        <a:pt x="105749" y="448631"/>
                        <a:pt x="-78994" y="490399"/>
                        <a:pt x="39884" y="581968"/>
                      </a:cubicBezTo>
                      <a:close/>
                    </a:path>
                  </a:pathLst>
                </a:custGeom>
                <a:solidFill>
                  <a:srgbClr val="BBCF30"/>
                </a:solidFill>
                <a:ln w="48145" cap="flat">
                  <a:solidFill>
                    <a:srgbClr val="534741"/>
                  </a:solidFill>
                  <a:prstDash val="solid"/>
                  <a:miter/>
                </a:ln>
              </p:spPr>
              <p:txBody>
                <a:bodyPr rtlCol="0" anchor="ctr"/>
                <a:lstStyle/>
                <a:p>
                  <a:endParaRPr lang="en-US"/>
                </a:p>
              </p:txBody>
            </p:sp>
            <p:sp>
              <p:nvSpPr>
                <p:cNvPr id="344" name="รูปแบบอิสระ: รูปร่าง 343">
                  <a:extLst>
                    <a:ext uri="{FF2B5EF4-FFF2-40B4-BE49-F238E27FC236}">
                      <a16:creationId xmlns:a16="http://schemas.microsoft.com/office/drawing/2014/main" xmlns="" id="{D5FB00F0-F8B2-498E-9D43-EA06C5E76655}"/>
                    </a:ext>
                  </a:extLst>
                </p:cNvPr>
                <p:cNvSpPr/>
                <p:nvPr/>
              </p:nvSpPr>
              <p:spPr>
                <a:xfrm>
                  <a:off x="282800" y="2909991"/>
                  <a:ext cx="965520" cy="849420"/>
                </a:xfrm>
                <a:custGeom>
                  <a:avLst/>
                  <a:gdLst>
                    <a:gd name="connsiteX0" fmla="*/ 904373 w 965520"/>
                    <a:gd name="connsiteY0" fmla="*/ 837897 h 849420"/>
                    <a:gd name="connsiteX1" fmla="*/ 115598 w 965520"/>
                    <a:gd name="connsiteY1" fmla="*/ 482868 h 849420"/>
                    <a:gd name="connsiteX2" fmla="*/ 425646 w 965520"/>
                    <a:gd name="connsiteY2" fmla="*/ 131052 h 849420"/>
                    <a:gd name="connsiteX3" fmla="*/ 869031 w 965520"/>
                    <a:gd name="connsiteY3" fmla="*/ 672431 h 849420"/>
                    <a:gd name="connsiteX4" fmla="*/ 904373 w 965520"/>
                    <a:gd name="connsiteY4" fmla="*/ 837897 h 84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520" h="849420">
                      <a:moveTo>
                        <a:pt x="904373" y="837897"/>
                      </a:moveTo>
                      <a:cubicBezTo>
                        <a:pt x="904373" y="837897"/>
                        <a:pt x="493117" y="948743"/>
                        <a:pt x="115598" y="482868"/>
                      </a:cubicBezTo>
                      <a:cubicBezTo>
                        <a:pt x="-221761" y="66793"/>
                        <a:pt x="271425" y="-159719"/>
                        <a:pt x="425646" y="131052"/>
                      </a:cubicBezTo>
                      <a:cubicBezTo>
                        <a:pt x="541311" y="351138"/>
                        <a:pt x="571834" y="582469"/>
                        <a:pt x="869031" y="672431"/>
                      </a:cubicBezTo>
                      <a:cubicBezTo>
                        <a:pt x="869031" y="674038"/>
                        <a:pt x="1060200" y="770426"/>
                        <a:pt x="904373" y="837897"/>
                      </a:cubicBezTo>
                      <a:close/>
                    </a:path>
                  </a:pathLst>
                </a:custGeom>
                <a:solidFill>
                  <a:srgbClr val="BBCF30"/>
                </a:solidFill>
                <a:ln w="48145" cap="flat">
                  <a:solidFill>
                    <a:srgbClr val="534741"/>
                  </a:solidFill>
                  <a:prstDash val="solid"/>
                  <a:miter/>
                </a:ln>
              </p:spPr>
              <p:txBody>
                <a:bodyPr rtlCol="0" anchor="ctr"/>
                <a:lstStyle/>
                <a:p>
                  <a:endParaRPr lang="en-US"/>
                </a:p>
              </p:txBody>
            </p:sp>
            <p:sp>
              <p:nvSpPr>
                <p:cNvPr id="345" name="รูปแบบอิสระ: รูปร่าง 344">
                  <a:extLst>
                    <a:ext uri="{FF2B5EF4-FFF2-40B4-BE49-F238E27FC236}">
                      <a16:creationId xmlns:a16="http://schemas.microsoft.com/office/drawing/2014/main" xmlns="" id="{C97931ED-4D9E-49FA-89F7-DFA9D4EB5C0C}"/>
                    </a:ext>
                  </a:extLst>
                </p:cNvPr>
                <p:cNvSpPr/>
                <p:nvPr/>
              </p:nvSpPr>
              <p:spPr>
                <a:xfrm>
                  <a:off x="396316" y="2916541"/>
                  <a:ext cx="743928" cy="866863"/>
                </a:xfrm>
                <a:custGeom>
                  <a:avLst/>
                  <a:gdLst>
                    <a:gd name="connsiteX0" fmla="*/ 720172 w 743928"/>
                    <a:gd name="connsiteY0" fmla="*/ 776727 h 866863"/>
                    <a:gd name="connsiteX1" fmla="*/ 324981 w 743928"/>
                    <a:gd name="connsiteY1" fmla="*/ 481137 h 866863"/>
                    <a:gd name="connsiteX2" fmla="*/ 177186 w 743928"/>
                    <a:gd name="connsiteY2" fmla="*/ 309245 h 866863"/>
                    <a:gd name="connsiteX3" fmla="*/ 96863 w 743928"/>
                    <a:gd name="connsiteY3" fmla="*/ 45784 h 866863"/>
                    <a:gd name="connsiteX4" fmla="*/ 475 w 743928"/>
                    <a:gd name="connsiteY4" fmla="*/ 45784 h 866863"/>
                    <a:gd name="connsiteX5" fmla="*/ 66340 w 743928"/>
                    <a:gd name="connsiteY5" fmla="*/ 309245 h 866863"/>
                    <a:gd name="connsiteX6" fmla="*/ 223774 w 743928"/>
                    <a:gd name="connsiteY6" fmla="*/ 514873 h 866863"/>
                    <a:gd name="connsiteX7" fmla="*/ 673585 w 743928"/>
                    <a:gd name="connsiteY7" fmla="*/ 860263 h 866863"/>
                    <a:gd name="connsiteX8" fmla="*/ 720172 w 743928"/>
                    <a:gd name="connsiteY8" fmla="*/ 776727 h 86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928" h="866863">
                      <a:moveTo>
                        <a:pt x="720172" y="776727"/>
                      </a:moveTo>
                      <a:cubicBezTo>
                        <a:pt x="577197" y="694797"/>
                        <a:pt x="443860" y="596803"/>
                        <a:pt x="324981" y="481137"/>
                      </a:cubicBezTo>
                      <a:cubicBezTo>
                        <a:pt x="270362" y="428124"/>
                        <a:pt x="217348" y="373504"/>
                        <a:pt x="177186" y="309245"/>
                      </a:cubicBezTo>
                      <a:cubicBezTo>
                        <a:pt x="125779" y="228922"/>
                        <a:pt x="108108" y="138959"/>
                        <a:pt x="96863" y="45784"/>
                      </a:cubicBezTo>
                      <a:cubicBezTo>
                        <a:pt x="88831" y="-15261"/>
                        <a:pt x="-7557" y="-15261"/>
                        <a:pt x="475" y="45784"/>
                      </a:cubicBezTo>
                      <a:cubicBezTo>
                        <a:pt x="11720" y="137353"/>
                        <a:pt x="24572" y="225709"/>
                        <a:pt x="66340" y="309245"/>
                      </a:cubicBezTo>
                      <a:cubicBezTo>
                        <a:pt x="104895" y="386356"/>
                        <a:pt x="162728" y="453827"/>
                        <a:pt x="223774" y="514873"/>
                      </a:cubicBezTo>
                      <a:cubicBezTo>
                        <a:pt x="357111" y="649816"/>
                        <a:pt x="509725" y="765482"/>
                        <a:pt x="673585" y="860263"/>
                      </a:cubicBezTo>
                      <a:cubicBezTo>
                        <a:pt x="724992" y="890786"/>
                        <a:pt x="774792" y="807250"/>
                        <a:pt x="720172" y="776727"/>
                      </a:cubicBezTo>
                      <a:close/>
                    </a:path>
                  </a:pathLst>
                </a:custGeom>
                <a:solidFill>
                  <a:srgbClr val="A4B92E"/>
                </a:solidFill>
                <a:ln w="16048" cap="flat">
                  <a:noFill/>
                  <a:prstDash val="solid"/>
                  <a:miter/>
                </a:ln>
              </p:spPr>
              <p:txBody>
                <a:bodyPr rtlCol="0" anchor="ctr"/>
                <a:lstStyle/>
                <a:p>
                  <a:endParaRPr lang="en-US"/>
                </a:p>
              </p:txBody>
            </p:sp>
            <p:sp>
              <p:nvSpPr>
                <p:cNvPr id="346" name="รูปแบบอิสระ: รูปร่าง 345">
                  <a:extLst>
                    <a:ext uri="{FF2B5EF4-FFF2-40B4-BE49-F238E27FC236}">
                      <a16:creationId xmlns:a16="http://schemas.microsoft.com/office/drawing/2014/main" xmlns="" id="{FD7F6338-DA66-42A8-ABBC-911B185568D3}"/>
                    </a:ext>
                  </a:extLst>
                </p:cNvPr>
                <p:cNvSpPr/>
                <p:nvPr/>
              </p:nvSpPr>
              <p:spPr>
                <a:xfrm>
                  <a:off x="1880952" y="3207514"/>
                  <a:ext cx="858862" cy="651458"/>
                </a:xfrm>
                <a:custGeom>
                  <a:avLst/>
                  <a:gdLst>
                    <a:gd name="connsiteX0" fmla="*/ 766499 w 858862"/>
                    <a:gd name="connsiteY0" fmla="*/ 23092 h 651458"/>
                    <a:gd name="connsiteX1" fmla="*/ 448419 w 858862"/>
                    <a:gd name="connsiteY1" fmla="*/ 355631 h 651458"/>
                    <a:gd name="connsiteX2" fmla="*/ 263675 w 858862"/>
                    <a:gd name="connsiteY2" fmla="*/ 466477 h 651458"/>
                    <a:gd name="connsiteX3" fmla="*/ 156042 w 858862"/>
                    <a:gd name="connsiteY3" fmla="*/ 517884 h 651458"/>
                    <a:gd name="connsiteX4" fmla="*/ 78931 w 858862"/>
                    <a:gd name="connsiteY4" fmla="*/ 553226 h 651458"/>
                    <a:gd name="connsiteX5" fmla="*/ 9853 w 858862"/>
                    <a:gd name="connsiteY5" fmla="*/ 566078 h 651458"/>
                    <a:gd name="connsiteX6" fmla="*/ 6640 w 858862"/>
                    <a:gd name="connsiteY6" fmla="*/ 572504 h 651458"/>
                    <a:gd name="connsiteX7" fmla="*/ 6640 w 858862"/>
                    <a:gd name="connsiteY7" fmla="*/ 620698 h 651458"/>
                    <a:gd name="connsiteX8" fmla="*/ 196203 w 858862"/>
                    <a:gd name="connsiteY8" fmla="*/ 603027 h 651458"/>
                    <a:gd name="connsiteX9" fmla="*/ 453238 w 858862"/>
                    <a:gd name="connsiteY9" fmla="*/ 466477 h 651458"/>
                    <a:gd name="connsiteX10" fmla="*/ 851642 w 858862"/>
                    <a:gd name="connsiteY10" fmla="*/ 68073 h 651458"/>
                    <a:gd name="connsiteX11" fmla="*/ 766499 w 858862"/>
                    <a:gd name="connsiteY11" fmla="*/ 23092 h 6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8862" h="651458">
                      <a:moveTo>
                        <a:pt x="766499" y="23092"/>
                      </a:moveTo>
                      <a:cubicBezTo>
                        <a:pt x="684570" y="156429"/>
                        <a:pt x="575330" y="267275"/>
                        <a:pt x="448419" y="355631"/>
                      </a:cubicBezTo>
                      <a:cubicBezTo>
                        <a:pt x="388979" y="397399"/>
                        <a:pt x="327934" y="434347"/>
                        <a:pt x="263675" y="466477"/>
                      </a:cubicBezTo>
                      <a:cubicBezTo>
                        <a:pt x="228333" y="484148"/>
                        <a:pt x="192991" y="501819"/>
                        <a:pt x="156042" y="517884"/>
                      </a:cubicBezTo>
                      <a:cubicBezTo>
                        <a:pt x="136764" y="525916"/>
                        <a:pt x="106241" y="545194"/>
                        <a:pt x="78931" y="553226"/>
                      </a:cubicBezTo>
                      <a:cubicBezTo>
                        <a:pt x="58047" y="537162"/>
                        <a:pt x="25918" y="535555"/>
                        <a:pt x="9853" y="566078"/>
                      </a:cubicBezTo>
                      <a:cubicBezTo>
                        <a:pt x="8247" y="567684"/>
                        <a:pt x="6640" y="570897"/>
                        <a:pt x="6640" y="572504"/>
                      </a:cubicBezTo>
                      <a:cubicBezTo>
                        <a:pt x="-1392" y="586962"/>
                        <a:pt x="-2998" y="606239"/>
                        <a:pt x="6640" y="620698"/>
                      </a:cubicBezTo>
                      <a:cubicBezTo>
                        <a:pt x="51621" y="688169"/>
                        <a:pt x="139977" y="627124"/>
                        <a:pt x="196203" y="603027"/>
                      </a:cubicBezTo>
                      <a:cubicBezTo>
                        <a:pt x="284559" y="564471"/>
                        <a:pt x="371308" y="519490"/>
                        <a:pt x="453238" y="466477"/>
                      </a:cubicBezTo>
                      <a:cubicBezTo>
                        <a:pt x="612279" y="363663"/>
                        <a:pt x="752041" y="231933"/>
                        <a:pt x="851642" y="68073"/>
                      </a:cubicBezTo>
                      <a:cubicBezTo>
                        <a:pt x="883772" y="18272"/>
                        <a:pt x="800235" y="-29922"/>
                        <a:pt x="766499" y="23092"/>
                      </a:cubicBezTo>
                      <a:close/>
                    </a:path>
                  </a:pathLst>
                </a:custGeom>
                <a:solidFill>
                  <a:srgbClr val="A4B92E"/>
                </a:solidFill>
                <a:ln w="16048" cap="flat">
                  <a:noFill/>
                  <a:prstDash val="solid"/>
                  <a:miter/>
                </a:ln>
              </p:spPr>
              <p:txBody>
                <a:bodyPr rtlCol="0" anchor="ctr"/>
                <a:lstStyle/>
                <a:p>
                  <a:endParaRPr lang="en-US"/>
                </a:p>
              </p:txBody>
            </p:sp>
            <p:sp>
              <p:nvSpPr>
                <p:cNvPr id="347" name="รูปแบบอิสระ: รูปร่าง 346">
                  <a:extLst>
                    <a:ext uri="{FF2B5EF4-FFF2-40B4-BE49-F238E27FC236}">
                      <a16:creationId xmlns:a16="http://schemas.microsoft.com/office/drawing/2014/main" xmlns="" id="{B9C391AD-5804-4A14-B0FE-94984692490F}"/>
                    </a:ext>
                  </a:extLst>
                </p:cNvPr>
                <p:cNvSpPr/>
                <p:nvPr/>
              </p:nvSpPr>
              <p:spPr>
                <a:xfrm>
                  <a:off x="1817185" y="3202869"/>
                  <a:ext cx="957367" cy="633938"/>
                </a:xfrm>
                <a:custGeom>
                  <a:avLst/>
                  <a:gdLst>
                    <a:gd name="connsiteX0" fmla="*/ 39884 w 957367"/>
                    <a:gd name="connsiteY0" fmla="*/ 581968 h 633938"/>
                    <a:gd name="connsiteX1" fmla="*/ 794924 w 957367"/>
                    <a:gd name="connsiteY1" fmla="*/ 443812 h 633938"/>
                    <a:gd name="connsiteX2" fmla="*/ 602148 w 957367"/>
                    <a:gd name="connsiteY2" fmla="*/ 74324 h 633938"/>
                    <a:gd name="connsiteX3" fmla="*/ 105749 w 957367"/>
                    <a:gd name="connsiteY3" fmla="*/ 447025 h 633938"/>
                    <a:gd name="connsiteX4" fmla="*/ 39884 w 957367"/>
                    <a:gd name="connsiteY4" fmla="*/ 581968 h 63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367" h="633938">
                      <a:moveTo>
                        <a:pt x="39884" y="581968"/>
                      </a:moveTo>
                      <a:cubicBezTo>
                        <a:pt x="39884" y="581968"/>
                        <a:pt x="370817" y="765105"/>
                        <a:pt x="794924" y="443812"/>
                      </a:cubicBezTo>
                      <a:cubicBezTo>
                        <a:pt x="1174050" y="156254"/>
                        <a:pt x="796531" y="-142549"/>
                        <a:pt x="602148" y="74324"/>
                      </a:cubicBezTo>
                      <a:cubicBezTo>
                        <a:pt x="454353" y="238184"/>
                        <a:pt x="380455" y="432566"/>
                        <a:pt x="105749" y="447025"/>
                      </a:cubicBezTo>
                      <a:cubicBezTo>
                        <a:pt x="105749" y="448631"/>
                        <a:pt x="-78994" y="490399"/>
                        <a:pt x="39884" y="581968"/>
                      </a:cubicBezTo>
                      <a:close/>
                    </a:path>
                  </a:pathLst>
                </a:custGeom>
                <a:noFill/>
                <a:ln w="48145" cap="flat">
                  <a:solidFill>
                    <a:srgbClr val="534741"/>
                  </a:solidFill>
                  <a:prstDash val="solid"/>
                  <a:miter/>
                </a:ln>
              </p:spPr>
              <p:txBody>
                <a:bodyPr rtlCol="0" anchor="ctr"/>
                <a:lstStyle/>
                <a:p>
                  <a:endParaRPr lang="en-US"/>
                </a:p>
              </p:txBody>
            </p:sp>
            <p:sp>
              <p:nvSpPr>
                <p:cNvPr id="348" name="รูปแบบอิสระ: รูปร่าง 347">
                  <a:extLst>
                    <a:ext uri="{FF2B5EF4-FFF2-40B4-BE49-F238E27FC236}">
                      <a16:creationId xmlns:a16="http://schemas.microsoft.com/office/drawing/2014/main" xmlns="" id="{4C75D702-157E-4D58-BFDE-DE2411AB3367}"/>
                    </a:ext>
                  </a:extLst>
                </p:cNvPr>
                <p:cNvSpPr/>
                <p:nvPr/>
              </p:nvSpPr>
              <p:spPr>
                <a:xfrm>
                  <a:off x="282800" y="2909991"/>
                  <a:ext cx="965520" cy="849420"/>
                </a:xfrm>
                <a:custGeom>
                  <a:avLst/>
                  <a:gdLst>
                    <a:gd name="connsiteX0" fmla="*/ 904373 w 965520"/>
                    <a:gd name="connsiteY0" fmla="*/ 837897 h 849420"/>
                    <a:gd name="connsiteX1" fmla="*/ 115598 w 965520"/>
                    <a:gd name="connsiteY1" fmla="*/ 482868 h 849420"/>
                    <a:gd name="connsiteX2" fmla="*/ 425646 w 965520"/>
                    <a:gd name="connsiteY2" fmla="*/ 131052 h 849420"/>
                    <a:gd name="connsiteX3" fmla="*/ 869031 w 965520"/>
                    <a:gd name="connsiteY3" fmla="*/ 672431 h 849420"/>
                    <a:gd name="connsiteX4" fmla="*/ 904373 w 965520"/>
                    <a:gd name="connsiteY4" fmla="*/ 837897 h 84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520" h="849420">
                      <a:moveTo>
                        <a:pt x="904373" y="837897"/>
                      </a:moveTo>
                      <a:cubicBezTo>
                        <a:pt x="904373" y="837897"/>
                        <a:pt x="493117" y="948743"/>
                        <a:pt x="115598" y="482868"/>
                      </a:cubicBezTo>
                      <a:cubicBezTo>
                        <a:pt x="-221761" y="66793"/>
                        <a:pt x="271425" y="-159719"/>
                        <a:pt x="425646" y="131052"/>
                      </a:cubicBezTo>
                      <a:cubicBezTo>
                        <a:pt x="541311" y="351138"/>
                        <a:pt x="571834" y="582469"/>
                        <a:pt x="869031" y="672431"/>
                      </a:cubicBezTo>
                      <a:cubicBezTo>
                        <a:pt x="869031" y="674038"/>
                        <a:pt x="1060200" y="770426"/>
                        <a:pt x="904373" y="837897"/>
                      </a:cubicBezTo>
                      <a:close/>
                    </a:path>
                  </a:pathLst>
                </a:custGeom>
                <a:noFill/>
                <a:ln w="48145" cap="flat">
                  <a:solidFill>
                    <a:srgbClr val="534741"/>
                  </a:solidFill>
                  <a:prstDash val="solid"/>
                  <a:miter/>
                </a:ln>
              </p:spPr>
              <p:txBody>
                <a:bodyPr rtlCol="0" anchor="ctr"/>
                <a:lstStyle/>
                <a:p>
                  <a:endParaRPr lang="en-US"/>
                </a:p>
              </p:txBody>
            </p:sp>
            <p:sp>
              <p:nvSpPr>
                <p:cNvPr id="349" name="รูปแบบอิสระ: รูปร่าง 348">
                  <a:extLst>
                    <a:ext uri="{FF2B5EF4-FFF2-40B4-BE49-F238E27FC236}">
                      <a16:creationId xmlns:a16="http://schemas.microsoft.com/office/drawing/2014/main" xmlns="" id="{B3AA1101-38DC-4147-9E5B-A08859244625}"/>
                    </a:ext>
                  </a:extLst>
                </p:cNvPr>
                <p:cNvSpPr/>
                <p:nvPr/>
              </p:nvSpPr>
              <p:spPr>
                <a:xfrm>
                  <a:off x="2594627" y="3321460"/>
                  <a:ext cx="103398" cy="217397"/>
                </a:xfrm>
                <a:custGeom>
                  <a:avLst/>
                  <a:gdLst>
                    <a:gd name="connsiteX0" fmla="*/ 88166 w 103398"/>
                    <a:gd name="connsiteY0" fmla="*/ 13566 h 217397"/>
                    <a:gd name="connsiteX1" fmla="*/ 49611 w 103398"/>
                    <a:gd name="connsiteY1" fmla="*/ 3927 h 217397"/>
                    <a:gd name="connsiteX2" fmla="*/ 39972 w 103398"/>
                    <a:gd name="connsiteY2" fmla="*/ 42482 h 217397"/>
                    <a:gd name="connsiteX3" fmla="*/ 39972 w 103398"/>
                    <a:gd name="connsiteY3" fmla="*/ 42482 h 217397"/>
                    <a:gd name="connsiteX4" fmla="*/ 39972 w 103398"/>
                    <a:gd name="connsiteY4" fmla="*/ 42482 h 217397"/>
                    <a:gd name="connsiteX5" fmla="*/ 41579 w 103398"/>
                    <a:gd name="connsiteY5" fmla="*/ 47301 h 217397"/>
                    <a:gd name="connsiteX6" fmla="*/ 44792 w 103398"/>
                    <a:gd name="connsiteY6" fmla="*/ 56940 h 217397"/>
                    <a:gd name="connsiteX7" fmla="*/ 46398 w 103398"/>
                    <a:gd name="connsiteY7" fmla="*/ 66579 h 217397"/>
                    <a:gd name="connsiteX8" fmla="*/ 46398 w 103398"/>
                    <a:gd name="connsiteY8" fmla="*/ 68186 h 217397"/>
                    <a:gd name="connsiteX9" fmla="*/ 46398 w 103398"/>
                    <a:gd name="connsiteY9" fmla="*/ 71398 h 217397"/>
                    <a:gd name="connsiteX10" fmla="*/ 46398 w 103398"/>
                    <a:gd name="connsiteY10" fmla="*/ 92283 h 217397"/>
                    <a:gd name="connsiteX11" fmla="*/ 46398 w 103398"/>
                    <a:gd name="connsiteY11" fmla="*/ 98708 h 217397"/>
                    <a:gd name="connsiteX12" fmla="*/ 46398 w 103398"/>
                    <a:gd name="connsiteY12" fmla="*/ 98708 h 217397"/>
                    <a:gd name="connsiteX13" fmla="*/ 46398 w 103398"/>
                    <a:gd name="connsiteY13" fmla="*/ 98708 h 217397"/>
                    <a:gd name="connsiteX14" fmla="*/ 44792 w 103398"/>
                    <a:gd name="connsiteY14" fmla="*/ 108347 h 217397"/>
                    <a:gd name="connsiteX15" fmla="*/ 38366 w 103398"/>
                    <a:gd name="connsiteY15" fmla="*/ 127625 h 217397"/>
                    <a:gd name="connsiteX16" fmla="*/ 38366 w 103398"/>
                    <a:gd name="connsiteY16" fmla="*/ 127625 h 217397"/>
                    <a:gd name="connsiteX17" fmla="*/ 36759 w 103398"/>
                    <a:gd name="connsiteY17" fmla="*/ 132444 h 217397"/>
                    <a:gd name="connsiteX18" fmla="*/ 31940 w 103398"/>
                    <a:gd name="connsiteY18" fmla="*/ 142083 h 217397"/>
                    <a:gd name="connsiteX19" fmla="*/ 27121 w 103398"/>
                    <a:gd name="connsiteY19" fmla="*/ 150116 h 217397"/>
                    <a:gd name="connsiteX20" fmla="*/ 25514 w 103398"/>
                    <a:gd name="connsiteY20" fmla="*/ 151722 h 217397"/>
                    <a:gd name="connsiteX21" fmla="*/ 23908 w 103398"/>
                    <a:gd name="connsiteY21" fmla="*/ 154935 h 217397"/>
                    <a:gd name="connsiteX22" fmla="*/ 7843 w 103398"/>
                    <a:gd name="connsiteY22" fmla="*/ 170999 h 217397"/>
                    <a:gd name="connsiteX23" fmla="*/ 7843 w 103398"/>
                    <a:gd name="connsiteY23" fmla="*/ 209555 h 217397"/>
                    <a:gd name="connsiteX24" fmla="*/ 46398 w 103398"/>
                    <a:gd name="connsiteY24" fmla="*/ 209555 h 217397"/>
                    <a:gd name="connsiteX25" fmla="*/ 88166 w 103398"/>
                    <a:gd name="connsiteY25" fmla="*/ 13566 h 21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398" h="217397">
                      <a:moveTo>
                        <a:pt x="88166" y="13566"/>
                      </a:moveTo>
                      <a:cubicBezTo>
                        <a:pt x="81741" y="714"/>
                        <a:pt x="62463" y="-4105"/>
                        <a:pt x="49611" y="3927"/>
                      </a:cubicBezTo>
                      <a:cubicBezTo>
                        <a:pt x="36759" y="11959"/>
                        <a:pt x="33547" y="28024"/>
                        <a:pt x="39972" y="42482"/>
                      </a:cubicBezTo>
                      <a:cubicBezTo>
                        <a:pt x="39972" y="42482"/>
                        <a:pt x="39972" y="42482"/>
                        <a:pt x="39972" y="42482"/>
                      </a:cubicBezTo>
                      <a:cubicBezTo>
                        <a:pt x="39972" y="42482"/>
                        <a:pt x="39972" y="42482"/>
                        <a:pt x="39972" y="42482"/>
                      </a:cubicBezTo>
                      <a:cubicBezTo>
                        <a:pt x="39972" y="44089"/>
                        <a:pt x="41579" y="45695"/>
                        <a:pt x="41579" y="47301"/>
                      </a:cubicBezTo>
                      <a:cubicBezTo>
                        <a:pt x="43185" y="50514"/>
                        <a:pt x="43185" y="53727"/>
                        <a:pt x="44792" y="56940"/>
                      </a:cubicBezTo>
                      <a:cubicBezTo>
                        <a:pt x="46398" y="60153"/>
                        <a:pt x="46398" y="63366"/>
                        <a:pt x="46398" y="66579"/>
                      </a:cubicBezTo>
                      <a:cubicBezTo>
                        <a:pt x="46398" y="68186"/>
                        <a:pt x="46398" y="68186"/>
                        <a:pt x="46398" y="68186"/>
                      </a:cubicBezTo>
                      <a:cubicBezTo>
                        <a:pt x="46398" y="69792"/>
                        <a:pt x="46398" y="69792"/>
                        <a:pt x="46398" y="71398"/>
                      </a:cubicBezTo>
                      <a:cubicBezTo>
                        <a:pt x="46398" y="77825"/>
                        <a:pt x="46398" y="85857"/>
                        <a:pt x="46398" y="92283"/>
                      </a:cubicBezTo>
                      <a:cubicBezTo>
                        <a:pt x="46398" y="93889"/>
                        <a:pt x="46398" y="95496"/>
                        <a:pt x="46398" y="98708"/>
                      </a:cubicBezTo>
                      <a:cubicBezTo>
                        <a:pt x="46398" y="98708"/>
                        <a:pt x="46398" y="98708"/>
                        <a:pt x="46398" y="98708"/>
                      </a:cubicBezTo>
                      <a:cubicBezTo>
                        <a:pt x="46398" y="98708"/>
                        <a:pt x="46398" y="98708"/>
                        <a:pt x="46398" y="98708"/>
                      </a:cubicBezTo>
                      <a:cubicBezTo>
                        <a:pt x="46398" y="101922"/>
                        <a:pt x="44792" y="105134"/>
                        <a:pt x="44792" y="108347"/>
                      </a:cubicBezTo>
                      <a:cubicBezTo>
                        <a:pt x="43185" y="114773"/>
                        <a:pt x="41579" y="121199"/>
                        <a:pt x="38366" y="127625"/>
                      </a:cubicBezTo>
                      <a:cubicBezTo>
                        <a:pt x="38366" y="127625"/>
                        <a:pt x="38366" y="127625"/>
                        <a:pt x="38366" y="127625"/>
                      </a:cubicBezTo>
                      <a:cubicBezTo>
                        <a:pt x="38366" y="129231"/>
                        <a:pt x="36759" y="130838"/>
                        <a:pt x="36759" y="132444"/>
                      </a:cubicBezTo>
                      <a:cubicBezTo>
                        <a:pt x="35153" y="135657"/>
                        <a:pt x="33547" y="138870"/>
                        <a:pt x="31940" y="142083"/>
                      </a:cubicBezTo>
                      <a:cubicBezTo>
                        <a:pt x="30334" y="145296"/>
                        <a:pt x="28727" y="148509"/>
                        <a:pt x="27121" y="150116"/>
                      </a:cubicBezTo>
                      <a:cubicBezTo>
                        <a:pt x="27121" y="150116"/>
                        <a:pt x="25514" y="151722"/>
                        <a:pt x="25514" y="151722"/>
                      </a:cubicBezTo>
                      <a:cubicBezTo>
                        <a:pt x="25514" y="151722"/>
                        <a:pt x="23908" y="153328"/>
                        <a:pt x="23908" y="154935"/>
                      </a:cubicBezTo>
                      <a:cubicBezTo>
                        <a:pt x="19088" y="159754"/>
                        <a:pt x="14269" y="166180"/>
                        <a:pt x="7843" y="170999"/>
                      </a:cubicBezTo>
                      <a:cubicBezTo>
                        <a:pt x="-3402" y="180638"/>
                        <a:pt x="-1796" y="199916"/>
                        <a:pt x="7843" y="209555"/>
                      </a:cubicBezTo>
                      <a:cubicBezTo>
                        <a:pt x="19088" y="220800"/>
                        <a:pt x="35153" y="219193"/>
                        <a:pt x="46398" y="209555"/>
                      </a:cubicBezTo>
                      <a:cubicBezTo>
                        <a:pt x="102625" y="162967"/>
                        <a:pt x="118689" y="79431"/>
                        <a:pt x="88166" y="13566"/>
                      </a:cubicBezTo>
                      <a:close/>
                    </a:path>
                  </a:pathLst>
                </a:custGeom>
                <a:solidFill>
                  <a:srgbClr val="FFFFFF"/>
                </a:solidFill>
                <a:ln w="16048" cap="flat">
                  <a:noFill/>
                  <a:prstDash val="solid"/>
                  <a:miter/>
                </a:ln>
              </p:spPr>
              <p:txBody>
                <a:bodyPr rtlCol="0" anchor="ctr"/>
                <a:lstStyle/>
                <a:p>
                  <a:endParaRPr lang="en-US"/>
                </a:p>
              </p:txBody>
            </p:sp>
            <p:sp>
              <p:nvSpPr>
                <p:cNvPr id="350" name="รูปแบบอิสระ: รูปร่าง 349">
                  <a:extLst>
                    <a:ext uri="{FF2B5EF4-FFF2-40B4-BE49-F238E27FC236}">
                      <a16:creationId xmlns:a16="http://schemas.microsoft.com/office/drawing/2014/main" xmlns="" id="{337C1675-BF81-4087-8483-276D5AF2070B}"/>
                    </a:ext>
                  </a:extLst>
                </p:cNvPr>
                <p:cNvSpPr/>
                <p:nvPr/>
              </p:nvSpPr>
              <p:spPr>
                <a:xfrm>
                  <a:off x="494082" y="2993752"/>
                  <a:ext cx="149760" cy="149752"/>
                </a:xfrm>
                <a:custGeom>
                  <a:avLst/>
                  <a:gdLst>
                    <a:gd name="connsiteX0" fmla="*/ 148498 w 149760"/>
                    <a:gd name="connsiteY0" fmla="*/ 113156 h 149752"/>
                    <a:gd name="connsiteX1" fmla="*/ 34439 w 149760"/>
                    <a:gd name="connsiteY1" fmla="*/ 703 h 149752"/>
                    <a:gd name="connsiteX2" fmla="*/ 703 w 149760"/>
                    <a:gd name="connsiteY2" fmla="*/ 19981 h 149752"/>
                    <a:gd name="connsiteX3" fmla="*/ 19981 w 149760"/>
                    <a:gd name="connsiteY3" fmla="*/ 53717 h 149752"/>
                    <a:gd name="connsiteX4" fmla="*/ 28013 w 149760"/>
                    <a:gd name="connsiteY4" fmla="*/ 56930 h 149752"/>
                    <a:gd name="connsiteX5" fmla="*/ 31226 w 149760"/>
                    <a:gd name="connsiteY5" fmla="*/ 58536 h 149752"/>
                    <a:gd name="connsiteX6" fmla="*/ 34439 w 149760"/>
                    <a:gd name="connsiteY6" fmla="*/ 60143 h 149752"/>
                    <a:gd name="connsiteX7" fmla="*/ 29620 w 149760"/>
                    <a:gd name="connsiteY7" fmla="*/ 58536 h 149752"/>
                    <a:gd name="connsiteX8" fmla="*/ 44078 w 149760"/>
                    <a:gd name="connsiteY8" fmla="*/ 66568 h 149752"/>
                    <a:gd name="connsiteX9" fmla="*/ 55323 w 149760"/>
                    <a:gd name="connsiteY9" fmla="*/ 74601 h 149752"/>
                    <a:gd name="connsiteX10" fmla="*/ 60143 w 149760"/>
                    <a:gd name="connsiteY10" fmla="*/ 77814 h 149752"/>
                    <a:gd name="connsiteX11" fmla="*/ 66568 w 149760"/>
                    <a:gd name="connsiteY11" fmla="*/ 84240 h 149752"/>
                    <a:gd name="connsiteX12" fmla="*/ 77814 w 149760"/>
                    <a:gd name="connsiteY12" fmla="*/ 95485 h 149752"/>
                    <a:gd name="connsiteX13" fmla="*/ 79420 w 149760"/>
                    <a:gd name="connsiteY13" fmla="*/ 98698 h 149752"/>
                    <a:gd name="connsiteX14" fmla="*/ 84240 w 149760"/>
                    <a:gd name="connsiteY14" fmla="*/ 105124 h 149752"/>
                    <a:gd name="connsiteX15" fmla="*/ 92272 w 149760"/>
                    <a:gd name="connsiteY15" fmla="*/ 119582 h 149752"/>
                    <a:gd name="connsiteX16" fmla="*/ 92272 w 149760"/>
                    <a:gd name="connsiteY16" fmla="*/ 119582 h 149752"/>
                    <a:gd name="connsiteX17" fmla="*/ 93878 w 149760"/>
                    <a:gd name="connsiteY17" fmla="*/ 121188 h 149752"/>
                    <a:gd name="connsiteX18" fmla="*/ 97091 w 149760"/>
                    <a:gd name="connsiteY18" fmla="*/ 129221 h 149752"/>
                    <a:gd name="connsiteX19" fmla="*/ 130827 w 149760"/>
                    <a:gd name="connsiteY19" fmla="*/ 148498 h 149752"/>
                    <a:gd name="connsiteX20" fmla="*/ 148498 w 149760"/>
                    <a:gd name="connsiteY20" fmla="*/ 113156 h 14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760" h="149752">
                      <a:moveTo>
                        <a:pt x="148498" y="113156"/>
                      </a:moveTo>
                      <a:cubicBezTo>
                        <a:pt x="132434" y="60143"/>
                        <a:pt x="89059" y="16768"/>
                        <a:pt x="34439" y="703"/>
                      </a:cubicBezTo>
                      <a:cubicBezTo>
                        <a:pt x="19981" y="-2510"/>
                        <a:pt x="3916" y="5523"/>
                        <a:pt x="703" y="19981"/>
                      </a:cubicBezTo>
                      <a:cubicBezTo>
                        <a:pt x="-2510" y="34439"/>
                        <a:pt x="5523" y="50504"/>
                        <a:pt x="19981" y="53717"/>
                      </a:cubicBezTo>
                      <a:cubicBezTo>
                        <a:pt x="23194" y="53717"/>
                        <a:pt x="24800" y="55323"/>
                        <a:pt x="28013" y="56930"/>
                      </a:cubicBezTo>
                      <a:cubicBezTo>
                        <a:pt x="29620" y="56930"/>
                        <a:pt x="31226" y="58536"/>
                        <a:pt x="31226" y="58536"/>
                      </a:cubicBezTo>
                      <a:cubicBezTo>
                        <a:pt x="32833" y="58536"/>
                        <a:pt x="32833" y="58536"/>
                        <a:pt x="34439" y="60143"/>
                      </a:cubicBezTo>
                      <a:lnTo>
                        <a:pt x="29620" y="58536"/>
                      </a:lnTo>
                      <a:cubicBezTo>
                        <a:pt x="34439" y="60143"/>
                        <a:pt x="39258" y="63356"/>
                        <a:pt x="44078" y="66568"/>
                      </a:cubicBezTo>
                      <a:cubicBezTo>
                        <a:pt x="47291" y="68175"/>
                        <a:pt x="52110" y="71388"/>
                        <a:pt x="55323" y="74601"/>
                      </a:cubicBezTo>
                      <a:cubicBezTo>
                        <a:pt x="56930" y="76207"/>
                        <a:pt x="58536" y="77814"/>
                        <a:pt x="60143" y="77814"/>
                      </a:cubicBezTo>
                      <a:cubicBezTo>
                        <a:pt x="61749" y="79420"/>
                        <a:pt x="64962" y="81027"/>
                        <a:pt x="66568" y="84240"/>
                      </a:cubicBezTo>
                      <a:cubicBezTo>
                        <a:pt x="69781" y="87453"/>
                        <a:pt x="74601" y="92272"/>
                        <a:pt x="77814" y="95485"/>
                      </a:cubicBezTo>
                      <a:cubicBezTo>
                        <a:pt x="77814" y="97091"/>
                        <a:pt x="79420" y="97091"/>
                        <a:pt x="79420" y="98698"/>
                      </a:cubicBezTo>
                      <a:cubicBezTo>
                        <a:pt x="81027" y="100304"/>
                        <a:pt x="82633" y="103517"/>
                        <a:pt x="84240" y="105124"/>
                      </a:cubicBezTo>
                      <a:cubicBezTo>
                        <a:pt x="87452" y="109943"/>
                        <a:pt x="89059" y="114763"/>
                        <a:pt x="92272" y="119582"/>
                      </a:cubicBezTo>
                      <a:cubicBezTo>
                        <a:pt x="92272" y="119582"/>
                        <a:pt x="92272" y="119582"/>
                        <a:pt x="92272" y="119582"/>
                      </a:cubicBezTo>
                      <a:cubicBezTo>
                        <a:pt x="92272" y="119582"/>
                        <a:pt x="92272" y="121188"/>
                        <a:pt x="93878" y="121188"/>
                      </a:cubicBezTo>
                      <a:cubicBezTo>
                        <a:pt x="95485" y="124401"/>
                        <a:pt x="95485" y="127614"/>
                        <a:pt x="97091" y="129221"/>
                      </a:cubicBezTo>
                      <a:cubicBezTo>
                        <a:pt x="101911" y="143679"/>
                        <a:pt x="116369" y="153318"/>
                        <a:pt x="130827" y="148498"/>
                      </a:cubicBezTo>
                      <a:cubicBezTo>
                        <a:pt x="143679" y="143679"/>
                        <a:pt x="153318" y="129221"/>
                        <a:pt x="148498" y="113156"/>
                      </a:cubicBezTo>
                      <a:close/>
                    </a:path>
                  </a:pathLst>
                </a:custGeom>
                <a:solidFill>
                  <a:srgbClr val="FFFFFF"/>
                </a:solidFill>
                <a:ln w="16048" cap="flat">
                  <a:noFill/>
                  <a:prstDash val="solid"/>
                  <a:miter/>
                </a:ln>
              </p:spPr>
              <p:txBody>
                <a:bodyPr rtlCol="0" anchor="ctr"/>
                <a:lstStyle/>
                <a:p>
                  <a:endParaRPr lang="en-US"/>
                </a:p>
              </p:txBody>
            </p:sp>
            <p:sp>
              <p:nvSpPr>
                <p:cNvPr id="351" name="รูปแบบอิสระ: รูปร่าง 350">
                  <a:extLst>
                    <a:ext uri="{FF2B5EF4-FFF2-40B4-BE49-F238E27FC236}">
                      <a16:creationId xmlns:a16="http://schemas.microsoft.com/office/drawing/2014/main" xmlns="" id="{FD55C70F-D4CB-47D1-B449-9DA95B7E9B2B}"/>
                    </a:ext>
                  </a:extLst>
                </p:cNvPr>
                <p:cNvSpPr/>
                <p:nvPr/>
              </p:nvSpPr>
              <p:spPr>
                <a:xfrm>
                  <a:off x="959992" y="2255396"/>
                  <a:ext cx="1250812" cy="1805753"/>
                </a:xfrm>
                <a:custGeom>
                  <a:avLst/>
                  <a:gdLst>
                    <a:gd name="connsiteX0" fmla="*/ 211116 w 1250812"/>
                    <a:gd name="connsiteY0" fmla="*/ 1805754 h 1805753"/>
                    <a:gd name="connsiteX1" fmla="*/ 58502 w 1250812"/>
                    <a:gd name="connsiteY1" fmla="*/ 493270 h 1805753"/>
                    <a:gd name="connsiteX2" fmla="*/ 1192668 w 1250812"/>
                    <a:gd name="connsiteY2" fmla="*/ 493270 h 1805753"/>
                    <a:gd name="connsiteX3" fmla="*/ 1068970 w 1250812"/>
                    <a:gd name="connsiteY3" fmla="*/ 1805754 h 1805753"/>
                    <a:gd name="connsiteX4" fmla="*/ 211116 w 1250812"/>
                    <a:gd name="connsiteY4" fmla="*/ 1805754 h 1805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12" h="1805753">
                      <a:moveTo>
                        <a:pt x="211116" y="1805754"/>
                      </a:moveTo>
                      <a:cubicBezTo>
                        <a:pt x="211116" y="1805754"/>
                        <a:pt x="-134274" y="1087663"/>
                        <a:pt x="58502" y="493270"/>
                      </a:cubicBezTo>
                      <a:cubicBezTo>
                        <a:pt x="251278" y="-101123"/>
                        <a:pt x="929207" y="-224821"/>
                        <a:pt x="1192668" y="493270"/>
                      </a:cubicBezTo>
                      <a:cubicBezTo>
                        <a:pt x="1192668" y="493270"/>
                        <a:pt x="1385444" y="1033043"/>
                        <a:pt x="1068970" y="1805754"/>
                      </a:cubicBezTo>
                      <a:lnTo>
                        <a:pt x="211116" y="1805754"/>
                      </a:lnTo>
                      <a:close/>
                    </a:path>
                  </a:pathLst>
                </a:custGeom>
                <a:solidFill>
                  <a:srgbClr val="BCCE3C"/>
                </a:solidFill>
                <a:ln w="48145" cap="flat">
                  <a:solidFill>
                    <a:srgbClr val="534741"/>
                  </a:solidFill>
                  <a:prstDash val="solid"/>
                  <a:miter/>
                </a:ln>
              </p:spPr>
              <p:txBody>
                <a:bodyPr rtlCol="0" anchor="ctr"/>
                <a:lstStyle/>
                <a:p>
                  <a:endParaRPr lang="en-US"/>
                </a:p>
              </p:txBody>
            </p:sp>
            <p:sp>
              <p:nvSpPr>
                <p:cNvPr id="352" name="รูปแบบอิสระ: รูปร่าง 351">
                  <a:extLst>
                    <a:ext uri="{FF2B5EF4-FFF2-40B4-BE49-F238E27FC236}">
                      <a16:creationId xmlns:a16="http://schemas.microsoft.com/office/drawing/2014/main" xmlns="" id="{E8F85C07-8F51-4C6F-BCC5-37C19927E3FE}"/>
                    </a:ext>
                  </a:extLst>
                </p:cNvPr>
                <p:cNvSpPr/>
                <p:nvPr/>
              </p:nvSpPr>
              <p:spPr>
                <a:xfrm>
                  <a:off x="1227741" y="2227519"/>
                  <a:ext cx="408749" cy="1724753"/>
                </a:xfrm>
                <a:custGeom>
                  <a:avLst/>
                  <a:gdLst>
                    <a:gd name="connsiteX0" fmla="*/ 324100 w 408749"/>
                    <a:gd name="connsiteY0" fmla="*/ 7077 h 1724753"/>
                    <a:gd name="connsiteX1" fmla="*/ 124898 w 408749"/>
                    <a:gd name="connsiteY1" fmla="*/ 333190 h 1724753"/>
                    <a:gd name="connsiteX2" fmla="*/ 17265 w 408749"/>
                    <a:gd name="connsiteY2" fmla="*/ 783001 h 1724753"/>
                    <a:gd name="connsiteX3" fmla="*/ 102407 w 408749"/>
                    <a:gd name="connsiteY3" fmla="*/ 1701901 h 1724753"/>
                    <a:gd name="connsiteX4" fmla="*/ 195582 w 408749"/>
                    <a:gd name="connsiteY4" fmla="*/ 1685836 h 1724753"/>
                    <a:gd name="connsiteX5" fmla="*/ 107227 w 408749"/>
                    <a:gd name="connsiteY5" fmla="*/ 832802 h 1724753"/>
                    <a:gd name="connsiteX6" fmla="*/ 197189 w 408749"/>
                    <a:gd name="connsiteY6" fmla="*/ 410300 h 1724753"/>
                    <a:gd name="connsiteX7" fmla="*/ 399604 w 408749"/>
                    <a:gd name="connsiteY7" fmla="*/ 47239 h 1724753"/>
                    <a:gd name="connsiteX8" fmla="*/ 324100 w 408749"/>
                    <a:gd name="connsiteY8" fmla="*/ 7077 h 172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749" h="1724753">
                      <a:moveTo>
                        <a:pt x="324100" y="7077"/>
                      </a:moveTo>
                      <a:cubicBezTo>
                        <a:pt x="221286" y="90614"/>
                        <a:pt x="168273" y="211099"/>
                        <a:pt x="124898" y="333190"/>
                      </a:cubicBezTo>
                      <a:cubicBezTo>
                        <a:pt x="71885" y="477772"/>
                        <a:pt x="36542" y="628780"/>
                        <a:pt x="17265" y="783001"/>
                      </a:cubicBezTo>
                      <a:cubicBezTo>
                        <a:pt x="-22897" y="1091443"/>
                        <a:pt x="7626" y="1406310"/>
                        <a:pt x="102407" y="1701901"/>
                      </a:cubicBezTo>
                      <a:cubicBezTo>
                        <a:pt x="115259" y="1738849"/>
                        <a:pt x="210041" y="1729210"/>
                        <a:pt x="195582" y="1685836"/>
                      </a:cubicBezTo>
                      <a:cubicBezTo>
                        <a:pt x="108833" y="1409523"/>
                        <a:pt x="78310" y="1120359"/>
                        <a:pt x="107227" y="832802"/>
                      </a:cubicBezTo>
                      <a:cubicBezTo>
                        <a:pt x="121685" y="688219"/>
                        <a:pt x="152208" y="546850"/>
                        <a:pt x="197189" y="410300"/>
                      </a:cubicBezTo>
                      <a:cubicBezTo>
                        <a:pt x="240564" y="278570"/>
                        <a:pt x="290364" y="138808"/>
                        <a:pt x="399604" y="47239"/>
                      </a:cubicBezTo>
                      <a:cubicBezTo>
                        <a:pt x="436553" y="15110"/>
                        <a:pt x="351410" y="-13807"/>
                        <a:pt x="324100" y="7077"/>
                      </a:cubicBezTo>
                      <a:close/>
                    </a:path>
                  </a:pathLst>
                </a:custGeom>
                <a:solidFill>
                  <a:srgbClr val="A4B92E"/>
                </a:solidFill>
                <a:ln w="16048" cap="flat">
                  <a:noFill/>
                  <a:prstDash val="solid"/>
                  <a:miter/>
                </a:ln>
              </p:spPr>
              <p:txBody>
                <a:bodyPr rtlCol="0" anchor="ctr"/>
                <a:lstStyle/>
                <a:p>
                  <a:endParaRPr lang="en-US"/>
                </a:p>
              </p:txBody>
            </p:sp>
            <p:sp>
              <p:nvSpPr>
                <p:cNvPr id="353" name="รูปแบบอิสระ: รูปร่าง 352">
                  <a:extLst>
                    <a:ext uri="{FF2B5EF4-FFF2-40B4-BE49-F238E27FC236}">
                      <a16:creationId xmlns:a16="http://schemas.microsoft.com/office/drawing/2014/main" xmlns="" id="{01D10BD4-AC18-433F-AEAF-5AE59F00B865}"/>
                    </a:ext>
                  </a:extLst>
                </p:cNvPr>
                <p:cNvSpPr/>
                <p:nvPr/>
              </p:nvSpPr>
              <p:spPr>
                <a:xfrm>
                  <a:off x="1656094" y="2274005"/>
                  <a:ext cx="287173" cy="1704422"/>
                </a:xfrm>
                <a:custGeom>
                  <a:avLst/>
                  <a:gdLst>
                    <a:gd name="connsiteX0" fmla="*/ 282906 w 287173"/>
                    <a:gd name="connsiteY0" fmla="*/ 791134 h 1704422"/>
                    <a:gd name="connsiteX1" fmla="*/ 96555 w 287173"/>
                    <a:gd name="connsiteY1" fmla="*/ 20030 h 1704422"/>
                    <a:gd name="connsiteX2" fmla="*/ 3380 w 287173"/>
                    <a:gd name="connsiteY2" fmla="*/ 36094 h 1704422"/>
                    <a:gd name="connsiteX3" fmla="*/ 188124 w 287173"/>
                    <a:gd name="connsiteY3" fmla="*/ 816838 h 1704422"/>
                    <a:gd name="connsiteX4" fmla="*/ 122259 w 287173"/>
                    <a:gd name="connsiteY4" fmla="*/ 1673085 h 1704422"/>
                    <a:gd name="connsiteX5" fmla="*/ 218647 w 287173"/>
                    <a:gd name="connsiteY5" fmla="*/ 1673085 h 1704422"/>
                    <a:gd name="connsiteX6" fmla="*/ 282906 w 287173"/>
                    <a:gd name="connsiteY6" fmla="*/ 791134 h 170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73" h="1704422">
                      <a:moveTo>
                        <a:pt x="282906" y="791134"/>
                      </a:moveTo>
                      <a:cubicBezTo>
                        <a:pt x="270054" y="526067"/>
                        <a:pt x="229892" y="252968"/>
                        <a:pt x="96555" y="20030"/>
                      </a:cubicBezTo>
                      <a:cubicBezTo>
                        <a:pt x="77278" y="-13706"/>
                        <a:pt x="-19110" y="-2461"/>
                        <a:pt x="3380" y="36094"/>
                      </a:cubicBezTo>
                      <a:cubicBezTo>
                        <a:pt x="138324" y="273852"/>
                        <a:pt x="175272" y="546951"/>
                        <a:pt x="188124" y="816838"/>
                      </a:cubicBezTo>
                      <a:cubicBezTo>
                        <a:pt x="200976" y="1104395"/>
                        <a:pt x="176879" y="1391953"/>
                        <a:pt x="122259" y="1673085"/>
                      </a:cubicBezTo>
                      <a:cubicBezTo>
                        <a:pt x="114226" y="1713246"/>
                        <a:pt x="210615" y="1716459"/>
                        <a:pt x="218647" y="1673085"/>
                      </a:cubicBezTo>
                      <a:cubicBezTo>
                        <a:pt x="274873" y="1383921"/>
                        <a:pt x="297364" y="1086724"/>
                        <a:pt x="282906" y="791134"/>
                      </a:cubicBezTo>
                      <a:close/>
                    </a:path>
                  </a:pathLst>
                </a:custGeom>
                <a:solidFill>
                  <a:srgbClr val="A4B92E"/>
                </a:solidFill>
                <a:ln w="16048" cap="flat">
                  <a:noFill/>
                  <a:prstDash val="solid"/>
                  <a:miter/>
                </a:ln>
              </p:spPr>
              <p:txBody>
                <a:bodyPr rtlCol="0" anchor="ctr"/>
                <a:lstStyle/>
                <a:p>
                  <a:endParaRPr lang="en-US"/>
                </a:p>
              </p:txBody>
            </p:sp>
            <p:sp>
              <p:nvSpPr>
                <p:cNvPr id="354" name="รูปแบบอิสระ: รูปร่าง 353">
                  <a:extLst>
                    <a:ext uri="{FF2B5EF4-FFF2-40B4-BE49-F238E27FC236}">
                      <a16:creationId xmlns:a16="http://schemas.microsoft.com/office/drawing/2014/main" xmlns="" id="{820AC2BA-BE97-452E-AFFC-4CE740FD88BC}"/>
                    </a:ext>
                  </a:extLst>
                </p:cNvPr>
                <p:cNvSpPr/>
                <p:nvPr/>
              </p:nvSpPr>
              <p:spPr>
                <a:xfrm>
                  <a:off x="959992" y="2255396"/>
                  <a:ext cx="1250812" cy="1805753"/>
                </a:xfrm>
                <a:custGeom>
                  <a:avLst/>
                  <a:gdLst>
                    <a:gd name="connsiteX0" fmla="*/ 211116 w 1250812"/>
                    <a:gd name="connsiteY0" fmla="*/ 1805754 h 1805753"/>
                    <a:gd name="connsiteX1" fmla="*/ 58502 w 1250812"/>
                    <a:gd name="connsiteY1" fmla="*/ 493270 h 1805753"/>
                    <a:gd name="connsiteX2" fmla="*/ 1192668 w 1250812"/>
                    <a:gd name="connsiteY2" fmla="*/ 493270 h 1805753"/>
                    <a:gd name="connsiteX3" fmla="*/ 1068970 w 1250812"/>
                    <a:gd name="connsiteY3" fmla="*/ 1805754 h 1805753"/>
                    <a:gd name="connsiteX4" fmla="*/ 211116 w 1250812"/>
                    <a:gd name="connsiteY4" fmla="*/ 1805754 h 1805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12" h="1805753">
                      <a:moveTo>
                        <a:pt x="211116" y="1805754"/>
                      </a:moveTo>
                      <a:cubicBezTo>
                        <a:pt x="211116" y="1805754"/>
                        <a:pt x="-134274" y="1087663"/>
                        <a:pt x="58502" y="493270"/>
                      </a:cubicBezTo>
                      <a:cubicBezTo>
                        <a:pt x="251278" y="-101123"/>
                        <a:pt x="929207" y="-224821"/>
                        <a:pt x="1192668" y="493270"/>
                      </a:cubicBezTo>
                      <a:cubicBezTo>
                        <a:pt x="1192668" y="493270"/>
                        <a:pt x="1385444" y="1033043"/>
                        <a:pt x="1068970" y="1805754"/>
                      </a:cubicBezTo>
                      <a:lnTo>
                        <a:pt x="211116" y="1805754"/>
                      </a:lnTo>
                      <a:close/>
                    </a:path>
                  </a:pathLst>
                </a:custGeom>
                <a:noFill/>
                <a:ln w="48145" cap="flat">
                  <a:solidFill>
                    <a:srgbClr val="534741"/>
                  </a:solidFill>
                  <a:prstDash val="solid"/>
                  <a:miter/>
                </a:ln>
              </p:spPr>
              <p:txBody>
                <a:bodyPr rtlCol="0" anchor="ctr"/>
                <a:lstStyle/>
                <a:p>
                  <a:endParaRPr lang="en-US"/>
                </a:p>
              </p:txBody>
            </p:sp>
            <p:sp>
              <p:nvSpPr>
                <p:cNvPr id="355" name="รูปแบบอิสระ: รูปร่าง 354">
                  <a:extLst>
                    <a:ext uri="{FF2B5EF4-FFF2-40B4-BE49-F238E27FC236}">
                      <a16:creationId xmlns:a16="http://schemas.microsoft.com/office/drawing/2014/main" xmlns="" id="{3847AA2C-4A01-4A77-B401-274925FC347B}"/>
                    </a:ext>
                  </a:extLst>
                </p:cNvPr>
                <p:cNvSpPr/>
                <p:nvPr/>
              </p:nvSpPr>
              <p:spPr>
                <a:xfrm>
                  <a:off x="1068294" y="4109343"/>
                  <a:ext cx="1036171" cy="785562"/>
                </a:xfrm>
                <a:custGeom>
                  <a:avLst/>
                  <a:gdLst>
                    <a:gd name="connsiteX0" fmla="*/ 0 w 1036171"/>
                    <a:gd name="connsiteY0" fmla="*/ 0 h 785562"/>
                    <a:gd name="connsiteX1" fmla="*/ 83536 w 1036171"/>
                    <a:gd name="connsiteY1" fmla="*/ 669897 h 785562"/>
                    <a:gd name="connsiteX2" fmla="*/ 506037 w 1036171"/>
                    <a:gd name="connsiteY2" fmla="*/ 785563 h 785562"/>
                    <a:gd name="connsiteX3" fmla="*/ 949422 w 1036171"/>
                    <a:gd name="connsiteY3" fmla="*/ 679536 h 785562"/>
                    <a:gd name="connsiteX4" fmla="*/ 1036172 w 1036171"/>
                    <a:gd name="connsiteY4" fmla="*/ 1606 h 785562"/>
                    <a:gd name="connsiteX5" fmla="*/ 0 w 1036171"/>
                    <a:gd name="connsiteY5" fmla="*/ 1606 h 78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171" h="785562">
                      <a:moveTo>
                        <a:pt x="0" y="0"/>
                      </a:moveTo>
                      <a:cubicBezTo>
                        <a:pt x="0" y="0"/>
                        <a:pt x="30523" y="554231"/>
                        <a:pt x="83536" y="669897"/>
                      </a:cubicBezTo>
                      <a:cubicBezTo>
                        <a:pt x="136550" y="785563"/>
                        <a:pt x="401617" y="785563"/>
                        <a:pt x="506037" y="785563"/>
                      </a:cubicBezTo>
                      <a:cubicBezTo>
                        <a:pt x="663471" y="785563"/>
                        <a:pt x="896409" y="785563"/>
                        <a:pt x="949422" y="679536"/>
                      </a:cubicBezTo>
                      <a:cubicBezTo>
                        <a:pt x="996010" y="586360"/>
                        <a:pt x="1031352" y="96388"/>
                        <a:pt x="1036172" y="1606"/>
                      </a:cubicBezTo>
                      <a:lnTo>
                        <a:pt x="0" y="1606"/>
                      </a:lnTo>
                      <a:close/>
                    </a:path>
                  </a:pathLst>
                </a:custGeom>
                <a:solidFill>
                  <a:srgbClr val="F9B582"/>
                </a:solidFill>
                <a:ln w="16048" cap="flat">
                  <a:noFill/>
                  <a:prstDash val="solid"/>
                  <a:miter/>
                </a:ln>
              </p:spPr>
              <p:txBody>
                <a:bodyPr rtlCol="0" anchor="ctr"/>
                <a:lstStyle/>
                <a:p>
                  <a:endParaRPr lang="en-US"/>
                </a:p>
              </p:txBody>
            </p:sp>
            <p:sp>
              <p:nvSpPr>
                <p:cNvPr id="356" name="รูปแบบอิสระ: รูปร่าง 355">
                  <a:extLst>
                    <a:ext uri="{FF2B5EF4-FFF2-40B4-BE49-F238E27FC236}">
                      <a16:creationId xmlns:a16="http://schemas.microsoft.com/office/drawing/2014/main" xmlns="" id="{A2DF2370-A540-4142-A1F9-CEE558A9299D}"/>
                    </a:ext>
                  </a:extLst>
                </p:cNvPr>
                <p:cNvSpPr/>
                <p:nvPr/>
              </p:nvSpPr>
              <p:spPr>
                <a:xfrm>
                  <a:off x="1191992" y="4393725"/>
                  <a:ext cx="875771" cy="462361"/>
                </a:xfrm>
                <a:custGeom>
                  <a:avLst/>
                  <a:gdLst>
                    <a:gd name="connsiteX0" fmla="*/ 870705 w 875771"/>
                    <a:gd name="connsiteY0" fmla="*/ 48157 h 462361"/>
                    <a:gd name="connsiteX1" fmla="*/ 0 w 875771"/>
                    <a:gd name="connsiteY1" fmla="*/ 6389 h 462361"/>
                    <a:gd name="connsiteX2" fmla="*/ 69078 w 875771"/>
                    <a:gd name="connsiteY2" fmla="*/ 324470 h 462361"/>
                    <a:gd name="connsiteX3" fmla="*/ 747007 w 875771"/>
                    <a:gd name="connsiteY3" fmla="*/ 448168 h 462361"/>
                    <a:gd name="connsiteX4" fmla="*/ 870705 w 875771"/>
                    <a:gd name="connsiteY4" fmla="*/ 48157 h 462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771" h="462361">
                      <a:moveTo>
                        <a:pt x="870705" y="48157"/>
                      </a:moveTo>
                      <a:cubicBezTo>
                        <a:pt x="870705" y="48157"/>
                        <a:pt x="0" y="-20921"/>
                        <a:pt x="0" y="6389"/>
                      </a:cubicBezTo>
                      <a:cubicBezTo>
                        <a:pt x="0" y="33699"/>
                        <a:pt x="0" y="268244"/>
                        <a:pt x="69078" y="324470"/>
                      </a:cubicBezTo>
                      <a:cubicBezTo>
                        <a:pt x="138156" y="379090"/>
                        <a:pt x="579935" y="504394"/>
                        <a:pt x="747007" y="448168"/>
                      </a:cubicBezTo>
                      <a:cubicBezTo>
                        <a:pt x="914080" y="391941"/>
                        <a:pt x="870705" y="48157"/>
                        <a:pt x="870705" y="48157"/>
                      </a:cubicBezTo>
                      <a:close/>
                    </a:path>
                  </a:pathLst>
                </a:custGeom>
                <a:solidFill>
                  <a:srgbClr val="FFCA9C"/>
                </a:solidFill>
                <a:ln w="16048" cap="flat">
                  <a:noFill/>
                  <a:prstDash val="solid"/>
                  <a:miter/>
                </a:ln>
              </p:spPr>
              <p:txBody>
                <a:bodyPr rtlCol="0" anchor="ctr"/>
                <a:lstStyle/>
                <a:p>
                  <a:endParaRPr lang="en-US"/>
                </a:p>
              </p:txBody>
            </p:sp>
            <p:sp>
              <p:nvSpPr>
                <p:cNvPr id="357" name="รูปแบบอิสระ: รูปร่าง 356">
                  <a:extLst>
                    <a:ext uri="{FF2B5EF4-FFF2-40B4-BE49-F238E27FC236}">
                      <a16:creationId xmlns:a16="http://schemas.microsoft.com/office/drawing/2014/main" xmlns="" id="{311B6F75-9597-4F0A-8E93-43D229CFE0EE}"/>
                    </a:ext>
                  </a:extLst>
                </p:cNvPr>
                <p:cNvSpPr/>
                <p:nvPr/>
              </p:nvSpPr>
              <p:spPr>
                <a:xfrm>
                  <a:off x="1068294" y="4109343"/>
                  <a:ext cx="1036171" cy="785562"/>
                </a:xfrm>
                <a:custGeom>
                  <a:avLst/>
                  <a:gdLst>
                    <a:gd name="connsiteX0" fmla="*/ 0 w 1036171"/>
                    <a:gd name="connsiteY0" fmla="*/ 0 h 785562"/>
                    <a:gd name="connsiteX1" fmla="*/ 83536 w 1036171"/>
                    <a:gd name="connsiteY1" fmla="*/ 669897 h 785562"/>
                    <a:gd name="connsiteX2" fmla="*/ 506037 w 1036171"/>
                    <a:gd name="connsiteY2" fmla="*/ 785563 h 785562"/>
                    <a:gd name="connsiteX3" fmla="*/ 949422 w 1036171"/>
                    <a:gd name="connsiteY3" fmla="*/ 679536 h 785562"/>
                    <a:gd name="connsiteX4" fmla="*/ 1036172 w 1036171"/>
                    <a:gd name="connsiteY4" fmla="*/ 1606 h 785562"/>
                    <a:gd name="connsiteX5" fmla="*/ 0 w 1036171"/>
                    <a:gd name="connsiteY5" fmla="*/ 1606 h 78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171" h="785562">
                      <a:moveTo>
                        <a:pt x="0" y="0"/>
                      </a:moveTo>
                      <a:cubicBezTo>
                        <a:pt x="0" y="0"/>
                        <a:pt x="30523" y="554231"/>
                        <a:pt x="83536" y="669897"/>
                      </a:cubicBezTo>
                      <a:cubicBezTo>
                        <a:pt x="136550" y="785563"/>
                        <a:pt x="401617" y="785563"/>
                        <a:pt x="506037" y="785563"/>
                      </a:cubicBezTo>
                      <a:cubicBezTo>
                        <a:pt x="663471" y="785563"/>
                        <a:pt x="896409" y="785563"/>
                        <a:pt x="949422" y="679536"/>
                      </a:cubicBezTo>
                      <a:cubicBezTo>
                        <a:pt x="996010" y="586360"/>
                        <a:pt x="1031352" y="96388"/>
                        <a:pt x="1036172" y="1606"/>
                      </a:cubicBezTo>
                      <a:lnTo>
                        <a:pt x="0" y="1606"/>
                      </a:lnTo>
                      <a:close/>
                    </a:path>
                  </a:pathLst>
                </a:custGeom>
                <a:noFill/>
                <a:ln w="48145" cap="flat">
                  <a:solidFill>
                    <a:srgbClr val="534741"/>
                  </a:solidFill>
                  <a:prstDash val="solid"/>
                  <a:miter/>
                </a:ln>
              </p:spPr>
              <p:txBody>
                <a:bodyPr rtlCol="0" anchor="ctr"/>
                <a:lstStyle/>
                <a:p>
                  <a:endParaRPr lang="en-US"/>
                </a:p>
              </p:txBody>
            </p:sp>
            <p:sp>
              <p:nvSpPr>
                <p:cNvPr id="358" name="รูปแบบอิสระ: รูปร่าง 357">
                  <a:extLst>
                    <a:ext uri="{FF2B5EF4-FFF2-40B4-BE49-F238E27FC236}">
                      <a16:creationId xmlns:a16="http://schemas.microsoft.com/office/drawing/2014/main" xmlns="" id="{42CDF175-B31E-4354-9ECC-D657E34A0572}"/>
                    </a:ext>
                  </a:extLst>
                </p:cNvPr>
                <p:cNvSpPr/>
                <p:nvPr/>
              </p:nvSpPr>
              <p:spPr>
                <a:xfrm>
                  <a:off x="913588" y="3932439"/>
                  <a:ext cx="1396505" cy="363280"/>
                </a:xfrm>
                <a:custGeom>
                  <a:avLst/>
                  <a:gdLst>
                    <a:gd name="connsiteX0" fmla="*/ 177197 w 1396505"/>
                    <a:gd name="connsiteY0" fmla="*/ 337551 h 363280"/>
                    <a:gd name="connsiteX1" fmla="*/ 485 w 1396505"/>
                    <a:gd name="connsiteY1" fmla="*/ 164053 h 363280"/>
                    <a:gd name="connsiteX2" fmla="*/ 239849 w 1396505"/>
                    <a:gd name="connsiteY2" fmla="*/ 1799 h 363280"/>
                    <a:gd name="connsiteX3" fmla="*/ 1284053 w 1396505"/>
                    <a:gd name="connsiteY3" fmla="*/ 24290 h 363280"/>
                    <a:gd name="connsiteX4" fmla="*/ 1396505 w 1396505"/>
                    <a:gd name="connsiteY4" fmla="*/ 164053 h 363280"/>
                    <a:gd name="connsiteX5" fmla="*/ 1144290 w 1396505"/>
                    <a:gd name="connsiteY5" fmla="*/ 363254 h 363280"/>
                    <a:gd name="connsiteX6" fmla="*/ 177197 w 1396505"/>
                    <a:gd name="connsiteY6" fmla="*/ 337551 h 3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05" h="363280">
                      <a:moveTo>
                        <a:pt x="177197" y="337551"/>
                      </a:moveTo>
                      <a:cubicBezTo>
                        <a:pt x="177197" y="337551"/>
                        <a:pt x="-10760" y="337551"/>
                        <a:pt x="485" y="164053"/>
                      </a:cubicBezTo>
                      <a:cubicBezTo>
                        <a:pt x="13337" y="-9446"/>
                        <a:pt x="177197" y="1799"/>
                        <a:pt x="239849" y="1799"/>
                      </a:cubicBezTo>
                      <a:cubicBezTo>
                        <a:pt x="302501" y="1799"/>
                        <a:pt x="932236" y="-9446"/>
                        <a:pt x="1284053" y="24290"/>
                      </a:cubicBezTo>
                      <a:cubicBezTo>
                        <a:pt x="1284053" y="24290"/>
                        <a:pt x="1396505" y="35535"/>
                        <a:pt x="1396505" y="164053"/>
                      </a:cubicBezTo>
                      <a:cubicBezTo>
                        <a:pt x="1396505" y="292570"/>
                        <a:pt x="1390080" y="364861"/>
                        <a:pt x="1144290" y="363254"/>
                      </a:cubicBezTo>
                      <a:cubicBezTo>
                        <a:pt x="943482" y="363254"/>
                        <a:pt x="442264" y="361648"/>
                        <a:pt x="177197" y="337551"/>
                      </a:cubicBezTo>
                      <a:close/>
                    </a:path>
                  </a:pathLst>
                </a:custGeom>
                <a:solidFill>
                  <a:srgbClr val="FFCA9C"/>
                </a:solidFill>
                <a:ln w="16048" cap="flat">
                  <a:noFill/>
                  <a:prstDash val="solid"/>
                  <a:miter/>
                </a:ln>
              </p:spPr>
              <p:txBody>
                <a:bodyPr rtlCol="0" anchor="ctr"/>
                <a:lstStyle/>
                <a:p>
                  <a:endParaRPr lang="en-US"/>
                </a:p>
              </p:txBody>
            </p:sp>
            <p:sp>
              <p:nvSpPr>
                <p:cNvPr id="359" name="รูปแบบอิสระ: รูปร่าง 358">
                  <a:extLst>
                    <a:ext uri="{FF2B5EF4-FFF2-40B4-BE49-F238E27FC236}">
                      <a16:creationId xmlns:a16="http://schemas.microsoft.com/office/drawing/2014/main" xmlns="" id="{E4AD6A9F-D256-4B65-B59E-F6975974EAE7}"/>
                    </a:ext>
                  </a:extLst>
                </p:cNvPr>
                <p:cNvSpPr/>
                <p:nvPr/>
              </p:nvSpPr>
              <p:spPr>
                <a:xfrm>
                  <a:off x="913588" y="3929372"/>
                  <a:ext cx="318358" cy="349395"/>
                </a:xfrm>
                <a:custGeom>
                  <a:avLst/>
                  <a:gdLst>
                    <a:gd name="connsiteX0" fmla="*/ 177197 w 318358"/>
                    <a:gd name="connsiteY0" fmla="*/ 340618 h 349395"/>
                    <a:gd name="connsiteX1" fmla="*/ 485 w 318358"/>
                    <a:gd name="connsiteY1" fmla="*/ 167120 h 349395"/>
                    <a:gd name="connsiteX2" fmla="*/ 239849 w 318358"/>
                    <a:gd name="connsiteY2" fmla="*/ 4867 h 349395"/>
                    <a:gd name="connsiteX3" fmla="*/ 305714 w 318358"/>
                    <a:gd name="connsiteY3" fmla="*/ 8080 h 349395"/>
                    <a:gd name="connsiteX4" fmla="*/ 251094 w 318358"/>
                    <a:gd name="connsiteY4" fmla="*/ 348651 h 349395"/>
                    <a:gd name="connsiteX5" fmla="*/ 177197 w 318358"/>
                    <a:gd name="connsiteY5" fmla="*/ 340618 h 34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8" h="349395">
                      <a:moveTo>
                        <a:pt x="177197" y="340618"/>
                      </a:moveTo>
                      <a:cubicBezTo>
                        <a:pt x="177197" y="340618"/>
                        <a:pt x="-10760" y="340618"/>
                        <a:pt x="485" y="167120"/>
                      </a:cubicBezTo>
                      <a:cubicBezTo>
                        <a:pt x="13337" y="-6378"/>
                        <a:pt x="177197" y="4867"/>
                        <a:pt x="239849" y="4867"/>
                      </a:cubicBezTo>
                      <a:cubicBezTo>
                        <a:pt x="249488" y="4867"/>
                        <a:pt x="353908" y="-7985"/>
                        <a:pt x="305714" y="8080"/>
                      </a:cubicBezTo>
                      <a:cubicBezTo>
                        <a:pt x="48679" y="91616"/>
                        <a:pt x="159526" y="340618"/>
                        <a:pt x="251094" y="348651"/>
                      </a:cubicBezTo>
                      <a:cubicBezTo>
                        <a:pt x="288043" y="351864"/>
                        <a:pt x="207720" y="343832"/>
                        <a:pt x="177197" y="340618"/>
                      </a:cubicBezTo>
                      <a:close/>
                    </a:path>
                  </a:pathLst>
                </a:custGeom>
                <a:solidFill>
                  <a:srgbClr val="F9B582"/>
                </a:solidFill>
                <a:ln w="16048" cap="flat">
                  <a:noFill/>
                  <a:prstDash val="solid"/>
                  <a:miter/>
                </a:ln>
              </p:spPr>
              <p:txBody>
                <a:bodyPr rtlCol="0" anchor="ctr"/>
                <a:lstStyle/>
                <a:p>
                  <a:endParaRPr lang="en-US"/>
                </a:p>
              </p:txBody>
            </p:sp>
            <p:sp>
              <p:nvSpPr>
                <p:cNvPr id="360" name="รูปแบบอิสระ: รูปร่าง 359">
                  <a:extLst>
                    <a:ext uri="{FF2B5EF4-FFF2-40B4-BE49-F238E27FC236}">
                      <a16:creationId xmlns:a16="http://schemas.microsoft.com/office/drawing/2014/main" xmlns="" id="{806C490D-0143-422B-A7BB-2993F42F5426}"/>
                    </a:ext>
                  </a:extLst>
                </p:cNvPr>
                <p:cNvSpPr/>
                <p:nvPr/>
              </p:nvSpPr>
              <p:spPr>
                <a:xfrm>
                  <a:off x="913588" y="3932439"/>
                  <a:ext cx="1396505" cy="363280"/>
                </a:xfrm>
                <a:custGeom>
                  <a:avLst/>
                  <a:gdLst>
                    <a:gd name="connsiteX0" fmla="*/ 177197 w 1396505"/>
                    <a:gd name="connsiteY0" fmla="*/ 337551 h 363280"/>
                    <a:gd name="connsiteX1" fmla="*/ 485 w 1396505"/>
                    <a:gd name="connsiteY1" fmla="*/ 164053 h 363280"/>
                    <a:gd name="connsiteX2" fmla="*/ 239849 w 1396505"/>
                    <a:gd name="connsiteY2" fmla="*/ 1799 h 363280"/>
                    <a:gd name="connsiteX3" fmla="*/ 1284053 w 1396505"/>
                    <a:gd name="connsiteY3" fmla="*/ 24290 h 363280"/>
                    <a:gd name="connsiteX4" fmla="*/ 1396505 w 1396505"/>
                    <a:gd name="connsiteY4" fmla="*/ 164053 h 363280"/>
                    <a:gd name="connsiteX5" fmla="*/ 1144290 w 1396505"/>
                    <a:gd name="connsiteY5" fmla="*/ 363254 h 363280"/>
                    <a:gd name="connsiteX6" fmla="*/ 177197 w 1396505"/>
                    <a:gd name="connsiteY6" fmla="*/ 337551 h 3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05" h="363280">
                      <a:moveTo>
                        <a:pt x="177197" y="337551"/>
                      </a:moveTo>
                      <a:cubicBezTo>
                        <a:pt x="177197" y="337551"/>
                        <a:pt x="-10760" y="337551"/>
                        <a:pt x="485" y="164053"/>
                      </a:cubicBezTo>
                      <a:cubicBezTo>
                        <a:pt x="13337" y="-9446"/>
                        <a:pt x="177197" y="1799"/>
                        <a:pt x="239849" y="1799"/>
                      </a:cubicBezTo>
                      <a:cubicBezTo>
                        <a:pt x="302501" y="1799"/>
                        <a:pt x="932236" y="-9446"/>
                        <a:pt x="1284053" y="24290"/>
                      </a:cubicBezTo>
                      <a:cubicBezTo>
                        <a:pt x="1284053" y="24290"/>
                        <a:pt x="1396505" y="35535"/>
                        <a:pt x="1396505" y="164053"/>
                      </a:cubicBezTo>
                      <a:cubicBezTo>
                        <a:pt x="1396505" y="292570"/>
                        <a:pt x="1390080" y="364861"/>
                        <a:pt x="1144290" y="363254"/>
                      </a:cubicBezTo>
                      <a:cubicBezTo>
                        <a:pt x="943482" y="363254"/>
                        <a:pt x="442264" y="361648"/>
                        <a:pt x="177197" y="337551"/>
                      </a:cubicBezTo>
                      <a:close/>
                    </a:path>
                  </a:pathLst>
                </a:custGeom>
                <a:noFill/>
                <a:ln w="48145" cap="flat">
                  <a:solidFill>
                    <a:srgbClr val="534741"/>
                  </a:solidFill>
                  <a:prstDash val="solid"/>
                  <a:miter/>
                </a:ln>
              </p:spPr>
              <p:txBody>
                <a:bodyPr rtlCol="0" anchor="ctr"/>
                <a:lstStyle/>
                <a:p>
                  <a:endParaRPr lang="en-US"/>
                </a:p>
              </p:txBody>
            </p:sp>
            <p:sp>
              <p:nvSpPr>
                <p:cNvPr id="361" name="รูปแบบอิสระ: รูปร่าง 360">
                  <a:extLst>
                    <a:ext uri="{FF2B5EF4-FFF2-40B4-BE49-F238E27FC236}">
                      <a16:creationId xmlns:a16="http://schemas.microsoft.com/office/drawing/2014/main" xmlns="" id="{F36CE688-7322-4942-AC0C-33ECEF73E87C}"/>
                    </a:ext>
                  </a:extLst>
                </p:cNvPr>
                <p:cNvSpPr/>
                <p:nvPr/>
              </p:nvSpPr>
              <p:spPr>
                <a:xfrm>
                  <a:off x="1895020" y="4023221"/>
                  <a:ext cx="340755" cy="75331"/>
                </a:xfrm>
                <a:custGeom>
                  <a:avLst/>
                  <a:gdLst>
                    <a:gd name="connsiteX0" fmla="*/ 305833 w 340755"/>
                    <a:gd name="connsiteY0" fmla="*/ 12225 h 75331"/>
                    <a:gd name="connsiteX1" fmla="*/ 43979 w 340755"/>
                    <a:gd name="connsiteY1" fmla="*/ 2587 h 75331"/>
                    <a:gd name="connsiteX2" fmla="*/ 43979 w 340755"/>
                    <a:gd name="connsiteY2" fmla="*/ 63632 h 75331"/>
                    <a:gd name="connsiteX3" fmla="*/ 280130 w 340755"/>
                    <a:gd name="connsiteY3" fmla="*/ 74878 h 75331"/>
                    <a:gd name="connsiteX4" fmla="*/ 339569 w 340755"/>
                    <a:gd name="connsiteY4" fmla="*/ 52387 h 75331"/>
                    <a:gd name="connsiteX5" fmla="*/ 305833 w 340755"/>
                    <a:gd name="connsiteY5" fmla="*/ 12225 h 7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755" h="75331">
                      <a:moveTo>
                        <a:pt x="305833" y="12225"/>
                      </a:moveTo>
                      <a:cubicBezTo>
                        <a:pt x="219084" y="2587"/>
                        <a:pt x="130728" y="-3839"/>
                        <a:pt x="43979" y="2587"/>
                      </a:cubicBezTo>
                      <a:cubicBezTo>
                        <a:pt x="-13854" y="7406"/>
                        <a:pt x="-15460" y="60419"/>
                        <a:pt x="43979" y="63632"/>
                      </a:cubicBezTo>
                      <a:cubicBezTo>
                        <a:pt x="122696" y="66845"/>
                        <a:pt x="201413" y="66845"/>
                        <a:pt x="280130" y="74878"/>
                      </a:cubicBezTo>
                      <a:cubicBezTo>
                        <a:pt x="299407" y="76484"/>
                        <a:pt x="333143" y="74878"/>
                        <a:pt x="339569" y="52387"/>
                      </a:cubicBezTo>
                      <a:cubicBezTo>
                        <a:pt x="345995" y="29897"/>
                        <a:pt x="325111" y="13832"/>
                        <a:pt x="305833" y="12225"/>
                      </a:cubicBezTo>
                      <a:close/>
                    </a:path>
                  </a:pathLst>
                </a:custGeom>
                <a:solidFill>
                  <a:srgbClr val="FFFFFF"/>
                </a:solidFill>
                <a:ln w="16048" cap="flat">
                  <a:noFill/>
                  <a:prstDash val="solid"/>
                  <a:miter/>
                </a:ln>
              </p:spPr>
              <p:txBody>
                <a:bodyPr rtlCol="0" anchor="ctr"/>
                <a:lstStyle/>
                <a:p>
                  <a:endParaRPr lang="en-US"/>
                </a:p>
              </p:txBody>
            </p:sp>
            <p:sp>
              <p:nvSpPr>
                <p:cNvPr id="362" name="รูปแบบอิสระ: รูปร่าง 361">
                  <a:extLst>
                    <a:ext uri="{FF2B5EF4-FFF2-40B4-BE49-F238E27FC236}">
                      <a16:creationId xmlns:a16="http://schemas.microsoft.com/office/drawing/2014/main" xmlns="" id="{145F2724-337D-47C6-B9D3-B20FC47B71C8}"/>
                    </a:ext>
                  </a:extLst>
                </p:cNvPr>
                <p:cNvSpPr/>
                <p:nvPr/>
              </p:nvSpPr>
              <p:spPr>
                <a:xfrm>
                  <a:off x="1706000" y="2373405"/>
                  <a:ext cx="368630" cy="471161"/>
                </a:xfrm>
                <a:custGeom>
                  <a:avLst/>
                  <a:gdLst>
                    <a:gd name="connsiteX0" fmla="*/ 367942 w 368630"/>
                    <a:gd name="connsiteY0" fmla="*/ 428274 h 471161"/>
                    <a:gd name="connsiteX1" fmla="*/ 51468 w 368630"/>
                    <a:gd name="connsiteY1" fmla="*/ 4167 h 471161"/>
                    <a:gd name="connsiteX2" fmla="*/ 4881 w 368630"/>
                    <a:gd name="connsiteY2" fmla="*/ 17019 h 471161"/>
                    <a:gd name="connsiteX3" fmla="*/ 17732 w 368630"/>
                    <a:gd name="connsiteY3" fmla="*/ 63606 h 471161"/>
                    <a:gd name="connsiteX4" fmla="*/ 302077 w 368630"/>
                    <a:gd name="connsiteY4" fmla="*/ 445945 h 471161"/>
                    <a:gd name="connsiteX5" fmla="*/ 343845 w 368630"/>
                    <a:gd name="connsiteY5" fmla="*/ 470042 h 471161"/>
                    <a:gd name="connsiteX6" fmla="*/ 367942 w 368630"/>
                    <a:gd name="connsiteY6" fmla="*/ 428274 h 47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630" h="471161">
                      <a:moveTo>
                        <a:pt x="367942" y="428274"/>
                      </a:moveTo>
                      <a:cubicBezTo>
                        <a:pt x="337419" y="248350"/>
                        <a:pt x="215328" y="84490"/>
                        <a:pt x="51468" y="4167"/>
                      </a:cubicBezTo>
                      <a:cubicBezTo>
                        <a:pt x="35404" y="-3865"/>
                        <a:pt x="14519" y="-653"/>
                        <a:pt x="4881" y="17019"/>
                      </a:cubicBezTo>
                      <a:cubicBezTo>
                        <a:pt x="-4758" y="31477"/>
                        <a:pt x="61" y="55574"/>
                        <a:pt x="17732" y="63606"/>
                      </a:cubicBezTo>
                      <a:cubicBezTo>
                        <a:pt x="168740" y="137504"/>
                        <a:pt x="274767" y="282086"/>
                        <a:pt x="302077" y="445945"/>
                      </a:cubicBezTo>
                      <a:cubicBezTo>
                        <a:pt x="305290" y="463617"/>
                        <a:pt x="327781" y="474862"/>
                        <a:pt x="343845" y="470042"/>
                      </a:cubicBezTo>
                      <a:cubicBezTo>
                        <a:pt x="363123" y="465223"/>
                        <a:pt x="371155" y="445945"/>
                        <a:pt x="367942" y="428274"/>
                      </a:cubicBezTo>
                      <a:close/>
                    </a:path>
                  </a:pathLst>
                </a:custGeom>
                <a:solidFill>
                  <a:srgbClr val="FFFFFF"/>
                </a:solidFill>
                <a:ln w="16048" cap="flat">
                  <a:noFill/>
                  <a:prstDash val="solid"/>
                  <a:miter/>
                </a:ln>
              </p:spPr>
              <p:txBody>
                <a:bodyPr rtlCol="0" anchor="ctr"/>
                <a:lstStyle/>
                <a:p>
                  <a:endParaRPr lang="en-US"/>
                </a:p>
              </p:txBody>
            </p:sp>
            <p:sp>
              <p:nvSpPr>
                <p:cNvPr id="363" name="รูปแบบอิสระ: รูปร่าง 362">
                  <a:extLst>
                    <a:ext uri="{FF2B5EF4-FFF2-40B4-BE49-F238E27FC236}">
                      <a16:creationId xmlns:a16="http://schemas.microsoft.com/office/drawing/2014/main" xmlns="" id="{FFE70C50-37C0-48E1-B3E5-64FD9887F7A9}"/>
                    </a:ext>
                  </a:extLst>
                </p:cNvPr>
                <p:cNvSpPr/>
                <p:nvPr/>
              </p:nvSpPr>
              <p:spPr>
                <a:xfrm>
                  <a:off x="2035766" y="2914619"/>
                  <a:ext cx="78338" cy="173011"/>
                </a:xfrm>
                <a:custGeom>
                  <a:avLst/>
                  <a:gdLst>
                    <a:gd name="connsiteX0" fmla="*/ 67093 w 78338"/>
                    <a:gd name="connsiteY0" fmla="*/ 25216 h 173011"/>
                    <a:gd name="connsiteX1" fmla="*/ 25325 w 78338"/>
                    <a:gd name="connsiteY1" fmla="*/ 1119 h 173011"/>
                    <a:gd name="connsiteX2" fmla="*/ 1228 w 78338"/>
                    <a:gd name="connsiteY2" fmla="*/ 42888 h 173011"/>
                    <a:gd name="connsiteX3" fmla="*/ 6048 w 78338"/>
                    <a:gd name="connsiteY3" fmla="*/ 68591 h 173011"/>
                    <a:gd name="connsiteX4" fmla="*/ 7654 w 78338"/>
                    <a:gd name="connsiteY4" fmla="*/ 137669 h 173011"/>
                    <a:gd name="connsiteX5" fmla="*/ 42996 w 78338"/>
                    <a:gd name="connsiteY5" fmla="*/ 173011 h 173011"/>
                    <a:gd name="connsiteX6" fmla="*/ 78339 w 78338"/>
                    <a:gd name="connsiteY6" fmla="*/ 137669 h 173011"/>
                    <a:gd name="connsiteX7" fmla="*/ 67093 w 78338"/>
                    <a:gd name="connsiteY7" fmla="*/ 25216 h 1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38" h="173011">
                      <a:moveTo>
                        <a:pt x="67093" y="25216"/>
                      </a:moveTo>
                      <a:cubicBezTo>
                        <a:pt x="63880" y="7545"/>
                        <a:pt x="41390" y="-3700"/>
                        <a:pt x="25325" y="1119"/>
                      </a:cubicBezTo>
                      <a:cubicBezTo>
                        <a:pt x="6048" y="7545"/>
                        <a:pt x="-3591" y="25216"/>
                        <a:pt x="1228" y="42888"/>
                      </a:cubicBezTo>
                      <a:cubicBezTo>
                        <a:pt x="2835" y="50920"/>
                        <a:pt x="4441" y="60559"/>
                        <a:pt x="6048" y="68591"/>
                      </a:cubicBezTo>
                      <a:cubicBezTo>
                        <a:pt x="9260" y="91082"/>
                        <a:pt x="9260" y="113572"/>
                        <a:pt x="7654" y="137669"/>
                      </a:cubicBezTo>
                      <a:cubicBezTo>
                        <a:pt x="6048" y="155340"/>
                        <a:pt x="23719" y="173011"/>
                        <a:pt x="42996" y="173011"/>
                      </a:cubicBezTo>
                      <a:cubicBezTo>
                        <a:pt x="62274" y="171405"/>
                        <a:pt x="76732" y="158553"/>
                        <a:pt x="78339" y="137669"/>
                      </a:cubicBezTo>
                      <a:cubicBezTo>
                        <a:pt x="78339" y="99114"/>
                        <a:pt x="75126" y="62165"/>
                        <a:pt x="67093" y="25216"/>
                      </a:cubicBezTo>
                      <a:close/>
                    </a:path>
                  </a:pathLst>
                </a:custGeom>
                <a:solidFill>
                  <a:srgbClr val="FFFFFF"/>
                </a:solidFill>
                <a:ln w="16048" cap="flat">
                  <a:noFill/>
                  <a:prstDash val="solid"/>
                  <a:miter/>
                </a:ln>
              </p:spPr>
              <p:txBody>
                <a:bodyPr rtlCol="0" anchor="ctr"/>
                <a:lstStyle/>
                <a:p>
                  <a:endParaRPr lang="en-US"/>
                </a:p>
              </p:txBody>
            </p:sp>
            <p:sp>
              <p:nvSpPr>
                <p:cNvPr id="364" name="รูปแบบอิสระ: รูปร่าง 363">
                  <a:extLst>
                    <a:ext uri="{FF2B5EF4-FFF2-40B4-BE49-F238E27FC236}">
                      <a16:creationId xmlns:a16="http://schemas.microsoft.com/office/drawing/2014/main" xmlns="" id="{AA009054-11E4-4154-A2AC-8B18B2516ABF}"/>
                    </a:ext>
                  </a:extLst>
                </p:cNvPr>
                <p:cNvSpPr/>
                <p:nvPr/>
              </p:nvSpPr>
              <p:spPr>
                <a:xfrm>
                  <a:off x="866772" y="2699757"/>
                  <a:ext cx="127624" cy="143812"/>
                </a:xfrm>
                <a:custGeom>
                  <a:avLst/>
                  <a:gdLst>
                    <a:gd name="connsiteX0" fmla="*/ 119593 w 127624"/>
                    <a:gd name="connsiteY0" fmla="*/ 69792 h 143812"/>
                    <a:gd name="connsiteX1" fmla="*/ 42482 w 127624"/>
                    <a:gd name="connsiteY1" fmla="*/ 3927 h 143812"/>
                    <a:gd name="connsiteX2" fmla="*/ 3927 w 127624"/>
                    <a:gd name="connsiteY2" fmla="*/ 13566 h 143812"/>
                    <a:gd name="connsiteX3" fmla="*/ 13566 w 127624"/>
                    <a:gd name="connsiteY3" fmla="*/ 52121 h 143812"/>
                    <a:gd name="connsiteX4" fmla="*/ 34450 w 127624"/>
                    <a:gd name="connsiteY4" fmla="*/ 68186 h 143812"/>
                    <a:gd name="connsiteX5" fmla="*/ 53727 w 127624"/>
                    <a:gd name="connsiteY5" fmla="*/ 84250 h 143812"/>
                    <a:gd name="connsiteX6" fmla="*/ 32843 w 127624"/>
                    <a:gd name="connsiteY6" fmla="*/ 89070 h 143812"/>
                    <a:gd name="connsiteX7" fmla="*/ 29630 w 127624"/>
                    <a:gd name="connsiteY7" fmla="*/ 89070 h 143812"/>
                    <a:gd name="connsiteX8" fmla="*/ 10353 w 127624"/>
                    <a:gd name="connsiteY8" fmla="*/ 97102 h 143812"/>
                    <a:gd name="connsiteX9" fmla="*/ 2320 w 127624"/>
                    <a:gd name="connsiteY9" fmla="*/ 116380 h 143812"/>
                    <a:gd name="connsiteX10" fmla="*/ 29630 w 127624"/>
                    <a:gd name="connsiteY10" fmla="*/ 143690 h 143812"/>
                    <a:gd name="connsiteX11" fmla="*/ 114773 w 127624"/>
                    <a:gd name="connsiteY11" fmla="*/ 113167 h 143812"/>
                    <a:gd name="connsiteX12" fmla="*/ 127625 w 127624"/>
                    <a:gd name="connsiteY12" fmla="*/ 92283 h 143812"/>
                    <a:gd name="connsiteX13" fmla="*/ 119593 w 127624"/>
                    <a:gd name="connsiteY13" fmla="*/ 69792 h 14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24" h="143812">
                      <a:moveTo>
                        <a:pt x="119593" y="69792"/>
                      </a:moveTo>
                      <a:cubicBezTo>
                        <a:pt x="97102" y="45695"/>
                        <a:pt x="69792" y="23204"/>
                        <a:pt x="42482" y="3927"/>
                      </a:cubicBezTo>
                      <a:cubicBezTo>
                        <a:pt x="29630" y="-4105"/>
                        <a:pt x="11959" y="714"/>
                        <a:pt x="3927" y="13566"/>
                      </a:cubicBezTo>
                      <a:cubicBezTo>
                        <a:pt x="-4105" y="28024"/>
                        <a:pt x="714" y="42482"/>
                        <a:pt x="13566" y="52121"/>
                      </a:cubicBezTo>
                      <a:cubicBezTo>
                        <a:pt x="21598" y="56940"/>
                        <a:pt x="28024" y="61760"/>
                        <a:pt x="34450" y="68186"/>
                      </a:cubicBezTo>
                      <a:cubicBezTo>
                        <a:pt x="40876" y="73005"/>
                        <a:pt x="47302" y="77824"/>
                        <a:pt x="53727" y="84250"/>
                      </a:cubicBezTo>
                      <a:cubicBezTo>
                        <a:pt x="47302" y="85857"/>
                        <a:pt x="39269" y="89070"/>
                        <a:pt x="32843" y="89070"/>
                      </a:cubicBezTo>
                      <a:cubicBezTo>
                        <a:pt x="31237" y="89070"/>
                        <a:pt x="29630" y="89070"/>
                        <a:pt x="29630" y="89070"/>
                      </a:cubicBezTo>
                      <a:cubicBezTo>
                        <a:pt x="21598" y="89070"/>
                        <a:pt x="15172" y="92283"/>
                        <a:pt x="10353" y="97102"/>
                      </a:cubicBezTo>
                      <a:cubicBezTo>
                        <a:pt x="5533" y="101921"/>
                        <a:pt x="2320" y="109954"/>
                        <a:pt x="2320" y="116380"/>
                      </a:cubicBezTo>
                      <a:cubicBezTo>
                        <a:pt x="2320" y="130838"/>
                        <a:pt x="15172" y="145296"/>
                        <a:pt x="29630" y="143690"/>
                      </a:cubicBezTo>
                      <a:cubicBezTo>
                        <a:pt x="60153" y="142083"/>
                        <a:pt x="90676" y="132444"/>
                        <a:pt x="114773" y="113167"/>
                      </a:cubicBezTo>
                      <a:cubicBezTo>
                        <a:pt x="121199" y="108347"/>
                        <a:pt x="126018" y="101921"/>
                        <a:pt x="127625" y="92283"/>
                      </a:cubicBezTo>
                      <a:cubicBezTo>
                        <a:pt x="127625" y="84250"/>
                        <a:pt x="126018" y="76218"/>
                        <a:pt x="119593" y="69792"/>
                      </a:cubicBezTo>
                      <a:close/>
                    </a:path>
                  </a:pathLst>
                </a:custGeom>
                <a:solidFill>
                  <a:srgbClr val="534741"/>
                </a:solidFill>
                <a:ln w="16048" cap="flat">
                  <a:noFill/>
                  <a:prstDash val="solid"/>
                  <a:miter/>
                </a:ln>
              </p:spPr>
              <p:txBody>
                <a:bodyPr rtlCol="0" anchor="ctr"/>
                <a:lstStyle/>
                <a:p>
                  <a:endParaRPr lang="en-US"/>
                </a:p>
              </p:txBody>
            </p:sp>
            <p:sp>
              <p:nvSpPr>
                <p:cNvPr id="365" name="รูปแบบอิสระ: รูปร่าง 364">
                  <a:extLst>
                    <a:ext uri="{FF2B5EF4-FFF2-40B4-BE49-F238E27FC236}">
                      <a16:creationId xmlns:a16="http://schemas.microsoft.com/office/drawing/2014/main" xmlns="" id="{AF9F2E4D-F2FE-48D0-8A09-42D21E21F5A8}"/>
                    </a:ext>
                  </a:extLst>
                </p:cNvPr>
                <p:cNvSpPr/>
                <p:nvPr/>
              </p:nvSpPr>
              <p:spPr>
                <a:xfrm>
                  <a:off x="1034825" y="2320091"/>
                  <a:ext cx="138689" cy="160646"/>
                </a:xfrm>
                <a:custGeom>
                  <a:avLst/>
                  <a:gdLst>
                    <a:gd name="connsiteX0" fmla="*/ 137889 w 138689"/>
                    <a:gd name="connsiteY0" fmla="*/ 124952 h 160646"/>
                    <a:gd name="connsiteX1" fmla="*/ 112186 w 138689"/>
                    <a:gd name="connsiteY1" fmla="*/ 20531 h 160646"/>
                    <a:gd name="connsiteX2" fmla="*/ 78450 w 138689"/>
                    <a:gd name="connsiteY2" fmla="*/ 1254 h 160646"/>
                    <a:gd name="connsiteX3" fmla="*/ 59172 w 138689"/>
                    <a:gd name="connsiteY3" fmla="*/ 34990 h 160646"/>
                    <a:gd name="connsiteX4" fmla="*/ 73631 w 138689"/>
                    <a:gd name="connsiteY4" fmla="*/ 94429 h 160646"/>
                    <a:gd name="connsiteX5" fmla="*/ 39895 w 138689"/>
                    <a:gd name="connsiteY5" fmla="*/ 86397 h 160646"/>
                    <a:gd name="connsiteX6" fmla="*/ 9372 w 138689"/>
                    <a:gd name="connsiteY6" fmla="*/ 96035 h 160646"/>
                    <a:gd name="connsiteX7" fmla="*/ 4552 w 138689"/>
                    <a:gd name="connsiteY7" fmla="*/ 132984 h 160646"/>
                    <a:gd name="connsiteX8" fmla="*/ 31862 w 138689"/>
                    <a:gd name="connsiteY8" fmla="*/ 149049 h 160646"/>
                    <a:gd name="connsiteX9" fmla="*/ 44714 w 138689"/>
                    <a:gd name="connsiteY9" fmla="*/ 145836 h 160646"/>
                    <a:gd name="connsiteX10" fmla="*/ 62385 w 138689"/>
                    <a:gd name="connsiteY10" fmla="*/ 150655 h 160646"/>
                    <a:gd name="connsiteX11" fmla="*/ 104153 w 138689"/>
                    <a:gd name="connsiteY11" fmla="*/ 160294 h 160646"/>
                    <a:gd name="connsiteX12" fmla="*/ 137889 w 138689"/>
                    <a:gd name="connsiteY12" fmla="*/ 124952 h 16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89" h="160646">
                      <a:moveTo>
                        <a:pt x="137889" y="124952"/>
                      </a:moveTo>
                      <a:cubicBezTo>
                        <a:pt x="129857" y="89609"/>
                        <a:pt x="120218" y="55873"/>
                        <a:pt x="112186" y="20531"/>
                      </a:cubicBezTo>
                      <a:cubicBezTo>
                        <a:pt x="108973" y="6073"/>
                        <a:pt x="92908" y="-3566"/>
                        <a:pt x="78450" y="1254"/>
                      </a:cubicBezTo>
                      <a:cubicBezTo>
                        <a:pt x="63992" y="6073"/>
                        <a:pt x="55959" y="20531"/>
                        <a:pt x="59172" y="34990"/>
                      </a:cubicBezTo>
                      <a:cubicBezTo>
                        <a:pt x="63992" y="54267"/>
                        <a:pt x="68811" y="75151"/>
                        <a:pt x="73631" y="94429"/>
                      </a:cubicBezTo>
                      <a:cubicBezTo>
                        <a:pt x="62385" y="91216"/>
                        <a:pt x="51140" y="88003"/>
                        <a:pt x="39895" y="86397"/>
                      </a:cubicBezTo>
                      <a:cubicBezTo>
                        <a:pt x="28650" y="84790"/>
                        <a:pt x="17404" y="88003"/>
                        <a:pt x="9372" y="96035"/>
                      </a:cubicBezTo>
                      <a:cubicBezTo>
                        <a:pt x="-267" y="105674"/>
                        <a:pt x="-3480" y="121739"/>
                        <a:pt x="4552" y="132984"/>
                      </a:cubicBezTo>
                      <a:cubicBezTo>
                        <a:pt x="10978" y="142623"/>
                        <a:pt x="20617" y="149049"/>
                        <a:pt x="31862" y="149049"/>
                      </a:cubicBezTo>
                      <a:cubicBezTo>
                        <a:pt x="36682" y="149049"/>
                        <a:pt x="41501" y="147442"/>
                        <a:pt x="44714" y="145836"/>
                      </a:cubicBezTo>
                      <a:cubicBezTo>
                        <a:pt x="51140" y="147442"/>
                        <a:pt x="55959" y="149049"/>
                        <a:pt x="62385" y="150655"/>
                      </a:cubicBezTo>
                      <a:cubicBezTo>
                        <a:pt x="76844" y="153868"/>
                        <a:pt x="89695" y="157081"/>
                        <a:pt x="104153" y="160294"/>
                      </a:cubicBezTo>
                      <a:cubicBezTo>
                        <a:pt x="125038" y="163507"/>
                        <a:pt x="142709" y="144229"/>
                        <a:pt x="137889" y="124952"/>
                      </a:cubicBezTo>
                      <a:close/>
                    </a:path>
                  </a:pathLst>
                </a:custGeom>
                <a:solidFill>
                  <a:srgbClr val="534741"/>
                </a:solidFill>
                <a:ln w="16048" cap="flat">
                  <a:noFill/>
                  <a:prstDash val="solid"/>
                  <a:miter/>
                </a:ln>
              </p:spPr>
              <p:txBody>
                <a:bodyPr rtlCol="0" anchor="ctr"/>
                <a:lstStyle/>
                <a:p>
                  <a:endParaRPr lang="en-US"/>
                </a:p>
              </p:txBody>
            </p:sp>
            <p:sp>
              <p:nvSpPr>
                <p:cNvPr id="366" name="รูปแบบอิสระ: รูปร่าง 365">
                  <a:extLst>
                    <a:ext uri="{FF2B5EF4-FFF2-40B4-BE49-F238E27FC236}">
                      <a16:creationId xmlns:a16="http://schemas.microsoft.com/office/drawing/2014/main" xmlns="" id="{7E097E98-8769-48E9-AACC-14752560B611}"/>
                    </a:ext>
                  </a:extLst>
                </p:cNvPr>
                <p:cNvSpPr/>
                <p:nvPr/>
              </p:nvSpPr>
              <p:spPr>
                <a:xfrm>
                  <a:off x="548702" y="2795606"/>
                  <a:ext cx="142702" cy="147096"/>
                </a:xfrm>
                <a:custGeom>
                  <a:avLst/>
                  <a:gdLst>
                    <a:gd name="connsiteX0" fmla="*/ 138859 w 142702"/>
                    <a:gd name="connsiteY0" fmla="*/ 52661 h 147096"/>
                    <a:gd name="connsiteX1" fmla="*/ 122795 w 142702"/>
                    <a:gd name="connsiteY1" fmla="*/ 39809 h 147096"/>
                    <a:gd name="connsiteX2" fmla="*/ 101911 w 142702"/>
                    <a:gd name="connsiteY2" fmla="*/ 43022 h 147096"/>
                    <a:gd name="connsiteX3" fmla="*/ 66568 w 142702"/>
                    <a:gd name="connsiteY3" fmla="*/ 70332 h 147096"/>
                    <a:gd name="connsiteX4" fmla="*/ 53717 w 142702"/>
                    <a:gd name="connsiteY4" fmla="*/ 20531 h 147096"/>
                    <a:gd name="connsiteX5" fmla="*/ 19981 w 142702"/>
                    <a:gd name="connsiteY5" fmla="*/ 1254 h 147096"/>
                    <a:gd name="connsiteX6" fmla="*/ 703 w 142702"/>
                    <a:gd name="connsiteY6" fmla="*/ 34989 h 147096"/>
                    <a:gd name="connsiteX7" fmla="*/ 24800 w 142702"/>
                    <a:gd name="connsiteY7" fmla="*/ 126558 h 147096"/>
                    <a:gd name="connsiteX8" fmla="*/ 44078 w 142702"/>
                    <a:gd name="connsiteY8" fmla="*/ 145836 h 147096"/>
                    <a:gd name="connsiteX9" fmla="*/ 71388 w 142702"/>
                    <a:gd name="connsiteY9" fmla="*/ 139410 h 147096"/>
                    <a:gd name="connsiteX10" fmla="*/ 101911 w 142702"/>
                    <a:gd name="connsiteY10" fmla="*/ 112100 h 147096"/>
                    <a:gd name="connsiteX11" fmla="*/ 116369 w 142702"/>
                    <a:gd name="connsiteY11" fmla="*/ 99248 h 147096"/>
                    <a:gd name="connsiteX12" fmla="*/ 124401 w 142702"/>
                    <a:gd name="connsiteY12" fmla="*/ 92822 h 147096"/>
                    <a:gd name="connsiteX13" fmla="*/ 129221 w 142702"/>
                    <a:gd name="connsiteY13" fmla="*/ 89609 h 147096"/>
                    <a:gd name="connsiteX14" fmla="*/ 129221 w 142702"/>
                    <a:gd name="connsiteY14" fmla="*/ 89609 h 147096"/>
                    <a:gd name="connsiteX15" fmla="*/ 142072 w 142702"/>
                    <a:gd name="connsiteY15" fmla="*/ 73545 h 147096"/>
                    <a:gd name="connsiteX16" fmla="*/ 138859 w 142702"/>
                    <a:gd name="connsiteY16" fmla="*/ 52661 h 1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702" h="147096">
                      <a:moveTo>
                        <a:pt x="138859" y="52661"/>
                      </a:moveTo>
                      <a:cubicBezTo>
                        <a:pt x="135646" y="46235"/>
                        <a:pt x="129221" y="41415"/>
                        <a:pt x="122795" y="39809"/>
                      </a:cubicBezTo>
                      <a:cubicBezTo>
                        <a:pt x="116369" y="38202"/>
                        <a:pt x="106730" y="38202"/>
                        <a:pt x="101911" y="43022"/>
                      </a:cubicBezTo>
                      <a:cubicBezTo>
                        <a:pt x="90665" y="52661"/>
                        <a:pt x="77814" y="60693"/>
                        <a:pt x="66568" y="70332"/>
                      </a:cubicBezTo>
                      <a:cubicBezTo>
                        <a:pt x="61749" y="54267"/>
                        <a:pt x="58536" y="36596"/>
                        <a:pt x="53717" y="20531"/>
                      </a:cubicBezTo>
                      <a:cubicBezTo>
                        <a:pt x="50504" y="6073"/>
                        <a:pt x="34439" y="-3566"/>
                        <a:pt x="19981" y="1254"/>
                      </a:cubicBezTo>
                      <a:cubicBezTo>
                        <a:pt x="5523" y="6073"/>
                        <a:pt x="-2510" y="20531"/>
                        <a:pt x="703" y="34989"/>
                      </a:cubicBezTo>
                      <a:cubicBezTo>
                        <a:pt x="8736" y="65512"/>
                        <a:pt x="16768" y="96035"/>
                        <a:pt x="24800" y="126558"/>
                      </a:cubicBezTo>
                      <a:cubicBezTo>
                        <a:pt x="26407" y="136197"/>
                        <a:pt x="34439" y="142623"/>
                        <a:pt x="44078" y="145836"/>
                      </a:cubicBezTo>
                      <a:cubicBezTo>
                        <a:pt x="53717" y="149049"/>
                        <a:pt x="63355" y="145836"/>
                        <a:pt x="71388" y="139410"/>
                      </a:cubicBezTo>
                      <a:cubicBezTo>
                        <a:pt x="81027" y="129771"/>
                        <a:pt x="92272" y="121739"/>
                        <a:pt x="101911" y="112100"/>
                      </a:cubicBezTo>
                      <a:cubicBezTo>
                        <a:pt x="106730" y="107280"/>
                        <a:pt x="111549" y="104068"/>
                        <a:pt x="116369" y="99248"/>
                      </a:cubicBezTo>
                      <a:cubicBezTo>
                        <a:pt x="119582" y="97642"/>
                        <a:pt x="121188" y="94429"/>
                        <a:pt x="124401" y="92822"/>
                      </a:cubicBezTo>
                      <a:cubicBezTo>
                        <a:pt x="126008" y="91216"/>
                        <a:pt x="127614" y="91216"/>
                        <a:pt x="129221" y="89609"/>
                      </a:cubicBezTo>
                      <a:cubicBezTo>
                        <a:pt x="130827" y="88003"/>
                        <a:pt x="135646" y="84790"/>
                        <a:pt x="129221" y="89609"/>
                      </a:cubicBezTo>
                      <a:cubicBezTo>
                        <a:pt x="135646" y="84790"/>
                        <a:pt x="140466" y="79971"/>
                        <a:pt x="142072" y="73545"/>
                      </a:cubicBezTo>
                      <a:cubicBezTo>
                        <a:pt x="143679" y="67119"/>
                        <a:pt x="142072" y="57480"/>
                        <a:pt x="138859" y="52661"/>
                      </a:cubicBezTo>
                      <a:close/>
                    </a:path>
                  </a:pathLst>
                </a:custGeom>
                <a:solidFill>
                  <a:srgbClr val="534741"/>
                </a:solidFill>
                <a:ln w="16048" cap="flat">
                  <a:noFill/>
                  <a:prstDash val="solid"/>
                  <a:miter/>
                </a:ln>
              </p:spPr>
              <p:txBody>
                <a:bodyPr rtlCol="0" anchor="ctr"/>
                <a:lstStyle/>
                <a:p>
                  <a:endParaRPr lang="en-US"/>
                </a:p>
              </p:txBody>
            </p:sp>
            <p:sp>
              <p:nvSpPr>
                <p:cNvPr id="367" name="รูปแบบอิสระ: รูปร่าง 366">
                  <a:extLst>
                    <a:ext uri="{FF2B5EF4-FFF2-40B4-BE49-F238E27FC236}">
                      <a16:creationId xmlns:a16="http://schemas.microsoft.com/office/drawing/2014/main" xmlns="" id="{20C8B98C-20A4-4B66-884A-BB28B251491D}"/>
                    </a:ext>
                  </a:extLst>
                </p:cNvPr>
                <p:cNvSpPr/>
                <p:nvPr/>
              </p:nvSpPr>
              <p:spPr>
                <a:xfrm>
                  <a:off x="162247" y="3085310"/>
                  <a:ext cx="143689" cy="177236"/>
                </a:xfrm>
                <a:custGeom>
                  <a:avLst/>
                  <a:gdLst>
                    <a:gd name="connsiteX0" fmla="*/ 130124 w 143689"/>
                    <a:gd name="connsiteY0" fmla="*/ 60153 h 177236"/>
                    <a:gd name="connsiteX1" fmla="*/ 41768 w 143689"/>
                    <a:gd name="connsiteY1" fmla="*/ 3927 h 177236"/>
                    <a:gd name="connsiteX2" fmla="*/ 3213 w 143689"/>
                    <a:gd name="connsiteY2" fmla="*/ 13566 h 177236"/>
                    <a:gd name="connsiteX3" fmla="*/ 12852 w 143689"/>
                    <a:gd name="connsiteY3" fmla="*/ 52121 h 177236"/>
                    <a:gd name="connsiteX4" fmla="*/ 77110 w 143689"/>
                    <a:gd name="connsiteY4" fmla="*/ 92283 h 177236"/>
                    <a:gd name="connsiteX5" fmla="*/ 73898 w 143689"/>
                    <a:gd name="connsiteY5" fmla="*/ 97102 h 177236"/>
                    <a:gd name="connsiteX6" fmla="*/ 73898 w 143689"/>
                    <a:gd name="connsiteY6" fmla="*/ 97102 h 177236"/>
                    <a:gd name="connsiteX7" fmla="*/ 70685 w 143689"/>
                    <a:gd name="connsiteY7" fmla="*/ 100315 h 177236"/>
                    <a:gd name="connsiteX8" fmla="*/ 41768 w 143689"/>
                    <a:gd name="connsiteY8" fmla="*/ 130838 h 177236"/>
                    <a:gd name="connsiteX9" fmla="*/ 41768 w 143689"/>
                    <a:gd name="connsiteY9" fmla="*/ 169393 h 177236"/>
                    <a:gd name="connsiteX10" fmla="*/ 80323 w 143689"/>
                    <a:gd name="connsiteY10" fmla="*/ 169393 h 177236"/>
                    <a:gd name="connsiteX11" fmla="*/ 139763 w 143689"/>
                    <a:gd name="connsiteY11" fmla="*/ 95496 h 177236"/>
                    <a:gd name="connsiteX12" fmla="*/ 130124 w 143689"/>
                    <a:gd name="connsiteY12" fmla="*/ 60153 h 17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89" h="177236">
                      <a:moveTo>
                        <a:pt x="130124" y="60153"/>
                      </a:moveTo>
                      <a:cubicBezTo>
                        <a:pt x="101207" y="40876"/>
                        <a:pt x="70685" y="23204"/>
                        <a:pt x="41768" y="3927"/>
                      </a:cubicBezTo>
                      <a:cubicBezTo>
                        <a:pt x="28916" y="-4105"/>
                        <a:pt x="11245" y="714"/>
                        <a:pt x="3213" y="13566"/>
                      </a:cubicBezTo>
                      <a:cubicBezTo>
                        <a:pt x="-3213" y="26417"/>
                        <a:pt x="0" y="42482"/>
                        <a:pt x="12852" y="52121"/>
                      </a:cubicBezTo>
                      <a:cubicBezTo>
                        <a:pt x="33736" y="64973"/>
                        <a:pt x="56226" y="79431"/>
                        <a:pt x="77110" y="92283"/>
                      </a:cubicBezTo>
                      <a:cubicBezTo>
                        <a:pt x="75504" y="93889"/>
                        <a:pt x="75504" y="95496"/>
                        <a:pt x="73898" y="97102"/>
                      </a:cubicBezTo>
                      <a:cubicBezTo>
                        <a:pt x="73898" y="97102"/>
                        <a:pt x="73898" y="97102"/>
                        <a:pt x="73898" y="97102"/>
                      </a:cubicBezTo>
                      <a:cubicBezTo>
                        <a:pt x="72291" y="98708"/>
                        <a:pt x="72291" y="100315"/>
                        <a:pt x="70685" y="100315"/>
                      </a:cubicBezTo>
                      <a:cubicBezTo>
                        <a:pt x="61046" y="111560"/>
                        <a:pt x="51407" y="121199"/>
                        <a:pt x="41768" y="130838"/>
                      </a:cubicBezTo>
                      <a:cubicBezTo>
                        <a:pt x="30523" y="140477"/>
                        <a:pt x="30523" y="159754"/>
                        <a:pt x="41768" y="169393"/>
                      </a:cubicBezTo>
                      <a:cubicBezTo>
                        <a:pt x="53013" y="180638"/>
                        <a:pt x="69078" y="179032"/>
                        <a:pt x="80323" y="169393"/>
                      </a:cubicBezTo>
                      <a:cubicBezTo>
                        <a:pt x="104420" y="148509"/>
                        <a:pt x="123698" y="122805"/>
                        <a:pt x="139763" y="95496"/>
                      </a:cubicBezTo>
                      <a:cubicBezTo>
                        <a:pt x="147795" y="85857"/>
                        <a:pt x="142976" y="68186"/>
                        <a:pt x="130124" y="60153"/>
                      </a:cubicBezTo>
                      <a:close/>
                    </a:path>
                  </a:pathLst>
                </a:custGeom>
                <a:solidFill>
                  <a:srgbClr val="534741"/>
                </a:solidFill>
                <a:ln w="16048" cap="flat">
                  <a:noFill/>
                  <a:prstDash val="solid"/>
                  <a:miter/>
                </a:ln>
              </p:spPr>
              <p:txBody>
                <a:bodyPr rtlCol="0" anchor="ctr"/>
                <a:lstStyle/>
                <a:p>
                  <a:endParaRPr lang="en-US"/>
                </a:p>
              </p:txBody>
            </p:sp>
            <p:sp>
              <p:nvSpPr>
                <p:cNvPr id="368" name="รูปแบบอิสระ: รูปร่าง 367">
                  <a:extLst>
                    <a:ext uri="{FF2B5EF4-FFF2-40B4-BE49-F238E27FC236}">
                      <a16:creationId xmlns:a16="http://schemas.microsoft.com/office/drawing/2014/main" xmlns="" id="{DFB00C0C-30BB-4610-9BDD-78DADE816EA1}"/>
                    </a:ext>
                  </a:extLst>
                </p:cNvPr>
                <p:cNvSpPr/>
                <p:nvPr/>
              </p:nvSpPr>
              <p:spPr>
                <a:xfrm>
                  <a:off x="445338" y="3566357"/>
                  <a:ext cx="139724" cy="144582"/>
                </a:xfrm>
                <a:custGeom>
                  <a:avLst/>
                  <a:gdLst>
                    <a:gd name="connsiteX0" fmla="*/ 134590 w 139724"/>
                    <a:gd name="connsiteY0" fmla="*/ 69078 h 144582"/>
                    <a:gd name="connsiteX1" fmla="*/ 131378 w 139724"/>
                    <a:gd name="connsiteY1" fmla="*/ 46587 h 144582"/>
                    <a:gd name="connsiteX2" fmla="*/ 124952 w 139724"/>
                    <a:gd name="connsiteY2" fmla="*/ 19278 h 144582"/>
                    <a:gd name="connsiteX3" fmla="*/ 92822 w 139724"/>
                    <a:gd name="connsiteY3" fmla="*/ 0 h 144582"/>
                    <a:gd name="connsiteX4" fmla="*/ 65512 w 139724"/>
                    <a:gd name="connsiteY4" fmla="*/ 6426 h 144582"/>
                    <a:gd name="connsiteX5" fmla="*/ 20531 w 139724"/>
                    <a:gd name="connsiteY5" fmla="*/ 20884 h 144582"/>
                    <a:gd name="connsiteX6" fmla="*/ 1254 w 139724"/>
                    <a:gd name="connsiteY6" fmla="*/ 54620 h 144582"/>
                    <a:gd name="connsiteX7" fmla="*/ 34989 w 139724"/>
                    <a:gd name="connsiteY7" fmla="*/ 73898 h 144582"/>
                    <a:gd name="connsiteX8" fmla="*/ 67119 w 139724"/>
                    <a:gd name="connsiteY8" fmla="*/ 64259 h 144582"/>
                    <a:gd name="connsiteX9" fmla="*/ 78364 w 139724"/>
                    <a:gd name="connsiteY9" fmla="*/ 61046 h 144582"/>
                    <a:gd name="connsiteX10" fmla="*/ 84790 w 139724"/>
                    <a:gd name="connsiteY10" fmla="*/ 117272 h 144582"/>
                    <a:gd name="connsiteX11" fmla="*/ 92822 w 139724"/>
                    <a:gd name="connsiteY11" fmla="*/ 136550 h 144582"/>
                    <a:gd name="connsiteX12" fmla="*/ 112100 w 139724"/>
                    <a:gd name="connsiteY12" fmla="*/ 144582 h 144582"/>
                    <a:gd name="connsiteX13" fmla="*/ 131378 w 139724"/>
                    <a:gd name="connsiteY13" fmla="*/ 136550 h 144582"/>
                    <a:gd name="connsiteX14" fmla="*/ 139410 w 139724"/>
                    <a:gd name="connsiteY14" fmla="*/ 117272 h 144582"/>
                    <a:gd name="connsiteX15" fmla="*/ 134590 w 139724"/>
                    <a:gd name="connsiteY15" fmla="*/ 69078 h 1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724" h="144582">
                      <a:moveTo>
                        <a:pt x="134590" y="69078"/>
                      </a:moveTo>
                      <a:cubicBezTo>
                        <a:pt x="132984" y="61046"/>
                        <a:pt x="132984" y="54620"/>
                        <a:pt x="131378" y="46587"/>
                      </a:cubicBezTo>
                      <a:cubicBezTo>
                        <a:pt x="129771" y="36949"/>
                        <a:pt x="129771" y="27310"/>
                        <a:pt x="124952" y="19278"/>
                      </a:cubicBezTo>
                      <a:cubicBezTo>
                        <a:pt x="118526" y="8032"/>
                        <a:pt x="105674" y="0"/>
                        <a:pt x="92822" y="0"/>
                      </a:cubicBezTo>
                      <a:cubicBezTo>
                        <a:pt x="83183" y="0"/>
                        <a:pt x="75151" y="3213"/>
                        <a:pt x="65512" y="6426"/>
                      </a:cubicBezTo>
                      <a:cubicBezTo>
                        <a:pt x="51054" y="11245"/>
                        <a:pt x="36596" y="16065"/>
                        <a:pt x="20531" y="20884"/>
                      </a:cubicBezTo>
                      <a:cubicBezTo>
                        <a:pt x="6073" y="25704"/>
                        <a:pt x="-3566" y="40162"/>
                        <a:pt x="1254" y="54620"/>
                      </a:cubicBezTo>
                      <a:cubicBezTo>
                        <a:pt x="6073" y="69078"/>
                        <a:pt x="20531" y="78717"/>
                        <a:pt x="34989" y="73898"/>
                      </a:cubicBezTo>
                      <a:cubicBezTo>
                        <a:pt x="46235" y="70684"/>
                        <a:pt x="55874" y="67472"/>
                        <a:pt x="67119" y="64259"/>
                      </a:cubicBezTo>
                      <a:cubicBezTo>
                        <a:pt x="70332" y="62652"/>
                        <a:pt x="75151" y="61046"/>
                        <a:pt x="78364" y="61046"/>
                      </a:cubicBezTo>
                      <a:cubicBezTo>
                        <a:pt x="79971" y="80323"/>
                        <a:pt x="83183" y="97995"/>
                        <a:pt x="84790" y="117272"/>
                      </a:cubicBezTo>
                      <a:cubicBezTo>
                        <a:pt x="86396" y="125305"/>
                        <a:pt x="88003" y="131730"/>
                        <a:pt x="92822" y="136550"/>
                      </a:cubicBezTo>
                      <a:cubicBezTo>
                        <a:pt x="97642" y="141369"/>
                        <a:pt x="105674" y="144582"/>
                        <a:pt x="112100" y="144582"/>
                      </a:cubicBezTo>
                      <a:cubicBezTo>
                        <a:pt x="118526" y="144582"/>
                        <a:pt x="126558" y="141369"/>
                        <a:pt x="131378" y="136550"/>
                      </a:cubicBezTo>
                      <a:cubicBezTo>
                        <a:pt x="136197" y="131730"/>
                        <a:pt x="141016" y="123698"/>
                        <a:pt x="139410" y="117272"/>
                      </a:cubicBezTo>
                      <a:cubicBezTo>
                        <a:pt x="137803" y="99601"/>
                        <a:pt x="136197" y="85143"/>
                        <a:pt x="134590" y="69078"/>
                      </a:cubicBezTo>
                      <a:close/>
                    </a:path>
                  </a:pathLst>
                </a:custGeom>
                <a:solidFill>
                  <a:srgbClr val="534741"/>
                </a:solidFill>
                <a:ln w="16048" cap="flat">
                  <a:noFill/>
                  <a:prstDash val="solid"/>
                  <a:miter/>
                </a:ln>
              </p:spPr>
              <p:txBody>
                <a:bodyPr rtlCol="0" anchor="ctr"/>
                <a:lstStyle/>
                <a:p>
                  <a:endParaRPr lang="en-US"/>
                </a:p>
              </p:txBody>
            </p:sp>
            <p:sp>
              <p:nvSpPr>
                <p:cNvPr id="369" name="รูปแบบอิสระ: รูปร่าง 368">
                  <a:extLst>
                    <a:ext uri="{FF2B5EF4-FFF2-40B4-BE49-F238E27FC236}">
                      <a16:creationId xmlns:a16="http://schemas.microsoft.com/office/drawing/2014/main" xmlns="" id="{06E4C1AE-636D-4F79-8E38-F31A8C37AFF8}"/>
                    </a:ext>
                  </a:extLst>
                </p:cNvPr>
                <p:cNvSpPr/>
                <p:nvPr/>
              </p:nvSpPr>
              <p:spPr>
                <a:xfrm>
                  <a:off x="2421585" y="3736919"/>
                  <a:ext cx="154205" cy="130809"/>
                </a:xfrm>
                <a:custGeom>
                  <a:avLst/>
                  <a:gdLst>
                    <a:gd name="connsiteX0" fmla="*/ 150362 w 154205"/>
                    <a:gd name="connsiteY0" fmla="*/ 47919 h 130809"/>
                    <a:gd name="connsiteX1" fmla="*/ 134298 w 154205"/>
                    <a:gd name="connsiteY1" fmla="*/ 35067 h 130809"/>
                    <a:gd name="connsiteX2" fmla="*/ 52368 w 154205"/>
                    <a:gd name="connsiteY2" fmla="*/ 1331 h 130809"/>
                    <a:gd name="connsiteX3" fmla="*/ 31484 w 154205"/>
                    <a:gd name="connsiteY3" fmla="*/ 4544 h 130809"/>
                    <a:gd name="connsiteX4" fmla="*/ 18632 w 154205"/>
                    <a:gd name="connsiteY4" fmla="*/ 20608 h 130809"/>
                    <a:gd name="connsiteX5" fmla="*/ 961 w 154205"/>
                    <a:gd name="connsiteY5" fmla="*/ 96113 h 130809"/>
                    <a:gd name="connsiteX6" fmla="*/ 4174 w 154205"/>
                    <a:gd name="connsiteY6" fmla="*/ 116996 h 130809"/>
                    <a:gd name="connsiteX7" fmla="*/ 20238 w 154205"/>
                    <a:gd name="connsiteY7" fmla="*/ 129848 h 130809"/>
                    <a:gd name="connsiteX8" fmla="*/ 41122 w 154205"/>
                    <a:gd name="connsiteY8" fmla="*/ 126635 h 130809"/>
                    <a:gd name="connsiteX9" fmla="*/ 53974 w 154205"/>
                    <a:gd name="connsiteY9" fmla="*/ 110571 h 130809"/>
                    <a:gd name="connsiteX10" fmla="*/ 63613 w 154205"/>
                    <a:gd name="connsiteY10" fmla="*/ 65590 h 130809"/>
                    <a:gd name="connsiteX11" fmla="*/ 119839 w 154205"/>
                    <a:gd name="connsiteY11" fmla="*/ 88080 h 130809"/>
                    <a:gd name="connsiteX12" fmla="*/ 140723 w 154205"/>
                    <a:gd name="connsiteY12" fmla="*/ 84867 h 130809"/>
                    <a:gd name="connsiteX13" fmla="*/ 153575 w 154205"/>
                    <a:gd name="connsiteY13" fmla="*/ 68802 h 130809"/>
                    <a:gd name="connsiteX14" fmla="*/ 150362 w 154205"/>
                    <a:gd name="connsiteY14" fmla="*/ 47919 h 13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05" h="130809">
                      <a:moveTo>
                        <a:pt x="150362" y="47919"/>
                      </a:moveTo>
                      <a:cubicBezTo>
                        <a:pt x="145543" y="41493"/>
                        <a:pt x="140723" y="38280"/>
                        <a:pt x="134298" y="35067"/>
                      </a:cubicBezTo>
                      <a:cubicBezTo>
                        <a:pt x="106988" y="23822"/>
                        <a:pt x="79678" y="12576"/>
                        <a:pt x="52368" y="1331"/>
                      </a:cubicBezTo>
                      <a:cubicBezTo>
                        <a:pt x="45942" y="-1882"/>
                        <a:pt x="36303" y="1331"/>
                        <a:pt x="31484" y="4544"/>
                      </a:cubicBezTo>
                      <a:cubicBezTo>
                        <a:pt x="25058" y="7757"/>
                        <a:pt x="21845" y="14183"/>
                        <a:pt x="18632" y="20608"/>
                      </a:cubicBezTo>
                      <a:cubicBezTo>
                        <a:pt x="10600" y="44705"/>
                        <a:pt x="4174" y="70409"/>
                        <a:pt x="961" y="96113"/>
                      </a:cubicBezTo>
                      <a:cubicBezTo>
                        <a:pt x="-646" y="104145"/>
                        <a:pt x="-646" y="110571"/>
                        <a:pt x="4174" y="116996"/>
                      </a:cubicBezTo>
                      <a:cubicBezTo>
                        <a:pt x="7387" y="123422"/>
                        <a:pt x="13812" y="128242"/>
                        <a:pt x="20238" y="129848"/>
                      </a:cubicBezTo>
                      <a:cubicBezTo>
                        <a:pt x="26664" y="131455"/>
                        <a:pt x="34697" y="131455"/>
                        <a:pt x="41122" y="126635"/>
                      </a:cubicBezTo>
                      <a:cubicBezTo>
                        <a:pt x="45942" y="123422"/>
                        <a:pt x="52368" y="116996"/>
                        <a:pt x="53974" y="110571"/>
                      </a:cubicBezTo>
                      <a:cubicBezTo>
                        <a:pt x="55581" y="96113"/>
                        <a:pt x="58794" y="80048"/>
                        <a:pt x="63613" y="65590"/>
                      </a:cubicBezTo>
                      <a:cubicBezTo>
                        <a:pt x="82891" y="73622"/>
                        <a:pt x="100562" y="80048"/>
                        <a:pt x="119839" y="88080"/>
                      </a:cubicBezTo>
                      <a:cubicBezTo>
                        <a:pt x="126265" y="91293"/>
                        <a:pt x="135904" y="88080"/>
                        <a:pt x="140723" y="84867"/>
                      </a:cubicBezTo>
                      <a:cubicBezTo>
                        <a:pt x="147149" y="81654"/>
                        <a:pt x="151969" y="75228"/>
                        <a:pt x="153575" y="68802"/>
                      </a:cubicBezTo>
                      <a:cubicBezTo>
                        <a:pt x="155182" y="62377"/>
                        <a:pt x="153575" y="54344"/>
                        <a:pt x="150362" y="47919"/>
                      </a:cubicBezTo>
                      <a:close/>
                    </a:path>
                  </a:pathLst>
                </a:custGeom>
                <a:solidFill>
                  <a:srgbClr val="534741"/>
                </a:solidFill>
                <a:ln w="16048" cap="flat">
                  <a:noFill/>
                  <a:prstDash val="solid"/>
                  <a:miter/>
                </a:ln>
              </p:spPr>
              <p:txBody>
                <a:bodyPr rtlCol="0" anchor="ctr"/>
                <a:lstStyle/>
                <a:p>
                  <a:endParaRPr lang="en-US"/>
                </a:p>
              </p:txBody>
            </p:sp>
            <p:sp>
              <p:nvSpPr>
                <p:cNvPr id="370" name="รูปแบบอิสระ: รูปร่าง 369">
                  <a:extLst>
                    <a:ext uri="{FF2B5EF4-FFF2-40B4-BE49-F238E27FC236}">
                      <a16:creationId xmlns:a16="http://schemas.microsoft.com/office/drawing/2014/main" xmlns="" id="{DC34FC13-D4BA-4115-91CF-6E803BFB3CE6}"/>
                    </a:ext>
                  </a:extLst>
                </p:cNvPr>
                <p:cNvSpPr/>
                <p:nvPr/>
              </p:nvSpPr>
              <p:spPr>
                <a:xfrm>
                  <a:off x="2764724" y="3266594"/>
                  <a:ext cx="135065" cy="144138"/>
                </a:xfrm>
                <a:custGeom>
                  <a:avLst/>
                  <a:gdLst>
                    <a:gd name="connsiteX0" fmla="*/ 107633 w 135065"/>
                    <a:gd name="connsiteY0" fmla="*/ 89316 h 144138"/>
                    <a:gd name="connsiteX1" fmla="*/ 86749 w 135065"/>
                    <a:gd name="connsiteY1" fmla="*/ 87710 h 144138"/>
                    <a:gd name="connsiteX2" fmla="*/ 62652 w 135065"/>
                    <a:gd name="connsiteY2" fmla="*/ 81284 h 144138"/>
                    <a:gd name="connsiteX3" fmla="*/ 81930 w 135065"/>
                    <a:gd name="connsiteY3" fmla="*/ 34697 h 144138"/>
                    <a:gd name="connsiteX4" fmla="*/ 78717 w 135065"/>
                    <a:gd name="connsiteY4" fmla="*/ 13812 h 144138"/>
                    <a:gd name="connsiteX5" fmla="*/ 62652 w 135065"/>
                    <a:gd name="connsiteY5" fmla="*/ 961 h 144138"/>
                    <a:gd name="connsiteX6" fmla="*/ 41768 w 135065"/>
                    <a:gd name="connsiteY6" fmla="*/ 4174 h 144138"/>
                    <a:gd name="connsiteX7" fmla="*/ 28916 w 135065"/>
                    <a:gd name="connsiteY7" fmla="*/ 20238 h 144138"/>
                    <a:gd name="connsiteX8" fmla="*/ 1607 w 135065"/>
                    <a:gd name="connsiteY8" fmla="*/ 89316 h 144138"/>
                    <a:gd name="connsiteX9" fmla="*/ 0 w 135065"/>
                    <a:gd name="connsiteY9" fmla="*/ 97349 h 144138"/>
                    <a:gd name="connsiteX10" fmla="*/ 1607 w 135065"/>
                    <a:gd name="connsiteY10" fmla="*/ 108594 h 144138"/>
                    <a:gd name="connsiteX11" fmla="*/ 12852 w 135065"/>
                    <a:gd name="connsiteY11" fmla="*/ 121446 h 144138"/>
                    <a:gd name="connsiteX12" fmla="*/ 107633 w 135065"/>
                    <a:gd name="connsiteY12" fmla="*/ 143936 h 144138"/>
                    <a:gd name="connsiteX13" fmla="*/ 134943 w 135065"/>
                    <a:gd name="connsiteY13" fmla="*/ 116627 h 144138"/>
                    <a:gd name="connsiteX14" fmla="*/ 107633 w 135065"/>
                    <a:gd name="connsiteY14" fmla="*/ 89316 h 14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065" h="144138">
                      <a:moveTo>
                        <a:pt x="107633" y="89316"/>
                      </a:moveTo>
                      <a:cubicBezTo>
                        <a:pt x="101207" y="89316"/>
                        <a:pt x="93175" y="89316"/>
                        <a:pt x="86749" y="87710"/>
                      </a:cubicBezTo>
                      <a:cubicBezTo>
                        <a:pt x="78717" y="86104"/>
                        <a:pt x="70684" y="84497"/>
                        <a:pt x="62652" y="81284"/>
                      </a:cubicBezTo>
                      <a:cubicBezTo>
                        <a:pt x="69078" y="65219"/>
                        <a:pt x="75504" y="49155"/>
                        <a:pt x="81930" y="34697"/>
                      </a:cubicBezTo>
                      <a:cubicBezTo>
                        <a:pt x="85143" y="28271"/>
                        <a:pt x="81930" y="18632"/>
                        <a:pt x="78717" y="13812"/>
                      </a:cubicBezTo>
                      <a:cubicBezTo>
                        <a:pt x="75504" y="7387"/>
                        <a:pt x="69078" y="2567"/>
                        <a:pt x="62652" y="961"/>
                      </a:cubicBezTo>
                      <a:cubicBezTo>
                        <a:pt x="56226" y="-646"/>
                        <a:pt x="48194" y="-646"/>
                        <a:pt x="41768" y="4174"/>
                      </a:cubicBezTo>
                      <a:cubicBezTo>
                        <a:pt x="35342" y="8993"/>
                        <a:pt x="32129" y="13812"/>
                        <a:pt x="28916" y="20238"/>
                      </a:cubicBezTo>
                      <a:cubicBezTo>
                        <a:pt x="19278" y="42729"/>
                        <a:pt x="9639" y="66826"/>
                        <a:pt x="1607" y="89316"/>
                      </a:cubicBezTo>
                      <a:cubicBezTo>
                        <a:pt x="1607" y="92530"/>
                        <a:pt x="1607" y="94136"/>
                        <a:pt x="0" y="97349"/>
                      </a:cubicBezTo>
                      <a:cubicBezTo>
                        <a:pt x="0" y="100562"/>
                        <a:pt x="0" y="105381"/>
                        <a:pt x="1607" y="108594"/>
                      </a:cubicBezTo>
                      <a:cubicBezTo>
                        <a:pt x="3213" y="113413"/>
                        <a:pt x="8032" y="119839"/>
                        <a:pt x="12852" y="121446"/>
                      </a:cubicBezTo>
                      <a:cubicBezTo>
                        <a:pt x="41768" y="137510"/>
                        <a:pt x="75504" y="145543"/>
                        <a:pt x="107633" y="143936"/>
                      </a:cubicBezTo>
                      <a:cubicBezTo>
                        <a:pt x="122092" y="143936"/>
                        <a:pt x="136550" y="131085"/>
                        <a:pt x="134943" y="116627"/>
                      </a:cubicBezTo>
                      <a:cubicBezTo>
                        <a:pt x="134943" y="102168"/>
                        <a:pt x="123698" y="89316"/>
                        <a:pt x="107633" y="89316"/>
                      </a:cubicBezTo>
                      <a:close/>
                    </a:path>
                  </a:pathLst>
                </a:custGeom>
                <a:solidFill>
                  <a:srgbClr val="534741"/>
                </a:solidFill>
                <a:ln w="16048" cap="flat">
                  <a:noFill/>
                  <a:prstDash val="solid"/>
                  <a:miter/>
                </a:ln>
              </p:spPr>
              <p:txBody>
                <a:bodyPr rtlCol="0" anchor="ctr"/>
                <a:lstStyle/>
                <a:p>
                  <a:endParaRPr lang="en-US"/>
                </a:p>
              </p:txBody>
            </p:sp>
            <p:sp>
              <p:nvSpPr>
                <p:cNvPr id="371" name="รูปแบบอิสระ: รูปร่าง 370">
                  <a:extLst>
                    <a:ext uri="{FF2B5EF4-FFF2-40B4-BE49-F238E27FC236}">
                      <a16:creationId xmlns:a16="http://schemas.microsoft.com/office/drawing/2014/main" xmlns="" id="{E78EA193-4926-4656-98AE-0E5AF3DF66E8}"/>
                    </a:ext>
                  </a:extLst>
                </p:cNvPr>
                <p:cNvSpPr/>
                <p:nvPr/>
              </p:nvSpPr>
              <p:spPr>
                <a:xfrm>
                  <a:off x="2451652" y="3087630"/>
                  <a:ext cx="166112" cy="135779"/>
                </a:xfrm>
                <a:custGeom>
                  <a:avLst/>
                  <a:gdLst>
                    <a:gd name="connsiteX0" fmla="*/ 152425 w 166112"/>
                    <a:gd name="connsiteY0" fmla="*/ 3213 h 135779"/>
                    <a:gd name="connsiteX1" fmla="*/ 113870 w 166112"/>
                    <a:gd name="connsiteY1" fmla="*/ 12852 h 135779"/>
                    <a:gd name="connsiteX2" fmla="*/ 83347 w 166112"/>
                    <a:gd name="connsiteY2" fmla="*/ 72291 h 135779"/>
                    <a:gd name="connsiteX3" fmla="*/ 73708 w 166112"/>
                    <a:gd name="connsiteY3" fmla="*/ 67472 h 135779"/>
                    <a:gd name="connsiteX4" fmla="*/ 57644 w 166112"/>
                    <a:gd name="connsiteY4" fmla="*/ 57833 h 135779"/>
                    <a:gd name="connsiteX5" fmla="*/ 49611 w 166112"/>
                    <a:gd name="connsiteY5" fmla="*/ 53013 h 135779"/>
                    <a:gd name="connsiteX6" fmla="*/ 49611 w 166112"/>
                    <a:gd name="connsiteY6" fmla="*/ 53013 h 135779"/>
                    <a:gd name="connsiteX7" fmla="*/ 46398 w 166112"/>
                    <a:gd name="connsiteY7" fmla="*/ 49801 h 135779"/>
                    <a:gd name="connsiteX8" fmla="*/ 27121 w 166112"/>
                    <a:gd name="connsiteY8" fmla="*/ 41768 h 135779"/>
                    <a:gd name="connsiteX9" fmla="*/ 7843 w 166112"/>
                    <a:gd name="connsiteY9" fmla="*/ 49801 h 135779"/>
                    <a:gd name="connsiteX10" fmla="*/ 7843 w 166112"/>
                    <a:gd name="connsiteY10" fmla="*/ 88356 h 135779"/>
                    <a:gd name="connsiteX11" fmla="*/ 91379 w 166112"/>
                    <a:gd name="connsiteY11" fmla="*/ 134943 h 135779"/>
                    <a:gd name="connsiteX12" fmla="*/ 121902 w 166112"/>
                    <a:gd name="connsiteY12" fmla="*/ 122092 h 135779"/>
                    <a:gd name="connsiteX13" fmla="*/ 163670 w 166112"/>
                    <a:gd name="connsiteY13" fmla="*/ 40162 h 135779"/>
                    <a:gd name="connsiteX14" fmla="*/ 152425 w 166112"/>
                    <a:gd name="connsiteY14" fmla="*/ 3213 h 13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112" h="135779">
                      <a:moveTo>
                        <a:pt x="152425" y="3213"/>
                      </a:moveTo>
                      <a:cubicBezTo>
                        <a:pt x="139573" y="-3213"/>
                        <a:pt x="121902" y="0"/>
                        <a:pt x="113870" y="12852"/>
                      </a:cubicBezTo>
                      <a:cubicBezTo>
                        <a:pt x="104231" y="32129"/>
                        <a:pt x="92986" y="53013"/>
                        <a:pt x="83347" y="72291"/>
                      </a:cubicBezTo>
                      <a:cubicBezTo>
                        <a:pt x="80134" y="70685"/>
                        <a:pt x="76921" y="69078"/>
                        <a:pt x="73708" y="67472"/>
                      </a:cubicBezTo>
                      <a:cubicBezTo>
                        <a:pt x="68889" y="64259"/>
                        <a:pt x="62463" y="61046"/>
                        <a:pt x="57644" y="57833"/>
                      </a:cubicBezTo>
                      <a:cubicBezTo>
                        <a:pt x="54431" y="56226"/>
                        <a:pt x="52824" y="54620"/>
                        <a:pt x="49611" y="53013"/>
                      </a:cubicBezTo>
                      <a:cubicBezTo>
                        <a:pt x="49611" y="53013"/>
                        <a:pt x="49611" y="53013"/>
                        <a:pt x="49611" y="53013"/>
                      </a:cubicBezTo>
                      <a:cubicBezTo>
                        <a:pt x="48005" y="51407"/>
                        <a:pt x="46398" y="51407"/>
                        <a:pt x="46398" y="49801"/>
                      </a:cubicBezTo>
                      <a:cubicBezTo>
                        <a:pt x="39972" y="44981"/>
                        <a:pt x="35153" y="41768"/>
                        <a:pt x="27121" y="41768"/>
                      </a:cubicBezTo>
                      <a:cubicBezTo>
                        <a:pt x="20695" y="41768"/>
                        <a:pt x="12663" y="44981"/>
                        <a:pt x="7843" y="49801"/>
                      </a:cubicBezTo>
                      <a:cubicBezTo>
                        <a:pt x="-1796" y="59439"/>
                        <a:pt x="-3402" y="78717"/>
                        <a:pt x="7843" y="88356"/>
                      </a:cubicBezTo>
                      <a:cubicBezTo>
                        <a:pt x="33547" y="109240"/>
                        <a:pt x="60857" y="125305"/>
                        <a:pt x="91379" y="134943"/>
                      </a:cubicBezTo>
                      <a:cubicBezTo>
                        <a:pt x="102625" y="138156"/>
                        <a:pt x="117083" y="131730"/>
                        <a:pt x="121902" y="122092"/>
                      </a:cubicBezTo>
                      <a:cubicBezTo>
                        <a:pt x="136360" y="94782"/>
                        <a:pt x="149212" y="67472"/>
                        <a:pt x="163670" y="40162"/>
                      </a:cubicBezTo>
                      <a:cubicBezTo>
                        <a:pt x="168490" y="28916"/>
                        <a:pt x="166883" y="11245"/>
                        <a:pt x="152425" y="3213"/>
                      </a:cubicBezTo>
                      <a:close/>
                    </a:path>
                  </a:pathLst>
                </a:custGeom>
                <a:solidFill>
                  <a:srgbClr val="534741"/>
                </a:solidFill>
                <a:ln w="16048" cap="flat">
                  <a:noFill/>
                  <a:prstDash val="solid"/>
                  <a:miter/>
                </a:ln>
              </p:spPr>
              <p:txBody>
                <a:bodyPr rtlCol="0" anchor="ctr"/>
                <a:lstStyle/>
                <a:p>
                  <a:endParaRPr lang="en-US"/>
                </a:p>
              </p:txBody>
            </p:sp>
            <p:sp>
              <p:nvSpPr>
                <p:cNvPr id="372" name="รูปแบบอิสระ: รูปร่าง 371">
                  <a:extLst>
                    <a:ext uri="{FF2B5EF4-FFF2-40B4-BE49-F238E27FC236}">
                      <a16:creationId xmlns:a16="http://schemas.microsoft.com/office/drawing/2014/main" xmlns="" id="{04D62739-FA23-47FF-95B7-E1EDE7169B32}"/>
                    </a:ext>
                  </a:extLst>
                </p:cNvPr>
                <p:cNvSpPr/>
                <p:nvPr/>
              </p:nvSpPr>
              <p:spPr>
                <a:xfrm>
                  <a:off x="2195499" y="2996251"/>
                  <a:ext cx="122626" cy="151448"/>
                </a:xfrm>
                <a:custGeom>
                  <a:avLst/>
                  <a:gdLst>
                    <a:gd name="connsiteX0" fmla="*/ 114595 w 122626"/>
                    <a:gd name="connsiteY0" fmla="*/ 46398 h 151448"/>
                    <a:gd name="connsiteX1" fmla="*/ 122627 w 122626"/>
                    <a:gd name="connsiteY1" fmla="*/ 27121 h 151448"/>
                    <a:gd name="connsiteX2" fmla="*/ 114595 w 122626"/>
                    <a:gd name="connsiteY2" fmla="*/ 7843 h 151448"/>
                    <a:gd name="connsiteX3" fmla="*/ 76039 w 122626"/>
                    <a:gd name="connsiteY3" fmla="*/ 7843 h 151448"/>
                    <a:gd name="connsiteX4" fmla="*/ 45516 w 122626"/>
                    <a:gd name="connsiteY4" fmla="*/ 39972 h 151448"/>
                    <a:gd name="connsiteX5" fmla="*/ 37484 w 122626"/>
                    <a:gd name="connsiteY5" fmla="*/ 46398 h 151448"/>
                    <a:gd name="connsiteX6" fmla="*/ 35878 w 122626"/>
                    <a:gd name="connsiteY6" fmla="*/ 46398 h 151448"/>
                    <a:gd name="connsiteX7" fmla="*/ 32665 w 122626"/>
                    <a:gd name="connsiteY7" fmla="*/ 49611 h 151448"/>
                    <a:gd name="connsiteX8" fmla="*/ 13387 w 122626"/>
                    <a:gd name="connsiteY8" fmla="*/ 62463 h 151448"/>
                    <a:gd name="connsiteX9" fmla="*/ 8568 w 122626"/>
                    <a:gd name="connsiteY9" fmla="*/ 105838 h 151448"/>
                    <a:gd name="connsiteX10" fmla="*/ 69613 w 122626"/>
                    <a:gd name="connsiteY10" fmla="*/ 147606 h 151448"/>
                    <a:gd name="connsiteX11" fmla="*/ 90498 w 122626"/>
                    <a:gd name="connsiteY11" fmla="*/ 150819 h 151448"/>
                    <a:gd name="connsiteX12" fmla="*/ 106562 w 122626"/>
                    <a:gd name="connsiteY12" fmla="*/ 137967 h 151448"/>
                    <a:gd name="connsiteX13" fmla="*/ 109775 w 122626"/>
                    <a:gd name="connsiteY13" fmla="*/ 117083 h 151448"/>
                    <a:gd name="connsiteX14" fmla="*/ 96924 w 122626"/>
                    <a:gd name="connsiteY14" fmla="*/ 101018 h 151448"/>
                    <a:gd name="connsiteX15" fmla="*/ 72827 w 122626"/>
                    <a:gd name="connsiteY15" fmla="*/ 88166 h 151448"/>
                    <a:gd name="connsiteX16" fmla="*/ 114595 w 122626"/>
                    <a:gd name="connsiteY16" fmla="*/ 46398 h 15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626" h="151448">
                      <a:moveTo>
                        <a:pt x="114595" y="46398"/>
                      </a:moveTo>
                      <a:cubicBezTo>
                        <a:pt x="119414" y="39972"/>
                        <a:pt x="122627" y="35153"/>
                        <a:pt x="122627" y="27121"/>
                      </a:cubicBezTo>
                      <a:cubicBezTo>
                        <a:pt x="122627" y="20695"/>
                        <a:pt x="119414" y="12663"/>
                        <a:pt x="114595" y="7843"/>
                      </a:cubicBezTo>
                      <a:cubicBezTo>
                        <a:pt x="104956" y="-1796"/>
                        <a:pt x="85678" y="-3402"/>
                        <a:pt x="76039" y="7843"/>
                      </a:cubicBezTo>
                      <a:cubicBezTo>
                        <a:pt x="66401" y="19088"/>
                        <a:pt x="56762" y="30334"/>
                        <a:pt x="45516" y="39972"/>
                      </a:cubicBezTo>
                      <a:cubicBezTo>
                        <a:pt x="42304" y="41579"/>
                        <a:pt x="40697" y="44792"/>
                        <a:pt x="37484" y="46398"/>
                      </a:cubicBezTo>
                      <a:cubicBezTo>
                        <a:pt x="43910" y="41579"/>
                        <a:pt x="37484" y="46398"/>
                        <a:pt x="35878" y="46398"/>
                      </a:cubicBezTo>
                      <a:cubicBezTo>
                        <a:pt x="34271" y="48005"/>
                        <a:pt x="32665" y="48005"/>
                        <a:pt x="32665" y="49611"/>
                      </a:cubicBezTo>
                      <a:cubicBezTo>
                        <a:pt x="26239" y="54431"/>
                        <a:pt x="19813" y="57644"/>
                        <a:pt x="13387" y="62463"/>
                      </a:cubicBezTo>
                      <a:cubicBezTo>
                        <a:pt x="-2677" y="70495"/>
                        <a:pt x="-4284" y="92986"/>
                        <a:pt x="8568" y="105838"/>
                      </a:cubicBezTo>
                      <a:cubicBezTo>
                        <a:pt x="26239" y="123509"/>
                        <a:pt x="47123" y="137967"/>
                        <a:pt x="69613" y="147606"/>
                      </a:cubicBezTo>
                      <a:cubicBezTo>
                        <a:pt x="76039" y="150819"/>
                        <a:pt x="82465" y="152425"/>
                        <a:pt x="90498" y="150819"/>
                      </a:cubicBezTo>
                      <a:cubicBezTo>
                        <a:pt x="96924" y="149212"/>
                        <a:pt x="103349" y="144393"/>
                        <a:pt x="106562" y="137967"/>
                      </a:cubicBezTo>
                      <a:cubicBezTo>
                        <a:pt x="109775" y="131541"/>
                        <a:pt x="111382" y="123509"/>
                        <a:pt x="109775" y="117083"/>
                      </a:cubicBezTo>
                      <a:cubicBezTo>
                        <a:pt x="108169" y="110657"/>
                        <a:pt x="103349" y="102625"/>
                        <a:pt x="96924" y="101018"/>
                      </a:cubicBezTo>
                      <a:cubicBezTo>
                        <a:pt x="88891" y="97805"/>
                        <a:pt x="80859" y="92986"/>
                        <a:pt x="72827" y="88166"/>
                      </a:cubicBezTo>
                      <a:cubicBezTo>
                        <a:pt x="88891" y="75315"/>
                        <a:pt x="103349" y="62463"/>
                        <a:pt x="114595" y="46398"/>
                      </a:cubicBezTo>
                      <a:close/>
                    </a:path>
                  </a:pathLst>
                </a:custGeom>
                <a:solidFill>
                  <a:srgbClr val="534741"/>
                </a:solidFill>
                <a:ln w="16048" cap="flat">
                  <a:noFill/>
                  <a:prstDash val="solid"/>
                  <a:miter/>
                </a:ln>
              </p:spPr>
              <p:txBody>
                <a:bodyPr rtlCol="0" anchor="ctr"/>
                <a:lstStyle/>
                <a:p>
                  <a:endParaRPr lang="en-US"/>
                </a:p>
              </p:txBody>
            </p:sp>
            <p:sp>
              <p:nvSpPr>
                <p:cNvPr id="373" name="รูปแบบอิสระ: รูปร่าง 372">
                  <a:extLst>
                    <a:ext uri="{FF2B5EF4-FFF2-40B4-BE49-F238E27FC236}">
                      <a16:creationId xmlns:a16="http://schemas.microsoft.com/office/drawing/2014/main" xmlns="" id="{C0A16EC6-CABB-4285-9AAF-BF032400C70A}"/>
                    </a:ext>
                  </a:extLst>
                </p:cNvPr>
                <p:cNvSpPr/>
                <p:nvPr/>
              </p:nvSpPr>
              <p:spPr>
                <a:xfrm>
                  <a:off x="1476526" y="2123939"/>
                  <a:ext cx="178504" cy="144392"/>
                </a:xfrm>
                <a:custGeom>
                  <a:avLst/>
                  <a:gdLst>
                    <a:gd name="connsiteX0" fmla="*/ 165277 w 178504"/>
                    <a:gd name="connsiteY0" fmla="*/ 11056 h 144392"/>
                    <a:gd name="connsiteX1" fmla="*/ 126722 w 178504"/>
                    <a:gd name="connsiteY1" fmla="*/ 20695 h 144392"/>
                    <a:gd name="connsiteX2" fmla="*/ 91379 w 178504"/>
                    <a:gd name="connsiteY2" fmla="*/ 67282 h 144392"/>
                    <a:gd name="connsiteX3" fmla="*/ 46398 w 178504"/>
                    <a:gd name="connsiteY3" fmla="*/ 7843 h 144392"/>
                    <a:gd name="connsiteX4" fmla="*/ 7843 w 178504"/>
                    <a:gd name="connsiteY4" fmla="*/ 7843 h 144392"/>
                    <a:gd name="connsiteX5" fmla="*/ 7843 w 178504"/>
                    <a:gd name="connsiteY5" fmla="*/ 46398 h 144392"/>
                    <a:gd name="connsiteX6" fmla="*/ 15875 w 178504"/>
                    <a:gd name="connsiteY6" fmla="*/ 57644 h 144392"/>
                    <a:gd name="connsiteX7" fmla="*/ 20695 w 178504"/>
                    <a:gd name="connsiteY7" fmla="*/ 62463 h 144392"/>
                    <a:gd name="connsiteX8" fmla="*/ 20695 w 178504"/>
                    <a:gd name="connsiteY8" fmla="*/ 64069 h 144392"/>
                    <a:gd name="connsiteX9" fmla="*/ 20695 w 178504"/>
                    <a:gd name="connsiteY9" fmla="*/ 64069 h 144392"/>
                    <a:gd name="connsiteX10" fmla="*/ 36759 w 178504"/>
                    <a:gd name="connsiteY10" fmla="*/ 84954 h 144392"/>
                    <a:gd name="connsiteX11" fmla="*/ 65676 w 178504"/>
                    <a:gd name="connsiteY11" fmla="*/ 129935 h 144392"/>
                    <a:gd name="connsiteX12" fmla="*/ 89773 w 178504"/>
                    <a:gd name="connsiteY12" fmla="*/ 144393 h 144392"/>
                    <a:gd name="connsiteX13" fmla="*/ 113870 w 178504"/>
                    <a:gd name="connsiteY13" fmla="*/ 129935 h 144392"/>
                    <a:gd name="connsiteX14" fmla="*/ 174916 w 178504"/>
                    <a:gd name="connsiteY14" fmla="*/ 48005 h 144392"/>
                    <a:gd name="connsiteX15" fmla="*/ 165277 w 178504"/>
                    <a:gd name="connsiteY15" fmla="*/ 11056 h 14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04" h="144392">
                      <a:moveTo>
                        <a:pt x="165277" y="11056"/>
                      </a:moveTo>
                      <a:cubicBezTo>
                        <a:pt x="150819" y="3024"/>
                        <a:pt x="136361" y="7843"/>
                        <a:pt x="126722" y="20695"/>
                      </a:cubicBezTo>
                      <a:cubicBezTo>
                        <a:pt x="115476" y="36759"/>
                        <a:pt x="104231" y="52824"/>
                        <a:pt x="91379" y="67282"/>
                      </a:cubicBezTo>
                      <a:cubicBezTo>
                        <a:pt x="76921" y="46398"/>
                        <a:pt x="62463" y="27121"/>
                        <a:pt x="46398" y="7843"/>
                      </a:cubicBezTo>
                      <a:cubicBezTo>
                        <a:pt x="36759" y="-3402"/>
                        <a:pt x="17482" y="-1796"/>
                        <a:pt x="7843" y="7843"/>
                      </a:cubicBezTo>
                      <a:cubicBezTo>
                        <a:pt x="-3402" y="19088"/>
                        <a:pt x="-1796" y="35153"/>
                        <a:pt x="7843" y="46398"/>
                      </a:cubicBezTo>
                      <a:cubicBezTo>
                        <a:pt x="11056" y="49611"/>
                        <a:pt x="14269" y="52824"/>
                        <a:pt x="15875" y="57644"/>
                      </a:cubicBezTo>
                      <a:cubicBezTo>
                        <a:pt x="17482" y="59250"/>
                        <a:pt x="19088" y="60856"/>
                        <a:pt x="20695" y="62463"/>
                      </a:cubicBezTo>
                      <a:cubicBezTo>
                        <a:pt x="20695" y="62463"/>
                        <a:pt x="20695" y="62463"/>
                        <a:pt x="20695" y="64069"/>
                      </a:cubicBezTo>
                      <a:cubicBezTo>
                        <a:pt x="20695" y="64069"/>
                        <a:pt x="20695" y="64069"/>
                        <a:pt x="20695" y="64069"/>
                      </a:cubicBezTo>
                      <a:cubicBezTo>
                        <a:pt x="25514" y="70495"/>
                        <a:pt x="30334" y="78528"/>
                        <a:pt x="36759" y="84954"/>
                      </a:cubicBezTo>
                      <a:cubicBezTo>
                        <a:pt x="46398" y="99412"/>
                        <a:pt x="56037" y="113870"/>
                        <a:pt x="65676" y="129935"/>
                      </a:cubicBezTo>
                      <a:cubicBezTo>
                        <a:pt x="70495" y="137967"/>
                        <a:pt x="80134" y="144393"/>
                        <a:pt x="89773" y="144393"/>
                      </a:cubicBezTo>
                      <a:cubicBezTo>
                        <a:pt x="101018" y="144393"/>
                        <a:pt x="107444" y="139573"/>
                        <a:pt x="113870" y="129935"/>
                      </a:cubicBezTo>
                      <a:cubicBezTo>
                        <a:pt x="134754" y="102625"/>
                        <a:pt x="154032" y="75315"/>
                        <a:pt x="174916" y="48005"/>
                      </a:cubicBezTo>
                      <a:cubicBezTo>
                        <a:pt x="182948" y="38366"/>
                        <a:pt x="176522" y="17482"/>
                        <a:pt x="165277" y="11056"/>
                      </a:cubicBezTo>
                      <a:close/>
                    </a:path>
                  </a:pathLst>
                </a:custGeom>
                <a:solidFill>
                  <a:srgbClr val="534741"/>
                </a:solidFill>
                <a:ln w="16048" cap="flat">
                  <a:noFill/>
                  <a:prstDash val="solid"/>
                  <a:miter/>
                </a:ln>
              </p:spPr>
              <p:txBody>
                <a:bodyPr rtlCol="0" anchor="ctr"/>
                <a:lstStyle/>
                <a:p>
                  <a:endParaRPr lang="en-US"/>
                </a:p>
              </p:txBody>
            </p:sp>
            <p:grpSp>
              <p:nvGrpSpPr>
                <p:cNvPr id="374" name="กราฟิก 324">
                  <a:extLst>
                    <a:ext uri="{FF2B5EF4-FFF2-40B4-BE49-F238E27FC236}">
                      <a16:creationId xmlns:a16="http://schemas.microsoft.com/office/drawing/2014/main" xmlns="" id="{F43A3712-DF0B-4181-97EA-75B8C8879D48}"/>
                    </a:ext>
                  </a:extLst>
                </p:cNvPr>
                <p:cNvGrpSpPr/>
                <p:nvPr/>
              </p:nvGrpSpPr>
              <p:grpSpPr>
                <a:xfrm>
                  <a:off x="1757469" y="3007307"/>
                  <a:ext cx="279525" cy="273099"/>
                  <a:chOff x="1757469" y="3007307"/>
                  <a:chExt cx="279525" cy="273099"/>
                </a:xfrm>
                <a:solidFill>
                  <a:schemeClr val="accent1"/>
                </a:solidFill>
              </p:grpSpPr>
              <p:sp>
                <p:nvSpPr>
                  <p:cNvPr id="375" name="รูปแบบอิสระ: รูปร่าง 374">
                    <a:extLst>
                      <a:ext uri="{FF2B5EF4-FFF2-40B4-BE49-F238E27FC236}">
                        <a16:creationId xmlns:a16="http://schemas.microsoft.com/office/drawing/2014/main" xmlns="" id="{394145D0-F55F-409E-982A-6495C99FDE4D}"/>
                      </a:ext>
                    </a:extLst>
                  </p:cNvPr>
                  <p:cNvSpPr/>
                  <p:nvPr/>
                </p:nvSpPr>
                <p:spPr>
                  <a:xfrm>
                    <a:off x="1757469" y="3033010"/>
                    <a:ext cx="221692" cy="247395"/>
                  </a:xfrm>
                  <a:custGeom>
                    <a:avLst/>
                    <a:gdLst>
                      <a:gd name="connsiteX0" fmla="*/ 221692 w 221692"/>
                      <a:gd name="connsiteY0" fmla="*/ 123698 h 247395"/>
                      <a:gd name="connsiteX1" fmla="*/ 110846 w 221692"/>
                      <a:gd name="connsiteY1" fmla="*/ 247396 h 247395"/>
                      <a:gd name="connsiteX2" fmla="*/ 0 w 221692"/>
                      <a:gd name="connsiteY2" fmla="*/ 123698 h 247395"/>
                      <a:gd name="connsiteX3" fmla="*/ 110846 w 221692"/>
                      <a:gd name="connsiteY3" fmla="*/ 0 h 247395"/>
                      <a:gd name="connsiteX4" fmla="*/ 221692 w 221692"/>
                      <a:gd name="connsiteY4" fmla="*/ 123698 h 247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92" h="247395">
                        <a:moveTo>
                          <a:pt x="221692" y="123698"/>
                        </a:moveTo>
                        <a:cubicBezTo>
                          <a:pt x="221692" y="192015"/>
                          <a:pt x="172065" y="247396"/>
                          <a:pt x="110846" y="247396"/>
                        </a:cubicBezTo>
                        <a:cubicBezTo>
                          <a:pt x="49627" y="247396"/>
                          <a:pt x="0" y="192015"/>
                          <a:pt x="0" y="123698"/>
                        </a:cubicBezTo>
                        <a:cubicBezTo>
                          <a:pt x="0" y="55381"/>
                          <a:pt x="49627" y="0"/>
                          <a:pt x="110846" y="0"/>
                        </a:cubicBezTo>
                        <a:cubicBezTo>
                          <a:pt x="172065" y="0"/>
                          <a:pt x="221692" y="55381"/>
                          <a:pt x="221692" y="123698"/>
                        </a:cubicBezTo>
                        <a:close/>
                      </a:path>
                    </a:pathLst>
                  </a:custGeom>
                  <a:solidFill>
                    <a:srgbClr val="080808"/>
                  </a:solidFill>
                  <a:ln w="16048" cap="flat">
                    <a:noFill/>
                    <a:prstDash val="solid"/>
                    <a:miter/>
                  </a:ln>
                </p:spPr>
                <p:txBody>
                  <a:bodyPr rtlCol="0" anchor="ctr"/>
                  <a:lstStyle/>
                  <a:p>
                    <a:endParaRPr lang="en-US"/>
                  </a:p>
                </p:txBody>
              </p:sp>
              <p:sp>
                <p:nvSpPr>
                  <p:cNvPr id="376" name="รูปแบบอิสระ: รูปร่าง 375">
                    <a:extLst>
                      <a:ext uri="{FF2B5EF4-FFF2-40B4-BE49-F238E27FC236}">
                        <a16:creationId xmlns:a16="http://schemas.microsoft.com/office/drawing/2014/main" xmlns="" id="{25D15A1D-38F8-4888-9EF3-9D43221D9D87}"/>
                      </a:ext>
                    </a:extLst>
                  </p:cNvPr>
                  <p:cNvSpPr/>
                  <p:nvPr/>
                </p:nvSpPr>
                <p:spPr>
                  <a:xfrm>
                    <a:off x="1807269" y="3073172"/>
                    <a:ext cx="61045" cy="61045"/>
                  </a:xfrm>
                  <a:custGeom>
                    <a:avLst/>
                    <a:gdLst>
                      <a:gd name="connsiteX0" fmla="*/ 61046 w 61045"/>
                      <a:gd name="connsiteY0" fmla="*/ 30523 h 61045"/>
                      <a:gd name="connsiteX1" fmla="*/ 30523 w 61045"/>
                      <a:gd name="connsiteY1" fmla="*/ 61046 h 61045"/>
                      <a:gd name="connsiteX2" fmla="*/ 0 w 61045"/>
                      <a:gd name="connsiteY2" fmla="*/ 30523 h 61045"/>
                      <a:gd name="connsiteX3" fmla="*/ 30523 w 61045"/>
                      <a:gd name="connsiteY3" fmla="*/ 0 h 61045"/>
                      <a:gd name="connsiteX4" fmla="*/ 61046 w 61045"/>
                      <a:gd name="connsiteY4" fmla="*/ 30523 h 6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45" h="61045">
                        <a:moveTo>
                          <a:pt x="61046" y="30523"/>
                        </a:moveTo>
                        <a:cubicBezTo>
                          <a:pt x="61046" y="47380"/>
                          <a:pt x="47380" y="61046"/>
                          <a:pt x="30523" y="61046"/>
                        </a:cubicBezTo>
                        <a:cubicBezTo>
                          <a:pt x="13666" y="61046"/>
                          <a:pt x="0" y="47380"/>
                          <a:pt x="0" y="30523"/>
                        </a:cubicBezTo>
                        <a:cubicBezTo>
                          <a:pt x="0" y="13665"/>
                          <a:pt x="13666" y="0"/>
                          <a:pt x="30523" y="0"/>
                        </a:cubicBezTo>
                        <a:cubicBezTo>
                          <a:pt x="47380" y="0"/>
                          <a:pt x="61046" y="13666"/>
                          <a:pt x="61046" y="30523"/>
                        </a:cubicBezTo>
                        <a:close/>
                      </a:path>
                    </a:pathLst>
                  </a:custGeom>
                  <a:solidFill>
                    <a:srgbClr val="FFFFFF"/>
                  </a:solidFill>
                  <a:ln w="16048" cap="flat">
                    <a:noFill/>
                    <a:prstDash val="solid"/>
                    <a:miter/>
                  </a:ln>
                </p:spPr>
                <p:txBody>
                  <a:bodyPr rtlCol="0" anchor="ctr"/>
                  <a:lstStyle/>
                  <a:p>
                    <a:endParaRPr lang="en-US"/>
                  </a:p>
                </p:txBody>
              </p:sp>
              <p:sp>
                <p:nvSpPr>
                  <p:cNvPr id="377" name="รูปแบบอิสระ: รูปร่าง 376">
                    <a:extLst>
                      <a:ext uri="{FF2B5EF4-FFF2-40B4-BE49-F238E27FC236}">
                        <a16:creationId xmlns:a16="http://schemas.microsoft.com/office/drawing/2014/main" xmlns="" id="{7139606E-8677-42F1-9052-F24CE20D12D1}"/>
                      </a:ext>
                    </a:extLst>
                  </p:cNvPr>
                  <p:cNvSpPr/>
                  <p:nvPr/>
                </p:nvSpPr>
                <p:spPr>
                  <a:xfrm>
                    <a:off x="1908477" y="3007307"/>
                    <a:ext cx="94203" cy="86749"/>
                  </a:xfrm>
                  <a:custGeom>
                    <a:avLst/>
                    <a:gdLst>
                      <a:gd name="connsiteX0" fmla="*/ 8032 w 94203"/>
                      <a:gd name="connsiteY0" fmla="*/ 86749 h 86749"/>
                      <a:gd name="connsiteX1" fmla="*/ 0 w 94203"/>
                      <a:gd name="connsiteY1" fmla="*/ 78717 h 86749"/>
                      <a:gd name="connsiteX2" fmla="*/ 8032 w 94203"/>
                      <a:gd name="connsiteY2" fmla="*/ 70685 h 86749"/>
                      <a:gd name="connsiteX3" fmla="*/ 67472 w 94203"/>
                      <a:gd name="connsiteY3" fmla="*/ 49801 h 86749"/>
                      <a:gd name="connsiteX4" fmla="*/ 77110 w 94203"/>
                      <a:gd name="connsiteY4" fmla="*/ 9639 h 86749"/>
                      <a:gd name="connsiteX5" fmla="*/ 83536 w 94203"/>
                      <a:gd name="connsiteY5" fmla="*/ 0 h 86749"/>
                      <a:gd name="connsiteX6" fmla="*/ 93175 w 94203"/>
                      <a:gd name="connsiteY6" fmla="*/ 6426 h 86749"/>
                      <a:gd name="connsiteX7" fmla="*/ 80323 w 94203"/>
                      <a:gd name="connsiteY7" fmla="*/ 57833 h 86749"/>
                      <a:gd name="connsiteX8" fmla="*/ 8032 w 94203"/>
                      <a:gd name="connsiteY8" fmla="*/ 86749 h 8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03" h="86749">
                        <a:moveTo>
                          <a:pt x="8032" y="86749"/>
                        </a:moveTo>
                        <a:cubicBezTo>
                          <a:pt x="3213" y="86749"/>
                          <a:pt x="0" y="83536"/>
                          <a:pt x="0" y="78717"/>
                        </a:cubicBezTo>
                        <a:cubicBezTo>
                          <a:pt x="0" y="73898"/>
                          <a:pt x="3213" y="70685"/>
                          <a:pt x="8032" y="70685"/>
                        </a:cubicBezTo>
                        <a:cubicBezTo>
                          <a:pt x="35342" y="70685"/>
                          <a:pt x="56226" y="64259"/>
                          <a:pt x="67472" y="49801"/>
                        </a:cubicBezTo>
                        <a:cubicBezTo>
                          <a:pt x="81930" y="32129"/>
                          <a:pt x="77110" y="9639"/>
                          <a:pt x="77110" y="9639"/>
                        </a:cubicBezTo>
                        <a:cubicBezTo>
                          <a:pt x="77110" y="4819"/>
                          <a:pt x="78717" y="1607"/>
                          <a:pt x="83536" y="0"/>
                        </a:cubicBezTo>
                        <a:cubicBezTo>
                          <a:pt x="88356" y="0"/>
                          <a:pt x="91569" y="1607"/>
                          <a:pt x="93175" y="6426"/>
                        </a:cubicBezTo>
                        <a:cubicBezTo>
                          <a:pt x="93175" y="8032"/>
                          <a:pt x="99601" y="35342"/>
                          <a:pt x="80323" y="57833"/>
                        </a:cubicBezTo>
                        <a:cubicBezTo>
                          <a:pt x="64259" y="78717"/>
                          <a:pt x="41768" y="86749"/>
                          <a:pt x="8032" y="86749"/>
                        </a:cubicBezTo>
                        <a:close/>
                      </a:path>
                    </a:pathLst>
                  </a:custGeom>
                  <a:solidFill>
                    <a:srgbClr val="080808"/>
                  </a:solidFill>
                  <a:ln w="16048" cap="flat">
                    <a:noFill/>
                    <a:prstDash val="solid"/>
                    <a:miter/>
                  </a:ln>
                </p:spPr>
                <p:txBody>
                  <a:bodyPr rtlCol="0" anchor="ctr"/>
                  <a:lstStyle/>
                  <a:p>
                    <a:endParaRPr lang="en-US"/>
                  </a:p>
                </p:txBody>
              </p:sp>
              <p:sp>
                <p:nvSpPr>
                  <p:cNvPr id="378" name="รูปแบบอิสระ: รูปร่าง 377">
                    <a:extLst>
                      <a:ext uri="{FF2B5EF4-FFF2-40B4-BE49-F238E27FC236}">
                        <a16:creationId xmlns:a16="http://schemas.microsoft.com/office/drawing/2014/main" xmlns="" id="{F65438B6-412E-4F80-9B46-4D42CD3FFCC2}"/>
                      </a:ext>
                    </a:extLst>
                  </p:cNvPr>
                  <p:cNvSpPr/>
                  <p:nvPr/>
                </p:nvSpPr>
                <p:spPr>
                  <a:xfrm>
                    <a:off x="1927327" y="3053894"/>
                    <a:ext cx="109667" cy="61045"/>
                  </a:xfrm>
                  <a:custGeom>
                    <a:avLst/>
                    <a:gdLst>
                      <a:gd name="connsiteX0" fmla="*/ 47015 w 109667"/>
                      <a:gd name="connsiteY0" fmla="*/ 61046 h 61045"/>
                      <a:gd name="connsiteX1" fmla="*/ 5247 w 109667"/>
                      <a:gd name="connsiteY1" fmla="*/ 53013 h 61045"/>
                      <a:gd name="connsiteX2" fmla="*/ 427 w 109667"/>
                      <a:gd name="connsiteY2" fmla="*/ 43375 h 61045"/>
                      <a:gd name="connsiteX3" fmla="*/ 10066 w 109667"/>
                      <a:gd name="connsiteY3" fmla="*/ 38555 h 61045"/>
                      <a:gd name="connsiteX4" fmla="*/ 72718 w 109667"/>
                      <a:gd name="connsiteY4" fmla="*/ 40162 h 61045"/>
                      <a:gd name="connsiteX5" fmla="*/ 95209 w 109667"/>
                      <a:gd name="connsiteY5" fmla="*/ 6426 h 61045"/>
                      <a:gd name="connsiteX6" fmla="*/ 103241 w 109667"/>
                      <a:gd name="connsiteY6" fmla="*/ 0 h 61045"/>
                      <a:gd name="connsiteX7" fmla="*/ 109667 w 109667"/>
                      <a:gd name="connsiteY7" fmla="*/ 8032 h 61045"/>
                      <a:gd name="connsiteX8" fmla="*/ 79144 w 109667"/>
                      <a:gd name="connsiteY8" fmla="*/ 53013 h 61045"/>
                      <a:gd name="connsiteX9" fmla="*/ 47015 w 109667"/>
                      <a:gd name="connsiteY9" fmla="*/ 61046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667" h="61045">
                        <a:moveTo>
                          <a:pt x="47015" y="61046"/>
                        </a:moveTo>
                        <a:cubicBezTo>
                          <a:pt x="34163" y="61046"/>
                          <a:pt x="19705" y="57833"/>
                          <a:pt x="5247" y="53013"/>
                        </a:cubicBezTo>
                        <a:cubicBezTo>
                          <a:pt x="2034" y="51407"/>
                          <a:pt x="-1179" y="46587"/>
                          <a:pt x="427" y="43375"/>
                        </a:cubicBezTo>
                        <a:cubicBezTo>
                          <a:pt x="2034" y="40162"/>
                          <a:pt x="6853" y="36949"/>
                          <a:pt x="10066" y="38555"/>
                        </a:cubicBezTo>
                        <a:cubicBezTo>
                          <a:pt x="35770" y="48194"/>
                          <a:pt x="56654" y="48194"/>
                          <a:pt x="72718" y="40162"/>
                        </a:cubicBezTo>
                        <a:cubicBezTo>
                          <a:pt x="91996" y="28916"/>
                          <a:pt x="95209" y="6426"/>
                          <a:pt x="95209" y="6426"/>
                        </a:cubicBezTo>
                        <a:cubicBezTo>
                          <a:pt x="95209" y="1606"/>
                          <a:pt x="100028" y="0"/>
                          <a:pt x="103241" y="0"/>
                        </a:cubicBezTo>
                        <a:cubicBezTo>
                          <a:pt x="108061" y="0"/>
                          <a:pt x="109667" y="4819"/>
                          <a:pt x="109667" y="8032"/>
                        </a:cubicBezTo>
                        <a:cubicBezTo>
                          <a:pt x="109667" y="9639"/>
                          <a:pt x="104848" y="36949"/>
                          <a:pt x="79144" y="53013"/>
                        </a:cubicBezTo>
                        <a:cubicBezTo>
                          <a:pt x="71112" y="57833"/>
                          <a:pt x="59867" y="61046"/>
                          <a:pt x="47015" y="61046"/>
                        </a:cubicBezTo>
                        <a:close/>
                      </a:path>
                    </a:pathLst>
                  </a:custGeom>
                  <a:solidFill>
                    <a:srgbClr val="080808"/>
                  </a:solidFill>
                  <a:ln w="16048" cap="flat">
                    <a:noFill/>
                    <a:prstDash val="solid"/>
                    <a:miter/>
                  </a:ln>
                </p:spPr>
                <p:txBody>
                  <a:bodyPr rtlCol="0" anchor="ctr"/>
                  <a:lstStyle/>
                  <a:p>
                    <a:endParaRPr lang="en-US"/>
                  </a:p>
                </p:txBody>
              </p:sp>
            </p:grpSp>
            <p:grpSp>
              <p:nvGrpSpPr>
                <p:cNvPr id="379" name="กราฟิก 324">
                  <a:extLst>
                    <a:ext uri="{FF2B5EF4-FFF2-40B4-BE49-F238E27FC236}">
                      <a16:creationId xmlns:a16="http://schemas.microsoft.com/office/drawing/2014/main" xmlns="" id="{F43A3712-DF0B-4181-97EA-75B8C8879D48}"/>
                    </a:ext>
                  </a:extLst>
                </p:cNvPr>
                <p:cNvGrpSpPr/>
                <p:nvPr/>
              </p:nvGrpSpPr>
              <p:grpSpPr>
                <a:xfrm>
                  <a:off x="1169502" y="3010520"/>
                  <a:ext cx="281131" cy="269886"/>
                  <a:chOff x="1169502" y="3010520"/>
                  <a:chExt cx="281131" cy="269886"/>
                </a:xfrm>
                <a:solidFill>
                  <a:schemeClr val="accent1"/>
                </a:solidFill>
              </p:grpSpPr>
              <p:sp>
                <p:nvSpPr>
                  <p:cNvPr id="380" name="รูปแบบอิสระ: รูปร่าง 379">
                    <a:extLst>
                      <a:ext uri="{FF2B5EF4-FFF2-40B4-BE49-F238E27FC236}">
                        <a16:creationId xmlns:a16="http://schemas.microsoft.com/office/drawing/2014/main" xmlns="" id="{5CF7FAD1-C03B-4C3E-995F-E8BCA58B7846}"/>
                      </a:ext>
                    </a:extLst>
                  </p:cNvPr>
                  <p:cNvSpPr/>
                  <p:nvPr/>
                </p:nvSpPr>
                <p:spPr>
                  <a:xfrm>
                    <a:off x="1228941" y="3033010"/>
                    <a:ext cx="221692" cy="247395"/>
                  </a:xfrm>
                  <a:custGeom>
                    <a:avLst/>
                    <a:gdLst>
                      <a:gd name="connsiteX0" fmla="*/ 221692 w 221692"/>
                      <a:gd name="connsiteY0" fmla="*/ 123698 h 247395"/>
                      <a:gd name="connsiteX1" fmla="*/ 110846 w 221692"/>
                      <a:gd name="connsiteY1" fmla="*/ 247396 h 247395"/>
                      <a:gd name="connsiteX2" fmla="*/ 0 w 221692"/>
                      <a:gd name="connsiteY2" fmla="*/ 123698 h 247395"/>
                      <a:gd name="connsiteX3" fmla="*/ 110846 w 221692"/>
                      <a:gd name="connsiteY3" fmla="*/ 0 h 247395"/>
                      <a:gd name="connsiteX4" fmla="*/ 221692 w 221692"/>
                      <a:gd name="connsiteY4" fmla="*/ 123698 h 247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92" h="247395">
                        <a:moveTo>
                          <a:pt x="221692" y="123698"/>
                        </a:moveTo>
                        <a:cubicBezTo>
                          <a:pt x="221692" y="192015"/>
                          <a:pt x="172065" y="247396"/>
                          <a:pt x="110846" y="247396"/>
                        </a:cubicBezTo>
                        <a:cubicBezTo>
                          <a:pt x="49627" y="247396"/>
                          <a:pt x="0" y="192015"/>
                          <a:pt x="0" y="123698"/>
                        </a:cubicBezTo>
                        <a:cubicBezTo>
                          <a:pt x="0" y="55381"/>
                          <a:pt x="49627" y="0"/>
                          <a:pt x="110846" y="0"/>
                        </a:cubicBezTo>
                        <a:cubicBezTo>
                          <a:pt x="172065" y="0"/>
                          <a:pt x="221692" y="55381"/>
                          <a:pt x="221692" y="123698"/>
                        </a:cubicBezTo>
                        <a:close/>
                      </a:path>
                    </a:pathLst>
                  </a:custGeom>
                  <a:solidFill>
                    <a:srgbClr val="080808"/>
                  </a:solidFill>
                  <a:ln w="16048" cap="flat">
                    <a:noFill/>
                    <a:prstDash val="solid"/>
                    <a:miter/>
                  </a:ln>
                </p:spPr>
                <p:txBody>
                  <a:bodyPr rtlCol="0" anchor="ctr"/>
                  <a:lstStyle/>
                  <a:p>
                    <a:endParaRPr lang="en-US"/>
                  </a:p>
                </p:txBody>
              </p:sp>
              <p:sp>
                <p:nvSpPr>
                  <p:cNvPr id="381" name="รูปแบบอิสระ: รูปร่าง 380">
                    <a:extLst>
                      <a:ext uri="{FF2B5EF4-FFF2-40B4-BE49-F238E27FC236}">
                        <a16:creationId xmlns:a16="http://schemas.microsoft.com/office/drawing/2014/main" xmlns="" id="{87215CA8-B89A-4425-B2A7-357EEE6D2189}"/>
                      </a:ext>
                    </a:extLst>
                  </p:cNvPr>
                  <p:cNvSpPr/>
                  <p:nvPr/>
                </p:nvSpPr>
                <p:spPr>
                  <a:xfrm>
                    <a:off x="1339787" y="3073172"/>
                    <a:ext cx="61045" cy="61045"/>
                  </a:xfrm>
                  <a:custGeom>
                    <a:avLst/>
                    <a:gdLst>
                      <a:gd name="connsiteX0" fmla="*/ 61046 w 61045"/>
                      <a:gd name="connsiteY0" fmla="*/ 30523 h 61045"/>
                      <a:gd name="connsiteX1" fmla="*/ 30523 w 61045"/>
                      <a:gd name="connsiteY1" fmla="*/ 61046 h 61045"/>
                      <a:gd name="connsiteX2" fmla="*/ 0 w 61045"/>
                      <a:gd name="connsiteY2" fmla="*/ 30523 h 61045"/>
                      <a:gd name="connsiteX3" fmla="*/ 30523 w 61045"/>
                      <a:gd name="connsiteY3" fmla="*/ 0 h 61045"/>
                      <a:gd name="connsiteX4" fmla="*/ 61046 w 61045"/>
                      <a:gd name="connsiteY4" fmla="*/ 30523 h 6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45" h="61045">
                        <a:moveTo>
                          <a:pt x="61046" y="30523"/>
                        </a:moveTo>
                        <a:cubicBezTo>
                          <a:pt x="61046" y="47380"/>
                          <a:pt x="47380" y="61046"/>
                          <a:pt x="30523" y="61046"/>
                        </a:cubicBezTo>
                        <a:cubicBezTo>
                          <a:pt x="13666" y="61046"/>
                          <a:pt x="0" y="47380"/>
                          <a:pt x="0" y="30523"/>
                        </a:cubicBezTo>
                        <a:cubicBezTo>
                          <a:pt x="0" y="13665"/>
                          <a:pt x="13666" y="0"/>
                          <a:pt x="30523" y="0"/>
                        </a:cubicBezTo>
                        <a:cubicBezTo>
                          <a:pt x="47380" y="0"/>
                          <a:pt x="61046" y="13666"/>
                          <a:pt x="61046" y="30523"/>
                        </a:cubicBezTo>
                        <a:close/>
                      </a:path>
                    </a:pathLst>
                  </a:custGeom>
                  <a:solidFill>
                    <a:srgbClr val="FFFFFF"/>
                  </a:solidFill>
                  <a:ln w="16048" cap="flat">
                    <a:noFill/>
                    <a:prstDash val="solid"/>
                    <a:miter/>
                  </a:ln>
                </p:spPr>
                <p:txBody>
                  <a:bodyPr rtlCol="0" anchor="ctr"/>
                  <a:lstStyle/>
                  <a:p>
                    <a:endParaRPr lang="en-US"/>
                  </a:p>
                </p:txBody>
              </p:sp>
              <p:sp>
                <p:nvSpPr>
                  <p:cNvPr id="382" name="รูปแบบอิสระ: รูปร่าง 381">
                    <a:extLst>
                      <a:ext uri="{FF2B5EF4-FFF2-40B4-BE49-F238E27FC236}">
                        <a16:creationId xmlns:a16="http://schemas.microsoft.com/office/drawing/2014/main" xmlns="" id="{4B9AB070-6852-4B01-8ED5-C1BDD07DA341}"/>
                      </a:ext>
                    </a:extLst>
                  </p:cNvPr>
                  <p:cNvSpPr/>
                  <p:nvPr/>
                </p:nvSpPr>
                <p:spPr>
                  <a:xfrm>
                    <a:off x="1207029" y="3010520"/>
                    <a:ext cx="94203" cy="83536"/>
                  </a:xfrm>
                  <a:custGeom>
                    <a:avLst/>
                    <a:gdLst>
                      <a:gd name="connsiteX0" fmla="*/ 84565 w 94203"/>
                      <a:gd name="connsiteY0" fmla="*/ 83537 h 83536"/>
                      <a:gd name="connsiteX1" fmla="*/ 13880 w 94203"/>
                      <a:gd name="connsiteY1" fmla="*/ 57833 h 83536"/>
                      <a:gd name="connsiteX2" fmla="*/ 1028 w 94203"/>
                      <a:gd name="connsiteY2" fmla="*/ 6426 h 83536"/>
                      <a:gd name="connsiteX3" fmla="*/ 10667 w 94203"/>
                      <a:gd name="connsiteY3" fmla="*/ 0 h 83536"/>
                      <a:gd name="connsiteX4" fmla="*/ 17093 w 94203"/>
                      <a:gd name="connsiteY4" fmla="*/ 9639 h 83536"/>
                      <a:gd name="connsiteX5" fmla="*/ 26732 w 94203"/>
                      <a:gd name="connsiteY5" fmla="*/ 49801 h 83536"/>
                      <a:gd name="connsiteX6" fmla="*/ 86171 w 94203"/>
                      <a:gd name="connsiteY6" fmla="*/ 70685 h 83536"/>
                      <a:gd name="connsiteX7" fmla="*/ 94203 w 94203"/>
                      <a:gd name="connsiteY7" fmla="*/ 78717 h 83536"/>
                      <a:gd name="connsiteX8" fmla="*/ 84565 w 94203"/>
                      <a:gd name="connsiteY8" fmla="*/ 83537 h 8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03" h="83536">
                        <a:moveTo>
                          <a:pt x="84565" y="83537"/>
                        </a:moveTo>
                        <a:cubicBezTo>
                          <a:pt x="52435" y="83537"/>
                          <a:pt x="28338" y="75504"/>
                          <a:pt x="13880" y="57833"/>
                        </a:cubicBezTo>
                        <a:cubicBezTo>
                          <a:pt x="-5398" y="35342"/>
                          <a:pt x="1028" y="6426"/>
                          <a:pt x="1028" y="6426"/>
                        </a:cubicBezTo>
                        <a:cubicBezTo>
                          <a:pt x="2635" y="1607"/>
                          <a:pt x="5848" y="0"/>
                          <a:pt x="10667" y="0"/>
                        </a:cubicBezTo>
                        <a:cubicBezTo>
                          <a:pt x="15486" y="0"/>
                          <a:pt x="17093" y="4819"/>
                          <a:pt x="17093" y="9639"/>
                        </a:cubicBezTo>
                        <a:cubicBezTo>
                          <a:pt x="17093" y="9639"/>
                          <a:pt x="12273" y="32129"/>
                          <a:pt x="26732" y="49801"/>
                        </a:cubicBezTo>
                        <a:cubicBezTo>
                          <a:pt x="37977" y="62652"/>
                          <a:pt x="57255" y="70685"/>
                          <a:pt x="86171" y="70685"/>
                        </a:cubicBezTo>
                        <a:cubicBezTo>
                          <a:pt x="90990" y="70685"/>
                          <a:pt x="94203" y="73898"/>
                          <a:pt x="94203" y="78717"/>
                        </a:cubicBezTo>
                        <a:cubicBezTo>
                          <a:pt x="90990" y="80323"/>
                          <a:pt x="87777" y="83537"/>
                          <a:pt x="84565" y="83537"/>
                        </a:cubicBezTo>
                        <a:close/>
                      </a:path>
                    </a:pathLst>
                  </a:custGeom>
                  <a:solidFill>
                    <a:srgbClr val="080808"/>
                  </a:solidFill>
                  <a:ln w="16048" cap="flat">
                    <a:noFill/>
                    <a:prstDash val="solid"/>
                    <a:miter/>
                  </a:ln>
                </p:spPr>
                <p:txBody>
                  <a:bodyPr rtlCol="0" anchor="ctr"/>
                  <a:lstStyle/>
                  <a:p>
                    <a:endParaRPr lang="en-US"/>
                  </a:p>
                </p:txBody>
              </p:sp>
              <p:sp>
                <p:nvSpPr>
                  <p:cNvPr id="383" name="รูปแบบอิสระ: รูปร่าง 382">
                    <a:extLst>
                      <a:ext uri="{FF2B5EF4-FFF2-40B4-BE49-F238E27FC236}">
                        <a16:creationId xmlns:a16="http://schemas.microsoft.com/office/drawing/2014/main" xmlns="" id="{5B913EDE-4314-4055-A719-70F660A67F1C}"/>
                      </a:ext>
                    </a:extLst>
                  </p:cNvPr>
                  <p:cNvSpPr/>
                  <p:nvPr/>
                </p:nvSpPr>
                <p:spPr>
                  <a:xfrm>
                    <a:off x="1169502" y="3053894"/>
                    <a:ext cx="109842" cy="61045"/>
                  </a:xfrm>
                  <a:custGeom>
                    <a:avLst/>
                    <a:gdLst>
                      <a:gd name="connsiteX0" fmla="*/ 64259 w 109842"/>
                      <a:gd name="connsiteY0" fmla="*/ 61046 h 61045"/>
                      <a:gd name="connsiteX1" fmla="*/ 30523 w 109842"/>
                      <a:gd name="connsiteY1" fmla="*/ 53013 h 61045"/>
                      <a:gd name="connsiteX2" fmla="*/ 0 w 109842"/>
                      <a:gd name="connsiteY2" fmla="*/ 8032 h 61045"/>
                      <a:gd name="connsiteX3" fmla="*/ 6426 w 109842"/>
                      <a:gd name="connsiteY3" fmla="*/ 0 h 61045"/>
                      <a:gd name="connsiteX4" fmla="*/ 14458 w 109842"/>
                      <a:gd name="connsiteY4" fmla="*/ 6426 h 61045"/>
                      <a:gd name="connsiteX5" fmla="*/ 36949 w 109842"/>
                      <a:gd name="connsiteY5" fmla="*/ 40162 h 61045"/>
                      <a:gd name="connsiteX6" fmla="*/ 99601 w 109842"/>
                      <a:gd name="connsiteY6" fmla="*/ 38555 h 61045"/>
                      <a:gd name="connsiteX7" fmla="*/ 109240 w 109842"/>
                      <a:gd name="connsiteY7" fmla="*/ 43375 h 61045"/>
                      <a:gd name="connsiteX8" fmla="*/ 104420 w 109842"/>
                      <a:gd name="connsiteY8" fmla="*/ 53013 h 61045"/>
                      <a:gd name="connsiteX9" fmla="*/ 64259 w 109842"/>
                      <a:gd name="connsiteY9" fmla="*/ 61046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842" h="61045">
                        <a:moveTo>
                          <a:pt x="64259" y="61046"/>
                        </a:moveTo>
                        <a:cubicBezTo>
                          <a:pt x="51407" y="61046"/>
                          <a:pt x="40162" y="57833"/>
                          <a:pt x="30523" y="53013"/>
                        </a:cubicBezTo>
                        <a:cubicBezTo>
                          <a:pt x="4819" y="38555"/>
                          <a:pt x="0" y="9639"/>
                          <a:pt x="0" y="8032"/>
                        </a:cubicBezTo>
                        <a:cubicBezTo>
                          <a:pt x="0" y="3213"/>
                          <a:pt x="1606" y="0"/>
                          <a:pt x="6426" y="0"/>
                        </a:cubicBezTo>
                        <a:cubicBezTo>
                          <a:pt x="11245" y="0"/>
                          <a:pt x="14458" y="1606"/>
                          <a:pt x="14458" y="6426"/>
                        </a:cubicBezTo>
                        <a:cubicBezTo>
                          <a:pt x="14458" y="6426"/>
                          <a:pt x="17671" y="28916"/>
                          <a:pt x="36949" y="40162"/>
                        </a:cubicBezTo>
                        <a:cubicBezTo>
                          <a:pt x="51407" y="48194"/>
                          <a:pt x="72291" y="48194"/>
                          <a:pt x="99601" y="38555"/>
                        </a:cubicBezTo>
                        <a:cubicBezTo>
                          <a:pt x="102814" y="36949"/>
                          <a:pt x="107633" y="38555"/>
                          <a:pt x="109240" y="43375"/>
                        </a:cubicBezTo>
                        <a:cubicBezTo>
                          <a:pt x="110846" y="46587"/>
                          <a:pt x="109240" y="51407"/>
                          <a:pt x="104420" y="53013"/>
                        </a:cubicBezTo>
                        <a:cubicBezTo>
                          <a:pt x="89962" y="57833"/>
                          <a:pt x="77110" y="61046"/>
                          <a:pt x="64259" y="61046"/>
                        </a:cubicBezTo>
                        <a:close/>
                      </a:path>
                    </a:pathLst>
                  </a:custGeom>
                  <a:solidFill>
                    <a:srgbClr val="080808"/>
                  </a:solidFill>
                  <a:ln w="16048" cap="flat">
                    <a:noFill/>
                    <a:prstDash val="solid"/>
                    <a:miter/>
                  </a:ln>
                </p:spPr>
                <p:txBody>
                  <a:bodyPr rtlCol="0" anchor="ctr"/>
                  <a:lstStyle/>
                  <a:p>
                    <a:endParaRPr lang="en-US"/>
                  </a:p>
                </p:txBody>
              </p:sp>
            </p:grpSp>
            <p:sp>
              <p:nvSpPr>
                <p:cNvPr id="384" name="รูปแบบอิสระ: รูปร่าง 383">
                  <a:extLst>
                    <a:ext uri="{FF2B5EF4-FFF2-40B4-BE49-F238E27FC236}">
                      <a16:creationId xmlns:a16="http://schemas.microsoft.com/office/drawing/2014/main" xmlns="" id="{2740E9DE-71D1-42C0-B27C-65EE80C8D151}"/>
                    </a:ext>
                  </a:extLst>
                </p:cNvPr>
                <p:cNvSpPr/>
                <p:nvPr/>
              </p:nvSpPr>
              <p:spPr>
                <a:xfrm>
                  <a:off x="1783924" y="2873564"/>
                  <a:ext cx="167614" cy="77827"/>
                </a:xfrm>
                <a:custGeom>
                  <a:avLst/>
                  <a:gdLst>
                    <a:gd name="connsiteX0" fmla="*/ 166321 w 167614"/>
                    <a:gd name="connsiteY0" fmla="*/ 42174 h 77827"/>
                    <a:gd name="connsiteX1" fmla="*/ 77965 w 167614"/>
                    <a:gd name="connsiteY1" fmla="*/ 405 h 77827"/>
                    <a:gd name="connsiteX2" fmla="*/ 855 w 167614"/>
                    <a:gd name="connsiteY2" fmla="*/ 59845 h 77827"/>
                    <a:gd name="connsiteX3" fmla="*/ 10493 w 167614"/>
                    <a:gd name="connsiteY3" fmla="*/ 77516 h 77827"/>
                    <a:gd name="connsiteX4" fmla="*/ 28164 w 167614"/>
                    <a:gd name="connsiteY4" fmla="*/ 67877 h 77827"/>
                    <a:gd name="connsiteX5" fmla="*/ 79572 w 167614"/>
                    <a:gd name="connsiteY5" fmla="*/ 29322 h 77827"/>
                    <a:gd name="connsiteX6" fmla="*/ 142224 w 167614"/>
                    <a:gd name="connsiteY6" fmla="*/ 56632 h 77827"/>
                    <a:gd name="connsiteX7" fmla="*/ 161501 w 167614"/>
                    <a:gd name="connsiteY7" fmla="*/ 61451 h 77827"/>
                    <a:gd name="connsiteX8" fmla="*/ 166321 w 167614"/>
                    <a:gd name="connsiteY8" fmla="*/ 42174 h 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14" h="77827">
                      <a:moveTo>
                        <a:pt x="166321" y="42174"/>
                      </a:moveTo>
                      <a:cubicBezTo>
                        <a:pt x="147043" y="13257"/>
                        <a:pt x="113307" y="-2807"/>
                        <a:pt x="77965" y="405"/>
                      </a:cubicBezTo>
                      <a:cubicBezTo>
                        <a:pt x="42623" y="5225"/>
                        <a:pt x="15313" y="27716"/>
                        <a:pt x="855" y="59845"/>
                      </a:cubicBezTo>
                      <a:cubicBezTo>
                        <a:pt x="-2358" y="66271"/>
                        <a:pt x="4067" y="74303"/>
                        <a:pt x="10493" y="77516"/>
                      </a:cubicBezTo>
                      <a:cubicBezTo>
                        <a:pt x="18526" y="79122"/>
                        <a:pt x="24952" y="74303"/>
                        <a:pt x="28164" y="67877"/>
                      </a:cubicBezTo>
                      <a:cubicBezTo>
                        <a:pt x="36197" y="46993"/>
                        <a:pt x="57081" y="30928"/>
                        <a:pt x="79572" y="29322"/>
                      </a:cubicBezTo>
                      <a:cubicBezTo>
                        <a:pt x="103669" y="26109"/>
                        <a:pt x="127766" y="37354"/>
                        <a:pt x="142224" y="56632"/>
                      </a:cubicBezTo>
                      <a:cubicBezTo>
                        <a:pt x="147043" y="63058"/>
                        <a:pt x="155075" y="66271"/>
                        <a:pt x="161501" y="61451"/>
                      </a:cubicBezTo>
                      <a:cubicBezTo>
                        <a:pt x="166321" y="56632"/>
                        <a:pt x="169534" y="48599"/>
                        <a:pt x="166321" y="42174"/>
                      </a:cubicBezTo>
                      <a:close/>
                    </a:path>
                  </a:pathLst>
                </a:custGeom>
                <a:solidFill>
                  <a:srgbClr val="080808"/>
                </a:solidFill>
                <a:ln w="16048" cap="flat">
                  <a:noFill/>
                  <a:prstDash val="solid"/>
                  <a:miter/>
                </a:ln>
              </p:spPr>
              <p:txBody>
                <a:bodyPr rtlCol="0" anchor="ctr"/>
                <a:lstStyle/>
                <a:p>
                  <a:endParaRPr lang="en-US"/>
                </a:p>
              </p:txBody>
            </p:sp>
            <p:sp>
              <p:nvSpPr>
                <p:cNvPr id="385" name="รูปแบบอิสระ: รูปร่าง 384">
                  <a:extLst>
                    <a:ext uri="{FF2B5EF4-FFF2-40B4-BE49-F238E27FC236}">
                      <a16:creationId xmlns:a16="http://schemas.microsoft.com/office/drawing/2014/main" xmlns="" id="{BACA54FB-4531-439E-8EF8-7CE737408D61}"/>
                    </a:ext>
                  </a:extLst>
                </p:cNvPr>
                <p:cNvSpPr/>
                <p:nvPr/>
              </p:nvSpPr>
              <p:spPr>
                <a:xfrm>
                  <a:off x="1258750" y="2873564"/>
                  <a:ext cx="168641" cy="77827"/>
                </a:xfrm>
                <a:custGeom>
                  <a:avLst/>
                  <a:gdLst>
                    <a:gd name="connsiteX0" fmla="*/ 2320 w 168641"/>
                    <a:gd name="connsiteY0" fmla="*/ 42174 h 77827"/>
                    <a:gd name="connsiteX1" fmla="*/ 90676 w 168641"/>
                    <a:gd name="connsiteY1" fmla="*/ 405 h 77827"/>
                    <a:gd name="connsiteX2" fmla="*/ 167787 w 168641"/>
                    <a:gd name="connsiteY2" fmla="*/ 59845 h 77827"/>
                    <a:gd name="connsiteX3" fmla="*/ 158148 w 168641"/>
                    <a:gd name="connsiteY3" fmla="*/ 77516 h 77827"/>
                    <a:gd name="connsiteX4" fmla="*/ 140477 w 168641"/>
                    <a:gd name="connsiteY4" fmla="*/ 67877 h 77827"/>
                    <a:gd name="connsiteX5" fmla="*/ 89070 w 168641"/>
                    <a:gd name="connsiteY5" fmla="*/ 29322 h 77827"/>
                    <a:gd name="connsiteX6" fmla="*/ 26417 w 168641"/>
                    <a:gd name="connsiteY6" fmla="*/ 56632 h 77827"/>
                    <a:gd name="connsiteX7" fmla="*/ 7140 w 168641"/>
                    <a:gd name="connsiteY7" fmla="*/ 61451 h 77827"/>
                    <a:gd name="connsiteX8" fmla="*/ 2320 w 168641"/>
                    <a:gd name="connsiteY8" fmla="*/ 42174 h 7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41" h="77827">
                      <a:moveTo>
                        <a:pt x="2320" y="42174"/>
                      </a:moveTo>
                      <a:cubicBezTo>
                        <a:pt x="21598" y="13257"/>
                        <a:pt x="55334" y="-2807"/>
                        <a:pt x="90676" y="405"/>
                      </a:cubicBezTo>
                      <a:cubicBezTo>
                        <a:pt x="126018" y="5225"/>
                        <a:pt x="153328" y="27716"/>
                        <a:pt x="167787" y="59845"/>
                      </a:cubicBezTo>
                      <a:cubicBezTo>
                        <a:pt x="171000" y="66271"/>
                        <a:pt x="164574" y="74303"/>
                        <a:pt x="158148" y="77516"/>
                      </a:cubicBezTo>
                      <a:cubicBezTo>
                        <a:pt x="150115" y="79122"/>
                        <a:pt x="143690" y="74303"/>
                        <a:pt x="140477" y="67877"/>
                      </a:cubicBezTo>
                      <a:cubicBezTo>
                        <a:pt x="132444" y="46993"/>
                        <a:pt x="111560" y="30928"/>
                        <a:pt x="89070" y="29322"/>
                      </a:cubicBezTo>
                      <a:cubicBezTo>
                        <a:pt x="64973" y="26109"/>
                        <a:pt x="40876" y="37354"/>
                        <a:pt x="26417" y="56632"/>
                      </a:cubicBezTo>
                      <a:cubicBezTo>
                        <a:pt x="21598" y="63058"/>
                        <a:pt x="13566" y="66271"/>
                        <a:pt x="7140" y="61451"/>
                      </a:cubicBezTo>
                      <a:cubicBezTo>
                        <a:pt x="714" y="56632"/>
                        <a:pt x="-2499" y="48599"/>
                        <a:pt x="2320" y="42174"/>
                      </a:cubicBezTo>
                      <a:close/>
                    </a:path>
                  </a:pathLst>
                </a:custGeom>
                <a:solidFill>
                  <a:srgbClr val="080808"/>
                </a:solidFill>
                <a:ln w="16048" cap="flat">
                  <a:noFill/>
                  <a:prstDash val="solid"/>
                  <a:miter/>
                </a:ln>
              </p:spPr>
              <p:txBody>
                <a:bodyPr rtlCol="0" anchor="ctr"/>
                <a:lstStyle/>
                <a:p>
                  <a:endParaRPr lang="en-US"/>
                </a:p>
              </p:txBody>
            </p:sp>
            <p:sp>
              <p:nvSpPr>
                <p:cNvPr id="386" name="รูปแบบอิสระ: รูปร่าง 385">
                  <a:extLst>
                    <a:ext uri="{FF2B5EF4-FFF2-40B4-BE49-F238E27FC236}">
                      <a16:creationId xmlns:a16="http://schemas.microsoft.com/office/drawing/2014/main" xmlns="" id="{4037560C-8F1B-4CA0-8623-C83D5E440FBB}"/>
                    </a:ext>
                  </a:extLst>
                </p:cNvPr>
                <p:cNvSpPr/>
                <p:nvPr/>
              </p:nvSpPr>
              <p:spPr>
                <a:xfrm>
                  <a:off x="1688346" y="2135595"/>
                  <a:ext cx="656727" cy="676882"/>
                </a:xfrm>
                <a:custGeom>
                  <a:avLst/>
                  <a:gdLst>
                    <a:gd name="connsiteX0" fmla="*/ 594438 w 656727"/>
                    <a:gd name="connsiteY0" fmla="*/ 404230 h 676882"/>
                    <a:gd name="connsiteX1" fmla="*/ 560702 w 656727"/>
                    <a:gd name="connsiteY1" fmla="*/ 360855 h 676882"/>
                    <a:gd name="connsiteX2" fmla="*/ 620141 w 656727"/>
                    <a:gd name="connsiteY2" fmla="*/ 314268 h 676882"/>
                    <a:gd name="connsiteX3" fmla="*/ 618535 w 656727"/>
                    <a:gd name="connsiteY3" fmla="*/ 129524 h 676882"/>
                    <a:gd name="connsiteX4" fmla="*/ 437004 w 656727"/>
                    <a:gd name="connsiteY4" fmla="*/ 142376 h 676882"/>
                    <a:gd name="connsiteX5" fmla="*/ 420939 w 656727"/>
                    <a:gd name="connsiteY5" fmla="*/ 153621 h 676882"/>
                    <a:gd name="connsiteX6" fmla="*/ 392023 w 656727"/>
                    <a:gd name="connsiteY6" fmla="*/ 65265 h 676882"/>
                    <a:gd name="connsiteX7" fmla="*/ 292422 w 656727"/>
                    <a:gd name="connsiteY7" fmla="*/ 1006 h 676882"/>
                    <a:gd name="connsiteX8" fmla="*/ 229770 w 656727"/>
                    <a:gd name="connsiteY8" fmla="*/ 10645 h 676882"/>
                    <a:gd name="connsiteX9" fmla="*/ 199247 w 656727"/>
                    <a:gd name="connsiteY9" fmla="*/ 26710 h 676882"/>
                    <a:gd name="connsiteX10" fmla="*/ 154266 w 656727"/>
                    <a:gd name="connsiteY10" fmla="*/ 158440 h 676882"/>
                    <a:gd name="connsiteX11" fmla="*/ 170330 w 656727"/>
                    <a:gd name="connsiteY11" fmla="*/ 196995 h 676882"/>
                    <a:gd name="connsiteX12" fmla="*/ 98039 w 656727"/>
                    <a:gd name="connsiteY12" fmla="*/ 205028 h 676882"/>
                    <a:gd name="connsiteX13" fmla="*/ 45 w 656727"/>
                    <a:gd name="connsiteY13" fmla="*/ 338365 h 676882"/>
                    <a:gd name="connsiteX14" fmla="*/ 122136 w 656727"/>
                    <a:gd name="connsiteY14" fmla="*/ 455637 h 676882"/>
                    <a:gd name="connsiteX15" fmla="*/ 191214 w 656727"/>
                    <a:gd name="connsiteY15" fmla="*/ 444392 h 676882"/>
                    <a:gd name="connsiteX16" fmla="*/ 159085 w 656727"/>
                    <a:gd name="connsiteY16" fmla="*/ 510257 h 676882"/>
                    <a:gd name="connsiteX17" fmla="*/ 226557 w 656727"/>
                    <a:gd name="connsiteY17" fmla="*/ 662871 h 676882"/>
                    <a:gd name="connsiteX18" fmla="*/ 406481 w 656727"/>
                    <a:gd name="connsiteY18" fmla="*/ 564877 h 676882"/>
                    <a:gd name="connsiteX19" fmla="*/ 470740 w 656727"/>
                    <a:gd name="connsiteY19" fmla="*/ 608251 h 676882"/>
                    <a:gd name="connsiteX20" fmla="*/ 621748 w 656727"/>
                    <a:gd name="connsiteY20" fmla="*/ 558451 h 676882"/>
                    <a:gd name="connsiteX21" fmla="*/ 594438 w 656727"/>
                    <a:gd name="connsiteY21" fmla="*/ 404230 h 67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6727" h="676882">
                      <a:moveTo>
                        <a:pt x="594438" y="404230"/>
                      </a:moveTo>
                      <a:cubicBezTo>
                        <a:pt x="584799" y="388165"/>
                        <a:pt x="573554" y="373707"/>
                        <a:pt x="560702" y="360855"/>
                      </a:cubicBezTo>
                      <a:cubicBezTo>
                        <a:pt x="583193" y="348003"/>
                        <a:pt x="604077" y="333545"/>
                        <a:pt x="620141" y="314268"/>
                      </a:cubicBezTo>
                      <a:cubicBezTo>
                        <a:pt x="665122" y="262861"/>
                        <a:pt x="673155" y="179324"/>
                        <a:pt x="618535" y="129524"/>
                      </a:cubicBezTo>
                      <a:cubicBezTo>
                        <a:pt x="565521" y="79723"/>
                        <a:pt x="490017" y="108640"/>
                        <a:pt x="437004" y="142376"/>
                      </a:cubicBezTo>
                      <a:cubicBezTo>
                        <a:pt x="430578" y="145588"/>
                        <a:pt x="425759" y="150408"/>
                        <a:pt x="420939" y="153621"/>
                      </a:cubicBezTo>
                      <a:cubicBezTo>
                        <a:pt x="416120" y="123098"/>
                        <a:pt x="409694" y="92575"/>
                        <a:pt x="392023" y="65265"/>
                      </a:cubicBezTo>
                      <a:cubicBezTo>
                        <a:pt x="367926" y="29923"/>
                        <a:pt x="334190" y="5826"/>
                        <a:pt x="292422" y="1006"/>
                      </a:cubicBezTo>
                      <a:cubicBezTo>
                        <a:pt x="269931" y="-2207"/>
                        <a:pt x="249047" y="2613"/>
                        <a:pt x="229770" y="10645"/>
                      </a:cubicBezTo>
                      <a:cubicBezTo>
                        <a:pt x="218524" y="13858"/>
                        <a:pt x="208886" y="20284"/>
                        <a:pt x="199247" y="26710"/>
                      </a:cubicBezTo>
                      <a:cubicBezTo>
                        <a:pt x="159085" y="57233"/>
                        <a:pt x="141414" y="110246"/>
                        <a:pt x="154266" y="158440"/>
                      </a:cubicBezTo>
                      <a:cubicBezTo>
                        <a:pt x="157479" y="172898"/>
                        <a:pt x="163904" y="185750"/>
                        <a:pt x="170330" y="196995"/>
                      </a:cubicBezTo>
                      <a:cubicBezTo>
                        <a:pt x="146233" y="193782"/>
                        <a:pt x="123743" y="195389"/>
                        <a:pt x="98039" y="205028"/>
                      </a:cubicBezTo>
                      <a:cubicBezTo>
                        <a:pt x="40206" y="224305"/>
                        <a:pt x="-1562" y="275712"/>
                        <a:pt x="45" y="338365"/>
                      </a:cubicBezTo>
                      <a:cubicBezTo>
                        <a:pt x="1651" y="404230"/>
                        <a:pt x="56271" y="457243"/>
                        <a:pt x="122136" y="455637"/>
                      </a:cubicBezTo>
                      <a:cubicBezTo>
                        <a:pt x="144627" y="455637"/>
                        <a:pt x="168724" y="450817"/>
                        <a:pt x="191214" y="444392"/>
                      </a:cubicBezTo>
                      <a:cubicBezTo>
                        <a:pt x="176756" y="463669"/>
                        <a:pt x="163904" y="484553"/>
                        <a:pt x="159085" y="510257"/>
                      </a:cubicBezTo>
                      <a:cubicBezTo>
                        <a:pt x="144627" y="571302"/>
                        <a:pt x="171937" y="633955"/>
                        <a:pt x="226557" y="662871"/>
                      </a:cubicBezTo>
                      <a:cubicBezTo>
                        <a:pt x="313306" y="706246"/>
                        <a:pt x="372745" y="641987"/>
                        <a:pt x="406481" y="564877"/>
                      </a:cubicBezTo>
                      <a:cubicBezTo>
                        <a:pt x="424152" y="582548"/>
                        <a:pt x="443430" y="600219"/>
                        <a:pt x="470740" y="608251"/>
                      </a:cubicBezTo>
                      <a:cubicBezTo>
                        <a:pt x="525360" y="625922"/>
                        <a:pt x="591225" y="609857"/>
                        <a:pt x="621748" y="558451"/>
                      </a:cubicBezTo>
                      <a:cubicBezTo>
                        <a:pt x="657090" y="502224"/>
                        <a:pt x="636206" y="447604"/>
                        <a:pt x="594438" y="404230"/>
                      </a:cubicBezTo>
                      <a:close/>
                    </a:path>
                  </a:pathLst>
                </a:custGeom>
                <a:solidFill>
                  <a:srgbClr val="F8A6AA"/>
                </a:solidFill>
                <a:ln w="48145" cap="rnd">
                  <a:solidFill>
                    <a:srgbClr val="534741"/>
                  </a:solidFill>
                  <a:prstDash val="solid"/>
                  <a:round/>
                </a:ln>
              </p:spPr>
              <p:txBody>
                <a:bodyPr rtlCol="0" anchor="ctr"/>
                <a:lstStyle/>
                <a:p>
                  <a:endParaRPr lang="en-US"/>
                </a:p>
              </p:txBody>
            </p:sp>
            <p:sp>
              <p:nvSpPr>
                <p:cNvPr id="387" name="รูปแบบอิสระ: รูปร่าง 386">
                  <a:extLst>
                    <a:ext uri="{FF2B5EF4-FFF2-40B4-BE49-F238E27FC236}">
                      <a16:creationId xmlns:a16="http://schemas.microsoft.com/office/drawing/2014/main" xmlns="" id="{2C81A488-D4DB-412B-ABBF-4E4F4C4FA8B3}"/>
                    </a:ext>
                  </a:extLst>
                </p:cNvPr>
                <p:cNvSpPr/>
                <p:nvPr/>
              </p:nvSpPr>
              <p:spPr>
                <a:xfrm>
                  <a:off x="1948638" y="2379178"/>
                  <a:ext cx="151425" cy="160646"/>
                </a:xfrm>
                <a:custGeom>
                  <a:avLst/>
                  <a:gdLst>
                    <a:gd name="connsiteX0" fmla="*/ 144582 w 151425"/>
                    <a:gd name="connsiteY0" fmla="*/ 46587 h 160646"/>
                    <a:gd name="connsiteX1" fmla="*/ 128517 w 151425"/>
                    <a:gd name="connsiteY1" fmla="*/ 22490 h 160646"/>
                    <a:gd name="connsiteX2" fmla="*/ 104420 w 151425"/>
                    <a:gd name="connsiteY2" fmla="*/ 6426 h 160646"/>
                    <a:gd name="connsiteX3" fmla="*/ 75504 w 151425"/>
                    <a:gd name="connsiteY3" fmla="*/ 0 h 160646"/>
                    <a:gd name="connsiteX4" fmla="*/ 54620 w 151425"/>
                    <a:gd name="connsiteY4" fmla="*/ 3213 h 160646"/>
                    <a:gd name="connsiteX5" fmla="*/ 20884 w 151425"/>
                    <a:gd name="connsiteY5" fmla="*/ 22490 h 160646"/>
                    <a:gd name="connsiteX6" fmla="*/ 9639 w 151425"/>
                    <a:gd name="connsiteY6" fmla="*/ 38555 h 160646"/>
                    <a:gd name="connsiteX7" fmla="*/ 0 w 151425"/>
                    <a:gd name="connsiteY7" fmla="*/ 77110 h 160646"/>
                    <a:gd name="connsiteX8" fmla="*/ 0 w 151425"/>
                    <a:gd name="connsiteY8" fmla="*/ 85143 h 160646"/>
                    <a:gd name="connsiteX9" fmla="*/ 6426 w 151425"/>
                    <a:gd name="connsiteY9" fmla="*/ 114059 h 160646"/>
                    <a:gd name="connsiteX10" fmla="*/ 22491 w 151425"/>
                    <a:gd name="connsiteY10" fmla="*/ 138156 h 160646"/>
                    <a:gd name="connsiteX11" fmla="*/ 46588 w 151425"/>
                    <a:gd name="connsiteY11" fmla="*/ 154221 h 160646"/>
                    <a:gd name="connsiteX12" fmla="*/ 75504 w 151425"/>
                    <a:gd name="connsiteY12" fmla="*/ 160647 h 160646"/>
                    <a:gd name="connsiteX13" fmla="*/ 96388 w 151425"/>
                    <a:gd name="connsiteY13" fmla="*/ 157434 h 160646"/>
                    <a:gd name="connsiteX14" fmla="*/ 130124 w 151425"/>
                    <a:gd name="connsiteY14" fmla="*/ 138156 h 160646"/>
                    <a:gd name="connsiteX15" fmla="*/ 141369 w 151425"/>
                    <a:gd name="connsiteY15" fmla="*/ 122091 h 160646"/>
                    <a:gd name="connsiteX16" fmla="*/ 151008 w 151425"/>
                    <a:gd name="connsiteY16" fmla="*/ 83536 h 160646"/>
                    <a:gd name="connsiteX17" fmla="*/ 151008 w 151425"/>
                    <a:gd name="connsiteY17" fmla="*/ 75504 h 160646"/>
                    <a:gd name="connsiteX18" fmla="*/ 144582 w 151425"/>
                    <a:gd name="connsiteY18" fmla="*/ 46587 h 16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425" h="160646">
                      <a:moveTo>
                        <a:pt x="144582" y="46587"/>
                      </a:moveTo>
                      <a:cubicBezTo>
                        <a:pt x="141369" y="36949"/>
                        <a:pt x="136550" y="28916"/>
                        <a:pt x="128517" y="22490"/>
                      </a:cubicBezTo>
                      <a:cubicBezTo>
                        <a:pt x="122092" y="14458"/>
                        <a:pt x="114059" y="9639"/>
                        <a:pt x="104420" y="6426"/>
                      </a:cubicBezTo>
                      <a:cubicBezTo>
                        <a:pt x="94782" y="1606"/>
                        <a:pt x="85143" y="0"/>
                        <a:pt x="75504" y="0"/>
                      </a:cubicBezTo>
                      <a:lnTo>
                        <a:pt x="54620" y="3213"/>
                      </a:lnTo>
                      <a:cubicBezTo>
                        <a:pt x="41768" y="6426"/>
                        <a:pt x="30523" y="12852"/>
                        <a:pt x="20884" y="22490"/>
                      </a:cubicBezTo>
                      <a:cubicBezTo>
                        <a:pt x="17671" y="27310"/>
                        <a:pt x="12852" y="32129"/>
                        <a:pt x="9639" y="38555"/>
                      </a:cubicBezTo>
                      <a:cubicBezTo>
                        <a:pt x="3213" y="49800"/>
                        <a:pt x="0" y="62652"/>
                        <a:pt x="0" y="77110"/>
                      </a:cubicBezTo>
                      <a:lnTo>
                        <a:pt x="0" y="85143"/>
                      </a:lnTo>
                      <a:cubicBezTo>
                        <a:pt x="0" y="96388"/>
                        <a:pt x="1607" y="106027"/>
                        <a:pt x="6426" y="114059"/>
                      </a:cubicBezTo>
                      <a:cubicBezTo>
                        <a:pt x="9639" y="123698"/>
                        <a:pt x="14458" y="131730"/>
                        <a:pt x="22491" y="138156"/>
                      </a:cubicBezTo>
                      <a:cubicBezTo>
                        <a:pt x="28916" y="146188"/>
                        <a:pt x="36949" y="151008"/>
                        <a:pt x="46588" y="154221"/>
                      </a:cubicBezTo>
                      <a:cubicBezTo>
                        <a:pt x="56226" y="159040"/>
                        <a:pt x="65865" y="160647"/>
                        <a:pt x="75504" y="160647"/>
                      </a:cubicBezTo>
                      <a:cubicBezTo>
                        <a:pt x="81930" y="159040"/>
                        <a:pt x="88356" y="159040"/>
                        <a:pt x="96388" y="157434"/>
                      </a:cubicBezTo>
                      <a:cubicBezTo>
                        <a:pt x="109240" y="154221"/>
                        <a:pt x="120485" y="147795"/>
                        <a:pt x="130124" y="138156"/>
                      </a:cubicBezTo>
                      <a:cubicBezTo>
                        <a:pt x="133337" y="133337"/>
                        <a:pt x="138156" y="128517"/>
                        <a:pt x="141369" y="122091"/>
                      </a:cubicBezTo>
                      <a:cubicBezTo>
                        <a:pt x="147795" y="110846"/>
                        <a:pt x="151008" y="97994"/>
                        <a:pt x="151008" y="83536"/>
                      </a:cubicBezTo>
                      <a:lnTo>
                        <a:pt x="151008" y="75504"/>
                      </a:lnTo>
                      <a:cubicBezTo>
                        <a:pt x="152614" y="65865"/>
                        <a:pt x="149402" y="54620"/>
                        <a:pt x="144582" y="46587"/>
                      </a:cubicBezTo>
                      <a:close/>
                    </a:path>
                  </a:pathLst>
                </a:custGeom>
                <a:solidFill>
                  <a:srgbClr val="FED57D"/>
                </a:solidFill>
                <a:ln w="48145" cap="flat">
                  <a:solidFill>
                    <a:srgbClr val="534741"/>
                  </a:solidFill>
                  <a:prstDash val="solid"/>
                  <a:miter/>
                </a:ln>
              </p:spPr>
              <p:txBody>
                <a:bodyPr rtlCol="0" anchor="ctr"/>
                <a:lstStyle/>
                <a:p>
                  <a:endParaRPr lang="en-US"/>
                </a:p>
              </p:txBody>
            </p:sp>
          </p:grpSp>
          <p:grpSp>
            <p:nvGrpSpPr>
              <p:cNvPr id="388" name="กราฟิก 324">
                <a:extLst>
                  <a:ext uri="{FF2B5EF4-FFF2-40B4-BE49-F238E27FC236}">
                    <a16:creationId xmlns:a16="http://schemas.microsoft.com/office/drawing/2014/main" xmlns="" id="{F43A3712-DF0B-4181-97EA-75B8C8879D48}"/>
                  </a:ext>
                </a:extLst>
              </p:cNvPr>
              <p:cNvGrpSpPr/>
              <p:nvPr/>
            </p:nvGrpSpPr>
            <p:grpSpPr>
              <a:xfrm>
                <a:off x="1482132" y="3451994"/>
                <a:ext cx="266500" cy="173802"/>
                <a:chOff x="1482132" y="3451994"/>
                <a:chExt cx="266500" cy="173802"/>
              </a:xfrm>
              <a:solidFill>
                <a:srgbClr val="080808"/>
              </a:solidFill>
            </p:grpSpPr>
            <p:sp>
              <p:nvSpPr>
                <p:cNvPr id="389" name="รูปแบบอิสระ: รูปร่าง 388">
                  <a:extLst>
                    <a:ext uri="{FF2B5EF4-FFF2-40B4-BE49-F238E27FC236}">
                      <a16:creationId xmlns:a16="http://schemas.microsoft.com/office/drawing/2014/main" xmlns="" id="{D3C78248-A379-4EE7-85EA-2BE6D271F045}"/>
                    </a:ext>
                  </a:extLst>
                </p:cNvPr>
                <p:cNvSpPr/>
                <p:nvPr/>
              </p:nvSpPr>
              <p:spPr>
                <a:xfrm>
                  <a:off x="1491937" y="3460116"/>
                  <a:ext cx="251781" cy="158632"/>
                </a:xfrm>
                <a:custGeom>
                  <a:avLst/>
                  <a:gdLst>
                    <a:gd name="connsiteX0" fmla="*/ 251073 w 251781"/>
                    <a:gd name="connsiteY0" fmla="*/ 6640 h 158632"/>
                    <a:gd name="connsiteX1" fmla="*/ 236615 w 251781"/>
                    <a:gd name="connsiteY1" fmla="*/ 6640 h 158632"/>
                    <a:gd name="connsiteX2" fmla="*/ 178782 w 251781"/>
                    <a:gd name="connsiteY2" fmla="*/ 128732 h 158632"/>
                    <a:gd name="connsiteX3" fmla="*/ 108098 w 251781"/>
                    <a:gd name="connsiteY3" fmla="*/ 143190 h 158632"/>
                    <a:gd name="connsiteX4" fmla="*/ 50265 w 251781"/>
                    <a:gd name="connsiteY4" fmla="*/ 106241 h 158632"/>
                    <a:gd name="connsiteX5" fmla="*/ 13316 w 251781"/>
                    <a:gd name="connsiteY5" fmla="*/ 25918 h 158632"/>
                    <a:gd name="connsiteX6" fmla="*/ 464 w 251781"/>
                    <a:gd name="connsiteY6" fmla="*/ 29131 h 158632"/>
                    <a:gd name="connsiteX7" fmla="*/ 98459 w 251781"/>
                    <a:gd name="connsiteY7" fmla="*/ 154435 h 158632"/>
                    <a:gd name="connsiteX8" fmla="*/ 233402 w 251781"/>
                    <a:gd name="connsiteY8" fmla="*/ 93390 h 158632"/>
                    <a:gd name="connsiteX9" fmla="*/ 251073 w 251781"/>
                    <a:gd name="connsiteY9" fmla="*/ 6640 h 1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781" h="158632">
                      <a:moveTo>
                        <a:pt x="251073" y="6640"/>
                      </a:moveTo>
                      <a:cubicBezTo>
                        <a:pt x="249467" y="-1392"/>
                        <a:pt x="236615" y="-2999"/>
                        <a:pt x="236615" y="6640"/>
                      </a:cubicBezTo>
                      <a:cubicBezTo>
                        <a:pt x="241434" y="54834"/>
                        <a:pt x="220550" y="104635"/>
                        <a:pt x="178782" y="128732"/>
                      </a:cubicBezTo>
                      <a:cubicBezTo>
                        <a:pt x="157898" y="141584"/>
                        <a:pt x="132195" y="148010"/>
                        <a:pt x="108098" y="143190"/>
                      </a:cubicBezTo>
                      <a:cubicBezTo>
                        <a:pt x="84001" y="138371"/>
                        <a:pt x="64723" y="123913"/>
                        <a:pt x="50265" y="106241"/>
                      </a:cubicBezTo>
                      <a:cubicBezTo>
                        <a:pt x="30987" y="83751"/>
                        <a:pt x="19742" y="54834"/>
                        <a:pt x="13316" y="25918"/>
                      </a:cubicBezTo>
                      <a:cubicBezTo>
                        <a:pt x="11710" y="17886"/>
                        <a:pt x="-2749" y="21098"/>
                        <a:pt x="464" y="29131"/>
                      </a:cubicBezTo>
                      <a:cubicBezTo>
                        <a:pt x="14922" y="82144"/>
                        <a:pt x="42232" y="138371"/>
                        <a:pt x="98459" y="154435"/>
                      </a:cubicBezTo>
                      <a:cubicBezTo>
                        <a:pt x="151472" y="170500"/>
                        <a:pt x="207699" y="138371"/>
                        <a:pt x="233402" y="93390"/>
                      </a:cubicBezTo>
                      <a:cubicBezTo>
                        <a:pt x="246254" y="66080"/>
                        <a:pt x="254286" y="35557"/>
                        <a:pt x="251073" y="6640"/>
                      </a:cubicBezTo>
                      <a:close/>
                    </a:path>
                  </a:pathLst>
                </a:custGeom>
                <a:solidFill>
                  <a:srgbClr val="080808"/>
                </a:solidFill>
                <a:ln w="16048" cap="flat">
                  <a:noFill/>
                  <a:prstDash val="solid"/>
                  <a:miter/>
                </a:ln>
              </p:spPr>
              <p:txBody>
                <a:bodyPr rtlCol="0" anchor="ctr"/>
                <a:lstStyle/>
                <a:p>
                  <a:endParaRPr lang="en-US"/>
                </a:p>
              </p:txBody>
            </p:sp>
            <p:sp>
              <p:nvSpPr>
                <p:cNvPr id="390" name="รูปแบบอิสระ: รูปร่าง 389">
                  <a:extLst>
                    <a:ext uri="{FF2B5EF4-FFF2-40B4-BE49-F238E27FC236}">
                      <a16:creationId xmlns:a16="http://schemas.microsoft.com/office/drawing/2014/main" xmlns="" id="{C33C50A5-A477-4857-A801-5E8DD8E981FE}"/>
                    </a:ext>
                  </a:extLst>
                </p:cNvPr>
                <p:cNvSpPr/>
                <p:nvPr/>
              </p:nvSpPr>
              <p:spPr>
                <a:xfrm>
                  <a:off x="1482132" y="3451994"/>
                  <a:ext cx="266500" cy="173802"/>
                </a:xfrm>
                <a:custGeom>
                  <a:avLst/>
                  <a:gdLst>
                    <a:gd name="connsiteX0" fmla="*/ 135574 w 266500"/>
                    <a:gd name="connsiteY0" fmla="*/ 173803 h 173802"/>
                    <a:gd name="connsiteX1" fmla="*/ 103444 w 266500"/>
                    <a:gd name="connsiteY1" fmla="*/ 168983 h 173802"/>
                    <a:gd name="connsiteX2" fmla="*/ 630 w 266500"/>
                    <a:gd name="connsiteY2" fmla="*/ 37253 h 173802"/>
                    <a:gd name="connsiteX3" fmla="*/ 3843 w 266500"/>
                    <a:gd name="connsiteY3" fmla="*/ 24401 h 173802"/>
                    <a:gd name="connsiteX4" fmla="*/ 18301 w 266500"/>
                    <a:gd name="connsiteY4" fmla="*/ 21189 h 173802"/>
                    <a:gd name="connsiteX5" fmla="*/ 27940 w 266500"/>
                    <a:gd name="connsiteY5" fmla="*/ 30827 h 173802"/>
                    <a:gd name="connsiteX6" fmla="*/ 64889 w 266500"/>
                    <a:gd name="connsiteY6" fmla="*/ 107938 h 173802"/>
                    <a:gd name="connsiteX7" fmla="*/ 119509 w 266500"/>
                    <a:gd name="connsiteY7" fmla="*/ 143280 h 173802"/>
                    <a:gd name="connsiteX8" fmla="*/ 183768 w 266500"/>
                    <a:gd name="connsiteY8" fmla="*/ 130428 h 173802"/>
                    <a:gd name="connsiteX9" fmla="*/ 238387 w 266500"/>
                    <a:gd name="connsiteY9" fmla="*/ 14763 h 173802"/>
                    <a:gd name="connsiteX10" fmla="*/ 249633 w 266500"/>
                    <a:gd name="connsiteY10" fmla="*/ 304 h 173802"/>
                    <a:gd name="connsiteX11" fmla="*/ 265697 w 266500"/>
                    <a:gd name="connsiteY11" fmla="*/ 13156 h 173802"/>
                    <a:gd name="connsiteX12" fmla="*/ 246420 w 266500"/>
                    <a:gd name="connsiteY12" fmla="*/ 104725 h 173802"/>
                    <a:gd name="connsiteX13" fmla="*/ 135574 w 266500"/>
                    <a:gd name="connsiteY13" fmla="*/ 173803 h 173802"/>
                    <a:gd name="connsiteX14" fmla="*/ 252846 w 266500"/>
                    <a:gd name="connsiteY14" fmla="*/ 14763 h 173802"/>
                    <a:gd name="connsiteX15" fmla="*/ 252846 w 266500"/>
                    <a:gd name="connsiteY15" fmla="*/ 14763 h 173802"/>
                    <a:gd name="connsiteX16" fmla="*/ 252846 w 266500"/>
                    <a:gd name="connsiteY16" fmla="*/ 14763 h 173802"/>
                    <a:gd name="connsiteX17" fmla="*/ 254452 w 266500"/>
                    <a:gd name="connsiteY17" fmla="*/ 14763 h 173802"/>
                    <a:gd name="connsiteX18" fmla="*/ 254452 w 266500"/>
                    <a:gd name="connsiteY18" fmla="*/ 14763 h 173802"/>
                    <a:gd name="connsiteX19" fmla="*/ 260878 w 266500"/>
                    <a:gd name="connsiteY19" fmla="*/ 14763 h 173802"/>
                    <a:gd name="connsiteX20" fmla="*/ 254452 w 266500"/>
                    <a:gd name="connsiteY20" fmla="*/ 14763 h 1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500" h="173802">
                      <a:moveTo>
                        <a:pt x="135574" y="173803"/>
                      </a:moveTo>
                      <a:cubicBezTo>
                        <a:pt x="125935" y="173803"/>
                        <a:pt x="114689" y="172197"/>
                        <a:pt x="103444" y="168983"/>
                      </a:cubicBezTo>
                      <a:cubicBezTo>
                        <a:pt x="55250" y="154525"/>
                        <a:pt x="19908" y="109544"/>
                        <a:pt x="630" y="37253"/>
                      </a:cubicBezTo>
                      <a:cubicBezTo>
                        <a:pt x="-976" y="32434"/>
                        <a:pt x="630" y="27615"/>
                        <a:pt x="3843" y="24401"/>
                      </a:cubicBezTo>
                      <a:cubicBezTo>
                        <a:pt x="7056" y="21189"/>
                        <a:pt x="13482" y="19582"/>
                        <a:pt x="18301" y="21189"/>
                      </a:cubicBezTo>
                      <a:cubicBezTo>
                        <a:pt x="23121" y="22795"/>
                        <a:pt x="26334" y="26008"/>
                        <a:pt x="27940" y="30827"/>
                      </a:cubicBezTo>
                      <a:cubicBezTo>
                        <a:pt x="34366" y="54924"/>
                        <a:pt x="44005" y="85447"/>
                        <a:pt x="64889" y="107938"/>
                      </a:cubicBezTo>
                      <a:cubicBezTo>
                        <a:pt x="76134" y="120789"/>
                        <a:pt x="93805" y="136854"/>
                        <a:pt x="119509" y="143280"/>
                      </a:cubicBezTo>
                      <a:cubicBezTo>
                        <a:pt x="140393" y="148100"/>
                        <a:pt x="162884" y="143280"/>
                        <a:pt x="183768" y="130428"/>
                      </a:cubicBezTo>
                      <a:cubicBezTo>
                        <a:pt x="222323" y="107938"/>
                        <a:pt x="243207" y="61350"/>
                        <a:pt x="238387" y="14763"/>
                      </a:cubicBezTo>
                      <a:cubicBezTo>
                        <a:pt x="236781" y="6730"/>
                        <a:pt x="243207" y="304"/>
                        <a:pt x="249633" y="304"/>
                      </a:cubicBezTo>
                      <a:cubicBezTo>
                        <a:pt x="257665" y="-1302"/>
                        <a:pt x="265697" y="3518"/>
                        <a:pt x="265697" y="13156"/>
                      </a:cubicBezTo>
                      <a:cubicBezTo>
                        <a:pt x="268910" y="43679"/>
                        <a:pt x="262484" y="77415"/>
                        <a:pt x="246420" y="104725"/>
                      </a:cubicBezTo>
                      <a:cubicBezTo>
                        <a:pt x="225536" y="141674"/>
                        <a:pt x="183768" y="173803"/>
                        <a:pt x="135574" y="173803"/>
                      </a:cubicBezTo>
                      <a:close/>
                      <a:moveTo>
                        <a:pt x="252846" y="14763"/>
                      </a:moveTo>
                      <a:lnTo>
                        <a:pt x="252846" y="14763"/>
                      </a:lnTo>
                      <a:cubicBezTo>
                        <a:pt x="252846" y="14763"/>
                        <a:pt x="252846" y="14763"/>
                        <a:pt x="252846" y="14763"/>
                      </a:cubicBezTo>
                      <a:close/>
                      <a:moveTo>
                        <a:pt x="254452" y="14763"/>
                      </a:moveTo>
                      <a:cubicBezTo>
                        <a:pt x="254452" y="14763"/>
                        <a:pt x="254452" y="14763"/>
                        <a:pt x="254452" y="14763"/>
                      </a:cubicBezTo>
                      <a:lnTo>
                        <a:pt x="260878" y="14763"/>
                      </a:lnTo>
                      <a:lnTo>
                        <a:pt x="254452" y="14763"/>
                      </a:lnTo>
                      <a:close/>
                    </a:path>
                  </a:pathLst>
                </a:custGeom>
                <a:solidFill>
                  <a:srgbClr val="080808"/>
                </a:solidFill>
                <a:ln w="16048" cap="flat">
                  <a:noFill/>
                  <a:prstDash val="solid"/>
                  <a:miter/>
                </a:ln>
              </p:spPr>
              <p:txBody>
                <a:bodyPr rtlCol="0" anchor="ctr"/>
                <a:lstStyle/>
                <a:p>
                  <a:endParaRPr lang="en-US"/>
                </a:p>
              </p:txBody>
            </p:sp>
          </p:grpSp>
        </p:grpSp>
        <p:sp>
          <p:nvSpPr>
            <p:cNvPr id="391" name="รูปแบบอิสระ: รูปร่าง 390">
              <a:extLst>
                <a:ext uri="{FF2B5EF4-FFF2-40B4-BE49-F238E27FC236}">
                  <a16:creationId xmlns:a16="http://schemas.microsoft.com/office/drawing/2014/main" xmlns="" id="{44075A0F-FD76-497B-BF66-F54A5FE3413D}"/>
                </a:ext>
              </a:extLst>
            </p:cNvPr>
            <p:cNvSpPr/>
            <p:nvPr/>
          </p:nvSpPr>
          <p:spPr>
            <a:xfrm>
              <a:off x="1083061" y="3278594"/>
              <a:ext cx="179616" cy="185442"/>
            </a:xfrm>
            <a:custGeom>
              <a:avLst/>
              <a:gdLst>
                <a:gd name="connsiteX0" fmla="*/ 152306 w 179616"/>
                <a:gd name="connsiteY0" fmla="*/ 27516 h 185442"/>
                <a:gd name="connsiteX1" fmla="*/ 131422 w 179616"/>
                <a:gd name="connsiteY1" fmla="*/ 11451 h 185442"/>
                <a:gd name="connsiteX2" fmla="*/ 88047 w 179616"/>
                <a:gd name="connsiteY2" fmla="*/ 206 h 185442"/>
                <a:gd name="connsiteX3" fmla="*/ 46279 w 179616"/>
                <a:gd name="connsiteY3" fmla="*/ 16270 h 185442"/>
                <a:gd name="connsiteX4" fmla="*/ 44673 w 179616"/>
                <a:gd name="connsiteY4" fmla="*/ 17877 h 185442"/>
                <a:gd name="connsiteX5" fmla="*/ 2905 w 179616"/>
                <a:gd name="connsiteY5" fmla="*/ 122297 h 185442"/>
                <a:gd name="connsiteX6" fmla="*/ 110538 w 179616"/>
                <a:gd name="connsiteY6" fmla="*/ 183343 h 185442"/>
                <a:gd name="connsiteX7" fmla="*/ 179616 w 179616"/>
                <a:gd name="connsiteY7" fmla="*/ 94987 h 185442"/>
                <a:gd name="connsiteX8" fmla="*/ 152306 w 179616"/>
                <a:gd name="connsiteY8" fmla="*/ 27516 h 18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6" h="185442">
                  <a:moveTo>
                    <a:pt x="152306" y="27516"/>
                  </a:moveTo>
                  <a:cubicBezTo>
                    <a:pt x="145880" y="21090"/>
                    <a:pt x="139454" y="14664"/>
                    <a:pt x="131422" y="11451"/>
                  </a:cubicBezTo>
                  <a:cubicBezTo>
                    <a:pt x="116964" y="3419"/>
                    <a:pt x="104112" y="1812"/>
                    <a:pt x="88047" y="206"/>
                  </a:cubicBezTo>
                  <a:cubicBezTo>
                    <a:pt x="75196" y="-1401"/>
                    <a:pt x="55918" y="6632"/>
                    <a:pt x="46279" y="16270"/>
                  </a:cubicBezTo>
                  <a:cubicBezTo>
                    <a:pt x="46279" y="16270"/>
                    <a:pt x="44673" y="16270"/>
                    <a:pt x="44673" y="17877"/>
                  </a:cubicBezTo>
                  <a:cubicBezTo>
                    <a:pt x="7724" y="37154"/>
                    <a:pt x="-6734" y="83742"/>
                    <a:pt x="2905" y="122297"/>
                  </a:cubicBezTo>
                  <a:cubicBezTo>
                    <a:pt x="15756" y="168885"/>
                    <a:pt x="65557" y="192982"/>
                    <a:pt x="110538" y="183343"/>
                  </a:cubicBezTo>
                  <a:cubicBezTo>
                    <a:pt x="152306" y="173704"/>
                    <a:pt x="179616" y="135149"/>
                    <a:pt x="179616" y="94987"/>
                  </a:cubicBezTo>
                  <a:cubicBezTo>
                    <a:pt x="179616" y="67677"/>
                    <a:pt x="168371" y="43580"/>
                    <a:pt x="152306" y="27516"/>
                  </a:cubicBezTo>
                  <a:close/>
                </a:path>
              </a:pathLst>
            </a:custGeom>
            <a:solidFill>
              <a:srgbClr val="F9A0AB">
                <a:alpha val="67000"/>
              </a:srgbClr>
            </a:solidFill>
            <a:ln w="16048" cap="flat">
              <a:noFill/>
              <a:prstDash val="solid"/>
              <a:miter/>
            </a:ln>
          </p:spPr>
          <p:txBody>
            <a:bodyPr rtlCol="0" anchor="ctr"/>
            <a:lstStyle/>
            <a:p>
              <a:endParaRPr lang="en-US"/>
            </a:p>
          </p:txBody>
        </p:sp>
        <p:sp>
          <p:nvSpPr>
            <p:cNvPr id="392" name="รูปแบบอิสระ: รูปร่าง 391">
              <a:extLst>
                <a:ext uri="{FF2B5EF4-FFF2-40B4-BE49-F238E27FC236}">
                  <a16:creationId xmlns:a16="http://schemas.microsoft.com/office/drawing/2014/main" xmlns="" id="{FD2147F3-29E4-469E-8D23-9A2531FD7A33}"/>
                </a:ext>
              </a:extLst>
            </p:cNvPr>
            <p:cNvSpPr/>
            <p:nvPr/>
          </p:nvSpPr>
          <p:spPr>
            <a:xfrm>
              <a:off x="1966618" y="3278594"/>
              <a:ext cx="179616" cy="185442"/>
            </a:xfrm>
            <a:custGeom>
              <a:avLst/>
              <a:gdLst>
                <a:gd name="connsiteX0" fmla="*/ 152306 w 179616"/>
                <a:gd name="connsiteY0" fmla="*/ 27516 h 185442"/>
                <a:gd name="connsiteX1" fmla="*/ 131422 w 179616"/>
                <a:gd name="connsiteY1" fmla="*/ 11451 h 185442"/>
                <a:gd name="connsiteX2" fmla="*/ 88047 w 179616"/>
                <a:gd name="connsiteY2" fmla="*/ 206 h 185442"/>
                <a:gd name="connsiteX3" fmla="*/ 46279 w 179616"/>
                <a:gd name="connsiteY3" fmla="*/ 16270 h 185442"/>
                <a:gd name="connsiteX4" fmla="*/ 44673 w 179616"/>
                <a:gd name="connsiteY4" fmla="*/ 17877 h 185442"/>
                <a:gd name="connsiteX5" fmla="*/ 2905 w 179616"/>
                <a:gd name="connsiteY5" fmla="*/ 122297 h 185442"/>
                <a:gd name="connsiteX6" fmla="*/ 110538 w 179616"/>
                <a:gd name="connsiteY6" fmla="*/ 183343 h 185442"/>
                <a:gd name="connsiteX7" fmla="*/ 179616 w 179616"/>
                <a:gd name="connsiteY7" fmla="*/ 94987 h 185442"/>
                <a:gd name="connsiteX8" fmla="*/ 152306 w 179616"/>
                <a:gd name="connsiteY8" fmla="*/ 27516 h 18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6" h="185442">
                  <a:moveTo>
                    <a:pt x="152306" y="27516"/>
                  </a:moveTo>
                  <a:cubicBezTo>
                    <a:pt x="145880" y="21090"/>
                    <a:pt x="139454" y="14664"/>
                    <a:pt x="131422" y="11451"/>
                  </a:cubicBezTo>
                  <a:cubicBezTo>
                    <a:pt x="116964" y="3419"/>
                    <a:pt x="104112" y="1812"/>
                    <a:pt x="88047" y="206"/>
                  </a:cubicBezTo>
                  <a:cubicBezTo>
                    <a:pt x="75196" y="-1401"/>
                    <a:pt x="55918" y="6632"/>
                    <a:pt x="46279" y="16270"/>
                  </a:cubicBezTo>
                  <a:cubicBezTo>
                    <a:pt x="46279" y="16270"/>
                    <a:pt x="44673" y="16270"/>
                    <a:pt x="44673" y="17877"/>
                  </a:cubicBezTo>
                  <a:cubicBezTo>
                    <a:pt x="7724" y="37154"/>
                    <a:pt x="-6734" y="83742"/>
                    <a:pt x="2905" y="122297"/>
                  </a:cubicBezTo>
                  <a:cubicBezTo>
                    <a:pt x="15756" y="168885"/>
                    <a:pt x="65557" y="192982"/>
                    <a:pt x="110538" y="183343"/>
                  </a:cubicBezTo>
                  <a:cubicBezTo>
                    <a:pt x="152306" y="173704"/>
                    <a:pt x="179616" y="135149"/>
                    <a:pt x="179616" y="94987"/>
                  </a:cubicBezTo>
                  <a:cubicBezTo>
                    <a:pt x="179616" y="67677"/>
                    <a:pt x="168371" y="43580"/>
                    <a:pt x="152306" y="27516"/>
                  </a:cubicBezTo>
                  <a:close/>
                </a:path>
              </a:pathLst>
            </a:custGeom>
            <a:solidFill>
              <a:srgbClr val="F9A0AB">
                <a:alpha val="67000"/>
              </a:srgbClr>
            </a:solidFill>
            <a:ln w="16048" cap="flat">
              <a:noFill/>
              <a:prstDash val="solid"/>
              <a:miter/>
            </a:ln>
          </p:spPr>
          <p:txBody>
            <a:bodyPr rtlCol="0" anchor="ctr"/>
            <a:lstStyle/>
            <a:p>
              <a:endParaRPr lang="en-US"/>
            </a:p>
          </p:txBody>
        </p:sp>
      </p:grpSp>
      <p:grpSp>
        <p:nvGrpSpPr>
          <p:cNvPr id="393" name="กราฟิก 324">
            <a:extLst>
              <a:ext uri="{FF2B5EF4-FFF2-40B4-BE49-F238E27FC236}">
                <a16:creationId xmlns:a16="http://schemas.microsoft.com/office/drawing/2014/main" xmlns="" id="{F43A3712-DF0B-4181-97EA-75B8C8879D48}"/>
              </a:ext>
            </a:extLst>
          </p:cNvPr>
          <p:cNvGrpSpPr/>
          <p:nvPr/>
        </p:nvGrpSpPr>
        <p:grpSpPr>
          <a:xfrm>
            <a:off x="6824975" y="1390631"/>
            <a:ext cx="2087699" cy="3526765"/>
            <a:chOff x="6824975" y="1390631"/>
            <a:chExt cx="2087699" cy="3526765"/>
          </a:xfrm>
          <a:solidFill>
            <a:schemeClr val="accent1"/>
          </a:solidFill>
        </p:grpSpPr>
        <p:grpSp>
          <p:nvGrpSpPr>
            <p:cNvPr id="394" name="กราฟิก 324">
              <a:extLst>
                <a:ext uri="{FF2B5EF4-FFF2-40B4-BE49-F238E27FC236}">
                  <a16:creationId xmlns:a16="http://schemas.microsoft.com/office/drawing/2014/main" xmlns="" id="{F43A3712-DF0B-4181-97EA-75B8C8879D48}"/>
                </a:ext>
              </a:extLst>
            </p:cNvPr>
            <p:cNvGrpSpPr/>
            <p:nvPr/>
          </p:nvGrpSpPr>
          <p:grpSpPr>
            <a:xfrm>
              <a:off x="6824975" y="1390631"/>
              <a:ext cx="2087699" cy="2558065"/>
              <a:chOff x="6824975" y="1390631"/>
              <a:chExt cx="2087699" cy="2558065"/>
            </a:xfrm>
            <a:solidFill>
              <a:schemeClr val="accent1"/>
            </a:solidFill>
          </p:grpSpPr>
          <p:grpSp>
            <p:nvGrpSpPr>
              <p:cNvPr id="395" name="กราฟิก 324">
                <a:extLst>
                  <a:ext uri="{FF2B5EF4-FFF2-40B4-BE49-F238E27FC236}">
                    <a16:creationId xmlns:a16="http://schemas.microsoft.com/office/drawing/2014/main" xmlns="" id="{F43A3712-DF0B-4181-97EA-75B8C8879D48}"/>
                  </a:ext>
                </a:extLst>
              </p:cNvPr>
              <p:cNvGrpSpPr/>
              <p:nvPr/>
            </p:nvGrpSpPr>
            <p:grpSpPr>
              <a:xfrm>
                <a:off x="6824975" y="1390631"/>
                <a:ext cx="2087699" cy="2558065"/>
                <a:chOff x="6824975" y="1390631"/>
                <a:chExt cx="2087699" cy="2558065"/>
              </a:xfrm>
              <a:solidFill>
                <a:schemeClr val="accent1"/>
              </a:solidFill>
            </p:grpSpPr>
            <p:grpSp>
              <p:nvGrpSpPr>
                <p:cNvPr id="396" name="กราฟิก 324">
                  <a:extLst>
                    <a:ext uri="{FF2B5EF4-FFF2-40B4-BE49-F238E27FC236}">
                      <a16:creationId xmlns:a16="http://schemas.microsoft.com/office/drawing/2014/main" xmlns="" id="{F43A3712-DF0B-4181-97EA-75B8C8879D48}"/>
                    </a:ext>
                  </a:extLst>
                </p:cNvPr>
                <p:cNvGrpSpPr/>
                <p:nvPr/>
              </p:nvGrpSpPr>
              <p:grpSpPr>
                <a:xfrm>
                  <a:off x="6824975" y="1806599"/>
                  <a:ext cx="2087699" cy="2140490"/>
                  <a:chOff x="6824975" y="1806599"/>
                  <a:chExt cx="2087699" cy="2140490"/>
                </a:xfrm>
                <a:solidFill>
                  <a:srgbClr val="4F994C"/>
                </a:solidFill>
              </p:grpSpPr>
              <p:sp>
                <p:nvSpPr>
                  <p:cNvPr id="397" name="รูปแบบอิสระ: รูปร่าง 396">
                    <a:extLst>
                      <a:ext uri="{FF2B5EF4-FFF2-40B4-BE49-F238E27FC236}">
                        <a16:creationId xmlns:a16="http://schemas.microsoft.com/office/drawing/2014/main" xmlns="" id="{2A1698FE-F9D2-4B7E-A56E-BEF9DE309250}"/>
                      </a:ext>
                    </a:extLst>
                  </p:cNvPr>
                  <p:cNvSpPr/>
                  <p:nvPr/>
                </p:nvSpPr>
                <p:spPr>
                  <a:xfrm>
                    <a:off x="7302994" y="1806599"/>
                    <a:ext cx="1169508" cy="2140490"/>
                  </a:xfrm>
                  <a:custGeom>
                    <a:avLst/>
                    <a:gdLst>
                      <a:gd name="connsiteX0" fmla="*/ 383946 w 1169508"/>
                      <a:gd name="connsiteY0" fmla="*/ 2140491 h 2140490"/>
                      <a:gd name="connsiteX1" fmla="*/ 0 w 1169508"/>
                      <a:gd name="connsiteY1" fmla="*/ 988654 h 2140490"/>
                      <a:gd name="connsiteX2" fmla="*/ 584754 w 1169508"/>
                      <a:gd name="connsiteY2" fmla="*/ 676 h 2140490"/>
                      <a:gd name="connsiteX3" fmla="*/ 1169508 w 1169508"/>
                      <a:gd name="connsiteY3" fmla="*/ 914756 h 2140490"/>
                      <a:gd name="connsiteX4" fmla="*/ 840182 w 1169508"/>
                      <a:gd name="connsiteY4" fmla="*/ 2140491 h 2140490"/>
                      <a:gd name="connsiteX5" fmla="*/ 383946 w 1169508"/>
                      <a:gd name="connsiteY5" fmla="*/ 2140491 h 214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508" h="2140490">
                        <a:moveTo>
                          <a:pt x="383946" y="2140491"/>
                        </a:moveTo>
                        <a:cubicBezTo>
                          <a:pt x="383946" y="2140491"/>
                          <a:pt x="0" y="1555737"/>
                          <a:pt x="0" y="988654"/>
                        </a:cubicBezTo>
                        <a:cubicBezTo>
                          <a:pt x="0" y="421571"/>
                          <a:pt x="237757" y="18347"/>
                          <a:pt x="584754" y="676"/>
                        </a:cubicBezTo>
                        <a:cubicBezTo>
                          <a:pt x="931751" y="-16995"/>
                          <a:pt x="1169508" y="312331"/>
                          <a:pt x="1169508" y="914756"/>
                        </a:cubicBezTo>
                        <a:cubicBezTo>
                          <a:pt x="1169508" y="1207133"/>
                          <a:pt x="1077940" y="1737268"/>
                          <a:pt x="840182" y="2140491"/>
                        </a:cubicBezTo>
                        <a:lnTo>
                          <a:pt x="383946" y="2140491"/>
                        </a:lnTo>
                        <a:close/>
                      </a:path>
                    </a:pathLst>
                  </a:custGeom>
                  <a:solidFill>
                    <a:srgbClr val="4F994C"/>
                  </a:solidFill>
                  <a:ln w="16048" cap="flat">
                    <a:noFill/>
                    <a:prstDash val="solid"/>
                    <a:miter/>
                  </a:ln>
                </p:spPr>
                <p:txBody>
                  <a:bodyPr rtlCol="0" anchor="ctr"/>
                  <a:lstStyle/>
                  <a:p>
                    <a:endParaRPr lang="en-US"/>
                  </a:p>
                </p:txBody>
              </p:sp>
              <p:sp>
                <p:nvSpPr>
                  <p:cNvPr id="398" name="รูปแบบอิสระ: รูปร่าง 397">
                    <a:extLst>
                      <a:ext uri="{FF2B5EF4-FFF2-40B4-BE49-F238E27FC236}">
                        <a16:creationId xmlns:a16="http://schemas.microsoft.com/office/drawing/2014/main" xmlns="" id="{94ADFC29-0C96-4751-AEAD-E19D57D58F9B}"/>
                      </a:ext>
                    </a:extLst>
                  </p:cNvPr>
                  <p:cNvSpPr/>
                  <p:nvPr/>
                </p:nvSpPr>
                <p:spPr>
                  <a:xfrm>
                    <a:off x="6824975" y="1963862"/>
                    <a:ext cx="622601" cy="977579"/>
                  </a:xfrm>
                  <a:custGeom>
                    <a:avLst/>
                    <a:gdLst>
                      <a:gd name="connsiteX0" fmla="*/ 622601 w 622601"/>
                      <a:gd name="connsiteY0" fmla="*/ 593634 h 977579"/>
                      <a:gd name="connsiteX1" fmla="*/ 439464 w 622601"/>
                      <a:gd name="connsiteY1" fmla="*/ 190411 h 977579"/>
                      <a:gd name="connsiteX2" fmla="*/ 92467 w 622601"/>
                      <a:gd name="connsiteY2" fmla="*/ 81171 h 977579"/>
                      <a:gd name="connsiteX3" fmla="*/ 567981 w 622601"/>
                      <a:gd name="connsiteY3" fmla="*/ 977580 h 977579"/>
                      <a:gd name="connsiteX4" fmla="*/ 622601 w 622601"/>
                      <a:gd name="connsiteY4" fmla="*/ 593634 h 977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601" h="977579">
                        <a:moveTo>
                          <a:pt x="622601" y="593634"/>
                        </a:moveTo>
                        <a:cubicBezTo>
                          <a:pt x="622601" y="593634"/>
                          <a:pt x="513362" y="410497"/>
                          <a:pt x="439464" y="190411"/>
                        </a:cubicBezTo>
                        <a:cubicBezTo>
                          <a:pt x="365566" y="-29675"/>
                          <a:pt x="220984" y="-48953"/>
                          <a:pt x="92467" y="81171"/>
                        </a:cubicBezTo>
                        <a:cubicBezTo>
                          <a:pt x="-53722" y="227359"/>
                          <a:pt x="-108341" y="776771"/>
                          <a:pt x="567981" y="977580"/>
                        </a:cubicBezTo>
                        <a:lnTo>
                          <a:pt x="622601" y="593634"/>
                        </a:lnTo>
                        <a:close/>
                      </a:path>
                    </a:pathLst>
                  </a:custGeom>
                  <a:solidFill>
                    <a:srgbClr val="4F994C"/>
                  </a:solidFill>
                  <a:ln w="16048" cap="flat">
                    <a:noFill/>
                    <a:prstDash val="solid"/>
                    <a:miter/>
                  </a:ln>
                </p:spPr>
                <p:txBody>
                  <a:bodyPr rtlCol="0" anchor="ctr"/>
                  <a:lstStyle/>
                  <a:p>
                    <a:endParaRPr lang="en-US"/>
                  </a:p>
                </p:txBody>
              </p:sp>
              <p:sp>
                <p:nvSpPr>
                  <p:cNvPr id="399" name="รูปแบบอิสระ: รูปร่าง 398">
                    <a:extLst>
                      <a:ext uri="{FF2B5EF4-FFF2-40B4-BE49-F238E27FC236}">
                        <a16:creationId xmlns:a16="http://schemas.microsoft.com/office/drawing/2014/main" xmlns="" id="{D51C902C-952E-43CF-BD93-644F13B9B610}"/>
                      </a:ext>
                    </a:extLst>
                  </p:cNvPr>
                  <p:cNvSpPr/>
                  <p:nvPr/>
                </p:nvSpPr>
                <p:spPr>
                  <a:xfrm>
                    <a:off x="8289365" y="2743527"/>
                    <a:ext cx="623309" cy="601137"/>
                  </a:xfrm>
                  <a:custGeom>
                    <a:avLst/>
                    <a:gdLst>
                      <a:gd name="connsiteX0" fmla="*/ 0 w 623309"/>
                      <a:gd name="connsiteY0" fmla="*/ 326432 h 601137"/>
                      <a:gd name="connsiteX1" fmla="*/ 311655 w 623309"/>
                      <a:gd name="connsiteY1" fmla="*/ 88675 h 601137"/>
                      <a:gd name="connsiteX2" fmla="*/ 623310 w 623309"/>
                      <a:gd name="connsiteY2" fmla="*/ 143295 h 601137"/>
                      <a:gd name="connsiteX3" fmla="*/ 1607 w 623309"/>
                      <a:gd name="connsiteY3" fmla="*/ 601138 h 601137"/>
                      <a:gd name="connsiteX4" fmla="*/ 1607 w 623309"/>
                      <a:gd name="connsiteY4" fmla="*/ 326432 h 60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09" h="601137">
                        <a:moveTo>
                          <a:pt x="0" y="326432"/>
                        </a:moveTo>
                        <a:cubicBezTo>
                          <a:pt x="0" y="326432"/>
                          <a:pt x="183137" y="252534"/>
                          <a:pt x="311655" y="88675"/>
                        </a:cubicBezTo>
                        <a:cubicBezTo>
                          <a:pt x="440172" y="-75185"/>
                          <a:pt x="623310" y="14777"/>
                          <a:pt x="623310" y="143295"/>
                        </a:cubicBezTo>
                        <a:cubicBezTo>
                          <a:pt x="623310" y="271812"/>
                          <a:pt x="494792" y="564189"/>
                          <a:pt x="1607" y="601138"/>
                        </a:cubicBezTo>
                        <a:lnTo>
                          <a:pt x="1607" y="326432"/>
                        </a:lnTo>
                        <a:close/>
                      </a:path>
                    </a:pathLst>
                  </a:custGeom>
                  <a:solidFill>
                    <a:srgbClr val="4F994C"/>
                  </a:solidFill>
                  <a:ln w="16048" cap="flat">
                    <a:noFill/>
                    <a:prstDash val="solid"/>
                    <a:miter/>
                  </a:ln>
                </p:spPr>
                <p:txBody>
                  <a:bodyPr rtlCol="0" anchor="ctr"/>
                  <a:lstStyle/>
                  <a:p>
                    <a:endParaRPr lang="en-US"/>
                  </a:p>
                </p:txBody>
              </p:sp>
            </p:grpSp>
            <p:sp>
              <p:nvSpPr>
                <p:cNvPr id="400" name="รูปแบบอิสระ: รูปร่าง 399">
                  <a:extLst>
                    <a:ext uri="{FF2B5EF4-FFF2-40B4-BE49-F238E27FC236}">
                      <a16:creationId xmlns:a16="http://schemas.microsoft.com/office/drawing/2014/main" xmlns="" id="{8170A7DF-F467-42C5-9802-2336B2F7F538}"/>
                    </a:ext>
                  </a:extLst>
                </p:cNvPr>
                <p:cNvSpPr/>
                <p:nvPr/>
              </p:nvSpPr>
              <p:spPr>
                <a:xfrm>
                  <a:off x="6826449" y="1806474"/>
                  <a:ext cx="2084618" cy="2142222"/>
                </a:xfrm>
                <a:custGeom>
                  <a:avLst/>
                  <a:gdLst>
                    <a:gd name="connsiteX0" fmla="*/ 2084618 w 2084618"/>
                    <a:gd name="connsiteY0" fmla="*/ 1080347 h 2142222"/>
                    <a:gd name="connsiteX1" fmla="*/ 1772964 w 2084618"/>
                    <a:gd name="connsiteY1" fmla="*/ 1025727 h 2142222"/>
                    <a:gd name="connsiteX2" fmla="*/ 1628382 w 2084618"/>
                    <a:gd name="connsiteY2" fmla="*/ 1165490 h 2142222"/>
                    <a:gd name="connsiteX3" fmla="*/ 1646053 w 2084618"/>
                    <a:gd name="connsiteY3" fmla="*/ 914881 h 2142222"/>
                    <a:gd name="connsiteX4" fmla="*/ 1061299 w 2084618"/>
                    <a:gd name="connsiteY4" fmla="*/ 801 h 2142222"/>
                    <a:gd name="connsiteX5" fmla="*/ 526345 w 2084618"/>
                    <a:gd name="connsiteY5" fmla="*/ 566278 h 2142222"/>
                    <a:gd name="connsiteX6" fmla="*/ 439596 w 2084618"/>
                    <a:gd name="connsiteY6" fmla="*/ 349405 h 2142222"/>
                    <a:gd name="connsiteX7" fmla="*/ 92599 w 2084618"/>
                    <a:gd name="connsiteY7" fmla="*/ 240165 h 2142222"/>
                    <a:gd name="connsiteX8" fmla="*/ 481364 w 2084618"/>
                    <a:gd name="connsiteY8" fmla="*/ 1107657 h 2142222"/>
                    <a:gd name="connsiteX9" fmla="*/ 860490 w 2084618"/>
                    <a:gd name="connsiteY9" fmla="*/ 2142222 h 2142222"/>
                    <a:gd name="connsiteX10" fmla="*/ 1318333 w 2084618"/>
                    <a:gd name="connsiteY10" fmla="*/ 2142222 h 2142222"/>
                    <a:gd name="connsiteX11" fmla="*/ 1562516 w 2084618"/>
                    <a:gd name="connsiteY11" fmla="*/ 1526945 h 2142222"/>
                    <a:gd name="connsiteX12" fmla="*/ 2084618 w 2084618"/>
                    <a:gd name="connsiteY12" fmla="*/ 1080347 h 214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618" h="2142222">
                      <a:moveTo>
                        <a:pt x="2084618" y="1080347"/>
                      </a:moveTo>
                      <a:cubicBezTo>
                        <a:pt x="2084618" y="951830"/>
                        <a:pt x="1901481" y="860261"/>
                        <a:pt x="1772964" y="1025727"/>
                      </a:cubicBezTo>
                      <a:cubicBezTo>
                        <a:pt x="1727983" y="1083560"/>
                        <a:pt x="1676576" y="1130148"/>
                        <a:pt x="1628382" y="1165490"/>
                      </a:cubicBezTo>
                      <a:cubicBezTo>
                        <a:pt x="1639627" y="1072315"/>
                        <a:pt x="1646053" y="985566"/>
                        <a:pt x="1646053" y="914881"/>
                      </a:cubicBezTo>
                      <a:cubicBezTo>
                        <a:pt x="1646053" y="310849"/>
                        <a:pt x="1408296" y="-18476"/>
                        <a:pt x="1061299" y="801"/>
                      </a:cubicBezTo>
                      <a:cubicBezTo>
                        <a:pt x="809084" y="13653"/>
                        <a:pt x="614701" y="230526"/>
                        <a:pt x="526345" y="566278"/>
                      </a:cubicBezTo>
                      <a:cubicBezTo>
                        <a:pt x="497429" y="503625"/>
                        <a:pt x="465299" y="428122"/>
                        <a:pt x="439596" y="349405"/>
                      </a:cubicBezTo>
                      <a:cubicBezTo>
                        <a:pt x="365698" y="129319"/>
                        <a:pt x="221116" y="110041"/>
                        <a:pt x="92599" y="240165"/>
                      </a:cubicBezTo>
                      <a:cubicBezTo>
                        <a:pt x="-47164" y="379928"/>
                        <a:pt x="-103390" y="887571"/>
                        <a:pt x="481364" y="1107657"/>
                      </a:cubicBezTo>
                      <a:cubicBezTo>
                        <a:pt x="527952" y="1634579"/>
                        <a:pt x="860490" y="2142222"/>
                        <a:pt x="860490" y="2142222"/>
                      </a:cubicBezTo>
                      <a:lnTo>
                        <a:pt x="1318333" y="2142222"/>
                      </a:lnTo>
                      <a:cubicBezTo>
                        <a:pt x="1430786" y="1952659"/>
                        <a:pt x="1509503" y="1735786"/>
                        <a:pt x="1562516" y="1526945"/>
                      </a:cubicBezTo>
                      <a:cubicBezTo>
                        <a:pt x="1973772" y="1461080"/>
                        <a:pt x="2084618" y="1199226"/>
                        <a:pt x="2084618" y="1080347"/>
                      </a:cubicBezTo>
                      <a:close/>
                    </a:path>
                  </a:pathLst>
                </a:custGeom>
                <a:noFill/>
                <a:ln w="48145" cap="rnd">
                  <a:solidFill>
                    <a:srgbClr val="534741"/>
                  </a:solidFill>
                  <a:prstDash val="solid"/>
                  <a:round/>
                </a:ln>
              </p:spPr>
              <p:txBody>
                <a:bodyPr rtlCol="0" anchor="ctr"/>
                <a:lstStyle/>
                <a:p>
                  <a:endParaRPr lang="en-US"/>
                </a:p>
              </p:txBody>
            </p:sp>
            <p:sp>
              <p:nvSpPr>
                <p:cNvPr id="401" name="รูปแบบอิสระ: รูปร่าง 400">
                  <a:extLst>
                    <a:ext uri="{FF2B5EF4-FFF2-40B4-BE49-F238E27FC236}">
                      <a16:creationId xmlns:a16="http://schemas.microsoft.com/office/drawing/2014/main" xmlns="" id="{2CC90E62-2B9E-4F25-9031-614DE0E46DDB}"/>
                    </a:ext>
                  </a:extLst>
                </p:cNvPr>
                <p:cNvSpPr/>
                <p:nvPr/>
              </p:nvSpPr>
              <p:spPr>
                <a:xfrm>
                  <a:off x="7874897" y="1931375"/>
                  <a:ext cx="42972" cy="52210"/>
                </a:xfrm>
                <a:custGeom>
                  <a:avLst/>
                  <a:gdLst>
                    <a:gd name="connsiteX0" fmla="*/ 41768 w 42972"/>
                    <a:gd name="connsiteY0" fmla="*/ 14057 h 52210"/>
                    <a:gd name="connsiteX1" fmla="*/ 38555 w 42972"/>
                    <a:gd name="connsiteY1" fmla="*/ 7631 h 52210"/>
                    <a:gd name="connsiteX2" fmla="*/ 33736 w 42972"/>
                    <a:gd name="connsiteY2" fmla="*/ 2811 h 52210"/>
                    <a:gd name="connsiteX3" fmla="*/ 28916 w 42972"/>
                    <a:gd name="connsiteY3" fmla="*/ 1205 h 52210"/>
                    <a:gd name="connsiteX4" fmla="*/ 19277 w 42972"/>
                    <a:gd name="connsiteY4" fmla="*/ 1205 h 52210"/>
                    <a:gd name="connsiteX5" fmla="*/ 14458 w 42972"/>
                    <a:gd name="connsiteY5" fmla="*/ 2811 h 52210"/>
                    <a:gd name="connsiteX6" fmla="*/ 8032 w 42972"/>
                    <a:gd name="connsiteY6" fmla="*/ 9237 h 52210"/>
                    <a:gd name="connsiteX7" fmla="*/ 1607 w 42972"/>
                    <a:gd name="connsiteY7" fmla="*/ 23695 h 52210"/>
                    <a:gd name="connsiteX8" fmla="*/ 0 w 42972"/>
                    <a:gd name="connsiteY8" fmla="*/ 30121 h 52210"/>
                    <a:gd name="connsiteX9" fmla="*/ 0 w 42972"/>
                    <a:gd name="connsiteY9" fmla="*/ 38154 h 52210"/>
                    <a:gd name="connsiteX10" fmla="*/ 3213 w 42972"/>
                    <a:gd name="connsiteY10" fmla="*/ 44580 h 52210"/>
                    <a:gd name="connsiteX11" fmla="*/ 8032 w 42972"/>
                    <a:gd name="connsiteY11" fmla="*/ 49399 h 52210"/>
                    <a:gd name="connsiteX12" fmla="*/ 12852 w 42972"/>
                    <a:gd name="connsiteY12" fmla="*/ 51005 h 52210"/>
                    <a:gd name="connsiteX13" fmla="*/ 22490 w 42972"/>
                    <a:gd name="connsiteY13" fmla="*/ 51005 h 52210"/>
                    <a:gd name="connsiteX14" fmla="*/ 27310 w 42972"/>
                    <a:gd name="connsiteY14" fmla="*/ 49399 h 52210"/>
                    <a:gd name="connsiteX15" fmla="*/ 33736 w 42972"/>
                    <a:gd name="connsiteY15" fmla="*/ 42973 h 52210"/>
                    <a:gd name="connsiteX16" fmla="*/ 40162 w 42972"/>
                    <a:gd name="connsiteY16" fmla="*/ 28515 h 52210"/>
                    <a:gd name="connsiteX17" fmla="*/ 41768 w 42972"/>
                    <a:gd name="connsiteY17" fmla="*/ 22089 h 52210"/>
                    <a:gd name="connsiteX18" fmla="*/ 41768 w 42972"/>
                    <a:gd name="connsiteY18" fmla="*/ 14057 h 5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972" h="52210">
                      <a:moveTo>
                        <a:pt x="41768" y="14057"/>
                      </a:moveTo>
                      <a:cubicBezTo>
                        <a:pt x="41768" y="12450"/>
                        <a:pt x="40162" y="9237"/>
                        <a:pt x="38555" y="7631"/>
                      </a:cubicBezTo>
                      <a:cubicBezTo>
                        <a:pt x="36949" y="6024"/>
                        <a:pt x="35342" y="4418"/>
                        <a:pt x="33736" y="2811"/>
                      </a:cubicBezTo>
                      <a:cubicBezTo>
                        <a:pt x="32129" y="2811"/>
                        <a:pt x="30523" y="1205"/>
                        <a:pt x="28916" y="1205"/>
                      </a:cubicBezTo>
                      <a:cubicBezTo>
                        <a:pt x="25704" y="-402"/>
                        <a:pt x="22490" y="-402"/>
                        <a:pt x="19277" y="1205"/>
                      </a:cubicBezTo>
                      <a:cubicBezTo>
                        <a:pt x="17671" y="1205"/>
                        <a:pt x="16065" y="2811"/>
                        <a:pt x="14458" y="2811"/>
                      </a:cubicBezTo>
                      <a:cubicBezTo>
                        <a:pt x="11245" y="4418"/>
                        <a:pt x="9639" y="6024"/>
                        <a:pt x="8032" y="9237"/>
                      </a:cubicBezTo>
                      <a:cubicBezTo>
                        <a:pt x="6426" y="14057"/>
                        <a:pt x="3213" y="18876"/>
                        <a:pt x="1607" y="23695"/>
                      </a:cubicBezTo>
                      <a:cubicBezTo>
                        <a:pt x="0" y="25302"/>
                        <a:pt x="0" y="28515"/>
                        <a:pt x="0" y="30121"/>
                      </a:cubicBezTo>
                      <a:cubicBezTo>
                        <a:pt x="0" y="33334"/>
                        <a:pt x="0" y="34941"/>
                        <a:pt x="0" y="38154"/>
                      </a:cubicBezTo>
                      <a:cubicBezTo>
                        <a:pt x="0" y="39760"/>
                        <a:pt x="1607" y="42973"/>
                        <a:pt x="3213" y="44580"/>
                      </a:cubicBezTo>
                      <a:cubicBezTo>
                        <a:pt x="4819" y="46186"/>
                        <a:pt x="6426" y="47792"/>
                        <a:pt x="8032" y="49399"/>
                      </a:cubicBezTo>
                      <a:cubicBezTo>
                        <a:pt x="9639" y="49399"/>
                        <a:pt x="11245" y="51005"/>
                        <a:pt x="12852" y="51005"/>
                      </a:cubicBezTo>
                      <a:cubicBezTo>
                        <a:pt x="16065" y="52612"/>
                        <a:pt x="19277" y="52612"/>
                        <a:pt x="22490" y="51005"/>
                      </a:cubicBezTo>
                      <a:cubicBezTo>
                        <a:pt x="24097" y="51005"/>
                        <a:pt x="25704" y="49399"/>
                        <a:pt x="27310" y="49399"/>
                      </a:cubicBezTo>
                      <a:cubicBezTo>
                        <a:pt x="30523" y="47792"/>
                        <a:pt x="32129" y="46186"/>
                        <a:pt x="33736" y="42973"/>
                      </a:cubicBezTo>
                      <a:cubicBezTo>
                        <a:pt x="35342" y="38154"/>
                        <a:pt x="38555" y="33334"/>
                        <a:pt x="40162" y="28515"/>
                      </a:cubicBezTo>
                      <a:cubicBezTo>
                        <a:pt x="41768" y="26908"/>
                        <a:pt x="41768" y="23695"/>
                        <a:pt x="41768" y="22089"/>
                      </a:cubicBezTo>
                      <a:cubicBezTo>
                        <a:pt x="43374" y="18876"/>
                        <a:pt x="43374" y="15663"/>
                        <a:pt x="41768" y="14057"/>
                      </a:cubicBezTo>
                      <a:close/>
                    </a:path>
                  </a:pathLst>
                </a:custGeom>
                <a:solidFill>
                  <a:srgbClr val="7FC97E"/>
                </a:solidFill>
                <a:ln w="16048" cap="flat">
                  <a:noFill/>
                  <a:prstDash val="solid"/>
                  <a:miter/>
                </a:ln>
              </p:spPr>
              <p:txBody>
                <a:bodyPr rtlCol="0" anchor="ctr"/>
                <a:lstStyle/>
                <a:p>
                  <a:endParaRPr lang="en-US"/>
                </a:p>
              </p:txBody>
            </p:sp>
            <p:sp>
              <p:nvSpPr>
                <p:cNvPr id="402" name="รูปแบบอิสระ: รูปร่าง 401">
                  <a:extLst>
                    <a:ext uri="{FF2B5EF4-FFF2-40B4-BE49-F238E27FC236}">
                      <a16:creationId xmlns:a16="http://schemas.microsoft.com/office/drawing/2014/main" xmlns="" id="{F184791A-395C-4D32-B419-089830B3E2B2}"/>
                    </a:ext>
                  </a:extLst>
                </p:cNvPr>
                <p:cNvSpPr/>
                <p:nvPr/>
              </p:nvSpPr>
              <p:spPr>
                <a:xfrm>
                  <a:off x="7613983" y="2008084"/>
                  <a:ext cx="43099" cy="62652"/>
                </a:xfrm>
                <a:custGeom>
                  <a:avLst/>
                  <a:gdLst>
                    <a:gd name="connsiteX0" fmla="*/ 42434 w 43099"/>
                    <a:gd name="connsiteY0" fmla="*/ 40162 h 62652"/>
                    <a:gd name="connsiteX1" fmla="*/ 36008 w 43099"/>
                    <a:gd name="connsiteY1" fmla="*/ 12852 h 62652"/>
                    <a:gd name="connsiteX2" fmla="*/ 27976 w 43099"/>
                    <a:gd name="connsiteY2" fmla="*/ 1606 h 62652"/>
                    <a:gd name="connsiteX3" fmla="*/ 21550 w 43099"/>
                    <a:gd name="connsiteY3" fmla="*/ 0 h 62652"/>
                    <a:gd name="connsiteX4" fmla="*/ 13517 w 43099"/>
                    <a:gd name="connsiteY4" fmla="*/ 0 h 62652"/>
                    <a:gd name="connsiteX5" fmla="*/ 2272 w 43099"/>
                    <a:gd name="connsiteY5" fmla="*/ 8032 h 62652"/>
                    <a:gd name="connsiteX6" fmla="*/ 665 w 43099"/>
                    <a:gd name="connsiteY6" fmla="*/ 22491 h 62652"/>
                    <a:gd name="connsiteX7" fmla="*/ 7091 w 43099"/>
                    <a:gd name="connsiteY7" fmla="*/ 49801 h 62652"/>
                    <a:gd name="connsiteX8" fmla="*/ 15124 w 43099"/>
                    <a:gd name="connsiteY8" fmla="*/ 61046 h 62652"/>
                    <a:gd name="connsiteX9" fmla="*/ 21550 w 43099"/>
                    <a:gd name="connsiteY9" fmla="*/ 62652 h 62652"/>
                    <a:gd name="connsiteX10" fmla="*/ 29582 w 43099"/>
                    <a:gd name="connsiteY10" fmla="*/ 62652 h 62652"/>
                    <a:gd name="connsiteX11" fmla="*/ 40827 w 43099"/>
                    <a:gd name="connsiteY11" fmla="*/ 54620 h 62652"/>
                    <a:gd name="connsiteX12" fmla="*/ 42434 w 43099"/>
                    <a:gd name="connsiteY12" fmla="*/ 40162 h 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99" h="62652">
                      <a:moveTo>
                        <a:pt x="42434" y="40162"/>
                      </a:moveTo>
                      <a:cubicBezTo>
                        <a:pt x="40827" y="30523"/>
                        <a:pt x="37615" y="22491"/>
                        <a:pt x="36008" y="12852"/>
                      </a:cubicBezTo>
                      <a:cubicBezTo>
                        <a:pt x="34401" y="8032"/>
                        <a:pt x="31188" y="4819"/>
                        <a:pt x="27976" y="1606"/>
                      </a:cubicBezTo>
                      <a:cubicBezTo>
                        <a:pt x="26369" y="0"/>
                        <a:pt x="23156" y="0"/>
                        <a:pt x="21550" y="0"/>
                      </a:cubicBezTo>
                      <a:cubicBezTo>
                        <a:pt x="18337" y="0"/>
                        <a:pt x="16730" y="0"/>
                        <a:pt x="13517" y="0"/>
                      </a:cubicBezTo>
                      <a:cubicBezTo>
                        <a:pt x="8698" y="1606"/>
                        <a:pt x="5485" y="4819"/>
                        <a:pt x="2272" y="8032"/>
                      </a:cubicBezTo>
                      <a:cubicBezTo>
                        <a:pt x="665" y="12852"/>
                        <a:pt x="-941" y="17671"/>
                        <a:pt x="665" y="22491"/>
                      </a:cubicBezTo>
                      <a:cubicBezTo>
                        <a:pt x="2272" y="32129"/>
                        <a:pt x="5485" y="40162"/>
                        <a:pt x="7091" y="49801"/>
                      </a:cubicBezTo>
                      <a:cubicBezTo>
                        <a:pt x="8698" y="54620"/>
                        <a:pt x="11911" y="57833"/>
                        <a:pt x="15124" y="61046"/>
                      </a:cubicBezTo>
                      <a:cubicBezTo>
                        <a:pt x="16730" y="62652"/>
                        <a:pt x="19943" y="62652"/>
                        <a:pt x="21550" y="62652"/>
                      </a:cubicBezTo>
                      <a:cubicBezTo>
                        <a:pt x="24762" y="62652"/>
                        <a:pt x="26369" y="62652"/>
                        <a:pt x="29582" y="62652"/>
                      </a:cubicBezTo>
                      <a:cubicBezTo>
                        <a:pt x="34401" y="61046"/>
                        <a:pt x="37615" y="57833"/>
                        <a:pt x="40827" y="54620"/>
                      </a:cubicBezTo>
                      <a:cubicBezTo>
                        <a:pt x="42434" y="49801"/>
                        <a:pt x="44040" y="44981"/>
                        <a:pt x="42434" y="40162"/>
                      </a:cubicBezTo>
                      <a:close/>
                    </a:path>
                  </a:pathLst>
                </a:custGeom>
                <a:solidFill>
                  <a:srgbClr val="7FC97E"/>
                </a:solidFill>
                <a:ln w="16048" cap="flat">
                  <a:noFill/>
                  <a:prstDash val="solid"/>
                  <a:miter/>
                </a:ln>
              </p:spPr>
              <p:txBody>
                <a:bodyPr rtlCol="0" anchor="ctr"/>
                <a:lstStyle/>
                <a:p>
                  <a:endParaRPr lang="en-US"/>
                </a:p>
              </p:txBody>
            </p:sp>
            <p:sp>
              <p:nvSpPr>
                <p:cNvPr id="403" name="รูปแบบอิสระ: รูปร่าง 402">
                  <a:extLst>
                    <a:ext uri="{FF2B5EF4-FFF2-40B4-BE49-F238E27FC236}">
                      <a16:creationId xmlns:a16="http://schemas.microsoft.com/office/drawing/2014/main" xmlns="" id="{85732969-079D-46F0-AE07-B147DBAB1580}"/>
                    </a:ext>
                  </a:extLst>
                </p:cNvPr>
                <p:cNvSpPr/>
                <p:nvPr/>
              </p:nvSpPr>
              <p:spPr>
                <a:xfrm>
                  <a:off x="7778509" y="2165518"/>
                  <a:ext cx="35944" cy="69078"/>
                </a:xfrm>
                <a:custGeom>
                  <a:avLst/>
                  <a:gdLst>
                    <a:gd name="connsiteX0" fmla="*/ 30523 w 35944"/>
                    <a:gd name="connsiteY0" fmla="*/ 4819 h 69078"/>
                    <a:gd name="connsiteX1" fmla="*/ 17671 w 35944"/>
                    <a:gd name="connsiteY1" fmla="*/ 0 h 69078"/>
                    <a:gd name="connsiteX2" fmla="*/ 4819 w 35944"/>
                    <a:gd name="connsiteY2" fmla="*/ 4819 h 69078"/>
                    <a:gd name="connsiteX3" fmla="*/ 0 w 35944"/>
                    <a:gd name="connsiteY3" fmla="*/ 17671 h 69078"/>
                    <a:gd name="connsiteX4" fmla="*/ 0 w 35944"/>
                    <a:gd name="connsiteY4" fmla="*/ 51407 h 69078"/>
                    <a:gd name="connsiteX5" fmla="*/ 4819 w 35944"/>
                    <a:gd name="connsiteY5" fmla="*/ 64259 h 69078"/>
                    <a:gd name="connsiteX6" fmla="*/ 17671 w 35944"/>
                    <a:gd name="connsiteY6" fmla="*/ 69078 h 69078"/>
                    <a:gd name="connsiteX7" fmla="*/ 30523 w 35944"/>
                    <a:gd name="connsiteY7" fmla="*/ 64259 h 69078"/>
                    <a:gd name="connsiteX8" fmla="*/ 35342 w 35944"/>
                    <a:gd name="connsiteY8" fmla="*/ 51407 h 69078"/>
                    <a:gd name="connsiteX9" fmla="*/ 35342 w 35944"/>
                    <a:gd name="connsiteY9" fmla="*/ 17671 h 69078"/>
                    <a:gd name="connsiteX10" fmla="*/ 30523 w 35944"/>
                    <a:gd name="connsiteY10" fmla="*/ 4819 h 6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 h="69078">
                      <a:moveTo>
                        <a:pt x="30523" y="4819"/>
                      </a:moveTo>
                      <a:cubicBezTo>
                        <a:pt x="27310" y="1606"/>
                        <a:pt x="22490" y="0"/>
                        <a:pt x="17671" y="0"/>
                      </a:cubicBezTo>
                      <a:cubicBezTo>
                        <a:pt x="12852" y="0"/>
                        <a:pt x="8032" y="1606"/>
                        <a:pt x="4819" y="4819"/>
                      </a:cubicBezTo>
                      <a:cubicBezTo>
                        <a:pt x="1607" y="8032"/>
                        <a:pt x="0" y="12852"/>
                        <a:pt x="0" y="17671"/>
                      </a:cubicBezTo>
                      <a:lnTo>
                        <a:pt x="0" y="51407"/>
                      </a:lnTo>
                      <a:cubicBezTo>
                        <a:pt x="0" y="56226"/>
                        <a:pt x="1607" y="61046"/>
                        <a:pt x="4819" y="64259"/>
                      </a:cubicBezTo>
                      <a:cubicBezTo>
                        <a:pt x="8032" y="67472"/>
                        <a:pt x="12852" y="69078"/>
                        <a:pt x="17671" y="69078"/>
                      </a:cubicBezTo>
                      <a:cubicBezTo>
                        <a:pt x="22490" y="69078"/>
                        <a:pt x="27310" y="67472"/>
                        <a:pt x="30523" y="64259"/>
                      </a:cubicBezTo>
                      <a:cubicBezTo>
                        <a:pt x="33736" y="61046"/>
                        <a:pt x="35342" y="56226"/>
                        <a:pt x="35342" y="51407"/>
                      </a:cubicBezTo>
                      <a:lnTo>
                        <a:pt x="35342" y="17671"/>
                      </a:lnTo>
                      <a:cubicBezTo>
                        <a:pt x="36949" y="14458"/>
                        <a:pt x="35342" y="9639"/>
                        <a:pt x="30523" y="4819"/>
                      </a:cubicBezTo>
                      <a:close/>
                    </a:path>
                  </a:pathLst>
                </a:custGeom>
                <a:solidFill>
                  <a:srgbClr val="7FC97E"/>
                </a:solidFill>
                <a:ln w="16048" cap="flat">
                  <a:noFill/>
                  <a:prstDash val="solid"/>
                  <a:miter/>
                </a:ln>
              </p:spPr>
              <p:txBody>
                <a:bodyPr rtlCol="0" anchor="ctr"/>
                <a:lstStyle/>
                <a:p>
                  <a:endParaRPr lang="en-US"/>
                </a:p>
              </p:txBody>
            </p:sp>
            <p:sp>
              <p:nvSpPr>
                <p:cNvPr id="404" name="รูปแบบอิสระ: รูปร่าง 403">
                  <a:extLst>
                    <a:ext uri="{FF2B5EF4-FFF2-40B4-BE49-F238E27FC236}">
                      <a16:creationId xmlns:a16="http://schemas.microsoft.com/office/drawing/2014/main" xmlns="" id="{8782F2DF-A916-4556-80EA-82056B66C170}"/>
                    </a:ext>
                  </a:extLst>
                </p:cNvPr>
                <p:cNvSpPr/>
                <p:nvPr/>
              </p:nvSpPr>
              <p:spPr>
                <a:xfrm>
                  <a:off x="8053215" y="1987200"/>
                  <a:ext cx="36948" cy="49800"/>
                </a:xfrm>
                <a:custGeom>
                  <a:avLst/>
                  <a:gdLst>
                    <a:gd name="connsiteX0" fmla="*/ 35342 w 36948"/>
                    <a:gd name="connsiteY0" fmla="*/ 11245 h 49800"/>
                    <a:gd name="connsiteX1" fmla="*/ 32129 w 36948"/>
                    <a:gd name="connsiteY1" fmla="*/ 4819 h 49800"/>
                    <a:gd name="connsiteX2" fmla="*/ 25703 w 36948"/>
                    <a:gd name="connsiteY2" fmla="*/ 1607 h 49800"/>
                    <a:gd name="connsiteX3" fmla="*/ 19277 w 36948"/>
                    <a:gd name="connsiteY3" fmla="*/ 0 h 49800"/>
                    <a:gd name="connsiteX4" fmla="*/ 14458 w 36948"/>
                    <a:gd name="connsiteY4" fmla="*/ 0 h 49800"/>
                    <a:gd name="connsiteX5" fmla="*/ 6426 w 36948"/>
                    <a:gd name="connsiteY5" fmla="*/ 4819 h 49800"/>
                    <a:gd name="connsiteX6" fmla="*/ 3213 w 36948"/>
                    <a:gd name="connsiteY6" fmla="*/ 8032 h 49800"/>
                    <a:gd name="connsiteX7" fmla="*/ 0 w 36948"/>
                    <a:gd name="connsiteY7" fmla="*/ 17671 h 49800"/>
                    <a:gd name="connsiteX8" fmla="*/ 0 w 36948"/>
                    <a:gd name="connsiteY8" fmla="*/ 32129 h 49800"/>
                    <a:gd name="connsiteX9" fmla="*/ 1606 w 36948"/>
                    <a:gd name="connsiteY9" fmla="*/ 38555 h 49800"/>
                    <a:gd name="connsiteX10" fmla="*/ 4819 w 36948"/>
                    <a:gd name="connsiteY10" fmla="*/ 44981 h 49800"/>
                    <a:gd name="connsiteX11" fmla="*/ 11245 w 36948"/>
                    <a:gd name="connsiteY11" fmla="*/ 48194 h 49800"/>
                    <a:gd name="connsiteX12" fmla="*/ 17671 w 36948"/>
                    <a:gd name="connsiteY12" fmla="*/ 49801 h 49800"/>
                    <a:gd name="connsiteX13" fmla="*/ 22490 w 36948"/>
                    <a:gd name="connsiteY13" fmla="*/ 49801 h 49800"/>
                    <a:gd name="connsiteX14" fmla="*/ 30523 w 36948"/>
                    <a:gd name="connsiteY14" fmla="*/ 44981 h 49800"/>
                    <a:gd name="connsiteX15" fmla="*/ 33735 w 36948"/>
                    <a:gd name="connsiteY15" fmla="*/ 41768 h 49800"/>
                    <a:gd name="connsiteX16" fmla="*/ 36949 w 36948"/>
                    <a:gd name="connsiteY16" fmla="*/ 32129 h 49800"/>
                    <a:gd name="connsiteX17" fmla="*/ 36949 w 36948"/>
                    <a:gd name="connsiteY17" fmla="*/ 17671 h 49800"/>
                    <a:gd name="connsiteX18" fmla="*/ 35342 w 36948"/>
                    <a:gd name="connsiteY18" fmla="*/ 11245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48" h="49800">
                      <a:moveTo>
                        <a:pt x="35342" y="11245"/>
                      </a:moveTo>
                      <a:cubicBezTo>
                        <a:pt x="35342" y="9639"/>
                        <a:pt x="33735" y="6426"/>
                        <a:pt x="32129" y="4819"/>
                      </a:cubicBezTo>
                      <a:cubicBezTo>
                        <a:pt x="30523" y="3213"/>
                        <a:pt x="28916" y="1607"/>
                        <a:pt x="25703" y="1607"/>
                      </a:cubicBezTo>
                      <a:cubicBezTo>
                        <a:pt x="24097" y="0"/>
                        <a:pt x="20884" y="0"/>
                        <a:pt x="19277" y="0"/>
                      </a:cubicBezTo>
                      <a:lnTo>
                        <a:pt x="14458" y="0"/>
                      </a:lnTo>
                      <a:cubicBezTo>
                        <a:pt x="11245" y="1607"/>
                        <a:pt x="8032" y="3213"/>
                        <a:pt x="6426" y="4819"/>
                      </a:cubicBezTo>
                      <a:cubicBezTo>
                        <a:pt x="4819" y="6426"/>
                        <a:pt x="4819" y="8032"/>
                        <a:pt x="3213" y="8032"/>
                      </a:cubicBezTo>
                      <a:cubicBezTo>
                        <a:pt x="1606" y="11245"/>
                        <a:pt x="0" y="14458"/>
                        <a:pt x="0" y="17671"/>
                      </a:cubicBezTo>
                      <a:lnTo>
                        <a:pt x="0" y="32129"/>
                      </a:lnTo>
                      <a:cubicBezTo>
                        <a:pt x="0" y="35342"/>
                        <a:pt x="0" y="36949"/>
                        <a:pt x="1606" y="38555"/>
                      </a:cubicBezTo>
                      <a:cubicBezTo>
                        <a:pt x="1606" y="40162"/>
                        <a:pt x="3213" y="43375"/>
                        <a:pt x="4819" y="44981"/>
                      </a:cubicBezTo>
                      <a:cubicBezTo>
                        <a:pt x="6426" y="46588"/>
                        <a:pt x="8032" y="48194"/>
                        <a:pt x="11245" y="48194"/>
                      </a:cubicBezTo>
                      <a:cubicBezTo>
                        <a:pt x="12852" y="49801"/>
                        <a:pt x="16065" y="49801"/>
                        <a:pt x="17671" y="49801"/>
                      </a:cubicBezTo>
                      <a:cubicBezTo>
                        <a:pt x="19277" y="49801"/>
                        <a:pt x="20884" y="49801"/>
                        <a:pt x="22490" y="49801"/>
                      </a:cubicBezTo>
                      <a:cubicBezTo>
                        <a:pt x="25703" y="48194"/>
                        <a:pt x="28916" y="46588"/>
                        <a:pt x="30523" y="44981"/>
                      </a:cubicBezTo>
                      <a:cubicBezTo>
                        <a:pt x="32129" y="43375"/>
                        <a:pt x="32129" y="41768"/>
                        <a:pt x="33735" y="41768"/>
                      </a:cubicBezTo>
                      <a:cubicBezTo>
                        <a:pt x="35342" y="38555"/>
                        <a:pt x="36949" y="35342"/>
                        <a:pt x="36949" y="32129"/>
                      </a:cubicBezTo>
                      <a:lnTo>
                        <a:pt x="36949" y="17671"/>
                      </a:lnTo>
                      <a:cubicBezTo>
                        <a:pt x="36949" y="16065"/>
                        <a:pt x="36949" y="12852"/>
                        <a:pt x="35342" y="11245"/>
                      </a:cubicBezTo>
                      <a:close/>
                    </a:path>
                  </a:pathLst>
                </a:custGeom>
                <a:solidFill>
                  <a:srgbClr val="7FC97E"/>
                </a:solidFill>
                <a:ln w="16048" cap="flat">
                  <a:noFill/>
                  <a:prstDash val="solid"/>
                  <a:miter/>
                </a:ln>
              </p:spPr>
              <p:txBody>
                <a:bodyPr rtlCol="0" anchor="ctr"/>
                <a:lstStyle/>
                <a:p>
                  <a:endParaRPr lang="en-US"/>
                </a:p>
              </p:txBody>
            </p:sp>
            <p:sp>
              <p:nvSpPr>
                <p:cNvPr id="405" name="รูปแบบอิสระ: รูปร่าง 404">
                  <a:extLst>
                    <a:ext uri="{FF2B5EF4-FFF2-40B4-BE49-F238E27FC236}">
                      <a16:creationId xmlns:a16="http://schemas.microsoft.com/office/drawing/2014/main" xmlns="" id="{DF758D4B-876A-44DA-91E9-D55E2180AFE8}"/>
                    </a:ext>
                  </a:extLst>
                </p:cNvPr>
                <p:cNvSpPr/>
                <p:nvPr/>
              </p:nvSpPr>
              <p:spPr>
                <a:xfrm>
                  <a:off x="7990562" y="2234596"/>
                  <a:ext cx="36949" cy="49800"/>
                </a:xfrm>
                <a:custGeom>
                  <a:avLst/>
                  <a:gdLst>
                    <a:gd name="connsiteX0" fmla="*/ 35342 w 36949"/>
                    <a:gd name="connsiteY0" fmla="*/ 11245 h 49800"/>
                    <a:gd name="connsiteX1" fmla="*/ 32129 w 36949"/>
                    <a:gd name="connsiteY1" fmla="*/ 4819 h 49800"/>
                    <a:gd name="connsiteX2" fmla="*/ 25704 w 36949"/>
                    <a:gd name="connsiteY2" fmla="*/ 1606 h 49800"/>
                    <a:gd name="connsiteX3" fmla="*/ 19278 w 36949"/>
                    <a:gd name="connsiteY3" fmla="*/ 0 h 49800"/>
                    <a:gd name="connsiteX4" fmla="*/ 14459 w 36949"/>
                    <a:gd name="connsiteY4" fmla="*/ 0 h 49800"/>
                    <a:gd name="connsiteX5" fmla="*/ 6426 w 36949"/>
                    <a:gd name="connsiteY5" fmla="*/ 4819 h 49800"/>
                    <a:gd name="connsiteX6" fmla="*/ 3213 w 36949"/>
                    <a:gd name="connsiteY6" fmla="*/ 8032 h 49800"/>
                    <a:gd name="connsiteX7" fmla="*/ 0 w 36949"/>
                    <a:gd name="connsiteY7" fmla="*/ 17671 h 49800"/>
                    <a:gd name="connsiteX8" fmla="*/ 0 w 36949"/>
                    <a:gd name="connsiteY8" fmla="*/ 32129 h 49800"/>
                    <a:gd name="connsiteX9" fmla="*/ 1607 w 36949"/>
                    <a:gd name="connsiteY9" fmla="*/ 38555 h 49800"/>
                    <a:gd name="connsiteX10" fmla="*/ 4820 w 36949"/>
                    <a:gd name="connsiteY10" fmla="*/ 44981 h 49800"/>
                    <a:gd name="connsiteX11" fmla="*/ 11245 w 36949"/>
                    <a:gd name="connsiteY11" fmla="*/ 48194 h 49800"/>
                    <a:gd name="connsiteX12" fmla="*/ 17671 w 36949"/>
                    <a:gd name="connsiteY12" fmla="*/ 49800 h 49800"/>
                    <a:gd name="connsiteX13" fmla="*/ 22491 w 36949"/>
                    <a:gd name="connsiteY13" fmla="*/ 49800 h 49800"/>
                    <a:gd name="connsiteX14" fmla="*/ 30523 w 36949"/>
                    <a:gd name="connsiteY14" fmla="*/ 44981 h 49800"/>
                    <a:gd name="connsiteX15" fmla="*/ 33736 w 36949"/>
                    <a:gd name="connsiteY15" fmla="*/ 41768 h 49800"/>
                    <a:gd name="connsiteX16" fmla="*/ 36949 w 36949"/>
                    <a:gd name="connsiteY16" fmla="*/ 32129 h 49800"/>
                    <a:gd name="connsiteX17" fmla="*/ 36949 w 36949"/>
                    <a:gd name="connsiteY17" fmla="*/ 17671 h 49800"/>
                    <a:gd name="connsiteX18" fmla="*/ 35342 w 36949"/>
                    <a:gd name="connsiteY18" fmla="*/ 11245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49" h="49800">
                      <a:moveTo>
                        <a:pt x="35342" y="11245"/>
                      </a:moveTo>
                      <a:cubicBezTo>
                        <a:pt x="35342" y="9639"/>
                        <a:pt x="33736" y="6426"/>
                        <a:pt x="32129" y="4819"/>
                      </a:cubicBezTo>
                      <a:cubicBezTo>
                        <a:pt x="30523" y="3213"/>
                        <a:pt x="28917" y="1606"/>
                        <a:pt x="25704" y="1606"/>
                      </a:cubicBezTo>
                      <a:cubicBezTo>
                        <a:pt x="24097" y="0"/>
                        <a:pt x="20884" y="0"/>
                        <a:pt x="19278" y="0"/>
                      </a:cubicBezTo>
                      <a:cubicBezTo>
                        <a:pt x="17671" y="0"/>
                        <a:pt x="16065" y="0"/>
                        <a:pt x="14459" y="0"/>
                      </a:cubicBezTo>
                      <a:cubicBezTo>
                        <a:pt x="11245" y="1606"/>
                        <a:pt x="8032" y="3213"/>
                        <a:pt x="6426" y="4819"/>
                      </a:cubicBezTo>
                      <a:cubicBezTo>
                        <a:pt x="4820" y="6426"/>
                        <a:pt x="4820" y="8032"/>
                        <a:pt x="3213" y="8032"/>
                      </a:cubicBezTo>
                      <a:cubicBezTo>
                        <a:pt x="1607" y="11245"/>
                        <a:pt x="0" y="14458"/>
                        <a:pt x="0" y="17671"/>
                      </a:cubicBezTo>
                      <a:lnTo>
                        <a:pt x="0" y="32129"/>
                      </a:lnTo>
                      <a:cubicBezTo>
                        <a:pt x="0" y="35342"/>
                        <a:pt x="0" y="36949"/>
                        <a:pt x="1607" y="38555"/>
                      </a:cubicBezTo>
                      <a:cubicBezTo>
                        <a:pt x="1607" y="40162"/>
                        <a:pt x="3213" y="43375"/>
                        <a:pt x="4820" y="44981"/>
                      </a:cubicBezTo>
                      <a:cubicBezTo>
                        <a:pt x="6426" y="46587"/>
                        <a:pt x="8032" y="48194"/>
                        <a:pt x="11245" y="48194"/>
                      </a:cubicBezTo>
                      <a:cubicBezTo>
                        <a:pt x="12852" y="49800"/>
                        <a:pt x="16065" y="49800"/>
                        <a:pt x="17671" y="49800"/>
                      </a:cubicBezTo>
                      <a:lnTo>
                        <a:pt x="22491" y="49800"/>
                      </a:lnTo>
                      <a:cubicBezTo>
                        <a:pt x="25704" y="48194"/>
                        <a:pt x="28917" y="46587"/>
                        <a:pt x="30523" y="44981"/>
                      </a:cubicBezTo>
                      <a:cubicBezTo>
                        <a:pt x="32129" y="43375"/>
                        <a:pt x="32129" y="41768"/>
                        <a:pt x="33736" y="41768"/>
                      </a:cubicBezTo>
                      <a:cubicBezTo>
                        <a:pt x="35342" y="38555"/>
                        <a:pt x="36949" y="35342"/>
                        <a:pt x="36949" y="32129"/>
                      </a:cubicBezTo>
                      <a:lnTo>
                        <a:pt x="36949" y="17671"/>
                      </a:lnTo>
                      <a:cubicBezTo>
                        <a:pt x="36949" y="16065"/>
                        <a:pt x="36949" y="12852"/>
                        <a:pt x="35342" y="11245"/>
                      </a:cubicBezTo>
                      <a:close/>
                    </a:path>
                  </a:pathLst>
                </a:custGeom>
                <a:solidFill>
                  <a:srgbClr val="7FC97E"/>
                </a:solidFill>
                <a:ln w="16048" cap="flat">
                  <a:noFill/>
                  <a:prstDash val="solid"/>
                  <a:miter/>
                </a:ln>
              </p:spPr>
              <p:txBody>
                <a:bodyPr rtlCol="0" anchor="ctr"/>
                <a:lstStyle/>
                <a:p>
                  <a:endParaRPr lang="en-US"/>
                </a:p>
              </p:txBody>
            </p:sp>
            <p:sp>
              <p:nvSpPr>
                <p:cNvPr id="406" name="รูปแบบอิสระ: รูปร่าง 405">
                  <a:extLst>
                    <a:ext uri="{FF2B5EF4-FFF2-40B4-BE49-F238E27FC236}">
                      <a16:creationId xmlns:a16="http://schemas.microsoft.com/office/drawing/2014/main" xmlns="" id="{567714C7-A621-40E5-9772-1853878386CA}"/>
                    </a:ext>
                  </a:extLst>
                </p:cNvPr>
                <p:cNvSpPr/>
                <p:nvPr/>
              </p:nvSpPr>
              <p:spPr>
                <a:xfrm>
                  <a:off x="8212255" y="2131782"/>
                  <a:ext cx="35341" cy="62652"/>
                </a:xfrm>
                <a:custGeom>
                  <a:avLst/>
                  <a:gdLst>
                    <a:gd name="connsiteX0" fmla="*/ 30523 w 35341"/>
                    <a:gd name="connsiteY0" fmla="*/ 4819 h 62652"/>
                    <a:gd name="connsiteX1" fmla="*/ 17671 w 35341"/>
                    <a:gd name="connsiteY1" fmla="*/ 0 h 62652"/>
                    <a:gd name="connsiteX2" fmla="*/ 4819 w 35341"/>
                    <a:gd name="connsiteY2" fmla="*/ 4819 h 62652"/>
                    <a:gd name="connsiteX3" fmla="*/ 0 w 35341"/>
                    <a:gd name="connsiteY3" fmla="*/ 17671 h 62652"/>
                    <a:gd name="connsiteX4" fmla="*/ 0 w 35341"/>
                    <a:gd name="connsiteY4" fmla="*/ 44981 h 62652"/>
                    <a:gd name="connsiteX5" fmla="*/ 4819 w 35341"/>
                    <a:gd name="connsiteY5" fmla="*/ 57833 h 62652"/>
                    <a:gd name="connsiteX6" fmla="*/ 17671 w 35341"/>
                    <a:gd name="connsiteY6" fmla="*/ 62652 h 62652"/>
                    <a:gd name="connsiteX7" fmla="*/ 30523 w 35341"/>
                    <a:gd name="connsiteY7" fmla="*/ 57833 h 62652"/>
                    <a:gd name="connsiteX8" fmla="*/ 35342 w 35341"/>
                    <a:gd name="connsiteY8" fmla="*/ 44981 h 62652"/>
                    <a:gd name="connsiteX9" fmla="*/ 35342 w 35341"/>
                    <a:gd name="connsiteY9" fmla="*/ 17671 h 62652"/>
                    <a:gd name="connsiteX10" fmla="*/ 30523 w 35341"/>
                    <a:gd name="connsiteY10" fmla="*/ 4819 h 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41" h="62652">
                      <a:moveTo>
                        <a:pt x="30523" y="4819"/>
                      </a:moveTo>
                      <a:cubicBezTo>
                        <a:pt x="27310" y="1607"/>
                        <a:pt x="22490" y="0"/>
                        <a:pt x="17671" y="0"/>
                      </a:cubicBezTo>
                      <a:cubicBezTo>
                        <a:pt x="12852" y="0"/>
                        <a:pt x="8032" y="1607"/>
                        <a:pt x="4819" y="4819"/>
                      </a:cubicBezTo>
                      <a:cubicBezTo>
                        <a:pt x="1607" y="8032"/>
                        <a:pt x="0" y="12852"/>
                        <a:pt x="0" y="17671"/>
                      </a:cubicBezTo>
                      <a:lnTo>
                        <a:pt x="0" y="44981"/>
                      </a:lnTo>
                      <a:cubicBezTo>
                        <a:pt x="0" y="49801"/>
                        <a:pt x="1607" y="54620"/>
                        <a:pt x="4819" y="57833"/>
                      </a:cubicBezTo>
                      <a:cubicBezTo>
                        <a:pt x="8032" y="61046"/>
                        <a:pt x="12852" y="62652"/>
                        <a:pt x="17671" y="62652"/>
                      </a:cubicBezTo>
                      <a:cubicBezTo>
                        <a:pt x="22490" y="62652"/>
                        <a:pt x="27310" y="61046"/>
                        <a:pt x="30523" y="57833"/>
                      </a:cubicBezTo>
                      <a:cubicBezTo>
                        <a:pt x="33736" y="54620"/>
                        <a:pt x="35342" y="49801"/>
                        <a:pt x="35342" y="44981"/>
                      </a:cubicBezTo>
                      <a:lnTo>
                        <a:pt x="35342" y="17671"/>
                      </a:lnTo>
                      <a:cubicBezTo>
                        <a:pt x="35342" y="12852"/>
                        <a:pt x="33736" y="8032"/>
                        <a:pt x="30523" y="4819"/>
                      </a:cubicBezTo>
                      <a:close/>
                    </a:path>
                  </a:pathLst>
                </a:custGeom>
                <a:solidFill>
                  <a:srgbClr val="7FC97E"/>
                </a:solidFill>
                <a:ln w="16048" cap="flat">
                  <a:noFill/>
                  <a:prstDash val="solid"/>
                  <a:miter/>
                </a:ln>
              </p:spPr>
              <p:txBody>
                <a:bodyPr rtlCol="0" anchor="ctr"/>
                <a:lstStyle/>
                <a:p>
                  <a:endParaRPr lang="en-US"/>
                </a:p>
              </p:txBody>
            </p:sp>
            <p:sp>
              <p:nvSpPr>
                <p:cNvPr id="407" name="รูปแบบอิสระ: รูปร่าง 406">
                  <a:extLst>
                    <a:ext uri="{FF2B5EF4-FFF2-40B4-BE49-F238E27FC236}">
                      <a16:creationId xmlns:a16="http://schemas.microsoft.com/office/drawing/2014/main" xmlns="" id="{2644C5BD-456B-4F95-87C8-2602A172A3FD}"/>
                    </a:ext>
                  </a:extLst>
                </p:cNvPr>
                <p:cNvSpPr/>
                <p:nvPr/>
              </p:nvSpPr>
              <p:spPr>
                <a:xfrm>
                  <a:off x="7470067" y="2303674"/>
                  <a:ext cx="35342" cy="69078"/>
                </a:xfrm>
                <a:custGeom>
                  <a:avLst/>
                  <a:gdLst>
                    <a:gd name="connsiteX0" fmla="*/ 30523 w 35342"/>
                    <a:gd name="connsiteY0" fmla="*/ 4819 h 69078"/>
                    <a:gd name="connsiteX1" fmla="*/ 17671 w 35342"/>
                    <a:gd name="connsiteY1" fmla="*/ 0 h 69078"/>
                    <a:gd name="connsiteX2" fmla="*/ 4820 w 35342"/>
                    <a:gd name="connsiteY2" fmla="*/ 4819 h 69078"/>
                    <a:gd name="connsiteX3" fmla="*/ 0 w 35342"/>
                    <a:gd name="connsiteY3" fmla="*/ 17671 h 69078"/>
                    <a:gd name="connsiteX4" fmla="*/ 0 w 35342"/>
                    <a:gd name="connsiteY4" fmla="*/ 51407 h 69078"/>
                    <a:gd name="connsiteX5" fmla="*/ 4820 w 35342"/>
                    <a:gd name="connsiteY5" fmla="*/ 64259 h 69078"/>
                    <a:gd name="connsiteX6" fmla="*/ 17671 w 35342"/>
                    <a:gd name="connsiteY6" fmla="*/ 69078 h 69078"/>
                    <a:gd name="connsiteX7" fmla="*/ 30523 w 35342"/>
                    <a:gd name="connsiteY7" fmla="*/ 64259 h 69078"/>
                    <a:gd name="connsiteX8" fmla="*/ 35342 w 35342"/>
                    <a:gd name="connsiteY8" fmla="*/ 51407 h 69078"/>
                    <a:gd name="connsiteX9" fmla="*/ 35342 w 35342"/>
                    <a:gd name="connsiteY9" fmla="*/ 17671 h 69078"/>
                    <a:gd name="connsiteX10" fmla="*/ 30523 w 35342"/>
                    <a:gd name="connsiteY10" fmla="*/ 4819 h 6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42" h="69078">
                      <a:moveTo>
                        <a:pt x="30523" y="4819"/>
                      </a:moveTo>
                      <a:cubicBezTo>
                        <a:pt x="27310" y="1607"/>
                        <a:pt x="22490" y="0"/>
                        <a:pt x="17671" y="0"/>
                      </a:cubicBezTo>
                      <a:cubicBezTo>
                        <a:pt x="12852" y="0"/>
                        <a:pt x="8032" y="1607"/>
                        <a:pt x="4820" y="4819"/>
                      </a:cubicBezTo>
                      <a:cubicBezTo>
                        <a:pt x="1607" y="8032"/>
                        <a:pt x="0" y="12852"/>
                        <a:pt x="0" y="17671"/>
                      </a:cubicBezTo>
                      <a:lnTo>
                        <a:pt x="0" y="51407"/>
                      </a:lnTo>
                      <a:cubicBezTo>
                        <a:pt x="0" y="56226"/>
                        <a:pt x="1607" y="61046"/>
                        <a:pt x="4820" y="64259"/>
                      </a:cubicBezTo>
                      <a:cubicBezTo>
                        <a:pt x="8032" y="67472"/>
                        <a:pt x="12852" y="69078"/>
                        <a:pt x="17671" y="69078"/>
                      </a:cubicBezTo>
                      <a:cubicBezTo>
                        <a:pt x="22490" y="69078"/>
                        <a:pt x="27310" y="67472"/>
                        <a:pt x="30523" y="64259"/>
                      </a:cubicBezTo>
                      <a:cubicBezTo>
                        <a:pt x="33736" y="61046"/>
                        <a:pt x="35342" y="56226"/>
                        <a:pt x="35342" y="51407"/>
                      </a:cubicBezTo>
                      <a:lnTo>
                        <a:pt x="35342" y="17671"/>
                      </a:lnTo>
                      <a:cubicBezTo>
                        <a:pt x="35342" y="12852"/>
                        <a:pt x="33736" y="8032"/>
                        <a:pt x="30523" y="4819"/>
                      </a:cubicBezTo>
                      <a:close/>
                    </a:path>
                  </a:pathLst>
                </a:custGeom>
                <a:solidFill>
                  <a:srgbClr val="7FC97E"/>
                </a:solidFill>
                <a:ln w="16048" cap="flat">
                  <a:noFill/>
                  <a:prstDash val="solid"/>
                  <a:miter/>
                </a:ln>
              </p:spPr>
              <p:txBody>
                <a:bodyPr rtlCol="0" anchor="ctr"/>
                <a:lstStyle/>
                <a:p>
                  <a:endParaRPr lang="en-US"/>
                </a:p>
              </p:txBody>
            </p:sp>
            <p:sp>
              <p:nvSpPr>
                <p:cNvPr id="408" name="รูปแบบอิสระ: รูปร่าง 407">
                  <a:extLst>
                    <a:ext uri="{FF2B5EF4-FFF2-40B4-BE49-F238E27FC236}">
                      <a16:creationId xmlns:a16="http://schemas.microsoft.com/office/drawing/2014/main" xmlns="" id="{04EADADB-0E3A-4BFC-B2AA-A2DB5E9DF2B4}"/>
                    </a:ext>
                  </a:extLst>
                </p:cNvPr>
                <p:cNvSpPr/>
                <p:nvPr/>
              </p:nvSpPr>
              <p:spPr>
                <a:xfrm>
                  <a:off x="7677301" y="2454682"/>
                  <a:ext cx="35342" cy="56226"/>
                </a:xfrm>
                <a:custGeom>
                  <a:avLst/>
                  <a:gdLst>
                    <a:gd name="connsiteX0" fmla="*/ 35342 w 35342"/>
                    <a:gd name="connsiteY0" fmla="*/ 17671 h 56226"/>
                    <a:gd name="connsiteX1" fmla="*/ 30523 w 35342"/>
                    <a:gd name="connsiteY1" fmla="*/ 4819 h 56226"/>
                    <a:gd name="connsiteX2" fmla="*/ 24097 w 35342"/>
                    <a:gd name="connsiteY2" fmla="*/ 1606 h 56226"/>
                    <a:gd name="connsiteX3" fmla="*/ 17671 w 35342"/>
                    <a:gd name="connsiteY3" fmla="*/ 0 h 56226"/>
                    <a:gd name="connsiteX4" fmla="*/ 4820 w 35342"/>
                    <a:gd name="connsiteY4" fmla="*/ 4819 h 56226"/>
                    <a:gd name="connsiteX5" fmla="*/ 0 w 35342"/>
                    <a:gd name="connsiteY5" fmla="*/ 17671 h 56226"/>
                    <a:gd name="connsiteX6" fmla="*/ 0 w 35342"/>
                    <a:gd name="connsiteY6" fmla="*/ 38555 h 56226"/>
                    <a:gd name="connsiteX7" fmla="*/ 4820 w 35342"/>
                    <a:gd name="connsiteY7" fmla="*/ 51407 h 56226"/>
                    <a:gd name="connsiteX8" fmla="*/ 11245 w 35342"/>
                    <a:gd name="connsiteY8" fmla="*/ 54620 h 56226"/>
                    <a:gd name="connsiteX9" fmla="*/ 17671 w 35342"/>
                    <a:gd name="connsiteY9" fmla="*/ 56226 h 56226"/>
                    <a:gd name="connsiteX10" fmla="*/ 30523 w 35342"/>
                    <a:gd name="connsiteY10" fmla="*/ 51407 h 56226"/>
                    <a:gd name="connsiteX11" fmla="*/ 35342 w 35342"/>
                    <a:gd name="connsiteY11" fmla="*/ 38555 h 56226"/>
                    <a:gd name="connsiteX12" fmla="*/ 35342 w 35342"/>
                    <a:gd name="connsiteY12" fmla="*/ 1767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42" h="56226">
                      <a:moveTo>
                        <a:pt x="35342" y="17671"/>
                      </a:moveTo>
                      <a:cubicBezTo>
                        <a:pt x="35342" y="12852"/>
                        <a:pt x="33736" y="8032"/>
                        <a:pt x="30523" y="4819"/>
                      </a:cubicBezTo>
                      <a:cubicBezTo>
                        <a:pt x="28917" y="3213"/>
                        <a:pt x="27310" y="1606"/>
                        <a:pt x="24097" y="1606"/>
                      </a:cubicBezTo>
                      <a:cubicBezTo>
                        <a:pt x="22491" y="0"/>
                        <a:pt x="19278" y="0"/>
                        <a:pt x="17671" y="0"/>
                      </a:cubicBezTo>
                      <a:cubicBezTo>
                        <a:pt x="12852" y="0"/>
                        <a:pt x="8032" y="1606"/>
                        <a:pt x="4820" y="4819"/>
                      </a:cubicBezTo>
                      <a:cubicBezTo>
                        <a:pt x="1607" y="8032"/>
                        <a:pt x="0" y="12852"/>
                        <a:pt x="0" y="17671"/>
                      </a:cubicBezTo>
                      <a:cubicBezTo>
                        <a:pt x="0" y="24097"/>
                        <a:pt x="0" y="32129"/>
                        <a:pt x="0" y="38555"/>
                      </a:cubicBezTo>
                      <a:cubicBezTo>
                        <a:pt x="0" y="43375"/>
                        <a:pt x="1607" y="48194"/>
                        <a:pt x="4820" y="51407"/>
                      </a:cubicBezTo>
                      <a:cubicBezTo>
                        <a:pt x="6426" y="53013"/>
                        <a:pt x="8032" y="54620"/>
                        <a:pt x="11245" y="54620"/>
                      </a:cubicBezTo>
                      <a:cubicBezTo>
                        <a:pt x="12852" y="56226"/>
                        <a:pt x="16065" y="56226"/>
                        <a:pt x="17671" y="56226"/>
                      </a:cubicBezTo>
                      <a:cubicBezTo>
                        <a:pt x="22491" y="56226"/>
                        <a:pt x="27310" y="54620"/>
                        <a:pt x="30523" y="51407"/>
                      </a:cubicBezTo>
                      <a:cubicBezTo>
                        <a:pt x="33736" y="48194"/>
                        <a:pt x="35342" y="43375"/>
                        <a:pt x="35342" y="38555"/>
                      </a:cubicBezTo>
                      <a:cubicBezTo>
                        <a:pt x="35342" y="32129"/>
                        <a:pt x="35342" y="24097"/>
                        <a:pt x="35342" y="17671"/>
                      </a:cubicBezTo>
                      <a:close/>
                    </a:path>
                  </a:pathLst>
                </a:custGeom>
                <a:solidFill>
                  <a:srgbClr val="7FC97E"/>
                </a:solidFill>
                <a:ln w="16048" cap="flat">
                  <a:noFill/>
                  <a:prstDash val="solid"/>
                  <a:miter/>
                </a:ln>
              </p:spPr>
              <p:txBody>
                <a:bodyPr rtlCol="0" anchor="ctr"/>
                <a:lstStyle/>
                <a:p>
                  <a:endParaRPr lang="en-US"/>
                </a:p>
              </p:txBody>
            </p:sp>
            <p:sp>
              <p:nvSpPr>
                <p:cNvPr id="409" name="รูปแบบอิสระ: รูปร่าง 408">
                  <a:extLst>
                    <a:ext uri="{FF2B5EF4-FFF2-40B4-BE49-F238E27FC236}">
                      <a16:creationId xmlns:a16="http://schemas.microsoft.com/office/drawing/2014/main" xmlns="" id="{E51FB18A-7563-4B6F-B91A-902D623176BE}"/>
                    </a:ext>
                  </a:extLst>
                </p:cNvPr>
                <p:cNvSpPr/>
                <p:nvPr/>
              </p:nvSpPr>
              <p:spPr>
                <a:xfrm>
                  <a:off x="8205829" y="2357580"/>
                  <a:ext cx="43374" cy="51228"/>
                </a:xfrm>
                <a:custGeom>
                  <a:avLst/>
                  <a:gdLst>
                    <a:gd name="connsiteX0" fmla="*/ 40162 w 43374"/>
                    <a:gd name="connsiteY0" fmla="*/ 23204 h 51228"/>
                    <a:gd name="connsiteX1" fmla="*/ 33735 w 43374"/>
                    <a:gd name="connsiteY1" fmla="*/ 8746 h 51228"/>
                    <a:gd name="connsiteX2" fmla="*/ 28916 w 43374"/>
                    <a:gd name="connsiteY2" fmla="*/ 3927 h 51228"/>
                    <a:gd name="connsiteX3" fmla="*/ 22490 w 43374"/>
                    <a:gd name="connsiteY3" fmla="*/ 714 h 51228"/>
                    <a:gd name="connsiteX4" fmla="*/ 14458 w 43374"/>
                    <a:gd name="connsiteY4" fmla="*/ 714 h 51228"/>
                    <a:gd name="connsiteX5" fmla="*/ 8032 w 43374"/>
                    <a:gd name="connsiteY5" fmla="*/ 2320 h 51228"/>
                    <a:gd name="connsiteX6" fmla="*/ 4819 w 43374"/>
                    <a:gd name="connsiteY6" fmla="*/ 5533 h 51228"/>
                    <a:gd name="connsiteX7" fmla="*/ 0 w 43374"/>
                    <a:gd name="connsiteY7" fmla="*/ 13566 h 51228"/>
                    <a:gd name="connsiteX8" fmla="*/ 0 w 43374"/>
                    <a:gd name="connsiteY8" fmla="*/ 18385 h 51228"/>
                    <a:gd name="connsiteX9" fmla="*/ 3213 w 43374"/>
                    <a:gd name="connsiteY9" fmla="*/ 28024 h 51228"/>
                    <a:gd name="connsiteX10" fmla="*/ 9638 w 43374"/>
                    <a:gd name="connsiteY10" fmla="*/ 42482 h 51228"/>
                    <a:gd name="connsiteX11" fmla="*/ 14458 w 43374"/>
                    <a:gd name="connsiteY11" fmla="*/ 47301 h 51228"/>
                    <a:gd name="connsiteX12" fmla="*/ 20884 w 43374"/>
                    <a:gd name="connsiteY12" fmla="*/ 50514 h 51228"/>
                    <a:gd name="connsiteX13" fmla="*/ 28916 w 43374"/>
                    <a:gd name="connsiteY13" fmla="*/ 50514 h 51228"/>
                    <a:gd name="connsiteX14" fmla="*/ 35342 w 43374"/>
                    <a:gd name="connsiteY14" fmla="*/ 48908 h 51228"/>
                    <a:gd name="connsiteX15" fmla="*/ 38555 w 43374"/>
                    <a:gd name="connsiteY15" fmla="*/ 45695 h 51228"/>
                    <a:gd name="connsiteX16" fmla="*/ 43374 w 43374"/>
                    <a:gd name="connsiteY16" fmla="*/ 37663 h 51228"/>
                    <a:gd name="connsiteX17" fmla="*/ 43374 w 43374"/>
                    <a:gd name="connsiteY17" fmla="*/ 32843 h 51228"/>
                    <a:gd name="connsiteX18" fmla="*/ 40162 w 43374"/>
                    <a:gd name="connsiteY18" fmla="*/ 23204 h 5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374" h="51228">
                      <a:moveTo>
                        <a:pt x="40162" y="23204"/>
                      </a:moveTo>
                      <a:cubicBezTo>
                        <a:pt x="38555" y="18385"/>
                        <a:pt x="35342" y="13566"/>
                        <a:pt x="33735" y="8746"/>
                      </a:cubicBezTo>
                      <a:cubicBezTo>
                        <a:pt x="32129" y="7140"/>
                        <a:pt x="30523" y="5533"/>
                        <a:pt x="28916" y="3927"/>
                      </a:cubicBezTo>
                      <a:cubicBezTo>
                        <a:pt x="27310" y="2320"/>
                        <a:pt x="25703" y="714"/>
                        <a:pt x="22490" y="714"/>
                      </a:cubicBezTo>
                      <a:cubicBezTo>
                        <a:pt x="19277" y="714"/>
                        <a:pt x="17671" y="-893"/>
                        <a:pt x="14458" y="714"/>
                      </a:cubicBezTo>
                      <a:cubicBezTo>
                        <a:pt x="11245" y="714"/>
                        <a:pt x="9638" y="2320"/>
                        <a:pt x="8032" y="2320"/>
                      </a:cubicBezTo>
                      <a:cubicBezTo>
                        <a:pt x="6426" y="3927"/>
                        <a:pt x="4819" y="3927"/>
                        <a:pt x="4819" y="5533"/>
                      </a:cubicBezTo>
                      <a:cubicBezTo>
                        <a:pt x="3213" y="7140"/>
                        <a:pt x="1606" y="10353"/>
                        <a:pt x="0" y="13566"/>
                      </a:cubicBezTo>
                      <a:lnTo>
                        <a:pt x="0" y="18385"/>
                      </a:lnTo>
                      <a:cubicBezTo>
                        <a:pt x="0" y="21598"/>
                        <a:pt x="1606" y="24811"/>
                        <a:pt x="3213" y="28024"/>
                      </a:cubicBezTo>
                      <a:cubicBezTo>
                        <a:pt x="4819" y="32843"/>
                        <a:pt x="8032" y="37663"/>
                        <a:pt x="9638" y="42482"/>
                      </a:cubicBezTo>
                      <a:cubicBezTo>
                        <a:pt x="11245" y="44089"/>
                        <a:pt x="12852" y="45695"/>
                        <a:pt x="14458" y="47301"/>
                      </a:cubicBezTo>
                      <a:cubicBezTo>
                        <a:pt x="16065" y="48908"/>
                        <a:pt x="17671" y="50514"/>
                        <a:pt x="20884" y="50514"/>
                      </a:cubicBezTo>
                      <a:cubicBezTo>
                        <a:pt x="24097" y="50514"/>
                        <a:pt x="25703" y="52121"/>
                        <a:pt x="28916" y="50514"/>
                      </a:cubicBezTo>
                      <a:cubicBezTo>
                        <a:pt x="32129" y="50514"/>
                        <a:pt x="33735" y="48908"/>
                        <a:pt x="35342" y="48908"/>
                      </a:cubicBezTo>
                      <a:lnTo>
                        <a:pt x="38555" y="45695"/>
                      </a:lnTo>
                      <a:cubicBezTo>
                        <a:pt x="40162" y="44089"/>
                        <a:pt x="41768" y="40876"/>
                        <a:pt x="43374" y="37663"/>
                      </a:cubicBezTo>
                      <a:cubicBezTo>
                        <a:pt x="43374" y="36056"/>
                        <a:pt x="43374" y="34450"/>
                        <a:pt x="43374" y="32843"/>
                      </a:cubicBezTo>
                      <a:cubicBezTo>
                        <a:pt x="43374" y="28024"/>
                        <a:pt x="41768" y="26417"/>
                        <a:pt x="40162" y="23204"/>
                      </a:cubicBezTo>
                      <a:close/>
                    </a:path>
                  </a:pathLst>
                </a:custGeom>
                <a:solidFill>
                  <a:srgbClr val="7FC97E"/>
                </a:solidFill>
                <a:ln w="16048" cap="flat">
                  <a:noFill/>
                  <a:prstDash val="solid"/>
                  <a:miter/>
                </a:ln>
              </p:spPr>
              <p:txBody>
                <a:bodyPr rtlCol="0" anchor="ctr"/>
                <a:lstStyle/>
                <a:p>
                  <a:endParaRPr lang="en-US"/>
                </a:p>
              </p:txBody>
            </p:sp>
            <p:sp>
              <p:nvSpPr>
                <p:cNvPr id="410" name="รูปแบบอิสระ: รูปร่าง 409">
                  <a:extLst>
                    <a:ext uri="{FF2B5EF4-FFF2-40B4-BE49-F238E27FC236}">
                      <a16:creationId xmlns:a16="http://schemas.microsoft.com/office/drawing/2014/main" xmlns="" id="{24904E47-543F-4B1F-B6FE-73FE19DA7D21}"/>
                    </a:ext>
                  </a:extLst>
                </p:cNvPr>
                <p:cNvSpPr/>
                <p:nvPr/>
              </p:nvSpPr>
              <p:spPr>
                <a:xfrm>
                  <a:off x="8355230" y="2462000"/>
                  <a:ext cx="46587" cy="51719"/>
                </a:xfrm>
                <a:custGeom>
                  <a:avLst/>
                  <a:gdLst>
                    <a:gd name="connsiteX0" fmla="*/ 43375 w 46587"/>
                    <a:gd name="connsiteY0" fmla="*/ 23204 h 51719"/>
                    <a:gd name="connsiteX1" fmla="*/ 43375 w 46587"/>
                    <a:gd name="connsiteY1" fmla="*/ 19992 h 51719"/>
                    <a:gd name="connsiteX2" fmla="*/ 40162 w 46587"/>
                    <a:gd name="connsiteY2" fmla="*/ 13566 h 51719"/>
                    <a:gd name="connsiteX3" fmla="*/ 38556 w 46587"/>
                    <a:gd name="connsiteY3" fmla="*/ 11959 h 51719"/>
                    <a:gd name="connsiteX4" fmla="*/ 33735 w 46587"/>
                    <a:gd name="connsiteY4" fmla="*/ 7140 h 51719"/>
                    <a:gd name="connsiteX5" fmla="*/ 22490 w 46587"/>
                    <a:gd name="connsiteY5" fmla="*/ 714 h 51719"/>
                    <a:gd name="connsiteX6" fmla="*/ 14458 w 46587"/>
                    <a:gd name="connsiteY6" fmla="*/ 714 h 51719"/>
                    <a:gd name="connsiteX7" fmla="*/ 8032 w 46587"/>
                    <a:gd name="connsiteY7" fmla="*/ 2320 h 51719"/>
                    <a:gd name="connsiteX8" fmla="*/ 3213 w 46587"/>
                    <a:gd name="connsiteY8" fmla="*/ 7140 h 51719"/>
                    <a:gd name="connsiteX9" fmla="*/ 0 w 46587"/>
                    <a:gd name="connsiteY9" fmla="*/ 13566 h 51719"/>
                    <a:gd name="connsiteX10" fmla="*/ 0 w 46587"/>
                    <a:gd name="connsiteY10" fmla="*/ 18385 h 51719"/>
                    <a:gd name="connsiteX11" fmla="*/ 3213 w 46587"/>
                    <a:gd name="connsiteY11" fmla="*/ 28024 h 51719"/>
                    <a:gd name="connsiteX12" fmla="*/ 6426 w 46587"/>
                    <a:gd name="connsiteY12" fmla="*/ 31237 h 51719"/>
                    <a:gd name="connsiteX13" fmla="*/ 8032 w 46587"/>
                    <a:gd name="connsiteY13" fmla="*/ 32843 h 51719"/>
                    <a:gd name="connsiteX14" fmla="*/ 8032 w 46587"/>
                    <a:gd name="connsiteY14" fmla="*/ 37663 h 51719"/>
                    <a:gd name="connsiteX15" fmla="*/ 11245 w 46587"/>
                    <a:gd name="connsiteY15" fmla="*/ 44089 h 51719"/>
                    <a:gd name="connsiteX16" fmla="*/ 16065 w 46587"/>
                    <a:gd name="connsiteY16" fmla="*/ 48908 h 51719"/>
                    <a:gd name="connsiteX17" fmla="*/ 20884 w 46587"/>
                    <a:gd name="connsiteY17" fmla="*/ 50514 h 51719"/>
                    <a:gd name="connsiteX18" fmla="*/ 30523 w 46587"/>
                    <a:gd name="connsiteY18" fmla="*/ 50514 h 51719"/>
                    <a:gd name="connsiteX19" fmla="*/ 35342 w 46587"/>
                    <a:gd name="connsiteY19" fmla="*/ 48908 h 51719"/>
                    <a:gd name="connsiteX20" fmla="*/ 41768 w 46587"/>
                    <a:gd name="connsiteY20" fmla="*/ 42482 h 51719"/>
                    <a:gd name="connsiteX21" fmla="*/ 44981 w 46587"/>
                    <a:gd name="connsiteY21" fmla="*/ 36056 h 51719"/>
                    <a:gd name="connsiteX22" fmla="*/ 46588 w 46587"/>
                    <a:gd name="connsiteY22" fmla="*/ 29630 h 51719"/>
                    <a:gd name="connsiteX23" fmla="*/ 43375 w 46587"/>
                    <a:gd name="connsiteY23" fmla="*/ 23204 h 5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87" h="51719">
                      <a:moveTo>
                        <a:pt x="43375" y="23204"/>
                      </a:moveTo>
                      <a:cubicBezTo>
                        <a:pt x="43375" y="21598"/>
                        <a:pt x="43375" y="21598"/>
                        <a:pt x="43375" y="19992"/>
                      </a:cubicBezTo>
                      <a:cubicBezTo>
                        <a:pt x="43375" y="18385"/>
                        <a:pt x="41768" y="15172"/>
                        <a:pt x="40162" y="13566"/>
                      </a:cubicBezTo>
                      <a:cubicBezTo>
                        <a:pt x="40162" y="13566"/>
                        <a:pt x="40162" y="11959"/>
                        <a:pt x="38556" y="11959"/>
                      </a:cubicBezTo>
                      <a:cubicBezTo>
                        <a:pt x="36949" y="10353"/>
                        <a:pt x="35342" y="8746"/>
                        <a:pt x="33735" y="7140"/>
                      </a:cubicBezTo>
                      <a:cubicBezTo>
                        <a:pt x="30523" y="3927"/>
                        <a:pt x="27310" y="2320"/>
                        <a:pt x="22490" y="714"/>
                      </a:cubicBezTo>
                      <a:cubicBezTo>
                        <a:pt x="19278" y="714"/>
                        <a:pt x="17671" y="-893"/>
                        <a:pt x="14458" y="714"/>
                      </a:cubicBezTo>
                      <a:cubicBezTo>
                        <a:pt x="11245" y="714"/>
                        <a:pt x="9639" y="2320"/>
                        <a:pt x="8032" y="2320"/>
                      </a:cubicBezTo>
                      <a:cubicBezTo>
                        <a:pt x="6426" y="3927"/>
                        <a:pt x="4819" y="5533"/>
                        <a:pt x="3213" y="7140"/>
                      </a:cubicBezTo>
                      <a:cubicBezTo>
                        <a:pt x="1607" y="8746"/>
                        <a:pt x="0" y="10353"/>
                        <a:pt x="0" y="13566"/>
                      </a:cubicBezTo>
                      <a:cubicBezTo>
                        <a:pt x="0" y="15172"/>
                        <a:pt x="0" y="16779"/>
                        <a:pt x="0" y="18385"/>
                      </a:cubicBezTo>
                      <a:cubicBezTo>
                        <a:pt x="0" y="21598"/>
                        <a:pt x="1607" y="24811"/>
                        <a:pt x="3213" y="28024"/>
                      </a:cubicBezTo>
                      <a:cubicBezTo>
                        <a:pt x="4819" y="29630"/>
                        <a:pt x="4819" y="31237"/>
                        <a:pt x="6426" y="31237"/>
                      </a:cubicBezTo>
                      <a:cubicBezTo>
                        <a:pt x="6426" y="31237"/>
                        <a:pt x="8032" y="31237"/>
                        <a:pt x="8032" y="32843"/>
                      </a:cubicBezTo>
                      <a:cubicBezTo>
                        <a:pt x="8032" y="34450"/>
                        <a:pt x="8032" y="36056"/>
                        <a:pt x="8032" y="37663"/>
                      </a:cubicBezTo>
                      <a:cubicBezTo>
                        <a:pt x="8032" y="39269"/>
                        <a:pt x="9639" y="42482"/>
                        <a:pt x="11245" y="44089"/>
                      </a:cubicBezTo>
                      <a:cubicBezTo>
                        <a:pt x="12852" y="45695"/>
                        <a:pt x="14458" y="47301"/>
                        <a:pt x="16065" y="48908"/>
                      </a:cubicBezTo>
                      <a:cubicBezTo>
                        <a:pt x="17671" y="48908"/>
                        <a:pt x="19278" y="50514"/>
                        <a:pt x="20884" y="50514"/>
                      </a:cubicBezTo>
                      <a:cubicBezTo>
                        <a:pt x="24097" y="52121"/>
                        <a:pt x="27310" y="52121"/>
                        <a:pt x="30523" y="50514"/>
                      </a:cubicBezTo>
                      <a:cubicBezTo>
                        <a:pt x="32129" y="50514"/>
                        <a:pt x="33735" y="48908"/>
                        <a:pt x="35342" y="48908"/>
                      </a:cubicBezTo>
                      <a:cubicBezTo>
                        <a:pt x="38556" y="47301"/>
                        <a:pt x="40162" y="45695"/>
                        <a:pt x="41768" y="42482"/>
                      </a:cubicBezTo>
                      <a:cubicBezTo>
                        <a:pt x="43375" y="40876"/>
                        <a:pt x="43375" y="37663"/>
                        <a:pt x="44981" y="36056"/>
                      </a:cubicBezTo>
                      <a:cubicBezTo>
                        <a:pt x="44981" y="34450"/>
                        <a:pt x="46588" y="31237"/>
                        <a:pt x="46588" y="29630"/>
                      </a:cubicBezTo>
                      <a:cubicBezTo>
                        <a:pt x="43375" y="24811"/>
                        <a:pt x="43375" y="24811"/>
                        <a:pt x="43375" y="23204"/>
                      </a:cubicBezTo>
                      <a:close/>
                    </a:path>
                  </a:pathLst>
                </a:custGeom>
                <a:solidFill>
                  <a:srgbClr val="7FC97E"/>
                </a:solidFill>
                <a:ln w="16048" cap="flat">
                  <a:noFill/>
                  <a:prstDash val="solid"/>
                  <a:miter/>
                </a:ln>
              </p:spPr>
              <p:txBody>
                <a:bodyPr rtlCol="0" anchor="ctr"/>
                <a:lstStyle/>
                <a:p>
                  <a:endParaRPr lang="en-US"/>
                </a:p>
              </p:txBody>
            </p:sp>
            <p:sp>
              <p:nvSpPr>
                <p:cNvPr id="411" name="รูปแบบอิสระ: รูปร่าง 410">
                  <a:extLst>
                    <a:ext uri="{FF2B5EF4-FFF2-40B4-BE49-F238E27FC236}">
                      <a16:creationId xmlns:a16="http://schemas.microsoft.com/office/drawing/2014/main" xmlns="" id="{A97747FE-8B40-4CA0-9144-65A9934B37C1}"/>
                    </a:ext>
                  </a:extLst>
                </p:cNvPr>
                <p:cNvSpPr/>
                <p:nvPr/>
              </p:nvSpPr>
              <p:spPr>
                <a:xfrm>
                  <a:off x="8031275" y="2474901"/>
                  <a:ext cx="45485" cy="69192"/>
                </a:xfrm>
                <a:custGeom>
                  <a:avLst/>
                  <a:gdLst>
                    <a:gd name="connsiteX0" fmla="*/ 44430 w 45485"/>
                    <a:gd name="connsiteY0" fmla="*/ 29582 h 69192"/>
                    <a:gd name="connsiteX1" fmla="*/ 41217 w 45485"/>
                    <a:gd name="connsiteY1" fmla="*/ 21549 h 69192"/>
                    <a:gd name="connsiteX2" fmla="*/ 34791 w 45485"/>
                    <a:gd name="connsiteY2" fmla="*/ 8698 h 69192"/>
                    <a:gd name="connsiteX3" fmla="*/ 23546 w 45485"/>
                    <a:gd name="connsiteY3" fmla="*/ 665 h 69192"/>
                    <a:gd name="connsiteX4" fmla="*/ 9088 w 45485"/>
                    <a:gd name="connsiteY4" fmla="*/ 2272 h 69192"/>
                    <a:gd name="connsiteX5" fmla="*/ 1055 w 45485"/>
                    <a:gd name="connsiteY5" fmla="*/ 13517 h 69192"/>
                    <a:gd name="connsiteX6" fmla="*/ 2662 w 45485"/>
                    <a:gd name="connsiteY6" fmla="*/ 27975 h 69192"/>
                    <a:gd name="connsiteX7" fmla="*/ 5875 w 45485"/>
                    <a:gd name="connsiteY7" fmla="*/ 32795 h 69192"/>
                    <a:gd name="connsiteX8" fmla="*/ 7481 w 45485"/>
                    <a:gd name="connsiteY8" fmla="*/ 39221 h 69192"/>
                    <a:gd name="connsiteX9" fmla="*/ 7481 w 45485"/>
                    <a:gd name="connsiteY9" fmla="*/ 47253 h 69192"/>
                    <a:gd name="connsiteX10" fmla="*/ 9088 w 45485"/>
                    <a:gd name="connsiteY10" fmla="*/ 60105 h 69192"/>
                    <a:gd name="connsiteX11" fmla="*/ 20333 w 45485"/>
                    <a:gd name="connsiteY11" fmla="*/ 68137 h 69192"/>
                    <a:gd name="connsiteX12" fmla="*/ 34791 w 45485"/>
                    <a:gd name="connsiteY12" fmla="*/ 66530 h 69192"/>
                    <a:gd name="connsiteX13" fmla="*/ 42824 w 45485"/>
                    <a:gd name="connsiteY13" fmla="*/ 55285 h 69192"/>
                    <a:gd name="connsiteX14" fmla="*/ 44430 w 45485"/>
                    <a:gd name="connsiteY14" fmla="*/ 29582 h 6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85" h="69192">
                      <a:moveTo>
                        <a:pt x="44430" y="29582"/>
                      </a:moveTo>
                      <a:cubicBezTo>
                        <a:pt x="44430" y="26369"/>
                        <a:pt x="42824" y="23156"/>
                        <a:pt x="41217" y="21549"/>
                      </a:cubicBezTo>
                      <a:cubicBezTo>
                        <a:pt x="39610" y="16730"/>
                        <a:pt x="38004" y="13517"/>
                        <a:pt x="34791" y="8698"/>
                      </a:cubicBezTo>
                      <a:cubicBezTo>
                        <a:pt x="31578" y="5485"/>
                        <a:pt x="28365" y="2272"/>
                        <a:pt x="23546" y="665"/>
                      </a:cubicBezTo>
                      <a:cubicBezTo>
                        <a:pt x="18727" y="-941"/>
                        <a:pt x="13907" y="665"/>
                        <a:pt x="9088" y="2272"/>
                      </a:cubicBezTo>
                      <a:cubicBezTo>
                        <a:pt x="5875" y="5485"/>
                        <a:pt x="1055" y="8698"/>
                        <a:pt x="1055" y="13517"/>
                      </a:cubicBezTo>
                      <a:cubicBezTo>
                        <a:pt x="-551" y="18336"/>
                        <a:pt x="-551" y="23156"/>
                        <a:pt x="2662" y="27975"/>
                      </a:cubicBezTo>
                      <a:cubicBezTo>
                        <a:pt x="4268" y="29582"/>
                        <a:pt x="4268" y="31188"/>
                        <a:pt x="5875" y="32795"/>
                      </a:cubicBezTo>
                      <a:cubicBezTo>
                        <a:pt x="7481" y="34401"/>
                        <a:pt x="7481" y="37614"/>
                        <a:pt x="7481" y="39221"/>
                      </a:cubicBezTo>
                      <a:cubicBezTo>
                        <a:pt x="7481" y="42433"/>
                        <a:pt x="7481" y="45646"/>
                        <a:pt x="7481" y="47253"/>
                      </a:cubicBezTo>
                      <a:cubicBezTo>
                        <a:pt x="5875" y="52072"/>
                        <a:pt x="7481" y="56892"/>
                        <a:pt x="9088" y="60105"/>
                      </a:cubicBezTo>
                      <a:cubicBezTo>
                        <a:pt x="10694" y="63318"/>
                        <a:pt x="15513" y="68137"/>
                        <a:pt x="20333" y="68137"/>
                      </a:cubicBezTo>
                      <a:cubicBezTo>
                        <a:pt x="25152" y="69743"/>
                        <a:pt x="29972" y="69743"/>
                        <a:pt x="34791" y="66530"/>
                      </a:cubicBezTo>
                      <a:cubicBezTo>
                        <a:pt x="38004" y="63318"/>
                        <a:pt x="42824" y="60105"/>
                        <a:pt x="42824" y="55285"/>
                      </a:cubicBezTo>
                      <a:cubicBezTo>
                        <a:pt x="46037" y="47253"/>
                        <a:pt x="46037" y="39221"/>
                        <a:pt x="44430" y="29582"/>
                      </a:cubicBezTo>
                      <a:close/>
                    </a:path>
                  </a:pathLst>
                </a:custGeom>
                <a:solidFill>
                  <a:srgbClr val="7FC97E"/>
                </a:solidFill>
                <a:ln w="16048" cap="flat">
                  <a:noFill/>
                  <a:prstDash val="solid"/>
                  <a:miter/>
                </a:ln>
              </p:spPr>
              <p:txBody>
                <a:bodyPr rtlCol="0" anchor="ctr"/>
                <a:lstStyle/>
                <a:p>
                  <a:endParaRPr lang="en-US"/>
                </a:p>
              </p:txBody>
            </p:sp>
            <p:sp>
              <p:nvSpPr>
                <p:cNvPr id="412" name="รูปแบบอิสระ: รูปร่าง 411">
                  <a:extLst>
                    <a:ext uri="{FF2B5EF4-FFF2-40B4-BE49-F238E27FC236}">
                      <a16:creationId xmlns:a16="http://schemas.microsoft.com/office/drawing/2014/main" xmlns="" id="{369D85D4-F0E2-4D91-B7D0-A35D92A99661}"/>
                    </a:ext>
                  </a:extLst>
                </p:cNvPr>
                <p:cNvSpPr/>
                <p:nvPr/>
              </p:nvSpPr>
              <p:spPr>
                <a:xfrm>
                  <a:off x="7803547" y="2620148"/>
                  <a:ext cx="45095" cy="62652"/>
                </a:xfrm>
                <a:custGeom>
                  <a:avLst/>
                  <a:gdLst>
                    <a:gd name="connsiteX0" fmla="*/ 44040 w 45095"/>
                    <a:gd name="connsiteY0" fmla="*/ 40162 h 62652"/>
                    <a:gd name="connsiteX1" fmla="*/ 36007 w 45095"/>
                    <a:gd name="connsiteY1" fmla="*/ 12852 h 62652"/>
                    <a:gd name="connsiteX2" fmla="*/ 27975 w 45095"/>
                    <a:gd name="connsiteY2" fmla="*/ 1606 h 62652"/>
                    <a:gd name="connsiteX3" fmla="*/ 21549 w 45095"/>
                    <a:gd name="connsiteY3" fmla="*/ 0 h 62652"/>
                    <a:gd name="connsiteX4" fmla="*/ 13517 w 45095"/>
                    <a:gd name="connsiteY4" fmla="*/ 0 h 62652"/>
                    <a:gd name="connsiteX5" fmla="*/ 2272 w 45095"/>
                    <a:gd name="connsiteY5" fmla="*/ 8032 h 62652"/>
                    <a:gd name="connsiteX6" fmla="*/ 665 w 45095"/>
                    <a:gd name="connsiteY6" fmla="*/ 22490 h 62652"/>
                    <a:gd name="connsiteX7" fmla="*/ 8698 w 45095"/>
                    <a:gd name="connsiteY7" fmla="*/ 49800 h 62652"/>
                    <a:gd name="connsiteX8" fmla="*/ 16730 w 45095"/>
                    <a:gd name="connsiteY8" fmla="*/ 61046 h 62652"/>
                    <a:gd name="connsiteX9" fmla="*/ 23156 w 45095"/>
                    <a:gd name="connsiteY9" fmla="*/ 62652 h 62652"/>
                    <a:gd name="connsiteX10" fmla="*/ 31188 w 45095"/>
                    <a:gd name="connsiteY10" fmla="*/ 62652 h 62652"/>
                    <a:gd name="connsiteX11" fmla="*/ 42433 w 45095"/>
                    <a:gd name="connsiteY11" fmla="*/ 54620 h 62652"/>
                    <a:gd name="connsiteX12" fmla="*/ 44040 w 45095"/>
                    <a:gd name="connsiteY12" fmla="*/ 40162 h 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95" h="62652">
                      <a:moveTo>
                        <a:pt x="44040" y="40162"/>
                      </a:moveTo>
                      <a:cubicBezTo>
                        <a:pt x="40827" y="30523"/>
                        <a:pt x="39221" y="22490"/>
                        <a:pt x="36007" y="12852"/>
                      </a:cubicBezTo>
                      <a:cubicBezTo>
                        <a:pt x="34401" y="8032"/>
                        <a:pt x="31188" y="4819"/>
                        <a:pt x="27975" y="1606"/>
                      </a:cubicBezTo>
                      <a:cubicBezTo>
                        <a:pt x="26369" y="0"/>
                        <a:pt x="23156" y="0"/>
                        <a:pt x="21549" y="0"/>
                      </a:cubicBezTo>
                      <a:cubicBezTo>
                        <a:pt x="18336" y="0"/>
                        <a:pt x="16730" y="0"/>
                        <a:pt x="13517" y="0"/>
                      </a:cubicBezTo>
                      <a:cubicBezTo>
                        <a:pt x="8698" y="1606"/>
                        <a:pt x="5485" y="4819"/>
                        <a:pt x="2272" y="8032"/>
                      </a:cubicBezTo>
                      <a:cubicBezTo>
                        <a:pt x="665" y="12852"/>
                        <a:pt x="-941" y="17671"/>
                        <a:pt x="665" y="22490"/>
                      </a:cubicBezTo>
                      <a:lnTo>
                        <a:pt x="8698" y="49800"/>
                      </a:lnTo>
                      <a:cubicBezTo>
                        <a:pt x="10304" y="54620"/>
                        <a:pt x="13517" y="57833"/>
                        <a:pt x="16730" y="61046"/>
                      </a:cubicBezTo>
                      <a:cubicBezTo>
                        <a:pt x="18336" y="62652"/>
                        <a:pt x="21549" y="62652"/>
                        <a:pt x="23156" y="62652"/>
                      </a:cubicBezTo>
                      <a:cubicBezTo>
                        <a:pt x="26369" y="62652"/>
                        <a:pt x="27975" y="62652"/>
                        <a:pt x="31188" y="62652"/>
                      </a:cubicBezTo>
                      <a:cubicBezTo>
                        <a:pt x="36007" y="61046"/>
                        <a:pt x="39221" y="57833"/>
                        <a:pt x="42433" y="54620"/>
                      </a:cubicBezTo>
                      <a:cubicBezTo>
                        <a:pt x="45646" y="49800"/>
                        <a:pt x="45646" y="44981"/>
                        <a:pt x="44040" y="40162"/>
                      </a:cubicBezTo>
                      <a:close/>
                    </a:path>
                  </a:pathLst>
                </a:custGeom>
                <a:solidFill>
                  <a:srgbClr val="7FC97E"/>
                </a:solidFill>
                <a:ln w="16048" cap="flat">
                  <a:noFill/>
                  <a:prstDash val="solid"/>
                  <a:miter/>
                </a:ln>
              </p:spPr>
              <p:txBody>
                <a:bodyPr rtlCol="0" anchor="ctr"/>
                <a:lstStyle/>
                <a:p>
                  <a:endParaRPr lang="en-US"/>
                </a:p>
              </p:txBody>
            </p:sp>
            <p:sp>
              <p:nvSpPr>
                <p:cNvPr id="413" name="รูปแบบอิสระ: รูปร่าง 412">
                  <a:extLst>
                    <a:ext uri="{FF2B5EF4-FFF2-40B4-BE49-F238E27FC236}">
                      <a16:creationId xmlns:a16="http://schemas.microsoft.com/office/drawing/2014/main" xmlns="" id="{B771E8AF-ACCA-4A53-B5CE-4A553CD5D5D6}"/>
                    </a:ext>
                  </a:extLst>
                </p:cNvPr>
                <p:cNvSpPr/>
                <p:nvPr/>
              </p:nvSpPr>
              <p:spPr>
                <a:xfrm>
                  <a:off x="7463641" y="2557496"/>
                  <a:ext cx="35342" cy="62652"/>
                </a:xfrm>
                <a:custGeom>
                  <a:avLst/>
                  <a:gdLst>
                    <a:gd name="connsiteX0" fmla="*/ 30523 w 35342"/>
                    <a:gd name="connsiteY0" fmla="*/ 4819 h 62652"/>
                    <a:gd name="connsiteX1" fmla="*/ 17671 w 35342"/>
                    <a:gd name="connsiteY1" fmla="*/ 0 h 62652"/>
                    <a:gd name="connsiteX2" fmla="*/ 4819 w 35342"/>
                    <a:gd name="connsiteY2" fmla="*/ 4819 h 62652"/>
                    <a:gd name="connsiteX3" fmla="*/ 0 w 35342"/>
                    <a:gd name="connsiteY3" fmla="*/ 17671 h 62652"/>
                    <a:gd name="connsiteX4" fmla="*/ 0 w 35342"/>
                    <a:gd name="connsiteY4" fmla="*/ 44981 h 62652"/>
                    <a:gd name="connsiteX5" fmla="*/ 4819 w 35342"/>
                    <a:gd name="connsiteY5" fmla="*/ 57833 h 62652"/>
                    <a:gd name="connsiteX6" fmla="*/ 17671 w 35342"/>
                    <a:gd name="connsiteY6" fmla="*/ 62652 h 62652"/>
                    <a:gd name="connsiteX7" fmla="*/ 30523 w 35342"/>
                    <a:gd name="connsiteY7" fmla="*/ 57833 h 62652"/>
                    <a:gd name="connsiteX8" fmla="*/ 35342 w 35342"/>
                    <a:gd name="connsiteY8" fmla="*/ 44981 h 62652"/>
                    <a:gd name="connsiteX9" fmla="*/ 35342 w 35342"/>
                    <a:gd name="connsiteY9" fmla="*/ 17671 h 62652"/>
                    <a:gd name="connsiteX10" fmla="*/ 30523 w 35342"/>
                    <a:gd name="connsiteY10" fmla="*/ 4819 h 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42" h="62652">
                      <a:moveTo>
                        <a:pt x="30523" y="4819"/>
                      </a:moveTo>
                      <a:cubicBezTo>
                        <a:pt x="27310" y="1607"/>
                        <a:pt x="22490" y="0"/>
                        <a:pt x="17671" y="0"/>
                      </a:cubicBezTo>
                      <a:cubicBezTo>
                        <a:pt x="12852" y="0"/>
                        <a:pt x="8032" y="1607"/>
                        <a:pt x="4819" y="4819"/>
                      </a:cubicBezTo>
                      <a:cubicBezTo>
                        <a:pt x="1607" y="8032"/>
                        <a:pt x="0" y="12852"/>
                        <a:pt x="0" y="17671"/>
                      </a:cubicBezTo>
                      <a:lnTo>
                        <a:pt x="0" y="44981"/>
                      </a:lnTo>
                      <a:cubicBezTo>
                        <a:pt x="0" y="49801"/>
                        <a:pt x="1607" y="54620"/>
                        <a:pt x="4819" y="57833"/>
                      </a:cubicBezTo>
                      <a:cubicBezTo>
                        <a:pt x="8032" y="61046"/>
                        <a:pt x="12852" y="62652"/>
                        <a:pt x="17671" y="62652"/>
                      </a:cubicBezTo>
                      <a:cubicBezTo>
                        <a:pt x="22490" y="62652"/>
                        <a:pt x="27310" y="61046"/>
                        <a:pt x="30523" y="57833"/>
                      </a:cubicBezTo>
                      <a:cubicBezTo>
                        <a:pt x="33736" y="54620"/>
                        <a:pt x="35342" y="49801"/>
                        <a:pt x="35342" y="44981"/>
                      </a:cubicBezTo>
                      <a:lnTo>
                        <a:pt x="35342" y="17671"/>
                      </a:lnTo>
                      <a:cubicBezTo>
                        <a:pt x="35342" y="12852"/>
                        <a:pt x="33736" y="8032"/>
                        <a:pt x="30523" y="4819"/>
                      </a:cubicBezTo>
                      <a:close/>
                    </a:path>
                  </a:pathLst>
                </a:custGeom>
                <a:solidFill>
                  <a:srgbClr val="7FC97E"/>
                </a:solidFill>
                <a:ln w="16048" cap="flat">
                  <a:noFill/>
                  <a:prstDash val="solid"/>
                  <a:miter/>
                </a:ln>
              </p:spPr>
              <p:txBody>
                <a:bodyPr rtlCol="0" anchor="ctr"/>
                <a:lstStyle/>
                <a:p>
                  <a:endParaRPr lang="en-US"/>
                </a:p>
              </p:txBody>
            </p:sp>
            <p:sp>
              <p:nvSpPr>
                <p:cNvPr id="414" name="รูปแบบอิสระ: รูปร่าง 413">
                  <a:extLst>
                    <a:ext uri="{FF2B5EF4-FFF2-40B4-BE49-F238E27FC236}">
                      <a16:creationId xmlns:a16="http://schemas.microsoft.com/office/drawing/2014/main" xmlns="" id="{28297EB9-A8FC-46C6-AE5B-E9B93A3A7DDB}"/>
                    </a:ext>
                  </a:extLst>
                </p:cNvPr>
                <p:cNvSpPr/>
                <p:nvPr/>
              </p:nvSpPr>
              <p:spPr>
                <a:xfrm>
                  <a:off x="7365646" y="2762458"/>
                  <a:ext cx="44040" cy="86473"/>
                </a:xfrm>
                <a:custGeom>
                  <a:avLst/>
                  <a:gdLst>
                    <a:gd name="connsiteX0" fmla="*/ 36949 w 44040"/>
                    <a:gd name="connsiteY0" fmla="*/ 45647 h 86473"/>
                    <a:gd name="connsiteX1" fmla="*/ 41768 w 44040"/>
                    <a:gd name="connsiteY1" fmla="*/ 26369 h 86473"/>
                    <a:gd name="connsiteX2" fmla="*/ 41768 w 44040"/>
                    <a:gd name="connsiteY2" fmla="*/ 27975 h 86473"/>
                    <a:gd name="connsiteX3" fmla="*/ 43375 w 44040"/>
                    <a:gd name="connsiteY3" fmla="*/ 13517 h 86473"/>
                    <a:gd name="connsiteX4" fmla="*/ 35342 w 44040"/>
                    <a:gd name="connsiteY4" fmla="*/ 2272 h 86473"/>
                    <a:gd name="connsiteX5" fmla="*/ 20884 w 44040"/>
                    <a:gd name="connsiteY5" fmla="*/ 665 h 86473"/>
                    <a:gd name="connsiteX6" fmla="*/ 9639 w 44040"/>
                    <a:gd name="connsiteY6" fmla="*/ 8698 h 86473"/>
                    <a:gd name="connsiteX7" fmla="*/ 1607 w 44040"/>
                    <a:gd name="connsiteY7" fmla="*/ 37614 h 86473"/>
                    <a:gd name="connsiteX8" fmla="*/ 0 w 44040"/>
                    <a:gd name="connsiteY8" fmla="*/ 55285 h 86473"/>
                    <a:gd name="connsiteX9" fmla="*/ 1607 w 44040"/>
                    <a:gd name="connsiteY9" fmla="*/ 72957 h 86473"/>
                    <a:gd name="connsiteX10" fmla="*/ 9639 w 44040"/>
                    <a:gd name="connsiteY10" fmla="*/ 84202 h 86473"/>
                    <a:gd name="connsiteX11" fmla="*/ 24097 w 44040"/>
                    <a:gd name="connsiteY11" fmla="*/ 85808 h 86473"/>
                    <a:gd name="connsiteX12" fmla="*/ 35342 w 44040"/>
                    <a:gd name="connsiteY12" fmla="*/ 77776 h 86473"/>
                    <a:gd name="connsiteX13" fmla="*/ 36949 w 44040"/>
                    <a:gd name="connsiteY13" fmla="*/ 72957 h 86473"/>
                    <a:gd name="connsiteX14" fmla="*/ 36949 w 44040"/>
                    <a:gd name="connsiteY14" fmla="*/ 66531 h 86473"/>
                    <a:gd name="connsiteX15" fmla="*/ 36949 w 44040"/>
                    <a:gd name="connsiteY15" fmla="*/ 45647 h 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40" h="86473">
                      <a:moveTo>
                        <a:pt x="36949" y="45647"/>
                      </a:moveTo>
                      <a:cubicBezTo>
                        <a:pt x="38555" y="39221"/>
                        <a:pt x="40162" y="32795"/>
                        <a:pt x="41768" y="26369"/>
                      </a:cubicBezTo>
                      <a:cubicBezTo>
                        <a:pt x="41768" y="26369"/>
                        <a:pt x="41768" y="27975"/>
                        <a:pt x="41768" y="27975"/>
                      </a:cubicBezTo>
                      <a:cubicBezTo>
                        <a:pt x="43375" y="23156"/>
                        <a:pt x="44981" y="19943"/>
                        <a:pt x="43375" y="13517"/>
                      </a:cubicBezTo>
                      <a:cubicBezTo>
                        <a:pt x="41768" y="8698"/>
                        <a:pt x="38555" y="3878"/>
                        <a:pt x="35342" y="2272"/>
                      </a:cubicBezTo>
                      <a:cubicBezTo>
                        <a:pt x="30523" y="665"/>
                        <a:pt x="25704" y="-941"/>
                        <a:pt x="20884" y="665"/>
                      </a:cubicBezTo>
                      <a:cubicBezTo>
                        <a:pt x="16065" y="2272"/>
                        <a:pt x="11245" y="5485"/>
                        <a:pt x="9639" y="8698"/>
                      </a:cubicBezTo>
                      <a:cubicBezTo>
                        <a:pt x="4820" y="18337"/>
                        <a:pt x="1607" y="26369"/>
                        <a:pt x="1607" y="37614"/>
                      </a:cubicBezTo>
                      <a:cubicBezTo>
                        <a:pt x="1607" y="44040"/>
                        <a:pt x="0" y="48859"/>
                        <a:pt x="0" y="55285"/>
                      </a:cubicBezTo>
                      <a:cubicBezTo>
                        <a:pt x="0" y="61711"/>
                        <a:pt x="0" y="66531"/>
                        <a:pt x="1607" y="72957"/>
                      </a:cubicBezTo>
                      <a:cubicBezTo>
                        <a:pt x="1607" y="77776"/>
                        <a:pt x="6426" y="82595"/>
                        <a:pt x="9639" y="84202"/>
                      </a:cubicBezTo>
                      <a:cubicBezTo>
                        <a:pt x="12852" y="85808"/>
                        <a:pt x="19278" y="87415"/>
                        <a:pt x="24097" y="85808"/>
                      </a:cubicBezTo>
                      <a:cubicBezTo>
                        <a:pt x="28917" y="84202"/>
                        <a:pt x="32129" y="80989"/>
                        <a:pt x="35342" y="77776"/>
                      </a:cubicBezTo>
                      <a:cubicBezTo>
                        <a:pt x="35342" y="76169"/>
                        <a:pt x="36949" y="74563"/>
                        <a:pt x="36949" y="72957"/>
                      </a:cubicBezTo>
                      <a:cubicBezTo>
                        <a:pt x="36949" y="71350"/>
                        <a:pt x="36949" y="68137"/>
                        <a:pt x="36949" y="66531"/>
                      </a:cubicBezTo>
                      <a:cubicBezTo>
                        <a:pt x="36949" y="58498"/>
                        <a:pt x="36949" y="52072"/>
                        <a:pt x="36949" y="45647"/>
                      </a:cubicBezTo>
                      <a:close/>
                    </a:path>
                  </a:pathLst>
                </a:custGeom>
                <a:solidFill>
                  <a:srgbClr val="7FC97E"/>
                </a:solidFill>
                <a:ln w="16048" cap="flat">
                  <a:noFill/>
                  <a:prstDash val="solid"/>
                  <a:miter/>
                </a:ln>
              </p:spPr>
              <p:txBody>
                <a:bodyPr rtlCol="0" anchor="ctr"/>
                <a:lstStyle/>
                <a:p>
                  <a:endParaRPr lang="en-US"/>
                </a:p>
              </p:txBody>
            </p:sp>
            <p:sp>
              <p:nvSpPr>
                <p:cNvPr id="415" name="รูปแบบอิสระ: รูปร่าง 414">
                  <a:extLst>
                    <a:ext uri="{FF2B5EF4-FFF2-40B4-BE49-F238E27FC236}">
                      <a16:creationId xmlns:a16="http://schemas.microsoft.com/office/drawing/2014/main" xmlns="" id="{04C1E338-7C23-42E7-B468-48EA5351C4D6}"/>
                    </a:ext>
                  </a:extLst>
                </p:cNvPr>
                <p:cNvSpPr/>
                <p:nvPr/>
              </p:nvSpPr>
              <p:spPr>
                <a:xfrm>
                  <a:off x="7635533" y="2743846"/>
                  <a:ext cx="35341" cy="77110"/>
                </a:xfrm>
                <a:custGeom>
                  <a:avLst/>
                  <a:gdLst>
                    <a:gd name="connsiteX0" fmla="*/ 30523 w 35341"/>
                    <a:gd name="connsiteY0" fmla="*/ 4819 h 77110"/>
                    <a:gd name="connsiteX1" fmla="*/ 17671 w 35341"/>
                    <a:gd name="connsiteY1" fmla="*/ 0 h 77110"/>
                    <a:gd name="connsiteX2" fmla="*/ 0 w 35341"/>
                    <a:gd name="connsiteY2" fmla="*/ 17671 h 77110"/>
                    <a:gd name="connsiteX3" fmla="*/ 0 w 35341"/>
                    <a:gd name="connsiteY3" fmla="*/ 59439 h 77110"/>
                    <a:gd name="connsiteX4" fmla="*/ 4819 w 35341"/>
                    <a:gd name="connsiteY4" fmla="*/ 72291 h 77110"/>
                    <a:gd name="connsiteX5" fmla="*/ 17671 w 35341"/>
                    <a:gd name="connsiteY5" fmla="*/ 77110 h 77110"/>
                    <a:gd name="connsiteX6" fmla="*/ 35342 w 35341"/>
                    <a:gd name="connsiteY6" fmla="*/ 59439 h 77110"/>
                    <a:gd name="connsiteX7" fmla="*/ 35342 w 35341"/>
                    <a:gd name="connsiteY7" fmla="*/ 17671 h 77110"/>
                    <a:gd name="connsiteX8" fmla="*/ 30523 w 35341"/>
                    <a:gd name="connsiteY8" fmla="*/ 4819 h 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1" h="77110">
                      <a:moveTo>
                        <a:pt x="30523" y="4819"/>
                      </a:moveTo>
                      <a:cubicBezTo>
                        <a:pt x="27310" y="1606"/>
                        <a:pt x="22490" y="0"/>
                        <a:pt x="17671" y="0"/>
                      </a:cubicBezTo>
                      <a:cubicBezTo>
                        <a:pt x="8032" y="0"/>
                        <a:pt x="0" y="8032"/>
                        <a:pt x="0" y="17671"/>
                      </a:cubicBezTo>
                      <a:lnTo>
                        <a:pt x="0" y="59439"/>
                      </a:lnTo>
                      <a:cubicBezTo>
                        <a:pt x="0" y="64259"/>
                        <a:pt x="1606" y="69078"/>
                        <a:pt x="4819" y="72291"/>
                      </a:cubicBezTo>
                      <a:cubicBezTo>
                        <a:pt x="8032" y="75504"/>
                        <a:pt x="12852" y="77110"/>
                        <a:pt x="17671" y="77110"/>
                      </a:cubicBezTo>
                      <a:cubicBezTo>
                        <a:pt x="27310" y="77110"/>
                        <a:pt x="35342" y="69078"/>
                        <a:pt x="35342" y="59439"/>
                      </a:cubicBezTo>
                      <a:lnTo>
                        <a:pt x="35342" y="17671"/>
                      </a:lnTo>
                      <a:cubicBezTo>
                        <a:pt x="35342" y="12852"/>
                        <a:pt x="33735" y="8032"/>
                        <a:pt x="30523" y="4819"/>
                      </a:cubicBezTo>
                      <a:close/>
                    </a:path>
                  </a:pathLst>
                </a:custGeom>
                <a:solidFill>
                  <a:srgbClr val="7FC97E"/>
                </a:solidFill>
                <a:ln w="16048" cap="flat">
                  <a:noFill/>
                  <a:prstDash val="solid"/>
                  <a:miter/>
                </a:ln>
              </p:spPr>
              <p:txBody>
                <a:bodyPr rtlCol="0" anchor="ctr"/>
                <a:lstStyle/>
                <a:p>
                  <a:endParaRPr lang="en-US"/>
                </a:p>
              </p:txBody>
            </p:sp>
            <p:sp>
              <p:nvSpPr>
                <p:cNvPr id="416" name="รูปแบบอิสระ: รูปร่าง 415">
                  <a:extLst>
                    <a:ext uri="{FF2B5EF4-FFF2-40B4-BE49-F238E27FC236}">
                      <a16:creationId xmlns:a16="http://schemas.microsoft.com/office/drawing/2014/main" xmlns="" id="{9631E1C7-2158-4372-AC38-9A65F2FA5B90}"/>
                    </a:ext>
                  </a:extLst>
                </p:cNvPr>
                <p:cNvSpPr/>
                <p:nvPr/>
              </p:nvSpPr>
              <p:spPr>
                <a:xfrm>
                  <a:off x="8019479" y="2714930"/>
                  <a:ext cx="35341" cy="56226"/>
                </a:xfrm>
                <a:custGeom>
                  <a:avLst/>
                  <a:gdLst>
                    <a:gd name="connsiteX0" fmla="*/ 33736 w 35341"/>
                    <a:gd name="connsiteY0" fmla="*/ 11245 h 56226"/>
                    <a:gd name="connsiteX1" fmla="*/ 30523 w 35341"/>
                    <a:gd name="connsiteY1" fmla="*/ 4819 h 56226"/>
                    <a:gd name="connsiteX2" fmla="*/ 24097 w 35341"/>
                    <a:gd name="connsiteY2" fmla="*/ 1607 h 56226"/>
                    <a:gd name="connsiteX3" fmla="*/ 17671 w 35341"/>
                    <a:gd name="connsiteY3" fmla="*/ 0 h 56226"/>
                    <a:gd name="connsiteX4" fmla="*/ 4819 w 35341"/>
                    <a:gd name="connsiteY4" fmla="*/ 4819 h 56226"/>
                    <a:gd name="connsiteX5" fmla="*/ 0 w 35341"/>
                    <a:gd name="connsiteY5" fmla="*/ 17671 h 56226"/>
                    <a:gd name="connsiteX6" fmla="*/ 0 w 35341"/>
                    <a:gd name="connsiteY6" fmla="*/ 38555 h 56226"/>
                    <a:gd name="connsiteX7" fmla="*/ 1607 w 35341"/>
                    <a:gd name="connsiteY7" fmla="*/ 44981 h 56226"/>
                    <a:gd name="connsiteX8" fmla="*/ 4819 w 35341"/>
                    <a:gd name="connsiteY8" fmla="*/ 51407 h 56226"/>
                    <a:gd name="connsiteX9" fmla="*/ 11245 w 35341"/>
                    <a:gd name="connsiteY9" fmla="*/ 54620 h 56226"/>
                    <a:gd name="connsiteX10" fmla="*/ 17671 w 35341"/>
                    <a:gd name="connsiteY10" fmla="*/ 56226 h 56226"/>
                    <a:gd name="connsiteX11" fmla="*/ 30523 w 35341"/>
                    <a:gd name="connsiteY11" fmla="*/ 51407 h 56226"/>
                    <a:gd name="connsiteX12" fmla="*/ 35342 w 35341"/>
                    <a:gd name="connsiteY12" fmla="*/ 38555 h 56226"/>
                    <a:gd name="connsiteX13" fmla="*/ 35342 w 35341"/>
                    <a:gd name="connsiteY13" fmla="*/ 17671 h 56226"/>
                    <a:gd name="connsiteX14" fmla="*/ 33736 w 35341"/>
                    <a:gd name="connsiteY14" fmla="*/ 11245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41" h="56226">
                      <a:moveTo>
                        <a:pt x="33736" y="11245"/>
                      </a:moveTo>
                      <a:cubicBezTo>
                        <a:pt x="33736" y="9639"/>
                        <a:pt x="32129" y="6426"/>
                        <a:pt x="30523" y="4819"/>
                      </a:cubicBezTo>
                      <a:cubicBezTo>
                        <a:pt x="28916" y="3213"/>
                        <a:pt x="27310" y="1607"/>
                        <a:pt x="24097" y="1607"/>
                      </a:cubicBezTo>
                      <a:cubicBezTo>
                        <a:pt x="22490" y="0"/>
                        <a:pt x="19277" y="0"/>
                        <a:pt x="17671" y="0"/>
                      </a:cubicBezTo>
                      <a:cubicBezTo>
                        <a:pt x="12852" y="0"/>
                        <a:pt x="8032" y="1607"/>
                        <a:pt x="4819" y="4819"/>
                      </a:cubicBezTo>
                      <a:cubicBezTo>
                        <a:pt x="1607" y="8032"/>
                        <a:pt x="0" y="12852"/>
                        <a:pt x="0" y="17671"/>
                      </a:cubicBezTo>
                      <a:lnTo>
                        <a:pt x="0" y="38555"/>
                      </a:lnTo>
                      <a:cubicBezTo>
                        <a:pt x="0" y="41768"/>
                        <a:pt x="0" y="43375"/>
                        <a:pt x="1607" y="44981"/>
                      </a:cubicBezTo>
                      <a:cubicBezTo>
                        <a:pt x="1607" y="46587"/>
                        <a:pt x="3213" y="49801"/>
                        <a:pt x="4819" y="51407"/>
                      </a:cubicBezTo>
                      <a:cubicBezTo>
                        <a:pt x="6426" y="53013"/>
                        <a:pt x="8032" y="54620"/>
                        <a:pt x="11245" y="54620"/>
                      </a:cubicBezTo>
                      <a:cubicBezTo>
                        <a:pt x="12852" y="56226"/>
                        <a:pt x="16065" y="56226"/>
                        <a:pt x="17671" y="56226"/>
                      </a:cubicBezTo>
                      <a:cubicBezTo>
                        <a:pt x="22490" y="56226"/>
                        <a:pt x="27310" y="54620"/>
                        <a:pt x="30523" y="51407"/>
                      </a:cubicBezTo>
                      <a:cubicBezTo>
                        <a:pt x="33736" y="48194"/>
                        <a:pt x="35342" y="43375"/>
                        <a:pt x="35342" y="38555"/>
                      </a:cubicBezTo>
                      <a:lnTo>
                        <a:pt x="35342" y="17671"/>
                      </a:lnTo>
                      <a:cubicBezTo>
                        <a:pt x="35342" y="16065"/>
                        <a:pt x="35342" y="12852"/>
                        <a:pt x="33736" y="11245"/>
                      </a:cubicBezTo>
                      <a:close/>
                    </a:path>
                  </a:pathLst>
                </a:custGeom>
                <a:solidFill>
                  <a:srgbClr val="7FC97E"/>
                </a:solidFill>
                <a:ln w="16048" cap="flat">
                  <a:noFill/>
                  <a:prstDash val="solid"/>
                  <a:miter/>
                </a:ln>
              </p:spPr>
              <p:txBody>
                <a:bodyPr rtlCol="0" anchor="ctr"/>
                <a:lstStyle/>
                <a:p>
                  <a:endParaRPr lang="en-US"/>
                </a:p>
              </p:txBody>
            </p:sp>
            <p:sp>
              <p:nvSpPr>
                <p:cNvPr id="417" name="รูปแบบอิสระ: รูปร่าง 416">
                  <a:extLst>
                    <a:ext uri="{FF2B5EF4-FFF2-40B4-BE49-F238E27FC236}">
                      <a16:creationId xmlns:a16="http://schemas.microsoft.com/office/drawing/2014/main" xmlns="" id="{9EF64BF9-0994-440C-BCCA-9B19D0123934}"/>
                    </a:ext>
                  </a:extLst>
                </p:cNvPr>
                <p:cNvSpPr/>
                <p:nvPr/>
              </p:nvSpPr>
              <p:spPr>
                <a:xfrm>
                  <a:off x="8245991" y="2605690"/>
                  <a:ext cx="35769" cy="62652"/>
                </a:xfrm>
                <a:custGeom>
                  <a:avLst/>
                  <a:gdLst>
                    <a:gd name="connsiteX0" fmla="*/ 30523 w 35769"/>
                    <a:gd name="connsiteY0" fmla="*/ 4819 h 62652"/>
                    <a:gd name="connsiteX1" fmla="*/ 17671 w 35769"/>
                    <a:gd name="connsiteY1" fmla="*/ 0 h 62652"/>
                    <a:gd name="connsiteX2" fmla="*/ 4819 w 35769"/>
                    <a:gd name="connsiteY2" fmla="*/ 4819 h 62652"/>
                    <a:gd name="connsiteX3" fmla="*/ 0 w 35769"/>
                    <a:gd name="connsiteY3" fmla="*/ 17671 h 62652"/>
                    <a:gd name="connsiteX4" fmla="*/ 0 w 35769"/>
                    <a:gd name="connsiteY4" fmla="*/ 44981 h 62652"/>
                    <a:gd name="connsiteX5" fmla="*/ 4819 w 35769"/>
                    <a:gd name="connsiteY5" fmla="*/ 57833 h 62652"/>
                    <a:gd name="connsiteX6" fmla="*/ 17671 w 35769"/>
                    <a:gd name="connsiteY6" fmla="*/ 62652 h 62652"/>
                    <a:gd name="connsiteX7" fmla="*/ 30523 w 35769"/>
                    <a:gd name="connsiteY7" fmla="*/ 57833 h 62652"/>
                    <a:gd name="connsiteX8" fmla="*/ 35342 w 35769"/>
                    <a:gd name="connsiteY8" fmla="*/ 44981 h 62652"/>
                    <a:gd name="connsiteX9" fmla="*/ 35342 w 35769"/>
                    <a:gd name="connsiteY9" fmla="*/ 17671 h 62652"/>
                    <a:gd name="connsiteX10" fmla="*/ 30523 w 35769"/>
                    <a:gd name="connsiteY10" fmla="*/ 4819 h 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9" h="62652">
                      <a:moveTo>
                        <a:pt x="30523" y="4819"/>
                      </a:moveTo>
                      <a:cubicBezTo>
                        <a:pt x="27310" y="1607"/>
                        <a:pt x="22490" y="0"/>
                        <a:pt x="17671" y="0"/>
                      </a:cubicBezTo>
                      <a:cubicBezTo>
                        <a:pt x="12852" y="0"/>
                        <a:pt x="8032" y="1607"/>
                        <a:pt x="4819" y="4819"/>
                      </a:cubicBezTo>
                      <a:cubicBezTo>
                        <a:pt x="1606" y="8032"/>
                        <a:pt x="0" y="12852"/>
                        <a:pt x="0" y="17671"/>
                      </a:cubicBezTo>
                      <a:lnTo>
                        <a:pt x="0" y="44981"/>
                      </a:lnTo>
                      <a:cubicBezTo>
                        <a:pt x="0" y="49801"/>
                        <a:pt x="1606" y="54620"/>
                        <a:pt x="4819" y="57833"/>
                      </a:cubicBezTo>
                      <a:cubicBezTo>
                        <a:pt x="8032" y="61046"/>
                        <a:pt x="12852" y="62652"/>
                        <a:pt x="17671" y="62652"/>
                      </a:cubicBezTo>
                      <a:cubicBezTo>
                        <a:pt x="22490" y="62652"/>
                        <a:pt x="27310" y="61046"/>
                        <a:pt x="30523" y="57833"/>
                      </a:cubicBezTo>
                      <a:cubicBezTo>
                        <a:pt x="33735" y="54620"/>
                        <a:pt x="35342" y="49801"/>
                        <a:pt x="35342" y="44981"/>
                      </a:cubicBezTo>
                      <a:lnTo>
                        <a:pt x="35342" y="17671"/>
                      </a:lnTo>
                      <a:cubicBezTo>
                        <a:pt x="36949" y="12852"/>
                        <a:pt x="33735" y="8032"/>
                        <a:pt x="30523" y="4819"/>
                      </a:cubicBezTo>
                      <a:close/>
                    </a:path>
                  </a:pathLst>
                </a:custGeom>
                <a:solidFill>
                  <a:srgbClr val="7FC97E"/>
                </a:solidFill>
                <a:ln w="16048" cap="flat">
                  <a:noFill/>
                  <a:prstDash val="solid"/>
                  <a:miter/>
                </a:ln>
              </p:spPr>
              <p:txBody>
                <a:bodyPr rtlCol="0" anchor="ctr"/>
                <a:lstStyle/>
                <a:p>
                  <a:endParaRPr lang="en-US"/>
                </a:p>
              </p:txBody>
            </p:sp>
            <p:sp>
              <p:nvSpPr>
                <p:cNvPr id="418" name="รูปแบบอิสระ: รูปร่าง 417">
                  <a:extLst>
                    <a:ext uri="{FF2B5EF4-FFF2-40B4-BE49-F238E27FC236}">
                      <a16:creationId xmlns:a16="http://schemas.microsoft.com/office/drawing/2014/main" xmlns="" id="{F9A7CDC7-7207-4E93-A568-14AE4177EAFA}"/>
                    </a:ext>
                  </a:extLst>
                </p:cNvPr>
                <p:cNvSpPr/>
                <p:nvPr/>
              </p:nvSpPr>
              <p:spPr>
                <a:xfrm>
                  <a:off x="8347600" y="2789768"/>
                  <a:ext cx="45784" cy="84867"/>
                </a:xfrm>
                <a:custGeom>
                  <a:avLst/>
                  <a:gdLst>
                    <a:gd name="connsiteX0" fmla="*/ 44579 w 45784"/>
                    <a:gd name="connsiteY0" fmla="*/ 61711 h 84867"/>
                    <a:gd name="connsiteX1" fmla="*/ 36547 w 45784"/>
                    <a:gd name="connsiteY1" fmla="*/ 13517 h 84867"/>
                    <a:gd name="connsiteX2" fmla="*/ 28515 w 45784"/>
                    <a:gd name="connsiteY2" fmla="*/ 2272 h 84867"/>
                    <a:gd name="connsiteX3" fmla="*/ 14056 w 45784"/>
                    <a:gd name="connsiteY3" fmla="*/ 665 h 84867"/>
                    <a:gd name="connsiteX4" fmla="*/ 2811 w 45784"/>
                    <a:gd name="connsiteY4" fmla="*/ 8698 h 84867"/>
                    <a:gd name="connsiteX5" fmla="*/ 1205 w 45784"/>
                    <a:gd name="connsiteY5" fmla="*/ 13517 h 84867"/>
                    <a:gd name="connsiteX6" fmla="*/ 1205 w 45784"/>
                    <a:gd name="connsiteY6" fmla="*/ 23156 h 84867"/>
                    <a:gd name="connsiteX7" fmla="*/ 9237 w 45784"/>
                    <a:gd name="connsiteY7" fmla="*/ 71350 h 84867"/>
                    <a:gd name="connsiteX8" fmla="*/ 17270 w 45784"/>
                    <a:gd name="connsiteY8" fmla="*/ 82595 h 84867"/>
                    <a:gd name="connsiteX9" fmla="*/ 31728 w 45784"/>
                    <a:gd name="connsiteY9" fmla="*/ 84202 h 84867"/>
                    <a:gd name="connsiteX10" fmla="*/ 42973 w 45784"/>
                    <a:gd name="connsiteY10" fmla="*/ 76169 h 84867"/>
                    <a:gd name="connsiteX11" fmla="*/ 44579 w 45784"/>
                    <a:gd name="connsiteY11" fmla="*/ 71350 h 84867"/>
                    <a:gd name="connsiteX12" fmla="*/ 44579 w 45784"/>
                    <a:gd name="connsiteY12" fmla="*/ 61711 h 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84" h="84867">
                      <a:moveTo>
                        <a:pt x="44579" y="61711"/>
                      </a:moveTo>
                      <a:cubicBezTo>
                        <a:pt x="41366" y="45646"/>
                        <a:pt x="39760" y="29582"/>
                        <a:pt x="36547" y="13517"/>
                      </a:cubicBezTo>
                      <a:cubicBezTo>
                        <a:pt x="36547" y="8698"/>
                        <a:pt x="31728" y="3878"/>
                        <a:pt x="28515" y="2272"/>
                      </a:cubicBezTo>
                      <a:cubicBezTo>
                        <a:pt x="25302" y="665"/>
                        <a:pt x="18876" y="-941"/>
                        <a:pt x="14056" y="665"/>
                      </a:cubicBezTo>
                      <a:cubicBezTo>
                        <a:pt x="9237" y="2272"/>
                        <a:pt x="6024" y="5485"/>
                        <a:pt x="2811" y="8698"/>
                      </a:cubicBezTo>
                      <a:cubicBezTo>
                        <a:pt x="2811" y="10304"/>
                        <a:pt x="1205" y="11911"/>
                        <a:pt x="1205" y="13517"/>
                      </a:cubicBezTo>
                      <a:cubicBezTo>
                        <a:pt x="-402" y="16730"/>
                        <a:pt x="-402" y="19943"/>
                        <a:pt x="1205" y="23156"/>
                      </a:cubicBezTo>
                      <a:lnTo>
                        <a:pt x="9237" y="71350"/>
                      </a:lnTo>
                      <a:cubicBezTo>
                        <a:pt x="9237" y="76169"/>
                        <a:pt x="14056" y="80989"/>
                        <a:pt x="17270" y="82595"/>
                      </a:cubicBezTo>
                      <a:cubicBezTo>
                        <a:pt x="20482" y="84202"/>
                        <a:pt x="26909" y="85808"/>
                        <a:pt x="31728" y="84202"/>
                      </a:cubicBezTo>
                      <a:cubicBezTo>
                        <a:pt x="36547" y="82595"/>
                        <a:pt x="39760" y="79382"/>
                        <a:pt x="42973" y="76169"/>
                      </a:cubicBezTo>
                      <a:cubicBezTo>
                        <a:pt x="42973" y="74563"/>
                        <a:pt x="44579" y="72956"/>
                        <a:pt x="44579" y="71350"/>
                      </a:cubicBezTo>
                      <a:cubicBezTo>
                        <a:pt x="46186" y="68137"/>
                        <a:pt x="46186" y="64924"/>
                        <a:pt x="44579" y="61711"/>
                      </a:cubicBezTo>
                      <a:close/>
                    </a:path>
                  </a:pathLst>
                </a:custGeom>
                <a:solidFill>
                  <a:srgbClr val="7FC97E"/>
                </a:solidFill>
                <a:ln w="16048" cap="flat">
                  <a:noFill/>
                  <a:prstDash val="solid"/>
                  <a:miter/>
                </a:ln>
              </p:spPr>
              <p:txBody>
                <a:bodyPr rtlCol="0" anchor="ctr"/>
                <a:lstStyle/>
                <a:p>
                  <a:endParaRPr lang="en-US"/>
                </a:p>
              </p:txBody>
            </p:sp>
            <p:sp>
              <p:nvSpPr>
                <p:cNvPr id="419" name="รูปแบบอิสระ: รูปร่าง 418">
                  <a:extLst>
                    <a:ext uri="{FF2B5EF4-FFF2-40B4-BE49-F238E27FC236}">
                      <a16:creationId xmlns:a16="http://schemas.microsoft.com/office/drawing/2014/main" xmlns="" id="{37DDFAD1-13F7-4DF7-B429-5DA9A18E936D}"/>
                    </a:ext>
                  </a:extLst>
                </p:cNvPr>
                <p:cNvSpPr/>
                <p:nvPr/>
              </p:nvSpPr>
              <p:spPr>
                <a:xfrm>
                  <a:off x="7717462" y="3663687"/>
                  <a:ext cx="44981" cy="84201"/>
                </a:xfrm>
                <a:custGeom>
                  <a:avLst/>
                  <a:gdLst>
                    <a:gd name="connsiteX0" fmla="*/ 41768 w 44981"/>
                    <a:gd name="connsiteY0" fmla="*/ 36008 h 84201"/>
                    <a:gd name="connsiteX1" fmla="*/ 33736 w 44981"/>
                    <a:gd name="connsiteY1" fmla="*/ 8698 h 84201"/>
                    <a:gd name="connsiteX2" fmla="*/ 22491 w 44981"/>
                    <a:gd name="connsiteY2" fmla="*/ 665 h 84201"/>
                    <a:gd name="connsiteX3" fmla="*/ 8032 w 44981"/>
                    <a:gd name="connsiteY3" fmla="*/ 2272 h 84201"/>
                    <a:gd name="connsiteX4" fmla="*/ 0 w 44981"/>
                    <a:gd name="connsiteY4" fmla="*/ 13517 h 84201"/>
                    <a:gd name="connsiteX5" fmla="*/ 0 w 44981"/>
                    <a:gd name="connsiteY5" fmla="*/ 18336 h 84201"/>
                    <a:gd name="connsiteX6" fmla="*/ 1607 w 44981"/>
                    <a:gd name="connsiteY6" fmla="*/ 24762 h 84201"/>
                    <a:gd name="connsiteX7" fmla="*/ 8032 w 44981"/>
                    <a:gd name="connsiteY7" fmla="*/ 45646 h 84201"/>
                    <a:gd name="connsiteX8" fmla="*/ 8032 w 44981"/>
                    <a:gd name="connsiteY8" fmla="*/ 66530 h 84201"/>
                    <a:gd name="connsiteX9" fmla="*/ 12852 w 44981"/>
                    <a:gd name="connsiteY9" fmla="*/ 79382 h 84201"/>
                    <a:gd name="connsiteX10" fmla="*/ 25704 w 44981"/>
                    <a:gd name="connsiteY10" fmla="*/ 84202 h 84201"/>
                    <a:gd name="connsiteX11" fmla="*/ 38556 w 44981"/>
                    <a:gd name="connsiteY11" fmla="*/ 79382 h 84201"/>
                    <a:gd name="connsiteX12" fmla="*/ 41768 w 44981"/>
                    <a:gd name="connsiteY12" fmla="*/ 76169 h 84201"/>
                    <a:gd name="connsiteX13" fmla="*/ 44981 w 44981"/>
                    <a:gd name="connsiteY13" fmla="*/ 66530 h 84201"/>
                    <a:gd name="connsiteX14" fmla="*/ 41768 w 44981"/>
                    <a:gd name="connsiteY14" fmla="*/ 36008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81" h="84201">
                      <a:moveTo>
                        <a:pt x="41768" y="36008"/>
                      </a:moveTo>
                      <a:cubicBezTo>
                        <a:pt x="40162" y="26369"/>
                        <a:pt x="36949" y="16730"/>
                        <a:pt x="33736" y="8698"/>
                      </a:cubicBezTo>
                      <a:cubicBezTo>
                        <a:pt x="32129" y="5485"/>
                        <a:pt x="27310" y="665"/>
                        <a:pt x="22491" y="665"/>
                      </a:cubicBezTo>
                      <a:cubicBezTo>
                        <a:pt x="17671" y="-941"/>
                        <a:pt x="12852" y="665"/>
                        <a:pt x="8032" y="2272"/>
                      </a:cubicBezTo>
                      <a:cubicBezTo>
                        <a:pt x="4820" y="5485"/>
                        <a:pt x="0" y="8698"/>
                        <a:pt x="0" y="13517"/>
                      </a:cubicBezTo>
                      <a:cubicBezTo>
                        <a:pt x="0" y="15124"/>
                        <a:pt x="0" y="16730"/>
                        <a:pt x="0" y="18336"/>
                      </a:cubicBezTo>
                      <a:cubicBezTo>
                        <a:pt x="0" y="19943"/>
                        <a:pt x="0" y="23156"/>
                        <a:pt x="1607" y="24762"/>
                      </a:cubicBezTo>
                      <a:cubicBezTo>
                        <a:pt x="4820" y="31188"/>
                        <a:pt x="6426" y="37614"/>
                        <a:pt x="8032" y="45646"/>
                      </a:cubicBezTo>
                      <a:cubicBezTo>
                        <a:pt x="8032" y="52072"/>
                        <a:pt x="8032" y="60105"/>
                        <a:pt x="8032" y="66530"/>
                      </a:cubicBezTo>
                      <a:cubicBezTo>
                        <a:pt x="8032" y="71350"/>
                        <a:pt x="11245" y="76169"/>
                        <a:pt x="12852" y="79382"/>
                      </a:cubicBezTo>
                      <a:cubicBezTo>
                        <a:pt x="16065" y="82595"/>
                        <a:pt x="20884" y="84202"/>
                        <a:pt x="25704" y="84202"/>
                      </a:cubicBezTo>
                      <a:cubicBezTo>
                        <a:pt x="30523" y="84202"/>
                        <a:pt x="35342" y="82595"/>
                        <a:pt x="38556" y="79382"/>
                      </a:cubicBezTo>
                      <a:cubicBezTo>
                        <a:pt x="40162" y="77776"/>
                        <a:pt x="40162" y="76169"/>
                        <a:pt x="41768" y="76169"/>
                      </a:cubicBezTo>
                      <a:cubicBezTo>
                        <a:pt x="43375" y="72957"/>
                        <a:pt x="44981" y="69743"/>
                        <a:pt x="44981" y="66530"/>
                      </a:cubicBezTo>
                      <a:cubicBezTo>
                        <a:pt x="43375" y="55285"/>
                        <a:pt x="43375" y="45646"/>
                        <a:pt x="41768" y="36008"/>
                      </a:cubicBezTo>
                      <a:close/>
                    </a:path>
                  </a:pathLst>
                </a:custGeom>
                <a:solidFill>
                  <a:srgbClr val="7FC97E"/>
                </a:solidFill>
                <a:ln w="16048" cap="flat">
                  <a:noFill/>
                  <a:prstDash val="solid"/>
                  <a:miter/>
                </a:ln>
              </p:spPr>
              <p:txBody>
                <a:bodyPr rtlCol="0" anchor="ctr"/>
                <a:lstStyle/>
                <a:p>
                  <a:endParaRPr lang="en-US"/>
                </a:p>
              </p:txBody>
            </p:sp>
            <p:sp>
              <p:nvSpPr>
                <p:cNvPr id="420" name="รูปแบบอิสระ: รูปร่าง 419">
                  <a:extLst>
                    <a:ext uri="{FF2B5EF4-FFF2-40B4-BE49-F238E27FC236}">
                      <a16:creationId xmlns:a16="http://schemas.microsoft.com/office/drawing/2014/main" xmlns="" id="{232806E8-BFBD-4F6D-AD66-5DCFDC1BF5E9}"/>
                    </a:ext>
                  </a:extLst>
                </p:cNvPr>
                <p:cNvSpPr/>
                <p:nvPr/>
              </p:nvSpPr>
              <p:spPr>
                <a:xfrm>
                  <a:off x="8075401" y="3683325"/>
                  <a:ext cx="48802" cy="90570"/>
                </a:xfrm>
                <a:custGeom>
                  <a:avLst/>
                  <a:gdLst>
                    <a:gd name="connsiteX0" fmla="*/ 35646 w 48802"/>
                    <a:gd name="connsiteY0" fmla="*/ 304 h 90570"/>
                    <a:gd name="connsiteX1" fmla="*/ 13156 w 48802"/>
                    <a:gd name="connsiteY1" fmla="*/ 13156 h 90570"/>
                    <a:gd name="connsiteX2" fmla="*/ 304 w 48802"/>
                    <a:gd name="connsiteY2" fmla="*/ 67776 h 90570"/>
                    <a:gd name="connsiteX3" fmla="*/ 13156 w 48802"/>
                    <a:gd name="connsiteY3" fmla="*/ 90266 h 90570"/>
                    <a:gd name="connsiteX4" fmla="*/ 35646 w 48802"/>
                    <a:gd name="connsiteY4" fmla="*/ 77415 h 90570"/>
                    <a:gd name="connsiteX5" fmla="*/ 48498 w 48802"/>
                    <a:gd name="connsiteY5" fmla="*/ 22795 h 90570"/>
                    <a:gd name="connsiteX6" fmla="*/ 35646 w 48802"/>
                    <a:gd name="connsiteY6" fmla="*/ 304 h 9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02" h="90570">
                      <a:moveTo>
                        <a:pt x="35646" y="304"/>
                      </a:moveTo>
                      <a:cubicBezTo>
                        <a:pt x="26008" y="-1302"/>
                        <a:pt x="14763" y="3517"/>
                        <a:pt x="13156" y="13156"/>
                      </a:cubicBezTo>
                      <a:cubicBezTo>
                        <a:pt x="8337" y="30827"/>
                        <a:pt x="5124" y="50105"/>
                        <a:pt x="304" y="67776"/>
                      </a:cubicBezTo>
                      <a:cubicBezTo>
                        <a:pt x="-1302" y="77415"/>
                        <a:pt x="3517" y="88660"/>
                        <a:pt x="13156" y="90266"/>
                      </a:cubicBezTo>
                      <a:cubicBezTo>
                        <a:pt x="22795" y="91873"/>
                        <a:pt x="34040" y="87054"/>
                        <a:pt x="35646" y="77415"/>
                      </a:cubicBezTo>
                      <a:cubicBezTo>
                        <a:pt x="40466" y="59744"/>
                        <a:pt x="43679" y="40466"/>
                        <a:pt x="48498" y="22795"/>
                      </a:cubicBezTo>
                      <a:cubicBezTo>
                        <a:pt x="50105" y="13156"/>
                        <a:pt x="45285" y="3517"/>
                        <a:pt x="35646" y="304"/>
                      </a:cubicBezTo>
                      <a:close/>
                    </a:path>
                  </a:pathLst>
                </a:custGeom>
                <a:solidFill>
                  <a:srgbClr val="7FC97E"/>
                </a:solidFill>
                <a:ln w="16048" cap="flat">
                  <a:noFill/>
                  <a:prstDash val="solid"/>
                  <a:miter/>
                </a:ln>
              </p:spPr>
              <p:txBody>
                <a:bodyPr rtlCol="0" anchor="ctr"/>
                <a:lstStyle/>
                <a:p>
                  <a:endParaRPr lang="en-US"/>
                </a:p>
              </p:txBody>
            </p:sp>
            <p:sp>
              <p:nvSpPr>
                <p:cNvPr id="421" name="รูปแบบอิสระ: รูปร่าง 420">
                  <a:extLst>
                    <a:ext uri="{FF2B5EF4-FFF2-40B4-BE49-F238E27FC236}">
                      <a16:creationId xmlns:a16="http://schemas.microsoft.com/office/drawing/2014/main" xmlns="" id="{068CEAF1-4DE5-4B6E-A3EB-8A6F0C174960}"/>
                    </a:ext>
                  </a:extLst>
                </p:cNvPr>
                <p:cNvSpPr/>
                <p:nvPr/>
              </p:nvSpPr>
              <p:spPr>
                <a:xfrm>
                  <a:off x="7910239" y="3614551"/>
                  <a:ext cx="35342" cy="62652"/>
                </a:xfrm>
                <a:custGeom>
                  <a:avLst/>
                  <a:gdLst>
                    <a:gd name="connsiteX0" fmla="*/ 30523 w 35342"/>
                    <a:gd name="connsiteY0" fmla="*/ 4819 h 62652"/>
                    <a:gd name="connsiteX1" fmla="*/ 17671 w 35342"/>
                    <a:gd name="connsiteY1" fmla="*/ 0 h 62652"/>
                    <a:gd name="connsiteX2" fmla="*/ 4820 w 35342"/>
                    <a:gd name="connsiteY2" fmla="*/ 4819 h 62652"/>
                    <a:gd name="connsiteX3" fmla="*/ 0 w 35342"/>
                    <a:gd name="connsiteY3" fmla="*/ 17671 h 62652"/>
                    <a:gd name="connsiteX4" fmla="*/ 0 w 35342"/>
                    <a:gd name="connsiteY4" fmla="*/ 44981 h 62652"/>
                    <a:gd name="connsiteX5" fmla="*/ 4820 w 35342"/>
                    <a:gd name="connsiteY5" fmla="*/ 57833 h 62652"/>
                    <a:gd name="connsiteX6" fmla="*/ 17671 w 35342"/>
                    <a:gd name="connsiteY6" fmla="*/ 62652 h 62652"/>
                    <a:gd name="connsiteX7" fmla="*/ 30523 w 35342"/>
                    <a:gd name="connsiteY7" fmla="*/ 57833 h 62652"/>
                    <a:gd name="connsiteX8" fmla="*/ 35342 w 35342"/>
                    <a:gd name="connsiteY8" fmla="*/ 44981 h 62652"/>
                    <a:gd name="connsiteX9" fmla="*/ 35342 w 35342"/>
                    <a:gd name="connsiteY9" fmla="*/ 17671 h 62652"/>
                    <a:gd name="connsiteX10" fmla="*/ 30523 w 35342"/>
                    <a:gd name="connsiteY10" fmla="*/ 4819 h 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42" h="62652">
                      <a:moveTo>
                        <a:pt x="30523" y="4819"/>
                      </a:moveTo>
                      <a:cubicBezTo>
                        <a:pt x="27310" y="1607"/>
                        <a:pt x="22491" y="0"/>
                        <a:pt x="17671" y="0"/>
                      </a:cubicBezTo>
                      <a:cubicBezTo>
                        <a:pt x="12852" y="0"/>
                        <a:pt x="8032" y="1607"/>
                        <a:pt x="4820" y="4819"/>
                      </a:cubicBezTo>
                      <a:cubicBezTo>
                        <a:pt x="1607" y="8032"/>
                        <a:pt x="0" y="12852"/>
                        <a:pt x="0" y="17671"/>
                      </a:cubicBezTo>
                      <a:lnTo>
                        <a:pt x="0" y="44981"/>
                      </a:lnTo>
                      <a:cubicBezTo>
                        <a:pt x="0" y="49801"/>
                        <a:pt x="1607" y="54620"/>
                        <a:pt x="4820" y="57833"/>
                      </a:cubicBezTo>
                      <a:cubicBezTo>
                        <a:pt x="8032" y="61046"/>
                        <a:pt x="12852" y="62652"/>
                        <a:pt x="17671" y="62652"/>
                      </a:cubicBezTo>
                      <a:cubicBezTo>
                        <a:pt x="22491" y="62652"/>
                        <a:pt x="27310" y="61046"/>
                        <a:pt x="30523" y="57833"/>
                      </a:cubicBezTo>
                      <a:cubicBezTo>
                        <a:pt x="33736" y="54620"/>
                        <a:pt x="35342" y="49801"/>
                        <a:pt x="35342" y="44981"/>
                      </a:cubicBezTo>
                      <a:lnTo>
                        <a:pt x="35342" y="17671"/>
                      </a:lnTo>
                      <a:cubicBezTo>
                        <a:pt x="35342" y="14458"/>
                        <a:pt x="33736" y="9639"/>
                        <a:pt x="30523" y="4819"/>
                      </a:cubicBezTo>
                      <a:close/>
                    </a:path>
                  </a:pathLst>
                </a:custGeom>
                <a:solidFill>
                  <a:srgbClr val="7FC97E"/>
                </a:solidFill>
                <a:ln w="16048" cap="flat">
                  <a:noFill/>
                  <a:prstDash val="solid"/>
                  <a:miter/>
                </a:ln>
              </p:spPr>
              <p:txBody>
                <a:bodyPr rtlCol="0" anchor="ctr"/>
                <a:lstStyle/>
                <a:p>
                  <a:endParaRPr lang="en-US"/>
                </a:p>
              </p:txBody>
            </p:sp>
            <p:sp>
              <p:nvSpPr>
                <p:cNvPr id="422" name="รูปแบบอิสระ: รูปร่าง 421">
                  <a:extLst>
                    <a:ext uri="{FF2B5EF4-FFF2-40B4-BE49-F238E27FC236}">
                      <a16:creationId xmlns:a16="http://schemas.microsoft.com/office/drawing/2014/main" xmlns="" id="{BA1BDE3A-9574-488F-B5B0-215749E3CB0D}"/>
                    </a:ext>
                  </a:extLst>
                </p:cNvPr>
                <p:cNvSpPr/>
                <p:nvPr/>
              </p:nvSpPr>
              <p:spPr>
                <a:xfrm>
                  <a:off x="7592158" y="3478943"/>
                  <a:ext cx="51407" cy="70408"/>
                </a:xfrm>
                <a:custGeom>
                  <a:avLst/>
                  <a:gdLst>
                    <a:gd name="connsiteX0" fmla="*/ 48194 w 51407"/>
                    <a:gd name="connsiteY0" fmla="*/ 42433 h 70408"/>
                    <a:gd name="connsiteX1" fmla="*/ 33736 w 51407"/>
                    <a:gd name="connsiteY1" fmla="*/ 8698 h 70408"/>
                    <a:gd name="connsiteX2" fmla="*/ 22490 w 51407"/>
                    <a:gd name="connsiteY2" fmla="*/ 665 h 70408"/>
                    <a:gd name="connsiteX3" fmla="*/ 8032 w 51407"/>
                    <a:gd name="connsiteY3" fmla="*/ 2272 h 70408"/>
                    <a:gd name="connsiteX4" fmla="*/ 0 w 51407"/>
                    <a:gd name="connsiteY4" fmla="*/ 13517 h 70408"/>
                    <a:gd name="connsiteX5" fmla="*/ 0 w 51407"/>
                    <a:gd name="connsiteY5" fmla="*/ 18336 h 70408"/>
                    <a:gd name="connsiteX6" fmla="*/ 3213 w 51407"/>
                    <a:gd name="connsiteY6" fmla="*/ 27975 h 70408"/>
                    <a:gd name="connsiteX7" fmla="*/ 17671 w 51407"/>
                    <a:gd name="connsiteY7" fmla="*/ 61711 h 70408"/>
                    <a:gd name="connsiteX8" fmla="*/ 28916 w 51407"/>
                    <a:gd name="connsiteY8" fmla="*/ 69743 h 70408"/>
                    <a:gd name="connsiteX9" fmla="*/ 43375 w 51407"/>
                    <a:gd name="connsiteY9" fmla="*/ 68137 h 70408"/>
                    <a:gd name="connsiteX10" fmla="*/ 51407 w 51407"/>
                    <a:gd name="connsiteY10" fmla="*/ 56892 h 70408"/>
                    <a:gd name="connsiteX11" fmla="*/ 51407 w 51407"/>
                    <a:gd name="connsiteY11" fmla="*/ 52072 h 70408"/>
                    <a:gd name="connsiteX12" fmla="*/ 48194 w 51407"/>
                    <a:gd name="connsiteY12" fmla="*/ 42433 h 7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07" h="70408">
                      <a:moveTo>
                        <a:pt x="48194" y="42433"/>
                      </a:moveTo>
                      <a:cubicBezTo>
                        <a:pt x="43375" y="31188"/>
                        <a:pt x="38555" y="19943"/>
                        <a:pt x="33736" y="8698"/>
                      </a:cubicBezTo>
                      <a:cubicBezTo>
                        <a:pt x="32129" y="5485"/>
                        <a:pt x="27310" y="665"/>
                        <a:pt x="22490" y="665"/>
                      </a:cubicBezTo>
                      <a:cubicBezTo>
                        <a:pt x="17671" y="-941"/>
                        <a:pt x="12852" y="665"/>
                        <a:pt x="8032" y="2272"/>
                      </a:cubicBezTo>
                      <a:cubicBezTo>
                        <a:pt x="4819" y="5485"/>
                        <a:pt x="0" y="8698"/>
                        <a:pt x="0" y="13517"/>
                      </a:cubicBezTo>
                      <a:cubicBezTo>
                        <a:pt x="0" y="15124"/>
                        <a:pt x="0" y="16730"/>
                        <a:pt x="0" y="18336"/>
                      </a:cubicBezTo>
                      <a:cubicBezTo>
                        <a:pt x="0" y="21549"/>
                        <a:pt x="1607" y="24762"/>
                        <a:pt x="3213" y="27975"/>
                      </a:cubicBezTo>
                      <a:cubicBezTo>
                        <a:pt x="8032" y="39221"/>
                        <a:pt x="12852" y="50466"/>
                        <a:pt x="17671" y="61711"/>
                      </a:cubicBezTo>
                      <a:cubicBezTo>
                        <a:pt x="19278" y="64924"/>
                        <a:pt x="24097" y="69743"/>
                        <a:pt x="28916" y="69743"/>
                      </a:cubicBezTo>
                      <a:cubicBezTo>
                        <a:pt x="33736" y="71350"/>
                        <a:pt x="38555" y="69743"/>
                        <a:pt x="43375" y="68137"/>
                      </a:cubicBezTo>
                      <a:cubicBezTo>
                        <a:pt x="46587" y="64924"/>
                        <a:pt x="51407" y="61711"/>
                        <a:pt x="51407" y="56892"/>
                      </a:cubicBezTo>
                      <a:lnTo>
                        <a:pt x="51407" y="52072"/>
                      </a:lnTo>
                      <a:cubicBezTo>
                        <a:pt x="51407" y="48859"/>
                        <a:pt x="49801" y="45646"/>
                        <a:pt x="48194" y="42433"/>
                      </a:cubicBezTo>
                      <a:close/>
                    </a:path>
                  </a:pathLst>
                </a:custGeom>
                <a:solidFill>
                  <a:srgbClr val="7FC97E"/>
                </a:solidFill>
                <a:ln w="16048" cap="flat">
                  <a:noFill/>
                  <a:prstDash val="solid"/>
                  <a:miter/>
                </a:ln>
              </p:spPr>
              <p:txBody>
                <a:bodyPr rtlCol="0" anchor="ctr"/>
                <a:lstStyle/>
                <a:p>
                  <a:endParaRPr lang="en-US"/>
                </a:p>
              </p:txBody>
            </p:sp>
            <p:sp>
              <p:nvSpPr>
                <p:cNvPr id="423" name="รูปแบบอิสระ: รูปร่าง 422">
                  <a:extLst>
                    <a:ext uri="{FF2B5EF4-FFF2-40B4-BE49-F238E27FC236}">
                      <a16:creationId xmlns:a16="http://schemas.microsoft.com/office/drawing/2014/main" xmlns="" id="{57E0D5F0-4687-4EEB-B7DE-82C668C888BA}"/>
                    </a:ext>
                  </a:extLst>
                </p:cNvPr>
                <p:cNvSpPr/>
                <p:nvPr/>
              </p:nvSpPr>
              <p:spPr>
                <a:xfrm>
                  <a:off x="7772083" y="3429808"/>
                  <a:ext cx="35769" cy="62652"/>
                </a:xfrm>
                <a:custGeom>
                  <a:avLst/>
                  <a:gdLst>
                    <a:gd name="connsiteX0" fmla="*/ 30523 w 35769"/>
                    <a:gd name="connsiteY0" fmla="*/ 4819 h 62652"/>
                    <a:gd name="connsiteX1" fmla="*/ 17671 w 35769"/>
                    <a:gd name="connsiteY1" fmla="*/ 0 h 62652"/>
                    <a:gd name="connsiteX2" fmla="*/ 4819 w 35769"/>
                    <a:gd name="connsiteY2" fmla="*/ 4819 h 62652"/>
                    <a:gd name="connsiteX3" fmla="*/ 0 w 35769"/>
                    <a:gd name="connsiteY3" fmla="*/ 17671 h 62652"/>
                    <a:gd name="connsiteX4" fmla="*/ 0 w 35769"/>
                    <a:gd name="connsiteY4" fmla="*/ 44981 h 62652"/>
                    <a:gd name="connsiteX5" fmla="*/ 4819 w 35769"/>
                    <a:gd name="connsiteY5" fmla="*/ 57833 h 62652"/>
                    <a:gd name="connsiteX6" fmla="*/ 17671 w 35769"/>
                    <a:gd name="connsiteY6" fmla="*/ 62652 h 62652"/>
                    <a:gd name="connsiteX7" fmla="*/ 30523 w 35769"/>
                    <a:gd name="connsiteY7" fmla="*/ 57833 h 62652"/>
                    <a:gd name="connsiteX8" fmla="*/ 35342 w 35769"/>
                    <a:gd name="connsiteY8" fmla="*/ 44981 h 62652"/>
                    <a:gd name="connsiteX9" fmla="*/ 35342 w 35769"/>
                    <a:gd name="connsiteY9" fmla="*/ 17671 h 62652"/>
                    <a:gd name="connsiteX10" fmla="*/ 30523 w 35769"/>
                    <a:gd name="connsiteY10" fmla="*/ 4819 h 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9" h="62652">
                      <a:moveTo>
                        <a:pt x="30523" y="4819"/>
                      </a:moveTo>
                      <a:cubicBezTo>
                        <a:pt x="27310" y="1607"/>
                        <a:pt x="22490" y="0"/>
                        <a:pt x="17671" y="0"/>
                      </a:cubicBezTo>
                      <a:cubicBezTo>
                        <a:pt x="12852" y="0"/>
                        <a:pt x="8032" y="1607"/>
                        <a:pt x="4819" y="4819"/>
                      </a:cubicBezTo>
                      <a:cubicBezTo>
                        <a:pt x="1606" y="8032"/>
                        <a:pt x="0" y="12852"/>
                        <a:pt x="0" y="17671"/>
                      </a:cubicBezTo>
                      <a:lnTo>
                        <a:pt x="0" y="44981"/>
                      </a:lnTo>
                      <a:cubicBezTo>
                        <a:pt x="0" y="49801"/>
                        <a:pt x="1606" y="54620"/>
                        <a:pt x="4819" y="57833"/>
                      </a:cubicBezTo>
                      <a:cubicBezTo>
                        <a:pt x="8032" y="61046"/>
                        <a:pt x="12852" y="62652"/>
                        <a:pt x="17671" y="62652"/>
                      </a:cubicBezTo>
                      <a:cubicBezTo>
                        <a:pt x="22490" y="62652"/>
                        <a:pt x="27310" y="61046"/>
                        <a:pt x="30523" y="57833"/>
                      </a:cubicBezTo>
                      <a:cubicBezTo>
                        <a:pt x="33735" y="54620"/>
                        <a:pt x="35342" y="49801"/>
                        <a:pt x="35342" y="44981"/>
                      </a:cubicBezTo>
                      <a:lnTo>
                        <a:pt x="35342" y="17671"/>
                      </a:lnTo>
                      <a:cubicBezTo>
                        <a:pt x="36949" y="12852"/>
                        <a:pt x="33735" y="8032"/>
                        <a:pt x="30523" y="4819"/>
                      </a:cubicBezTo>
                      <a:close/>
                    </a:path>
                  </a:pathLst>
                </a:custGeom>
                <a:solidFill>
                  <a:srgbClr val="7FC97E"/>
                </a:solidFill>
                <a:ln w="16048" cap="flat">
                  <a:noFill/>
                  <a:prstDash val="solid"/>
                  <a:miter/>
                </a:ln>
              </p:spPr>
              <p:txBody>
                <a:bodyPr rtlCol="0" anchor="ctr"/>
                <a:lstStyle/>
                <a:p>
                  <a:endParaRPr lang="en-US"/>
                </a:p>
              </p:txBody>
            </p:sp>
            <p:sp>
              <p:nvSpPr>
                <p:cNvPr id="424" name="รูปแบบอิสระ: รูปร่าง 423">
                  <a:extLst>
                    <a:ext uri="{FF2B5EF4-FFF2-40B4-BE49-F238E27FC236}">
                      <a16:creationId xmlns:a16="http://schemas.microsoft.com/office/drawing/2014/main" xmlns="" id="{B69D6CDF-CBCE-417C-A1C3-ECA0BC99B5C2}"/>
                    </a:ext>
                  </a:extLst>
                </p:cNvPr>
                <p:cNvSpPr/>
                <p:nvPr/>
              </p:nvSpPr>
              <p:spPr>
                <a:xfrm>
                  <a:off x="8058975" y="3470521"/>
                  <a:ext cx="49914" cy="72795"/>
                </a:xfrm>
                <a:custGeom>
                  <a:avLst/>
                  <a:gdLst>
                    <a:gd name="connsiteX0" fmla="*/ 47253 w 49914"/>
                    <a:gd name="connsiteY0" fmla="*/ 9088 h 72795"/>
                    <a:gd name="connsiteX1" fmla="*/ 36007 w 49914"/>
                    <a:gd name="connsiteY1" fmla="*/ 1055 h 72795"/>
                    <a:gd name="connsiteX2" fmla="*/ 21549 w 49914"/>
                    <a:gd name="connsiteY2" fmla="*/ 2662 h 72795"/>
                    <a:gd name="connsiteX3" fmla="*/ 13517 w 49914"/>
                    <a:gd name="connsiteY3" fmla="*/ 13907 h 72795"/>
                    <a:gd name="connsiteX4" fmla="*/ 665 w 49914"/>
                    <a:gd name="connsiteY4" fmla="*/ 49249 h 72795"/>
                    <a:gd name="connsiteX5" fmla="*/ 2272 w 49914"/>
                    <a:gd name="connsiteY5" fmla="*/ 63707 h 72795"/>
                    <a:gd name="connsiteX6" fmla="*/ 13517 w 49914"/>
                    <a:gd name="connsiteY6" fmla="*/ 71740 h 72795"/>
                    <a:gd name="connsiteX7" fmla="*/ 27975 w 49914"/>
                    <a:gd name="connsiteY7" fmla="*/ 70133 h 72795"/>
                    <a:gd name="connsiteX8" fmla="*/ 36007 w 49914"/>
                    <a:gd name="connsiteY8" fmla="*/ 58888 h 72795"/>
                    <a:gd name="connsiteX9" fmla="*/ 48859 w 49914"/>
                    <a:gd name="connsiteY9" fmla="*/ 23546 h 72795"/>
                    <a:gd name="connsiteX10" fmla="*/ 47253 w 49914"/>
                    <a:gd name="connsiteY10" fmla="*/ 9088 h 7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14" h="72795">
                      <a:moveTo>
                        <a:pt x="47253" y="9088"/>
                      </a:moveTo>
                      <a:cubicBezTo>
                        <a:pt x="45646" y="5875"/>
                        <a:pt x="40827" y="1055"/>
                        <a:pt x="36007" y="1055"/>
                      </a:cubicBezTo>
                      <a:cubicBezTo>
                        <a:pt x="31188" y="-551"/>
                        <a:pt x="26369" y="-551"/>
                        <a:pt x="21549" y="2662"/>
                      </a:cubicBezTo>
                      <a:cubicBezTo>
                        <a:pt x="16730" y="5875"/>
                        <a:pt x="15124" y="9088"/>
                        <a:pt x="13517" y="13907"/>
                      </a:cubicBezTo>
                      <a:cubicBezTo>
                        <a:pt x="8698" y="25152"/>
                        <a:pt x="5485" y="36398"/>
                        <a:pt x="665" y="49249"/>
                      </a:cubicBezTo>
                      <a:cubicBezTo>
                        <a:pt x="-941" y="54069"/>
                        <a:pt x="665" y="58888"/>
                        <a:pt x="2272" y="63707"/>
                      </a:cubicBezTo>
                      <a:cubicBezTo>
                        <a:pt x="3878" y="66920"/>
                        <a:pt x="8698" y="71740"/>
                        <a:pt x="13517" y="71740"/>
                      </a:cubicBezTo>
                      <a:cubicBezTo>
                        <a:pt x="18337" y="73346"/>
                        <a:pt x="23156" y="73346"/>
                        <a:pt x="27975" y="70133"/>
                      </a:cubicBezTo>
                      <a:cubicBezTo>
                        <a:pt x="32795" y="66920"/>
                        <a:pt x="34401" y="63707"/>
                        <a:pt x="36007" y="58888"/>
                      </a:cubicBezTo>
                      <a:cubicBezTo>
                        <a:pt x="40827" y="47643"/>
                        <a:pt x="44040" y="36398"/>
                        <a:pt x="48859" y="23546"/>
                      </a:cubicBezTo>
                      <a:cubicBezTo>
                        <a:pt x="50466" y="18726"/>
                        <a:pt x="50466" y="12301"/>
                        <a:pt x="47253" y="9088"/>
                      </a:cubicBezTo>
                      <a:close/>
                    </a:path>
                  </a:pathLst>
                </a:custGeom>
                <a:solidFill>
                  <a:srgbClr val="7FC97E"/>
                </a:solidFill>
                <a:ln w="16048" cap="flat">
                  <a:noFill/>
                  <a:prstDash val="solid"/>
                  <a:miter/>
                </a:ln>
              </p:spPr>
              <p:txBody>
                <a:bodyPr rtlCol="0" anchor="ctr"/>
                <a:lstStyle/>
                <a:p>
                  <a:endParaRPr lang="en-US"/>
                </a:p>
              </p:txBody>
            </p:sp>
            <p:sp>
              <p:nvSpPr>
                <p:cNvPr id="425" name="รูปแบบอิสระ: รูปร่าง 424">
                  <a:extLst>
                    <a:ext uri="{FF2B5EF4-FFF2-40B4-BE49-F238E27FC236}">
                      <a16:creationId xmlns:a16="http://schemas.microsoft.com/office/drawing/2014/main" xmlns="" id="{FB21C53A-A2B4-4C03-BE09-3CF1570C68FF}"/>
                    </a:ext>
                  </a:extLst>
                </p:cNvPr>
                <p:cNvSpPr/>
                <p:nvPr/>
              </p:nvSpPr>
              <p:spPr>
                <a:xfrm>
                  <a:off x="8251751" y="3361281"/>
                  <a:ext cx="43488" cy="71188"/>
                </a:xfrm>
                <a:custGeom>
                  <a:avLst/>
                  <a:gdLst>
                    <a:gd name="connsiteX0" fmla="*/ 40827 w 43488"/>
                    <a:gd name="connsiteY0" fmla="*/ 9088 h 71188"/>
                    <a:gd name="connsiteX1" fmla="*/ 29582 w 43488"/>
                    <a:gd name="connsiteY1" fmla="*/ 1055 h 71188"/>
                    <a:gd name="connsiteX2" fmla="*/ 15124 w 43488"/>
                    <a:gd name="connsiteY2" fmla="*/ 2662 h 71188"/>
                    <a:gd name="connsiteX3" fmla="*/ 7091 w 43488"/>
                    <a:gd name="connsiteY3" fmla="*/ 13907 h 71188"/>
                    <a:gd name="connsiteX4" fmla="*/ 665 w 43488"/>
                    <a:gd name="connsiteY4" fmla="*/ 47643 h 71188"/>
                    <a:gd name="connsiteX5" fmla="*/ 2272 w 43488"/>
                    <a:gd name="connsiteY5" fmla="*/ 62101 h 71188"/>
                    <a:gd name="connsiteX6" fmla="*/ 13517 w 43488"/>
                    <a:gd name="connsiteY6" fmla="*/ 70133 h 71188"/>
                    <a:gd name="connsiteX7" fmla="*/ 27975 w 43488"/>
                    <a:gd name="connsiteY7" fmla="*/ 68527 h 71188"/>
                    <a:gd name="connsiteX8" fmla="*/ 36007 w 43488"/>
                    <a:gd name="connsiteY8" fmla="*/ 57282 h 71188"/>
                    <a:gd name="connsiteX9" fmla="*/ 42434 w 43488"/>
                    <a:gd name="connsiteY9" fmla="*/ 23546 h 71188"/>
                    <a:gd name="connsiteX10" fmla="*/ 40827 w 43488"/>
                    <a:gd name="connsiteY10" fmla="*/ 9088 h 7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88" h="71188">
                      <a:moveTo>
                        <a:pt x="40827" y="9088"/>
                      </a:moveTo>
                      <a:cubicBezTo>
                        <a:pt x="39221" y="5875"/>
                        <a:pt x="34401" y="1055"/>
                        <a:pt x="29582" y="1055"/>
                      </a:cubicBezTo>
                      <a:cubicBezTo>
                        <a:pt x="24762" y="-551"/>
                        <a:pt x="19943" y="-551"/>
                        <a:pt x="15124" y="2662"/>
                      </a:cubicBezTo>
                      <a:cubicBezTo>
                        <a:pt x="11910" y="5875"/>
                        <a:pt x="7091" y="9088"/>
                        <a:pt x="7091" y="13907"/>
                      </a:cubicBezTo>
                      <a:cubicBezTo>
                        <a:pt x="5485" y="25152"/>
                        <a:pt x="2272" y="36398"/>
                        <a:pt x="665" y="47643"/>
                      </a:cubicBezTo>
                      <a:cubicBezTo>
                        <a:pt x="-941" y="52462"/>
                        <a:pt x="665" y="57282"/>
                        <a:pt x="2272" y="62101"/>
                      </a:cubicBezTo>
                      <a:cubicBezTo>
                        <a:pt x="3878" y="65314"/>
                        <a:pt x="8698" y="70133"/>
                        <a:pt x="13517" y="70133"/>
                      </a:cubicBezTo>
                      <a:cubicBezTo>
                        <a:pt x="18337" y="71740"/>
                        <a:pt x="23156" y="71740"/>
                        <a:pt x="27975" y="68527"/>
                      </a:cubicBezTo>
                      <a:cubicBezTo>
                        <a:pt x="31188" y="65314"/>
                        <a:pt x="36007" y="62101"/>
                        <a:pt x="36007" y="57282"/>
                      </a:cubicBezTo>
                      <a:cubicBezTo>
                        <a:pt x="37614" y="46036"/>
                        <a:pt x="40827" y="34791"/>
                        <a:pt x="42434" y="23546"/>
                      </a:cubicBezTo>
                      <a:cubicBezTo>
                        <a:pt x="44040" y="17120"/>
                        <a:pt x="44040" y="12301"/>
                        <a:pt x="40827" y="9088"/>
                      </a:cubicBezTo>
                      <a:close/>
                    </a:path>
                  </a:pathLst>
                </a:custGeom>
                <a:solidFill>
                  <a:srgbClr val="7FC97E"/>
                </a:solidFill>
                <a:ln w="16048" cap="flat">
                  <a:noFill/>
                  <a:prstDash val="solid"/>
                  <a:miter/>
                </a:ln>
              </p:spPr>
              <p:txBody>
                <a:bodyPr rtlCol="0" anchor="ctr"/>
                <a:lstStyle/>
                <a:p>
                  <a:endParaRPr lang="en-US"/>
                </a:p>
              </p:txBody>
            </p:sp>
            <p:sp>
              <p:nvSpPr>
                <p:cNvPr id="426" name="รูปแบบอิสระ: รูปร่าง 425">
                  <a:extLst>
                    <a:ext uri="{FF2B5EF4-FFF2-40B4-BE49-F238E27FC236}">
                      <a16:creationId xmlns:a16="http://schemas.microsoft.com/office/drawing/2014/main" xmlns="" id="{18694C97-551C-4C62-B6DE-C9FAF3DBDD66}"/>
                    </a:ext>
                  </a:extLst>
                </p:cNvPr>
                <p:cNvSpPr/>
                <p:nvPr/>
              </p:nvSpPr>
              <p:spPr>
                <a:xfrm>
                  <a:off x="7958433" y="3293258"/>
                  <a:ext cx="35342" cy="69078"/>
                </a:xfrm>
                <a:custGeom>
                  <a:avLst/>
                  <a:gdLst>
                    <a:gd name="connsiteX0" fmla="*/ 30523 w 35342"/>
                    <a:gd name="connsiteY0" fmla="*/ 4819 h 69078"/>
                    <a:gd name="connsiteX1" fmla="*/ 17671 w 35342"/>
                    <a:gd name="connsiteY1" fmla="*/ 0 h 69078"/>
                    <a:gd name="connsiteX2" fmla="*/ 4820 w 35342"/>
                    <a:gd name="connsiteY2" fmla="*/ 4819 h 69078"/>
                    <a:gd name="connsiteX3" fmla="*/ 0 w 35342"/>
                    <a:gd name="connsiteY3" fmla="*/ 17671 h 69078"/>
                    <a:gd name="connsiteX4" fmla="*/ 0 w 35342"/>
                    <a:gd name="connsiteY4" fmla="*/ 51407 h 69078"/>
                    <a:gd name="connsiteX5" fmla="*/ 4820 w 35342"/>
                    <a:gd name="connsiteY5" fmla="*/ 64259 h 69078"/>
                    <a:gd name="connsiteX6" fmla="*/ 17671 w 35342"/>
                    <a:gd name="connsiteY6" fmla="*/ 69078 h 69078"/>
                    <a:gd name="connsiteX7" fmla="*/ 30523 w 35342"/>
                    <a:gd name="connsiteY7" fmla="*/ 64259 h 69078"/>
                    <a:gd name="connsiteX8" fmla="*/ 35342 w 35342"/>
                    <a:gd name="connsiteY8" fmla="*/ 51407 h 69078"/>
                    <a:gd name="connsiteX9" fmla="*/ 35342 w 35342"/>
                    <a:gd name="connsiteY9" fmla="*/ 17671 h 69078"/>
                    <a:gd name="connsiteX10" fmla="*/ 30523 w 35342"/>
                    <a:gd name="connsiteY10" fmla="*/ 4819 h 6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42" h="69078">
                      <a:moveTo>
                        <a:pt x="30523" y="4819"/>
                      </a:moveTo>
                      <a:cubicBezTo>
                        <a:pt x="27310" y="1607"/>
                        <a:pt x="22491" y="0"/>
                        <a:pt x="17671" y="0"/>
                      </a:cubicBezTo>
                      <a:cubicBezTo>
                        <a:pt x="12852" y="0"/>
                        <a:pt x="8032" y="1607"/>
                        <a:pt x="4820" y="4819"/>
                      </a:cubicBezTo>
                      <a:cubicBezTo>
                        <a:pt x="1607" y="8032"/>
                        <a:pt x="0" y="12852"/>
                        <a:pt x="0" y="17671"/>
                      </a:cubicBezTo>
                      <a:lnTo>
                        <a:pt x="0" y="51407"/>
                      </a:lnTo>
                      <a:cubicBezTo>
                        <a:pt x="0" y="56226"/>
                        <a:pt x="1607" y="61046"/>
                        <a:pt x="4820" y="64259"/>
                      </a:cubicBezTo>
                      <a:cubicBezTo>
                        <a:pt x="8032" y="67472"/>
                        <a:pt x="12852" y="69078"/>
                        <a:pt x="17671" y="69078"/>
                      </a:cubicBezTo>
                      <a:cubicBezTo>
                        <a:pt x="22491" y="69078"/>
                        <a:pt x="27310" y="67472"/>
                        <a:pt x="30523" y="64259"/>
                      </a:cubicBezTo>
                      <a:cubicBezTo>
                        <a:pt x="33736" y="61046"/>
                        <a:pt x="35342" y="56226"/>
                        <a:pt x="35342" y="51407"/>
                      </a:cubicBezTo>
                      <a:lnTo>
                        <a:pt x="35342" y="17671"/>
                      </a:lnTo>
                      <a:cubicBezTo>
                        <a:pt x="35342" y="12852"/>
                        <a:pt x="33736" y="8032"/>
                        <a:pt x="30523" y="4819"/>
                      </a:cubicBezTo>
                      <a:close/>
                    </a:path>
                  </a:pathLst>
                </a:custGeom>
                <a:solidFill>
                  <a:srgbClr val="7FC97E"/>
                </a:solidFill>
                <a:ln w="16048" cap="flat">
                  <a:noFill/>
                  <a:prstDash val="solid"/>
                  <a:miter/>
                </a:ln>
              </p:spPr>
              <p:txBody>
                <a:bodyPr rtlCol="0" anchor="ctr"/>
                <a:lstStyle/>
                <a:p>
                  <a:endParaRPr lang="en-US"/>
                </a:p>
              </p:txBody>
            </p:sp>
            <p:sp>
              <p:nvSpPr>
                <p:cNvPr id="427" name="รูปแบบอิสระ: รูปร่าง 426">
                  <a:extLst>
                    <a:ext uri="{FF2B5EF4-FFF2-40B4-BE49-F238E27FC236}">
                      <a16:creationId xmlns:a16="http://schemas.microsoft.com/office/drawing/2014/main" xmlns="" id="{EDA4077B-F7E1-46C6-9526-6DBC95F12ED1}"/>
                    </a:ext>
                  </a:extLst>
                </p:cNvPr>
                <p:cNvSpPr/>
                <p:nvPr/>
              </p:nvSpPr>
              <p:spPr>
                <a:xfrm>
                  <a:off x="7642360" y="3278134"/>
                  <a:ext cx="44177" cy="84867"/>
                </a:xfrm>
                <a:custGeom>
                  <a:avLst/>
                  <a:gdLst>
                    <a:gd name="connsiteX0" fmla="*/ 42973 w 44177"/>
                    <a:gd name="connsiteY0" fmla="*/ 61711 h 84867"/>
                    <a:gd name="connsiteX1" fmla="*/ 36547 w 44177"/>
                    <a:gd name="connsiteY1" fmla="*/ 13517 h 84867"/>
                    <a:gd name="connsiteX2" fmla="*/ 28515 w 44177"/>
                    <a:gd name="connsiteY2" fmla="*/ 2272 h 84867"/>
                    <a:gd name="connsiteX3" fmla="*/ 14056 w 44177"/>
                    <a:gd name="connsiteY3" fmla="*/ 665 h 84867"/>
                    <a:gd name="connsiteX4" fmla="*/ 2811 w 44177"/>
                    <a:gd name="connsiteY4" fmla="*/ 8698 h 84867"/>
                    <a:gd name="connsiteX5" fmla="*/ 1205 w 44177"/>
                    <a:gd name="connsiteY5" fmla="*/ 13517 h 84867"/>
                    <a:gd name="connsiteX6" fmla="*/ 1205 w 44177"/>
                    <a:gd name="connsiteY6" fmla="*/ 23156 h 84867"/>
                    <a:gd name="connsiteX7" fmla="*/ 7631 w 44177"/>
                    <a:gd name="connsiteY7" fmla="*/ 71350 h 84867"/>
                    <a:gd name="connsiteX8" fmla="*/ 15663 w 44177"/>
                    <a:gd name="connsiteY8" fmla="*/ 82595 h 84867"/>
                    <a:gd name="connsiteX9" fmla="*/ 30121 w 44177"/>
                    <a:gd name="connsiteY9" fmla="*/ 84202 h 84867"/>
                    <a:gd name="connsiteX10" fmla="*/ 41367 w 44177"/>
                    <a:gd name="connsiteY10" fmla="*/ 76169 h 84867"/>
                    <a:gd name="connsiteX11" fmla="*/ 42973 w 44177"/>
                    <a:gd name="connsiteY11" fmla="*/ 71350 h 84867"/>
                    <a:gd name="connsiteX12" fmla="*/ 42973 w 44177"/>
                    <a:gd name="connsiteY12" fmla="*/ 61711 h 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177" h="84867">
                      <a:moveTo>
                        <a:pt x="42973" y="61711"/>
                      </a:moveTo>
                      <a:cubicBezTo>
                        <a:pt x="41367" y="45646"/>
                        <a:pt x="38153" y="29582"/>
                        <a:pt x="36547" y="13517"/>
                      </a:cubicBezTo>
                      <a:cubicBezTo>
                        <a:pt x="36547" y="8698"/>
                        <a:pt x="31728" y="3878"/>
                        <a:pt x="28515" y="2272"/>
                      </a:cubicBezTo>
                      <a:cubicBezTo>
                        <a:pt x="25302" y="665"/>
                        <a:pt x="18876" y="-941"/>
                        <a:pt x="14056" y="665"/>
                      </a:cubicBezTo>
                      <a:cubicBezTo>
                        <a:pt x="9237" y="2272"/>
                        <a:pt x="6024" y="5485"/>
                        <a:pt x="2811" y="8698"/>
                      </a:cubicBezTo>
                      <a:cubicBezTo>
                        <a:pt x="2811" y="10304"/>
                        <a:pt x="1205" y="11911"/>
                        <a:pt x="1205" y="13517"/>
                      </a:cubicBezTo>
                      <a:cubicBezTo>
                        <a:pt x="-402" y="16730"/>
                        <a:pt x="-402" y="19943"/>
                        <a:pt x="1205" y="23156"/>
                      </a:cubicBezTo>
                      <a:cubicBezTo>
                        <a:pt x="2811" y="39221"/>
                        <a:pt x="6024" y="55285"/>
                        <a:pt x="7631" y="71350"/>
                      </a:cubicBezTo>
                      <a:cubicBezTo>
                        <a:pt x="7631" y="76169"/>
                        <a:pt x="12450" y="80989"/>
                        <a:pt x="15663" y="82595"/>
                      </a:cubicBezTo>
                      <a:cubicBezTo>
                        <a:pt x="18876" y="84202"/>
                        <a:pt x="25302" y="85808"/>
                        <a:pt x="30121" y="84202"/>
                      </a:cubicBezTo>
                      <a:cubicBezTo>
                        <a:pt x="34940" y="82595"/>
                        <a:pt x="38153" y="79382"/>
                        <a:pt x="41367" y="76169"/>
                      </a:cubicBezTo>
                      <a:cubicBezTo>
                        <a:pt x="41367" y="74563"/>
                        <a:pt x="42973" y="72957"/>
                        <a:pt x="42973" y="71350"/>
                      </a:cubicBezTo>
                      <a:cubicBezTo>
                        <a:pt x="44579" y="68137"/>
                        <a:pt x="44579" y="64924"/>
                        <a:pt x="42973" y="61711"/>
                      </a:cubicBezTo>
                      <a:close/>
                    </a:path>
                  </a:pathLst>
                </a:custGeom>
                <a:solidFill>
                  <a:srgbClr val="7FC97E"/>
                </a:solidFill>
                <a:ln w="16048" cap="flat">
                  <a:noFill/>
                  <a:prstDash val="solid"/>
                  <a:miter/>
                </a:ln>
              </p:spPr>
              <p:txBody>
                <a:bodyPr rtlCol="0" anchor="ctr"/>
                <a:lstStyle/>
                <a:p>
                  <a:endParaRPr lang="en-US"/>
                </a:p>
              </p:txBody>
            </p:sp>
            <p:sp>
              <p:nvSpPr>
                <p:cNvPr id="428" name="รูปแบบอิสระ: รูปร่าง 427">
                  <a:extLst>
                    <a:ext uri="{FF2B5EF4-FFF2-40B4-BE49-F238E27FC236}">
                      <a16:creationId xmlns:a16="http://schemas.microsoft.com/office/drawing/2014/main" xmlns="" id="{9872E489-6941-41ED-A942-02576449A8A1}"/>
                    </a:ext>
                  </a:extLst>
                </p:cNvPr>
                <p:cNvSpPr/>
                <p:nvPr/>
              </p:nvSpPr>
              <p:spPr>
                <a:xfrm>
                  <a:off x="7497377" y="3196870"/>
                  <a:ext cx="35769" cy="69078"/>
                </a:xfrm>
                <a:custGeom>
                  <a:avLst/>
                  <a:gdLst>
                    <a:gd name="connsiteX0" fmla="*/ 30523 w 35769"/>
                    <a:gd name="connsiteY0" fmla="*/ 4819 h 69078"/>
                    <a:gd name="connsiteX1" fmla="*/ 17671 w 35769"/>
                    <a:gd name="connsiteY1" fmla="*/ 0 h 69078"/>
                    <a:gd name="connsiteX2" fmla="*/ 4819 w 35769"/>
                    <a:gd name="connsiteY2" fmla="*/ 4819 h 69078"/>
                    <a:gd name="connsiteX3" fmla="*/ 0 w 35769"/>
                    <a:gd name="connsiteY3" fmla="*/ 17671 h 69078"/>
                    <a:gd name="connsiteX4" fmla="*/ 0 w 35769"/>
                    <a:gd name="connsiteY4" fmla="*/ 51407 h 69078"/>
                    <a:gd name="connsiteX5" fmla="*/ 4819 w 35769"/>
                    <a:gd name="connsiteY5" fmla="*/ 64259 h 69078"/>
                    <a:gd name="connsiteX6" fmla="*/ 17671 w 35769"/>
                    <a:gd name="connsiteY6" fmla="*/ 69078 h 69078"/>
                    <a:gd name="connsiteX7" fmla="*/ 30523 w 35769"/>
                    <a:gd name="connsiteY7" fmla="*/ 64259 h 69078"/>
                    <a:gd name="connsiteX8" fmla="*/ 35342 w 35769"/>
                    <a:gd name="connsiteY8" fmla="*/ 51407 h 69078"/>
                    <a:gd name="connsiteX9" fmla="*/ 35342 w 35769"/>
                    <a:gd name="connsiteY9" fmla="*/ 17671 h 69078"/>
                    <a:gd name="connsiteX10" fmla="*/ 30523 w 35769"/>
                    <a:gd name="connsiteY10" fmla="*/ 4819 h 6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9" h="69078">
                      <a:moveTo>
                        <a:pt x="30523" y="4819"/>
                      </a:moveTo>
                      <a:cubicBezTo>
                        <a:pt x="27310" y="1607"/>
                        <a:pt x="22490" y="0"/>
                        <a:pt x="17671" y="0"/>
                      </a:cubicBezTo>
                      <a:cubicBezTo>
                        <a:pt x="12852" y="0"/>
                        <a:pt x="8032" y="1607"/>
                        <a:pt x="4819" y="4819"/>
                      </a:cubicBezTo>
                      <a:cubicBezTo>
                        <a:pt x="1607" y="8032"/>
                        <a:pt x="0" y="12852"/>
                        <a:pt x="0" y="17671"/>
                      </a:cubicBezTo>
                      <a:lnTo>
                        <a:pt x="0" y="51407"/>
                      </a:lnTo>
                      <a:cubicBezTo>
                        <a:pt x="0" y="56226"/>
                        <a:pt x="1607" y="61046"/>
                        <a:pt x="4819" y="64259"/>
                      </a:cubicBezTo>
                      <a:cubicBezTo>
                        <a:pt x="8032" y="67472"/>
                        <a:pt x="12852" y="69078"/>
                        <a:pt x="17671" y="69078"/>
                      </a:cubicBezTo>
                      <a:cubicBezTo>
                        <a:pt x="22490" y="69078"/>
                        <a:pt x="27310" y="67472"/>
                        <a:pt x="30523" y="64259"/>
                      </a:cubicBezTo>
                      <a:cubicBezTo>
                        <a:pt x="33736" y="61046"/>
                        <a:pt x="35342" y="56226"/>
                        <a:pt x="35342" y="51407"/>
                      </a:cubicBezTo>
                      <a:lnTo>
                        <a:pt x="35342" y="17671"/>
                      </a:lnTo>
                      <a:cubicBezTo>
                        <a:pt x="36949" y="12852"/>
                        <a:pt x="33736" y="8032"/>
                        <a:pt x="30523" y="4819"/>
                      </a:cubicBezTo>
                      <a:close/>
                    </a:path>
                  </a:pathLst>
                </a:custGeom>
                <a:solidFill>
                  <a:srgbClr val="7FC97E"/>
                </a:solidFill>
                <a:ln w="16048" cap="flat">
                  <a:noFill/>
                  <a:prstDash val="solid"/>
                  <a:miter/>
                </a:ln>
              </p:spPr>
              <p:txBody>
                <a:bodyPr rtlCol="0" anchor="ctr"/>
                <a:lstStyle/>
                <a:p>
                  <a:endParaRPr lang="en-US"/>
                </a:p>
              </p:txBody>
            </p:sp>
            <p:sp>
              <p:nvSpPr>
                <p:cNvPr id="429" name="รูปแบบอิสระ: รูปร่าง 428">
                  <a:extLst>
                    <a:ext uri="{FF2B5EF4-FFF2-40B4-BE49-F238E27FC236}">
                      <a16:creationId xmlns:a16="http://schemas.microsoft.com/office/drawing/2014/main" xmlns="" id="{8C955E3F-C210-4ADA-97E4-3CA3DE0EA23D}"/>
                    </a:ext>
                  </a:extLst>
                </p:cNvPr>
                <p:cNvSpPr/>
                <p:nvPr/>
              </p:nvSpPr>
              <p:spPr>
                <a:xfrm>
                  <a:off x="7503802" y="2914132"/>
                  <a:ext cx="35547" cy="83712"/>
                </a:xfrm>
                <a:custGeom>
                  <a:avLst/>
                  <a:gdLst>
                    <a:gd name="connsiteX0" fmla="*/ 17671 w 35547"/>
                    <a:gd name="connsiteY0" fmla="*/ 0 h 83712"/>
                    <a:gd name="connsiteX1" fmla="*/ 0 w 35547"/>
                    <a:gd name="connsiteY1" fmla="*/ 17671 h 83712"/>
                    <a:gd name="connsiteX2" fmla="*/ 0 w 35547"/>
                    <a:gd name="connsiteY2" fmla="*/ 65865 h 83712"/>
                    <a:gd name="connsiteX3" fmla="*/ 17671 w 35547"/>
                    <a:gd name="connsiteY3" fmla="*/ 83537 h 83712"/>
                    <a:gd name="connsiteX4" fmla="*/ 35342 w 35547"/>
                    <a:gd name="connsiteY4" fmla="*/ 65865 h 83712"/>
                    <a:gd name="connsiteX5" fmla="*/ 35342 w 35547"/>
                    <a:gd name="connsiteY5" fmla="*/ 17671 h 83712"/>
                    <a:gd name="connsiteX6" fmla="*/ 17671 w 35547"/>
                    <a:gd name="connsiteY6" fmla="*/ 0 h 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7" h="83712">
                      <a:moveTo>
                        <a:pt x="17671" y="0"/>
                      </a:moveTo>
                      <a:cubicBezTo>
                        <a:pt x="8032" y="0"/>
                        <a:pt x="0" y="8032"/>
                        <a:pt x="0" y="17671"/>
                      </a:cubicBezTo>
                      <a:lnTo>
                        <a:pt x="0" y="65865"/>
                      </a:lnTo>
                      <a:cubicBezTo>
                        <a:pt x="0" y="75504"/>
                        <a:pt x="8032" y="85143"/>
                        <a:pt x="17671" y="83537"/>
                      </a:cubicBezTo>
                      <a:cubicBezTo>
                        <a:pt x="27310" y="83537"/>
                        <a:pt x="35342" y="75504"/>
                        <a:pt x="35342" y="65865"/>
                      </a:cubicBezTo>
                      <a:lnTo>
                        <a:pt x="35342" y="17671"/>
                      </a:lnTo>
                      <a:cubicBezTo>
                        <a:pt x="36949" y="9639"/>
                        <a:pt x="28916" y="0"/>
                        <a:pt x="17671" y="0"/>
                      </a:cubicBezTo>
                      <a:close/>
                    </a:path>
                  </a:pathLst>
                </a:custGeom>
                <a:solidFill>
                  <a:srgbClr val="7FC97E"/>
                </a:solidFill>
                <a:ln w="16048" cap="flat">
                  <a:noFill/>
                  <a:prstDash val="solid"/>
                  <a:miter/>
                </a:ln>
              </p:spPr>
              <p:txBody>
                <a:bodyPr rtlCol="0" anchor="ctr"/>
                <a:lstStyle/>
                <a:p>
                  <a:endParaRPr lang="en-US"/>
                </a:p>
              </p:txBody>
            </p:sp>
            <p:sp>
              <p:nvSpPr>
                <p:cNvPr id="430" name="รูปแบบอิสระ: รูปร่าง 429">
                  <a:extLst>
                    <a:ext uri="{FF2B5EF4-FFF2-40B4-BE49-F238E27FC236}">
                      <a16:creationId xmlns:a16="http://schemas.microsoft.com/office/drawing/2014/main" xmlns="" id="{AFB24250-2909-48B3-98CC-66473CEC1DBA}"/>
                    </a:ext>
                  </a:extLst>
                </p:cNvPr>
                <p:cNvSpPr/>
                <p:nvPr/>
              </p:nvSpPr>
              <p:spPr>
                <a:xfrm>
                  <a:off x="7696579" y="3045862"/>
                  <a:ext cx="35769" cy="62652"/>
                </a:xfrm>
                <a:custGeom>
                  <a:avLst/>
                  <a:gdLst>
                    <a:gd name="connsiteX0" fmla="*/ 30523 w 35769"/>
                    <a:gd name="connsiteY0" fmla="*/ 4819 h 62652"/>
                    <a:gd name="connsiteX1" fmla="*/ 17671 w 35769"/>
                    <a:gd name="connsiteY1" fmla="*/ 0 h 62652"/>
                    <a:gd name="connsiteX2" fmla="*/ 4819 w 35769"/>
                    <a:gd name="connsiteY2" fmla="*/ 4819 h 62652"/>
                    <a:gd name="connsiteX3" fmla="*/ 0 w 35769"/>
                    <a:gd name="connsiteY3" fmla="*/ 17671 h 62652"/>
                    <a:gd name="connsiteX4" fmla="*/ 0 w 35769"/>
                    <a:gd name="connsiteY4" fmla="*/ 44981 h 62652"/>
                    <a:gd name="connsiteX5" fmla="*/ 4819 w 35769"/>
                    <a:gd name="connsiteY5" fmla="*/ 57833 h 62652"/>
                    <a:gd name="connsiteX6" fmla="*/ 17671 w 35769"/>
                    <a:gd name="connsiteY6" fmla="*/ 62652 h 62652"/>
                    <a:gd name="connsiteX7" fmla="*/ 30523 w 35769"/>
                    <a:gd name="connsiteY7" fmla="*/ 57833 h 62652"/>
                    <a:gd name="connsiteX8" fmla="*/ 35342 w 35769"/>
                    <a:gd name="connsiteY8" fmla="*/ 44981 h 62652"/>
                    <a:gd name="connsiteX9" fmla="*/ 35342 w 35769"/>
                    <a:gd name="connsiteY9" fmla="*/ 17671 h 62652"/>
                    <a:gd name="connsiteX10" fmla="*/ 30523 w 35769"/>
                    <a:gd name="connsiteY10" fmla="*/ 4819 h 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9" h="62652">
                      <a:moveTo>
                        <a:pt x="30523" y="4819"/>
                      </a:moveTo>
                      <a:cubicBezTo>
                        <a:pt x="27310" y="1606"/>
                        <a:pt x="22490" y="0"/>
                        <a:pt x="17671" y="0"/>
                      </a:cubicBezTo>
                      <a:cubicBezTo>
                        <a:pt x="12852" y="0"/>
                        <a:pt x="8032" y="1606"/>
                        <a:pt x="4819" y="4819"/>
                      </a:cubicBezTo>
                      <a:cubicBezTo>
                        <a:pt x="1607" y="8032"/>
                        <a:pt x="0" y="12852"/>
                        <a:pt x="0" y="17671"/>
                      </a:cubicBezTo>
                      <a:lnTo>
                        <a:pt x="0" y="44981"/>
                      </a:lnTo>
                      <a:cubicBezTo>
                        <a:pt x="0" y="49800"/>
                        <a:pt x="1607" y="54620"/>
                        <a:pt x="4819" y="57833"/>
                      </a:cubicBezTo>
                      <a:cubicBezTo>
                        <a:pt x="8032" y="61046"/>
                        <a:pt x="12852" y="62652"/>
                        <a:pt x="17671" y="62652"/>
                      </a:cubicBezTo>
                      <a:cubicBezTo>
                        <a:pt x="22490" y="62652"/>
                        <a:pt x="27310" y="61046"/>
                        <a:pt x="30523" y="57833"/>
                      </a:cubicBezTo>
                      <a:cubicBezTo>
                        <a:pt x="33736" y="54620"/>
                        <a:pt x="35342" y="49800"/>
                        <a:pt x="35342" y="44981"/>
                      </a:cubicBezTo>
                      <a:lnTo>
                        <a:pt x="35342" y="17671"/>
                      </a:lnTo>
                      <a:cubicBezTo>
                        <a:pt x="36949" y="12852"/>
                        <a:pt x="33736" y="8032"/>
                        <a:pt x="30523" y="4819"/>
                      </a:cubicBezTo>
                      <a:close/>
                    </a:path>
                  </a:pathLst>
                </a:custGeom>
                <a:solidFill>
                  <a:srgbClr val="7FC97E"/>
                </a:solidFill>
                <a:ln w="16048" cap="flat">
                  <a:noFill/>
                  <a:prstDash val="solid"/>
                  <a:miter/>
                </a:ln>
              </p:spPr>
              <p:txBody>
                <a:bodyPr rtlCol="0" anchor="ctr"/>
                <a:lstStyle/>
                <a:p>
                  <a:endParaRPr lang="en-US"/>
                </a:p>
              </p:txBody>
            </p:sp>
            <p:sp>
              <p:nvSpPr>
                <p:cNvPr id="431" name="รูปแบบอิสระ: รูปร่าง 430">
                  <a:extLst>
                    <a:ext uri="{FF2B5EF4-FFF2-40B4-BE49-F238E27FC236}">
                      <a16:creationId xmlns:a16="http://schemas.microsoft.com/office/drawing/2014/main" xmlns="" id="{E3B9A984-DD84-4384-98B6-69E9D8F54C38}"/>
                    </a:ext>
                  </a:extLst>
                </p:cNvPr>
                <p:cNvSpPr/>
                <p:nvPr/>
              </p:nvSpPr>
              <p:spPr>
                <a:xfrm>
                  <a:off x="7834735" y="2853086"/>
                  <a:ext cx="35341" cy="69077"/>
                </a:xfrm>
                <a:custGeom>
                  <a:avLst/>
                  <a:gdLst>
                    <a:gd name="connsiteX0" fmla="*/ 30523 w 35341"/>
                    <a:gd name="connsiteY0" fmla="*/ 4819 h 69077"/>
                    <a:gd name="connsiteX1" fmla="*/ 17671 w 35341"/>
                    <a:gd name="connsiteY1" fmla="*/ 0 h 69077"/>
                    <a:gd name="connsiteX2" fmla="*/ 4819 w 35341"/>
                    <a:gd name="connsiteY2" fmla="*/ 4819 h 69077"/>
                    <a:gd name="connsiteX3" fmla="*/ 0 w 35341"/>
                    <a:gd name="connsiteY3" fmla="*/ 17671 h 69077"/>
                    <a:gd name="connsiteX4" fmla="*/ 0 w 35341"/>
                    <a:gd name="connsiteY4" fmla="*/ 51407 h 69077"/>
                    <a:gd name="connsiteX5" fmla="*/ 4819 w 35341"/>
                    <a:gd name="connsiteY5" fmla="*/ 64259 h 69077"/>
                    <a:gd name="connsiteX6" fmla="*/ 17671 w 35341"/>
                    <a:gd name="connsiteY6" fmla="*/ 69078 h 69077"/>
                    <a:gd name="connsiteX7" fmla="*/ 30523 w 35341"/>
                    <a:gd name="connsiteY7" fmla="*/ 64259 h 69077"/>
                    <a:gd name="connsiteX8" fmla="*/ 35342 w 35341"/>
                    <a:gd name="connsiteY8" fmla="*/ 51407 h 69077"/>
                    <a:gd name="connsiteX9" fmla="*/ 35342 w 35341"/>
                    <a:gd name="connsiteY9" fmla="*/ 17671 h 69077"/>
                    <a:gd name="connsiteX10" fmla="*/ 30523 w 35341"/>
                    <a:gd name="connsiteY10" fmla="*/ 4819 h 6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41" h="69077">
                      <a:moveTo>
                        <a:pt x="30523" y="4819"/>
                      </a:moveTo>
                      <a:cubicBezTo>
                        <a:pt x="27310" y="1606"/>
                        <a:pt x="22490" y="0"/>
                        <a:pt x="17671" y="0"/>
                      </a:cubicBezTo>
                      <a:cubicBezTo>
                        <a:pt x="12852" y="0"/>
                        <a:pt x="8032" y="1606"/>
                        <a:pt x="4819" y="4819"/>
                      </a:cubicBezTo>
                      <a:cubicBezTo>
                        <a:pt x="1607" y="8032"/>
                        <a:pt x="0" y="12852"/>
                        <a:pt x="0" y="17671"/>
                      </a:cubicBezTo>
                      <a:lnTo>
                        <a:pt x="0" y="51407"/>
                      </a:lnTo>
                      <a:cubicBezTo>
                        <a:pt x="0" y="56226"/>
                        <a:pt x="1607" y="61046"/>
                        <a:pt x="4819" y="64259"/>
                      </a:cubicBezTo>
                      <a:cubicBezTo>
                        <a:pt x="8032" y="67472"/>
                        <a:pt x="12852" y="69078"/>
                        <a:pt x="17671" y="69078"/>
                      </a:cubicBezTo>
                      <a:cubicBezTo>
                        <a:pt x="22490" y="69078"/>
                        <a:pt x="27310" y="67472"/>
                        <a:pt x="30523" y="64259"/>
                      </a:cubicBezTo>
                      <a:cubicBezTo>
                        <a:pt x="33736" y="61046"/>
                        <a:pt x="35342" y="56226"/>
                        <a:pt x="35342" y="51407"/>
                      </a:cubicBezTo>
                      <a:lnTo>
                        <a:pt x="35342" y="17671"/>
                      </a:lnTo>
                      <a:cubicBezTo>
                        <a:pt x="35342" y="12852"/>
                        <a:pt x="33736" y="8032"/>
                        <a:pt x="30523" y="4819"/>
                      </a:cubicBezTo>
                      <a:close/>
                    </a:path>
                  </a:pathLst>
                </a:custGeom>
                <a:solidFill>
                  <a:srgbClr val="7FC97E"/>
                </a:solidFill>
                <a:ln w="16048" cap="flat">
                  <a:noFill/>
                  <a:prstDash val="solid"/>
                  <a:miter/>
                </a:ln>
              </p:spPr>
              <p:txBody>
                <a:bodyPr rtlCol="0" anchor="ctr"/>
                <a:lstStyle/>
                <a:p>
                  <a:endParaRPr lang="en-US"/>
                </a:p>
              </p:txBody>
            </p:sp>
            <p:sp>
              <p:nvSpPr>
                <p:cNvPr id="432" name="รูปแบบอิสระ: รูปร่าง 431">
                  <a:extLst>
                    <a:ext uri="{FF2B5EF4-FFF2-40B4-BE49-F238E27FC236}">
                      <a16:creationId xmlns:a16="http://schemas.microsoft.com/office/drawing/2014/main" xmlns="" id="{B4DCFA9C-25E8-400B-9484-8B63ED7E99FB}"/>
                    </a:ext>
                  </a:extLst>
                </p:cNvPr>
                <p:cNvSpPr/>
                <p:nvPr/>
              </p:nvSpPr>
              <p:spPr>
                <a:xfrm>
                  <a:off x="7859773" y="3139588"/>
                  <a:ext cx="57036" cy="85646"/>
                </a:xfrm>
                <a:custGeom>
                  <a:avLst/>
                  <a:gdLst>
                    <a:gd name="connsiteX0" fmla="*/ 53679 w 57036"/>
                    <a:gd name="connsiteY0" fmla="*/ 9088 h 85646"/>
                    <a:gd name="connsiteX1" fmla="*/ 42433 w 57036"/>
                    <a:gd name="connsiteY1" fmla="*/ 1055 h 85646"/>
                    <a:gd name="connsiteX2" fmla="*/ 27975 w 57036"/>
                    <a:gd name="connsiteY2" fmla="*/ 2662 h 85646"/>
                    <a:gd name="connsiteX3" fmla="*/ 19943 w 57036"/>
                    <a:gd name="connsiteY3" fmla="*/ 13907 h 85646"/>
                    <a:gd name="connsiteX4" fmla="*/ 665 w 57036"/>
                    <a:gd name="connsiteY4" fmla="*/ 62101 h 85646"/>
                    <a:gd name="connsiteX5" fmla="*/ 2272 w 57036"/>
                    <a:gd name="connsiteY5" fmla="*/ 76559 h 85646"/>
                    <a:gd name="connsiteX6" fmla="*/ 13517 w 57036"/>
                    <a:gd name="connsiteY6" fmla="*/ 84592 h 85646"/>
                    <a:gd name="connsiteX7" fmla="*/ 27975 w 57036"/>
                    <a:gd name="connsiteY7" fmla="*/ 82985 h 85646"/>
                    <a:gd name="connsiteX8" fmla="*/ 36007 w 57036"/>
                    <a:gd name="connsiteY8" fmla="*/ 71740 h 85646"/>
                    <a:gd name="connsiteX9" fmla="*/ 55285 w 57036"/>
                    <a:gd name="connsiteY9" fmla="*/ 23546 h 85646"/>
                    <a:gd name="connsiteX10" fmla="*/ 53679 w 57036"/>
                    <a:gd name="connsiteY10" fmla="*/ 9088 h 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36" h="85646">
                      <a:moveTo>
                        <a:pt x="53679" y="9088"/>
                      </a:moveTo>
                      <a:cubicBezTo>
                        <a:pt x="52072" y="5875"/>
                        <a:pt x="47253" y="1055"/>
                        <a:pt x="42433" y="1055"/>
                      </a:cubicBezTo>
                      <a:cubicBezTo>
                        <a:pt x="37614" y="-551"/>
                        <a:pt x="32795" y="-551"/>
                        <a:pt x="27975" y="2662"/>
                      </a:cubicBezTo>
                      <a:cubicBezTo>
                        <a:pt x="23156" y="5875"/>
                        <a:pt x="21549" y="9088"/>
                        <a:pt x="19943" y="13907"/>
                      </a:cubicBezTo>
                      <a:cubicBezTo>
                        <a:pt x="13517" y="29972"/>
                        <a:pt x="7091" y="46036"/>
                        <a:pt x="665" y="62101"/>
                      </a:cubicBezTo>
                      <a:cubicBezTo>
                        <a:pt x="-941" y="66921"/>
                        <a:pt x="665" y="71740"/>
                        <a:pt x="2272" y="76559"/>
                      </a:cubicBezTo>
                      <a:cubicBezTo>
                        <a:pt x="3878" y="79772"/>
                        <a:pt x="8698" y="84592"/>
                        <a:pt x="13517" y="84592"/>
                      </a:cubicBezTo>
                      <a:cubicBezTo>
                        <a:pt x="18336" y="86198"/>
                        <a:pt x="23156" y="86198"/>
                        <a:pt x="27975" y="82985"/>
                      </a:cubicBezTo>
                      <a:cubicBezTo>
                        <a:pt x="32795" y="79772"/>
                        <a:pt x="34401" y="76559"/>
                        <a:pt x="36007" y="71740"/>
                      </a:cubicBezTo>
                      <a:cubicBezTo>
                        <a:pt x="42433" y="55675"/>
                        <a:pt x="48859" y="39610"/>
                        <a:pt x="55285" y="23546"/>
                      </a:cubicBezTo>
                      <a:cubicBezTo>
                        <a:pt x="58498" y="20333"/>
                        <a:pt x="56892" y="13907"/>
                        <a:pt x="53679" y="9088"/>
                      </a:cubicBezTo>
                      <a:close/>
                    </a:path>
                  </a:pathLst>
                </a:custGeom>
                <a:solidFill>
                  <a:srgbClr val="7FC97E"/>
                </a:solidFill>
                <a:ln w="16048" cap="flat">
                  <a:noFill/>
                  <a:prstDash val="solid"/>
                  <a:miter/>
                </a:ln>
              </p:spPr>
              <p:txBody>
                <a:bodyPr rtlCol="0" anchor="ctr"/>
                <a:lstStyle/>
                <a:p>
                  <a:endParaRPr lang="en-US"/>
                </a:p>
              </p:txBody>
            </p:sp>
            <p:sp>
              <p:nvSpPr>
                <p:cNvPr id="433" name="รูปแบบอิสระ: รูปร่าง 432">
                  <a:extLst>
                    <a:ext uri="{FF2B5EF4-FFF2-40B4-BE49-F238E27FC236}">
                      <a16:creationId xmlns:a16="http://schemas.microsoft.com/office/drawing/2014/main" xmlns="" id="{B77AE43E-259A-4D8F-B7AC-180F33C28E69}"/>
                    </a:ext>
                  </a:extLst>
                </p:cNvPr>
                <p:cNvSpPr/>
                <p:nvPr/>
              </p:nvSpPr>
              <p:spPr>
                <a:xfrm>
                  <a:off x="8184945" y="2825776"/>
                  <a:ext cx="35342" cy="69078"/>
                </a:xfrm>
                <a:custGeom>
                  <a:avLst/>
                  <a:gdLst>
                    <a:gd name="connsiteX0" fmla="*/ 30523 w 35342"/>
                    <a:gd name="connsiteY0" fmla="*/ 4819 h 69078"/>
                    <a:gd name="connsiteX1" fmla="*/ 17671 w 35342"/>
                    <a:gd name="connsiteY1" fmla="*/ 0 h 69078"/>
                    <a:gd name="connsiteX2" fmla="*/ 4820 w 35342"/>
                    <a:gd name="connsiteY2" fmla="*/ 4819 h 69078"/>
                    <a:gd name="connsiteX3" fmla="*/ 0 w 35342"/>
                    <a:gd name="connsiteY3" fmla="*/ 17671 h 69078"/>
                    <a:gd name="connsiteX4" fmla="*/ 0 w 35342"/>
                    <a:gd name="connsiteY4" fmla="*/ 51407 h 69078"/>
                    <a:gd name="connsiteX5" fmla="*/ 4820 w 35342"/>
                    <a:gd name="connsiteY5" fmla="*/ 64259 h 69078"/>
                    <a:gd name="connsiteX6" fmla="*/ 17671 w 35342"/>
                    <a:gd name="connsiteY6" fmla="*/ 69078 h 69078"/>
                    <a:gd name="connsiteX7" fmla="*/ 30523 w 35342"/>
                    <a:gd name="connsiteY7" fmla="*/ 64259 h 69078"/>
                    <a:gd name="connsiteX8" fmla="*/ 35342 w 35342"/>
                    <a:gd name="connsiteY8" fmla="*/ 51407 h 69078"/>
                    <a:gd name="connsiteX9" fmla="*/ 35342 w 35342"/>
                    <a:gd name="connsiteY9" fmla="*/ 17671 h 69078"/>
                    <a:gd name="connsiteX10" fmla="*/ 30523 w 35342"/>
                    <a:gd name="connsiteY10" fmla="*/ 4819 h 6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42" h="69078">
                      <a:moveTo>
                        <a:pt x="30523" y="4819"/>
                      </a:moveTo>
                      <a:cubicBezTo>
                        <a:pt x="27310" y="1607"/>
                        <a:pt x="22490" y="0"/>
                        <a:pt x="17671" y="0"/>
                      </a:cubicBezTo>
                      <a:cubicBezTo>
                        <a:pt x="12852" y="0"/>
                        <a:pt x="8032" y="1607"/>
                        <a:pt x="4820" y="4819"/>
                      </a:cubicBezTo>
                      <a:cubicBezTo>
                        <a:pt x="1607" y="8032"/>
                        <a:pt x="0" y="12852"/>
                        <a:pt x="0" y="17671"/>
                      </a:cubicBezTo>
                      <a:lnTo>
                        <a:pt x="0" y="51407"/>
                      </a:lnTo>
                      <a:cubicBezTo>
                        <a:pt x="0" y="56226"/>
                        <a:pt x="1607" y="61046"/>
                        <a:pt x="4820" y="64259"/>
                      </a:cubicBezTo>
                      <a:cubicBezTo>
                        <a:pt x="8032" y="67472"/>
                        <a:pt x="12852" y="69078"/>
                        <a:pt x="17671" y="69078"/>
                      </a:cubicBezTo>
                      <a:cubicBezTo>
                        <a:pt x="22490" y="69078"/>
                        <a:pt x="27310" y="67472"/>
                        <a:pt x="30523" y="64259"/>
                      </a:cubicBezTo>
                      <a:cubicBezTo>
                        <a:pt x="33736" y="61046"/>
                        <a:pt x="35342" y="56226"/>
                        <a:pt x="35342" y="51407"/>
                      </a:cubicBezTo>
                      <a:lnTo>
                        <a:pt x="35342" y="17671"/>
                      </a:lnTo>
                      <a:cubicBezTo>
                        <a:pt x="35342" y="12852"/>
                        <a:pt x="33736" y="8032"/>
                        <a:pt x="30523" y="4819"/>
                      </a:cubicBezTo>
                      <a:close/>
                    </a:path>
                  </a:pathLst>
                </a:custGeom>
                <a:solidFill>
                  <a:srgbClr val="7FC97E"/>
                </a:solidFill>
                <a:ln w="16048" cap="flat">
                  <a:noFill/>
                  <a:prstDash val="solid"/>
                  <a:miter/>
                </a:ln>
              </p:spPr>
              <p:txBody>
                <a:bodyPr rtlCol="0" anchor="ctr"/>
                <a:lstStyle/>
                <a:p>
                  <a:endParaRPr lang="en-US"/>
                </a:p>
              </p:txBody>
            </p:sp>
            <p:sp>
              <p:nvSpPr>
                <p:cNvPr id="434" name="รูปแบบอิสระ: รูปร่าง 433">
                  <a:extLst>
                    <a:ext uri="{FF2B5EF4-FFF2-40B4-BE49-F238E27FC236}">
                      <a16:creationId xmlns:a16="http://schemas.microsoft.com/office/drawing/2014/main" xmlns="" id="{CEE7C80B-C0B2-4430-8720-180F8094FD90}"/>
                    </a:ext>
                  </a:extLst>
                </p:cNvPr>
                <p:cNvSpPr/>
                <p:nvPr/>
              </p:nvSpPr>
              <p:spPr>
                <a:xfrm>
                  <a:off x="7989897" y="2969303"/>
                  <a:ext cx="43488" cy="71188"/>
                </a:xfrm>
                <a:custGeom>
                  <a:avLst/>
                  <a:gdLst>
                    <a:gd name="connsiteX0" fmla="*/ 40827 w 43488"/>
                    <a:gd name="connsiteY0" fmla="*/ 9087 h 71188"/>
                    <a:gd name="connsiteX1" fmla="*/ 29582 w 43488"/>
                    <a:gd name="connsiteY1" fmla="*/ 1055 h 71188"/>
                    <a:gd name="connsiteX2" fmla="*/ 15124 w 43488"/>
                    <a:gd name="connsiteY2" fmla="*/ 2662 h 71188"/>
                    <a:gd name="connsiteX3" fmla="*/ 7092 w 43488"/>
                    <a:gd name="connsiteY3" fmla="*/ 13907 h 71188"/>
                    <a:gd name="connsiteX4" fmla="*/ 665 w 43488"/>
                    <a:gd name="connsiteY4" fmla="*/ 47643 h 71188"/>
                    <a:gd name="connsiteX5" fmla="*/ 2272 w 43488"/>
                    <a:gd name="connsiteY5" fmla="*/ 62101 h 71188"/>
                    <a:gd name="connsiteX6" fmla="*/ 13517 w 43488"/>
                    <a:gd name="connsiteY6" fmla="*/ 70133 h 71188"/>
                    <a:gd name="connsiteX7" fmla="*/ 27975 w 43488"/>
                    <a:gd name="connsiteY7" fmla="*/ 68527 h 71188"/>
                    <a:gd name="connsiteX8" fmla="*/ 36008 w 43488"/>
                    <a:gd name="connsiteY8" fmla="*/ 57281 h 71188"/>
                    <a:gd name="connsiteX9" fmla="*/ 42433 w 43488"/>
                    <a:gd name="connsiteY9" fmla="*/ 23546 h 71188"/>
                    <a:gd name="connsiteX10" fmla="*/ 40827 w 43488"/>
                    <a:gd name="connsiteY10" fmla="*/ 9087 h 7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88" h="71188">
                      <a:moveTo>
                        <a:pt x="40827" y="9087"/>
                      </a:moveTo>
                      <a:cubicBezTo>
                        <a:pt x="39221" y="5875"/>
                        <a:pt x="34401" y="1055"/>
                        <a:pt x="29582" y="1055"/>
                      </a:cubicBezTo>
                      <a:cubicBezTo>
                        <a:pt x="24762" y="-551"/>
                        <a:pt x="19943" y="-551"/>
                        <a:pt x="15124" y="2662"/>
                      </a:cubicBezTo>
                      <a:cubicBezTo>
                        <a:pt x="11911" y="5875"/>
                        <a:pt x="7092" y="9087"/>
                        <a:pt x="7092" y="13907"/>
                      </a:cubicBezTo>
                      <a:cubicBezTo>
                        <a:pt x="5485" y="25152"/>
                        <a:pt x="2272" y="36398"/>
                        <a:pt x="665" y="47643"/>
                      </a:cubicBezTo>
                      <a:cubicBezTo>
                        <a:pt x="-941" y="52462"/>
                        <a:pt x="665" y="57281"/>
                        <a:pt x="2272" y="62101"/>
                      </a:cubicBezTo>
                      <a:cubicBezTo>
                        <a:pt x="3878" y="65314"/>
                        <a:pt x="8698" y="70133"/>
                        <a:pt x="13517" y="70133"/>
                      </a:cubicBezTo>
                      <a:cubicBezTo>
                        <a:pt x="18336" y="71740"/>
                        <a:pt x="23156" y="71740"/>
                        <a:pt x="27975" y="68527"/>
                      </a:cubicBezTo>
                      <a:cubicBezTo>
                        <a:pt x="31189" y="65314"/>
                        <a:pt x="36008" y="62101"/>
                        <a:pt x="36008" y="57281"/>
                      </a:cubicBezTo>
                      <a:cubicBezTo>
                        <a:pt x="37614" y="46036"/>
                        <a:pt x="40827" y="34791"/>
                        <a:pt x="42433" y="23546"/>
                      </a:cubicBezTo>
                      <a:cubicBezTo>
                        <a:pt x="44040" y="18726"/>
                        <a:pt x="44040" y="13907"/>
                        <a:pt x="40827" y="9087"/>
                      </a:cubicBezTo>
                      <a:close/>
                    </a:path>
                  </a:pathLst>
                </a:custGeom>
                <a:solidFill>
                  <a:srgbClr val="7FC97E"/>
                </a:solidFill>
                <a:ln w="16048" cap="flat">
                  <a:noFill/>
                  <a:prstDash val="solid"/>
                  <a:miter/>
                </a:ln>
              </p:spPr>
              <p:txBody>
                <a:bodyPr rtlCol="0" anchor="ctr"/>
                <a:lstStyle/>
                <a:p>
                  <a:endParaRPr lang="en-US"/>
                </a:p>
              </p:txBody>
            </p:sp>
            <p:sp>
              <p:nvSpPr>
                <p:cNvPr id="435" name="รูปแบบอิสระ: รูปร่าง 434">
                  <a:extLst>
                    <a:ext uri="{FF2B5EF4-FFF2-40B4-BE49-F238E27FC236}">
                      <a16:creationId xmlns:a16="http://schemas.microsoft.com/office/drawing/2014/main" xmlns="" id="{7DAFE78A-6EBD-4DF3-9547-51AD3F6C2D3F}"/>
                    </a:ext>
                  </a:extLst>
                </p:cNvPr>
                <p:cNvSpPr/>
                <p:nvPr/>
              </p:nvSpPr>
              <p:spPr>
                <a:xfrm>
                  <a:off x="8252416" y="3037830"/>
                  <a:ext cx="35944" cy="69077"/>
                </a:xfrm>
                <a:custGeom>
                  <a:avLst/>
                  <a:gdLst>
                    <a:gd name="connsiteX0" fmla="*/ 30523 w 35944"/>
                    <a:gd name="connsiteY0" fmla="*/ 4819 h 69077"/>
                    <a:gd name="connsiteX1" fmla="*/ 17671 w 35944"/>
                    <a:gd name="connsiteY1" fmla="*/ 0 h 69077"/>
                    <a:gd name="connsiteX2" fmla="*/ 4819 w 35944"/>
                    <a:gd name="connsiteY2" fmla="*/ 4819 h 69077"/>
                    <a:gd name="connsiteX3" fmla="*/ 0 w 35944"/>
                    <a:gd name="connsiteY3" fmla="*/ 17671 h 69077"/>
                    <a:gd name="connsiteX4" fmla="*/ 0 w 35944"/>
                    <a:gd name="connsiteY4" fmla="*/ 51407 h 69077"/>
                    <a:gd name="connsiteX5" fmla="*/ 4819 w 35944"/>
                    <a:gd name="connsiteY5" fmla="*/ 64259 h 69077"/>
                    <a:gd name="connsiteX6" fmla="*/ 17671 w 35944"/>
                    <a:gd name="connsiteY6" fmla="*/ 69078 h 69077"/>
                    <a:gd name="connsiteX7" fmla="*/ 30523 w 35944"/>
                    <a:gd name="connsiteY7" fmla="*/ 64259 h 69077"/>
                    <a:gd name="connsiteX8" fmla="*/ 35342 w 35944"/>
                    <a:gd name="connsiteY8" fmla="*/ 51407 h 69077"/>
                    <a:gd name="connsiteX9" fmla="*/ 35342 w 35944"/>
                    <a:gd name="connsiteY9" fmla="*/ 17671 h 69077"/>
                    <a:gd name="connsiteX10" fmla="*/ 30523 w 35944"/>
                    <a:gd name="connsiteY10" fmla="*/ 4819 h 6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 h="69077">
                      <a:moveTo>
                        <a:pt x="30523" y="4819"/>
                      </a:moveTo>
                      <a:cubicBezTo>
                        <a:pt x="27310" y="1606"/>
                        <a:pt x="22490" y="0"/>
                        <a:pt x="17671" y="0"/>
                      </a:cubicBezTo>
                      <a:cubicBezTo>
                        <a:pt x="12852" y="0"/>
                        <a:pt x="8032" y="1606"/>
                        <a:pt x="4819" y="4819"/>
                      </a:cubicBezTo>
                      <a:cubicBezTo>
                        <a:pt x="1607" y="8032"/>
                        <a:pt x="0" y="12852"/>
                        <a:pt x="0" y="17671"/>
                      </a:cubicBezTo>
                      <a:lnTo>
                        <a:pt x="0" y="51407"/>
                      </a:lnTo>
                      <a:cubicBezTo>
                        <a:pt x="0" y="56226"/>
                        <a:pt x="1607" y="61046"/>
                        <a:pt x="4819" y="64259"/>
                      </a:cubicBezTo>
                      <a:cubicBezTo>
                        <a:pt x="8032" y="67472"/>
                        <a:pt x="12852" y="69078"/>
                        <a:pt x="17671" y="69078"/>
                      </a:cubicBezTo>
                      <a:cubicBezTo>
                        <a:pt x="22490" y="69078"/>
                        <a:pt x="27310" y="67472"/>
                        <a:pt x="30523" y="64259"/>
                      </a:cubicBezTo>
                      <a:cubicBezTo>
                        <a:pt x="33736" y="61046"/>
                        <a:pt x="35342" y="56226"/>
                        <a:pt x="35342" y="51407"/>
                      </a:cubicBezTo>
                      <a:lnTo>
                        <a:pt x="35342" y="17671"/>
                      </a:lnTo>
                      <a:cubicBezTo>
                        <a:pt x="36949" y="14458"/>
                        <a:pt x="35342" y="8032"/>
                        <a:pt x="30523" y="4819"/>
                      </a:cubicBezTo>
                      <a:close/>
                    </a:path>
                  </a:pathLst>
                </a:custGeom>
                <a:solidFill>
                  <a:srgbClr val="7FC97E"/>
                </a:solidFill>
                <a:ln w="16048" cap="flat">
                  <a:noFill/>
                  <a:prstDash val="solid"/>
                  <a:miter/>
                </a:ln>
              </p:spPr>
              <p:txBody>
                <a:bodyPr rtlCol="0" anchor="ctr"/>
                <a:lstStyle/>
                <a:p>
                  <a:endParaRPr lang="en-US"/>
                </a:p>
              </p:txBody>
            </p:sp>
            <p:sp>
              <p:nvSpPr>
                <p:cNvPr id="436" name="รูปแบบอิสระ: รูปร่าง 435">
                  <a:extLst>
                    <a:ext uri="{FF2B5EF4-FFF2-40B4-BE49-F238E27FC236}">
                      <a16:creationId xmlns:a16="http://schemas.microsoft.com/office/drawing/2014/main" xmlns="" id="{D905EF39-4ED1-48D0-81D6-F8A6280C4162}"/>
                    </a:ext>
                  </a:extLst>
                </p:cNvPr>
                <p:cNvSpPr/>
                <p:nvPr/>
              </p:nvSpPr>
              <p:spPr>
                <a:xfrm>
                  <a:off x="8074098" y="3126185"/>
                  <a:ext cx="43374" cy="61045"/>
                </a:xfrm>
                <a:custGeom>
                  <a:avLst/>
                  <a:gdLst>
                    <a:gd name="connsiteX0" fmla="*/ 36949 w 43374"/>
                    <a:gd name="connsiteY0" fmla="*/ 33736 h 61045"/>
                    <a:gd name="connsiteX1" fmla="*/ 40162 w 43374"/>
                    <a:gd name="connsiteY1" fmla="*/ 28916 h 61045"/>
                    <a:gd name="connsiteX2" fmla="*/ 38555 w 43374"/>
                    <a:gd name="connsiteY2" fmla="*/ 30523 h 61045"/>
                    <a:gd name="connsiteX3" fmla="*/ 43375 w 43374"/>
                    <a:gd name="connsiteY3" fmla="*/ 17671 h 61045"/>
                    <a:gd name="connsiteX4" fmla="*/ 38555 w 43374"/>
                    <a:gd name="connsiteY4" fmla="*/ 4819 h 61045"/>
                    <a:gd name="connsiteX5" fmla="*/ 25704 w 43374"/>
                    <a:gd name="connsiteY5" fmla="*/ 0 h 61045"/>
                    <a:gd name="connsiteX6" fmla="*/ 12852 w 43374"/>
                    <a:gd name="connsiteY6" fmla="*/ 4819 h 61045"/>
                    <a:gd name="connsiteX7" fmla="*/ 1607 w 43374"/>
                    <a:gd name="connsiteY7" fmla="*/ 25703 h 61045"/>
                    <a:gd name="connsiteX8" fmla="*/ 0 w 43374"/>
                    <a:gd name="connsiteY8" fmla="*/ 33736 h 61045"/>
                    <a:gd name="connsiteX9" fmla="*/ 0 w 43374"/>
                    <a:gd name="connsiteY9" fmla="*/ 36949 h 61045"/>
                    <a:gd name="connsiteX10" fmla="*/ 1607 w 43374"/>
                    <a:gd name="connsiteY10" fmla="*/ 44981 h 61045"/>
                    <a:gd name="connsiteX11" fmla="*/ 3213 w 43374"/>
                    <a:gd name="connsiteY11" fmla="*/ 48194 h 61045"/>
                    <a:gd name="connsiteX12" fmla="*/ 11245 w 43374"/>
                    <a:gd name="connsiteY12" fmla="*/ 59439 h 61045"/>
                    <a:gd name="connsiteX13" fmla="*/ 17671 w 43374"/>
                    <a:gd name="connsiteY13" fmla="*/ 61046 h 61045"/>
                    <a:gd name="connsiteX14" fmla="*/ 25704 w 43374"/>
                    <a:gd name="connsiteY14" fmla="*/ 61046 h 61045"/>
                    <a:gd name="connsiteX15" fmla="*/ 36949 w 43374"/>
                    <a:gd name="connsiteY15" fmla="*/ 53013 h 61045"/>
                    <a:gd name="connsiteX16" fmla="*/ 38555 w 43374"/>
                    <a:gd name="connsiteY16" fmla="*/ 38555 h 61045"/>
                    <a:gd name="connsiteX17" fmla="*/ 38555 w 43374"/>
                    <a:gd name="connsiteY17" fmla="*/ 36949 h 61045"/>
                    <a:gd name="connsiteX18" fmla="*/ 38555 w 43374"/>
                    <a:gd name="connsiteY18" fmla="*/ 33736 h 61045"/>
                    <a:gd name="connsiteX19" fmla="*/ 36949 w 43374"/>
                    <a:gd name="connsiteY19" fmla="*/ 33736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374" h="61045">
                      <a:moveTo>
                        <a:pt x="36949" y="33736"/>
                      </a:moveTo>
                      <a:cubicBezTo>
                        <a:pt x="36949" y="32129"/>
                        <a:pt x="38555" y="30523"/>
                        <a:pt x="40162" y="28916"/>
                      </a:cubicBezTo>
                      <a:cubicBezTo>
                        <a:pt x="40162" y="28916"/>
                        <a:pt x="40162" y="28916"/>
                        <a:pt x="38555" y="30523"/>
                      </a:cubicBezTo>
                      <a:cubicBezTo>
                        <a:pt x="41768" y="27310"/>
                        <a:pt x="43375" y="22490"/>
                        <a:pt x="43375" y="17671"/>
                      </a:cubicBezTo>
                      <a:cubicBezTo>
                        <a:pt x="43375" y="12852"/>
                        <a:pt x="41768" y="8032"/>
                        <a:pt x="38555" y="4819"/>
                      </a:cubicBezTo>
                      <a:cubicBezTo>
                        <a:pt x="35342" y="1606"/>
                        <a:pt x="30523" y="0"/>
                        <a:pt x="25704" y="0"/>
                      </a:cubicBezTo>
                      <a:cubicBezTo>
                        <a:pt x="20884" y="0"/>
                        <a:pt x="16065" y="1606"/>
                        <a:pt x="12852" y="4819"/>
                      </a:cubicBezTo>
                      <a:cubicBezTo>
                        <a:pt x="8032" y="11245"/>
                        <a:pt x="3213" y="17671"/>
                        <a:pt x="1607" y="25703"/>
                      </a:cubicBezTo>
                      <a:cubicBezTo>
                        <a:pt x="1607" y="28916"/>
                        <a:pt x="0" y="30523"/>
                        <a:pt x="0" y="33736"/>
                      </a:cubicBezTo>
                      <a:cubicBezTo>
                        <a:pt x="0" y="35342"/>
                        <a:pt x="0" y="36949"/>
                        <a:pt x="0" y="36949"/>
                      </a:cubicBezTo>
                      <a:cubicBezTo>
                        <a:pt x="0" y="40162"/>
                        <a:pt x="0" y="41768"/>
                        <a:pt x="1607" y="44981"/>
                      </a:cubicBezTo>
                      <a:cubicBezTo>
                        <a:pt x="1607" y="46587"/>
                        <a:pt x="1607" y="48194"/>
                        <a:pt x="3213" y="48194"/>
                      </a:cubicBezTo>
                      <a:cubicBezTo>
                        <a:pt x="4819" y="53013"/>
                        <a:pt x="8032" y="56226"/>
                        <a:pt x="11245" y="59439"/>
                      </a:cubicBezTo>
                      <a:cubicBezTo>
                        <a:pt x="12852" y="61046"/>
                        <a:pt x="16065" y="61046"/>
                        <a:pt x="17671" y="61046"/>
                      </a:cubicBezTo>
                      <a:cubicBezTo>
                        <a:pt x="20884" y="61046"/>
                        <a:pt x="22490" y="61046"/>
                        <a:pt x="25704" y="61046"/>
                      </a:cubicBezTo>
                      <a:cubicBezTo>
                        <a:pt x="30523" y="59439"/>
                        <a:pt x="33736" y="56226"/>
                        <a:pt x="36949" y="53013"/>
                      </a:cubicBezTo>
                      <a:cubicBezTo>
                        <a:pt x="38555" y="48194"/>
                        <a:pt x="40162" y="43375"/>
                        <a:pt x="38555" y="38555"/>
                      </a:cubicBezTo>
                      <a:cubicBezTo>
                        <a:pt x="38555" y="38555"/>
                        <a:pt x="38555" y="38555"/>
                        <a:pt x="38555" y="36949"/>
                      </a:cubicBezTo>
                      <a:cubicBezTo>
                        <a:pt x="38555" y="35342"/>
                        <a:pt x="38555" y="35342"/>
                        <a:pt x="38555" y="33736"/>
                      </a:cubicBezTo>
                      <a:cubicBezTo>
                        <a:pt x="35342" y="36949"/>
                        <a:pt x="36949" y="35342"/>
                        <a:pt x="36949" y="33736"/>
                      </a:cubicBezTo>
                      <a:close/>
                    </a:path>
                  </a:pathLst>
                </a:custGeom>
                <a:solidFill>
                  <a:srgbClr val="7FC97E"/>
                </a:solidFill>
                <a:ln w="16048" cap="flat">
                  <a:noFill/>
                  <a:prstDash val="solid"/>
                  <a:miter/>
                </a:ln>
              </p:spPr>
              <p:txBody>
                <a:bodyPr rtlCol="0" anchor="ctr"/>
                <a:lstStyle/>
                <a:p>
                  <a:endParaRPr lang="en-US"/>
                </a:p>
              </p:txBody>
            </p:sp>
            <p:sp>
              <p:nvSpPr>
                <p:cNvPr id="437" name="รูปแบบอิสระ: รูปร่าง 436">
                  <a:extLst>
                    <a:ext uri="{FF2B5EF4-FFF2-40B4-BE49-F238E27FC236}">
                      <a16:creationId xmlns:a16="http://schemas.microsoft.com/office/drawing/2014/main" xmlns="" id="{99E8D9A6-1C95-4D62-8F88-FDF7B5A90334}"/>
                    </a:ext>
                  </a:extLst>
                </p:cNvPr>
                <p:cNvSpPr/>
                <p:nvPr/>
              </p:nvSpPr>
              <p:spPr>
                <a:xfrm>
                  <a:off x="8287758" y="3209722"/>
                  <a:ext cx="35342" cy="56226"/>
                </a:xfrm>
                <a:custGeom>
                  <a:avLst/>
                  <a:gdLst>
                    <a:gd name="connsiteX0" fmla="*/ 33736 w 35342"/>
                    <a:gd name="connsiteY0" fmla="*/ 11245 h 56226"/>
                    <a:gd name="connsiteX1" fmla="*/ 30523 w 35342"/>
                    <a:gd name="connsiteY1" fmla="*/ 4819 h 56226"/>
                    <a:gd name="connsiteX2" fmla="*/ 24097 w 35342"/>
                    <a:gd name="connsiteY2" fmla="*/ 1606 h 56226"/>
                    <a:gd name="connsiteX3" fmla="*/ 17671 w 35342"/>
                    <a:gd name="connsiteY3" fmla="*/ 0 h 56226"/>
                    <a:gd name="connsiteX4" fmla="*/ 4820 w 35342"/>
                    <a:gd name="connsiteY4" fmla="*/ 4819 h 56226"/>
                    <a:gd name="connsiteX5" fmla="*/ 0 w 35342"/>
                    <a:gd name="connsiteY5" fmla="*/ 17671 h 56226"/>
                    <a:gd name="connsiteX6" fmla="*/ 0 w 35342"/>
                    <a:gd name="connsiteY6" fmla="*/ 38555 h 56226"/>
                    <a:gd name="connsiteX7" fmla="*/ 1607 w 35342"/>
                    <a:gd name="connsiteY7" fmla="*/ 44981 h 56226"/>
                    <a:gd name="connsiteX8" fmla="*/ 4820 w 35342"/>
                    <a:gd name="connsiteY8" fmla="*/ 51407 h 56226"/>
                    <a:gd name="connsiteX9" fmla="*/ 11245 w 35342"/>
                    <a:gd name="connsiteY9" fmla="*/ 54620 h 56226"/>
                    <a:gd name="connsiteX10" fmla="*/ 17671 w 35342"/>
                    <a:gd name="connsiteY10" fmla="*/ 56226 h 56226"/>
                    <a:gd name="connsiteX11" fmla="*/ 30523 w 35342"/>
                    <a:gd name="connsiteY11" fmla="*/ 51407 h 56226"/>
                    <a:gd name="connsiteX12" fmla="*/ 35342 w 35342"/>
                    <a:gd name="connsiteY12" fmla="*/ 38555 h 56226"/>
                    <a:gd name="connsiteX13" fmla="*/ 35342 w 35342"/>
                    <a:gd name="connsiteY13" fmla="*/ 17671 h 56226"/>
                    <a:gd name="connsiteX14" fmla="*/ 33736 w 35342"/>
                    <a:gd name="connsiteY14" fmla="*/ 11245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42" h="56226">
                      <a:moveTo>
                        <a:pt x="33736" y="11245"/>
                      </a:moveTo>
                      <a:cubicBezTo>
                        <a:pt x="33736" y="9639"/>
                        <a:pt x="32129" y="6426"/>
                        <a:pt x="30523" y="4819"/>
                      </a:cubicBezTo>
                      <a:cubicBezTo>
                        <a:pt x="28917" y="3213"/>
                        <a:pt x="27310" y="1606"/>
                        <a:pt x="24097" y="1606"/>
                      </a:cubicBezTo>
                      <a:cubicBezTo>
                        <a:pt x="22491" y="0"/>
                        <a:pt x="19278" y="0"/>
                        <a:pt x="17671" y="0"/>
                      </a:cubicBezTo>
                      <a:cubicBezTo>
                        <a:pt x="12852" y="0"/>
                        <a:pt x="8032" y="1606"/>
                        <a:pt x="4820" y="4819"/>
                      </a:cubicBezTo>
                      <a:cubicBezTo>
                        <a:pt x="1607" y="8032"/>
                        <a:pt x="0" y="12852"/>
                        <a:pt x="0" y="17671"/>
                      </a:cubicBezTo>
                      <a:lnTo>
                        <a:pt x="0" y="38555"/>
                      </a:lnTo>
                      <a:cubicBezTo>
                        <a:pt x="0" y="41768"/>
                        <a:pt x="0" y="43375"/>
                        <a:pt x="1607" y="44981"/>
                      </a:cubicBezTo>
                      <a:cubicBezTo>
                        <a:pt x="1607" y="46587"/>
                        <a:pt x="3213" y="49800"/>
                        <a:pt x="4820" y="51407"/>
                      </a:cubicBezTo>
                      <a:cubicBezTo>
                        <a:pt x="6426" y="53013"/>
                        <a:pt x="8032" y="54620"/>
                        <a:pt x="11245" y="54620"/>
                      </a:cubicBezTo>
                      <a:cubicBezTo>
                        <a:pt x="12852" y="56226"/>
                        <a:pt x="16065" y="56226"/>
                        <a:pt x="17671" y="56226"/>
                      </a:cubicBezTo>
                      <a:cubicBezTo>
                        <a:pt x="22491" y="56226"/>
                        <a:pt x="27310" y="54620"/>
                        <a:pt x="30523" y="51407"/>
                      </a:cubicBezTo>
                      <a:cubicBezTo>
                        <a:pt x="33736" y="48194"/>
                        <a:pt x="35342" y="43375"/>
                        <a:pt x="35342" y="38555"/>
                      </a:cubicBezTo>
                      <a:lnTo>
                        <a:pt x="35342" y="17671"/>
                      </a:lnTo>
                      <a:cubicBezTo>
                        <a:pt x="35342" y="16065"/>
                        <a:pt x="35342" y="12852"/>
                        <a:pt x="33736" y="11245"/>
                      </a:cubicBezTo>
                      <a:close/>
                    </a:path>
                  </a:pathLst>
                </a:custGeom>
                <a:solidFill>
                  <a:srgbClr val="7FC97E"/>
                </a:solidFill>
                <a:ln w="16048" cap="flat">
                  <a:noFill/>
                  <a:prstDash val="solid"/>
                  <a:miter/>
                </a:ln>
              </p:spPr>
              <p:txBody>
                <a:bodyPr rtlCol="0" anchor="ctr"/>
                <a:lstStyle/>
                <a:p>
                  <a:endParaRPr lang="en-US"/>
                </a:p>
              </p:txBody>
            </p:sp>
            <p:sp>
              <p:nvSpPr>
                <p:cNvPr id="438" name="รูปแบบอิสระ: รูปร่าง 437">
                  <a:extLst>
                    <a:ext uri="{FF2B5EF4-FFF2-40B4-BE49-F238E27FC236}">
                      <a16:creationId xmlns:a16="http://schemas.microsoft.com/office/drawing/2014/main" xmlns="" id="{7E1D6146-B260-446E-A054-3607B795EE5C}"/>
                    </a:ext>
                  </a:extLst>
                </p:cNvPr>
                <p:cNvSpPr/>
                <p:nvPr/>
              </p:nvSpPr>
              <p:spPr>
                <a:xfrm>
                  <a:off x="8146389" y="3263676"/>
                  <a:ext cx="46036" cy="72015"/>
                </a:xfrm>
                <a:custGeom>
                  <a:avLst/>
                  <a:gdLst>
                    <a:gd name="connsiteX0" fmla="*/ 40162 w 46036"/>
                    <a:gd name="connsiteY0" fmla="*/ 32795 h 72015"/>
                    <a:gd name="connsiteX1" fmla="*/ 43375 w 46036"/>
                    <a:gd name="connsiteY1" fmla="*/ 27975 h 72015"/>
                    <a:gd name="connsiteX2" fmla="*/ 44981 w 46036"/>
                    <a:gd name="connsiteY2" fmla="*/ 13517 h 72015"/>
                    <a:gd name="connsiteX3" fmla="*/ 36949 w 46036"/>
                    <a:gd name="connsiteY3" fmla="*/ 2272 h 72015"/>
                    <a:gd name="connsiteX4" fmla="*/ 22490 w 46036"/>
                    <a:gd name="connsiteY4" fmla="*/ 665 h 72015"/>
                    <a:gd name="connsiteX5" fmla="*/ 17671 w 46036"/>
                    <a:gd name="connsiteY5" fmla="*/ 2272 h 72015"/>
                    <a:gd name="connsiteX6" fmla="*/ 11245 w 46036"/>
                    <a:gd name="connsiteY6" fmla="*/ 8698 h 72015"/>
                    <a:gd name="connsiteX7" fmla="*/ 4819 w 46036"/>
                    <a:gd name="connsiteY7" fmla="*/ 21549 h 72015"/>
                    <a:gd name="connsiteX8" fmla="*/ 1607 w 46036"/>
                    <a:gd name="connsiteY8" fmla="*/ 31188 h 72015"/>
                    <a:gd name="connsiteX9" fmla="*/ 0 w 46036"/>
                    <a:gd name="connsiteY9" fmla="*/ 44040 h 72015"/>
                    <a:gd name="connsiteX10" fmla="*/ 3213 w 46036"/>
                    <a:gd name="connsiteY10" fmla="*/ 58498 h 72015"/>
                    <a:gd name="connsiteX11" fmla="*/ 11245 w 46036"/>
                    <a:gd name="connsiteY11" fmla="*/ 69744 h 72015"/>
                    <a:gd name="connsiteX12" fmla="*/ 25704 w 46036"/>
                    <a:gd name="connsiteY12" fmla="*/ 71350 h 72015"/>
                    <a:gd name="connsiteX13" fmla="*/ 36949 w 46036"/>
                    <a:gd name="connsiteY13" fmla="*/ 63318 h 72015"/>
                    <a:gd name="connsiteX14" fmla="*/ 38555 w 46036"/>
                    <a:gd name="connsiteY14" fmla="*/ 48859 h 72015"/>
                    <a:gd name="connsiteX15" fmla="*/ 36949 w 46036"/>
                    <a:gd name="connsiteY15" fmla="*/ 44040 h 72015"/>
                    <a:gd name="connsiteX16" fmla="*/ 36949 w 46036"/>
                    <a:gd name="connsiteY16" fmla="*/ 39221 h 72015"/>
                    <a:gd name="connsiteX17" fmla="*/ 40162 w 46036"/>
                    <a:gd name="connsiteY17" fmla="*/ 32795 h 7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036" h="72015">
                      <a:moveTo>
                        <a:pt x="40162" y="32795"/>
                      </a:moveTo>
                      <a:cubicBezTo>
                        <a:pt x="41768" y="31188"/>
                        <a:pt x="41768" y="29582"/>
                        <a:pt x="43375" y="27975"/>
                      </a:cubicBezTo>
                      <a:cubicBezTo>
                        <a:pt x="46587" y="24762"/>
                        <a:pt x="46587" y="18337"/>
                        <a:pt x="44981" y="13517"/>
                      </a:cubicBezTo>
                      <a:cubicBezTo>
                        <a:pt x="43375" y="8698"/>
                        <a:pt x="40162" y="3878"/>
                        <a:pt x="36949" y="2272"/>
                      </a:cubicBezTo>
                      <a:cubicBezTo>
                        <a:pt x="32129" y="665"/>
                        <a:pt x="27310" y="-941"/>
                        <a:pt x="22490" y="665"/>
                      </a:cubicBezTo>
                      <a:cubicBezTo>
                        <a:pt x="20884" y="665"/>
                        <a:pt x="19278" y="2272"/>
                        <a:pt x="17671" y="2272"/>
                      </a:cubicBezTo>
                      <a:cubicBezTo>
                        <a:pt x="14458" y="3878"/>
                        <a:pt x="12852" y="5485"/>
                        <a:pt x="11245" y="8698"/>
                      </a:cubicBezTo>
                      <a:cubicBezTo>
                        <a:pt x="8032" y="11911"/>
                        <a:pt x="6426" y="16730"/>
                        <a:pt x="4819" y="21549"/>
                      </a:cubicBezTo>
                      <a:cubicBezTo>
                        <a:pt x="3213" y="24762"/>
                        <a:pt x="3213" y="27975"/>
                        <a:pt x="1607" y="31188"/>
                      </a:cubicBezTo>
                      <a:cubicBezTo>
                        <a:pt x="1607" y="36008"/>
                        <a:pt x="0" y="40827"/>
                        <a:pt x="0" y="44040"/>
                      </a:cubicBezTo>
                      <a:cubicBezTo>
                        <a:pt x="0" y="48859"/>
                        <a:pt x="1607" y="53679"/>
                        <a:pt x="3213" y="58498"/>
                      </a:cubicBezTo>
                      <a:cubicBezTo>
                        <a:pt x="4819" y="63318"/>
                        <a:pt x="8032" y="66531"/>
                        <a:pt x="11245" y="69744"/>
                      </a:cubicBezTo>
                      <a:cubicBezTo>
                        <a:pt x="14458" y="71350"/>
                        <a:pt x="20884" y="72956"/>
                        <a:pt x="25704" y="71350"/>
                      </a:cubicBezTo>
                      <a:cubicBezTo>
                        <a:pt x="30523" y="69744"/>
                        <a:pt x="33736" y="66531"/>
                        <a:pt x="36949" y="63318"/>
                      </a:cubicBezTo>
                      <a:cubicBezTo>
                        <a:pt x="38555" y="58498"/>
                        <a:pt x="40162" y="53679"/>
                        <a:pt x="38555" y="48859"/>
                      </a:cubicBezTo>
                      <a:cubicBezTo>
                        <a:pt x="38555" y="47253"/>
                        <a:pt x="36949" y="45646"/>
                        <a:pt x="36949" y="44040"/>
                      </a:cubicBezTo>
                      <a:cubicBezTo>
                        <a:pt x="36949" y="42434"/>
                        <a:pt x="36949" y="40827"/>
                        <a:pt x="36949" y="39221"/>
                      </a:cubicBezTo>
                      <a:cubicBezTo>
                        <a:pt x="38555" y="36008"/>
                        <a:pt x="38555" y="34401"/>
                        <a:pt x="40162" y="32795"/>
                      </a:cubicBezTo>
                      <a:close/>
                    </a:path>
                  </a:pathLst>
                </a:custGeom>
                <a:solidFill>
                  <a:srgbClr val="7FC97E"/>
                </a:solidFill>
                <a:ln w="16048" cap="flat">
                  <a:noFill/>
                  <a:prstDash val="solid"/>
                  <a:miter/>
                </a:ln>
              </p:spPr>
              <p:txBody>
                <a:bodyPr rtlCol="0" anchor="ctr"/>
                <a:lstStyle/>
                <a:p>
                  <a:endParaRPr lang="en-US"/>
                </a:p>
              </p:txBody>
            </p:sp>
            <p:sp>
              <p:nvSpPr>
                <p:cNvPr id="439" name="รูปแบบอิสระ: รูปร่าง 438">
                  <a:extLst>
                    <a:ext uri="{FF2B5EF4-FFF2-40B4-BE49-F238E27FC236}">
                      <a16:creationId xmlns:a16="http://schemas.microsoft.com/office/drawing/2014/main" xmlns="" id="{83667A65-C210-4516-B846-B1A2A7F9ACCA}"/>
                    </a:ext>
                  </a:extLst>
                </p:cNvPr>
                <p:cNvSpPr/>
                <p:nvPr/>
              </p:nvSpPr>
              <p:spPr>
                <a:xfrm>
                  <a:off x="8424308" y="3085358"/>
                  <a:ext cx="63707" cy="50465"/>
                </a:xfrm>
                <a:custGeom>
                  <a:avLst/>
                  <a:gdLst>
                    <a:gd name="connsiteX0" fmla="*/ 62653 w 63707"/>
                    <a:gd name="connsiteY0" fmla="*/ 13517 h 50465"/>
                    <a:gd name="connsiteX1" fmla="*/ 54620 w 63707"/>
                    <a:gd name="connsiteY1" fmla="*/ 2272 h 50465"/>
                    <a:gd name="connsiteX2" fmla="*/ 40162 w 63707"/>
                    <a:gd name="connsiteY2" fmla="*/ 665 h 50465"/>
                    <a:gd name="connsiteX3" fmla="*/ 30523 w 63707"/>
                    <a:gd name="connsiteY3" fmla="*/ 7091 h 50465"/>
                    <a:gd name="connsiteX4" fmla="*/ 30523 w 63707"/>
                    <a:gd name="connsiteY4" fmla="*/ 7091 h 50465"/>
                    <a:gd name="connsiteX5" fmla="*/ 27310 w 63707"/>
                    <a:gd name="connsiteY5" fmla="*/ 10304 h 50465"/>
                    <a:gd name="connsiteX6" fmla="*/ 24097 w 63707"/>
                    <a:gd name="connsiteY6" fmla="*/ 11911 h 50465"/>
                    <a:gd name="connsiteX7" fmla="*/ 20884 w 63707"/>
                    <a:gd name="connsiteY7" fmla="*/ 13517 h 50465"/>
                    <a:gd name="connsiteX8" fmla="*/ 17672 w 63707"/>
                    <a:gd name="connsiteY8" fmla="*/ 13517 h 50465"/>
                    <a:gd name="connsiteX9" fmla="*/ 11245 w 63707"/>
                    <a:gd name="connsiteY9" fmla="*/ 15124 h 50465"/>
                    <a:gd name="connsiteX10" fmla="*/ 4819 w 63707"/>
                    <a:gd name="connsiteY10" fmla="*/ 18336 h 50465"/>
                    <a:gd name="connsiteX11" fmla="*/ 0 w 63707"/>
                    <a:gd name="connsiteY11" fmla="*/ 31188 h 50465"/>
                    <a:gd name="connsiteX12" fmla="*/ 4819 w 63707"/>
                    <a:gd name="connsiteY12" fmla="*/ 44040 h 50465"/>
                    <a:gd name="connsiteX13" fmla="*/ 8032 w 63707"/>
                    <a:gd name="connsiteY13" fmla="*/ 47253 h 50465"/>
                    <a:gd name="connsiteX14" fmla="*/ 17672 w 63707"/>
                    <a:gd name="connsiteY14" fmla="*/ 50466 h 50465"/>
                    <a:gd name="connsiteX15" fmla="*/ 30523 w 63707"/>
                    <a:gd name="connsiteY15" fmla="*/ 48859 h 50465"/>
                    <a:gd name="connsiteX16" fmla="*/ 41769 w 63707"/>
                    <a:gd name="connsiteY16" fmla="*/ 44040 h 50465"/>
                    <a:gd name="connsiteX17" fmla="*/ 59439 w 63707"/>
                    <a:gd name="connsiteY17" fmla="*/ 26369 h 50465"/>
                    <a:gd name="connsiteX18" fmla="*/ 61046 w 63707"/>
                    <a:gd name="connsiteY18" fmla="*/ 19943 h 50465"/>
                    <a:gd name="connsiteX19" fmla="*/ 62653 w 63707"/>
                    <a:gd name="connsiteY19" fmla="*/ 13517 h 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707" h="50465">
                      <a:moveTo>
                        <a:pt x="62653" y="13517"/>
                      </a:moveTo>
                      <a:cubicBezTo>
                        <a:pt x="61046" y="8698"/>
                        <a:pt x="57833" y="3878"/>
                        <a:pt x="54620" y="2272"/>
                      </a:cubicBezTo>
                      <a:cubicBezTo>
                        <a:pt x="49801" y="665"/>
                        <a:pt x="44981" y="-941"/>
                        <a:pt x="40162" y="665"/>
                      </a:cubicBezTo>
                      <a:cubicBezTo>
                        <a:pt x="35342" y="2272"/>
                        <a:pt x="32129" y="3878"/>
                        <a:pt x="30523" y="7091"/>
                      </a:cubicBezTo>
                      <a:cubicBezTo>
                        <a:pt x="30523" y="7091"/>
                        <a:pt x="30523" y="7091"/>
                        <a:pt x="30523" y="7091"/>
                      </a:cubicBezTo>
                      <a:cubicBezTo>
                        <a:pt x="28916" y="8698"/>
                        <a:pt x="28916" y="8698"/>
                        <a:pt x="27310" y="10304"/>
                      </a:cubicBezTo>
                      <a:cubicBezTo>
                        <a:pt x="25704" y="10304"/>
                        <a:pt x="25704" y="11911"/>
                        <a:pt x="24097" y="11911"/>
                      </a:cubicBezTo>
                      <a:cubicBezTo>
                        <a:pt x="22491" y="11911"/>
                        <a:pt x="22491" y="11911"/>
                        <a:pt x="20884" y="13517"/>
                      </a:cubicBezTo>
                      <a:cubicBezTo>
                        <a:pt x="19278" y="13517"/>
                        <a:pt x="19278" y="13517"/>
                        <a:pt x="17672" y="13517"/>
                      </a:cubicBezTo>
                      <a:cubicBezTo>
                        <a:pt x="14459" y="13517"/>
                        <a:pt x="12852" y="13517"/>
                        <a:pt x="11245" y="15124"/>
                      </a:cubicBezTo>
                      <a:cubicBezTo>
                        <a:pt x="9639" y="15124"/>
                        <a:pt x="6426" y="16730"/>
                        <a:pt x="4819" y="18336"/>
                      </a:cubicBezTo>
                      <a:cubicBezTo>
                        <a:pt x="1607" y="21549"/>
                        <a:pt x="0" y="26369"/>
                        <a:pt x="0" y="31188"/>
                      </a:cubicBezTo>
                      <a:cubicBezTo>
                        <a:pt x="0" y="36008"/>
                        <a:pt x="1607" y="40827"/>
                        <a:pt x="4819" y="44040"/>
                      </a:cubicBezTo>
                      <a:cubicBezTo>
                        <a:pt x="6426" y="45646"/>
                        <a:pt x="8032" y="45646"/>
                        <a:pt x="8032" y="47253"/>
                      </a:cubicBezTo>
                      <a:cubicBezTo>
                        <a:pt x="11245" y="48859"/>
                        <a:pt x="14459" y="50466"/>
                        <a:pt x="17672" y="50466"/>
                      </a:cubicBezTo>
                      <a:cubicBezTo>
                        <a:pt x="22491" y="50466"/>
                        <a:pt x="25704" y="50466"/>
                        <a:pt x="30523" y="48859"/>
                      </a:cubicBezTo>
                      <a:cubicBezTo>
                        <a:pt x="35342" y="47253"/>
                        <a:pt x="38556" y="45646"/>
                        <a:pt x="41769" y="44040"/>
                      </a:cubicBezTo>
                      <a:cubicBezTo>
                        <a:pt x="49801" y="40827"/>
                        <a:pt x="56226" y="34401"/>
                        <a:pt x="59439" y="26369"/>
                      </a:cubicBezTo>
                      <a:cubicBezTo>
                        <a:pt x="61046" y="24762"/>
                        <a:pt x="61046" y="21549"/>
                        <a:pt x="61046" y="19943"/>
                      </a:cubicBezTo>
                      <a:cubicBezTo>
                        <a:pt x="64259" y="18336"/>
                        <a:pt x="64259" y="16730"/>
                        <a:pt x="62653" y="13517"/>
                      </a:cubicBezTo>
                      <a:close/>
                    </a:path>
                  </a:pathLst>
                </a:custGeom>
                <a:solidFill>
                  <a:srgbClr val="7FC97E"/>
                </a:solidFill>
                <a:ln w="16048" cap="flat">
                  <a:noFill/>
                  <a:prstDash val="solid"/>
                  <a:miter/>
                </a:ln>
              </p:spPr>
              <p:txBody>
                <a:bodyPr rtlCol="0" anchor="ctr"/>
                <a:lstStyle/>
                <a:p>
                  <a:endParaRPr lang="en-US"/>
                </a:p>
              </p:txBody>
            </p:sp>
            <p:sp>
              <p:nvSpPr>
                <p:cNvPr id="440" name="รูปแบบอิสระ: รูปร่าง 439">
                  <a:extLst>
                    <a:ext uri="{FF2B5EF4-FFF2-40B4-BE49-F238E27FC236}">
                      <a16:creationId xmlns:a16="http://schemas.microsoft.com/office/drawing/2014/main" xmlns="" id="{5FBDD335-FA0A-409D-9534-192E03300242}"/>
                    </a:ext>
                  </a:extLst>
                </p:cNvPr>
                <p:cNvSpPr/>
                <p:nvPr/>
              </p:nvSpPr>
              <p:spPr>
                <a:xfrm>
                  <a:off x="8439659" y="3214541"/>
                  <a:ext cx="50514" cy="43374"/>
                </a:xfrm>
                <a:custGeom>
                  <a:avLst/>
                  <a:gdLst>
                    <a:gd name="connsiteX0" fmla="*/ 47302 w 50514"/>
                    <a:gd name="connsiteY0" fmla="*/ 16065 h 43374"/>
                    <a:gd name="connsiteX1" fmla="*/ 45695 w 50514"/>
                    <a:gd name="connsiteY1" fmla="*/ 11245 h 43374"/>
                    <a:gd name="connsiteX2" fmla="*/ 39269 w 50514"/>
                    <a:gd name="connsiteY2" fmla="*/ 4819 h 43374"/>
                    <a:gd name="connsiteX3" fmla="*/ 32843 w 50514"/>
                    <a:gd name="connsiteY3" fmla="*/ 1606 h 43374"/>
                    <a:gd name="connsiteX4" fmla="*/ 26418 w 50514"/>
                    <a:gd name="connsiteY4" fmla="*/ 0 h 43374"/>
                    <a:gd name="connsiteX5" fmla="*/ 23205 w 50514"/>
                    <a:gd name="connsiteY5" fmla="*/ 0 h 43374"/>
                    <a:gd name="connsiteX6" fmla="*/ 19992 w 50514"/>
                    <a:gd name="connsiteY6" fmla="*/ 0 h 43374"/>
                    <a:gd name="connsiteX7" fmla="*/ 13565 w 50514"/>
                    <a:gd name="connsiteY7" fmla="*/ 3213 h 43374"/>
                    <a:gd name="connsiteX8" fmla="*/ 11959 w 50514"/>
                    <a:gd name="connsiteY8" fmla="*/ 4819 h 43374"/>
                    <a:gd name="connsiteX9" fmla="*/ 7140 w 50514"/>
                    <a:gd name="connsiteY9" fmla="*/ 9639 h 43374"/>
                    <a:gd name="connsiteX10" fmla="*/ 714 w 50514"/>
                    <a:gd name="connsiteY10" fmla="*/ 20884 h 43374"/>
                    <a:gd name="connsiteX11" fmla="*/ 714 w 50514"/>
                    <a:gd name="connsiteY11" fmla="*/ 28916 h 43374"/>
                    <a:gd name="connsiteX12" fmla="*/ 2321 w 50514"/>
                    <a:gd name="connsiteY12" fmla="*/ 35342 h 43374"/>
                    <a:gd name="connsiteX13" fmla="*/ 7140 w 50514"/>
                    <a:gd name="connsiteY13" fmla="*/ 40162 h 43374"/>
                    <a:gd name="connsiteX14" fmla="*/ 13565 w 50514"/>
                    <a:gd name="connsiteY14" fmla="*/ 43375 h 43374"/>
                    <a:gd name="connsiteX15" fmla="*/ 18386 w 50514"/>
                    <a:gd name="connsiteY15" fmla="*/ 43375 h 43374"/>
                    <a:gd name="connsiteX16" fmla="*/ 28024 w 50514"/>
                    <a:gd name="connsiteY16" fmla="*/ 40162 h 43374"/>
                    <a:gd name="connsiteX17" fmla="*/ 31237 w 50514"/>
                    <a:gd name="connsiteY17" fmla="*/ 36949 h 43374"/>
                    <a:gd name="connsiteX18" fmla="*/ 32843 w 50514"/>
                    <a:gd name="connsiteY18" fmla="*/ 35342 h 43374"/>
                    <a:gd name="connsiteX19" fmla="*/ 37662 w 50514"/>
                    <a:gd name="connsiteY19" fmla="*/ 35342 h 43374"/>
                    <a:gd name="connsiteX20" fmla="*/ 44089 w 50514"/>
                    <a:gd name="connsiteY20" fmla="*/ 32129 h 43374"/>
                    <a:gd name="connsiteX21" fmla="*/ 48908 w 50514"/>
                    <a:gd name="connsiteY21" fmla="*/ 27310 h 43374"/>
                    <a:gd name="connsiteX22" fmla="*/ 50515 w 50514"/>
                    <a:gd name="connsiteY22" fmla="*/ 22490 h 43374"/>
                    <a:gd name="connsiteX23" fmla="*/ 47302 w 50514"/>
                    <a:gd name="connsiteY23" fmla="*/ 16065 h 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14" h="43374">
                      <a:moveTo>
                        <a:pt x="47302" y="16065"/>
                      </a:moveTo>
                      <a:cubicBezTo>
                        <a:pt x="47302" y="14458"/>
                        <a:pt x="45695" y="12852"/>
                        <a:pt x="45695" y="11245"/>
                      </a:cubicBezTo>
                      <a:cubicBezTo>
                        <a:pt x="44089" y="8032"/>
                        <a:pt x="42483" y="6426"/>
                        <a:pt x="39269" y="4819"/>
                      </a:cubicBezTo>
                      <a:cubicBezTo>
                        <a:pt x="37662" y="3213"/>
                        <a:pt x="34450" y="3213"/>
                        <a:pt x="32843" y="1606"/>
                      </a:cubicBezTo>
                      <a:cubicBezTo>
                        <a:pt x="31237" y="1606"/>
                        <a:pt x="28024" y="0"/>
                        <a:pt x="26418" y="0"/>
                      </a:cubicBezTo>
                      <a:cubicBezTo>
                        <a:pt x="24811" y="0"/>
                        <a:pt x="24811" y="0"/>
                        <a:pt x="23205" y="0"/>
                      </a:cubicBezTo>
                      <a:cubicBezTo>
                        <a:pt x="21598" y="0"/>
                        <a:pt x="21598" y="0"/>
                        <a:pt x="19992" y="0"/>
                      </a:cubicBezTo>
                      <a:cubicBezTo>
                        <a:pt x="18386" y="0"/>
                        <a:pt x="15172" y="1606"/>
                        <a:pt x="13565" y="3213"/>
                      </a:cubicBezTo>
                      <a:cubicBezTo>
                        <a:pt x="13565" y="3213"/>
                        <a:pt x="11959" y="3213"/>
                        <a:pt x="11959" y="4819"/>
                      </a:cubicBezTo>
                      <a:cubicBezTo>
                        <a:pt x="10353" y="6426"/>
                        <a:pt x="8746" y="8032"/>
                        <a:pt x="7140" y="9639"/>
                      </a:cubicBezTo>
                      <a:cubicBezTo>
                        <a:pt x="3927" y="12852"/>
                        <a:pt x="2321" y="16065"/>
                        <a:pt x="714" y="20884"/>
                      </a:cubicBezTo>
                      <a:cubicBezTo>
                        <a:pt x="714" y="24097"/>
                        <a:pt x="-892" y="25703"/>
                        <a:pt x="714" y="28916"/>
                      </a:cubicBezTo>
                      <a:cubicBezTo>
                        <a:pt x="714" y="32129"/>
                        <a:pt x="2321" y="33736"/>
                        <a:pt x="2321" y="35342"/>
                      </a:cubicBezTo>
                      <a:cubicBezTo>
                        <a:pt x="3927" y="36949"/>
                        <a:pt x="5533" y="38555"/>
                        <a:pt x="7140" y="40162"/>
                      </a:cubicBezTo>
                      <a:cubicBezTo>
                        <a:pt x="8746" y="41768"/>
                        <a:pt x="10353" y="43375"/>
                        <a:pt x="13565" y="43375"/>
                      </a:cubicBezTo>
                      <a:lnTo>
                        <a:pt x="18386" y="43375"/>
                      </a:lnTo>
                      <a:cubicBezTo>
                        <a:pt x="21598" y="43375"/>
                        <a:pt x="24811" y="41768"/>
                        <a:pt x="28024" y="40162"/>
                      </a:cubicBezTo>
                      <a:cubicBezTo>
                        <a:pt x="29630" y="38555"/>
                        <a:pt x="31237" y="38555"/>
                        <a:pt x="31237" y="36949"/>
                      </a:cubicBezTo>
                      <a:cubicBezTo>
                        <a:pt x="31237" y="36949"/>
                        <a:pt x="31237" y="35342"/>
                        <a:pt x="32843" y="35342"/>
                      </a:cubicBezTo>
                      <a:cubicBezTo>
                        <a:pt x="34450" y="35342"/>
                        <a:pt x="36056" y="35342"/>
                        <a:pt x="37662" y="35342"/>
                      </a:cubicBezTo>
                      <a:cubicBezTo>
                        <a:pt x="39269" y="35342"/>
                        <a:pt x="42483" y="33736"/>
                        <a:pt x="44089" y="32129"/>
                      </a:cubicBezTo>
                      <a:cubicBezTo>
                        <a:pt x="45695" y="30523"/>
                        <a:pt x="47302" y="28916"/>
                        <a:pt x="48908" y="27310"/>
                      </a:cubicBezTo>
                      <a:cubicBezTo>
                        <a:pt x="48908" y="25703"/>
                        <a:pt x="50515" y="24097"/>
                        <a:pt x="50515" y="22490"/>
                      </a:cubicBezTo>
                      <a:cubicBezTo>
                        <a:pt x="48908" y="22490"/>
                        <a:pt x="48908" y="19278"/>
                        <a:pt x="47302" y="16065"/>
                      </a:cubicBezTo>
                      <a:close/>
                    </a:path>
                  </a:pathLst>
                </a:custGeom>
                <a:solidFill>
                  <a:srgbClr val="7FC97E"/>
                </a:solidFill>
                <a:ln w="16048" cap="flat">
                  <a:noFill/>
                  <a:prstDash val="solid"/>
                  <a:miter/>
                </a:ln>
              </p:spPr>
              <p:txBody>
                <a:bodyPr rtlCol="0" anchor="ctr"/>
                <a:lstStyle/>
                <a:p>
                  <a:endParaRPr lang="en-US"/>
                </a:p>
              </p:txBody>
            </p:sp>
            <p:sp>
              <p:nvSpPr>
                <p:cNvPr id="441" name="รูปแบบอิสระ: รูปร่าง 440">
                  <a:extLst>
                    <a:ext uri="{FF2B5EF4-FFF2-40B4-BE49-F238E27FC236}">
                      <a16:creationId xmlns:a16="http://schemas.microsoft.com/office/drawing/2014/main" xmlns="" id="{275314F1-A8E3-467A-BF16-F5948D8B1158}"/>
                    </a:ext>
                  </a:extLst>
                </p:cNvPr>
                <p:cNvSpPr/>
                <p:nvPr/>
              </p:nvSpPr>
              <p:spPr>
                <a:xfrm>
                  <a:off x="8591381" y="3099816"/>
                  <a:ext cx="62651" cy="57557"/>
                </a:xfrm>
                <a:custGeom>
                  <a:avLst/>
                  <a:gdLst>
                    <a:gd name="connsiteX0" fmla="*/ 61046 w 62651"/>
                    <a:gd name="connsiteY0" fmla="*/ 13517 h 57557"/>
                    <a:gd name="connsiteX1" fmla="*/ 53013 w 62651"/>
                    <a:gd name="connsiteY1" fmla="*/ 2272 h 57557"/>
                    <a:gd name="connsiteX2" fmla="*/ 38555 w 62651"/>
                    <a:gd name="connsiteY2" fmla="*/ 665 h 57557"/>
                    <a:gd name="connsiteX3" fmla="*/ 19278 w 62651"/>
                    <a:gd name="connsiteY3" fmla="*/ 10304 h 57557"/>
                    <a:gd name="connsiteX4" fmla="*/ 9638 w 62651"/>
                    <a:gd name="connsiteY4" fmla="*/ 18337 h 57557"/>
                    <a:gd name="connsiteX5" fmla="*/ 1606 w 62651"/>
                    <a:gd name="connsiteY5" fmla="*/ 29582 h 57557"/>
                    <a:gd name="connsiteX6" fmla="*/ 0 w 62651"/>
                    <a:gd name="connsiteY6" fmla="*/ 36008 h 57557"/>
                    <a:gd name="connsiteX7" fmla="*/ 0 w 62651"/>
                    <a:gd name="connsiteY7" fmla="*/ 44040 h 57557"/>
                    <a:gd name="connsiteX8" fmla="*/ 8032 w 62651"/>
                    <a:gd name="connsiteY8" fmla="*/ 55285 h 57557"/>
                    <a:gd name="connsiteX9" fmla="*/ 22490 w 62651"/>
                    <a:gd name="connsiteY9" fmla="*/ 56892 h 57557"/>
                    <a:gd name="connsiteX10" fmla="*/ 27310 w 62651"/>
                    <a:gd name="connsiteY10" fmla="*/ 55285 h 57557"/>
                    <a:gd name="connsiteX11" fmla="*/ 33735 w 62651"/>
                    <a:gd name="connsiteY11" fmla="*/ 48859 h 57557"/>
                    <a:gd name="connsiteX12" fmla="*/ 33735 w 62651"/>
                    <a:gd name="connsiteY12" fmla="*/ 48859 h 57557"/>
                    <a:gd name="connsiteX13" fmla="*/ 41768 w 62651"/>
                    <a:gd name="connsiteY13" fmla="*/ 40827 h 57557"/>
                    <a:gd name="connsiteX14" fmla="*/ 51407 w 62651"/>
                    <a:gd name="connsiteY14" fmla="*/ 34401 h 57557"/>
                    <a:gd name="connsiteX15" fmla="*/ 61046 w 62651"/>
                    <a:gd name="connsiteY15" fmla="*/ 26369 h 57557"/>
                    <a:gd name="connsiteX16" fmla="*/ 62652 w 62651"/>
                    <a:gd name="connsiteY16" fmla="*/ 19943 h 57557"/>
                    <a:gd name="connsiteX17" fmla="*/ 61046 w 62651"/>
                    <a:gd name="connsiteY17" fmla="*/ 13517 h 5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651" h="57557">
                      <a:moveTo>
                        <a:pt x="61046" y="13517"/>
                      </a:moveTo>
                      <a:cubicBezTo>
                        <a:pt x="59439" y="8698"/>
                        <a:pt x="56226" y="5485"/>
                        <a:pt x="53013" y="2272"/>
                      </a:cubicBezTo>
                      <a:cubicBezTo>
                        <a:pt x="48194" y="665"/>
                        <a:pt x="43375" y="-941"/>
                        <a:pt x="38555" y="665"/>
                      </a:cubicBezTo>
                      <a:cubicBezTo>
                        <a:pt x="32129" y="3878"/>
                        <a:pt x="24097" y="7091"/>
                        <a:pt x="19278" y="10304"/>
                      </a:cubicBezTo>
                      <a:cubicBezTo>
                        <a:pt x="16065" y="13517"/>
                        <a:pt x="12852" y="15124"/>
                        <a:pt x="9638" y="18337"/>
                      </a:cubicBezTo>
                      <a:cubicBezTo>
                        <a:pt x="6425" y="21550"/>
                        <a:pt x="3213" y="24762"/>
                        <a:pt x="1606" y="29582"/>
                      </a:cubicBezTo>
                      <a:cubicBezTo>
                        <a:pt x="0" y="31188"/>
                        <a:pt x="0" y="34401"/>
                        <a:pt x="0" y="36008"/>
                      </a:cubicBezTo>
                      <a:cubicBezTo>
                        <a:pt x="0" y="39221"/>
                        <a:pt x="0" y="40827"/>
                        <a:pt x="0" y="44040"/>
                      </a:cubicBezTo>
                      <a:cubicBezTo>
                        <a:pt x="1606" y="48859"/>
                        <a:pt x="4819" y="53679"/>
                        <a:pt x="8032" y="55285"/>
                      </a:cubicBezTo>
                      <a:cubicBezTo>
                        <a:pt x="12852" y="56892"/>
                        <a:pt x="17671" y="58498"/>
                        <a:pt x="22490" y="56892"/>
                      </a:cubicBezTo>
                      <a:cubicBezTo>
                        <a:pt x="24097" y="56892"/>
                        <a:pt x="25703" y="55285"/>
                        <a:pt x="27310" y="55285"/>
                      </a:cubicBezTo>
                      <a:cubicBezTo>
                        <a:pt x="30522" y="53679"/>
                        <a:pt x="32129" y="52072"/>
                        <a:pt x="33735" y="48859"/>
                      </a:cubicBezTo>
                      <a:cubicBezTo>
                        <a:pt x="33735" y="48859"/>
                        <a:pt x="33735" y="48859"/>
                        <a:pt x="33735" y="48859"/>
                      </a:cubicBezTo>
                      <a:cubicBezTo>
                        <a:pt x="36949" y="45647"/>
                        <a:pt x="38555" y="42434"/>
                        <a:pt x="41768" y="40827"/>
                      </a:cubicBezTo>
                      <a:cubicBezTo>
                        <a:pt x="44981" y="39221"/>
                        <a:pt x="48194" y="36008"/>
                        <a:pt x="51407" y="34401"/>
                      </a:cubicBezTo>
                      <a:cubicBezTo>
                        <a:pt x="56226" y="32795"/>
                        <a:pt x="59439" y="31188"/>
                        <a:pt x="61046" y="26369"/>
                      </a:cubicBezTo>
                      <a:cubicBezTo>
                        <a:pt x="62652" y="24762"/>
                        <a:pt x="62652" y="21550"/>
                        <a:pt x="62652" y="19943"/>
                      </a:cubicBezTo>
                      <a:cubicBezTo>
                        <a:pt x="61046" y="18337"/>
                        <a:pt x="61046" y="15124"/>
                        <a:pt x="61046" y="13517"/>
                      </a:cubicBezTo>
                      <a:close/>
                    </a:path>
                  </a:pathLst>
                </a:custGeom>
                <a:solidFill>
                  <a:srgbClr val="7FC97E"/>
                </a:solidFill>
                <a:ln w="16048" cap="flat">
                  <a:noFill/>
                  <a:prstDash val="solid"/>
                  <a:miter/>
                </a:ln>
              </p:spPr>
              <p:txBody>
                <a:bodyPr rtlCol="0" anchor="ctr"/>
                <a:lstStyle/>
                <a:p>
                  <a:endParaRPr lang="en-US"/>
                </a:p>
              </p:txBody>
            </p:sp>
            <p:sp>
              <p:nvSpPr>
                <p:cNvPr id="442" name="รูปแบบอิสระ: รูปร่าง 441">
                  <a:extLst>
                    <a:ext uri="{FF2B5EF4-FFF2-40B4-BE49-F238E27FC236}">
                      <a16:creationId xmlns:a16="http://schemas.microsoft.com/office/drawing/2014/main" xmlns="" id="{81734EBA-FD1A-49CA-8F84-C0929F0EECF2}"/>
                    </a:ext>
                  </a:extLst>
                </p:cNvPr>
                <p:cNvSpPr/>
                <p:nvPr/>
              </p:nvSpPr>
              <p:spPr>
                <a:xfrm>
                  <a:off x="8601912" y="2963932"/>
                  <a:ext cx="51228" cy="43374"/>
                </a:xfrm>
                <a:custGeom>
                  <a:avLst/>
                  <a:gdLst>
                    <a:gd name="connsiteX0" fmla="*/ 48908 w 51228"/>
                    <a:gd name="connsiteY0" fmla="*/ 8032 h 43374"/>
                    <a:gd name="connsiteX1" fmla="*/ 45695 w 51228"/>
                    <a:gd name="connsiteY1" fmla="*/ 4819 h 43374"/>
                    <a:gd name="connsiteX2" fmla="*/ 37663 w 51228"/>
                    <a:gd name="connsiteY2" fmla="*/ 0 h 43374"/>
                    <a:gd name="connsiteX3" fmla="*/ 32844 w 51228"/>
                    <a:gd name="connsiteY3" fmla="*/ 0 h 43374"/>
                    <a:gd name="connsiteX4" fmla="*/ 23204 w 51228"/>
                    <a:gd name="connsiteY4" fmla="*/ 3213 h 43374"/>
                    <a:gd name="connsiteX5" fmla="*/ 8747 w 51228"/>
                    <a:gd name="connsiteY5" fmla="*/ 9639 h 43374"/>
                    <a:gd name="connsiteX6" fmla="*/ 3926 w 51228"/>
                    <a:gd name="connsiteY6" fmla="*/ 14458 h 43374"/>
                    <a:gd name="connsiteX7" fmla="*/ 714 w 51228"/>
                    <a:gd name="connsiteY7" fmla="*/ 20884 h 43374"/>
                    <a:gd name="connsiteX8" fmla="*/ 714 w 51228"/>
                    <a:gd name="connsiteY8" fmla="*/ 28916 h 43374"/>
                    <a:gd name="connsiteX9" fmla="*/ 2320 w 51228"/>
                    <a:gd name="connsiteY9" fmla="*/ 35342 h 43374"/>
                    <a:gd name="connsiteX10" fmla="*/ 5533 w 51228"/>
                    <a:gd name="connsiteY10" fmla="*/ 38555 h 43374"/>
                    <a:gd name="connsiteX11" fmla="*/ 13566 w 51228"/>
                    <a:gd name="connsiteY11" fmla="*/ 43375 h 43374"/>
                    <a:gd name="connsiteX12" fmla="*/ 18385 w 51228"/>
                    <a:gd name="connsiteY12" fmla="*/ 43375 h 43374"/>
                    <a:gd name="connsiteX13" fmla="*/ 28023 w 51228"/>
                    <a:gd name="connsiteY13" fmla="*/ 40162 h 43374"/>
                    <a:gd name="connsiteX14" fmla="*/ 42482 w 51228"/>
                    <a:gd name="connsiteY14" fmla="*/ 33736 h 43374"/>
                    <a:gd name="connsiteX15" fmla="*/ 47301 w 51228"/>
                    <a:gd name="connsiteY15" fmla="*/ 28916 h 43374"/>
                    <a:gd name="connsiteX16" fmla="*/ 50514 w 51228"/>
                    <a:gd name="connsiteY16" fmla="*/ 22490 h 43374"/>
                    <a:gd name="connsiteX17" fmla="*/ 50514 w 51228"/>
                    <a:gd name="connsiteY17" fmla="*/ 14458 h 43374"/>
                    <a:gd name="connsiteX18" fmla="*/ 48908 w 51228"/>
                    <a:gd name="connsiteY18" fmla="*/ 8032 h 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228" h="43374">
                      <a:moveTo>
                        <a:pt x="48908" y="8032"/>
                      </a:moveTo>
                      <a:cubicBezTo>
                        <a:pt x="47301" y="6426"/>
                        <a:pt x="47301" y="4819"/>
                        <a:pt x="45695" y="4819"/>
                      </a:cubicBezTo>
                      <a:cubicBezTo>
                        <a:pt x="44088" y="3213"/>
                        <a:pt x="40876" y="1607"/>
                        <a:pt x="37663" y="0"/>
                      </a:cubicBezTo>
                      <a:cubicBezTo>
                        <a:pt x="36056" y="0"/>
                        <a:pt x="34450" y="0"/>
                        <a:pt x="32844" y="0"/>
                      </a:cubicBezTo>
                      <a:cubicBezTo>
                        <a:pt x="29630" y="0"/>
                        <a:pt x="26417" y="1607"/>
                        <a:pt x="23204" y="3213"/>
                      </a:cubicBezTo>
                      <a:cubicBezTo>
                        <a:pt x="18385" y="4819"/>
                        <a:pt x="13566" y="8032"/>
                        <a:pt x="8747" y="9639"/>
                      </a:cubicBezTo>
                      <a:cubicBezTo>
                        <a:pt x="7140" y="11245"/>
                        <a:pt x="5533" y="12852"/>
                        <a:pt x="3926" y="14458"/>
                      </a:cubicBezTo>
                      <a:cubicBezTo>
                        <a:pt x="2320" y="16065"/>
                        <a:pt x="714" y="17671"/>
                        <a:pt x="714" y="20884"/>
                      </a:cubicBezTo>
                      <a:cubicBezTo>
                        <a:pt x="714" y="24097"/>
                        <a:pt x="-893" y="25704"/>
                        <a:pt x="714" y="28916"/>
                      </a:cubicBezTo>
                      <a:cubicBezTo>
                        <a:pt x="714" y="32129"/>
                        <a:pt x="2320" y="33736"/>
                        <a:pt x="2320" y="35342"/>
                      </a:cubicBezTo>
                      <a:cubicBezTo>
                        <a:pt x="3926" y="36949"/>
                        <a:pt x="3926" y="38555"/>
                        <a:pt x="5533" y="38555"/>
                      </a:cubicBezTo>
                      <a:cubicBezTo>
                        <a:pt x="7140" y="40162"/>
                        <a:pt x="10353" y="41768"/>
                        <a:pt x="13566" y="43375"/>
                      </a:cubicBezTo>
                      <a:cubicBezTo>
                        <a:pt x="15172" y="43375"/>
                        <a:pt x="16779" y="43375"/>
                        <a:pt x="18385" y="43375"/>
                      </a:cubicBezTo>
                      <a:cubicBezTo>
                        <a:pt x="21598" y="43375"/>
                        <a:pt x="24811" y="41768"/>
                        <a:pt x="28023" y="40162"/>
                      </a:cubicBezTo>
                      <a:cubicBezTo>
                        <a:pt x="32844" y="38555"/>
                        <a:pt x="37663" y="35342"/>
                        <a:pt x="42482" y="33736"/>
                      </a:cubicBezTo>
                      <a:cubicBezTo>
                        <a:pt x="44088" y="32129"/>
                        <a:pt x="45695" y="30523"/>
                        <a:pt x="47301" y="28916"/>
                      </a:cubicBezTo>
                      <a:cubicBezTo>
                        <a:pt x="48908" y="27310"/>
                        <a:pt x="50514" y="25704"/>
                        <a:pt x="50514" y="22490"/>
                      </a:cubicBezTo>
                      <a:cubicBezTo>
                        <a:pt x="50514" y="19278"/>
                        <a:pt x="52120" y="17671"/>
                        <a:pt x="50514" y="14458"/>
                      </a:cubicBezTo>
                      <a:cubicBezTo>
                        <a:pt x="50514" y="12852"/>
                        <a:pt x="50514" y="9639"/>
                        <a:pt x="48908" y="8032"/>
                      </a:cubicBezTo>
                      <a:close/>
                    </a:path>
                  </a:pathLst>
                </a:custGeom>
                <a:solidFill>
                  <a:srgbClr val="7FC97E"/>
                </a:solidFill>
                <a:ln w="16048" cap="flat">
                  <a:noFill/>
                  <a:prstDash val="solid"/>
                  <a:miter/>
                </a:ln>
              </p:spPr>
              <p:txBody>
                <a:bodyPr rtlCol="0" anchor="ctr"/>
                <a:lstStyle/>
                <a:p>
                  <a:endParaRPr lang="en-US"/>
                </a:p>
              </p:txBody>
            </p:sp>
            <p:sp>
              <p:nvSpPr>
                <p:cNvPr id="443" name="รูปแบบอิสระ: รูปร่าง 442">
                  <a:extLst>
                    <a:ext uri="{FF2B5EF4-FFF2-40B4-BE49-F238E27FC236}">
                      <a16:creationId xmlns:a16="http://schemas.microsoft.com/office/drawing/2014/main" xmlns="" id="{E0F9D2E8-F06C-4728-B189-01B11E027C3B}"/>
                    </a:ext>
                  </a:extLst>
                </p:cNvPr>
                <p:cNvSpPr/>
                <p:nvPr/>
              </p:nvSpPr>
              <p:spPr>
                <a:xfrm>
                  <a:off x="8726324" y="2988970"/>
                  <a:ext cx="56226" cy="63983"/>
                </a:xfrm>
                <a:custGeom>
                  <a:avLst/>
                  <a:gdLst>
                    <a:gd name="connsiteX0" fmla="*/ 56226 w 56226"/>
                    <a:gd name="connsiteY0" fmla="*/ 13517 h 63983"/>
                    <a:gd name="connsiteX1" fmla="*/ 48194 w 56226"/>
                    <a:gd name="connsiteY1" fmla="*/ 2272 h 63983"/>
                    <a:gd name="connsiteX2" fmla="*/ 33736 w 56226"/>
                    <a:gd name="connsiteY2" fmla="*/ 665 h 63983"/>
                    <a:gd name="connsiteX3" fmla="*/ 28917 w 56226"/>
                    <a:gd name="connsiteY3" fmla="*/ 2272 h 63983"/>
                    <a:gd name="connsiteX4" fmla="*/ 22491 w 56226"/>
                    <a:gd name="connsiteY4" fmla="*/ 8698 h 63983"/>
                    <a:gd name="connsiteX5" fmla="*/ 1607 w 56226"/>
                    <a:gd name="connsiteY5" fmla="*/ 36008 h 63983"/>
                    <a:gd name="connsiteX6" fmla="*/ 0 w 56226"/>
                    <a:gd name="connsiteY6" fmla="*/ 42433 h 63983"/>
                    <a:gd name="connsiteX7" fmla="*/ 0 w 56226"/>
                    <a:gd name="connsiteY7" fmla="*/ 50466 h 63983"/>
                    <a:gd name="connsiteX8" fmla="*/ 8032 w 56226"/>
                    <a:gd name="connsiteY8" fmla="*/ 61711 h 63983"/>
                    <a:gd name="connsiteX9" fmla="*/ 22491 w 56226"/>
                    <a:gd name="connsiteY9" fmla="*/ 63318 h 63983"/>
                    <a:gd name="connsiteX10" fmla="*/ 27310 w 56226"/>
                    <a:gd name="connsiteY10" fmla="*/ 61711 h 63983"/>
                    <a:gd name="connsiteX11" fmla="*/ 33736 w 56226"/>
                    <a:gd name="connsiteY11" fmla="*/ 55285 h 63983"/>
                    <a:gd name="connsiteX12" fmla="*/ 54620 w 56226"/>
                    <a:gd name="connsiteY12" fmla="*/ 27975 h 63983"/>
                    <a:gd name="connsiteX13" fmla="*/ 56226 w 56226"/>
                    <a:gd name="connsiteY13" fmla="*/ 21549 h 63983"/>
                    <a:gd name="connsiteX14" fmla="*/ 56226 w 56226"/>
                    <a:gd name="connsiteY14" fmla="*/ 13517 h 6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226" h="63983">
                      <a:moveTo>
                        <a:pt x="56226" y="13517"/>
                      </a:moveTo>
                      <a:cubicBezTo>
                        <a:pt x="54620" y="8698"/>
                        <a:pt x="51407" y="3878"/>
                        <a:pt x="48194" y="2272"/>
                      </a:cubicBezTo>
                      <a:cubicBezTo>
                        <a:pt x="43375" y="665"/>
                        <a:pt x="38556" y="-941"/>
                        <a:pt x="33736" y="665"/>
                      </a:cubicBezTo>
                      <a:cubicBezTo>
                        <a:pt x="32129" y="665"/>
                        <a:pt x="30523" y="2272"/>
                        <a:pt x="28917" y="2272"/>
                      </a:cubicBezTo>
                      <a:cubicBezTo>
                        <a:pt x="25704" y="3878"/>
                        <a:pt x="24097" y="5485"/>
                        <a:pt x="22491" y="8698"/>
                      </a:cubicBezTo>
                      <a:cubicBezTo>
                        <a:pt x="16065" y="18336"/>
                        <a:pt x="8032" y="26369"/>
                        <a:pt x="1607" y="36008"/>
                      </a:cubicBezTo>
                      <a:cubicBezTo>
                        <a:pt x="0" y="37614"/>
                        <a:pt x="0" y="40827"/>
                        <a:pt x="0" y="42433"/>
                      </a:cubicBezTo>
                      <a:cubicBezTo>
                        <a:pt x="0" y="45646"/>
                        <a:pt x="0" y="47253"/>
                        <a:pt x="0" y="50466"/>
                      </a:cubicBezTo>
                      <a:cubicBezTo>
                        <a:pt x="1607" y="55285"/>
                        <a:pt x="4820" y="60105"/>
                        <a:pt x="8032" y="61711"/>
                      </a:cubicBezTo>
                      <a:cubicBezTo>
                        <a:pt x="12853" y="63318"/>
                        <a:pt x="17672" y="64924"/>
                        <a:pt x="22491" y="63318"/>
                      </a:cubicBezTo>
                      <a:cubicBezTo>
                        <a:pt x="24097" y="63318"/>
                        <a:pt x="25704" y="61711"/>
                        <a:pt x="27310" y="61711"/>
                      </a:cubicBezTo>
                      <a:cubicBezTo>
                        <a:pt x="30523" y="60105"/>
                        <a:pt x="32129" y="58498"/>
                        <a:pt x="33736" y="55285"/>
                      </a:cubicBezTo>
                      <a:cubicBezTo>
                        <a:pt x="40162" y="45646"/>
                        <a:pt x="48194" y="37614"/>
                        <a:pt x="54620" y="27975"/>
                      </a:cubicBezTo>
                      <a:cubicBezTo>
                        <a:pt x="56226" y="26369"/>
                        <a:pt x="56226" y="23156"/>
                        <a:pt x="56226" y="21549"/>
                      </a:cubicBezTo>
                      <a:cubicBezTo>
                        <a:pt x="56226" y="18336"/>
                        <a:pt x="56226" y="16730"/>
                        <a:pt x="56226" y="13517"/>
                      </a:cubicBezTo>
                      <a:close/>
                    </a:path>
                  </a:pathLst>
                </a:custGeom>
                <a:solidFill>
                  <a:srgbClr val="7FC97E"/>
                </a:solidFill>
                <a:ln w="16048" cap="flat">
                  <a:noFill/>
                  <a:prstDash val="solid"/>
                  <a:miter/>
                </a:ln>
              </p:spPr>
              <p:txBody>
                <a:bodyPr rtlCol="0" anchor="ctr"/>
                <a:lstStyle/>
                <a:p>
                  <a:endParaRPr lang="en-US"/>
                </a:p>
              </p:txBody>
            </p:sp>
            <p:sp>
              <p:nvSpPr>
                <p:cNvPr id="444" name="รูปแบบอิสระ: รูปร่าง 443">
                  <a:extLst>
                    <a:ext uri="{FF2B5EF4-FFF2-40B4-BE49-F238E27FC236}">
                      <a16:creationId xmlns:a16="http://schemas.microsoft.com/office/drawing/2014/main" xmlns="" id="{2D234757-97C3-4D23-AFB4-3C44457CC763}"/>
                    </a:ext>
                  </a:extLst>
                </p:cNvPr>
                <p:cNvSpPr/>
                <p:nvPr/>
              </p:nvSpPr>
              <p:spPr>
                <a:xfrm>
                  <a:off x="8732750" y="2852420"/>
                  <a:ext cx="49398" cy="61711"/>
                </a:xfrm>
                <a:custGeom>
                  <a:avLst/>
                  <a:gdLst>
                    <a:gd name="connsiteX0" fmla="*/ 48194 w 49398"/>
                    <a:gd name="connsiteY0" fmla="*/ 8698 h 61711"/>
                    <a:gd name="connsiteX1" fmla="*/ 36949 w 49398"/>
                    <a:gd name="connsiteY1" fmla="*/ 665 h 61711"/>
                    <a:gd name="connsiteX2" fmla="*/ 22491 w 49398"/>
                    <a:gd name="connsiteY2" fmla="*/ 2272 h 61711"/>
                    <a:gd name="connsiteX3" fmla="*/ 12852 w 49398"/>
                    <a:gd name="connsiteY3" fmla="*/ 10304 h 61711"/>
                    <a:gd name="connsiteX4" fmla="*/ 8032 w 49398"/>
                    <a:gd name="connsiteY4" fmla="*/ 16730 h 61711"/>
                    <a:gd name="connsiteX5" fmla="*/ 6426 w 49398"/>
                    <a:gd name="connsiteY5" fmla="*/ 19943 h 61711"/>
                    <a:gd name="connsiteX6" fmla="*/ 1606 w 49398"/>
                    <a:gd name="connsiteY6" fmla="*/ 31188 h 61711"/>
                    <a:gd name="connsiteX7" fmla="*/ 0 w 49398"/>
                    <a:gd name="connsiteY7" fmla="*/ 44040 h 61711"/>
                    <a:gd name="connsiteX8" fmla="*/ 1606 w 49398"/>
                    <a:gd name="connsiteY8" fmla="*/ 50466 h 61711"/>
                    <a:gd name="connsiteX9" fmla="*/ 4819 w 49398"/>
                    <a:gd name="connsiteY9" fmla="*/ 56892 h 61711"/>
                    <a:gd name="connsiteX10" fmla="*/ 17671 w 49398"/>
                    <a:gd name="connsiteY10" fmla="*/ 61711 h 61711"/>
                    <a:gd name="connsiteX11" fmla="*/ 30523 w 49398"/>
                    <a:gd name="connsiteY11" fmla="*/ 56892 h 61711"/>
                    <a:gd name="connsiteX12" fmla="*/ 35342 w 49398"/>
                    <a:gd name="connsiteY12" fmla="*/ 44040 h 61711"/>
                    <a:gd name="connsiteX13" fmla="*/ 35342 w 49398"/>
                    <a:gd name="connsiteY13" fmla="*/ 40827 h 61711"/>
                    <a:gd name="connsiteX14" fmla="*/ 35342 w 49398"/>
                    <a:gd name="connsiteY14" fmla="*/ 37614 h 61711"/>
                    <a:gd name="connsiteX15" fmla="*/ 36949 w 49398"/>
                    <a:gd name="connsiteY15" fmla="*/ 36008 h 61711"/>
                    <a:gd name="connsiteX16" fmla="*/ 38556 w 49398"/>
                    <a:gd name="connsiteY16" fmla="*/ 34401 h 61711"/>
                    <a:gd name="connsiteX17" fmla="*/ 40162 w 49398"/>
                    <a:gd name="connsiteY17" fmla="*/ 34401 h 61711"/>
                    <a:gd name="connsiteX18" fmla="*/ 48194 w 49398"/>
                    <a:gd name="connsiteY18" fmla="*/ 23156 h 61711"/>
                    <a:gd name="connsiteX19" fmla="*/ 48194 w 49398"/>
                    <a:gd name="connsiteY19" fmla="*/ 15124 h 61711"/>
                    <a:gd name="connsiteX20" fmla="*/ 48194 w 49398"/>
                    <a:gd name="connsiteY20" fmla="*/ 8698 h 6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98" h="61711">
                      <a:moveTo>
                        <a:pt x="48194" y="8698"/>
                      </a:moveTo>
                      <a:cubicBezTo>
                        <a:pt x="44981" y="5485"/>
                        <a:pt x="41768" y="665"/>
                        <a:pt x="36949" y="665"/>
                      </a:cubicBezTo>
                      <a:cubicBezTo>
                        <a:pt x="32129" y="-941"/>
                        <a:pt x="27310" y="665"/>
                        <a:pt x="22491" y="2272"/>
                      </a:cubicBezTo>
                      <a:cubicBezTo>
                        <a:pt x="19278" y="3878"/>
                        <a:pt x="16065" y="7091"/>
                        <a:pt x="12852" y="10304"/>
                      </a:cubicBezTo>
                      <a:cubicBezTo>
                        <a:pt x="11245" y="11911"/>
                        <a:pt x="9638" y="15124"/>
                        <a:pt x="8032" y="16730"/>
                      </a:cubicBezTo>
                      <a:cubicBezTo>
                        <a:pt x="6426" y="18336"/>
                        <a:pt x="6426" y="18336"/>
                        <a:pt x="6426" y="19943"/>
                      </a:cubicBezTo>
                      <a:cubicBezTo>
                        <a:pt x="4819" y="23156"/>
                        <a:pt x="3213" y="27975"/>
                        <a:pt x="1606" y="31188"/>
                      </a:cubicBezTo>
                      <a:cubicBezTo>
                        <a:pt x="0" y="36008"/>
                        <a:pt x="0" y="39221"/>
                        <a:pt x="0" y="44040"/>
                      </a:cubicBezTo>
                      <a:cubicBezTo>
                        <a:pt x="0" y="47253"/>
                        <a:pt x="0" y="48859"/>
                        <a:pt x="1606" y="50466"/>
                      </a:cubicBezTo>
                      <a:cubicBezTo>
                        <a:pt x="1606" y="52072"/>
                        <a:pt x="3213" y="55285"/>
                        <a:pt x="4819" y="56892"/>
                      </a:cubicBezTo>
                      <a:cubicBezTo>
                        <a:pt x="8032" y="60105"/>
                        <a:pt x="12852" y="61711"/>
                        <a:pt x="17671" y="61711"/>
                      </a:cubicBezTo>
                      <a:cubicBezTo>
                        <a:pt x="22491" y="61711"/>
                        <a:pt x="27310" y="60105"/>
                        <a:pt x="30523" y="56892"/>
                      </a:cubicBezTo>
                      <a:cubicBezTo>
                        <a:pt x="33735" y="53679"/>
                        <a:pt x="36949" y="48859"/>
                        <a:pt x="35342" y="44040"/>
                      </a:cubicBezTo>
                      <a:cubicBezTo>
                        <a:pt x="35342" y="42433"/>
                        <a:pt x="35342" y="40827"/>
                        <a:pt x="35342" y="40827"/>
                      </a:cubicBezTo>
                      <a:cubicBezTo>
                        <a:pt x="35342" y="39221"/>
                        <a:pt x="35342" y="39221"/>
                        <a:pt x="35342" y="37614"/>
                      </a:cubicBezTo>
                      <a:cubicBezTo>
                        <a:pt x="35342" y="36008"/>
                        <a:pt x="36949" y="36008"/>
                        <a:pt x="36949" y="36008"/>
                      </a:cubicBezTo>
                      <a:cubicBezTo>
                        <a:pt x="36949" y="36008"/>
                        <a:pt x="38556" y="34401"/>
                        <a:pt x="38556" y="34401"/>
                      </a:cubicBezTo>
                      <a:cubicBezTo>
                        <a:pt x="38556" y="34401"/>
                        <a:pt x="38556" y="34401"/>
                        <a:pt x="40162" y="34401"/>
                      </a:cubicBezTo>
                      <a:cubicBezTo>
                        <a:pt x="43375" y="32795"/>
                        <a:pt x="46588" y="27975"/>
                        <a:pt x="48194" y="23156"/>
                      </a:cubicBezTo>
                      <a:cubicBezTo>
                        <a:pt x="48194" y="19943"/>
                        <a:pt x="49800" y="18336"/>
                        <a:pt x="48194" y="15124"/>
                      </a:cubicBezTo>
                      <a:cubicBezTo>
                        <a:pt x="49800" y="13517"/>
                        <a:pt x="49800" y="11911"/>
                        <a:pt x="48194" y="8698"/>
                      </a:cubicBezTo>
                      <a:close/>
                    </a:path>
                  </a:pathLst>
                </a:custGeom>
                <a:solidFill>
                  <a:srgbClr val="7FC97E"/>
                </a:solidFill>
                <a:ln w="16048" cap="flat">
                  <a:noFill/>
                  <a:prstDash val="solid"/>
                  <a:miter/>
                </a:ln>
              </p:spPr>
              <p:txBody>
                <a:bodyPr rtlCol="0" anchor="ctr"/>
                <a:lstStyle/>
                <a:p>
                  <a:endParaRPr lang="en-US"/>
                </a:p>
              </p:txBody>
            </p:sp>
            <p:sp>
              <p:nvSpPr>
                <p:cNvPr id="445" name="รูปแบบอิสระ: รูปร่าง 444">
                  <a:extLst>
                    <a:ext uri="{FF2B5EF4-FFF2-40B4-BE49-F238E27FC236}">
                      <a16:creationId xmlns:a16="http://schemas.microsoft.com/office/drawing/2014/main" xmlns="" id="{9D7FDD5A-4C71-4A53-AA7A-3DB51B4BA8AD}"/>
                    </a:ext>
                  </a:extLst>
                </p:cNvPr>
                <p:cNvSpPr/>
                <p:nvPr/>
              </p:nvSpPr>
              <p:spPr>
                <a:xfrm>
                  <a:off x="7237129" y="2496450"/>
                  <a:ext cx="69078" cy="77110"/>
                </a:xfrm>
                <a:custGeom>
                  <a:avLst/>
                  <a:gdLst>
                    <a:gd name="connsiteX0" fmla="*/ 69078 w 69078"/>
                    <a:gd name="connsiteY0" fmla="*/ 54620 h 77110"/>
                    <a:gd name="connsiteX1" fmla="*/ 64259 w 69078"/>
                    <a:gd name="connsiteY1" fmla="*/ 46588 h 77110"/>
                    <a:gd name="connsiteX2" fmla="*/ 30523 w 69078"/>
                    <a:gd name="connsiteY2" fmla="*/ 4819 h 77110"/>
                    <a:gd name="connsiteX3" fmla="*/ 17671 w 69078"/>
                    <a:gd name="connsiteY3" fmla="*/ 0 h 77110"/>
                    <a:gd name="connsiteX4" fmla="*/ 4820 w 69078"/>
                    <a:gd name="connsiteY4" fmla="*/ 4819 h 77110"/>
                    <a:gd name="connsiteX5" fmla="*/ 0 w 69078"/>
                    <a:gd name="connsiteY5" fmla="*/ 17671 h 77110"/>
                    <a:gd name="connsiteX6" fmla="*/ 0 w 69078"/>
                    <a:gd name="connsiteY6" fmla="*/ 22491 h 77110"/>
                    <a:gd name="connsiteX7" fmla="*/ 4820 w 69078"/>
                    <a:gd name="connsiteY7" fmla="*/ 30523 h 77110"/>
                    <a:gd name="connsiteX8" fmla="*/ 38555 w 69078"/>
                    <a:gd name="connsiteY8" fmla="*/ 72291 h 77110"/>
                    <a:gd name="connsiteX9" fmla="*/ 51407 w 69078"/>
                    <a:gd name="connsiteY9" fmla="*/ 77110 h 77110"/>
                    <a:gd name="connsiteX10" fmla="*/ 64259 w 69078"/>
                    <a:gd name="connsiteY10" fmla="*/ 72291 h 77110"/>
                    <a:gd name="connsiteX11" fmla="*/ 69078 w 69078"/>
                    <a:gd name="connsiteY11" fmla="*/ 59439 h 77110"/>
                    <a:gd name="connsiteX12" fmla="*/ 69078 w 69078"/>
                    <a:gd name="connsiteY12" fmla="*/ 54620 h 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78" h="77110">
                      <a:moveTo>
                        <a:pt x="69078" y="54620"/>
                      </a:moveTo>
                      <a:cubicBezTo>
                        <a:pt x="67472" y="51407"/>
                        <a:pt x="65865" y="48194"/>
                        <a:pt x="64259" y="46588"/>
                      </a:cubicBezTo>
                      <a:cubicBezTo>
                        <a:pt x="53014" y="32129"/>
                        <a:pt x="41768" y="19278"/>
                        <a:pt x="30523" y="4819"/>
                      </a:cubicBezTo>
                      <a:cubicBezTo>
                        <a:pt x="27310" y="1607"/>
                        <a:pt x="22490" y="0"/>
                        <a:pt x="17671" y="0"/>
                      </a:cubicBezTo>
                      <a:cubicBezTo>
                        <a:pt x="12852" y="0"/>
                        <a:pt x="8032" y="1607"/>
                        <a:pt x="4820" y="4819"/>
                      </a:cubicBezTo>
                      <a:cubicBezTo>
                        <a:pt x="1607" y="8032"/>
                        <a:pt x="0" y="12852"/>
                        <a:pt x="0" y="17671"/>
                      </a:cubicBezTo>
                      <a:cubicBezTo>
                        <a:pt x="0" y="19278"/>
                        <a:pt x="0" y="20884"/>
                        <a:pt x="0" y="22491"/>
                      </a:cubicBezTo>
                      <a:cubicBezTo>
                        <a:pt x="1607" y="25704"/>
                        <a:pt x="3213" y="28916"/>
                        <a:pt x="4820" y="30523"/>
                      </a:cubicBezTo>
                      <a:cubicBezTo>
                        <a:pt x="16065" y="44981"/>
                        <a:pt x="27310" y="57833"/>
                        <a:pt x="38555" y="72291"/>
                      </a:cubicBezTo>
                      <a:cubicBezTo>
                        <a:pt x="41768" y="75504"/>
                        <a:pt x="46587" y="77110"/>
                        <a:pt x="51407" y="77110"/>
                      </a:cubicBezTo>
                      <a:cubicBezTo>
                        <a:pt x="56226" y="77110"/>
                        <a:pt x="61046" y="75504"/>
                        <a:pt x="64259" y="72291"/>
                      </a:cubicBezTo>
                      <a:cubicBezTo>
                        <a:pt x="67472" y="69078"/>
                        <a:pt x="69078" y="64259"/>
                        <a:pt x="69078" y="59439"/>
                      </a:cubicBezTo>
                      <a:lnTo>
                        <a:pt x="69078" y="54620"/>
                      </a:lnTo>
                      <a:close/>
                    </a:path>
                  </a:pathLst>
                </a:custGeom>
                <a:solidFill>
                  <a:srgbClr val="7FC97E"/>
                </a:solidFill>
                <a:ln w="16048" cap="flat">
                  <a:noFill/>
                  <a:prstDash val="solid"/>
                  <a:miter/>
                </a:ln>
              </p:spPr>
              <p:txBody>
                <a:bodyPr rtlCol="0" anchor="ctr"/>
                <a:lstStyle/>
                <a:p>
                  <a:endParaRPr lang="en-US"/>
                </a:p>
              </p:txBody>
            </p:sp>
            <p:sp>
              <p:nvSpPr>
                <p:cNvPr id="446" name="รูปแบบอิสระ: รูปร่าง 445">
                  <a:extLst>
                    <a:ext uri="{FF2B5EF4-FFF2-40B4-BE49-F238E27FC236}">
                      <a16:creationId xmlns:a16="http://schemas.microsoft.com/office/drawing/2014/main" xmlns="" id="{02AC855D-79C9-411F-9B4C-472BDB0BBE2D}"/>
                    </a:ext>
                  </a:extLst>
                </p:cNvPr>
                <p:cNvSpPr/>
                <p:nvPr/>
              </p:nvSpPr>
              <p:spPr>
                <a:xfrm>
                  <a:off x="7229096" y="2682800"/>
                  <a:ext cx="62652" cy="56226"/>
                </a:xfrm>
                <a:custGeom>
                  <a:avLst/>
                  <a:gdLst>
                    <a:gd name="connsiteX0" fmla="*/ 62652 w 62652"/>
                    <a:gd name="connsiteY0" fmla="*/ 33736 h 56226"/>
                    <a:gd name="connsiteX1" fmla="*/ 57833 w 62652"/>
                    <a:gd name="connsiteY1" fmla="*/ 25704 h 56226"/>
                    <a:gd name="connsiteX2" fmla="*/ 30523 w 62652"/>
                    <a:gd name="connsiteY2" fmla="*/ 4819 h 56226"/>
                    <a:gd name="connsiteX3" fmla="*/ 24097 w 62652"/>
                    <a:gd name="connsiteY3" fmla="*/ 1607 h 56226"/>
                    <a:gd name="connsiteX4" fmla="*/ 17671 w 62652"/>
                    <a:gd name="connsiteY4" fmla="*/ 0 h 56226"/>
                    <a:gd name="connsiteX5" fmla="*/ 4820 w 62652"/>
                    <a:gd name="connsiteY5" fmla="*/ 4819 h 56226"/>
                    <a:gd name="connsiteX6" fmla="*/ 0 w 62652"/>
                    <a:gd name="connsiteY6" fmla="*/ 17671 h 56226"/>
                    <a:gd name="connsiteX7" fmla="*/ 0 w 62652"/>
                    <a:gd name="connsiteY7" fmla="*/ 22490 h 56226"/>
                    <a:gd name="connsiteX8" fmla="*/ 4820 w 62652"/>
                    <a:gd name="connsiteY8" fmla="*/ 30523 h 56226"/>
                    <a:gd name="connsiteX9" fmla="*/ 32129 w 62652"/>
                    <a:gd name="connsiteY9" fmla="*/ 51407 h 56226"/>
                    <a:gd name="connsiteX10" fmla="*/ 38555 w 62652"/>
                    <a:gd name="connsiteY10" fmla="*/ 54620 h 56226"/>
                    <a:gd name="connsiteX11" fmla="*/ 44981 w 62652"/>
                    <a:gd name="connsiteY11" fmla="*/ 56226 h 56226"/>
                    <a:gd name="connsiteX12" fmla="*/ 57833 w 62652"/>
                    <a:gd name="connsiteY12" fmla="*/ 51407 h 56226"/>
                    <a:gd name="connsiteX13" fmla="*/ 62652 w 62652"/>
                    <a:gd name="connsiteY13" fmla="*/ 38555 h 56226"/>
                    <a:gd name="connsiteX14" fmla="*/ 62652 w 62652"/>
                    <a:gd name="connsiteY14" fmla="*/ 3373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52" h="56226">
                      <a:moveTo>
                        <a:pt x="62652" y="33736"/>
                      </a:moveTo>
                      <a:cubicBezTo>
                        <a:pt x="61046" y="30523"/>
                        <a:pt x="59439" y="27310"/>
                        <a:pt x="57833" y="25704"/>
                      </a:cubicBezTo>
                      <a:cubicBezTo>
                        <a:pt x="48194" y="19278"/>
                        <a:pt x="40162" y="11245"/>
                        <a:pt x="30523" y="4819"/>
                      </a:cubicBezTo>
                      <a:cubicBezTo>
                        <a:pt x="28917" y="3213"/>
                        <a:pt x="27310" y="1607"/>
                        <a:pt x="24097" y="1607"/>
                      </a:cubicBezTo>
                      <a:cubicBezTo>
                        <a:pt x="22490" y="0"/>
                        <a:pt x="19278" y="0"/>
                        <a:pt x="17671" y="0"/>
                      </a:cubicBezTo>
                      <a:cubicBezTo>
                        <a:pt x="12852" y="0"/>
                        <a:pt x="8032" y="1607"/>
                        <a:pt x="4820" y="4819"/>
                      </a:cubicBezTo>
                      <a:cubicBezTo>
                        <a:pt x="1607" y="8032"/>
                        <a:pt x="0" y="12852"/>
                        <a:pt x="0" y="17671"/>
                      </a:cubicBezTo>
                      <a:cubicBezTo>
                        <a:pt x="0" y="19278"/>
                        <a:pt x="0" y="20884"/>
                        <a:pt x="0" y="22490"/>
                      </a:cubicBezTo>
                      <a:cubicBezTo>
                        <a:pt x="1607" y="25704"/>
                        <a:pt x="3213" y="28916"/>
                        <a:pt x="4820" y="30523"/>
                      </a:cubicBezTo>
                      <a:cubicBezTo>
                        <a:pt x="14458" y="36949"/>
                        <a:pt x="22490" y="44981"/>
                        <a:pt x="32129" y="51407"/>
                      </a:cubicBezTo>
                      <a:cubicBezTo>
                        <a:pt x="33736" y="53013"/>
                        <a:pt x="35342" y="54620"/>
                        <a:pt x="38555" y="54620"/>
                      </a:cubicBezTo>
                      <a:cubicBezTo>
                        <a:pt x="40162" y="56226"/>
                        <a:pt x="43375" y="56226"/>
                        <a:pt x="44981" y="56226"/>
                      </a:cubicBezTo>
                      <a:cubicBezTo>
                        <a:pt x="49801" y="56226"/>
                        <a:pt x="54620" y="54620"/>
                        <a:pt x="57833" y="51407"/>
                      </a:cubicBezTo>
                      <a:cubicBezTo>
                        <a:pt x="61046" y="48194"/>
                        <a:pt x="62652" y="43375"/>
                        <a:pt x="62652" y="38555"/>
                      </a:cubicBezTo>
                      <a:cubicBezTo>
                        <a:pt x="62652" y="36949"/>
                        <a:pt x="62652" y="35342"/>
                        <a:pt x="62652" y="33736"/>
                      </a:cubicBezTo>
                      <a:close/>
                    </a:path>
                  </a:pathLst>
                </a:custGeom>
                <a:solidFill>
                  <a:srgbClr val="7FC97E"/>
                </a:solidFill>
                <a:ln w="16048" cap="flat">
                  <a:noFill/>
                  <a:prstDash val="solid"/>
                  <a:miter/>
                </a:ln>
              </p:spPr>
              <p:txBody>
                <a:bodyPr rtlCol="0" anchor="ctr"/>
                <a:lstStyle/>
                <a:p>
                  <a:endParaRPr lang="en-US"/>
                </a:p>
              </p:txBody>
            </p:sp>
            <p:sp>
              <p:nvSpPr>
                <p:cNvPr id="447" name="รูปแบบอิสระ: รูปร่าง 446">
                  <a:extLst>
                    <a:ext uri="{FF2B5EF4-FFF2-40B4-BE49-F238E27FC236}">
                      <a16:creationId xmlns:a16="http://schemas.microsoft.com/office/drawing/2014/main" xmlns="" id="{0C96FC4D-22C8-4E3F-B9CB-C54AC74A8E7D}"/>
                    </a:ext>
                  </a:extLst>
                </p:cNvPr>
                <p:cNvSpPr/>
                <p:nvPr/>
              </p:nvSpPr>
              <p:spPr>
                <a:xfrm>
                  <a:off x="7180902" y="2331876"/>
                  <a:ext cx="51407" cy="64080"/>
                </a:xfrm>
                <a:custGeom>
                  <a:avLst/>
                  <a:gdLst>
                    <a:gd name="connsiteX0" fmla="*/ 48194 w 51407"/>
                    <a:gd name="connsiteY0" fmla="*/ 36056 h 64080"/>
                    <a:gd name="connsiteX1" fmla="*/ 33736 w 51407"/>
                    <a:gd name="connsiteY1" fmla="*/ 8746 h 64080"/>
                    <a:gd name="connsiteX2" fmla="*/ 22490 w 51407"/>
                    <a:gd name="connsiteY2" fmla="*/ 714 h 64080"/>
                    <a:gd name="connsiteX3" fmla="*/ 14458 w 51407"/>
                    <a:gd name="connsiteY3" fmla="*/ 714 h 64080"/>
                    <a:gd name="connsiteX4" fmla="*/ 8032 w 51407"/>
                    <a:gd name="connsiteY4" fmla="*/ 2320 h 64080"/>
                    <a:gd name="connsiteX5" fmla="*/ 0 w 51407"/>
                    <a:gd name="connsiteY5" fmla="*/ 13566 h 64080"/>
                    <a:gd name="connsiteX6" fmla="*/ 0 w 51407"/>
                    <a:gd name="connsiteY6" fmla="*/ 18385 h 64080"/>
                    <a:gd name="connsiteX7" fmla="*/ 3213 w 51407"/>
                    <a:gd name="connsiteY7" fmla="*/ 28024 h 64080"/>
                    <a:gd name="connsiteX8" fmla="*/ 17671 w 51407"/>
                    <a:gd name="connsiteY8" fmla="*/ 55334 h 64080"/>
                    <a:gd name="connsiteX9" fmla="*/ 28917 w 51407"/>
                    <a:gd name="connsiteY9" fmla="*/ 63366 h 64080"/>
                    <a:gd name="connsiteX10" fmla="*/ 36949 w 51407"/>
                    <a:gd name="connsiteY10" fmla="*/ 63366 h 64080"/>
                    <a:gd name="connsiteX11" fmla="*/ 43375 w 51407"/>
                    <a:gd name="connsiteY11" fmla="*/ 61760 h 64080"/>
                    <a:gd name="connsiteX12" fmla="*/ 51407 w 51407"/>
                    <a:gd name="connsiteY12" fmla="*/ 50515 h 64080"/>
                    <a:gd name="connsiteX13" fmla="*/ 51407 w 51407"/>
                    <a:gd name="connsiteY13" fmla="*/ 45695 h 64080"/>
                    <a:gd name="connsiteX14" fmla="*/ 48194 w 51407"/>
                    <a:gd name="connsiteY14" fmla="*/ 36056 h 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07" h="64080">
                      <a:moveTo>
                        <a:pt x="48194" y="36056"/>
                      </a:moveTo>
                      <a:cubicBezTo>
                        <a:pt x="43375" y="26417"/>
                        <a:pt x="38555" y="18385"/>
                        <a:pt x="33736" y="8746"/>
                      </a:cubicBezTo>
                      <a:cubicBezTo>
                        <a:pt x="32129" y="5533"/>
                        <a:pt x="27310" y="714"/>
                        <a:pt x="22490" y="714"/>
                      </a:cubicBezTo>
                      <a:cubicBezTo>
                        <a:pt x="19278" y="714"/>
                        <a:pt x="17671" y="-892"/>
                        <a:pt x="14458" y="714"/>
                      </a:cubicBezTo>
                      <a:cubicBezTo>
                        <a:pt x="11245" y="714"/>
                        <a:pt x="9639" y="2320"/>
                        <a:pt x="8032" y="2320"/>
                      </a:cubicBezTo>
                      <a:cubicBezTo>
                        <a:pt x="4820" y="5533"/>
                        <a:pt x="0" y="8746"/>
                        <a:pt x="0" y="13566"/>
                      </a:cubicBezTo>
                      <a:cubicBezTo>
                        <a:pt x="0" y="15172"/>
                        <a:pt x="0" y="16779"/>
                        <a:pt x="0" y="18385"/>
                      </a:cubicBezTo>
                      <a:cubicBezTo>
                        <a:pt x="0" y="21598"/>
                        <a:pt x="1607" y="24811"/>
                        <a:pt x="3213" y="28024"/>
                      </a:cubicBezTo>
                      <a:cubicBezTo>
                        <a:pt x="8032" y="37663"/>
                        <a:pt x="12852" y="45695"/>
                        <a:pt x="17671" y="55334"/>
                      </a:cubicBezTo>
                      <a:cubicBezTo>
                        <a:pt x="19278" y="58547"/>
                        <a:pt x="24097" y="63366"/>
                        <a:pt x="28917" y="63366"/>
                      </a:cubicBezTo>
                      <a:cubicBezTo>
                        <a:pt x="32129" y="63366"/>
                        <a:pt x="33736" y="64973"/>
                        <a:pt x="36949" y="63366"/>
                      </a:cubicBezTo>
                      <a:cubicBezTo>
                        <a:pt x="40162" y="63366"/>
                        <a:pt x="41768" y="61760"/>
                        <a:pt x="43375" y="61760"/>
                      </a:cubicBezTo>
                      <a:cubicBezTo>
                        <a:pt x="46587" y="58547"/>
                        <a:pt x="51407" y="55334"/>
                        <a:pt x="51407" y="50515"/>
                      </a:cubicBezTo>
                      <a:lnTo>
                        <a:pt x="51407" y="45695"/>
                      </a:lnTo>
                      <a:cubicBezTo>
                        <a:pt x="49801" y="40876"/>
                        <a:pt x="49801" y="37663"/>
                        <a:pt x="48194" y="36056"/>
                      </a:cubicBezTo>
                      <a:close/>
                    </a:path>
                  </a:pathLst>
                </a:custGeom>
                <a:solidFill>
                  <a:srgbClr val="7FC97E"/>
                </a:solidFill>
                <a:ln w="16048" cap="flat">
                  <a:noFill/>
                  <a:prstDash val="solid"/>
                  <a:miter/>
                </a:ln>
              </p:spPr>
              <p:txBody>
                <a:bodyPr rtlCol="0" anchor="ctr"/>
                <a:lstStyle/>
                <a:p>
                  <a:endParaRPr lang="en-US"/>
                </a:p>
              </p:txBody>
            </p:sp>
            <p:sp>
              <p:nvSpPr>
                <p:cNvPr id="448" name="รูปแบบอิสระ: รูปร่าง 447">
                  <a:extLst>
                    <a:ext uri="{FF2B5EF4-FFF2-40B4-BE49-F238E27FC236}">
                      <a16:creationId xmlns:a16="http://schemas.microsoft.com/office/drawing/2014/main" xmlns="" id="{28572DD1-75C3-4F30-92D7-A5957C5D9CDD}"/>
                    </a:ext>
                  </a:extLst>
                </p:cNvPr>
                <p:cNvSpPr/>
                <p:nvPr/>
              </p:nvSpPr>
              <p:spPr>
                <a:xfrm>
                  <a:off x="7037927" y="2525366"/>
                  <a:ext cx="56940" cy="84201"/>
                </a:xfrm>
                <a:custGeom>
                  <a:avLst/>
                  <a:gdLst>
                    <a:gd name="connsiteX0" fmla="*/ 56226 w 56940"/>
                    <a:gd name="connsiteY0" fmla="*/ 59439 h 84201"/>
                    <a:gd name="connsiteX1" fmla="*/ 46587 w 56940"/>
                    <a:gd name="connsiteY1" fmla="*/ 30523 h 84201"/>
                    <a:gd name="connsiteX2" fmla="*/ 30523 w 56940"/>
                    <a:gd name="connsiteY2" fmla="*/ 4819 h 84201"/>
                    <a:gd name="connsiteX3" fmla="*/ 17671 w 56940"/>
                    <a:gd name="connsiteY3" fmla="*/ 0 h 84201"/>
                    <a:gd name="connsiteX4" fmla="*/ 4819 w 56940"/>
                    <a:gd name="connsiteY4" fmla="*/ 4819 h 84201"/>
                    <a:gd name="connsiteX5" fmla="*/ 0 w 56940"/>
                    <a:gd name="connsiteY5" fmla="*/ 17671 h 84201"/>
                    <a:gd name="connsiteX6" fmla="*/ 0 w 56940"/>
                    <a:gd name="connsiteY6" fmla="*/ 22491 h 84201"/>
                    <a:gd name="connsiteX7" fmla="*/ 3213 w 56940"/>
                    <a:gd name="connsiteY7" fmla="*/ 28916 h 84201"/>
                    <a:gd name="connsiteX8" fmla="*/ 16065 w 56940"/>
                    <a:gd name="connsiteY8" fmla="*/ 49801 h 84201"/>
                    <a:gd name="connsiteX9" fmla="*/ 22490 w 56940"/>
                    <a:gd name="connsiteY9" fmla="*/ 70685 h 84201"/>
                    <a:gd name="connsiteX10" fmla="*/ 30523 w 56940"/>
                    <a:gd name="connsiteY10" fmla="*/ 81930 h 84201"/>
                    <a:gd name="connsiteX11" fmla="*/ 44981 w 56940"/>
                    <a:gd name="connsiteY11" fmla="*/ 83536 h 84201"/>
                    <a:gd name="connsiteX12" fmla="*/ 56226 w 56940"/>
                    <a:gd name="connsiteY12" fmla="*/ 75504 h 84201"/>
                    <a:gd name="connsiteX13" fmla="*/ 56226 w 56940"/>
                    <a:gd name="connsiteY13" fmla="*/ 59439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940" h="84201">
                      <a:moveTo>
                        <a:pt x="56226" y="59439"/>
                      </a:moveTo>
                      <a:cubicBezTo>
                        <a:pt x="54620" y="49801"/>
                        <a:pt x="51407" y="40162"/>
                        <a:pt x="46587" y="30523"/>
                      </a:cubicBezTo>
                      <a:cubicBezTo>
                        <a:pt x="41768" y="20884"/>
                        <a:pt x="36949" y="12852"/>
                        <a:pt x="30523" y="4819"/>
                      </a:cubicBezTo>
                      <a:cubicBezTo>
                        <a:pt x="27310" y="1607"/>
                        <a:pt x="22490" y="0"/>
                        <a:pt x="17671" y="0"/>
                      </a:cubicBezTo>
                      <a:cubicBezTo>
                        <a:pt x="12852" y="0"/>
                        <a:pt x="8032" y="1607"/>
                        <a:pt x="4819" y="4819"/>
                      </a:cubicBezTo>
                      <a:cubicBezTo>
                        <a:pt x="1607" y="8032"/>
                        <a:pt x="0" y="12852"/>
                        <a:pt x="0" y="17671"/>
                      </a:cubicBezTo>
                      <a:cubicBezTo>
                        <a:pt x="0" y="19278"/>
                        <a:pt x="0" y="20884"/>
                        <a:pt x="0" y="22491"/>
                      </a:cubicBezTo>
                      <a:cubicBezTo>
                        <a:pt x="0" y="24097"/>
                        <a:pt x="1607" y="27310"/>
                        <a:pt x="3213" y="28916"/>
                      </a:cubicBezTo>
                      <a:cubicBezTo>
                        <a:pt x="8032" y="35342"/>
                        <a:pt x="12852" y="43375"/>
                        <a:pt x="16065" y="49801"/>
                      </a:cubicBezTo>
                      <a:cubicBezTo>
                        <a:pt x="19278" y="56226"/>
                        <a:pt x="20884" y="62652"/>
                        <a:pt x="22490" y="70685"/>
                      </a:cubicBezTo>
                      <a:cubicBezTo>
                        <a:pt x="22490" y="75504"/>
                        <a:pt x="27310" y="78717"/>
                        <a:pt x="30523" y="81930"/>
                      </a:cubicBezTo>
                      <a:cubicBezTo>
                        <a:pt x="33736" y="83536"/>
                        <a:pt x="40162" y="85143"/>
                        <a:pt x="44981" y="83536"/>
                      </a:cubicBezTo>
                      <a:cubicBezTo>
                        <a:pt x="49801" y="81930"/>
                        <a:pt x="53013" y="78717"/>
                        <a:pt x="56226" y="75504"/>
                      </a:cubicBezTo>
                      <a:cubicBezTo>
                        <a:pt x="56226" y="69078"/>
                        <a:pt x="57833" y="64259"/>
                        <a:pt x="56226" y="59439"/>
                      </a:cubicBezTo>
                      <a:close/>
                    </a:path>
                  </a:pathLst>
                </a:custGeom>
                <a:solidFill>
                  <a:srgbClr val="7FC97E"/>
                </a:solidFill>
                <a:ln w="16048" cap="flat">
                  <a:noFill/>
                  <a:prstDash val="solid"/>
                  <a:miter/>
                </a:ln>
              </p:spPr>
              <p:txBody>
                <a:bodyPr rtlCol="0" anchor="ctr"/>
                <a:lstStyle/>
                <a:p>
                  <a:endParaRPr lang="en-US"/>
                </a:p>
              </p:txBody>
            </p:sp>
            <p:sp>
              <p:nvSpPr>
                <p:cNvPr id="449" name="รูปแบบอิสระ: รูปร่าง 448">
                  <a:extLst>
                    <a:ext uri="{FF2B5EF4-FFF2-40B4-BE49-F238E27FC236}">
                      <a16:creationId xmlns:a16="http://schemas.microsoft.com/office/drawing/2014/main" xmlns="" id="{798B73D7-D061-431A-9A26-213B97A1C257}"/>
                    </a:ext>
                  </a:extLst>
                </p:cNvPr>
                <p:cNvSpPr/>
                <p:nvPr/>
              </p:nvSpPr>
              <p:spPr>
                <a:xfrm>
                  <a:off x="7025075" y="2316349"/>
                  <a:ext cx="48907" cy="84378"/>
                </a:xfrm>
                <a:custGeom>
                  <a:avLst/>
                  <a:gdLst>
                    <a:gd name="connsiteX0" fmla="*/ 46587 w 48907"/>
                    <a:gd name="connsiteY0" fmla="*/ 58009 h 84378"/>
                    <a:gd name="connsiteX1" fmla="*/ 40162 w 48907"/>
                    <a:gd name="connsiteY1" fmla="*/ 45158 h 84378"/>
                    <a:gd name="connsiteX2" fmla="*/ 35342 w 48907"/>
                    <a:gd name="connsiteY2" fmla="*/ 27486 h 84378"/>
                    <a:gd name="connsiteX3" fmla="*/ 35342 w 48907"/>
                    <a:gd name="connsiteY3" fmla="*/ 17848 h 84378"/>
                    <a:gd name="connsiteX4" fmla="*/ 17671 w 48907"/>
                    <a:gd name="connsiteY4" fmla="*/ 176 h 84378"/>
                    <a:gd name="connsiteX5" fmla="*/ 0 w 48907"/>
                    <a:gd name="connsiteY5" fmla="*/ 17848 h 84378"/>
                    <a:gd name="connsiteX6" fmla="*/ 16065 w 48907"/>
                    <a:gd name="connsiteY6" fmla="*/ 75680 h 84378"/>
                    <a:gd name="connsiteX7" fmla="*/ 27310 w 48907"/>
                    <a:gd name="connsiteY7" fmla="*/ 83713 h 84378"/>
                    <a:gd name="connsiteX8" fmla="*/ 41768 w 48907"/>
                    <a:gd name="connsiteY8" fmla="*/ 82106 h 84378"/>
                    <a:gd name="connsiteX9" fmla="*/ 46587 w 48907"/>
                    <a:gd name="connsiteY9" fmla="*/ 58009 h 8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07" h="84378">
                      <a:moveTo>
                        <a:pt x="46587" y="58009"/>
                      </a:moveTo>
                      <a:cubicBezTo>
                        <a:pt x="43374" y="54796"/>
                        <a:pt x="41768" y="49977"/>
                        <a:pt x="40162" y="45158"/>
                      </a:cubicBezTo>
                      <a:cubicBezTo>
                        <a:pt x="38555" y="38732"/>
                        <a:pt x="36949" y="33912"/>
                        <a:pt x="35342" y="27486"/>
                      </a:cubicBezTo>
                      <a:cubicBezTo>
                        <a:pt x="35342" y="24273"/>
                        <a:pt x="35342" y="21061"/>
                        <a:pt x="35342" y="17848"/>
                      </a:cubicBezTo>
                      <a:cubicBezTo>
                        <a:pt x="35342" y="8209"/>
                        <a:pt x="27310" y="-1430"/>
                        <a:pt x="17671" y="176"/>
                      </a:cubicBezTo>
                      <a:cubicBezTo>
                        <a:pt x="8032" y="176"/>
                        <a:pt x="0" y="8209"/>
                        <a:pt x="0" y="17848"/>
                      </a:cubicBezTo>
                      <a:cubicBezTo>
                        <a:pt x="0" y="37125"/>
                        <a:pt x="6426" y="58009"/>
                        <a:pt x="16065" y="75680"/>
                      </a:cubicBezTo>
                      <a:cubicBezTo>
                        <a:pt x="19277" y="78893"/>
                        <a:pt x="22490" y="82106"/>
                        <a:pt x="27310" y="83713"/>
                      </a:cubicBezTo>
                      <a:cubicBezTo>
                        <a:pt x="32129" y="85319"/>
                        <a:pt x="36949" y="83713"/>
                        <a:pt x="41768" y="82106"/>
                      </a:cubicBezTo>
                      <a:cubicBezTo>
                        <a:pt x="48194" y="77287"/>
                        <a:pt x="51407" y="66042"/>
                        <a:pt x="46587" y="58009"/>
                      </a:cubicBezTo>
                      <a:close/>
                    </a:path>
                  </a:pathLst>
                </a:custGeom>
                <a:solidFill>
                  <a:srgbClr val="7FC97E"/>
                </a:solidFill>
                <a:ln w="16048" cap="flat">
                  <a:noFill/>
                  <a:prstDash val="solid"/>
                  <a:miter/>
                </a:ln>
              </p:spPr>
              <p:txBody>
                <a:bodyPr rtlCol="0" anchor="ctr"/>
                <a:lstStyle/>
                <a:p>
                  <a:endParaRPr lang="en-US"/>
                </a:p>
              </p:txBody>
            </p:sp>
            <p:sp>
              <p:nvSpPr>
                <p:cNvPr id="450" name="รูปแบบอิสระ: รูปร่าง 449">
                  <a:extLst>
                    <a:ext uri="{FF2B5EF4-FFF2-40B4-BE49-F238E27FC236}">
                      <a16:creationId xmlns:a16="http://schemas.microsoft.com/office/drawing/2014/main" xmlns="" id="{8C0BB7F4-8528-4280-874A-96819B2E3DE7}"/>
                    </a:ext>
                  </a:extLst>
                </p:cNvPr>
                <p:cNvSpPr/>
                <p:nvPr/>
              </p:nvSpPr>
              <p:spPr>
                <a:xfrm>
                  <a:off x="6946228" y="2198596"/>
                  <a:ext cx="44170" cy="78433"/>
                </a:xfrm>
                <a:custGeom>
                  <a:avLst/>
                  <a:gdLst>
                    <a:gd name="connsiteX0" fmla="*/ 40292 w 44170"/>
                    <a:gd name="connsiteY0" fmla="*/ 31181 h 78433"/>
                    <a:gd name="connsiteX1" fmla="*/ 41898 w 44170"/>
                    <a:gd name="connsiteY1" fmla="*/ 27968 h 78433"/>
                    <a:gd name="connsiteX2" fmla="*/ 43505 w 44170"/>
                    <a:gd name="connsiteY2" fmla="*/ 13510 h 78433"/>
                    <a:gd name="connsiteX3" fmla="*/ 35472 w 44170"/>
                    <a:gd name="connsiteY3" fmla="*/ 2264 h 78433"/>
                    <a:gd name="connsiteX4" fmla="*/ 9769 w 44170"/>
                    <a:gd name="connsiteY4" fmla="*/ 8690 h 78433"/>
                    <a:gd name="connsiteX5" fmla="*/ 3343 w 44170"/>
                    <a:gd name="connsiteY5" fmla="*/ 64917 h 78433"/>
                    <a:gd name="connsiteX6" fmla="*/ 11375 w 44170"/>
                    <a:gd name="connsiteY6" fmla="*/ 76162 h 78433"/>
                    <a:gd name="connsiteX7" fmla="*/ 25834 w 44170"/>
                    <a:gd name="connsiteY7" fmla="*/ 77768 h 78433"/>
                    <a:gd name="connsiteX8" fmla="*/ 37079 w 44170"/>
                    <a:gd name="connsiteY8" fmla="*/ 69736 h 78433"/>
                    <a:gd name="connsiteX9" fmla="*/ 38686 w 44170"/>
                    <a:gd name="connsiteY9" fmla="*/ 55278 h 78433"/>
                    <a:gd name="connsiteX10" fmla="*/ 37079 w 44170"/>
                    <a:gd name="connsiteY10" fmla="*/ 50458 h 78433"/>
                    <a:gd name="connsiteX11" fmla="*/ 37079 w 44170"/>
                    <a:gd name="connsiteY11" fmla="*/ 40820 h 78433"/>
                    <a:gd name="connsiteX12" fmla="*/ 40292 w 44170"/>
                    <a:gd name="connsiteY12" fmla="*/ 31181 h 7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170" h="78433">
                      <a:moveTo>
                        <a:pt x="40292" y="31181"/>
                      </a:moveTo>
                      <a:cubicBezTo>
                        <a:pt x="40292" y="29574"/>
                        <a:pt x="41898" y="29574"/>
                        <a:pt x="41898" y="27968"/>
                      </a:cubicBezTo>
                      <a:cubicBezTo>
                        <a:pt x="43505" y="23149"/>
                        <a:pt x="45111" y="18329"/>
                        <a:pt x="43505" y="13510"/>
                      </a:cubicBezTo>
                      <a:cubicBezTo>
                        <a:pt x="41898" y="8690"/>
                        <a:pt x="38686" y="3871"/>
                        <a:pt x="35472" y="2264"/>
                      </a:cubicBezTo>
                      <a:cubicBezTo>
                        <a:pt x="27440" y="-2555"/>
                        <a:pt x="16195" y="658"/>
                        <a:pt x="9769" y="8690"/>
                      </a:cubicBezTo>
                      <a:cubicBezTo>
                        <a:pt x="130" y="24755"/>
                        <a:pt x="-3083" y="45639"/>
                        <a:pt x="3343" y="64917"/>
                      </a:cubicBezTo>
                      <a:cubicBezTo>
                        <a:pt x="4950" y="69736"/>
                        <a:pt x="8162" y="72949"/>
                        <a:pt x="11375" y="76162"/>
                      </a:cubicBezTo>
                      <a:cubicBezTo>
                        <a:pt x="14589" y="77768"/>
                        <a:pt x="21014" y="79375"/>
                        <a:pt x="25834" y="77768"/>
                      </a:cubicBezTo>
                      <a:cubicBezTo>
                        <a:pt x="30653" y="76162"/>
                        <a:pt x="33866" y="72949"/>
                        <a:pt x="37079" y="69736"/>
                      </a:cubicBezTo>
                      <a:cubicBezTo>
                        <a:pt x="38686" y="64917"/>
                        <a:pt x="40292" y="60097"/>
                        <a:pt x="38686" y="55278"/>
                      </a:cubicBezTo>
                      <a:cubicBezTo>
                        <a:pt x="38686" y="53671"/>
                        <a:pt x="38686" y="52065"/>
                        <a:pt x="37079" y="50458"/>
                      </a:cubicBezTo>
                      <a:cubicBezTo>
                        <a:pt x="37079" y="47246"/>
                        <a:pt x="37079" y="44033"/>
                        <a:pt x="37079" y="40820"/>
                      </a:cubicBezTo>
                      <a:cubicBezTo>
                        <a:pt x="37079" y="37607"/>
                        <a:pt x="38686" y="34394"/>
                        <a:pt x="40292" y="31181"/>
                      </a:cubicBezTo>
                      <a:close/>
                    </a:path>
                  </a:pathLst>
                </a:custGeom>
                <a:solidFill>
                  <a:srgbClr val="7FC97E"/>
                </a:solidFill>
                <a:ln w="16048" cap="flat">
                  <a:noFill/>
                  <a:prstDash val="solid"/>
                  <a:miter/>
                </a:ln>
              </p:spPr>
              <p:txBody>
                <a:bodyPr rtlCol="0" anchor="ctr"/>
                <a:lstStyle/>
                <a:p>
                  <a:endParaRPr lang="en-US"/>
                </a:p>
              </p:txBody>
            </p:sp>
            <p:sp>
              <p:nvSpPr>
                <p:cNvPr id="451" name="รูปแบบอิสระ: รูปร่าง 450">
                  <a:extLst>
                    <a:ext uri="{FF2B5EF4-FFF2-40B4-BE49-F238E27FC236}">
                      <a16:creationId xmlns:a16="http://schemas.microsoft.com/office/drawing/2014/main" xmlns="" id="{D767F17C-F3C9-45E3-A707-3933006FFD24}"/>
                    </a:ext>
                  </a:extLst>
                </p:cNvPr>
                <p:cNvSpPr/>
                <p:nvPr/>
              </p:nvSpPr>
              <p:spPr>
                <a:xfrm>
                  <a:off x="7064401" y="2145404"/>
                  <a:ext cx="51471" cy="91633"/>
                </a:xfrm>
                <a:custGeom>
                  <a:avLst/>
                  <a:gdLst>
                    <a:gd name="connsiteX0" fmla="*/ 50636 w 51471"/>
                    <a:gd name="connsiteY0" fmla="*/ 68307 h 91633"/>
                    <a:gd name="connsiteX1" fmla="*/ 36178 w 51471"/>
                    <a:gd name="connsiteY1" fmla="*/ 13687 h 91633"/>
                    <a:gd name="connsiteX2" fmla="*/ 13687 w 51471"/>
                    <a:gd name="connsiteY2" fmla="*/ 836 h 91633"/>
                    <a:gd name="connsiteX3" fmla="*/ 836 w 51471"/>
                    <a:gd name="connsiteY3" fmla="*/ 23326 h 91633"/>
                    <a:gd name="connsiteX4" fmla="*/ 15294 w 51471"/>
                    <a:gd name="connsiteY4" fmla="*/ 77946 h 91633"/>
                    <a:gd name="connsiteX5" fmla="*/ 37784 w 51471"/>
                    <a:gd name="connsiteY5" fmla="*/ 90798 h 91633"/>
                    <a:gd name="connsiteX6" fmla="*/ 50636 w 51471"/>
                    <a:gd name="connsiteY6" fmla="*/ 68307 h 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71" h="91633">
                      <a:moveTo>
                        <a:pt x="50636" y="68307"/>
                      </a:moveTo>
                      <a:cubicBezTo>
                        <a:pt x="45817" y="50636"/>
                        <a:pt x="40998" y="31359"/>
                        <a:pt x="36178" y="13687"/>
                      </a:cubicBezTo>
                      <a:cubicBezTo>
                        <a:pt x="32965" y="4049"/>
                        <a:pt x="23326" y="-2377"/>
                        <a:pt x="13687" y="836"/>
                      </a:cubicBezTo>
                      <a:cubicBezTo>
                        <a:pt x="4049" y="4049"/>
                        <a:pt x="-2377" y="13687"/>
                        <a:pt x="836" y="23326"/>
                      </a:cubicBezTo>
                      <a:cubicBezTo>
                        <a:pt x="5655" y="40998"/>
                        <a:pt x="10474" y="60275"/>
                        <a:pt x="15294" y="77946"/>
                      </a:cubicBezTo>
                      <a:cubicBezTo>
                        <a:pt x="18507" y="87585"/>
                        <a:pt x="28146" y="94011"/>
                        <a:pt x="37784" y="90798"/>
                      </a:cubicBezTo>
                      <a:cubicBezTo>
                        <a:pt x="47423" y="87585"/>
                        <a:pt x="53849" y="77946"/>
                        <a:pt x="50636" y="68307"/>
                      </a:cubicBezTo>
                      <a:close/>
                    </a:path>
                  </a:pathLst>
                </a:custGeom>
                <a:solidFill>
                  <a:srgbClr val="7FC97E"/>
                </a:solidFill>
                <a:ln w="16048" cap="flat">
                  <a:noFill/>
                  <a:prstDash val="solid"/>
                  <a:miter/>
                </a:ln>
              </p:spPr>
              <p:txBody>
                <a:bodyPr rtlCol="0" anchor="ctr"/>
                <a:lstStyle/>
                <a:p>
                  <a:endParaRPr lang="en-US"/>
                </a:p>
              </p:txBody>
            </p:sp>
            <p:sp>
              <p:nvSpPr>
                <p:cNvPr id="452" name="รูปแบบอิสระ: รูปร่าง 451">
                  <a:extLst>
                    <a:ext uri="{FF2B5EF4-FFF2-40B4-BE49-F238E27FC236}">
                      <a16:creationId xmlns:a16="http://schemas.microsoft.com/office/drawing/2014/main" xmlns="" id="{621B3EDB-9450-4E0F-825D-4935719119BB}"/>
                    </a:ext>
                  </a:extLst>
                </p:cNvPr>
                <p:cNvSpPr/>
                <p:nvPr/>
              </p:nvSpPr>
              <p:spPr>
                <a:xfrm>
                  <a:off x="6935113" y="2406488"/>
                  <a:ext cx="35341" cy="77110"/>
                </a:xfrm>
                <a:custGeom>
                  <a:avLst/>
                  <a:gdLst>
                    <a:gd name="connsiteX0" fmla="*/ 30523 w 35341"/>
                    <a:gd name="connsiteY0" fmla="*/ 4819 h 77110"/>
                    <a:gd name="connsiteX1" fmla="*/ 17671 w 35341"/>
                    <a:gd name="connsiteY1" fmla="*/ 0 h 77110"/>
                    <a:gd name="connsiteX2" fmla="*/ 0 w 35341"/>
                    <a:gd name="connsiteY2" fmla="*/ 17671 h 77110"/>
                    <a:gd name="connsiteX3" fmla="*/ 0 w 35341"/>
                    <a:gd name="connsiteY3" fmla="*/ 59439 h 77110"/>
                    <a:gd name="connsiteX4" fmla="*/ 4819 w 35341"/>
                    <a:gd name="connsiteY4" fmla="*/ 72291 h 77110"/>
                    <a:gd name="connsiteX5" fmla="*/ 17671 w 35341"/>
                    <a:gd name="connsiteY5" fmla="*/ 77110 h 77110"/>
                    <a:gd name="connsiteX6" fmla="*/ 35342 w 35341"/>
                    <a:gd name="connsiteY6" fmla="*/ 59439 h 77110"/>
                    <a:gd name="connsiteX7" fmla="*/ 35342 w 35341"/>
                    <a:gd name="connsiteY7" fmla="*/ 17671 h 77110"/>
                    <a:gd name="connsiteX8" fmla="*/ 30523 w 35341"/>
                    <a:gd name="connsiteY8" fmla="*/ 4819 h 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1" h="77110">
                      <a:moveTo>
                        <a:pt x="30523" y="4819"/>
                      </a:moveTo>
                      <a:cubicBezTo>
                        <a:pt x="27310" y="1606"/>
                        <a:pt x="22490" y="0"/>
                        <a:pt x="17671" y="0"/>
                      </a:cubicBezTo>
                      <a:cubicBezTo>
                        <a:pt x="8032" y="0"/>
                        <a:pt x="0" y="8032"/>
                        <a:pt x="0" y="17671"/>
                      </a:cubicBezTo>
                      <a:lnTo>
                        <a:pt x="0" y="59439"/>
                      </a:lnTo>
                      <a:cubicBezTo>
                        <a:pt x="0" y="64259"/>
                        <a:pt x="1607" y="69078"/>
                        <a:pt x="4819" y="72291"/>
                      </a:cubicBezTo>
                      <a:cubicBezTo>
                        <a:pt x="8032" y="75504"/>
                        <a:pt x="12852" y="77110"/>
                        <a:pt x="17671" y="77110"/>
                      </a:cubicBezTo>
                      <a:cubicBezTo>
                        <a:pt x="27310" y="77110"/>
                        <a:pt x="35342" y="69078"/>
                        <a:pt x="35342" y="59439"/>
                      </a:cubicBezTo>
                      <a:lnTo>
                        <a:pt x="35342" y="17671"/>
                      </a:lnTo>
                      <a:cubicBezTo>
                        <a:pt x="35342" y="12852"/>
                        <a:pt x="33736" y="8032"/>
                        <a:pt x="30523" y="4819"/>
                      </a:cubicBezTo>
                      <a:close/>
                    </a:path>
                  </a:pathLst>
                </a:custGeom>
                <a:solidFill>
                  <a:srgbClr val="7FC97E"/>
                </a:solidFill>
                <a:ln w="16048" cap="flat">
                  <a:noFill/>
                  <a:prstDash val="solid"/>
                  <a:miter/>
                </a:ln>
              </p:spPr>
              <p:txBody>
                <a:bodyPr rtlCol="0" anchor="ctr"/>
                <a:lstStyle/>
                <a:p>
                  <a:endParaRPr lang="en-US"/>
                </a:p>
              </p:txBody>
            </p:sp>
            <p:grpSp>
              <p:nvGrpSpPr>
                <p:cNvPr id="453" name="กราฟิก 324">
                  <a:extLst>
                    <a:ext uri="{FF2B5EF4-FFF2-40B4-BE49-F238E27FC236}">
                      <a16:creationId xmlns:a16="http://schemas.microsoft.com/office/drawing/2014/main" xmlns="" id="{F43A3712-DF0B-4181-97EA-75B8C8879D48}"/>
                    </a:ext>
                  </a:extLst>
                </p:cNvPr>
                <p:cNvGrpSpPr/>
                <p:nvPr/>
              </p:nvGrpSpPr>
              <p:grpSpPr>
                <a:xfrm>
                  <a:off x="8067673" y="2628180"/>
                  <a:ext cx="234544" cy="263460"/>
                  <a:chOff x="8067673" y="2628180"/>
                  <a:chExt cx="234544" cy="263460"/>
                </a:xfrm>
                <a:solidFill>
                  <a:schemeClr val="accent1"/>
                </a:solidFill>
              </p:grpSpPr>
              <p:sp>
                <p:nvSpPr>
                  <p:cNvPr id="454" name="รูปแบบอิสระ: รูปร่าง 453">
                    <a:extLst>
                      <a:ext uri="{FF2B5EF4-FFF2-40B4-BE49-F238E27FC236}">
                        <a16:creationId xmlns:a16="http://schemas.microsoft.com/office/drawing/2014/main" xmlns="" id="{B886EDAB-4989-4FFE-983B-E8307B9E81FB}"/>
                      </a:ext>
                    </a:extLst>
                  </p:cNvPr>
                  <p:cNvSpPr/>
                  <p:nvPr/>
                </p:nvSpPr>
                <p:spPr>
                  <a:xfrm>
                    <a:off x="8067673" y="2628180"/>
                    <a:ext cx="234544" cy="263460"/>
                  </a:xfrm>
                  <a:custGeom>
                    <a:avLst/>
                    <a:gdLst>
                      <a:gd name="connsiteX0" fmla="*/ 234544 w 234544"/>
                      <a:gd name="connsiteY0" fmla="*/ 131730 h 263460"/>
                      <a:gd name="connsiteX1" fmla="*/ 117273 w 234544"/>
                      <a:gd name="connsiteY1" fmla="*/ 263461 h 263460"/>
                      <a:gd name="connsiteX2" fmla="*/ 1 w 234544"/>
                      <a:gd name="connsiteY2" fmla="*/ 131730 h 263460"/>
                      <a:gd name="connsiteX3" fmla="*/ 117273 w 234544"/>
                      <a:gd name="connsiteY3" fmla="*/ 0 h 263460"/>
                      <a:gd name="connsiteX4" fmla="*/ 234544 w 234544"/>
                      <a:gd name="connsiteY4" fmla="*/ 131730 h 26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44" h="263460">
                        <a:moveTo>
                          <a:pt x="234544" y="131730"/>
                        </a:moveTo>
                        <a:cubicBezTo>
                          <a:pt x="234544" y="204483"/>
                          <a:pt x="182040" y="263461"/>
                          <a:pt x="117273" y="263461"/>
                        </a:cubicBezTo>
                        <a:cubicBezTo>
                          <a:pt x="52505" y="263461"/>
                          <a:pt x="1" y="204483"/>
                          <a:pt x="1" y="131730"/>
                        </a:cubicBezTo>
                        <a:cubicBezTo>
                          <a:pt x="1" y="58978"/>
                          <a:pt x="52505" y="0"/>
                          <a:pt x="117273" y="0"/>
                        </a:cubicBezTo>
                        <a:cubicBezTo>
                          <a:pt x="182040" y="0"/>
                          <a:pt x="234544" y="58978"/>
                          <a:pt x="234544" y="131730"/>
                        </a:cubicBezTo>
                        <a:close/>
                      </a:path>
                    </a:pathLst>
                  </a:custGeom>
                  <a:solidFill>
                    <a:srgbClr val="080808"/>
                  </a:solidFill>
                  <a:ln w="16048" cap="flat">
                    <a:noFill/>
                    <a:prstDash val="solid"/>
                    <a:miter/>
                  </a:ln>
                </p:spPr>
                <p:txBody>
                  <a:bodyPr rtlCol="0" anchor="ctr"/>
                  <a:lstStyle/>
                  <a:p>
                    <a:endParaRPr lang="en-US"/>
                  </a:p>
                </p:txBody>
              </p:sp>
              <p:sp>
                <p:nvSpPr>
                  <p:cNvPr id="455" name="รูปแบบอิสระ: รูปร่าง 454">
                    <a:extLst>
                      <a:ext uri="{FF2B5EF4-FFF2-40B4-BE49-F238E27FC236}">
                        <a16:creationId xmlns:a16="http://schemas.microsoft.com/office/drawing/2014/main" xmlns="" id="{23C8A91D-1CB2-4F20-9DE5-B19EEB9D5E44}"/>
                      </a:ext>
                    </a:extLst>
                  </p:cNvPr>
                  <p:cNvSpPr/>
                  <p:nvPr/>
                </p:nvSpPr>
                <p:spPr>
                  <a:xfrm>
                    <a:off x="8191371" y="2655490"/>
                    <a:ext cx="67471" cy="67471"/>
                  </a:xfrm>
                  <a:custGeom>
                    <a:avLst/>
                    <a:gdLst>
                      <a:gd name="connsiteX0" fmla="*/ 67472 w 67471"/>
                      <a:gd name="connsiteY0" fmla="*/ 33736 h 67471"/>
                      <a:gd name="connsiteX1" fmla="*/ 33736 w 67471"/>
                      <a:gd name="connsiteY1" fmla="*/ 67472 h 67471"/>
                      <a:gd name="connsiteX2" fmla="*/ 0 w 67471"/>
                      <a:gd name="connsiteY2" fmla="*/ 33736 h 67471"/>
                      <a:gd name="connsiteX3" fmla="*/ 33736 w 67471"/>
                      <a:gd name="connsiteY3" fmla="*/ 0 h 67471"/>
                      <a:gd name="connsiteX4" fmla="*/ 67472 w 67471"/>
                      <a:gd name="connsiteY4" fmla="*/ 33736 h 67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1" h="67471">
                        <a:moveTo>
                          <a:pt x="67472" y="33736"/>
                        </a:moveTo>
                        <a:cubicBezTo>
                          <a:pt x="67472" y="52368"/>
                          <a:pt x="52367" y="67472"/>
                          <a:pt x="33736" y="67472"/>
                        </a:cubicBezTo>
                        <a:cubicBezTo>
                          <a:pt x="15104" y="67472"/>
                          <a:pt x="0" y="52368"/>
                          <a:pt x="0" y="33736"/>
                        </a:cubicBezTo>
                        <a:cubicBezTo>
                          <a:pt x="0" y="15104"/>
                          <a:pt x="15104" y="0"/>
                          <a:pt x="33736" y="0"/>
                        </a:cubicBezTo>
                        <a:cubicBezTo>
                          <a:pt x="52367" y="0"/>
                          <a:pt x="67472" y="15104"/>
                          <a:pt x="67472" y="33736"/>
                        </a:cubicBezTo>
                        <a:close/>
                      </a:path>
                    </a:pathLst>
                  </a:custGeom>
                  <a:solidFill>
                    <a:srgbClr val="FFFFFF"/>
                  </a:solidFill>
                  <a:ln w="16048" cap="flat">
                    <a:noFill/>
                    <a:prstDash val="solid"/>
                    <a:miter/>
                  </a:ln>
                </p:spPr>
                <p:txBody>
                  <a:bodyPr rtlCol="0" anchor="ctr"/>
                  <a:lstStyle/>
                  <a:p>
                    <a:endParaRPr lang="en-US"/>
                  </a:p>
                </p:txBody>
              </p:sp>
            </p:grpSp>
            <p:grpSp>
              <p:nvGrpSpPr>
                <p:cNvPr id="456" name="กราฟิก 324">
                  <a:extLst>
                    <a:ext uri="{FF2B5EF4-FFF2-40B4-BE49-F238E27FC236}">
                      <a16:creationId xmlns:a16="http://schemas.microsoft.com/office/drawing/2014/main" xmlns="" id="{F43A3712-DF0B-4181-97EA-75B8C8879D48}"/>
                    </a:ext>
                  </a:extLst>
                </p:cNvPr>
                <p:cNvGrpSpPr/>
                <p:nvPr/>
              </p:nvGrpSpPr>
              <p:grpSpPr>
                <a:xfrm>
                  <a:off x="7503802" y="2628180"/>
                  <a:ext cx="234544" cy="263460"/>
                  <a:chOff x="7503802" y="2628180"/>
                  <a:chExt cx="234544" cy="263460"/>
                </a:xfrm>
                <a:solidFill>
                  <a:schemeClr val="accent1"/>
                </a:solidFill>
              </p:grpSpPr>
              <p:sp>
                <p:nvSpPr>
                  <p:cNvPr id="457" name="รูปแบบอิสระ: รูปร่าง 456">
                    <a:extLst>
                      <a:ext uri="{FF2B5EF4-FFF2-40B4-BE49-F238E27FC236}">
                        <a16:creationId xmlns:a16="http://schemas.microsoft.com/office/drawing/2014/main" xmlns="" id="{AB3B4C3D-EAD8-4856-BBAA-733640F4616F}"/>
                      </a:ext>
                    </a:extLst>
                  </p:cNvPr>
                  <p:cNvSpPr/>
                  <p:nvPr/>
                </p:nvSpPr>
                <p:spPr>
                  <a:xfrm>
                    <a:off x="7503802" y="2628180"/>
                    <a:ext cx="234544" cy="263460"/>
                  </a:xfrm>
                  <a:custGeom>
                    <a:avLst/>
                    <a:gdLst>
                      <a:gd name="connsiteX0" fmla="*/ 234544 w 234544"/>
                      <a:gd name="connsiteY0" fmla="*/ 131730 h 263460"/>
                      <a:gd name="connsiteX1" fmla="*/ 117272 w 234544"/>
                      <a:gd name="connsiteY1" fmla="*/ 263461 h 263460"/>
                      <a:gd name="connsiteX2" fmla="*/ 0 w 234544"/>
                      <a:gd name="connsiteY2" fmla="*/ 131730 h 263460"/>
                      <a:gd name="connsiteX3" fmla="*/ 117272 w 234544"/>
                      <a:gd name="connsiteY3" fmla="*/ 0 h 263460"/>
                      <a:gd name="connsiteX4" fmla="*/ 234544 w 234544"/>
                      <a:gd name="connsiteY4" fmla="*/ 131730 h 26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44" h="263460">
                        <a:moveTo>
                          <a:pt x="234544" y="131730"/>
                        </a:moveTo>
                        <a:cubicBezTo>
                          <a:pt x="234544" y="204483"/>
                          <a:pt x="182040" y="263461"/>
                          <a:pt x="117272" y="263461"/>
                        </a:cubicBezTo>
                        <a:cubicBezTo>
                          <a:pt x="52505" y="263461"/>
                          <a:pt x="0" y="204483"/>
                          <a:pt x="0" y="131730"/>
                        </a:cubicBezTo>
                        <a:cubicBezTo>
                          <a:pt x="0" y="58978"/>
                          <a:pt x="52505" y="0"/>
                          <a:pt x="117272" y="0"/>
                        </a:cubicBezTo>
                        <a:cubicBezTo>
                          <a:pt x="182040" y="0"/>
                          <a:pt x="234544" y="58978"/>
                          <a:pt x="234544" y="131730"/>
                        </a:cubicBezTo>
                        <a:close/>
                      </a:path>
                    </a:pathLst>
                  </a:custGeom>
                  <a:solidFill>
                    <a:srgbClr val="080808"/>
                  </a:solidFill>
                  <a:ln w="16048" cap="flat">
                    <a:noFill/>
                    <a:prstDash val="solid"/>
                    <a:miter/>
                  </a:ln>
                </p:spPr>
                <p:txBody>
                  <a:bodyPr rtlCol="0" anchor="ctr"/>
                  <a:lstStyle/>
                  <a:p>
                    <a:endParaRPr lang="en-US"/>
                  </a:p>
                </p:txBody>
              </p:sp>
              <p:sp>
                <p:nvSpPr>
                  <p:cNvPr id="458" name="รูปแบบอิสระ: รูปร่าง 457">
                    <a:extLst>
                      <a:ext uri="{FF2B5EF4-FFF2-40B4-BE49-F238E27FC236}">
                        <a16:creationId xmlns:a16="http://schemas.microsoft.com/office/drawing/2014/main" xmlns="" id="{91CC8ABC-A161-42AF-B730-E240E10ED1E3}"/>
                      </a:ext>
                    </a:extLst>
                  </p:cNvPr>
                  <p:cNvSpPr/>
                  <p:nvPr/>
                </p:nvSpPr>
                <p:spPr>
                  <a:xfrm>
                    <a:off x="7635533" y="2655490"/>
                    <a:ext cx="67471" cy="67471"/>
                  </a:xfrm>
                  <a:custGeom>
                    <a:avLst/>
                    <a:gdLst>
                      <a:gd name="connsiteX0" fmla="*/ 67472 w 67471"/>
                      <a:gd name="connsiteY0" fmla="*/ 33736 h 67471"/>
                      <a:gd name="connsiteX1" fmla="*/ 33736 w 67471"/>
                      <a:gd name="connsiteY1" fmla="*/ 67472 h 67471"/>
                      <a:gd name="connsiteX2" fmla="*/ 0 w 67471"/>
                      <a:gd name="connsiteY2" fmla="*/ 33736 h 67471"/>
                      <a:gd name="connsiteX3" fmla="*/ 33736 w 67471"/>
                      <a:gd name="connsiteY3" fmla="*/ 0 h 67471"/>
                      <a:gd name="connsiteX4" fmla="*/ 67472 w 67471"/>
                      <a:gd name="connsiteY4" fmla="*/ 33736 h 67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1" h="67471">
                        <a:moveTo>
                          <a:pt x="67472" y="33736"/>
                        </a:moveTo>
                        <a:cubicBezTo>
                          <a:pt x="67472" y="52368"/>
                          <a:pt x="52367" y="67472"/>
                          <a:pt x="33736" y="67472"/>
                        </a:cubicBezTo>
                        <a:cubicBezTo>
                          <a:pt x="15104" y="67472"/>
                          <a:pt x="0" y="52368"/>
                          <a:pt x="0" y="33736"/>
                        </a:cubicBezTo>
                        <a:cubicBezTo>
                          <a:pt x="0" y="15104"/>
                          <a:pt x="15104" y="0"/>
                          <a:pt x="33736" y="0"/>
                        </a:cubicBezTo>
                        <a:cubicBezTo>
                          <a:pt x="52367" y="0"/>
                          <a:pt x="67472" y="15104"/>
                          <a:pt x="67472" y="33736"/>
                        </a:cubicBezTo>
                        <a:close/>
                      </a:path>
                    </a:pathLst>
                  </a:custGeom>
                  <a:solidFill>
                    <a:srgbClr val="FFFFFF"/>
                  </a:solidFill>
                  <a:ln w="16048" cap="flat">
                    <a:noFill/>
                    <a:prstDash val="solid"/>
                    <a:miter/>
                  </a:ln>
                </p:spPr>
                <p:txBody>
                  <a:bodyPr rtlCol="0" anchor="ctr"/>
                  <a:lstStyle/>
                  <a:p>
                    <a:endParaRPr lang="en-US"/>
                  </a:p>
                </p:txBody>
              </p:sp>
            </p:grpSp>
            <p:grpSp>
              <p:nvGrpSpPr>
                <p:cNvPr id="459" name="กราฟิก 324">
                  <a:extLst>
                    <a:ext uri="{FF2B5EF4-FFF2-40B4-BE49-F238E27FC236}">
                      <a16:creationId xmlns:a16="http://schemas.microsoft.com/office/drawing/2014/main" xmlns="" id="{F43A3712-DF0B-4181-97EA-75B8C8879D48}"/>
                    </a:ext>
                  </a:extLst>
                </p:cNvPr>
                <p:cNvGrpSpPr/>
                <p:nvPr/>
              </p:nvGrpSpPr>
              <p:grpSpPr>
                <a:xfrm>
                  <a:off x="7741252" y="2937173"/>
                  <a:ext cx="285448" cy="184192"/>
                  <a:chOff x="7741252" y="2937173"/>
                  <a:chExt cx="285448" cy="184192"/>
                </a:xfrm>
                <a:solidFill>
                  <a:srgbClr val="080808"/>
                </a:solidFill>
              </p:grpSpPr>
              <p:sp>
                <p:nvSpPr>
                  <p:cNvPr id="460" name="รูปแบบอิสระ: รูปร่าง 459">
                    <a:extLst>
                      <a:ext uri="{FF2B5EF4-FFF2-40B4-BE49-F238E27FC236}">
                        <a16:creationId xmlns:a16="http://schemas.microsoft.com/office/drawing/2014/main" xmlns="" id="{7F82D76C-7421-4109-B9DE-16EEE9F818E5}"/>
                      </a:ext>
                    </a:extLst>
                  </p:cNvPr>
                  <p:cNvSpPr/>
                  <p:nvPr/>
                </p:nvSpPr>
                <p:spPr>
                  <a:xfrm>
                    <a:off x="7746241" y="2943851"/>
                    <a:ext cx="270820" cy="166213"/>
                  </a:xfrm>
                  <a:custGeom>
                    <a:avLst/>
                    <a:gdLst>
                      <a:gd name="connsiteX0" fmla="*/ 270025 w 270820"/>
                      <a:gd name="connsiteY0" fmla="*/ 7229 h 166213"/>
                      <a:gd name="connsiteX1" fmla="*/ 255567 w 270820"/>
                      <a:gd name="connsiteY1" fmla="*/ 7229 h 166213"/>
                      <a:gd name="connsiteX2" fmla="*/ 192914 w 270820"/>
                      <a:gd name="connsiteY2" fmla="*/ 137353 h 166213"/>
                      <a:gd name="connsiteX3" fmla="*/ 117410 w 270820"/>
                      <a:gd name="connsiteY3" fmla="*/ 151811 h 166213"/>
                      <a:gd name="connsiteX4" fmla="*/ 54758 w 270820"/>
                      <a:gd name="connsiteY4" fmla="*/ 111649 h 166213"/>
                      <a:gd name="connsiteX5" fmla="*/ 14596 w 270820"/>
                      <a:gd name="connsiteY5" fmla="*/ 24900 h 166213"/>
                      <a:gd name="connsiteX6" fmla="*/ 138 w 270820"/>
                      <a:gd name="connsiteY6" fmla="*/ 28113 h 166213"/>
                      <a:gd name="connsiteX7" fmla="*/ 104559 w 270820"/>
                      <a:gd name="connsiteY7" fmla="*/ 161450 h 166213"/>
                      <a:gd name="connsiteX8" fmla="*/ 249141 w 270820"/>
                      <a:gd name="connsiteY8" fmla="*/ 97191 h 166213"/>
                      <a:gd name="connsiteX9" fmla="*/ 270025 w 270820"/>
                      <a:gd name="connsiteY9" fmla="*/ 7229 h 16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820" h="166213">
                        <a:moveTo>
                          <a:pt x="270025" y="7229"/>
                        </a:moveTo>
                        <a:cubicBezTo>
                          <a:pt x="268418" y="-2410"/>
                          <a:pt x="253960" y="-2410"/>
                          <a:pt x="255567" y="7229"/>
                        </a:cubicBezTo>
                        <a:cubicBezTo>
                          <a:pt x="260386" y="58636"/>
                          <a:pt x="237895" y="111649"/>
                          <a:pt x="192914" y="137353"/>
                        </a:cubicBezTo>
                        <a:cubicBezTo>
                          <a:pt x="170424" y="150205"/>
                          <a:pt x="143114" y="156631"/>
                          <a:pt x="117410" y="151811"/>
                        </a:cubicBezTo>
                        <a:cubicBezTo>
                          <a:pt x="93313" y="146992"/>
                          <a:pt x="70823" y="130927"/>
                          <a:pt x="54758" y="111649"/>
                        </a:cubicBezTo>
                        <a:cubicBezTo>
                          <a:pt x="33874" y="87552"/>
                          <a:pt x="22629" y="55423"/>
                          <a:pt x="14596" y="24900"/>
                        </a:cubicBezTo>
                        <a:cubicBezTo>
                          <a:pt x="11383" y="15261"/>
                          <a:pt x="-1468" y="20081"/>
                          <a:pt x="138" y="28113"/>
                        </a:cubicBezTo>
                        <a:cubicBezTo>
                          <a:pt x="14596" y="84339"/>
                          <a:pt x="45119" y="143779"/>
                          <a:pt x="104559" y="161450"/>
                        </a:cubicBezTo>
                        <a:cubicBezTo>
                          <a:pt x="160785" y="179121"/>
                          <a:pt x="220224" y="145385"/>
                          <a:pt x="249141" y="97191"/>
                        </a:cubicBezTo>
                        <a:cubicBezTo>
                          <a:pt x="266812" y="71488"/>
                          <a:pt x="273238" y="39358"/>
                          <a:pt x="270025" y="7229"/>
                        </a:cubicBezTo>
                        <a:close/>
                      </a:path>
                    </a:pathLst>
                  </a:custGeom>
                  <a:solidFill>
                    <a:srgbClr val="080808"/>
                  </a:solidFill>
                  <a:ln w="16048" cap="flat">
                    <a:noFill/>
                    <a:prstDash val="solid"/>
                    <a:miter/>
                  </a:ln>
                </p:spPr>
                <p:txBody>
                  <a:bodyPr rtlCol="0" anchor="ctr"/>
                  <a:lstStyle/>
                  <a:p>
                    <a:endParaRPr lang="en-US"/>
                  </a:p>
                </p:txBody>
              </p:sp>
              <p:sp>
                <p:nvSpPr>
                  <p:cNvPr id="461" name="รูปแบบอิสระ: รูปร่าง 460">
                    <a:extLst>
                      <a:ext uri="{FF2B5EF4-FFF2-40B4-BE49-F238E27FC236}">
                        <a16:creationId xmlns:a16="http://schemas.microsoft.com/office/drawing/2014/main" xmlns="" id="{733D3622-BFB5-4008-ADFA-3876B0B38695}"/>
                      </a:ext>
                    </a:extLst>
                  </p:cNvPr>
                  <p:cNvSpPr/>
                  <p:nvPr/>
                </p:nvSpPr>
                <p:spPr>
                  <a:xfrm>
                    <a:off x="7741252" y="2937173"/>
                    <a:ext cx="285448" cy="184192"/>
                  </a:xfrm>
                  <a:custGeom>
                    <a:avLst/>
                    <a:gdLst>
                      <a:gd name="connsiteX0" fmla="*/ 143284 w 285448"/>
                      <a:gd name="connsiteY0" fmla="*/ 184193 h 184192"/>
                      <a:gd name="connsiteX1" fmla="*/ 109548 w 285448"/>
                      <a:gd name="connsiteY1" fmla="*/ 179373 h 184192"/>
                      <a:gd name="connsiteX2" fmla="*/ 308 w 285448"/>
                      <a:gd name="connsiteY2" fmla="*/ 39610 h 184192"/>
                      <a:gd name="connsiteX3" fmla="*/ 11553 w 285448"/>
                      <a:gd name="connsiteY3" fmla="*/ 20333 h 184192"/>
                      <a:gd name="connsiteX4" fmla="*/ 30831 w 285448"/>
                      <a:gd name="connsiteY4" fmla="*/ 31578 h 184192"/>
                      <a:gd name="connsiteX5" fmla="*/ 69386 w 285448"/>
                      <a:gd name="connsiteY5" fmla="*/ 115114 h 184192"/>
                      <a:gd name="connsiteX6" fmla="*/ 127219 w 285448"/>
                      <a:gd name="connsiteY6" fmla="*/ 152063 h 184192"/>
                      <a:gd name="connsiteX7" fmla="*/ 196297 w 285448"/>
                      <a:gd name="connsiteY7" fmla="*/ 137605 h 184192"/>
                      <a:gd name="connsiteX8" fmla="*/ 254130 w 285448"/>
                      <a:gd name="connsiteY8" fmla="*/ 15513 h 184192"/>
                      <a:gd name="connsiteX9" fmla="*/ 258949 w 285448"/>
                      <a:gd name="connsiteY9" fmla="*/ 2662 h 184192"/>
                      <a:gd name="connsiteX10" fmla="*/ 275014 w 285448"/>
                      <a:gd name="connsiteY10" fmla="*/ 1055 h 184192"/>
                      <a:gd name="connsiteX11" fmla="*/ 284653 w 285448"/>
                      <a:gd name="connsiteY11" fmla="*/ 13907 h 184192"/>
                      <a:gd name="connsiteX12" fmla="*/ 263769 w 285448"/>
                      <a:gd name="connsiteY12" fmla="*/ 110295 h 184192"/>
                      <a:gd name="connsiteX13" fmla="*/ 143284 w 285448"/>
                      <a:gd name="connsiteY13" fmla="*/ 184193 h 184192"/>
                      <a:gd name="connsiteX14" fmla="*/ 266981 w 285448"/>
                      <a:gd name="connsiteY14" fmla="*/ 15513 h 184192"/>
                      <a:gd name="connsiteX15" fmla="*/ 266981 w 285448"/>
                      <a:gd name="connsiteY15" fmla="*/ 15513 h 184192"/>
                      <a:gd name="connsiteX16" fmla="*/ 266981 w 285448"/>
                      <a:gd name="connsiteY16" fmla="*/ 15513 h 184192"/>
                      <a:gd name="connsiteX17" fmla="*/ 268588 w 285448"/>
                      <a:gd name="connsiteY17" fmla="*/ 13907 h 184192"/>
                      <a:gd name="connsiteX18" fmla="*/ 268588 w 285448"/>
                      <a:gd name="connsiteY18" fmla="*/ 13907 h 184192"/>
                      <a:gd name="connsiteX19" fmla="*/ 275014 w 285448"/>
                      <a:gd name="connsiteY19" fmla="*/ 13907 h 184192"/>
                      <a:gd name="connsiteX20" fmla="*/ 268588 w 285448"/>
                      <a:gd name="connsiteY20" fmla="*/ 13907 h 18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48" h="184192">
                        <a:moveTo>
                          <a:pt x="143284" y="184193"/>
                        </a:moveTo>
                        <a:cubicBezTo>
                          <a:pt x="132038" y="184193"/>
                          <a:pt x="120793" y="182586"/>
                          <a:pt x="109548" y="179373"/>
                        </a:cubicBezTo>
                        <a:cubicBezTo>
                          <a:pt x="58141" y="163308"/>
                          <a:pt x="21192" y="116721"/>
                          <a:pt x="308" y="39610"/>
                        </a:cubicBezTo>
                        <a:cubicBezTo>
                          <a:pt x="-1298" y="31578"/>
                          <a:pt x="3521" y="23546"/>
                          <a:pt x="11553" y="20333"/>
                        </a:cubicBezTo>
                        <a:cubicBezTo>
                          <a:pt x="19585" y="18726"/>
                          <a:pt x="27618" y="21939"/>
                          <a:pt x="30831" y="31578"/>
                        </a:cubicBezTo>
                        <a:cubicBezTo>
                          <a:pt x="37257" y="57281"/>
                          <a:pt x="48502" y="89411"/>
                          <a:pt x="69386" y="115114"/>
                        </a:cubicBezTo>
                        <a:cubicBezTo>
                          <a:pt x="80631" y="129573"/>
                          <a:pt x="99909" y="147244"/>
                          <a:pt x="127219" y="152063"/>
                        </a:cubicBezTo>
                        <a:cubicBezTo>
                          <a:pt x="149709" y="156883"/>
                          <a:pt x="173806" y="152063"/>
                          <a:pt x="196297" y="137605"/>
                        </a:cubicBezTo>
                        <a:cubicBezTo>
                          <a:pt x="236459" y="113508"/>
                          <a:pt x="260556" y="63707"/>
                          <a:pt x="254130" y="15513"/>
                        </a:cubicBezTo>
                        <a:cubicBezTo>
                          <a:pt x="254130" y="10694"/>
                          <a:pt x="255736" y="5875"/>
                          <a:pt x="258949" y="2662"/>
                        </a:cubicBezTo>
                        <a:cubicBezTo>
                          <a:pt x="263769" y="-551"/>
                          <a:pt x="270195" y="-551"/>
                          <a:pt x="275014" y="1055"/>
                        </a:cubicBezTo>
                        <a:cubicBezTo>
                          <a:pt x="279833" y="2662"/>
                          <a:pt x="283046" y="7481"/>
                          <a:pt x="284653" y="13907"/>
                        </a:cubicBezTo>
                        <a:cubicBezTo>
                          <a:pt x="287866" y="47643"/>
                          <a:pt x="281439" y="81378"/>
                          <a:pt x="263769" y="110295"/>
                        </a:cubicBezTo>
                        <a:cubicBezTo>
                          <a:pt x="239672" y="150457"/>
                          <a:pt x="193084" y="184193"/>
                          <a:pt x="143284" y="184193"/>
                        </a:cubicBezTo>
                        <a:close/>
                        <a:moveTo>
                          <a:pt x="266981" y="15513"/>
                        </a:moveTo>
                        <a:lnTo>
                          <a:pt x="266981" y="15513"/>
                        </a:lnTo>
                        <a:cubicBezTo>
                          <a:pt x="266981" y="15513"/>
                          <a:pt x="266981" y="15513"/>
                          <a:pt x="266981" y="15513"/>
                        </a:cubicBezTo>
                        <a:close/>
                        <a:moveTo>
                          <a:pt x="268588" y="13907"/>
                        </a:moveTo>
                        <a:cubicBezTo>
                          <a:pt x="268588" y="13907"/>
                          <a:pt x="268588" y="13907"/>
                          <a:pt x="268588" y="13907"/>
                        </a:cubicBezTo>
                        <a:lnTo>
                          <a:pt x="275014" y="13907"/>
                        </a:lnTo>
                        <a:lnTo>
                          <a:pt x="268588" y="13907"/>
                        </a:lnTo>
                        <a:close/>
                      </a:path>
                    </a:pathLst>
                  </a:custGeom>
                  <a:solidFill>
                    <a:srgbClr val="080808"/>
                  </a:solidFill>
                  <a:ln w="16048" cap="flat">
                    <a:noFill/>
                    <a:prstDash val="solid"/>
                    <a:miter/>
                  </a:ln>
                </p:spPr>
                <p:txBody>
                  <a:bodyPr rtlCol="0" anchor="ctr"/>
                  <a:lstStyle/>
                  <a:p>
                    <a:endParaRPr lang="en-US"/>
                  </a:p>
                </p:txBody>
              </p:sp>
            </p:grpSp>
            <p:sp>
              <p:nvSpPr>
                <p:cNvPr id="462" name="รูปแบบอิสระ: รูปร่าง 461">
                  <a:extLst>
                    <a:ext uri="{FF2B5EF4-FFF2-40B4-BE49-F238E27FC236}">
                      <a16:creationId xmlns:a16="http://schemas.microsoft.com/office/drawing/2014/main" xmlns="" id="{EDF50452-ED01-4B9E-848E-498B3B3C360A}"/>
                    </a:ext>
                  </a:extLst>
                </p:cNvPr>
                <p:cNvSpPr/>
                <p:nvPr/>
              </p:nvSpPr>
              <p:spPr>
                <a:xfrm>
                  <a:off x="8162454" y="2479408"/>
                  <a:ext cx="116067" cy="41993"/>
                </a:xfrm>
                <a:custGeom>
                  <a:avLst/>
                  <a:gdLst>
                    <a:gd name="connsiteX0" fmla="*/ 106027 w 116067"/>
                    <a:gd name="connsiteY0" fmla="*/ 13829 h 41993"/>
                    <a:gd name="connsiteX1" fmla="*/ 14458 w 116067"/>
                    <a:gd name="connsiteY1" fmla="*/ 977 h 41993"/>
                    <a:gd name="connsiteX2" fmla="*/ 0 w 116067"/>
                    <a:gd name="connsiteY2" fmla="*/ 15435 h 41993"/>
                    <a:gd name="connsiteX3" fmla="*/ 14458 w 116067"/>
                    <a:gd name="connsiteY3" fmla="*/ 29894 h 41993"/>
                    <a:gd name="connsiteX4" fmla="*/ 97995 w 116067"/>
                    <a:gd name="connsiteY4" fmla="*/ 41139 h 41993"/>
                    <a:gd name="connsiteX5" fmla="*/ 115666 w 116067"/>
                    <a:gd name="connsiteY5" fmla="*/ 31500 h 41993"/>
                    <a:gd name="connsiteX6" fmla="*/ 106027 w 116067"/>
                    <a:gd name="connsiteY6" fmla="*/ 13829 h 4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67" h="41993">
                      <a:moveTo>
                        <a:pt x="106027" y="13829"/>
                      </a:moveTo>
                      <a:cubicBezTo>
                        <a:pt x="77110" y="2584"/>
                        <a:pt x="44981" y="-2236"/>
                        <a:pt x="14458" y="977"/>
                      </a:cubicBezTo>
                      <a:cubicBezTo>
                        <a:pt x="6426" y="2584"/>
                        <a:pt x="0" y="7403"/>
                        <a:pt x="0" y="15435"/>
                      </a:cubicBezTo>
                      <a:cubicBezTo>
                        <a:pt x="0" y="21861"/>
                        <a:pt x="6426" y="31500"/>
                        <a:pt x="14458" y="29894"/>
                      </a:cubicBezTo>
                      <a:cubicBezTo>
                        <a:pt x="43375" y="26681"/>
                        <a:pt x="70684" y="29894"/>
                        <a:pt x="97995" y="41139"/>
                      </a:cubicBezTo>
                      <a:cubicBezTo>
                        <a:pt x="104420" y="44352"/>
                        <a:pt x="114059" y="37926"/>
                        <a:pt x="115666" y="31500"/>
                      </a:cubicBezTo>
                      <a:cubicBezTo>
                        <a:pt x="117272" y="23468"/>
                        <a:pt x="114059" y="17042"/>
                        <a:pt x="106027" y="13829"/>
                      </a:cubicBezTo>
                      <a:close/>
                    </a:path>
                  </a:pathLst>
                </a:custGeom>
                <a:solidFill>
                  <a:srgbClr val="080808"/>
                </a:solidFill>
                <a:ln w="16048" cap="flat">
                  <a:noFill/>
                  <a:prstDash val="solid"/>
                  <a:miter/>
                </a:ln>
              </p:spPr>
              <p:txBody>
                <a:bodyPr rtlCol="0" anchor="ctr"/>
                <a:lstStyle/>
                <a:p>
                  <a:endParaRPr lang="en-US"/>
                </a:p>
              </p:txBody>
            </p:sp>
            <p:sp>
              <p:nvSpPr>
                <p:cNvPr id="463" name="รูปแบบอิสระ: รูปร่าง 462">
                  <a:extLst>
                    <a:ext uri="{FF2B5EF4-FFF2-40B4-BE49-F238E27FC236}">
                      <a16:creationId xmlns:a16="http://schemas.microsoft.com/office/drawing/2014/main" xmlns="" id="{30EA1348-A315-44BB-A920-CFBF6095B114}"/>
                    </a:ext>
                  </a:extLst>
                </p:cNvPr>
                <p:cNvSpPr/>
                <p:nvPr/>
              </p:nvSpPr>
              <p:spPr>
                <a:xfrm>
                  <a:off x="7534736" y="2462772"/>
                  <a:ext cx="113648" cy="47725"/>
                </a:xfrm>
                <a:custGeom>
                  <a:avLst/>
                  <a:gdLst>
                    <a:gd name="connsiteX0" fmla="*/ 99190 w 113648"/>
                    <a:gd name="connsiteY0" fmla="*/ 1549 h 47725"/>
                    <a:gd name="connsiteX1" fmla="*/ 6015 w 113648"/>
                    <a:gd name="connsiteY1" fmla="*/ 20827 h 47725"/>
                    <a:gd name="connsiteX2" fmla="*/ 2802 w 113648"/>
                    <a:gd name="connsiteY2" fmla="*/ 41711 h 47725"/>
                    <a:gd name="connsiteX3" fmla="*/ 23686 w 113648"/>
                    <a:gd name="connsiteY3" fmla="*/ 44924 h 47725"/>
                    <a:gd name="connsiteX4" fmla="*/ 26899 w 113648"/>
                    <a:gd name="connsiteY4" fmla="*/ 43317 h 47725"/>
                    <a:gd name="connsiteX5" fmla="*/ 30112 w 113648"/>
                    <a:gd name="connsiteY5" fmla="*/ 41711 h 47725"/>
                    <a:gd name="connsiteX6" fmla="*/ 39751 w 113648"/>
                    <a:gd name="connsiteY6" fmla="*/ 36891 h 47725"/>
                    <a:gd name="connsiteX7" fmla="*/ 49390 w 113648"/>
                    <a:gd name="connsiteY7" fmla="*/ 33678 h 47725"/>
                    <a:gd name="connsiteX8" fmla="*/ 52603 w 113648"/>
                    <a:gd name="connsiteY8" fmla="*/ 33678 h 47725"/>
                    <a:gd name="connsiteX9" fmla="*/ 54209 w 113648"/>
                    <a:gd name="connsiteY9" fmla="*/ 33678 h 47725"/>
                    <a:gd name="connsiteX10" fmla="*/ 54209 w 113648"/>
                    <a:gd name="connsiteY10" fmla="*/ 33678 h 47725"/>
                    <a:gd name="connsiteX11" fmla="*/ 57422 w 113648"/>
                    <a:gd name="connsiteY11" fmla="*/ 33678 h 47725"/>
                    <a:gd name="connsiteX12" fmla="*/ 78306 w 113648"/>
                    <a:gd name="connsiteY12" fmla="*/ 32072 h 47725"/>
                    <a:gd name="connsiteX13" fmla="*/ 83126 w 113648"/>
                    <a:gd name="connsiteY13" fmla="*/ 32072 h 47725"/>
                    <a:gd name="connsiteX14" fmla="*/ 86338 w 113648"/>
                    <a:gd name="connsiteY14" fmla="*/ 32072 h 47725"/>
                    <a:gd name="connsiteX15" fmla="*/ 95977 w 113648"/>
                    <a:gd name="connsiteY15" fmla="*/ 33678 h 47725"/>
                    <a:gd name="connsiteX16" fmla="*/ 113649 w 113648"/>
                    <a:gd name="connsiteY16" fmla="*/ 22433 h 47725"/>
                    <a:gd name="connsiteX17" fmla="*/ 99190 w 113648"/>
                    <a:gd name="connsiteY17" fmla="*/ 1549 h 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648" h="47725">
                      <a:moveTo>
                        <a:pt x="99190" y="1549"/>
                      </a:moveTo>
                      <a:cubicBezTo>
                        <a:pt x="67061" y="-3270"/>
                        <a:pt x="33325" y="3156"/>
                        <a:pt x="6015" y="20827"/>
                      </a:cubicBezTo>
                      <a:cubicBezTo>
                        <a:pt x="-411" y="24040"/>
                        <a:pt x="-2017" y="35285"/>
                        <a:pt x="2802" y="41711"/>
                      </a:cubicBezTo>
                      <a:cubicBezTo>
                        <a:pt x="7622" y="48137"/>
                        <a:pt x="15654" y="49743"/>
                        <a:pt x="23686" y="44924"/>
                      </a:cubicBezTo>
                      <a:cubicBezTo>
                        <a:pt x="23686" y="44924"/>
                        <a:pt x="28506" y="41711"/>
                        <a:pt x="26899" y="43317"/>
                      </a:cubicBezTo>
                      <a:cubicBezTo>
                        <a:pt x="28506" y="43317"/>
                        <a:pt x="30112" y="41711"/>
                        <a:pt x="30112" y="41711"/>
                      </a:cubicBezTo>
                      <a:cubicBezTo>
                        <a:pt x="33325" y="40104"/>
                        <a:pt x="36538" y="38498"/>
                        <a:pt x="39751" y="36891"/>
                      </a:cubicBezTo>
                      <a:cubicBezTo>
                        <a:pt x="42964" y="35285"/>
                        <a:pt x="46177" y="35285"/>
                        <a:pt x="49390" y="33678"/>
                      </a:cubicBezTo>
                      <a:cubicBezTo>
                        <a:pt x="50996" y="33678"/>
                        <a:pt x="50996" y="33678"/>
                        <a:pt x="52603" y="33678"/>
                      </a:cubicBezTo>
                      <a:cubicBezTo>
                        <a:pt x="52603" y="33678"/>
                        <a:pt x="54209" y="33678"/>
                        <a:pt x="54209" y="33678"/>
                      </a:cubicBezTo>
                      <a:cubicBezTo>
                        <a:pt x="54209" y="33678"/>
                        <a:pt x="54209" y="33678"/>
                        <a:pt x="54209" y="33678"/>
                      </a:cubicBezTo>
                      <a:cubicBezTo>
                        <a:pt x="55816" y="33678"/>
                        <a:pt x="55816" y="33678"/>
                        <a:pt x="57422" y="33678"/>
                      </a:cubicBezTo>
                      <a:cubicBezTo>
                        <a:pt x="63848" y="32072"/>
                        <a:pt x="70274" y="32072"/>
                        <a:pt x="78306" y="32072"/>
                      </a:cubicBezTo>
                      <a:cubicBezTo>
                        <a:pt x="79913" y="32072"/>
                        <a:pt x="81519" y="32072"/>
                        <a:pt x="83126" y="32072"/>
                      </a:cubicBezTo>
                      <a:cubicBezTo>
                        <a:pt x="79913" y="32072"/>
                        <a:pt x="86338" y="32072"/>
                        <a:pt x="86338" y="32072"/>
                      </a:cubicBezTo>
                      <a:cubicBezTo>
                        <a:pt x="89552" y="32072"/>
                        <a:pt x="92765" y="32072"/>
                        <a:pt x="95977" y="33678"/>
                      </a:cubicBezTo>
                      <a:cubicBezTo>
                        <a:pt x="104010" y="35285"/>
                        <a:pt x="112042" y="28859"/>
                        <a:pt x="113649" y="22433"/>
                      </a:cubicBezTo>
                      <a:cubicBezTo>
                        <a:pt x="112042" y="11188"/>
                        <a:pt x="107223" y="3156"/>
                        <a:pt x="99190" y="1549"/>
                      </a:cubicBezTo>
                      <a:close/>
                    </a:path>
                  </a:pathLst>
                </a:custGeom>
                <a:solidFill>
                  <a:srgbClr val="080808"/>
                </a:solidFill>
                <a:ln w="16048" cap="flat">
                  <a:noFill/>
                  <a:prstDash val="solid"/>
                  <a:miter/>
                </a:ln>
              </p:spPr>
              <p:txBody>
                <a:bodyPr rtlCol="0" anchor="ctr"/>
                <a:lstStyle/>
                <a:p>
                  <a:endParaRPr lang="en-US"/>
                </a:p>
              </p:txBody>
            </p:sp>
            <p:sp>
              <p:nvSpPr>
                <p:cNvPr id="464" name="รูปแบบอิสระ: รูปร่าง 463">
                  <a:extLst>
                    <a:ext uri="{FF2B5EF4-FFF2-40B4-BE49-F238E27FC236}">
                      <a16:creationId xmlns:a16="http://schemas.microsoft.com/office/drawing/2014/main" xmlns="" id="{EB662EC5-3866-4012-A75B-3D2C558D047C}"/>
                    </a:ext>
                  </a:extLst>
                </p:cNvPr>
                <p:cNvSpPr/>
                <p:nvPr/>
              </p:nvSpPr>
              <p:spPr>
                <a:xfrm>
                  <a:off x="7608549" y="1390631"/>
                  <a:ext cx="695676" cy="427487"/>
                </a:xfrm>
                <a:custGeom>
                  <a:avLst/>
                  <a:gdLst>
                    <a:gd name="connsiteX0" fmla="*/ 659932 w 695676"/>
                    <a:gd name="connsiteY0" fmla="*/ 291340 h 427487"/>
                    <a:gd name="connsiteX1" fmla="*/ 597280 w 695676"/>
                    <a:gd name="connsiteY1" fmla="*/ 292946 h 427487"/>
                    <a:gd name="connsiteX2" fmla="*/ 526595 w 695676"/>
                    <a:gd name="connsiteY2" fmla="*/ 310617 h 427487"/>
                    <a:gd name="connsiteX3" fmla="*/ 473582 w 695676"/>
                    <a:gd name="connsiteY3" fmla="*/ 328289 h 427487"/>
                    <a:gd name="connsiteX4" fmla="*/ 531415 w 695676"/>
                    <a:gd name="connsiteY4" fmla="*/ 281701 h 427487"/>
                    <a:gd name="connsiteX5" fmla="*/ 603706 w 695676"/>
                    <a:gd name="connsiteY5" fmla="*/ 174068 h 427487"/>
                    <a:gd name="connsiteX6" fmla="*/ 565151 w 695676"/>
                    <a:gd name="connsiteY6" fmla="*/ 121054 h 427487"/>
                    <a:gd name="connsiteX7" fmla="*/ 500892 w 695676"/>
                    <a:gd name="connsiteY7" fmla="*/ 130693 h 427487"/>
                    <a:gd name="connsiteX8" fmla="*/ 454304 w 695676"/>
                    <a:gd name="connsiteY8" fmla="*/ 178887 h 427487"/>
                    <a:gd name="connsiteX9" fmla="*/ 414142 w 695676"/>
                    <a:gd name="connsiteY9" fmla="*/ 241539 h 427487"/>
                    <a:gd name="connsiteX10" fmla="*/ 383620 w 695676"/>
                    <a:gd name="connsiteY10" fmla="*/ 297766 h 427487"/>
                    <a:gd name="connsiteX11" fmla="*/ 385226 w 695676"/>
                    <a:gd name="connsiteY11" fmla="*/ 185313 h 427487"/>
                    <a:gd name="connsiteX12" fmla="*/ 378800 w 695676"/>
                    <a:gd name="connsiteY12" fmla="*/ 92138 h 427487"/>
                    <a:gd name="connsiteX13" fmla="*/ 356310 w 695676"/>
                    <a:gd name="connsiteY13" fmla="*/ 23060 h 427487"/>
                    <a:gd name="connsiteX14" fmla="*/ 235825 w 695676"/>
                    <a:gd name="connsiteY14" fmla="*/ 56795 h 427487"/>
                    <a:gd name="connsiteX15" fmla="*/ 232612 w 695676"/>
                    <a:gd name="connsiteY15" fmla="*/ 141938 h 427487"/>
                    <a:gd name="connsiteX16" fmla="*/ 248677 w 695676"/>
                    <a:gd name="connsiteY16" fmla="*/ 228688 h 427487"/>
                    <a:gd name="connsiteX17" fmla="*/ 284019 w 695676"/>
                    <a:gd name="connsiteY17" fmla="*/ 337927 h 427487"/>
                    <a:gd name="connsiteX18" fmla="*/ 192450 w 695676"/>
                    <a:gd name="connsiteY18" fmla="*/ 243146 h 427487"/>
                    <a:gd name="connsiteX19" fmla="*/ 134617 w 695676"/>
                    <a:gd name="connsiteY19" fmla="*/ 188526 h 427487"/>
                    <a:gd name="connsiteX20" fmla="*/ 60720 w 695676"/>
                    <a:gd name="connsiteY20" fmla="*/ 149971 h 427487"/>
                    <a:gd name="connsiteX21" fmla="*/ 2887 w 695676"/>
                    <a:gd name="connsiteY21" fmla="*/ 193345 h 427487"/>
                    <a:gd name="connsiteX22" fmla="*/ 20558 w 695676"/>
                    <a:gd name="connsiteY22" fmla="*/ 265636 h 427487"/>
                    <a:gd name="connsiteX23" fmla="*/ 141043 w 695676"/>
                    <a:gd name="connsiteY23" fmla="*/ 363631 h 427487"/>
                    <a:gd name="connsiteX24" fmla="*/ 308116 w 695676"/>
                    <a:gd name="connsiteY24" fmla="*/ 423070 h 427487"/>
                    <a:gd name="connsiteX25" fmla="*/ 325787 w 695676"/>
                    <a:gd name="connsiteY25" fmla="*/ 421464 h 427487"/>
                    <a:gd name="connsiteX26" fmla="*/ 351490 w 695676"/>
                    <a:gd name="connsiteY26" fmla="*/ 421464 h 427487"/>
                    <a:gd name="connsiteX27" fmla="*/ 361129 w 695676"/>
                    <a:gd name="connsiteY27" fmla="*/ 426283 h 427487"/>
                    <a:gd name="connsiteX28" fmla="*/ 375587 w 695676"/>
                    <a:gd name="connsiteY28" fmla="*/ 426283 h 427487"/>
                    <a:gd name="connsiteX29" fmla="*/ 415749 w 695676"/>
                    <a:gd name="connsiteY29" fmla="*/ 424677 h 427487"/>
                    <a:gd name="connsiteX30" fmla="*/ 438239 w 695676"/>
                    <a:gd name="connsiteY30" fmla="*/ 416644 h 427487"/>
                    <a:gd name="connsiteX31" fmla="*/ 518563 w 695676"/>
                    <a:gd name="connsiteY31" fmla="*/ 413431 h 427487"/>
                    <a:gd name="connsiteX32" fmla="*/ 598886 w 695676"/>
                    <a:gd name="connsiteY32" fmla="*/ 410218 h 427487"/>
                    <a:gd name="connsiteX33" fmla="*/ 666358 w 695676"/>
                    <a:gd name="connsiteY33" fmla="*/ 395760 h 427487"/>
                    <a:gd name="connsiteX34" fmla="*/ 659932 w 695676"/>
                    <a:gd name="connsiteY34" fmla="*/ 291340 h 4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5676" h="427487">
                      <a:moveTo>
                        <a:pt x="659932" y="291340"/>
                      </a:moveTo>
                      <a:cubicBezTo>
                        <a:pt x="639048" y="283307"/>
                        <a:pt x="616557" y="288127"/>
                        <a:pt x="597280" y="292946"/>
                      </a:cubicBezTo>
                      <a:cubicBezTo>
                        <a:pt x="573183" y="297766"/>
                        <a:pt x="549086" y="304192"/>
                        <a:pt x="526595" y="310617"/>
                      </a:cubicBezTo>
                      <a:cubicBezTo>
                        <a:pt x="508924" y="315437"/>
                        <a:pt x="491253" y="321863"/>
                        <a:pt x="473582" y="328289"/>
                      </a:cubicBezTo>
                      <a:cubicBezTo>
                        <a:pt x="492860" y="312224"/>
                        <a:pt x="512137" y="297766"/>
                        <a:pt x="531415" y="281701"/>
                      </a:cubicBezTo>
                      <a:cubicBezTo>
                        <a:pt x="565151" y="254391"/>
                        <a:pt x="608525" y="223868"/>
                        <a:pt x="603706" y="174068"/>
                      </a:cubicBezTo>
                      <a:cubicBezTo>
                        <a:pt x="600493" y="149971"/>
                        <a:pt x="587641" y="130693"/>
                        <a:pt x="565151" y="121054"/>
                      </a:cubicBezTo>
                      <a:cubicBezTo>
                        <a:pt x="544266" y="113022"/>
                        <a:pt x="520169" y="119448"/>
                        <a:pt x="500892" y="130693"/>
                      </a:cubicBezTo>
                      <a:cubicBezTo>
                        <a:pt x="481614" y="143545"/>
                        <a:pt x="467156" y="161216"/>
                        <a:pt x="454304" y="178887"/>
                      </a:cubicBezTo>
                      <a:cubicBezTo>
                        <a:pt x="439846" y="199771"/>
                        <a:pt x="426994" y="220655"/>
                        <a:pt x="414142" y="241539"/>
                      </a:cubicBezTo>
                      <a:cubicBezTo>
                        <a:pt x="402897" y="259210"/>
                        <a:pt x="393259" y="278488"/>
                        <a:pt x="383620" y="297766"/>
                      </a:cubicBezTo>
                      <a:cubicBezTo>
                        <a:pt x="385226" y="260817"/>
                        <a:pt x="386833" y="222262"/>
                        <a:pt x="385226" y="185313"/>
                      </a:cubicBezTo>
                      <a:cubicBezTo>
                        <a:pt x="383620" y="154790"/>
                        <a:pt x="382013" y="122661"/>
                        <a:pt x="378800" y="92138"/>
                      </a:cubicBezTo>
                      <a:cubicBezTo>
                        <a:pt x="375587" y="68041"/>
                        <a:pt x="372375" y="42337"/>
                        <a:pt x="356310" y="23060"/>
                      </a:cubicBezTo>
                      <a:cubicBezTo>
                        <a:pt x="319361" y="-23528"/>
                        <a:pt x="253496" y="6995"/>
                        <a:pt x="235825" y="56795"/>
                      </a:cubicBezTo>
                      <a:cubicBezTo>
                        <a:pt x="226186" y="84105"/>
                        <a:pt x="229399" y="113022"/>
                        <a:pt x="232612" y="141938"/>
                      </a:cubicBezTo>
                      <a:cubicBezTo>
                        <a:pt x="235825" y="170855"/>
                        <a:pt x="242251" y="201378"/>
                        <a:pt x="248677" y="228688"/>
                      </a:cubicBezTo>
                      <a:cubicBezTo>
                        <a:pt x="258315" y="265636"/>
                        <a:pt x="269560" y="302585"/>
                        <a:pt x="284019" y="337927"/>
                      </a:cubicBezTo>
                      <a:cubicBezTo>
                        <a:pt x="253496" y="305798"/>
                        <a:pt x="222973" y="273669"/>
                        <a:pt x="192450" y="243146"/>
                      </a:cubicBezTo>
                      <a:cubicBezTo>
                        <a:pt x="174779" y="223868"/>
                        <a:pt x="155502" y="204591"/>
                        <a:pt x="134617" y="188526"/>
                      </a:cubicBezTo>
                      <a:cubicBezTo>
                        <a:pt x="113733" y="170855"/>
                        <a:pt x="88030" y="153184"/>
                        <a:pt x="60720" y="149971"/>
                      </a:cubicBezTo>
                      <a:cubicBezTo>
                        <a:pt x="33410" y="148364"/>
                        <a:pt x="9313" y="167642"/>
                        <a:pt x="2887" y="193345"/>
                      </a:cubicBezTo>
                      <a:cubicBezTo>
                        <a:pt x="-5145" y="219049"/>
                        <a:pt x="4493" y="244752"/>
                        <a:pt x="20558" y="265636"/>
                      </a:cubicBezTo>
                      <a:cubicBezTo>
                        <a:pt x="51081" y="305798"/>
                        <a:pt x="97669" y="339534"/>
                        <a:pt x="141043" y="363631"/>
                      </a:cubicBezTo>
                      <a:cubicBezTo>
                        <a:pt x="192450" y="392547"/>
                        <a:pt x="248677" y="413431"/>
                        <a:pt x="308116" y="423070"/>
                      </a:cubicBezTo>
                      <a:cubicBezTo>
                        <a:pt x="314542" y="424677"/>
                        <a:pt x="319361" y="423070"/>
                        <a:pt x="325787" y="421464"/>
                      </a:cubicBezTo>
                      <a:cubicBezTo>
                        <a:pt x="333819" y="427889"/>
                        <a:pt x="343458" y="426283"/>
                        <a:pt x="351490" y="421464"/>
                      </a:cubicBezTo>
                      <a:cubicBezTo>
                        <a:pt x="354703" y="424677"/>
                        <a:pt x="357916" y="426283"/>
                        <a:pt x="361129" y="426283"/>
                      </a:cubicBezTo>
                      <a:cubicBezTo>
                        <a:pt x="365948" y="427889"/>
                        <a:pt x="370768" y="427889"/>
                        <a:pt x="375587" y="426283"/>
                      </a:cubicBezTo>
                      <a:cubicBezTo>
                        <a:pt x="388439" y="427889"/>
                        <a:pt x="402897" y="427889"/>
                        <a:pt x="415749" y="424677"/>
                      </a:cubicBezTo>
                      <a:cubicBezTo>
                        <a:pt x="423781" y="423070"/>
                        <a:pt x="431814" y="419857"/>
                        <a:pt x="438239" y="416644"/>
                      </a:cubicBezTo>
                      <a:cubicBezTo>
                        <a:pt x="465550" y="415038"/>
                        <a:pt x="491253" y="415038"/>
                        <a:pt x="518563" y="413431"/>
                      </a:cubicBezTo>
                      <a:cubicBezTo>
                        <a:pt x="545873" y="411825"/>
                        <a:pt x="571577" y="411825"/>
                        <a:pt x="598886" y="410218"/>
                      </a:cubicBezTo>
                      <a:cubicBezTo>
                        <a:pt x="621377" y="408612"/>
                        <a:pt x="645474" y="407005"/>
                        <a:pt x="666358" y="395760"/>
                      </a:cubicBezTo>
                      <a:cubicBezTo>
                        <a:pt x="703307" y="374876"/>
                        <a:pt x="709733" y="309011"/>
                        <a:pt x="659932" y="291340"/>
                      </a:cubicBezTo>
                      <a:close/>
                    </a:path>
                  </a:pathLst>
                </a:custGeom>
                <a:solidFill>
                  <a:srgbClr val="FBB03B"/>
                </a:solidFill>
                <a:ln w="48145" cap="rnd">
                  <a:solidFill>
                    <a:srgbClr val="534741"/>
                  </a:solidFill>
                  <a:prstDash val="solid"/>
                  <a:round/>
                </a:ln>
              </p:spPr>
              <p:txBody>
                <a:bodyPr rtlCol="0" anchor="ctr"/>
                <a:lstStyle/>
                <a:p>
                  <a:endParaRPr lang="en-US"/>
                </a:p>
              </p:txBody>
            </p:sp>
          </p:grpSp>
          <p:sp>
            <p:nvSpPr>
              <p:cNvPr id="465" name="รูปแบบอิสระ: รูปร่าง 464">
                <a:extLst>
                  <a:ext uri="{FF2B5EF4-FFF2-40B4-BE49-F238E27FC236}">
                    <a16:creationId xmlns:a16="http://schemas.microsoft.com/office/drawing/2014/main" xmlns="" id="{A76FDBA8-A272-42F5-BAB7-D7C307F6BED2}"/>
                  </a:ext>
                </a:extLst>
              </p:cNvPr>
              <p:cNvSpPr/>
              <p:nvPr/>
            </p:nvSpPr>
            <p:spPr>
              <a:xfrm>
                <a:off x="8189542" y="2892355"/>
                <a:ext cx="178540" cy="178236"/>
              </a:xfrm>
              <a:custGeom>
                <a:avLst/>
                <a:gdLst>
                  <a:gd name="connsiteX0" fmla="*/ 109462 w 178540"/>
                  <a:gd name="connsiteY0" fmla="*/ 2499 h 178236"/>
                  <a:gd name="connsiteX1" fmla="*/ 45203 w 178540"/>
                  <a:gd name="connsiteY1" fmla="*/ 12138 h 178236"/>
                  <a:gd name="connsiteX2" fmla="*/ 5042 w 178540"/>
                  <a:gd name="connsiteY2" fmla="*/ 61938 h 178236"/>
                  <a:gd name="connsiteX3" fmla="*/ 3435 w 178540"/>
                  <a:gd name="connsiteY3" fmla="*/ 114952 h 178236"/>
                  <a:gd name="connsiteX4" fmla="*/ 13074 w 178540"/>
                  <a:gd name="connsiteY4" fmla="*/ 137442 h 178236"/>
                  <a:gd name="connsiteX5" fmla="*/ 41990 w 178540"/>
                  <a:gd name="connsiteY5" fmla="*/ 166359 h 178236"/>
                  <a:gd name="connsiteX6" fmla="*/ 72514 w 178540"/>
                  <a:gd name="connsiteY6" fmla="*/ 174391 h 178236"/>
                  <a:gd name="connsiteX7" fmla="*/ 111069 w 178540"/>
                  <a:gd name="connsiteY7" fmla="*/ 175998 h 178236"/>
                  <a:gd name="connsiteX8" fmla="*/ 178540 w 178540"/>
                  <a:gd name="connsiteY8" fmla="*/ 87642 h 178236"/>
                  <a:gd name="connsiteX9" fmla="*/ 109462 w 178540"/>
                  <a:gd name="connsiteY9" fmla="*/ 2499 h 17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540" h="178236">
                    <a:moveTo>
                      <a:pt x="109462" y="2499"/>
                    </a:moveTo>
                    <a:cubicBezTo>
                      <a:pt x="86972" y="-2320"/>
                      <a:pt x="64481" y="-714"/>
                      <a:pt x="45203" y="12138"/>
                    </a:cubicBezTo>
                    <a:cubicBezTo>
                      <a:pt x="25926" y="23383"/>
                      <a:pt x="13074" y="41054"/>
                      <a:pt x="5042" y="61938"/>
                    </a:cubicBezTo>
                    <a:cubicBezTo>
                      <a:pt x="-1384" y="78003"/>
                      <a:pt x="-1384" y="98887"/>
                      <a:pt x="3435" y="114952"/>
                    </a:cubicBezTo>
                    <a:cubicBezTo>
                      <a:pt x="5042" y="122984"/>
                      <a:pt x="9861" y="131016"/>
                      <a:pt x="13074" y="137442"/>
                    </a:cubicBezTo>
                    <a:cubicBezTo>
                      <a:pt x="21106" y="150294"/>
                      <a:pt x="30745" y="156720"/>
                      <a:pt x="41990" y="166359"/>
                    </a:cubicBezTo>
                    <a:cubicBezTo>
                      <a:pt x="50023" y="172785"/>
                      <a:pt x="61268" y="174391"/>
                      <a:pt x="72514" y="174391"/>
                    </a:cubicBezTo>
                    <a:cubicBezTo>
                      <a:pt x="83759" y="179210"/>
                      <a:pt x="96611" y="179210"/>
                      <a:pt x="111069" y="175998"/>
                    </a:cubicBezTo>
                    <a:cubicBezTo>
                      <a:pt x="151230" y="166359"/>
                      <a:pt x="178540" y="127803"/>
                      <a:pt x="178540" y="87642"/>
                    </a:cubicBezTo>
                    <a:cubicBezTo>
                      <a:pt x="178540" y="49087"/>
                      <a:pt x="149624" y="10531"/>
                      <a:pt x="109462" y="2499"/>
                    </a:cubicBezTo>
                    <a:close/>
                  </a:path>
                </a:pathLst>
              </a:custGeom>
              <a:solidFill>
                <a:srgbClr val="F9B4C4"/>
              </a:solidFill>
              <a:ln w="16048" cap="flat">
                <a:noFill/>
                <a:prstDash val="solid"/>
                <a:miter/>
              </a:ln>
            </p:spPr>
            <p:txBody>
              <a:bodyPr rtlCol="0" anchor="ctr"/>
              <a:lstStyle/>
              <a:p>
                <a:endParaRPr lang="en-US"/>
              </a:p>
            </p:txBody>
          </p:sp>
          <p:sp>
            <p:nvSpPr>
              <p:cNvPr id="466" name="รูปแบบอิสระ: รูปร่าง 465">
                <a:extLst>
                  <a:ext uri="{FF2B5EF4-FFF2-40B4-BE49-F238E27FC236}">
                    <a16:creationId xmlns:a16="http://schemas.microsoft.com/office/drawing/2014/main" xmlns="" id="{CFFE15EE-62D8-4CE9-801D-CD9F2702E533}"/>
                  </a:ext>
                </a:extLst>
              </p:cNvPr>
              <p:cNvSpPr/>
              <p:nvPr/>
            </p:nvSpPr>
            <p:spPr>
              <a:xfrm>
                <a:off x="7388445" y="2889829"/>
                <a:ext cx="179616" cy="185442"/>
              </a:xfrm>
              <a:custGeom>
                <a:avLst/>
                <a:gdLst>
                  <a:gd name="connsiteX0" fmla="*/ 152306 w 179616"/>
                  <a:gd name="connsiteY0" fmla="*/ 27516 h 185442"/>
                  <a:gd name="connsiteX1" fmla="*/ 131422 w 179616"/>
                  <a:gd name="connsiteY1" fmla="*/ 11451 h 185442"/>
                  <a:gd name="connsiteX2" fmla="*/ 88047 w 179616"/>
                  <a:gd name="connsiteY2" fmla="*/ 206 h 185442"/>
                  <a:gd name="connsiteX3" fmla="*/ 46279 w 179616"/>
                  <a:gd name="connsiteY3" fmla="*/ 16270 h 185442"/>
                  <a:gd name="connsiteX4" fmla="*/ 44673 w 179616"/>
                  <a:gd name="connsiteY4" fmla="*/ 17877 h 185442"/>
                  <a:gd name="connsiteX5" fmla="*/ 2905 w 179616"/>
                  <a:gd name="connsiteY5" fmla="*/ 122297 h 185442"/>
                  <a:gd name="connsiteX6" fmla="*/ 110538 w 179616"/>
                  <a:gd name="connsiteY6" fmla="*/ 183343 h 185442"/>
                  <a:gd name="connsiteX7" fmla="*/ 179616 w 179616"/>
                  <a:gd name="connsiteY7" fmla="*/ 94987 h 185442"/>
                  <a:gd name="connsiteX8" fmla="*/ 152306 w 179616"/>
                  <a:gd name="connsiteY8" fmla="*/ 27516 h 18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6" h="185442">
                    <a:moveTo>
                      <a:pt x="152306" y="27516"/>
                    </a:moveTo>
                    <a:cubicBezTo>
                      <a:pt x="145880" y="21090"/>
                      <a:pt x="139454" y="14664"/>
                      <a:pt x="131422" y="11451"/>
                    </a:cubicBezTo>
                    <a:cubicBezTo>
                      <a:pt x="116964" y="3419"/>
                      <a:pt x="104112" y="1812"/>
                      <a:pt x="88047" y="206"/>
                    </a:cubicBezTo>
                    <a:cubicBezTo>
                      <a:pt x="75196" y="-1401"/>
                      <a:pt x="55918" y="6632"/>
                      <a:pt x="46279" y="16270"/>
                    </a:cubicBezTo>
                    <a:cubicBezTo>
                      <a:pt x="46279" y="16270"/>
                      <a:pt x="44673" y="16270"/>
                      <a:pt x="44673" y="17877"/>
                    </a:cubicBezTo>
                    <a:cubicBezTo>
                      <a:pt x="7724" y="37154"/>
                      <a:pt x="-6734" y="83742"/>
                      <a:pt x="2905" y="122297"/>
                    </a:cubicBezTo>
                    <a:cubicBezTo>
                      <a:pt x="15756" y="168885"/>
                      <a:pt x="65557" y="192982"/>
                      <a:pt x="110538" y="183343"/>
                    </a:cubicBezTo>
                    <a:cubicBezTo>
                      <a:pt x="152306" y="173704"/>
                      <a:pt x="179616" y="135149"/>
                      <a:pt x="179616" y="94987"/>
                    </a:cubicBezTo>
                    <a:cubicBezTo>
                      <a:pt x="179616" y="67678"/>
                      <a:pt x="168371" y="43581"/>
                      <a:pt x="152306" y="27516"/>
                    </a:cubicBezTo>
                    <a:close/>
                  </a:path>
                </a:pathLst>
              </a:custGeom>
              <a:solidFill>
                <a:srgbClr val="F9B4C4"/>
              </a:solidFill>
              <a:ln w="16048" cap="flat">
                <a:noFill/>
                <a:prstDash val="solid"/>
                <a:miter/>
              </a:ln>
            </p:spPr>
            <p:txBody>
              <a:bodyPr rtlCol="0" anchor="ctr"/>
              <a:lstStyle/>
              <a:p>
                <a:endParaRPr lang="en-US"/>
              </a:p>
            </p:txBody>
          </p:sp>
        </p:grpSp>
        <p:grpSp>
          <p:nvGrpSpPr>
            <p:cNvPr id="467" name="กราฟิก 324">
              <a:extLst>
                <a:ext uri="{FF2B5EF4-FFF2-40B4-BE49-F238E27FC236}">
                  <a16:creationId xmlns:a16="http://schemas.microsoft.com/office/drawing/2014/main" xmlns="" id="{F43A3712-DF0B-4181-97EA-75B8C8879D48}"/>
                </a:ext>
              </a:extLst>
            </p:cNvPr>
            <p:cNvGrpSpPr/>
            <p:nvPr/>
          </p:nvGrpSpPr>
          <p:grpSpPr>
            <a:xfrm>
              <a:off x="7194769" y="3888507"/>
              <a:ext cx="1486573" cy="1028890"/>
              <a:chOff x="7194769" y="3888507"/>
              <a:chExt cx="1486573" cy="1028890"/>
            </a:xfrm>
            <a:solidFill>
              <a:schemeClr val="accent1"/>
            </a:solidFill>
          </p:grpSpPr>
          <p:sp>
            <p:nvSpPr>
              <p:cNvPr id="468" name="รูปแบบอิสระ: รูปร่าง 467">
                <a:extLst>
                  <a:ext uri="{FF2B5EF4-FFF2-40B4-BE49-F238E27FC236}">
                    <a16:creationId xmlns:a16="http://schemas.microsoft.com/office/drawing/2014/main" xmlns="" id="{D54B47BA-B082-42E4-8306-7D758D64C7E4}"/>
                  </a:ext>
                </a:extLst>
              </p:cNvPr>
              <p:cNvSpPr/>
              <p:nvPr/>
            </p:nvSpPr>
            <p:spPr>
              <a:xfrm>
                <a:off x="7359220" y="4080427"/>
                <a:ext cx="1102036" cy="836969"/>
              </a:xfrm>
              <a:custGeom>
                <a:avLst/>
                <a:gdLst>
                  <a:gd name="connsiteX0" fmla="*/ 0 w 1102036"/>
                  <a:gd name="connsiteY0" fmla="*/ 0 h 836969"/>
                  <a:gd name="connsiteX1" fmla="*/ 88356 w 1102036"/>
                  <a:gd name="connsiteY1" fmla="*/ 713272 h 836969"/>
                  <a:gd name="connsiteX2" fmla="*/ 538167 w 1102036"/>
                  <a:gd name="connsiteY2" fmla="*/ 836970 h 836969"/>
                  <a:gd name="connsiteX3" fmla="*/ 1010468 w 1102036"/>
                  <a:gd name="connsiteY3" fmla="*/ 722910 h 836969"/>
                  <a:gd name="connsiteX4" fmla="*/ 1102036 w 1102036"/>
                  <a:gd name="connsiteY4" fmla="*/ 0 h 836969"/>
                  <a:gd name="connsiteX5" fmla="*/ 0 w 1102036"/>
                  <a:gd name="connsiteY5" fmla="*/ 0 h 83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2036" h="836969">
                    <a:moveTo>
                      <a:pt x="0" y="0"/>
                    </a:moveTo>
                    <a:cubicBezTo>
                      <a:pt x="0" y="0"/>
                      <a:pt x="32129" y="589574"/>
                      <a:pt x="88356" y="713272"/>
                    </a:cubicBezTo>
                    <a:cubicBezTo>
                      <a:pt x="144582" y="836970"/>
                      <a:pt x="427320" y="836970"/>
                      <a:pt x="538167" y="836970"/>
                    </a:cubicBezTo>
                    <a:cubicBezTo>
                      <a:pt x="705239" y="836970"/>
                      <a:pt x="954242" y="836970"/>
                      <a:pt x="1010468" y="722910"/>
                    </a:cubicBezTo>
                    <a:cubicBezTo>
                      <a:pt x="1058662" y="623309"/>
                      <a:pt x="1097217" y="101207"/>
                      <a:pt x="1102036" y="0"/>
                    </a:cubicBezTo>
                    <a:lnTo>
                      <a:pt x="0" y="0"/>
                    </a:lnTo>
                    <a:close/>
                  </a:path>
                </a:pathLst>
              </a:custGeom>
              <a:solidFill>
                <a:srgbClr val="A1C8E5"/>
              </a:solidFill>
              <a:ln w="16048" cap="flat">
                <a:noFill/>
                <a:prstDash val="solid"/>
                <a:miter/>
              </a:ln>
            </p:spPr>
            <p:txBody>
              <a:bodyPr rtlCol="0" anchor="ctr"/>
              <a:lstStyle/>
              <a:p>
                <a:endParaRPr lang="en-US"/>
              </a:p>
            </p:txBody>
          </p:sp>
          <p:sp>
            <p:nvSpPr>
              <p:cNvPr id="469" name="รูปแบบอิสระ: รูปร่าง 468">
                <a:extLst>
                  <a:ext uri="{FF2B5EF4-FFF2-40B4-BE49-F238E27FC236}">
                    <a16:creationId xmlns:a16="http://schemas.microsoft.com/office/drawing/2014/main" xmlns="" id="{92D8D5F0-D121-4A5B-9D61-7C84B0FA1B0F}"/>
                  </a:ext>
                </a:extLst>
              </p:cNvPr>
              <p:cNvSpPr/>
              <p:nvPr/>
            </p:nvSpPr>
            <p:spPr>
              <a:xfrm>
                <a:off x="7489344" y="4383085"/>
                <a:ext cx="932050" cy="493140"/>
              </a:xfrm>
              <a:custGeom>
                <a:avLst/>
                <a:gdLst>
                  <a:gd name="connsiteX0" fmla="*/ 926931 w 932050"/>
                  <a:gd name="connsiteY0" fmla="*/ 50765 h 493140"/>
                  <a:gd name="connsiteX1" fmla="*/ 0 w 932050"/>
                  <a:gd name="connsiteY1" fmla="*/ 7390 h 493140"/>
                  <a:gd name="connsiteX2" fmla="*/ 73898 w 932050"/>
                  <a:gd name="connsiteY2" fmla="*/ 346355 h 493140"/>
                  <a:gd name="connsiteX3" fmla="*/ 795201 w 932050"/>
                  <a:gd name="connsiteY3" fmla="*/ 478085 h 493140"/>
                  <a:gd name="connsiteX4" fmla="*/ 926931 w 932050"/>
                  <a:gd name="connsiteY4" fmla="*/ 50765 h 49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050" h="493140">
                    <a:moveTo>
                      <a:pt x="926931" y="50765"/>
                    </a:moveTo>
                    <a:cubicBezTo>
                      <a:pt x="926931" y="50765"/>
                      <a:pt x="0" y="-23133"/>
                      <a:pt x="0" y="7390"/>
                    </a:cubicBezTo>
                    <a:cubicBezTo>
                      <a:pt x="0" y="36306"/>
                      <a:pt x="0" y="286916"/>
                      <a:pt x="73898" y="346355"/>
                    </a:cubicBezTo>
                    <a:cubicBezTo>
                      <a:pt x="147795" y="405794"/>
                      <a:pt x="618490" y="537524"/>
                      <a:pt x="795201" y="478085"/>
                    </a:cubicBezTo>
                    <a:cubicBezTo>
                      <a:pt x="971912" y="418646"/>
                      <a:pt x="926931" y="50765"/>
                      <a:pt x="926931" y="50765"/>
                    </a:cubicBezTo>
                    <a:close/>
                  </a:path>
                </a:pathLst>
              </a:custGeom>
              <a:solidFill>
                <a:srgbClr val="D0E1F3"/>
              </a:solidFill>
              <a:ln w="16048" cap="flat">
                <a:noFill/>
                <a:prstDash val="solid"/>
                <a:miter/>
              </a:ln>
            </p:spPr>
            <p:txBody>
              <a:bodyPr rtlCol="0" anchor="ctr"/>
              <a:lstStyle/>
              <a:p>
                <a:endParaRPr lang="en-US"/>
              </a:p>
            </p:txBody>
          </p:sp>
          <p:sp>
            <p:nvSpPr>
              <p:cNvPr id="470" name="รูปแบบอิสระ: รูปร่าง 469">
                <a:extLst>
                  <a:ext uri="{FF2B5EF4-FFF2-40B4-BE49-F238E27FC236}">
                    <a16:creationId xmlns:a16="http://schemas.microsoft.com/office/drawing/2014/main" xmlns="" id="{42CB0A2F-0F89-43E5-9D03-501724C21227}"/>
                  </a:ext>
                </a:extLst>
              </p:cNvPr>
              <p:cNvSpPr/>
              <p:nvPr/>
            </p:nvSpPr>
            <p:spPr>
              <a:xfrm>
                <a:off x="7359220" y="4080427"/>
                <a:ext cx="1102036" cy="836969"/>
              </a:xfrm>
              <a:custGeom>
                <a:avLst/>
                <a:gdLst>
                  <a:gd name="connsiteX0" fmla="*/ 0 w 1102036"/>
                  <a:gd name="connsiteY0" fmla="*/ 0 h 836969"/>
                  <a:gd name="connsiteX1" fmla="*/ 88356 w 1102036"/>
                  <a:gd name="connsiteY1" fmla="*/ 713272 h 836969"/>
                  <a:gd name="connsiteX2" fmla="*/ 538167 w 1102036"/>
                  <a:gd name="connsiteY2" fmla="*/ 836970 h 836969"/>
                  <a:gd name="connsiteX3" fmla="*/ 1010468 w 1102036"/>
                  <a:gd name="connsiteY3" fmla="*/ 722910 h 836969"/>
                  <a:gd name="connsiteX4" fmla="*/ 1102036 w 1102036"/>
                  <a:gd name="connsiteY4" fmla="*/ 0 h 836969"/>
                  <a:gd name="connsiteX5" fmla="*/ 0 w 1102036"/>
                  <a:gd name="connsiteY5" fmla="*/ 0 h 83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2036" h="836969">
                    <a:moveTo>
                      <a:pt x="0" y="0"/>
                    </a:moveTo>
                    <a:cubicBezTo>
                      <a:pt x="0" y="0"/>
                      <a:pt x="32129" y="589574"/>
                      <a:pt x="88356" y="713272"/>
                    </a:cubicBezTo>
                    <a:cubicBezTo>
                      <a:pt x="144582" y="836970"/>
                      <a:pt x="427320" y="836970"/>
                      <a:pt x="538167" y="836970"/>
                    </a:cubicBezTo>
                    <a:cubicBezTo>
                      <a:pt x="705239" y="836970"/>
                      <a:pt x="954242" y="836970"/>
                      <a:pt x="1010468" y="722910"/>
                    </a:cubicBezTo>
                    <a:cubicBezTo>
                      <a:pt x="1058662" y="623309"/>
                      <a:pt x="1097217" y="101207"/>
                      <a:pt x="1102036" y="0"/>
                    </a:cubicBezTo>
                    <a:lnTo>
                      <a:pt x="0" y="0"/>
                    </a:lnTo>
                    <a:close/>
                  </a:path>
                </a:pathLst>
              </a:custGeom>
              <a:noFill/>
              <a:ln w="48145" cap="flat">
                <a:solidFill>
                  <a:srgbClr val="534741"/>
                </a:solidFill>
                <a:prstDash val="solid"/>
                <a:miter/>
              </a:ln>
            </p:spPr>
            <p:txBody>
              <a:bodyPr rtlCol="0" anchor="ctr"/>
              <a:lstStyle/>
              <a:p>
                <a:endParaRPr lang="en-US"/>
              </a:p>
            </p:txBody>
          </p:sp>
          <p:sp>
            <p:nvSpPr>
              <p:cNvPr id="471" name="รูปแบบอิสระ: รูปร่าง 470">
                <a:extLst>
                  <a:ext uri="{FF2B5EF4-FFF2-40B4-BE49-F238E27FC236}">
                    <a16:creationId xmlns:a16="http://schemas.microsoft.com/office/drawing/2014/main" xmlns="" id="{B8D47AFC-A5CF-4115-A426-824BE57891F7}"/>
                  </a:ext>
                </a:extLst>
              </p:cNvPr>
              <p:cNvSpPr/>
              <p:nvPr/>
            </p:nvSpPr>
            <p:spPr>
              <a:xfrm>
                <a:off x="7194769" y="3891914"/>
                <a:ext cx="1486573" cy="386132"/>
              </a:xfrm>
              <a:custGeom>
                <a:avLst/>
                <a:gdLst>
                  <a:gd name="connsiteX0" fmla="*/ 188548 w 1486573"/>
                  <a:gd name="connsiteY0" fmla="*/ 360406 h 386132"/>
                  <a:gd name="connsiteX1" fmla="*/ 592 w 1486573"/>
                  <a:gd name="connsiteY1" fmla="*/ 175662 h 386132"/>
                  <a:gd name="connsiteX2" fmla="*/ 254414 w 1486573"/>
                  <a:gd name="connsiteY2" fmla="*/ 2163 h 386132"/>
                  <a:gd name="connsiteX3" fmla="*/ 1366089 w 1486573"/>
                  <a:gd name="connsiteY3" fmla="*/ 26260 h 386132"/>
                  <a:gd name="connsiteX4" fmla="*/ 1486574 w 1486573"/>
                  <a:gd name="connsiteY4" fmla="*/ 174055 h 386132"/>
                  <a:gd name="connsiteX5" fmla="*/ 1216688 w 1486573"/>
                  <a:gd name="connsiteY5" fmla="*/ 386109 h 386132"/>
                  <a:gd name="connsiteX6" fmla="*/ 188548 w 1486573"/>
                  <a:gd name="connsiteY6" fmla="*/ 360406 h 3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573" h="386132">
                    <a:moveTo>
                      <a:pt x="188548" y="360406"/>
                    </a:moveTo>
                    <a:cubicBezTo>
                      <a:pt x="188548" y="360406"/>
                      <a:pt x="-12260" y="360406"/>
                      <a:pt x="592" y="175662"/>
                    </a:cubicBezTo>
                    <a:cubicBezTo>
                      <a:pt x="13444" y="-9082"/>
                      <a:pt x="188548" y="2163"/>
                      <a:pt x="254414" y="2163"/>
                    </a:cubicBezTo>
                    <a:cubicBezTo>
                      <a:pt x="320279" y="2163"/>
                      <a:pt x="990176" y="-10689"/>
                      <a:pt x="1366089" y="26260"/>
                    </a:cubicBezTo>
                    <a:cubicBezTo>
                      <a:pt x="1366089" y="26260"/>
                      <a:pt x="1486574" y="39112"/>
                      <a:pt x="1486574" y="174055"/>
                    </a:cubicBezTo>
                    <a:cubicBezTo>
                      <a:pt x="1486574" y="308998"/>
                      <a:pt x="1478542" y="387715"/>
                      <a:pt x="1216688" y="386109"/>
                    </a:cubicBezTo>
                    <a:cubicBezTo>
                      <a:pt x="1003028" y="386109"/>
                      <a:pt x="469680" y="384503"/>
                      <a:pt x="188548" y="360406"/>
                    </a:cubicBezTo>
                    <a:close/>
                  </a:path>
                </a:pathLst>
              </a:custGeom>
              <a:solidFill>
                <a:srgbClr val="D0E1F3"/>
              </a:solidFill>
              <a:ln w="16048" cap="flat">
                <a:noFill/>
                <a:prstDash val="solid"/>
                <a:miter/>
              </a:ln>
            </p:spPr>
            <p:txBody>
              <a:bodyPr rtlCol="0" anchor="ctr"/>
              <a:lstStyle/>
              <a:p>
                <a:endParaRPr lang="en-US"/>
              </a:p>
            </p:txBody>
          </p:sp>
          <p:sp>
            <p:nvSpPr>
              <p:cNvPr id="472" name="รูปแบบอิสระ: รูปร่าง 471">
                <a:extLst>
                  <a:ext uri="{FF2B5EF4-FFF2-40B4-BE49-F238E27FC236}">
                    <a16:creationId xmlns:a16="http://schemas.microsoft.com/office/drawing/2014/main" xmlns="" id="{59B6788D-CCA8-4C2E-A439-C2AAA9227F37}"/>
                  </a:ext>
                </a:extLst>
              </p:cNvPr>
              <p:cNvSpPr/>
              <p:nvPr/>
            </p:nvSpPr>
            <p:spPr>
              <a:xfrm>
                <a:off x="7194769" y="3888507"/>
                <a:ext cx="338493" cy="372495"/>
              </a:xfrm>
              <a:custGeom>
                <a:avLst/>
                <a:gdLst>
                  <a:gd name="connsiteX0" fmla="*/ 188548 w 338493"/>
                  <a:gd name="connsiteY0" fmla="*/ 363813 h 372495"/>
                  <a:gd name="connsiteX1" fmla="*/ 592 w 338493"/>
                  <a:gd name="connsiteY1" fmla="*/ 179069 h 372495"/>
                  <a:gd name="connsiteX2" fmla="*/ 254414 w 338493"/>
                  <a:gd name="connsiteY2" fmla="*/ 5570 h 372495"/>
                  <a:gd name="connsiteX3" fmla="*/ 325098 w 338493"/>
                  <a:gd name="connsiteY3" fmla="*/ 8783 h 372495"/>
                  <a:gd name="connsiteX4" fmla="*/ 265659 w 338493"/>
                  <a:gd name="connsiteY4" fmla="*/ 371845 h 372495"/>
                  <a:gd name="connsiteX5" fmla="*/ 188548 w 338493"/>
                  <a:gd name="connsiteY5" fmla="*/ 363813 h 37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93" h="372495">
                    <a:moveTo>
                      <a:pt x="188548" y="363813"/>
                    </a:moveTo>
                    <a:cubicBezTo>
                      <a:pt x="188548" y="363813"/>
                      <a:pt x="-12260" y="363813"/>
                      <a:pt x="592" y="179069"/>
                    </a:cubicBezTo>
                    <a:cubicBezTo>
                      <a:pt x="13444" y="-5675"/>
                      <a:pt x="188548" y="5570"/>
                      <a:pt x="254414" y="5570"/>
                    </a:cubicBezTo>
                    <a:cubicBezTo>
                      <a:pt x="264053" y="5570"/>
                      <a:pt x="376505" y="-8888"/>
                      <a:pt x="325098" y="8783"/>
                    </a:cubicBezTo>
                    <a:cubicBezTo>
                      <a:pt x="51999" y="97139"/>
                      <a:pt x="169271" y="362206"/>
                      <a:pt x="265659" y="371845"/>
                    </a:cubicBezTo>
                    <a:cubicBezTo>
                      <a:pt x="305820" y="375058"/>
                      <a:pt x="220678" y="365419"/>
                      <a:pt x="188548" y="363813"/>
                    </a:cubicBezTo>
                    <a:close/>
                  </a:path>
                </a:pathLst>
              </a:custGeom>
              <a:solidFill>
                <a:srgbClr val="A1C8E5"/>
              </a:solidFill>
              <a:ln w="16048" cap="flat">
                <a:noFill/>
                <a:prstDash val="solid"/>
                <a:miter/>
              </a:ln>
            </p:spPr>
            <p:txBody>
              <a:bodyPr rtlCol="0" anchor="ctr"/>
              <a:lstStyle/>
              <a:p>
                <a:endParaRPr lang="en-US"/>
              </a:p>
            </p:txBody>
          </p:sp>
          <p:sp>
            <p:nvSpPr>
              <p:cNvPr id="473" name="รูปแบบอิสระ: รูปร่าง 472">
                <a:extLst>
                  <a:ext uri="{FF2B5EF4-FFF2-40B4-BE49-F238E27FC236}">
                    <a16:creationId xmlns:a16="http://schemas.microsoft.com/office/drawing/2014/main" xmlns="" id="{0AA59BEF-C023-44DE-A392-B7CC11ABEE43}"/>
                  </a:ext>
                </a:extLst>
              </p:cNvPr>
              <p:cNvSpPr/>
              <p:nvPr/>
            </p:nvSpPr>
            <p:spPr>
              <a:xfrm>
                <a:off x="7194769" y="3891914"/>
                <a:ext cx="1486573" cy="386132"/>
              </a:xfrm>
              <a:custGeom>
                <a:avLst/>
                <a:gdLst>
                  <a:gd name="connsiteX0" fmla="*/ 188548 w 1486573"/>
                  <a:gd name="connsiteY0" fmla="*/ 360406 h 386132"/>
                  <a:gd name="connsiteX1" fmla="*/ 592 w 1486573"/>
                  <a:gd name="connsiteY1" fmla="*/ 175662 h 386132"/>
                  <a:gd name="connsiteX2" fmla="*/ 254414 w 1486573"/>
                  <a:gd name="connsiteY2" fmla="*/ 2163 h 386132"/>
                  <a:gd name="connsiteX3" fmla="*/ 1366089 w 1486573"/>
                  <a:gd name="connsiteY3" fmla="*/ 26260 h 386132"/>
                  <a:gd name="connsiteX4" fmla="*/ 1486574 w 1486573"/>
                  <a:gd name="connsiteY4" fmla="*/ 174055 h 386132"/>
                  <a:gd name="connsiteX5" fmla="*/ 1216688 w 1486573"/>
                  <a:gd name="connsiteY5" fmla="*/ 386109 h 386132"/>
                  <a:gd name="connsiteX6" fmla="*/ 188548 w 1486573"/>
                  <a:gd name="connsiteY6" fmla="*/ 360406 h 3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573" h="386132">
                    <a:moveTo>
                      <a:pt x="188548" y="360406"/>
                    </a:moveTo>
                    <a:cubicBezTo>
                      <a:pt x="188548" y="360406"/>
                      <a:pt x="-12260" y="360406"/>
                      <a:pt x="592" y="175662"/>
                    </a:cubicBezTo>
                    <a:cubicBezTo>
                      <a:pt x="13444" y="-9082"/>
                      <a:pt x="188548" y="2163"/>
                      <a:pt x="254414" y="2163"/>
                    </a:cubicBezTo>
                    <a:cubicBezTo>
                      <a:pt x="320279" y="2163"/>
                      <a:pt x="990176" y="-10689"/>
                      <a:pt x="1366089" y="26260"/>
                    </a:cubicBezTo>
                    <a:cubicBezTo>
                      <a:pt x="1366089" y="26260"/>
                      <a:pt x="1486574" y="39112"/>
                      <a:pt x="1486574" y="174055"/>
                    </a:cubicBezTo>
                    <a:cubicBezTo>
                      <a:pt x="1486574" y="308998"/>
                      <a:pt x="1478542" y="387715"/>
                      <a:pt x="1216688" y="386109"/>
                    </a:cubicBezTo>
                    <a:cubicBezTo>
                      <a:pt x="1003028" y="386109"/>
                      <a:pt x="469680" y="384503"/>
                      <a:pt x="188548" y="360406"/>
                    </a:cubicBezTo>
                    <a:close/>
                  </a:path>
                </a:pathLst>
              </a:custGeom>
              <a:noFill/>
              <a:ln w="48145" cap="flat">
                <a:solidFill>
                  <a:srgbClr val="534741"/>
                </a:solidFill>
                <a:prstDash val="solid"/>
                <a:miter/>
              </a:ln>
            </p:spPr>
            <p:txBody>
              <a:bodyPr rtlCol="0" anchor="ctr"/>
              <a:lstStyle/>
              <a:p>
                <a:endParaRPr lang="en-US"/>
              </a:p>
            </p:txBody>
          </p:sp>
          <p:sp>
            <p:nvSpPr>
              <p:cNvPr id="474" name="รูปแบบอิสระ: รูปร่าง 473">
                <a:extLst>
                  <a:ext uri="{FF2B5EF4-FFF2-40B4-BE49-F238E27FC236}">
                    <a16:creationId xmlns:a16="http://schemas.microsoft.com/office/drawing/2014/main" xmlns="" id="{6A49463B-A278-46DA-B51B-D87BACD223F6}"/>
                  </a:ext>
                </a:extLst>
              </p:cNvPr>
              <p:cNvSpPr/>
              <p:nvPr/>
            </p:nvSpPr>
            <p:spPr>
              <a:xfrm>
                <a:off x="8238559" y="3988156"/>
                <a:ext cx="363580" cy="79866"/>
              </a:xfrm>
              <a:custGeom>
                <a:avLst/>
                <a:gdLst>
                  <a:gd name="connsiteX0" fmla="*/ 327118 w 363580"/>
                  <a:gd name="connsiteY0" fmla="*/ 13555 h 79866"/>
                  <a:gd name="connsiteX1" fmla="*/ 47594 w 363580"/>
                  <a:gd name="connsiteY1" fmla="*/ 2309 h 79866"/>
                  <a:gd name="connsiteX2" fmla="*/ 47594 w 363580"/>
                  <a:gd name="connsiteY2" fmla="*/ 66568 h 79866"/>
                  <a:gd name="connsiteX3" fmla="*/ 299809 w 363580"/>
                  <a:gd name="connsiteY3" fmla="*/ 79420 h 79866"/>
                  <a:gd name="connsiteX4" fmla="*/ 362461 w 363580"/>
                  <a:gd name="connsiteY4" fmla="*/ 55323 h 79866"/>
                  <a:gd name="connsiteX5" fmla="*/ 327118 w 363580"/>
                  <a:gd name="connsiteY5" fmla="*/ 13555 h 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0" h="79866">
                    <a:moveTo>
                      <a:pt x="327118" y="13555"/>
                    </a:moveTo>
                    <a:cubicBezTo>
                      <a:pt x="235551" y="3916"/>
                      <a:pt x="140769" y="-4117"/>
                      <a:pt x="47594" y="2309"/>
                    </a:cubicBezTo>
                    <a:cubicBezTo>
                      <a:pt x="-15059" y="7129"/>
                      <a:pt x="-16665" y="63355"/>
                      <a:pt x="47594" y="66568"/>
                    </a:cubicBezTo>
                    <a:cubicBezTo>
                      <a:pt x="131130" y="69781"/>
                      <a:pt x="214666" y="71387"/>
                      <a:pt x="299809" y="79420"/>
                    </a:cubicBezTo>
                    <a:cubicBezTo>
                      <a:pt x="320693" y="81026"/>
                      <a:pt x="356036" y="79420"/>
                      <a:pt x="362461" y="55323"/>
                    </a:cubicBezTo>
                    <a:cubicBezTo>
                      <a:pt x="368887" y="32832"/>
                      <a:pt x="346396" y="15161"/>
                      <a:pt x="327118" y="13555"/>
                    </a:cubicBezTo>
                    <a:close/>
                  </a:path>
                </a:pathLst>
              </a:custGeom>
              <a:solidFill>
                <a:srgbClr val="FFFFFF"/>
              </a:solidFill>
              <a:ln w="16048" cap="flat">
                <a:noFill/>
                <a:prstDash val="solid"/>
                <a:miter/>
              </a:ln>
            </p:spPr>
            <p:txBody>
              <a:bodyPr rtlCol="0" anchor="ctr"/>
              <a:lstStyle/>
              <a:p>
                <a:endParaRPr lang="en-US"/>
              </a:p>
            </p:txBody>
          </p:sp>
        </p:grpSp>
      </p:grpSp>
      <p:sp>
        <p:nvSpPr>
          <p:cNvPr id="4" name="ชื่อเรื่อง 3">
            <a:extLst>
              <a:ext uri="{FF2B5EF4-FFF2-40B4-BE49-F238E27FC236}">
                <a16:creationId xmlns:a16="http://schemas.microsoft.com/office/drawing/2014/main" xmlns="" id="{06B74E0A-9BE5-420C-A6F7-42BCABC3A225}"/>
              </a:ext>
            </a:extLst>
          </p:cNvPr>
          <p:cNvSpPr>
            <a:spLocks noGrp="1"/>
          </p:cNvSpPr>
          <p:nvPr>
            <p:ph type="title" hasCustomPrompt="1"/>
          </p:nvPr>
        </p:nvSpPr>
        <p:spPr>
          <a:xfrm>
            <a:off x="2901476" y="594392"/>
            <a:ext cx="3341048" cy="1541401"/>
          </a:xfrm>
        </p:spPr>
        <p:txBody>
          <a:bodyPr>
            <a:noAutofit/>
          </a:bodyPr>
          <a:lstStyle>
            <a:lvl1pPr algn="ctr">
              <a:lnSpc>
                <a:spcPct val="80000"/>
              </a:lnSpc>
              <a:defRPr sz="6600" spc="-300"/>
            </a:lvl1pPr>
          </a:lstStyle>
          <a:p>
            <a:r>
              <a:rPr lang="en-US" dirty="0"/>
              <a:t>CACTUS CUTE</a:t>
            </a:r>
          </a:p>
        </p:txBody>
      </p:sp>
      <p:sp>
        <p:nvSpPr>
          <p:cNvPr id="14" name="ตัวแทนข้อความ 13">
            <a:extLst>
              <a:ext uri="{FF2B5EF4-FFF2-40B4-BE49-F238E27FC236}">
                <a16:creationId xmlns:a16="http://schemas.microsoft.com/office/drawing/2014/main" xmlns="" id="{52882544-1C09-4DEB-8970-8DB6678DADF5}"/>
              </a:ext>
            </a:extLst>
          </p:cNvPr>
          <p:cNvSpPr>
            <a:spLocks noGrp="1"/>
          </p:cNvSpPr>
          <p:nvPr>
            <p:ph type="body" sz="quarter" idx="11" hasCustomPrompt="1"/>
          </p:nvPr>
        </p:nvSpPr>
        <p:spPr>
          <a:xfrm>
            <a:off x="3211547" y="2403365"/>
            <a:ext cx="2835869" cy="296392"/>
          </a:xfrm>
        </p:spPr>
        <p:txBody>
          <a:bodyPr>
            <a:noAutofit/>
          </a:bodyPr>
          <a:lstStyle>
            <a:lvl1pPr marL="0" indent="0" algn="ctr">
              <a:buNone/>
              <a:defRPr sz="3200" spc="-300" baseline="0">
                <a:solidFill>
                  <a:schemeClr val="accent5"/>
                </a:solidFill>
                <a:latin typeface="+mj-lt"/>
                <a:cs typeface="Itim" panose="00000500000000000000" pitchFamily="2" charset="-34"/>
              </a:defRPr>
            </a:lvl1pPr>
          </a:lstStyle>
          <a:p>
            <a:pPr lvl="0"/>
            <a:r>
              <a:rPr kumimoji="0" lang="en-US" sz="2100" b="0" i="0" u="none" strike="noStrike" kern="1200" cap="none" spc="0" normalizeH="0" baseline="0" noProof="0" dirty="0">
                <a:ln>
                  <a:noFill/>
                </a:ln>
                <a:solidFill>
                  <a:srgbClr val="000000"/>
                </a:solidFill>
                <a:effectLst/>
                <a:uLnTx/>
                <a:uFillTx/>
                <a:latin typeface="+mn-lt"/>
                <a:ea typeface="+mn-ea"/>
                <a:cs typeface="+mn-cs"/>
              </a:rPr>
              <a:t>Presentation</a:t>
            </a:r>
            <a:endParaRPr lang="en-US" dirty="0"/>
          </a:p>
        </p:txBody>
      </p:sp>
      <p:sp>
        <p:nvSpPr>
          <p:cNvPr id="153" name="TextBox 152">
            <a:extLst>
              <a:ext uri="{FF2B5EF4-FFF2-40B4-BE49-F238E27FC236}">
                <a16:creationId xmlns:a16="http://schemas.microsoft.com/office/drawing/2014/main" xmlns="" id="{22F63FC0-C5F8-3079-79ED-83CA1833EE1E}"/>
              </a:ext>
            </a:extLst>
          </p:cNvPr>
          <p:cNvSpPr txBox="1"/>
          <p:nvPr userDrawn="1"/>
        </p:nvSpPr>
        <p:spPr>
          <a:xfrm>
            <a:off x="-304800" y="5285979"/>
            <a:ext cx="9753600" cy="523220"/>
          </a:xfrm>
          <a:prstGeom prst="rect">
            <a:avLst/>
          </a:prstGeom>
          <a:noFill/>
        </p:spPr>
        <p:txBody>
          <a:bodyPr wrap="square" rtlCol="0">
            <a:spAutoFit/>
          </a:bodyPr>
          <a:lstStyle/>
          <a:p>
            <a:pPr algn="ctr"/>
            <a:r>
              <a:rPr lang="en-US" sz="1400" dirty="0">
                <a:solidFill>
                  <a:schemeClr val="bg1"/>
                </a:solidFill>
              </a:rPr>
              <a:t>| By PowerPointHub.com &amp; iSlidesHub.com | PowerPointhubth@gmail.com | Facebook : PowerPoint Hub </a:t>
            </a:r>
            <a:br>
              <a:rPr lang="en-US" sz="1400" dirty="0">
                <a:solidFill>
                  <a:schemeClr val="bg1"/>
                </a:solidFill>
              </a:rPr>
            </a:br>
            <a:r>
              <a:rPr lang="en-US" sz="1400" dirty="0">
                <a:solidFill>
                  <a:schemeClr val="bg1"/>
                </a:solidFill>
              </a:rPr>
              <a:t>| Not allow for commercial use. |  Copyright 2022 , Thailand </a:t>
            </a:r>
          </a:p>
        </p:txBody>
      </p:sp>
    </p:spTree>
    <p:extLst>
      <p:ext uri="{BB962C8B-B14F-4D97-AF65-F5344CB8AC3E}">
        <p14:creationId xmlns:p14="http://schemas.microsoft.com/office/powerpoint/2010/main" val="70146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รูปภาพพร้อมคำอธิบายภาพ">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0928DD-AEDF-47A5-A6C3-A17BC4849B5E}"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1885B-D031-4156-B33B-38F77A445BD8}" type="slidenum">
              <a:rPr lang="en-US" smtClean="0"/>
              <a:t>‹#›</a:t>
            </a:fld>
            <a:endParaRPr lang="en-US"/>
          </a:p>
        </p:txBody>
      </p:sp>
      <p:sp>
        <p:nvSpPr>
          <p:cNvPr id="10" name="รูปแบบอิสระ: รูปร่าง 9">
            <a:extLst>
              <a:ext uri="{FF2B5EF4-FFF2-40B4-BE49-F238E27FC236}">
                <a16:creationId xmlns:a16="http://schemas.microsoft.com/office/drawing/2014/main" xmlns="" id="{E811B88E-B22E-48F3-97CD-79B9541A021C}"/>
              </a:ext>
            </a:extLst>
          </p:cNvPr>
          <p:cNvSpPr/>
          <p:nvPr/>
        </p:nvSpPr>
        <p:spPr>
          <a:xfrm>
            <a:off x="4606428" y="5154471"/>
            <a:ext cx="232802" cy="241245"/>
          </a:xfrm>
          <a:custGeom>
            <a:avLst/>
            <a:gdLst>
              <a:gd name="connsiteX0" fmla="*/ 117004 w 232802"/>
              <a:gd name="connsiteY0" fmla="*/ 0 h 241245"/>
              <a:gd name="connsiteX1" fmla="*/ 117004 w 232802"/>
              <a:gd name="connsiteY1" fmla="*/ 241246 h 241245"/>
              <a:gd name="connsiteX2" fmla="*/ 117004 w 232802"/>
              <a:gd name="connsiteY2" fmla="*/ 0 h 241245"/>
            </a:gdLst>
            <a:ahLst/>
            <a:cxnLst>
              <a:cxn ang="0">
                <a:pos x="connsiteX0" y="connsiteY0"/>
              </a:cxn>
              <a:cxn ang="0">
                <a:pos x="connsiteX1" y="connsiteY1"/>
              </a:cxn>
              <a:cxn ang="0">
                <a:pos x="connsiteX2" y="connsiteY2"/>
              </a:cxn>
            </a:cxnLst>
            <a:rect l="l" t="t" r="r" b="b"/>
            <a:pathLst>
              <a:path w="232802" h="241245">
                <a:moveTo>
                  <a:pt x="117004" y="0"/>
                </a:moveTo>
                <a:cubicBezTo>
                  <a:pt x="-39001" y="0"/>
                  <a:pt x="-39001" y="241246"/>
                  <a:pt x="117004" y="241246"/>
                </a:cubicBezTo>
                <a:cubicBezTo>
                  <a:pt x="271401" y="241246"/>
                  <a:pt x="271401" y="0"/>
                  <a:pt x="117004" y="0"/>
                </a:cubicBezTo>
                <a:close/>
              </a:path>
            </a:pathLst>
          </a:custGeom>
          <a:solidFill>
            <a:srgbClr val="F2F5D8"/>
          </a:solidFill>
          <a:ln w="16082"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4D00144B-EDD1-42CA-84ED-6D84436A251F}"/>
              </a:ext>
            </a:extLst>
          </p:cNvPr>
          <p:cNvSpPr/>
          <p:nvPr/>
        </p:nvSpPr>
        <p:spPr>
          <a:xfrm>
            <a:off x="308233" y="4503108"/>
            <a:ext cx="269391" cy="268587"/>
          </a:xfrm>
          <a:custGeom>
            <a:avLst/>
            <a:gdLst>
              <a:gd name="connsiteX0" fmla="*/ 259339 w 269391"/>
              <a:gd name="connsiteY0" fmla="*/ 73982 h 268587"/>
              <a:gd name="connsiteX1" fmla="*/ 233606 w 269391"/>
              <a:gd name="connsiteY1" fmla="*/ 35383 h 268587"/>
              <a:gd name="connsiteX2" fmla="*/ 209482 w 269391"/>
              <a:gd name="connsiteY2" fmla="*/ 16083 h 268587"/>
              <a:gd name="connsiteX3" fmla="*/ 148366 w 269391"/>
              <a:gd name="connsiteY3" fmla="*/ 0 h 268587"/>
              <a:gd name="connsiteX4" fmla="*/ 116200 w 269391"/>
              <a:gd name="connsiteY4" fmla="*/ 4825 h 268587"/>
              <a:gd name="connsiteX5" fmla="*/ 63126 w 269391"/>
              <a:gd name="connsiteY5" fmla="*/ 35383 h 268587"/>
              <a:gd name="connsiteX6" fmla="*/ 35785 w 269391"/>
              <a:gd name="connsiteY6" fmla="*/ 62724 h 268587"/>
              <a:gd name="connsiteX7" fmla="*/ 10052 w 269391"/>
              <a:gd name="connsiteY7" fmla="*/ 101323 h 268587"/>
              <a:gd name="connsiteX8" fmla="*/ 402 w 269391"/>
              <a:gd name="connsiteY8" fmla="*/ 147964 h 268587"/>
              <a:gd name="connsiteX9" fmla="*/ 10052 w 269391"/>
              <a:gd name="connsiteY9" fmla="*/ 194605 h 268587"/>
              <a:gd name="connsiteX10" fmla="*/ 35785 w 269391"/>
              <a:gd name="connsiteY10" fmla="*/ 233204 h 268587"/>
              <a:gd name="connsiteX11" fmla="*/ 59909 w 269391"/>
              <a:gd name="connsiteY11" fmla="*/ 252504 h 268587"/>
              <a:gd name="connsiteX12" fmla="*/ 121025 w 269391"/>
              <a:gd name="connsiteY12" fmla="*/ 268587 h 268587"/>
              <a:gd name="connsiteX13" fmla="*/ 153191 w 269391"/>
              <a:gd name="connsiteY13" fmla="*/ 263762 h 268587"/>
              <a:gd name="connsiteX14" fmla="*/ 206265 w 269391"/>
              <a:gd name="connsiteY14" fmla="*/ 233204 h 268587"/>
              <a:gd name="connsiteX15" fmla="*/ 233606 w 269391"/>
              <a:gd name="connsiteY15" fmla="*/ 205863 h 268587"/>
              <a:gd name="connsiteX16" fmla="*/ 259339 w 269391"/>
              <a:gd name="connsiteY16" fmla="*/ 167264 h 268587"/>
              <a:gd name="connsiteX17" fmla="*/ 268989 w 269391"/>
              <a:gd name="connsiteY17" fmla="*/ 120623 h 268587"/>
              <a:gd name="connsiteX18" fmla="*/ 259339 w 269391"/>
              <a:gd name="connsiteY18" fmla="*/ 73982 h 2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91" h="268587">
                <a:moveTo>
                  <a:pt x="259339" y="73982"/>
                </a:moveTo>
                <a:cubicBezTo>
                  <a:pt x="254514" y="59507"/>
                  <a:pt x="246473" y="46641"/>
                  <a:pt x="233606" y="35383"/>
                </a:cubicBezTo>
                <a:cubicBezTo>
                  <a:pt x="225565" y="28949"/>
                  <a:pt x="217523" y="22516"/>
                  <a:pt x="209482" y="16083"/>
                </a:cubicBezTo>
                <a:cubicBezTo>
                  <a:pt x="190182" y="4825"/>
                  <a:pt x="170882" y="0"/>
                  <a:pt x="148366" y="0"/>
                </a:cubicBezTo>
                <a:cubicBezTo>
                  <a:pt x="137108" y="1608"/>
                  <a:pt x="127458" y="3217"/>
                  <a:pt x="116200" y="4825"/>
                </a:cubicBezTo>
                <a:cubicBezTo>
                  <a:pt x="95292" y="11258"/>
                  <a:pt x="77601" y="20908"/>
                  <a:pt x="63126" y="35383"/>
                </a:cubicBezTo>
                <a:cubicBezTo>
                  <a:pt x="53476" y="45032"/>
                  <a:pt x="45435" y="53074"/>
                  <a:pt x="35785" y="62724"/>
                </a:cubicBezTo>
                <a:cubicBezTo>
                  <a:pt x="24527" y="73982"/>
                  <a:pt x="16485" y="86848"/>
                  <a:pt x="10052" y="101323"/>
                </a:cubicBezTo>
                <a:cubicBezTo>
                  <a:pt x="2010" y="115798"/>
                  <a:pt x="-1206" y="131881"/>
                  <a:pt x="402" y="147964"/>
                </a:cubicBezTo>
                <a:cubicBezTo>
                  <a:pt x="402" y="164047"/>
                  <a:pt x="3619" y="180130"/>
                  <a:pt x="10052" y="194605"/>
                </a:cubicBezTo>
                <a:cubicBezTo>
                  <a:pt x="14877" y="209080"/>
                  <a:pt x="22918" y="221946"/>
                  <a:pt x="35785" y="233204"/>
                </a:cubicBezTo>
                <a:cubicBezTo>
                  <a:pt x="43826" y="239637"/>
                  <a:pt x="51868" y="246071"/>
                  <a:pt x="59909" y="252504"/>
                </a:cubicBezTo>
                <a:cubicBezTo>
                  <a:pt x="79209" y="263762"/>
                  <a:pt x="98509" y="268587"/>
                  <a:pt x="121025" y="268587"/>
                </a:cubicBezTo>
                <a:cubicBezTo>
                  <a:pt x="132283" y="266979"/>
                  <a:pt x="141933" y="265370"/>
                  <a:pt x="153191" y="263762"/>
                </a:cubicBezTo>
                <a:cubicBezTo>
                  <a:pt x="174099" y="257329"/>
                  <a:pt x="191790" y="247679"/>
                  <a:pt x="206265" y="233204"/>
                </a:cubicBezTo>
                <a:cubicBezTo>
                  <a:pt x="215915" y="223554"/>
                  <a:pt x="223956" y="215513"/>
                  <a:pt x="233606" y="205863"/>
                </a:cubicBezTo>
                <a:cubicBezTo>
                  <a:pt x="244864" y="194605"/>
                  <a:pt x="252906" y="181738"/>
                  <a:pt x="259339" y="167264"/>
                </a:cubicBezTo>
                <a:cubicBezTo>
                  <a:pt x="267381" y="152789"/>
                  <a:pt x="270597" y="136706"/>
                  <a:pt x="268989" y="120623"/>
                </a:cubicBezTo>
                <a:cubicBezTo>
                  <a:pt x="270597" y="104540"/>
                  <a:pt x="267381" y="88457"/>
                  <a:pt x="259339" y="73982"/>
                </a:cubicBezTo>
                <a:close/>
              </a:path>
            </a:pathLst>
          </a:custGeom>
          <a:solidFill>
            <a:srgbClr val="F2F5D8"/>
          </a:solidFill>
          <a:ln w="16082"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B5D99749-FFF0-4735-BDFF-57B3C648095D}"/>
              </a:ext>
            </a:extLst>
          </p:cNvPr>
          <p:cNvSpPr/>
          <p:nvPr/>
        </p:nvSpPr>
        <p:spPr>
          <a:xfrm>
            <a:off x="2459341" y="4557790"/>
            <a:ext cx="234008" cy="241245"/>
          </a:xfrm>
          <a:custGeom>
            <a:avLst/>
            <a:gdLst>
              <a:gd name="connsiteX0" fmla="*/ 117004 w 234008"/>
              <a:gd name="connsiteY0" fmla="*/ 0 h 241245"/>
              <a:gd name="connsiteX1" fmla="*/ 117004 w 234008"/>
              <a:gd name="connsiteY1" fmla="*/ 241246 h 241245"/>
              <a:gd name="connsiteX2" fmla="*/ 117004 w 234008"/>
              <a:gd name="connsiteY2" fmla="*/ 0 h 241245"/>
            </a:gdLst>
            <a:ahLst/>
            <a:cxnLst>
              <a:cxn ang="0">
                <a:pos x="connsiteX0" y="connsiteY0"/>
              </a:cxn>
              <a:cxn ang="0">
                <a:pos x="connsiteX1" y="connsiteY1"/>
              </a:cxn>
              <a:cxn ang="0">
                <a:pos x="connsiteX2" y="connsiteY2"/>
              </a:cxn>
            </a:cxnLst>
            <a:rect l="l" t="t" r="r" b="b"/>
            <a:pathLst>
              <a:path w="234008" h="241245">
                <a:moveTo>
                  <a:pt x="117004" y="0"/>
                </a:moveTo>
                <a:cubicBezTo>
                  <a:pt x="-39001" y="0"/>
                  <a:pt x="-39001" y="241246"/>
                  <a:pt x="117004" y="241246"/>
                </a:cubicBezTo>
                <a:cubicBezTo>
                  <a:pt x="273010"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E03D998C-7A27-4FDC-AD5C-0A97F1AB1E6F}"/>
              </a:ext>
            </a:extLst>
          </p:cNvPr>
          <p:cNvSpPr/>
          <p:nvPr/>
        </p:nvSpPr>
        <p:spPr>
          <a:xfrm>
            <a:off x="1694592" y="3605673"/>
            <a:ext cx="269391" cy="241245"/>
          </a:xfrm>
          <a:custGeom>
            <a:avLst/>
            <a:gdLst>
              <a:gd name="connsiteX0" fmla="*/ 264164 w 269391"/>
              <a:gd name="connsiteY0" fmla="*/ 88457 h 241245"/>
              <a:gd name="connsiteX1" fmla="*/ 233606 w 269391"/>
              <a:gd name="connsiteY1" fmla="*/ 35383 h 241245"/>
              <a:gd name="connsiteX2" fmla="*/ 209482 w 269391"/>
              <a:gd name="connsiteY2" fmla="*/ 16083 h 241245"/>
              <a:gd name="connsiteX3" fmla="*/ 148366 w 269391"/>
              <a:gd name="connsiteY3" fmla="*/ 0 h 241245"/>
              <a:gd name="connsiteX4" fmla="*/ 121025 w 269391"/>
              <a:gd name="connsiteY4" fmla="*/ 0 h 241245"/>
              <a:gd name="connsiteX5" fmla="*/ 74384 w 269391"/>
              <a:gd name="connsiteY5" fmla="*/ 9650 h 241245"/>
              <a:gd name="connsiteX6" fmla="*/ 35785 w 269391"/>
              <a:gd name="connsiteY6" fmla="*/ 35383 h 241245"/>
              <a:gd name="connsiteX7" fmla="*/ 10052 w 269391"/>
              <a:gd name="connsiteY7" fmla="*/ 73982 h 241245"/>
              <a:gd name="connsiteX8" fmla="*/ 402 w 269391"/>
              <a:gd name="connsiteY8" fmla="*/ 120623 h 241245"/>
              <a:gd name="connsiteX9" fmla="*/ 5227 w 269391"/>
              <a:gd name="connsiteY9" fmla="*/ 152789 h 241245"/>
              <a:gd name="connsiteX10" fmla="*/ 35785 w 269391"/>
              <a:gd name="connsiteY10" fmla="*/ 205863 h 241245"/>
              <a:gd name="connsiteX11" fmla="*/ 59909 w 269391"/>
              <a:gd name="connsiteY11" fmla="*/ 225163 h 241245"/>
              <a:gd name="connsiteX12" fmla="*/ 121025 w 269391"/>
              <a:gd name="connsiteY12" fmla="*/ 241246 h 241245"/>
              <a:gd name="connsiteX13" fmla="*/ 148366 w 269391"/>
              <a:gd name="connsiteY13" fmla="*/ 241246 h 241245"/>
              <a:gd name="connsiteX14" fmla="*/ 195007 w 269391"/>
              <a:gd name="connsiteY14" fmla="*/ 231596 h 241245"/>
              <a:gd name="connsiteX15" fmla="*/ 233606 w 269391"/>
              <a:gd name="connsiteY15" fmla="*/ 205863 h 241245"/>
              <a:gd name="connsiteX16" fmla="*/ 259339 w 269391"/>
              <a:gd name="connsiteY16" fmla="*/ 167264 h 241245"/>
              <a:gd name="connsiteX17" fmla="*/ 268989 w 269391"/>
              <a:gd name="connsiteY17" fmla="*/ 120623 h 241245"/>
              <a:gd name="connsiteX18" fmla="*/ 264164 w 269391"/>
              <a:gd name="connsiteY18" fmla="*/ 88457 h 24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91" h="241245">
                <a:moveTo>
                  <a:pt x="264164" y="88457"/>
                </a:moveTo>
                <a:cubicBezTo>
                  <a:pt x="257731" y="67549"/>
                  <a:pt x="248081" y="49858"/>
                  <a:pt x="233606" y="35383"/>
                </a:cubicBezTo>
                <a:cubicBezTo>
                  <a:pt x="225565" y="28950"/>
                  <a:pt x="217523" y="22516"/>
                  <a:pt x="209482" y="16083"/>
                </a:cubicBezTo>
                <a:cubicBezTo>
                  <a:pt x="190182" y="4825"/>
                  <a:pt x="170882" y="0"/>
                  <a:pt x="148366" y="0"/>
                </a:cubicBezTo>
                <a:lnTo>
                  <a:pt x="121025" y="0"/>
                </a:lnTo>
                <a:cubicBezTo>
                  <a:pt x="104942" y="0"/>
                  <a:pt x="88859" y="3217"/>
                  <a:pt x="74384" y="9650"/>
                </a:cubicBezTo>
                <a:cubicBezTo>
                  <a:pt x="59909" y="14475"/>
                  <a:pt x="47043" y="22516"/>
                  <a:pt x="35785" y="35383"/>
                </a:cubicBezTo>
                <a:cubicBezTo>
                  <a:pt x="24527" y="46641"/>
                  <a:pt x="16485" y="59507"/>
                  <a:pt x="10052" y="73982"/>
                </a:cubicBezTo>
                <a:cubicBezTo>
                  <a:pt x="2010" y="88457"/>
                  <a:pt x="-1206" y="104540"/>
                  <a:pt x="402" y="120623"/>
                </a:cubicBezTo>
                <a:cubicBezTo>
                  <a:pt x="2010" y="131881"/>
                  <a:pt x="3619" y="141531"/>
                  <a:pt x="5227" y="152789"/>
                </a:cubicBezTo>
                <a:cubicBezTo>
                  <a:pt x="11660" y="173697"/>
                  <a:pt x="21310" y="191388"/>
                  <a:pt x="35785" y="205863"/>
                </a:cubicBezTo>
                <a:cubicBezTo>
                  <a:pt x="43826" y="212296"/>
                  <a:pt x="51868" y="218730"/>
                  <a:pt x="59909" y="225163"/>
                </a:cubicBezTo>
                <a:cubicBezTo>
                  <a:pt x="79209" y="236421"/>
                  <a:pt x="98509" y="241246"/>
                  <a:pt x="121025" y="241246"/>
                </a:cubicBezTo>
                <a:lnTo>
                  <a:pt x="148366" y="241246"/>
                </a:lnTo>
                <a:cubicBezTo>
                  <a:pt x="164449" y="241246"/>
                  <a:pt x="180532" y="238029"/>
                  <a:pt x="195007" y="231596"/>
                </a:cubicBezTo>
                <a:cubicBezTo>
                  <a:pt x="209482" y="226771"/>
                  <a:pt x="222348" y="218730"/>
                  <a:pt x="233606" y="205863"/>
                </a:cubicBezTo>
                <a:cubicBezTo>
                  <a:pt x="244864" y="194605"/>
                  <a:pt x="252906" y="181739"/>
                  <a:pt x="259339" y="167264"/>
                </a:cubicBezTo>
                <a:cubicBezTo>
                  <a:pt x="267381" y="152789"/>
                  <a:pt x="270597" y="136706"/>
                  <a:pt x="268989" y="120623"/>
                </a:cubicBezTo>
                <a:cubicBezTo>
                  <a:pt x="267381" y="110973"/>
                  <a:pt x="265772" y="99715"/>
                  <a:pt x="264164" y="88457"/>
                </a:cubicBezTo>
                <a:close/>
              </a:path>
            </a:pathLst>
          </a:custGeom>
          <a:solidFill>
            <a:srgbClr val="F2F5D8"/>
          </a:solidFill>
          <a:ln w="16082"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D7398D28-92AD-4DD5-867D-4F9C657AEAA5}"/>
              </a:ext>
            </a:extLst>
          </p:cNvPr>
          <p:cNvSpPr/>
          <p:nvPr/>
        </p:nvSpPr>
        <p:spPr>
          <a:xfrm>
            <a:off x="638739" y="2573141"/>
            <a:ext cx="234008" cy="241245"/>
          </a:xfrm>
          <a:custGeom>
            <a:avLst/>
            <a:gdLst>
              <a:gd name="connsiteX0" fmla="*/ 117004 w 234008"/>
              <a:gd name="connsiteY0" fmla="*/ 0 h 241245"/>
              <a:gd name="connsiteX1" fmla="*/ 117004 w 234008"/>
              <a:gd name="connsiteY1" fmla="*/ 241246 h 241245"/>
              <a:gd name="connsiteX2" fmla="*/ 117004 w 234008"/>
              <a:gd name="connsiteY2" fmla="*/ 0 h 241245"/>
            </a:gdLst>
            <a:ahLst/>
            <a:cxnLst>
              <a:cxn ang="0">
                <a:pos x="connsiteX0" y="connsiteY0"/>
              </a:cxn>
              <a:cxn ang="0">
                <a:pos x="connsiteX1" y="connsiteY1"/>
              </a:cxn>
              <a:cxn ang="0">
                <a:pos x="connsiteX2" y="connsiteY2"/>
              </a:cxn>
            </a:cxnLst>
            <a:rect l="l" t="t" r="r" b="b"/>
            <a:pathLst>
              <a:path w="234008" h="241245">
                <a:moveTo>
                  <a:pt x="117004" y="0"/>
                </a:moveTo>
                <a:cubicBezTo>
                  <a:pt x="-39001" y="0"/>
                  <a:pt x="-39001" y="241246"/>
                  <a:pt x="117004" y="241246"/>
                </a:cubicBezTo>
                <a:cubicBezTo>
                  <a:pt x="273010"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8963DEF9-AEA4-4FB1-8623-5D351E7F5945}"/>
              </a:ext>
            </a:extLst>
          </p:cNvPr>
          <p:cNvSpPr/>
          <p:nvPr/>
        </p:nvSpPr>
        <p:spPr>
          <a:xfrm>
            <a:off x="417597" y="1243073"/>
            <a:ext cx="269391" cy="241245"/>
          </a:xfrm>
          <a:custGeom>
            <a:avLst/>
            <a:gdLst>
              <a:gd name="connsiteX0" fmla="*/ 264164 w 269391"/>
              <a:gd name="connsiteY0" fmla="*/ 88457 h 241245"/>
              <a:gd name="connsiteX1" fmla="*/ 233606 w 269391"/>
              <a:gd name="connsiteY1" fmla="*/ 35383 h 241245"/>
              <a:gd name="connsiteX2" fmla="*/ 209482 w 269391"/>
              <a:gd name="connsiteY2" fmla="*/ 16083 h 241245"/>
              <a:gd name="connsiteX3" fmla="*/ 148366 w 269391"/>
              <a:gd name="connsiteY3" fmla="*/ 0 h 241245"/>
              <a:gd name="connsiteX4" fmla="*/ 121025 w 269391"/>
              <a:gd name="connsiteY4" fmla="*/ 0 h 241245"/>
              <a:gd name="connsiteX5" fmla="*/ 74384 w 269391"/>
              <a:gd name="connsiteY5" fmla="*/ 9650 h 241245"/>
              <a:gd name="connsiteX6" fmla="*/ 35785 w 269391"/>
              <a:gd name="connsiteY6" fmla="*/ 35383 h 241245"/>
              <a:gd name="connsiteX7" fmla="*/ 10052 w 269391"/>
              <a:gd name="connsiteY7" fmla="*/ 73982 h 241245"/>
              <a:gd name="connsiteX8" fmla="*/ 402 w 269391"/>
              <a:gd name="connsiteY8" fmla="*/ 120623 h 241245"/>
              <a:gd name="connsiteX9" fmla="*/ 5227 w 269391"/>
              <a:gd name="connsiteY9" fmla="*/ 152789 h 241245"/>
              <a:gd name="connsiteX10" fmla="*/ 35785 w 269391"/>
              <a:gd name="connsiteY10" fmla="*/ 205863 h 241245"/>
              <a:gd name="connsiteX11" fmla="*/ 59909 w 269391"/>
              <a:gd name="connsiteY11" fmla="*/ 225163 h 241245"/>
              <a:gd name="connsiteX12" fmla="*/ 121025 w 269391"/>
              <a:gd name="connsiteY12" fmla="*/ 241246 h 241245"/>
              <a:gd name="connsiteX13" fmla="*/ 148366 w 269391"/>
              <a:gd name="connsiteY13" fmla="*/ 241246 h 241245"/>
              <a:gd name="connsiteX14" fmla="*/ 195007 w 269391"/>
              <a:gd name="connsiteY14" fmla="*/ 231596 h 241245"/>
              <a:gd name="connsiteX15" fmla="*/ 233606 w 269391"/>
              <a:gd name="connsiteY15" fmla="*/ 205863 h 241245"/>
              <a:gd name="connsiteX16" fmla="*/ 259339 w 269391"/>
              <a:gd name="connsiteY16" fmla="*/ 167264 h 241245"/>
              <a:gd name="connsiteX17" fmla="*/ 268989 w 269391"/>
              <a:gd name="connsiteY17" fmla="*/ 120623 h 241245"/>
              <a:gd name="connsiteX18" fmla="*/ 264164 w 269391"/>
              <a:gd name="connsiteY18" fmla="*/ 88457 h 24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91" h="241245">
                <a:moveTo>
                  <a:pt x="264164" y="88457"/>
                </a:moveTo>
                <a:cubicBezTo>
                  <a:pt x="257731" y="67549"/>
                  <a:pt x="248081" y="49857"/>
                  <a:pt x="233606" y="35383"/>
                </a:cubicBezTo>
                <a:cubicBezTo>
                  <a:pt x="225565" y="28949"/>
                  <a:pt x="217523" y="22516"/>
                  <a:pt x="209482" y="16083"/>
                </a:cubicBezTo>
                <a:cubicBezTo>
                  <a:pt x="190182" y="4825"/>
                  <a:pt x="170882" y="0"/>
                  <a:pt x="148366" y="0"/>
                </a:cubicBezTo>
                <a:lnTo>
                  <a:pt x="121025" y="0"/>
                </a:lnTo>
                <a:cubicBezTo>
                  <a:pt x="104942" y="0"/>
                  <a:pt x="88859" y="3217"/>
                  <a:pt x="74384" y="9650"/>
                </a:cubicBezTo>
                <a:cubicBezTo>
                  <a:pt x="59909" y="14475"/>
                  <a:pt x="47043" y="22516"/>
                  <a:pt x="35785" y="35383"/>
                </a:cubicBezTo>
                <a:cubicBezTo>
                  <a:pt x="24527" y="46641"/>
                  <a:pt x="16485" y="59507"/>
                  <a:pt x="10052" y="73982"/>
                </a:cubicBezTo>
                <a:cubicBezTo>
                  <a:pt x="2010" y="88457"/>
                  <a:pt x="-1206" y="104540"/>
                  <a:pt x="402" y="120623"/>
                </a:cubicBezTo>
                <a:cubicBezTo>
                  <a:pt x="2010" y="131881"/>
                  <a:pt x="3619" y="141531"/>
                  <a:pt x="5227" y="152789"/>
                </a:cubicBezTo>
                <a:cubicBezTo>
                  <a:pt x="11660" y="173697"/>
                  <a:pt x="21310" y="191388"/>
                  <a:pt x="35785" y="205863"/>
                </a:cubicBezTo>
                <a:cubicBezTo>
                  <a:pt x="43826" y="212296"/>
                  <a:pt x="51868" y="218729"/>
                  <a:pt x="59909" y="225163"/>
                </a:cubicBezTo>
                <a:cubicBezTo>
                  <a:pt x="79209" y="236421"/>
                  <a:pt x="98509" y="241246"/>
                  <a:pt x="121025" y="241246"/>
                </a:cubicBezTo>
                <a:lnTo>
                  <a:pt x="148366" y="241246"/>
                </a:lnTo>
                <a:cubicBezTo>
                  <a:pt x="164449" y="241246"/>
                  <a:pt x="180532" y="238029"/>
                  <a:pt x="195007" y="231596"/>
                </a:cubicBezTo>
                <a:cubicBezTo>
                  <a:pt x="209482" y="226771"/>
                  <a:pt x="222348" y="218729"/>
                  <a:pt x="233606" y="205863"/>
                </a:cubicBezTo>
                <a:cubicBezTo>
                  <a:pt x="244864" y="194605"/>
                  <a:pt x="252906" y="181738"/>
                  <a:pt x="259339" y="167264"/>
                </a:cubicBezTo>
                <a:cubicBezTo>
                  <a:pt x="267381" y="152789"/>
                  <a:pt x="270597" y="136706"/>
                  <a:pt x="268989" y="120623"/>
                </a:cubicBezTo>
                <a:cubicBezTo>
                  <a:pt x="267381" y="109365"/>
                  <a:pt x="265772" y="98107"/>
                  <a:pt x="264164" y="88457"/>
                </a:cubicBezTo>
                <a:close/>
              </a:path>
            </a:pathLst>
          </a:custGeom>
          <a:solidFill>
            <a:srgbClr val="F2F5D8"/>
          </a:solidFill>
          <a:ln w="16082"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644344A8-A9C8-48CB-B7BB-2DC3406E6FFA}"/>
              </a:ext>
            </a:extLst>
          </p:cNvPr>
          <p:cNvSpPr/>
          <p:nvPr/>
        </p:nvSpPr>
        <p:spPr>
          <a:xfrm>
            <a:off x="992566" y="128518"/>
            <a:ext cx="233406" cy="241245"/>
          </a:xfrm>
          <a:custGeom>
            <a:avLst/>
            <a:gdLst>
              <a:gd name="connsiteX0" fmla="*/ 117004 w 233406"/>
              <a:gd name="connsiteY0" fmla="*/ 0 h 241245"/>
              <a:gd name="connsiteX1" fmla="*/ 117004 w 233406"/>
              <a:gd name="connsiteY1" fmla="*/ 241246 h 241245"/>
              <a:gd name="connsiteX2" fmla="*/ 117004 w 233406"/>
              <a:gd name="connsiteY2" fmla="*/ 0 h 241245"/>
            </a:gdLst>
            <a:ahLst/>
            <a:cxnLst>
              <a:cxn ang="0">
                <a:pos x="connsiteX0" y="connsiteY0"/>
              </a:cxn>
              <a:cxn ang="0">
                <a:pos x="connsiteX1" y="connsiteY1"/>
              </a:cxn>
              <a:cxn ang="0">
                <a:pos x="connsiteX2" y="connsiteY2"/>
              </a:cxn>
            </a:cxnLst>
            <a:rect l="l" t="t" r="r" b="b"/>
            <a:pathLst>
              <a:path w="233406" h="241245">
                <a:moveTo>
                  <a:pt x="117004" y="0"/>
                </a:moveTo>
                <a:cubicBezTo>
                  <a:pt x="-39001" y="0"/>
                  <a:pt x="-39001" y="241246"/>
                  <a:pt x="117004" y="241246"/>
                </a:cubicBezTo>
                <a:cubicBezTo>
                  <a:pt x="271401"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44B00A24-CF52-4E76-B002-C9343C6E08BD}"/>
              </a:ext>
            </a:extLst>
          </p:cNvPr>
          <p:cNvSpPr/>
          <p:nvPr/>
        </p:nvSpPr>
        <p:spPr>
          <a:xfrm>
            <a:off x="2596047" y="590101"/>
            <a:ext cx="232802" cy="241245"/>
          </a:xfrm>
          <a:custGeom>
            <a:avLst/>
            <a:gdLst>
              <a:gd name="connsiteX0" fmla="*/ 117004 w 232802"/>
              <a:gd name="connsiteY0" fmla="*/ 0 h 241245"/>
              <a:gd name="connsiteX1" fmla="*/ 117004 w 232802"/>
              <a:gd name="connsiteY1" fmla="*/ 241246 h 241245"/>
              <a:gd name="connsiteX2" fmla="*/ 117004 w 232802"/>
              <a:gd name="connsiteY2" fmla="*/ 0 h 241245"/>
            </a:gdLst>
            <a:ahLst/>
            <a:cxnLst>
              <a:cxn ang="0">
                <a:pos x="connsiteX0" y="connsiteY0"/>
              </a:cxn>
              <a:cxn ang="0">
                <a:pos x="connsiteX1" y="connsiteY1"/>
              </a:cxn>
              <a:cxn ang="0">
                <a:pos x="connsiteX2" y="connsiteY2"/>
              </a:cxn>
            </a:cxnLst>
            <a:rect l="l" t="t" r="r" b="b"/>
            <a:pathLst>
              <a:path w="232802" h="241245">
                <a:moveTo>
                  <a:pt x="117004" y="0"/>
                </a:moveTo>
                <a:cubicBezTo>
                  <a:pt x="-39001" y="0"/>
                  <a:pt x="-39001" y="241246"/>
                  <a:pt x="117004" y="241246"/>
                </a:cubicBezTo>
                <a:cubicBezTo>
                  <a:pt x="271402" y="241246"/>
                  <a:pt x="271402" y="0"/>
                  <a:pt x="117004" y="0"/>
                </a:cubicBezTo>
                <a:close/>
              </a:path>
            </a:pathLst>
          </a:custGeom>
          <a:solidFill>
            <a:srgbClr val="F2F5D8"/>
          </a:solidFill>
          <a:ln w="16082"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7D27575B-4B2D-433B-A1FC-F46EF4FCEDC8}"/>
              </a:ext>
            </a:extLst>
          </p:cNvPr>
          <p:cNvSpPr/>
          <p:nvPr/>
        </p:nvSpPr>
        <p:spPr>
          <a:xfrm>
            <a:off x="4090162" y="916587"/>
            <a:ext cx="232802" cy="241245"/>
          </a:xfrm>
          <a:custGeom>
            <a:avLst/>
            <a:gdLst>
              <a:gd name="connsiteX0" fmla="*/ 117004 w 232802"/>
              <a:gd name="connsiteY0" fmla="*/ 0 h 241245"/>
              <a:gd name="connsiteX1" fmla="*/ 117004 w 232802"/>
              <a:gd name="connsiteY1" fmla="*/ 241246 h 241245"/>
              <a:gd name="connsiteX2" fmla="*/ 117004 w 232802"/>
              <a:gd name="connsiteY2" fmla="*/ 0 h 241245"/>
            </a:gdLst>
            <a:ahLst/>
            <a:cxnLst>
              <a:cxn ang="0">
                <a:pos x="connsiteX0" y="connsiteY0"/>
              </a:cxn>
              <a:cxn ang="0">
                <a:pos x="connsiteX1" y="connsiteY1"/>
              </a:cxn>
              <a:cxn ang="0">
                <a:pos x="connsiteX2" y="connsiteY2"/>
              </a:cxn>
            </a:cxnLst>
            <a:rect l="l" t="t" r="r" b="b"/>
            <a:pathLst>
              <a:path w="232802" h="241245">
                <a:moveTo>
                  <a:pt x="117004" y="0"/>
                </a:moveTo>
                <a:cubicBezTo>
                  <a:pt x="-39001" y="0"/>
                  <a:pt x="-39001" y="241246"/>
                  <a:pt x="117004" y="241246"/>
                </a:cubicBezTo>
                <a:cubicBezTo>
                  <a:pt x="271402" y="241246"/>
                  <a:pt x="271402" y="0"/>
                  <a:pt x="117004" y="0"/>
                </a:cubicBezTo>
                <a:close/>
              </a:path>
            </a:pathLst>
          </a:custGeom>
          <a:solidFill>
            <a:srgbClr val="F2F5D8"/>
          </a:solidFill>
          <a:ln w="16082"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AED5FA4A-9CEA-40ED-9AB4-C94EF107008D}"/>
              </a:ext>
            </a:extLst>
          </p:cNvPr>
          <p:cNvSpPr/>
          <p:nvPr/>
        </p:nvSpPr>
        <p:spPr>
          <a:xfrm>
            <a:off x="3519214" y="2301338"/>
            <a:ext cx="234008" cy="241245"/>
          </a:xfrm>
          <a:custGeom>
            <a:avLst/>
            <a:gdLst>
              <a:gd name="connsiteX0" fmla="*/ 117004 w 234008"/>
              <a:gd name="connsiteY0" fmla="*/ 0 h 241245"/>
              <a:gd name="connsiteX1" fmla="*/ 117004 w 234008"/>
              <a:gd name="connsiteY1" fmla="*/ 241246 h 241245"/>
              <a:gd name="connsiteX2" fmla="*/ 117004 w 234008"/>
              <a:gd name="connsiteY2" fmla="*/ 0 h 241245"/>
            </a:gdLst>
            <a:ahLst/>
            <a:cxnLst>
              <a:cxn ang="0">
                <a:pos x="connsiteX0" y="connsiteY0"/>
              </a:cxn>
              <a:cxn ang="0">
                <a:pos x="connsiteX1" y="connsiteY1"/>
              </a:cxn>
              <a:cxn ang="0">
                <a:pos x="connsiteX2" y="connsiteY2"/>
              </a:cxn>
            </a:cxnLst>
            <a:rect l="l" t="t" r="r" b="b"/>
            <a:pathLst>
              <a:path w="234008" h="241245">
                <a:moveTo>
                  <a:pt x="117004" y="0"/>
                </a:moveTo>
                <a:cubicBezTo>
                  <a:pt x="-39001" y="0"/>
                  <a:pt x="-39001" y="241246"/>
                  <a:pt x="117004" y="241246"/>
                </a:cubicBezTo>
                <a:cubicBezTo>
                  <a:pt x="273010"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870424E3-A5BF-4143-BD6A-186104DB6DA7}"/>
              </a:ext>
            </a:extLst>
          </p:cNvPr>
          <p:cNvSpPr/>
          <p:nvPr/>
        </p:nvSpPr>
        <p:spPr>
          <a:xfrm>
            <a:off x="2345955" y="2410702"/>
            <a:ext cx="269391" cy="268587"/>
          </a:xfrm>
          <a:custGeom>
            <a:avLst/>
            <a:gdLst>
              <a:gd name="connsiteX0" fmla="*/ 259339 w 269391"/>
              <a:gd name="connsiteY0" fmla="*/ 73982 h 268587"/>
              <a:gd name="connsiteX1" fmla="*/ 233606 w 269391"/>
              <a:gd name="connsiteY1" fmla="*/ 35383 h 268587"/>
              <a:gd name="connsiteX2" fmla="*/ 209482 w 269391"/>
              <a:gd name="connsiteY2" fmla="*/ 16083 h 268587"/>
              <a:gd name="connsiteX3" fmla="*/ 148366 w 269391"/>
              <a:gd name="connsiteY3" fmla="*/ 0 h 268587"/>
              <a:gd name="connsiteX4" fmla="*/ 116200 w 269391"/>
              <a:gd name="connsiteY4" fmla="*/ 4825 h 268587"/>
              <a:gd name="connsiteX5" fmla="*/ 63126 w 269391"/>
              <a:gd name="connsiteY5" fmla="*/ 35383 h 268587"/>
              <a:gd name="connsiteX6" fmla="*/ 35785 w 269391"/>
              <a:gd name="connsiteY6" fmla="*/ 62724 h 268587"/>
              <a:gd name="connsiteX7" fmla="*/ 10052 w 269391"/>
              <a:gd name="connsiteY7" fmla="*/ 101323 h 268587"/>
              <a:gd name="connsiteX8" fmla="*/ 402 w 269391"/>
              <a:gd name="connsiteY8" fmla="*/ 147964 h 268587"/>
              <a:gd name="connsiteX9" fmla="*/ 10052 w 269391"/>
              <a:gd name="connsiteY9" fmla="*/ 194605 h 268587"/>
              <a:gd name="connsiteX10" fmla="*/ 35785 w 269391"/>
              <a:gd name="connsiteY10" fmla="*/ 233204 h 268587"/>
              <a:gd name="connsiteX11" fmla="*/ 59910 w 269391"/>
              <a:gd name="connsiteY11" fmla="*/ 252504 h 268587"/>
              <a:gd name="connsiteX12" fmla="*/ 121025 w 269391"/>
              <a:gd name="connsiteY12" fmla="*/ 268587 h 268587"/>
              <a:gd name="connsiteX13" fmla="*/ 153191 w 269391"/>
              <a:gd name="connsiteY13" fmla="*/ 263762 h 268587"/>
              <a:gd name="connsiteX14" fmla="*/ 206265 w 269391"/>
              <a:gd name="connsiteY14" fmla="*/ 233204 h 268587"/>
              <a:gd name="connsiteX15" fmla="*/ 233606 w 269391"/>
              <a:gd name="connsiteY15" fmla="*/ 205863 h 268587"/>
              <a:gd name="connsiteX16" fmla="*/ 259339 w 269391"/>
              <a:gd name="connsiteY16" fmla="*/ 167264 h 268587"/>
              <a:gd name="connsiteX17" fmla="*/ 268989 w 269391"/>
              <a:gd name="connsiteY17" fmla="*/ 120623 h 268587"/>
              <a:gd name="connsiteX18" fmla="*/ 259339 w 269391"/>
              <a:gd name="connsiteY18" fmla="*/ 73982 h 2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91" h="268587">
                <a:moveTo>
                  <a:pt x="259339" y="73982"/>
                </a:moveTo>
                <a:cubicBezTo>
                  <a:pt x="254514" y="59507"/>
                  <a:pt x="246473" y="46641"/>
                  <a:pt x="233606" y="35383"/>
                </a:cubicBezTo>
                <a:cubicBezTo>
                  <a:pt x="225565" y="28950"/>
                  <a:pt x="217523" y="22516"/>
                  <a:pt x="209482" y="16083"/>
                </a:cubicBezTo>
                <a:cubicBezTo>
                  <a:pt x="190182" y="4825"/>
                  <a:pt x="170882" y="0"/>
                  <a:pt x="148366" y="0"/>
                </a:cubicBezTo>
                <a:cubicBezTo>
                  <a:pt x="137108" y="1608"/>
                  <a:pt x="127458" y="3217"/>
                  <a:pt x="116200" y="4825"/>
                </a:cubicBezTo>
                <a:cubicBezTo>
                  <a:pt x="95292" y="11258"/>
                  <a:pt x="77601" y="20908"/>
                  <a:pt x="63126" y="35383"/>
                </a:cubicBezTo>
                <a:lnTo>
                  <a:pt x="35785" y="62724"/>
                </a:lnTo>
                <a:cubicBezTo>
                  <a:pt x="24527" y="73982"/>
                  <a:pt x="16485" y="86849"/>
                  <a:pt x="10052" y="101323"/>
                </a:cubicBezTo>
                <a:cubicBezTo>
                  <a:pt x="2010" y="115798"/>
                  <a:pt x="-1206" y="131881"/>
                  <a:pt x="402" y="147964"/>
                </a:cubicBezTo>
                <a:cubicBezTo>
                  <a:pt x="402" y="164047"/>
                  <a:pt x="3619" y="180130"/>
                  <a:pt x="10052" y="194605"/>
                </a:cubicBezTo>
                <a:cubicBezTo>
                  <a:pt x="14877" y="209080"/>
                  <a:pt x="22918" y="221946"/>
                  <a:pt x="35785" y="233204"/>
                </a:cubicBezTo>
                <a:cubicBezTo>
                  <a:pt x="43826" y="239638"/>
                  <a:pt x="51868" y="246071"/>
                  <a:pt x="59910" y="252504"/>
                </a:cubicBezTo>
                <a:cubicBezTo>
                  <a:pt x="79209" y="263762"/>
                  <a:pt x="98509" y="268587"/>
                  <a:pt x="121025" y="268587"/>
                </a:cubicBezTo>
                <a:cubicBezTo>
                  <a:pt x="132283" y="266979"/>
                  <a:pt x="141933" y="265370"/>
                  <a:pt x="153191" y="263762"/>
                </a:cubicBezTo>
                <a:cubicBezTo>
                  <a:pt x="174099" y="257329"/>
                  <a:pt x="191790" y="247679"/>
                  <a:pt x="206265" y="233204"/>
                </a:cubicBezTo>
                <a:cubicBezTo>
                  <a:pt x="215915" y="223555"/>
                  <a:pt x="223957" y="215513"/>
                  <a:pt x="233606" y="205863"/>
                </a:cubicBezTo>
                <a:cubicBezTo>
                  <a:pt x="244865" y="194605"/>
                  <a:pt x="252906" y="181739"/>
                  <a:pt x="259339" y="167264"/>
                </a:cubicBezTo>
                <a:cubicBezTo>
                  <a:pt x="267381" y="152789"/>
                  <a:pt x="270597" y="136706"/>
                  <a:pt x="268989" y="120623"/>
                </a:cubicBezTo>
                <a:cubicBezTo>
                  <a:pt x="270597" y="104540"/>
                  <a:pt x="267381" y="88457"/>
                  <a:pt x="259339" y="73982"/>
                </a:cubicBezTo>
                <a:close/>
              </a:path>
            </a:pathLst>
          </a:custGeom>
          <a:solidFill>
            <a:srgbClr val="F2F5D8"/>
          </a:solidFill>
          <a:ln w="16082"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5F6E8F5F-C249-4227-A5BF-DB99F3124D99}"/>
              </a:ext>
            </a:extLst>
          </p:cNvPr>
          <p:cNvSpPr/>
          <p:nvPr/>
        </p:nvSpPr>
        <p:spPr>
          <a:xfrm>
            <a:off x="3192728" y="1270414"/>
            <a:ext cx="234008" cy="241245"/>
          </a:xfrm>
          <a:custGeom>
            <a:avLst/>
            <a:gdLst>
              <a:gd name="connsiteX0" fmla="*/ 117004 w 234008"/>
              <a:gd name="connsiteY0" fmla="*/ 0 h 241245"/>
              <a:gd name="connsiteX1" fmla="*/ 117004 w 234008"/>
              <a:gd name="connsiteY1" fmla="*/ 241246 h 241245"/>
              <a:gd name="connsiteX2" fmla="*/ 117004 w 234008"/>
              <a:gd name="connsiteY2" fmla="*/ 0 h 241245"/>
            </a:gdLst>
            <a:ahLst/>
            <a:cxnLst>
              <a:cxn ang="0">
                <a:pos x="connsiteX0" y="connsiteY0"/>
              </a:cxn>
              <a:cxn ang="0">
                <a:pos x="connsiteX1" y="connsiteY1"/>
              </a:cxn>
              <a:cxn ang="0">
                <a:pos x="connsiteX2" y="connsiteY2"/>
              </a:cxn>
            </a:cxnLst>
            <a:rect l="l" t="t" r="r" b="b"/>
            <a:pathLst>
              <a:path w="234008" h="241245">
                <a:moveTo>
                  <a:pt x="117004" y="0"/>
                </a:moveTo>
                <a:cubicBezTo>
                  <a:pt x="-39001" y="0"/>
                  <a:pt x="-39001" y="241246"/>
                  <a:pt x="117004" y="241246"/>
                </a:cubicBezTo>
                <a:cubicBezTo>
                  <a:pt x="273010"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B12462AA-A31C-403F-B54F-4AF5EDF1F9F2}"/>
              </a:ext>
            </a:extLst>
          </p:cNvPr>
          <p:cNvSpPr/>
          <p:nvPr/>
        </p:nvSpPr>
        <p:spPr>
          <a:xfrm>
            <a:off x="5199490" y="155748"/>
            <a:ext cx="241245" cy="296149"/>
          </a:xfrm>
          <a:custGeom>
            <a:avLst/>
            <a:gdLst>
              <a:gd name="connsiteX0" fmla="*/ 205863 w 241245"/>
              <a:gd name="connsiteY0" fmla="*/ 35494 h 296149"/>
              <a:gd name="connsiteX1" fmla="*/ 120623 w 241245"/>
              <a:gd name="connsiteY1" fmla="*/ 111 h 296149"/>
              <a:gd name="connsiteX2" fmla="*/ 35383 w 241245"/>
              <a:gd name="connsiteY2" fmla="*/ 35494 h 296149"/>
              <a:gd name="connsiteX3" fmla="*/ 0 w 241245"/>
              <a:gd name="connsiteY3" fmla="*/ 120734 h 296149"/>
              <a:gd name="connsiteX4" fmla="*/ 0 w 241245"/>
              <a:gd name="connsiteY4" fmla="*/ 175416 h 296149"/>
              <a:gd name="connsiteX5" fmla="*/ 35383 w 241245"/>
              <a:gd name="connsiteY5" fmla="*/ 260656 h 296149"/>
              <a:gd name="connsiteX6" fmla="*/ 120623 w 241245"/>
              <a:gd name="connsiteY6" fmla="*/ 296039 h 296149"/>
              <a:gd name="connsiteX7" fmla="*/ 205863 w 241245"/>
              <a:gd name="connsiteY7" fmla="*/ 260656 h 296149"/>
              <a:gd name="connsiteX8" fmla="*/ 241246 w 241245"/>
              <a:gd name="connsiteY8" fmla="*/ 175416 h 296149"/>
              <a:gd name="connsiteX9" fmla="*/ 241246 w 241245"/>
              <a:gd name="connsiteY9" fmla="*/ 120734 h 296149"/>
              <a:gd name="connsiteX10" fmla="*/ 205863 w 241245"/>
              <a:gd name="connsiteY10" fmla="*/ 35494 h 29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45" h="296149">
                <a:moveTo>
                  <a:pt x="205863" y="35494"/>
                </a:moveTo>
                <a:cubicBezTo>
                  <a:pt x="184955" y="14586"/>
                  <a:pt x="151181" y="-1497"/>
                  <a:pt x="120623" y="111"/>
                </a:cubicBezTo>
                <a:cubicBezTo>
                  <a:pt x="90065" y="1719"/>
                  <a:pt x="56291" y="11369"/>
                  <a:pt x="35383" y="35494"/>
                </a:cubicBezTo>
                <a:cubicBezTo>
                  <a:pt x="14475" y="59618"/>
                  <a:pt x="0" y="88568"/>
                  <a:pt x="0" y="120734"/>
                </a:cubicBezTo>
                <a:lnTo>
                  <a:pt x="0" y="175416"/>
                </a:lnTo>
                <a:cubicBezTo>
                  <a:pt x="0" y="205974"/>
                  <a:pt x="12867" y="238140"/>
                  <a:pt x="35383" y="260656"/>
                </a:cubicBezTo>
                <a:cubicBezTo>
                  <a:pt x="56291" y="281564"/>
                  <a:pt x="90065" y="297647"/>
                  <a:pt x="120623" y="296039"/>
                </a:cubicBezTo>
                <a:cubicBezTo>
                  <a:pt x="151181" y="294431"/>
                  <a:pt x="184955" y="284781"/>
                  <a:pt x="205863" y="260656"/>
                </a:cubicBezTo>
                <a:cubicBezTo>
                  <a:pt x="226771" y="236532"/>
                  <a:pt x="241246" y="207582"/>
                  <a:pt x="241246" y="175416"/>
                </a:cubicBezTo>
                <a:lnTo>
                  <a:pt x="241246" y="120734"/>
                </a:lnTo>
                <a:cubicBezTo>
                  <a:pt x="241246" y="90176"/>
                  <a:pt x="228380" y="56402"/>
                  <a:pt x="205863" y="35494"/>
                </a:cubicBezTo>
                <a:close/>
              </a:path>
            </a:pathLst>
          </a:custGeom>
          <a:solidFill>
            <a:srgbClr val="F2F5D8"/>
          </a:solidFill>
          <a:ln w="16082"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DD9CC172-DF72-4D16-83C5-5048F38102D3}"/>
              </a:ext>
            </a:extLst>
          </p:cNvPr>
          <p:cNvSpPr/>
          <p:nvPr/>
        </p:nvSpPr>
        <p:spPr>
          <a:xfrm>
            <a:off x="5013329" y="1921778"/>
            <a:ext cx="234008" cy="241245"/>
          </a:xfrm>
          <a:custGeom>
            <a:avLst/>
            <a:gdLst>
              <a:gd name="connsiteX0" fmla="*/ 117004 w 234008"/>
              <a:gd name="connsiteY0" fmla="*/ 0 h 241245"/>
              <a:gd name="connsiteX1" fmla="*/ 117004 w 234008"/>
              <a:gd name="connsiteY1" fmla="*/ 241246 h 241245"/>
              <a:gd name="connsiteX2" fmla="*/ 117004 w 234008"/>
              <a:gd name="connsiteY2" fmla="*/ 0 h 241245"/>
            </a:gdLst>
            <a:ahLst/>
            <a:cxnLst>
              <a:cxn ang="0">
                <a:pos x="connsiteX0" y="connsiteY0"/>
              </a:cxn>
              <a:cxn ang="0">
                <a:pos x="connsiteX1" y="connsiteY1"/>
              </a:cxn>
              <a:cxn ang="0">
                <a:pos x="connsiteX2" y="connsiteY2"/>
              </a:cxn>
            </a:cxnLst>
            <a:rect l="l" t="t" r="r" b="b"/>
            <a:pathLst>
              <a:path w="234008" h="241245">
                <a:moveTo>
                  <a:pt x="117004" y="0"/>
                </a:moveTo>
                <a:cubicBezTo>
                  <a:pt x="-39001" y="0"/>
                  <a:pt x="-39001" y="241246"/>
                  <a:pt x="117004" y="241246"/>
                </a:cubicBezTo>
                <a:cubicBezTo>
                  <a:pt x="273010"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D2189D77-609B-4DDE-B5A3-70E11076D247}"/>
              </a:ext>
            </a:extLst>
          </p:cNvPr>
          <p:cNvSpPr/>
          <p:nvPr/>
        </p:nvSpPr>
        <p:spPr>
          <a:xfrm>
            <a:off x="3491873" y="128518"/>
            <a:ext cx="234008" cy="241245"/>
          </a:xfrm>
          <a:custGeom>
            <a:avLst/>
            <a:gdLst>
              <a:gd name="connsiteX0" fmla="*/ 117004 w 234008"/>
              <a:gd name="connsiteY0" fmla="*/ 0 h 241245"/>
              <a:gd name="connsiteX1" fmla="*/ 117004 w 234008"/>
              <a:gd name="connsiteY1" fmla="*/ 241246 h 241245"/>
              <a:gd name="connsiteX2" fmla="*/ 117004 w 234008"/>
              <a:gd name="connsiteY2" fmla="*/ 0 h 241245"/>
            </a:gdLst>
            <a:ahLst/>
            <a:cxnLst>
              <a:cxn ang="0">
                <a:pos x="connsiteX0" y="connsiteY0"/>
              </a:cxn>
              <a:cxn ang="0">
                <a:pos x="connsiteX1" y="connsiteY1"/>
              </a:cxn>
              <a:cxn ang="0">
                <a:pos x="connsiteX2" y="connsiteY2"/>
              </a:cxn>
            </a:cxnLst>
            <a:rect l="l" t="t" r="r" b="b"/>
            <a:pathLst>
              <a:path w="234008" h="241245">
                <a:moveTo>
                  <a:pt x="117004" y="0"/>
                </a:moveTo>
                <a:cubicBezTo>
                  <a:pt x="-39001" y="0"/>
                  <a:pt x="-39001" y="241246"/>
                  <a:pt x="117004" y="241246"/>
                </a:cubicBezTo>
                <a:cubicBezTo>
                  <a:pt x="273010"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71ABA3FA-3125-4ADB-8E45-354023478D17}"/>
              </a:ext>
            </a:extLst>
          </p:cNvPr>
          <p:cNvSpPr/>
          <p:nvPr/>
        </p:nvSpPr>
        <p:spPr>
          <a:xfrm>
            <a:off x="3650693" y="3741977"/>
            <a:ext cx="241647" cy="269391"/>
          </a:xfrm>
          <a:custGeom>
            <a:avLst/>
            <a:gdLst>
              <a:gd name="connsiteX0" fmla="*/ 231596 w 241647"/>
              <a:gd name="connsiteY0" fmla="*/ 74384 h 269391"/>
              <a:gd name="connsiteX1" fmla="*/ 205863 w 241647"/>
              <a:gd name="connsiteY1" fmla="*/ 35785 h 269391"/>
              <a:gd name="connsiteX2" fmla="*/ 167264 w 241647"/>
              <a:gd name="connsiteY2" fmla="*/ 10052 h 269391"/>
              <a:gd name="connsiteX3" fmla="*/ 120623 w 241647"/>
              <a:gd name="connsiteY3" fmla="*/ 402 h 269391"/>
              <a:gd name="connsiteX4" fmla="*/ 88457 w 241647"/>
              <a:gd name="connsiteY4" fmla="*/ 5227 h 269391"/>
              <a:gd name="connsiteX5" fmla="*/ 35383 w 241647"/>
              <a:gd name="connsiteY5" fmla="*/ 35785 h 269391"/>
              <a:gd name="connsiteX6" fmla="*/ 16083 w 241647"/>
              <a:gd name="connsiteY6" fmla="*/ 59909 h 269391"/>
              <a:gd name="connsiteX7" fmla="*/ 0 w 241647"/>
              <a:gd name="connsiteY7" fmla="*/ 121025 h 269391"/>
              <a:gd name="connsiteX8" fmla="*/ 0 w 241647"/>
              <a:gd name="connsiteY8" fmla="*/ 148366 h 269391"/>
              <a:gd name="connsiteX9" fmla="*/ 9650 w 241647"/>
              <a:gd name="connsiteY9" fmla="*/ 195007 h 269391"/>
              <a:gd name="connsiteX10" fmla="*/ 35383 w 241647"/>
              <a:gd name="connsiteY10" fmla="*/ 233606 h 269391"/>
              <a:gd name="connsiteX11" fmla="*/ 73982 w 241647"/>
              <a:gd name="connsiteY11" fmla="*/ 259339 h 269391"/>
              <a:gd name="connsiteX12" fmla="*/ 120623 w 241647"/>
              <a:gd name="connsiteY12" fmla="*/ 268989 h 269391"/>
              <a:gd name="connsiteX13" fmla="*/ 152789 w 241647"/>
              <a:gd name="connsiteY13" fmla="*/ 264164 h 269391"/>
              <a:gd name="connsiteX14" fmla="*/ 205863 w 241647"/>
              <a:gd name="connsiteY14" fmla="*/ 233606 h 269391"/>
              <a:gd name="connsiteX15" fmla="*/ 225163 w 241647"/>
              <a:gd name="connsiteY15" fmla="*/ 209482 h 269391"/>
              <a:gd name="connsiteX16" fmla="*/ 241246 w 241647"/>
              <a:gd name="connsiteY16" fmla="*/ 148366 h 269391"/>
              <a:gd name="connsiteX17" fmla="*/ 241246 w 241647"/>
              <a:gd name="connsiteY17" fmla="*/ 121025 h 269391"/>
              <a:gd name="connsiteX18" fmla="*/ 231596 w 241647"/>
              <a:gd name="connsiteY18" fmla="*/ 74384 h 26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647" h="269391">
                <a:moveTo>
                  <a:pt x="231596" y="74384"/>
                </a:moveTo>
                <a:cubicBezTo>
                  <a:pt x="226771" y="59909"/>
                  <a:pt x="218730" y="47043"/>
                  <a:pt x="205863" y="35785"/>
                </a:cubicBezTo>
                <a:cubicBezTo>
                  <a:pt x="194605" y="24527"/>
                  <a:pt x="181739" y="16485"/>
                  <a:pt x="167264" y="10052"/>
                </a:cubicBezTo>
                <a:cubicBezTo>
                  <a:pt x="152789" y="2010"/>
                  <a:pt x="136706" y="-1206"/>
                  <a:pt x="120623" y="402"/>
                </a:cubicBezTo>
                <a:cubicBezTo>
                  <a:pt x="109365" y="2010"/>
                  <a:pt x="99715" y="3619"/>
                  <a:pt x="88457" y="5227"/>
                </a:cubicBezTo>
                <a:cubicBezTo>
                  <a:pt x="67549" y="11660"/>
                  <a:pt x="49858" y="21310"/>
                  <a:pt x="35383" y="35785"/>
                </a:cubicBezTo>
                <a:cubicBezTo>
                  <a:pt x="28950" y="43826"/>
                  <a:pt x="22516" y="51868"/>
                  <a:pt x="16083" y="59909"/>
                </a:cubicBezTo>
                <a:cubicBezTo>
                  <a:pt x="4825" y="79209"/>
                  <a:pt x="0" y="98509"/>
                  <a:pt x="0" y="121025"/>
                </a:cubicBezTo>
                <a:lnTo>
                  <a:pt x="0" y="148366"/>
                </a:lnTo>
                <a:cubicBezTo>
                  <a:pt x="0" y="164449"/>
                  <a:pt x="3217" y="180532"/>
                  <a:pt x="9650" y="195007"/>
                </a:cubicBezTo>
                <a:cubicBezTo>
                  <a:pt x="14475" y="209482"/>
                  <a:pt x="22516" y="222348"/>
                  <a:pt x="35383" y="233606"/>
                </a:cubicBezTo>
                <a:cubicBezTo>
                  <a:pt x="46641" y="244864"/>
                  <a:pt x="59507" y="252906"/>
                  <a:pt x="73982" y="259339"/>
                </a:cubicBezTo>
                <a:cubicBezTo>
                  <a:pt x="88457" y="267381"/>
                  <a:pt x="104540" y="270597"/>
                  <a:pt x="120623" y="268989"/>
                </a:cubicBezTo>
                <a:cubicBezTo>
                  <a:pt x="131881" y="267381"/>
                  <a:pt x="141531" y="265772"/>
                  <a:pt x="152789" y="264164"/>
                </a:cubicBezTo>
                <a:cubicBezTo>
                  <a:pt x="173697" y="257731"/>
                  <a:pt x="191388" y="248081"/>
                  <a:pt x="205863" y="233606"/>
                </a:cubicBezTo>
                <a:cubicBezTo>
                  <a:pt x="212296" y="225565"/>
                  <a:pt x="218730" y="217523"/>
                  <a:pt x="225163" y="209482"/>
                </a:cubicBezTo>
                <a:cubicBezTo>
                  <a:pt x="236421" y="190182"/>
                  <a:pt x="241246" y="170882"/>
                  <a:pt x="241246" y="148366"/>
                </a:cubicBezTo>
                <a:lnTo>
                  <a:pt x="241246" y="121025"/>
                </a:lnTo>
                <a:cubicBezTo>
                  <a:pt x="242854" y="104942"/>
                  <a:pt x="239637" y="88859"/>
                  <a:pt x="231596" y="74384"/>
                </a:cubicBezTo>
                <a:close/>
              </a:path>
            </a:pathLst>
          </a:custGeom>
          <a:solidFill>
            <a:srgbClr val="F2F5D8"/>
          </a:solidFill>
          <a:ln w="16082"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CA3B3359-C9FA-445B-A3DD-FBE8F67CEE73}"/>
              </a:ext>
            </a:extLst>
          </p:cNvPr>
          <p:cNvSpPr/>
          <p:nvPr/>
        </p:nvSpPr>
        <p:spPr>
          <a:xfrm>
            <a:off x="95132" y="3578332"/>
            <a:ext cx="234008" cy="241245"/>
          </a:xfrm>
          <a:custGeom>
            <a:avLst/>
            <a:gdLst>
              <a:gd name="connsiteX0" fmla="*/ 117004 w 234008"/>
              <a:gd name="connsiteY0" fmla="*/ 0 h 241245"/>
              <a:gd name="connsiteX1" fmla="*/ 117004 w 234008"/>
              <a:gd name="connsiteY1" fmla="*/ 241246 h 241245"/>
              <a:gd name="connsiteX2" fmla="*/ 117004 w 234008"/>
              <a:gd name="connsiteY2" fmla="*/ 0 h 241245"/>
            </a:gdLst>
            <a:ahLst/>
            <a:cxnLst>
              <a:cxn ang="0">
                <a:pos x="connsiteX0" y="connsiteY0"/>
              </a:cxn>
              <a:cxn ang="0">
                <a:pos x="connsiteX1" y="connsiteY1"/>
              </a:cxn>
              <a:cxn ang="0">
                <a:pos x="connsiteX2" y="connsiteY2"/>
              </a:cxn>
            </a:cxnLst>
            <a:rect l="l" t="t" r="r" b="b"/>
            <a:pathLst>
              <a:path w="234008" h="241245">
                <a:moveTo>
                  <a:pt x="117004" y="0"/>
                </a:moveTo>
                <a:cubicBezTo>
                  <a:pt x="-39001" y="0"/>
                  <a:pt x="-39001" y="241246"/>
                  <a:pt x="117004" y="241246"/>
                </a:cubicBezTo>
                <a:cubicBezTo>
                  <a:pt x="273010"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90983E22-86AC-4B06-AB49-58A201CCAF6C}"/>
              </a:ext>
            </a:extLst>
          </p:cNvPr>
          <p:cNvSpPr/>
          <p:nvPr/>
        </p:nvSpPr>
        <p:spPr>
          <a:xfrm>
            <a:off x="4661110" y="3361211"/>
            <a:ext cx="232802" cy="241245"/>
          </a:xfrm>
          <a:custGeom>
            <a:avLst/>
            <a:gdLst>
              <a:gd name="connsiteX0" fmla="*/ 117004 w 232802"/>
              <a:gd name="connsiteY0" fmla="*/ 0 h 241245"/>
              <a:gd name="connsiteX1" fmla="*/ 117004 w 232802"/>
              <a:gd name="connsiteY1" fmla="*/ 241246 h 241245"/>
              <a:gd name="connsiteX2" fmla="*/ 117004 w 232802"/>
              <a:gd name="connsiteY2" fmla="*/ 0 h 241245"/>
            </a:gdLst>
            <a:ahLst/>
            <a:cxnLst>
              <a:cxn ang="0">
                <a:pos x="connsiteX0" y="connsiteY0"/>
              </a:cxn>
              <a:cxn ang="0">
                <a:pos x="connsiteX1" y="connsiteY1"/>
              </a:cxn>
              <a:cxn ang="0">
                <a:pos x="connsiteX2" y="connsiteY2"/>
              </a:cxn>
            </a:cxnLst>
            <a:rect l="l" t="t" r="r" b="b"/>
            <a:pathLst>
              <a:path w="232802" h="241245">
                <a:moveTo>
                  <a:pt x="117004" y="0"/>
                </a:moveTo>
                <a:cubicBezTo>
                  <a:pt x="-39001" y="0"/>
                  <a:pt x="-39001" y="241246"/>
                  <a:pt x="117004" y="241246"/>
                </a:cubicBezTo>
                <a:cubicBezTo>
                  <a:pt x="271402" y="241246"/>
                  <a:pt x="271402" y="0"/>
                  <a:pt x="117004" y="0"/>
                </a:cubicBezTo>
                <a:close/>
              </a:path>
            </a:pathLst>
          </a:custGeom>
          <a:solidFill>
            <a:srgbClr val="F2F5D8"/>
          </a:solidFill>
          <a:ln w="16082"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4EAF50EF-7919-4EE3-AC99-27E769365C55}"/>
              </a:ext>
            </a:extLst>
          </p:cNvPr>
          <p:cNvSpPr/>
          <p:nvPr/>
        </p:nvSpPr>
        <p:spPr>
          <a:xfrm>
            <a:off x="4575066" y="4638205"/>
            <a:ext cx="269391" cy="241245"/>
          </a:xfrm>
          <a:custGeom>
            <a:avLst/>
            <a:gdLst>
              <a:gd name="connsiteX0" fmla="*/ 264164 w 269391"/>
              <a:gd name="connsiteY0" fmla="*/ 88457 h 241245"/>
              <a:gd name="connsiteX1" fmla="*/ 233606 w 269391"/>
              <a:gd name="connsiteY1" fmla="*/ 35383 h 241245"/>
              <a:gd name="connsiteX2" fmla="*/ 209482 w 269391"/>
              <a:gd name="connsiteY2" fmla="*/ 16083 h 241245"/>
              <a:gd name="connsiteX3" fmla="*/ 148366 w 269391"/>
              <a:gd name="connsiteY3" fmla="*/ 0 h 241245"/>
              <a:gd name="connsiteX4" fmla="*/ 121025 w 269391"/>
              <a:gd name="connsiteY4" fmla="*/ 0 h 241245"/>
              <a:gd name="connsiteX5" fmla="*/ 74384 w 269391"/>
              <a:gd name="connsiteY5" fmla="*/ 9650 h 241245"/>
              <a:gd name="connsiteX6" fmla="*/ 35785 w 269391"/>
              <a:gd name="connsiteY6" fmla="*/ 35383 h 241245"/>
              <a:gd name="connsiteX7" fmla="*/ 10052 w 269391"/>
              <a:gd name="connsiteY7" fmla="*/ 73982 h 241245"/>
              <a:gd name="connsiteX8" fmla="*/ 402 w 269391"/>
              <a:gd name="connsiteY8" fmla="*/ 120623 h 241245"/>
              <a:gd name="connsiteX9" fmla="*/ 5227 w 269391"/>
              <a:gd name="connsiteY9" fmla="*/ 152789 h 241245"/>
              <a:gd name="connsiteX10" fmla="*/ 35785 w 269391"/>
              <a:gd name="connsiteY10" fmla="*/ 205863 h 241245"/>
              <a:gd name="connsiteX11" fmla="*/ 59910 w 269391"/>
              <a:gd name="connsiteY11" fmla="*/ 225163 h 241245"/>
              <a:gd name="connsiteX12" fmla="*/ 121025 w 269391"/>
              <a:gd name="connsiteY12" fmla="*/ 241246 h 241245"/>
              <a:gd name="connsiteX13" fmla="*/ 148366 w 269391"/>
              <a:gd name="connsiteY13" fmla="*/ 241246 h 241245"/>
              <a:gd name="connsiteX14" fmla="*/ 195007 w 269391"/>
              <a:gd name="connsiteY14" fmla="*/ 231596 h 241245"/>
              <a:gd name="connsiteX15" fmla="*/ 233606 w 269391"/>
              <a:gd name="connsiteY15" fmla="*/ 205863 h 241245"/>
              <a:gd name="connsiteX16" fmla="*/ 259339 w 269391"/>
              <a:gd name="connsiteY16" fmla="*/ 167264 h 241245"/>
              <a:gd name="connsiteX17" fmla="*/ 268989 w 269391"/>
              <a:gd name="connsiteY17" fmla="*/ 120623 h 241245"/>
              <a:gd name="connsiteX18" fmla="*/ 264164 w 269391"/>
              <a:gd name="connsiteY18" fmla="*/ 88457 h 24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91" h="241245">
                <a:moveTo>
                  <a:pt x="264164" y="88457"/>
                </a:moveTo>
                <a:cubicBezTo>
                  <a:pt x="257731" y="67549"/>
                  <a:pt x="248081" y="49858"/>
                  <a:pt x="233606" y="35383"/>
                </a:cubicBezTo>
                <a:cubicBezTo>
                  <a:pt x="225565" y="28950"/>
                  <a:pt x="217523" y="22516"/>
                  <a:pt x="209482" y="16083"/>
                </a:cubicBezTo>
                <a:cubicBezTo>
                  <a:pt x="190182" y="4825"/>
                  <a:pt x="170883" y="0"/>
                  <a:pt x="148366" y="0"/>
                </a:cubicBezTo>
                <a:lnTo>
                  <a:pt x="121025" y="0"/>
                </a:lnTo>
                <a:cubicBezTo>
                  <a:pt x="104942" y="0"/>
                  <a:pt x="88859" y="3217"/>
                  <a:pt x="74384" y="9650"/>
                </a:cubicBezTo>
                <a:cubicBezTo>
                  <a:pt x="59910" y="14475"/>
                  <a:pt x="47043" y="22516"/>
                  <a:pt x="35785" y="35383"/>
                </a:cubicBezTo>
                <a:cubicBezTo>
                  <a:pt x="24527" y="46641"/>
                  <a:pt x="16485" y="59507"/>
                  <a:pt x="10052" y="73982"/>
                </a:cubicBezTo>
                <a:cubicBezTo>
                  <a:pt x="2011" y="88457"/>
                  <a:pt x="-1206" y="104540"/>
                  <a:pt x="402" y="120623"/>
                </a:cubicBezTo>
                <a:cubicBezTo>
                  <a:pt x="2011" y="131881"/>
                  <a:pt x="3619" y="141531"/>
                  <a:pt x="5227" y="152789"/>
                </a:cubicBezTo>
                <a:cubicBezTo>
                  <a:pt x="11660" y="173697"/>
                  <a:pt x="21310" y="191388"/>
                  <a:pt x="35785" y="205863"/>
                </a:cubicBezTo>
                <a:cubicBezTo>
                  <a:pt x="43827" y="212296"/>
                  <a:pt x="51868" y="218730"/>
                  <a:pt x="59910" y="225163"/>
                </a:cubicBezTo>
                <a:cubicBezTo>
                  <a:pt x="79209" y="236421"/>
                  <a:pt x="98509" y="241246"/>
                  <a:pt x="121025" y="241246"/>
                </a:cubicBezTo>
                <a:lnTo>
                  <a:pt x="148366" y="241246"/>
                </a:lnTo>
                <a:cubicBezTo>
                  <a:pt x="164449" y="241246"/>
                  <a:pt x="180532" y="238029"/>
                  <a:pt x="195007" y="231596"/>
                </a:cubicBezTo>
                <a:cubicBezTo>
                  <a:pt x="209482" y="226771"/>
                  <a:pt x="222348" y="218730"/>
                  <a:pt x="233606" y="205863"/>
                </a:cubicBezTo>
                <a:cubicBezTo>
                  <a:pt x="244865" y="194605"/>
                  <a:pt x="252906" y="181739"/>
                  <a:pt x="259339" y="167264"/>
                </a:cubicBezTo>
                <a:cubicBezTo>
                  <a:pt x="267381" y="152789"/>
                  <a:pt x="270597" y="136706"/>
                  <a:pt x="268989" y="120623"/>
                </a:cubicBezTo>
                <a:cubicBezTo>
                  <a:pt x="267381" y="110973"/>
                  <a:pt x="265772" y="99715"/>
                  <a:pt x="264164" y="88457"/>
                </a:cubicBezTo>
                <a:close/>
              </a:path>
            </a:pathLst>
          </a:custGeom>
          <a:solidFill>
            <a:srgbClr val="F2F5D8"/>
          </a:solidFill>
          <a:ln w="16082"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FB2278EC-5198-4653-85F7-6D543A68E9C2}"/>
              </a:ext>
            </a:extLst>
          </p:cNvPr>
          <p:cNvSpPr/>
          <p:nvPr/>
        </p:nvSpPr>
        <p:spPr>
          <a:xfrm>
            <a:off x="6861272" y="4692887"/>
            <a:ext cx="233405" cy="241245"/>
          </a:xfrm>
          <a:custGeom>
            <a:avLst/>
            <a:gdLst>
              <a:gd name="connsiteX0" fmla="*/ 117004 w 233405"/>
              <a:gd name="connsiteY0" fmla="*/ 0 h 241245"/>
              <a:gd name="connsiteX1" fmla="*/ 117004 w 233405"/>
              <a:gd name="connsiteY1" fmla="*/ 241246 h 241245"/>
              <a:gd name="connsiteX2" fmla="*/ 117004 w 233405"/>
              <a:gd name="connsiteY2" fmla="*/ 0 h 241245"/>
            </a:gdLst>
            <a:ahLst/>
            <a:cxnLst>
              <a:cxn ang="0">
                <a:pos x="connsiteX0" y="connsiteY0"/>
              </a:cxn>
              <a:cxn ang="0">
                <a:pos x="connsiteX1" y="connsiteY1"/>
              </a:cxn>
              <a:cxn ang="0">
                <a:pos x="connsiteX2" y="connsiteY2"/>
              </a:cxn>
            </a:cxnLst>
            <a:rect l="l" t="t" r="r" b="b"/>
            <a:pathLst>
              <a:path w="233405" h="241245">
                <a:moveTo>
                  <a:pt x="117004" y="0"/>
                </a:moveTo>
                <a:cubicBezTo>
                  <a:pt x="-39001" y="0"/>
                  <a:pt x="-39001" y="241246"/>
                  <a:pt x="117004" y="241246"/>
                </a:cubicBezTo>
                <a:cubicBezTo>
                  <a:pt x="271401"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1B68138B-162D-49EB-9313-D346D0BDA2BD}"/>
              </a:ext>
            </a:extLst>
          </p:cNvPr>
          <p:cNvSpPr/>
          <p:nvPr/>
        </p:nvSpPr>
        <p:spPr>
          <a:xfrm>
            <a:off x="7127446" y="3063674"/>
            <a:ext cx="269390" cy="268586"/>
          </a:xfrm>
          <a:custGeom>
            <a:avLst/>
            <a:gdLst>
              <a:gd name="connsiteX0" fmla="*/ 259339 w 269390"/>
              <a:gd name="connsiteY0" fmla="*/ 73982 h 268586"/>
              <a:gd name="connsiteX1" fmla="*/ 233606 w 269390"/>
              <a:gd name="connsiteY1" fmla="*/ 35383 h 268586"/>
              <a:gd name="connsiteX2" fmla="*/ 209482 w 269390"/>
              <a:gd name="connsiteY2" fmla="*/ 16083 h 268586"/>
              <a:gd name="connsiteX3" fmla="*/ 148366 w 269390"/>
              <a:gd name="connsiteY3" fmla="*/ 0 h 268586"/>
              <a:gd name="connsiteX4" fmla="*/ 116200 w 269390"/>
              <a:gd name="connsiteY4" fmla="*/ 4825 h 268586"/>
              <a:gd name="connsiteX5" fmla="*/ 63126 w 269390"/>
              <a:gd name="connsiteY5" fmla="*/ 35383 h 268586"/>
              <a:gd name="connsiteX6" fmla="*/ 35785 w 269390"/>
              <a:gd name="connsiteY6" fmla="*/ 62724 h 268586"/>
              <a:gd name="connsiteX7" fmla="*/ 10052 w 269390"/>
              <a:gd name="connsiteY7" fmla="*/ 101323 h 268586"/>
              <a:gd name="connsiteX8" fmla="*/ 402 w 269390"/>
              <a:gd name="connsiteY8" fmla="*/ 147964 h 268586"/>
              <a:gd name="connsiteX9" fmla="*/ 10052 w 269390"/>
              <a:gd name="connsiteY9" fmla="*/ 194605 h 268586"/>
              <a:gd name="connsiteX10" fmla="*/ 35785 w 269390"/>
              <a:gd name="connsiteY10" fmla="*/ 233204 h 268586"/>
              <a:gd name="connsiteX11" fmla="*/ 59909 w 269390"/>
              <a:gd name="connsiteY11" fmla="*/ 252504 h 268586"/>
              <a:gd name="connsiteX12" fmla="*/ 121025 w 269390"/>
              <a:gd name="connsiteY12" fmla="*/ 268587 h 268586"/>
              <a:gd name="connsiteX13" fmla="*/ 153191 w 269390"/>
              <a:gd name="connsiteY13" fmla="*/ 263762 h 268586"/>
              <a:gd name="connsiteX14" fmla="*/ 206265 w 269390"/>
              <a:gd name="connsiteY14" fmla="*/ 233204 h 268586"/>
              <a:gd name="connsiteX15" fmla="*/ 233606 w 269390"/>
              <a:gd name="connsiteY15" fmla="*/ 205863 h 268586"/>
              <a:gd name="connsiteX16" fmla="*/ 259339 w 269390"/>
              <a:gd name="connsiteY16" fmla="*/ 167264 h 268586"/>
              <a:gd name="connsiteX17" fmla="*/ 268989 w 269390"/>
              <a:gd name="connsiteY17" fmla="*/ 120623 h 268586"/>
              <a:gd name="connsiteX18" fmla="*/ 259339 w 269390"/>
              <a:gd name="connsiteY18" fmla="*/ 73982 h 26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90" h="268586">
                <a:moveTo>
                  <a:pt x="259339" y="73982"/>
                </a:moveTo>
                <a:cubicBezTo>
                  <a:pt x="254514" y="59507"/>
                  <a:pt x="246473" y="46641"/>
                  <a:pt x="233606" y="35383"/>
                </a:cubicBezTo>
                <a:cubicBezTo>
                  <a:pt x="225565" y="28950"/>
                  <a:pt x="217523" y="22516"/>
                  <a:pt x="209482" y="16083"/>
                </a:cubicBezTo>
                <a:cubicBezTo>
                  <a:pt x="190182" y="4825"/>
                  <a:pt x="170882" y="0"/>
                  <a:pt x="148366" y="0"/>
                </a:cubicBezTo>
                <a:cubicBezTo>
                  <a:pt x="137108" y="1608"/>
                  <a:pt x="127458" y="3217"/>
                  <a:pt x="116200" y="4825"/>
                </a:cubicBezTo>
                <a:cubicBezTo>
                  <a:pt x="95292" y="11258"/>
                  <a:pt x="77601" y="20908"/>
                  <a:pt x="63126" y="35383"/>
                </a:cubicBezTo>
                <a:cubicBezTo>
                  <a:pt x="53476" y="45033"/>
                  <a:pt x="45434" y="53074"/>
                  <a:pt x="35785" y="62724"/>
                </a:cubicBezTo>
                <a:cubicBezTo>
                  <a:pt x="24527" y="73982"/>
                  <a:pt x="16485" y="86848"/>
                  <a:pt x="10052" y="101323"/>
                </a:cubicBezTo>
                <a:cubicBezTo>
                  <a:pt x="2010" y="115798"/>
                  <a:pt x="-1206" y="131881"/>
                  <a:pt x="402" y="147964"/>
                </a:cubicBezTo>
                <a:cubicBezTo>
                  <a:pt x="402" y="164047"/>
                  <a:pt x="3618" y="180130"/>
                  <a:pt x="10052" y="194605"/>
                </a:cubicBezTo>
                <a:cubicBezTo>
                  <a:pt x="14877" y="209080"/>
                  <a:pt x="22918" y="221946"/>
                  <a:pt x="35785" y="233204"/>
                </a:cubicBezTo>
                <a:cubicBezTo>
                  <a:pt x="43826" y="239637"/>
                  <a:pt x="51868" y="246071"/>
                  <a:pt x="59909" y="252504"/>
                </a:cubicBezTo>
                <a:cubicBezTo>
                  <a:pt x="79209" y="263762"/>
                  <a:pt x="98508" y="268587"/>
                  <a:pt x="121025" y="268587"/>
                </a:cubicBezTo>
                <a:cubicBezTo>
                  <a:pt x="132283" y="266979"/>
                  <a:pt x="141933" y="265370"/>
                  <a:pt x="153191" y="263762"/>
                </a:cubicBezTo>
                <a:cubicBezTo>
                  <a:pt x="174099" y="257329"/>
                  <a:pt x="191790" y="247679"/>
                  <a:pt x="206265" y="233204"/>
                </a:cubicBezTo>
                <a:cubicBezTo>
                  <a:pt x="215915" y="223554"/>
                  <a:pt x="223956" y="215513"/>
                  <a:pt x="233606" y="205863"/>
                </a:cubicBezTo>
                <a:cubicBezTo>
                  <a:pt x="244864" y="194605"/>
                  <a:pt x="252906" y="181739"/>
                  <a:pt x="259339" y="167264"/>
                </a:cubicBezTo>
                <a:cubicBezTo>
                  <a:pt x="267380" y="152789"/>
                  <a:pt x="270597" y="136706"/>
                  <a:pt x="268989" y="120623"/>
                </a:cubicBezTo>
                <a:cubicBezTo>
                  <a:pt x="270597" y="102931"/>
                  <a:pt x="267380" y="88457"/>
                  <a:pt x="259339" y="73982"/>
                </a:cubicBezTo>
                <a:close/>
              </a:path>
            </a:pathLst>
          </a:custGeom>
          <a:solidFill>
            <a:srgbClr val="F2F5D8"/>
          </a:solidFill>
          <a:ln w="16082" cap="flat">
            <a:no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54802652-A5D4-4481-A19D-549A1E179239}"/>
              </a:ext>
            </a:extLst>
          </p:cNvPr>
          <p:cNvSpPr/>
          <p:nvPr/>
        </p:nvSpPr>
        <p:spPr>
          <a:xfrm>
            <a:off x="7486902" y="779881"/>
            <a:ext cx="232802" cy="241245"/>
          </a:xfrm>
          <a:custGeom>
            <a:avLst/>
            <a:gdLst>
              <a:gd name="connsiteX0" fmla="*/ 117004 w 232802"/>
              <a:gd name="connsiteY0" fmla="*/ 0 h 241245"/>
              <a:gd name="connsiteX1" fmla="*/ 117004 w 232802"/>
              <a:gd name="connsiteY1" fmla="*/ 241246 h 241245"/>
              <a:gd name="connsiteX2" fmla="*/ 117004 w 232802"/>
              <a:gd name="connsiteY2" fmla="*/ 0 h 241245"/>
            </a:gdLst>
            <a:ahLst/>
            <a:cxnLst>
              <a:cxn ang="0">
                <a:pos x="connsiteX0" y="connsiteY0"/>
              </a:cxn>
              <a:cxn ang="0">
                <a:pos x="connsiteX1" y="connsiteY1"/>
              </a:cxn>
              <a:cxn ang="0">
                <a:pos x="connsiteX2" y="connsiteY2"/>
              </a:cxn>
            </a:cxnLst>
            <a:rect l="l" t="t" r="r" b="b"/>
            <a:pathLst>
              <a:path w="232802" h="241245">
                <a:moveTo>
                  <a:pt x="117004" y="0"/>
                </a:moveTo>
                <a:cubicBezTo>
                  <a:pt x="-39001" y="0"/>
                  <a:pt x="-39001" y="241246"/>
                  <a:pt x="117004" y="241246"/>
                </a:cubicBezTo>
                <a:cubicBezTo>
                  <a:pt x="271401" y="241246"/>
                  <a:pt x="271401" y="0"/>
                  <a:pt x="117004" y="0"/>
                </a:cubicBezTo>
                <a:close/>
              </a:path>
            </a:pathLst>
          </a:custGeom>
          <a:solidFill>
            <a:srgbClr val="F2F5D8"/>
          </a:solidFill>
          <a:ln w="16082" cap="flat">
            <a:no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A516EF8B-3E73-4013-A243-4D600444D22A}"/>
              </a:ext>
            </a:extLst>
          </p:cNvPr>
          <p:cNvSpPr/>
          <p:nvPr/>
        </p:nvSpPr>
        <p:spPr>
          <a:xfrm>
            <a:off x="6749293" y="211194"/>
            <a:ext cx="267161" cy="296229"/>
          </a:xfrm>
          <a:custGeom>
            <a:avLst/>
            <a:gdLst>
              <a:gd name="connsiteX0" fmla="*/ 251499 w 267161"/>
              <a:gd name="connsiteY0" fmla="*/ 113536 h 296229"/>
              <a:gd name="connsiteX1" fmla="*/ 224158 w 267161"/>
              <a:gd name="connsiteY1" fmla="*/ 58854 h 296229"/>
              <a:gd name="connsiteX2" fmla="*/ 151784 w 267161"/>
              <a:gd name="connsiteY2" fmla="*/ 4172 h 296229"/>
              <a:gd name="connsiteX3" fmla="*/ 58502 w 267161"/>
              <a:gd name="connsiteY3" fmla="*/ 17038 h 296229"/>
              <a:gd name="connsiteX4" fmla="*/ 3820 w 267161"/>
              <a:gd name="connsiteY4" fmla="*/ 89412 h 296229"/>
              <a:gd name="connsiteX5" fmla="*/ 16687 w 267161"/>
              <a:gd name="connsiteY5" fmla="*/ 182694 h 296229"/>
              <a:gd name="connsiteX6" fmla="*/ 44028 w 267161"/>
              <a:gd name="connsiteY6" fmla="*/ 237376 h 296229"/>
              <a:gd name="connsiteX7" fmla="*/ 116401 w 267161"/>
              <a:gd name="connsiteY7" fmla="*/ 292058 h 296229"/>
              <a:gd name="connsiteX8" fmla="*/ 209683 w 267161"/>
              <a:gd name="connsiteY8" fmla="*/ 279192 h 296229"/>
              <a:gd name="connsiteX9" fmla="*/ 264366 w 267161"/>
              <a:gd name="connsiteY9" fmla="*/ 206818 h 296229"/>
              <a:gd name="connsiteX10" fmla="*/ 251499 w 267161"/>
              <a:gd name="connsiteY10" fmla="*/ 113536 h 29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161" h="296229">
                <a:moveTo>
                  <a:pt x="251499" y="113536"/>
                </a:moveTo>
                <a:cubicBezTo>
                  <a:pt x="241849" y="95845"/>
                  <a:pt x="233808" y="76545"/>
                  <a:pt x="224158" y="58854"/>
                </a:cubicBezTo>
                <a:cubicBezTo>
                  <a:pt x="211291" y="33121"/>
                  <a:pt x="179125" y="10605"/>
                  <a:pt x="151784" y="4172"/>
                </a:cubicBezTo>
                <a:cubicBezTo>
                  <a:pt x="122834" y="-3870"/>
                  <a:pt x="84235" y="-653"/>
                  <a:pt x="58502" y="17038"/>
                </a:cubicBezTo>
                <a:cubicBezTo>
                  <a:pt x="32770" y="33121"/>
                  <a:pt x="10253" y="58854"/>
                  <a:pt x="3820" y="89412"/>
                </a:cubicBezTo>
                <a:cubicBezTo>
                  <a:pt x="-4222" y="121578"/>
                  <a:pt x="604" y="152136"/>
                  <a:pt x="16687" y="182694"/>
                </a:cubicBezTo>
                <a:cubicBezTo>
                  <a:pt x="26336" y="200385"/>
                  <a:pt x="34378" y="219685"/>
                  <a:pt x="44028" y="237376"/>
                </a:cubicBezTo>
                <a:cubicBezTo>
                  <a:pt x="56894" y="263109"/>
                  <a:pt x="89060" y="285625"/>
                  <a:pt x="116401" y="292058"/>
                </a:cubicBezTo>
                <a:cubicBezTo>
                  <a:pt x="145351" y="300100"/>
                  <a:pt x="183950" y="296883"/>
                  <a:pt x="209683" y="279192"/>
                </a:cubicBezTo>
                <a:cubicBezTo>
                  <a:pt x="235416" y="263109"/>
                  <a:pt x="257932" y="237376"/>
                  <a:pt x="264366" y="206818"/>
                </a:cubicBezTo>
                <a:cubicBezTo>
                  <a:pt x="270799" y="173044"/>
                  <a:pt x="265974" y="142486"/>
                  <a:pt x="251499" y="113536"/>
                </a:cubicBezTo>
                <a:close/>
              </a:path>
            </a:pathLst>
          </a:custGeom>
          <a:solidFill>
            <a:srgbClr val="F2F5D8"/>
          </a:solidFill>
          <a:ln w="16082" cap="flat">
            <a:no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5839A937-F19B-4413-BCD4-B0D8ECCAAD60}"/>
              </a:ext>
            </a:extLst>
          </p:cNvPr>
          <p:cNvSpPr/>
          <p:nvPr/>
        </p:nvSpPr>
        <p:spPr>
          <a:xfrm>
            <a:off x="8627191" y="263615"/>
            <a:ext cx="234008" cy="241245"/>
          </a:xfrm>
          <a:custGeom>
            <a:avLst/>
            <a:gdLst>
              <a:gd name="connsiteX0" fmla="*/ 117004 w 234008"/>
              <a:gd name="connsiteY0" fmla="*/ 0 h 241245"/>
              <a:gd name="connsiteX1" fmla="*/ 117004 w 234008"/>
              <a:gd name="connsiteY1" fmla="*/ 241246 h 241245"/>
              <a:gd name="connsiteX2" fmla="*/ 117004 w 234008"/>
              <a:gd name="connsiteY2" fmla="*/ 0 h 241245"/>
            </a:gdLst>
            <a:ahLst/>
            <a:cxnLst>
              <a:cxn ang="0">
                <a:pos x="connsiteX0" y="connsiteY0"/>
              </a:cxn>
              <a:cxn ang="0">
                <a:pos x="connsiteX1" y="connsiteY1"/>
              </a:cxn>
              <a:cxn ang="0">
                <a:pos x="connsiteX2" y="connsiteY2"/>
              </a:cxn>
            </a:cxnLst>
            <a:rect l="l" t="t" r="r" b="b"/>
            <a:pathLst>
              <a:path w="234008" h="241245">
                <a:moveTo>
                  <a:pt x="117004" y="0"/>
                </a:moveTo>
                <a:cubicBezTo>
                  <a:pt x="-39001" y="0"/>
                  <a:pt x="-39001" y="241246"/>
                  <a:pt x="117004" y="241246"/>
                </a:cubicBezTo>
                <a:cubicBezTo>
                  <a:pt x="273010" y="241246"/>
                  <a:pt x="273010" y="0"/>
                  <a:pt x="117004" y="0"/>
                </a:cubicBezTo>
                <a:close/>
              </a:path>
            </a:pathLst>
          </a:custGeom>
          <a:solidFill>
            <a:srgbClr val="F2F5D8"/>
          </a:solidFill>
          <a:ln w="16082"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295CEC5B-76E5-40B7-A371-45286151CAE2}"/>
              </a:ext>
            </a:extLst>
          </p:cNvPr>
          <p:cNvSpPr/>
          <p:nvPr/>
        </p:nvSpPr>
        <p:spPr>
          <a:xfrm>
            <a:off x="8539337" y="1732651"/>
            <a:ext cx="268185" cy="296229"/>
          </a:xfrm>
          <a:custGeom>
            <a:avLst/>
            <a:gdLst>
              <a:gd name="connsiteX0" fmla="*/ 251498 w 268185"/>
              <a:gd name="connsiteY0" fmla="*/ 113536 h 296229"/>
              <a:gd name="connsiteX1" fmla="*/ 224158 w 268185"/>
              <a:gd name="connsiteY1" fmla="*/ 58854 h 296229"/>
              <a:gd name="connsiteX2" fmla="*/ 151784 w 268185"/>
              <a:gd name="connsiteY2" fmla="*/ 4172 h 296229"/>
              <a:gd name="connsiteX3" fmla="*/ 58502 w 268185"/>
              <a:gd name="connsiteY3" fmla="*/ 17038 h 296229"/>
              <a:gd name="connsiteX4" fmla="*/ 3820 w 268185"/>
              <a:gd name="connsiteY4" fmla="*/ 89412 h 296229"/>
              <a:gd name="connsiteX5" fmla="*/ 16686 w 268185"/>
              <a:gd name="connsiteY5" fmla="*/ 182693 h 296229"/>
              <a:gd name="connsiteX6" fmla="*/ 44028 w 268185"/>
              <a:gd name="connsiteY6" fmla="*/ 237376 h 296229"/>
              <a:gd name="connsiteX7" fmla="*/ 116401 w 268185"/>
              <a:gd name="connsiteY7" fmla="*/ 292058 h 296229"/>
              <a:gd name="connsiteX8" fmla="*/ 209683 w 268185"/>
              <a:gd name="connsiteY8" fmla="*/ 279192 h 296229"/>
              <a:gd name="connsiteX9" fmla="*/ 264366 w 268185"/>
              <a:gd name="connsiteY9" fmla="*/ 206818 h 296229"/>
              <a:gd name="connsiteX10" fmla="*/ 251498 w 268185"/>
              <a:gd name="connsiteY10" fmla="*/ 113536 h 29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85" h="296229">
                <a:moveTo>
                  <a:pt x="251498" y="113536"/>
                </a:moveTo>
                <a:cubicBezTo>
                  <a:pt x="241849" y="95845"/>
                  <a:pt x="233808" y="78154"/>
                  <a:pt x="224158" y="58854"/>
                </a:cubicBezTo>
                <a:cubicBezTo>
                  <a:pt x="211291" y="33121"/>
                  <a:pt x="179125" y="10605"/>
                  <a:pt x="151784" y="4172"/>
                </a:cubicBezTo>
                <a:cubicBezTo>
                  <a:pt x="122834" y="-3870"/>
                  <a:pt x="84235" y="-653"/>
                  <a:pt x="58502" y="17038"/>
                </a:cubicBezTo>
                <a:cubicBezTo>
                  <a:pt x="32769" y="33121"/>
                  <a:pt x="10253" y="58854"/>
                  <a:pt x="3820" y="89412"/>
                </a:cubicBezTo>
                <a:cubicBezTo>
                  <a:pt x="-4221" y="121578"/>
                  <a:pt x="603" y="152136"/>
                  <a:pt x="16686" y="182693"/>
                </a:cubicBezTo>
                <a:cubicBezTo>
                  <a:pt x="26336" y="200385"/>
                  <a:pt x="34377" y="218076"/>
                  <a:pt x="44028" y="237376"/>
                </a:cubicBezTo>
                <a:cubicBezTo>
                  <a:pt x="56894" y="263109"/>
                  <a:pt x="89060" y="285625"/>
                  <a:pt x="116401" y="292058"/>
                </a:cubicBezTo>
                <a:cubicBezTo>
                  <a:pt x="145351" y="300100"/>
                  <a:pt x="183950" y="296883"/>
                  <a:pt x="209683" y="279192"/>
                </a:cubicBezTo>
                <a:cubicBezTo>
                  <a:pt x="235415" y="263109"/>
                  <a:pt x="257932" y="237376"/>
                  <a:pt x="264366" y="206818"/>
                </a:cubicBezTo>
                <a:cubicBezTo>
                  <a:pt x="272407" y="174652"/>
                  <a:pt x="267582" y="144094"/>
                  <a:pt x="251498" y="113536"/>
                </a:cubicBezTo>
                <a:close/>
              </a:path>
            </a:pathLst>
          </a:custGeom>
          <a:solidFill>
            <a:srgbClr val="F2F5D8"/>
          </a:solidFill>
          <a:ln w="16082"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865FB68E-0AA1-4776-9DD7-A9CE099342C1}"/>
              </a:ext>
            </a:extLst>
          </p:cNvPr>
          <p:cNvSpPr/>
          <p:nvPr/>
        </p:nvSpPr>
        <p:spPr>
          <a:xfrm>
            <a:off x="8736555" y="4094598"/>
            <a:ext cx="232802" cy="241245"/>
          </a:xfrm>
          <a:custGeom>
            <a:avLst/>
            <a:gdLst>
              <a:gd name="connsiteX0" fmla="*/ 117004 w 232802"/>
              <a:gd name="connsiteY0" fmla="*/ 0 h 241245"/>
              <a:gd name="connsiteX1" fmla="*/ 117004 w 232802"/>
              <a:gd name="connsiteY1" fmla="*/ 241246 h 241245"/>
              <a:gd name="connsiteX2" fmla="*/ 117004 w 232802"/>
              <a:gd name="connsiteY2" fmla="*/ 0 h 241245"/>
            </a:gdLst>
            <a:ahLst/>
            <a:cxnLst>
              <a:cxn ang="0">
                <a:pos x="connsiteX0" y="connsiteY0"/>
              </a:cxn>
              <a:cxn ang="0">
                <a:pos x="connsiteX1" y="connsiteY1"/>
              </a:cxn>
              <a:cxn ang="0">
                <a:pos x="connsiteX2" y="connsiteY2"/>
              </a:cxn>
            </a:cxnLst>
            <a:rect l="l" t="t" r="r" b="b"/>
            <a:pathLst>
              <a:path w="232802" h="241245">
                <a:moveTo>
                  <a:pt x="117004" y="0"/>
                </a:moveTo>
                <a:cubicBezTo>
                  <a:pt x="-39001" y="0"/>
                  <a:pt x="-39001" y="241246"/>
                  <a:pt x="117004" y="241246"/>
                </a:cubicBezTo>
                <a:cubicBezTo>
                  <a:pt x="271401" y="241246"/>
                  <a:pt x="271401" y="0"/>
                  <a:pt x="117004" y="0"/>
                </a:cubicBezTo>
                <a:close/>
              </a:path>
            </a:pathLst>
          </a:custGeom>
          <a:solidFill>
            <a:srgbClr val="F2F5D8"/>
          </a:solidFill>
          <a:ln w="16082" cap="flat">
            <a:noFill/>
            <a:prstDash val="solid"/>
            <a:miter/>
          </a:ln>
        </p:spPr>
        <p:txBody>
          <a:bodyPr rtlCol="0" anchor="ctr"/>
          <a:lstStyle/>
          <a:p>
            <a:endParaRPr lang="en-US"/>
          </a:p>
        </p:txBody>
      </p:sp>
      <p:grpSp>
        <p:nvGrpSpPr>
          <p:cNvPr id="38" name="กราฟิก 7">
            <a:extLst>
              <a:ext uri="{FF2B5EF4-FFF2-40B4-BE49-F238E27FC236}">
                <a16:creationId xmlns:a16="http://schemas.microsoft.com/office/drawing/2014/main" xmlns="" id="{570E5365-0424-4CE9-812C-6512F1A137B3}"/>
              </a:ext>
            </a:extLst>
          </p:cNvPr>
          <p:cNvGrpSpPr/>
          <p:nvPr/>
        </p:nvGrpSpPr>
        <p:grpSpPr>
          <a:xfrm>
            <a:off x="5285708" y="417356"/>
            <a:ext cx="3641833" cy="4235323"/>
            <a:chOff x="5285708" y="417356"/>
            <a:chExt cx="3641833" cy="4235323"/>
          </a:xfrm>
          <a:solidFill>
            <a:schemeClr val="accent1"/>
          </a:solidFill>
        </p:grpSpPr>
        <p:grpSp>
          <p:nvGrpSpPr>
            <p:cNvPr id="39" name="กราฟิก 7">
              <a:extLst>
                <a:ext uri="{FF2B5EF4-FFF2-40B4-BE49-F238E27FC236}">
                  <a16:creationId xmlns:a16="http://schemas.microsoft.com/office/drawing/2014/main" xmlns="" id="{570E5365-0424-4CE9-812C-6512F1A137B3}"/>
                </a:ext>
              </a:extLst>
            </p:cNvPr>
            <p:cNvGrpSpPr/>
            <p:nvPr/>
          </p:nvGrpSpPr>
          <p:grpSpPr>
            <a:xfrm>
              <a:off x="6862408" y="1172049"/>
              <a:ext cx="2065133" cy="3480630"/>
              <a:chOff x="6862408" y="1172049"/>
              <a:chExt cx="2065133" cy="3480630"/>
            </a:xfrm>
            <a:solidFill>
              <a:schemeClr val="accent1"/>
            </a:solidFill>
          </p:grpSpPr>
          <p:grpSp>
            <p:nvGrpSpPr>
              <p:cNvPr id="40" name="กราฟิก 7">
                <a:extLst>
                  <a:ext uri="{FF2B5EF4-FFF2-40B4-BE49-F238E27FC236}">
                    <a16:creationId xmlns:a16="http://schemas.microsoft.com/office/drawing/2014/main" xmlns="" id="{570E5365-0424-4CE9-812C-6512F1A137B3}"/>
                  </a:ext>
                </a:extLst>
              </p:cNvPr>
              <p:cNvGrpSpPr/>
              <p:nvPr/>
            </p:nvGrpSpPr>
            <p:grpSpPr>
              <a:xfrm>
                <a:off x="6862408" y="1172049"/>
                <a:ext cx="2065133" cy="2522081"/>
                <a:chOff x="6862408" y="1172049"/>
                <a:chExt cx="2065133" cy="2522081"/>
              </a:xfrm>
              <a:solidFill>
                <a:schemeClr val="accent1"/>
              </a:solidFill>
            </p:grpSpPr>
            <p:grpSp>
              <p:nvGrpSpPr>
                <p:cNvPr id="41" name="กราฟิก 7">
                  <a:extLst>
                    <a:ext uri="{FF2B5EF4-FFF2-40B4-BE49-F238E27FC236}">
                      <a16:creationId xmlns:a16="http://schemas.microsoft.com/office/drawing/2014/main" xmlns="" id="{570E5365-0424-4CE9-812C-6512F1A137B3}"/>
                    </a:ext>
                  </a:extLst>
                </p:cNvPr>
                <p:cNvGrpSpPr/>
                <p:nvPr/>
              </p:nvGrpSpPr>
              <p:grpSpPr>
                <a:xfrm>
                  <a:off x="6862408" y="1172049"/>
                  <a:ext cx="2065133" cy="2522081"/>
                  <a:chOff x="6862408" y="1172049"/>
                  <a:chExt cx="2065133" cy="2522081"/>
                </a:xfrm>
                <a:solidFill>
                  <a:schemeClr val="accent1"/>
                </a:solidFill>
              </p:grpSpPr>
              <p:grpSp>
                <p:nvGrpSpPr>
                  <p:cNvPr id="42" name="กราฟิก 7">
                    <a:extLst>
                      <a:ext uri="{FF2B5EF4-FFF2-40B4-BE49-F238E27FC236}">
                        <a16:creationId xmlns:a16="http://schemas.microsoft.com/office/drawing/2014/main" xmlns="" id="{570E5365-0424-4CE9-812C-6512F1A137B3}"/>
                      </a:ext>
                    </a:extLst>
                  </p:cNvPr>
                  <p:cNvGrpSpPr/>
                  <p:nvPr/>
                </p:nvGrpSpPr>
                <p:grpSpPr>
                  <a:xfrm>
                    <a:off x="6864003" y="1576914"/>
                    <a:ext cx="2061930" cy="2117216"/>
                    <a:chOff x="6864003" y="1576914"/>
                    <a:chExt cx="2061930" cy="2117216"/>
                  </a:xfrm>
                  <a:solidFill>
                    <a:srgbClr val="4F994C"/>
                  </a:solidFill>
                </p:grpSpPr>
                <p:sp>
                  <p:nvSpPr>
                    <p:cNvPr id="43" name="รูปแบบอิสระ: รูปร่าง 42">
                      <a:extLst>
                        <a:ext uri="{FF2B5EF4-FFF2-40B4-BE49-F238E27FC236}">
                          <a16:creationId xmlns:a16="http://schemas.microsoft.com/office/drawing/2014/main" xmlns="" id="{DB8C75BD-C087-4A09-9251-03E62B298186}"/>
                        </a:ext>
                      </a:extLst>
                    </p:cNvPr>
                    <p:cNvSpPr/>
                    <p:nvPr/>
                  </p:nvSpPr>
                  <p:spPr>
                    <a:xfrm>
                      <a:off x="7335320" y="1576914"/>
                      <a:ext cx="1157979" cy="2117216"/>
                    </a:xfrm>
                    <a:custGeom>
                      <a:avLst/>
                      <a:gdLst>
                        <a:gd name="connsiteX0" fmla="*/ 379560 w 1157979"/>
                        <a:gd name="connsiteY0" fmla="*/ 2117216 h 2117216"/>
                        <a:gd name="connsiteX1" fmla="*/ 0 w 1157979"/>
                        <a:gd name="connsiteY1" fmla="*/ 976928 h 2117216"/>
                        <a:gd name="connsiteX2" fmla="*/ 578990 w 1157979"/>
                        <a:gd name="connsiteY2" fmla="*/ 686 h 2117216"/>
                        <a:gd name="connsiteX3" fmla="*/ 1157979 w 1157979"/>
                        <a:gd name="connsiteY3" fmla="*/ 904554 h 2117216"/>
                        <a:gd name="connsiteX4" fmla="*/ 833102 w 1157979"/>
                        <a:gd name="connsiteY4" fmla="*/ 2117216 h 2117216"/>
                        <a:gd name="connsiteX5" fmla="*/ 379560 w 1157979"/>
                        <a:gd name="connsiteY5" fmla="*/ 2117216 h 211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79" h="2117216">
                          <a:moveTo>
                            <a:pt x="379560" y="2117216"/>
                          </a:moveTo>
                          <a:cubicBezTo>
                            <a:pt x="379560" y="2117216"/>
                            <a:pt x="0" y="1538226"/>
                            <a:pt x="0" y="976928"/>
                          </a:cubicBezTo>
                          <a:cubicBezTo>
                            <a:pt x="0" y="415629"/>
                            <a:pt x="234813" y="18378"/>
                            <a:pt x="578990" y="686"/>
                          </a:cubicBezTo>
                          <a:cubicBezTo>
                            <a:pt x="923167" y="-17005"/>
                            <a:pt x="1157979" y="307873"/>
                            <a:pt x="1157979" y="904554"/>
                          </a:cubicBezTo>
                          <a:cubicBezTo>
                            <a:pt x="1157979" y="1194049"/>
                            <a:pt x="1067915" y="1718356"/>
                            <a:pt x="833102" y="2117216"/>
                          </a:cubicBezTo>
                          <a:lnTo>
                            <a:pt x="379560" y="2117216"/>
                          </a:lnTo>
                          <a:close/>
                        </a:path>
                      </a:pathLst>
                    </a:custGeom>
                    <a:solidFill>
                      <a:srgbClr val="4F994C"/>
                    </a:solidFill>
                    <a:ln w="16082"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126E8004-0E00-43A9-A8D4-7BC3887738CC}"/>
                        </a:ext>
                      </a:extLst>
                    </p:cNvPr>
                    <p:cNvSpPr/>
                    <p:nvPr/>
                  </p:nvSpPr>
                  <p:spPr>
                    <a:xfrm>
                      <a:off x="6864003" y="1733814"/>
                      <a:ext cx="616064" cy="966383"/>
                    </a:xfrm>
                    <a:custGeom>
                      <a:avLst/>
                      <a:gdLst>
                        <a:gd name="connsiteX0" fmla="*/ 616065 w 616064"/>
                        <a:gd name="connsiteY0" fmla="*/ 585215 h 966383"/>
                        <a:gd name="connsiteX1" fmla="*/ 435934 w 616064"/>
                        <a:gd name="connsiteY1" fmla="*/ 187964 h 966383"/>
                        <a:gd name="connsiteX2" fmla="*/ 91757 w 616064"/>
                        <a:gd name="connsiteY2" fmla="*/ 80208 h 966383"/>
                        <a:gd name="connsiteX3" fmla="*/ 561382 w 616064"/>
                        <a:gd name="connsiteY3" fmla="*/ 966384 h 966383"/>
                        <a:gd name="connsiteX4" fmla="*/ 616065 w 616064"/>
                        <a:gd name="connsiteY4" fmla="*/ 585215 h 96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064" h="966383">
                          <a:moveTo>
                            <a:pt x="616065" y="585215"/>
                          </a:moveTo>
                          <a:cubicBezTo>
                            <a:pt x="616065" y="585215"/>
                            <a:pt x="508308" y="405085"/>
                            <a:pt x="435934" y="187964"/>
                          </a:cubicBezTo>
                          <a:cubicBezTo>
                            <a:pt x="363560" y="-29157"/>
                            <a:pt x="220421" y="-48457"/>
                            <a:pt x="91757" y="80208"/>
                          </a:cubicBezTo>
                          <a:cubicBezTo>
                            <a:pt x="-52990" y="224955"/>
                            <a:pt x="-107673" y="766954"/>
                            <a:pt x="561382" y="966384"/>
                          </a:cubicBezTo>
                          <a:lnTo>
                            <a:pt x="616065" y="585215"/>
                          </a:lnTo>
                          <a:close/>
                        </a:path>
                      </a:pathLst>
                    </a:custGeom>
                    <a:solidFill>
                      <a:srgbClr val="4F994C"/>
                    </a:solidFill>
                    <a:ln w="16082"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B394A5F0-9F32-492E-9BF7-DB1695160288}"/>
                        </a:ext>
                      </a:extLst>
                    </p:cNvPr>
                    <p:cNvSpPr/>
                    <p:nvPr/>
                  </p:nvSpPr>
                  <p:spPr>
                    <a:xfrm>
                      <a:off x="8311561" y="2503200"/>
                      <a:ext cx="614372" cy="594249"/>
                    </a:xfrm>
                    <a:custGeom>
                      <a:avLst/>
                      <a:gdLst>
                        <a:gd name="connsiteX0" fmla="*/ 0 w 614372"/>
                        <a:gd name="connsiteY0" fmla="*/ 322446 h 594249"/>
                        <a:gd name="connsiteX1" fmla="*/ 307187 w 614372"/>
                        <a:gd name="connsiteY1" fmla="*/ 87633 h 594249"/>
                        <a:gd name="connsiteX2" fmla="*/ 614373 w 614372"/>
                        <a:gd name="connsiteY2" fmla="*/ 142316 h 594249"/>
                        <a:gd name="connsiteX3" fmla="*/ 0 w 614372"/>
                        <a:gd name="connsiteY3" fmla="*/ 594249 h 594249"/>
                        <a:gd name="connsiteX4" fmla="*/ 0 w 614372"/>
                        <a:gd name="connsiteY4" fmla="*/ 322446 h 59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72" h="594249">
                          <a:moveTo>
                            <a:pt x="0" y="322446"/>
                          </a:moveTo>
                          <a:cubicBezTo>
                            <a:pt x="0" y="322446"/>
                            <a:pt x="180130" y="250072"/>
                            <a:pt x="307187" y="87633"/>
                          </a:cubicBezTo>
                          <a:cubicBezTo>
                            <a:pt x="434242" y="-74806"/>
                            <a:pt x="614373" y="15260"/>
                            <a:pt x="614373" y="142316"/>
                          </a:cubicBezTo>
                          <a:cubicBezTo>
                            <a:pt x="614373" y="269372"/>
                            <a:pt x="487316" y="558867"/>
                            <a:pt x="0" y="594249"/>
                          </a:cubicBezTo>
                          <a:lnTo>
                            <a:pt x="0" y="322446"/>
                          </a:lnTo>
                          <a:close/>
                        </a:path>
                      </a:pathLst>
                    </a:custGeom>
                    <a:solidFill>
                      <a:srgbClr val="4F994C"/>
                    </a:solidFill>
                    <a:ln w="16082" cap="flat">
                      <a:noFill/>
                      <a:prstDash val="solid"/>
                      <a:miter/>
                    </a:ln>
                  </p:spPr>
                  <p:txBody>
                    <a:bodyPr rtlCol="0" anchor="ctr"/>
                    <a:lstStyle/>
                    <a:p>
                      <a:endParaRPr lang="en-US"/>
                    </a:p>
                  </p:txBody>
                </p:sp>
              </p:grpSp>
              <p:sp>
                <p:nvSpPr>
                  <p:cNvPr id="46" name="รูปแบบอิสระ: รูปร่าง 45">
                    <a:extLst>
                      <a:ext uri="{FF2B5EF4-FFF2-40B4-BE49-F238E27FC236}">
                        <a16:creationId xmlns:a16="http://schemas.microsoft.com/office/drawing/2014/main" xmlns="" id="{DF8D69B4-0B9D-4BBF-A66D-624C8F05C43D}"/>
                      </a:ext>
                    </a:extLst>
                  </p:cNvPr>
                  <p:cNvSpPr/>
                  <p:nvPr/>
                </p:nvSpPr>
                <p:spPr>
                  <a:xfrm>
                    <a:off x="6862408" y="1576791"/>
                    <a:ext cx="2065133" cy="2117339"/>
                  </a:xfrm>
                  <a:custGeom>
                    <a:avLst/>
                    <a:gdLst>
                      <a:gd name="connsiteX0" fmla="*/ 2065133 w 2065133"/>
                      <a:gd name="connsiteY0" fmla="*/ 1068724 h 2117339"/>
                      <a:gd name="connsiteX1" fmla="*/ 1757948 w 2065133"/>
                      <a:gd name="connsiteY1" fmla="*/ 1014042 h 2117339"/>
                      <a:gd name="connsiteX2" fmla="*/ 1614808 w 2065133"/>
                      <a:gd name="connsiteY2" fmla="*/ 1152356 h 2117339"/>
                      <a:gd name="connsiteX3" fmla="*/ 1630891 w 2065133"/>
                      <a:gd name="connsiteY3" fmla="*/ 904677 h 2117339"/>
                      <a:gd name="connsiteX4" fmla="*/ 1051902 w 2065133"/>
                      <a:gd name="connsiteY4" fmla="*/ 810 h 2117339"/>
                      <a:gd name="connsiteX5" fmla="*/ 522769 w 2065133"/>
                      <a:gd name="connsiteY5" fmla="*/ 560500 h 2117339"/>
                      <a:gd name="connsiteX6" fmla="*/ 435921 w 2065133"/>
                      <a:gd name="connsiteY6" fmla="*/ 344987 h 2117339"/>
                      <a:gd name="connsiteX7" fmla="*/ 91743 w 2065133"/>
                      <a:gd name="connsiteY7" fmla="*/ 237230 h 2117339"/>
                      <a:gd name="connsiteX8" fmla="*/ 477737 w 2065133"/>
                      <a:gd name="connsiteY8" fmla="*/ 1094457 h 2117339"/>
                      <a:gd name="connsiteX9" fmla="*/ 852472 w 2065133"/>
                      <a:gd name="connsiteY9" fmla="*/ 2117339 h 2117339"/>
                      <a:gd name="connsiteX10" fmla="*/ 1304405 w 2065133"/>
                      <a:gd name="connsiteY10" fmla="*/ 2117339 h 2117339"/>
                      <a:gd name="connsiteX11" fmla="*/ 1545651 w 2065133"/>
                      <a:gd name="connsiteY11" fmla="*/ 1509400 h 2117339"/>
                      <a:gd name="connsiteX12" fmla="*/ 2065133 w 2065133"/>
                      <a:gd name="connsiteY12" fmla="*/ 1068724 h 211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5133" h="2117339">
                        <a:moveTo>
                          <a:pt x="2065133" y="1068724"/>
                        </a:moveTo>
                        <a:cubicBezTo>
                          <a:pt x="2065133" y="941668"/>
                          <a:pt x="1885004" y="851603"/>
                          <a:pt x="1757948" y="1014042"/>
                        </a:cubicBezTo>
                        <a:cubicBezTo>
                          <a:pt x="1712915" y="1071941"/>
                          <a:pt x="1661449" y="1116973"/>
                          <a:pt x="1614808" y="1152356"/>
                        </a:cubicBezTo>
                        <a:cubicBezTo>
                          <a:pt x="1626066" y="1059074"/>
                          <a:pt x="1630891" y="975442"/>
                          <a:pt x="1630891" y="904677"/>
                        </a:cubicBezTo>
                        <a:cubicBezTo>
                          <a:pt x="1630891" y="307996"/>
                          <a:pt x="1396079" y="-18490"/>
                          <a:pt x="1051902" y="810"/>
                        </a:cubicBezTo>
                        <a:cubicBezTo>
                          <a:pt x="802614" y="13676"/>
                          <a:pt x="609618" y="227581"/>
                          <a:pt x="522769" y="560500"/>
                        </a:cubicBezTo>
                        <a:cubicBezTo>
                          <a:pt x="493820" y="497776"/>
                          <a:pt x="463262" y="423794"/>
                          <a:pt x="435921" y="344987"/>
                        </a:cubicBezTo>
                        <a:cubicBezTo>
                          <a:pt x="363547" y="127866"/>
                          <a:pt x="220408" y="108566"/>
                          <a:pt x="91743" y="237230"/>
                        </a:cubicBezTo>
                        <a:cubicBezTo>
                          <a:pt x="-46571" y="375545"/>
                          <a:pt x="-102862" y="877336"/>
                          <a:pt x="477737" y="1094457"/>
                        </a:cubicBezTo>
                        <a:cubicBezTo>
                          <a:pt x="522769" y="1615548"/>
                          <a:pt x="852472" y="2117339"/>
                          <a:pt x="852472" y="2117339"/>
                        </a:cubicBezTo>
                        <a:lnTo>
                          <a:pt x="1304405" y="2117339"/>
                        </a:lnTo>
                        <a:cubicBezTo>
                          <a:pt x="1415379" y="1930776"/>
                          <a:pt x="1494185" y="1715263"/>
                          <a:pt x="1545651" y="1509400"/>
                        </a:cubicBezTo>
                        <a:cubicBezTo>
                          <a:pt x="1954161" y="1445068"/>
                          <a:pt x="2065133" y="1186131"/>
                          <a:pt x="2065133" y="1068724"/>
                        </a:cubicBezTo>
                        <a:close/>
                      </a:path>
                    </a:pathLst>
                  </a:custGeom>
                  <a:noFill/>
                  <a:ln w="48246" cap="rnd">
                    <a:solidFill>
                      <a:srgbClr val="534741"/>
                    </a:solidFill>
                    <a:prstDash val="solid"/>
                    <a:round/>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9181653F-4700-4258-B596-A8C0F01AB43E}"/>
                      </a:ext>
                    </a:extLst>
                  </p:cNvPr>
                  <p:cNvSpPr/>
                  <p:nvPr/>
                </p:nvSpPr>
                <p:spPr>
                  <a:xfrm>
                    <a:off x="7901443" y="1700234"/>
                    <a:ext cx="42530" cy="49053"/>
                  </a:xfrm>
                  <a:custGeom>
                    <a:avLst/>
                    <a:gdLst>
                      <a:gd name="connsiteX0" fmla="*/ 41816 w 42530"/>
                      <a:gd name="connsiteY0" fmla="*/ 14073 h 49053"/>
                      <a:gd name="connsiteX1" fmla="*/ 38600 w 42530"/>
                      <a:gd name="connsiteY1" fmla="*/ 7639 h 49053"/>
                      <a:gd name="connsiteX2" fmla="*/ 33775 w 42530"/>
                      <a:gd name="connsiteY2" fmla="*/ 2815 h 49053"/>
                      <a:gd name="connsiteX3" fmla="*/ 28950 w 42530"/>
                      <a:gd name="connsiteY3" fmla="*/ 1206 h 49053"/>
                      <a:gd name="connsiteX4" fmla="*/ 19300 w 42530"/>
                      <a:gd name="connsiteY4" fmla="*/ 1206 h 49053"/>
                      <a:gd name="connsiteX5" fmla="*/ 14475 w 42530"/>
                      <a:gd name="connsiteY5" fmla="*/ 2815 h 49053"/>
                      <a:gd name="connsiteX6" fmla="*/ 8042 w 42530"/>
                      <a:gd name="connsiteY6" fmla="*/ 9248 h 49053"/>
                      <a:gd name="connsiteX7" fmla="*/ 1608 w 42530"/>
                      <a:gd name="connsiteY7" fmla="*/ 22114 h 49053"/>
                      <a:gd name="connsiteX8" fmla="*/ 0 w 42530"/>
                      <a:gd name="connsiteY8" fmla="*/ 28547 h 49053"/>
                      <a:gd name="connsiteX9" fmla="*/ 0 w 42530"/>
                      <a:gd name="connsiteY9" fmla="*/ 34981 h 49053"/>
                      <a:gd name="connsiteX10" fmla="*/ 3217 w 42530"/>
                      <a:gd name="connsiteY10" fmla="*/ 41414 h 49053"/>
                      <a:gd name="connsiteX11" fmla="*/ 8042 w 42530"/>
                      <a:gd name="connsiteY11" fmla="*/ 46239 h 49053"/>
                      <a:gd name="connsiteX12" fmla="*/ 12867 w 42530"/>
                      <a:gd name="connsiteY12" fmla="*/ 47847 h 49053"/>
                      <a:gd name="connsiteX13" fmla="*/ 22517 w 42530"/>
                      <a:gd name="connsiteY13" fmla="*/ 47847 h 49053"/>
                      <a:gd name="connsiteX14" fmla="*/ 27341 w 42530"/>
                      <a:gd name="connsiteY14" fmla="*/ 46239 h 49053"/>
                      <a:gd name="connsiteX15" fmla="*/ 33775 w 42530"/>
                      <a:gd name="connsiteY15" fmla="*/ 39806 h 49053"/>
                      <a:gd name="connsiteX16" fmla="*/ 40208 w 42530"/>
                      <a:gd name="connsiteY16" fmla="*/ 26939 h 49053"/>
                      <a:gd name="connsiteX17" fmla="*/ 41816 w 42530"/>
                      <a:gd name="connsiteY17" fmla="*/ 20506 h 49053"/>
                      <a:gd name="connsiteX18" fmla="*/ 41816 w 42530"/>
                      <a:gd name="connsiteY18" fmla="*/ 14073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530" h="49053">
                        <a:moveTo>
                          <a:pt x="41816" y="14073"/>
                        </a:moveTo>
                        <a:cubicBezTo>
                          <a:pt x="41816" y="12464"/>
                          <a:pt x="40208" y="9248"/>
                          <a:pt x="38600" y="7639"/>
                        </a:cubicBezTo>
                        <a:cubicBezTo>
                          <a:pt x="36991" y="6031"/>
                          <a:pt x="35383" y="4423"/>
                          <a:pt x="33775" y="2815"/>
                        </a:cubicBezTo>
                        <a:cubicBezTo>
                          <a:pt x="32166" y="2815"/>
                          <a:pt x="30558" y="1206"/>
                          <a:pt x="28950" y="1206"/>
                        </a:cubicBezTo>
                        <a:cubicBezTo>
                          <a:pt x="25733" y="-402"/>
                          <a:pt x="22517" y="-402"/>
                          <a:pt x="19300" y="1206"/>
                        </a:cubicBezTo>
                        <a:cubicBezTo>
                          <a:pt x="17691" y="1206"/>
                          <a:pt x="16083" y="2815"/>
                          <a:pt x="14475" y="2815"/>
                        </a:cubicBezTo>
                        <a:cubicBezTo>
                          <a:pt x="11258" y="4423"/>
                          <a:pt x="9650" y="6031"/>
                          <a:pt x="8042" y="9248"/>
                        </a:cubicBezTo>
                        <a:cubicBezTo>
                          <a:pt x="6434" y="14073"/>
                          <a:pt x="3217" y="18898"/>
                          <a:pt x="1608" y="22114"/>
                        </a:cubicBezTo>
                        <a:cubicBezTo>
                          <a:pt x="0" y="23722"/>
                          <a:pt x="0" y="26939"/>
                          <a:pt x="0" y="28547"/>
                        </a:cubicBezTo>
                        <a:cubicBezTo>
                          <a:pt x="0" y="30156"/>
                          <a:pt x="0" y="33372"/>
                          <a:pt x="0" y="34981"/>
                        </a:cubicBezTo>
                        <a:cubicBezTo>
                          <a:pt x="0" y="36589"/>
                          <a:pt x="1608" y="39806"/>
                          <a:pt x="3217" y="41414"/>
                        </a:cubicBezTo>
                        <a:cubicBezTo>
                          <a:pt x="4825" y="43022"/>
                          <a:pt x="6434" y="44630"/>
                          <a:pt x="8042" y="46239"/>
                        </a:cubicBezTo>
                        <a:cubicBezTo>
                          <a:pt x="9650" y="46239"/>
                          <a:pt x="11258" y="47847"/>
                          <a:pt x="12867" y="47847"/>
                        </a:cubicBezTo>
                        <a:cubicBezTo>
                          <a:pt x="16083" y="49455"/>
                          <a:pt x="19300" y="49455"/>
                          <a:pt x="22517" y="47847"/>
                        </a:cubicBezTo>
                        <a:cubicBezTo>
                          <a:pt x="24125" y="47847"/>
                          <a:pt x="25733" y="46239"/>
                          <a:pt x="27341" y="46239"/>
                        </a:cubicBezTo>
                        <a:cubicBezTo>
                          <a:pt x="30558" y="44630"/>
                          <a:pt x="32166" y="43022"/>
                          <a:pt x="33775" y="39806"/>
                        </a:cubicBezTo>
                        <a:cubicBezTo>
                          <a:pt x="35383" y="34981"/>
                          <a:pt x="38600" y="30156"/>
                          <a:pt x="40208" y="26939"/>
                        </a:cubicBezTo>
                        <a:cubicBezTo>
                          <a:pt x="41816" y="25331"/>
                          <a:pt x="41816" y="22114"/>
                          <a:pt x="41816" y="20506"/>
                        </a:cubicBezTo>
                        <a:cubicBezTo>
                          <a:pt x="43424" y="18898"/>
                          <a:pt x="41816" y="17289"/>
                          <a:pt x="41816" y="14073"/>
                        </a:cubicBezTo>
                        <a:close/>
                      </a:path>
                    </a:pathLst>
                  </a:custGeom>
                  <a:solidFill>
                    <a:srgbClr val="7FC97E"/>
                  </a:solidFill>
                  <a:ln w="16082"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55C21280-46E9-4B9F-888D-E2F58D0E77F8}"/>
                      </a:ext>
                    </a:extLst>
                  </p:cNvPr>
                  <p:cNvSpPr/>
                  <p:nvPr/>
                </p:nvSpPr>
                <p:spPr>
                  <a:xfrm>
                    <a:off x="7645056" y="1777030"/>
                    <a:ext cx="40873" cy="62723"/>
                  </a:xfrm>
                  <a:custGeom>
                    <a:avLst/>
                    <a:gdLst>
                      <a:gd name="connsiteX0" fmla="*/ 40874 w 40873"/>
                      <a:gd name="connsiteY0" fmla="*/ 40208 h 62723"/>
                      <a:gd name="connsiteX1" fmla="*/ 34441 w 40873"/>
                      <a:gd name="connsiteY1" fmla="*/ 12866 h 62723"/>
                      <a:gd name="connsiteX2" fmla="*/ 26399 w 40873"/>
                      <a:gd name="connsiteY2" fmla="*/ 1608 h 62723"/>
                      <a:gd name="connsiteX3" fmla="*/ 19966 w 40873"/>
                      <a:gd name="connsiteY3" fmla="*/ 0 h 62723"/>
                      <a:gd name="connsiteX4" fmla="*/ 13533 w 40873"/>
                      <a:gd name="connsiteY4" fmla="*/ 0 h 62723"/>
                      <a:gd name="connsiteX5" fmla="*/ 2275 w 40873"/>
                      <a:gd name="connsiteY5" fmla="*/ 8042 h 62723"/>
                      <a:gd name="connsiteX6" fmla="*/ 666 w 40873"/>
                      <a:gd name="connsiteY6" fmla="*/ 22516 h 62723"/>
                      <a:gd name="connsiteX7" fmla="*/ 7099 w 40873"/>
                      <a:gd name="connsiteY7" fmla="*/ 49857 h 62723"/>
                      <a:gd name="connsiteX8" fmla="*/ 15141 w 40873"/>
                      <a:gd name="connsiteY8" fmla="*/ 61116 h 62723"/>
                      <a:gd name="connsiteX9" fmla="*/ 21574 w 40873"/>
                      <a:gd name="connsiteY9" fmla="*/ 62724 h 62723"/>
                      <a:gd name="connsiteX10" fmla="*/ 28008 w 40873"/>
                      <a:gd name="connsiteY10" fmla="*/ 62724 h 62723"/>
                      <a:gd name="connsiteX11" fmla="*/ 39265 w 40873"/>
                      <a:gd name="connsiteY11" fmla="*/ 54682 h 62723"/>
                      <a:gd name="connsiteX12" fmla="*/ 40874 w 40873"/>
                      <a:gd name="connsiteY12" fmla="*/ 40208 h 6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73" h="62723">
                        <a:moveTo>
                          <a:pt x="40874" y="40208"/>
                        </a:moveTo>
                        <a:cubicBezTo>
                          <a:pt x="39265" y="30558"/>
                          <a:pt x="36049" y="22516"/>
                          <a:pt x="34441" y="12866"/>
                        </a:cubicBezTo>
                        <a:cubicBezTo>
                          <a:pt x="32832" y="8042"/>
                          <a:pt x="29616" y="4825"/>
                          <a:pt x="26399" y="1608"/>
                        </a:cubicBezTo>
                        <a:cubicBezTo>
                          <a:pt x="24791" y="0"/>
                          <a:pt x="21574" y="0"/>
                          <a:pt x="19966" y="0"/>
                        </a:cubicBezTo>
                        <a:cubicBezTo>
                          <a:pt x="18358" y="0"/>
                          <a:pt x="15141" y="0"/>
                          <a:pt x="13533" y="0"/>
                        </a:cubicBezTo>
                        <a:cubicBezTo>
                          <a:pt x="8708" y="1608"/>
                          <a:pt x="5491" y="4825"/>
                          <a:pt x="2275" y="8042"/>
                        </a:cubicBezTo>
                        <a:cubicBezTo>
                          <a:pt x="666" y="12866"/>
                          <a:pt x="-942" y="17691"/>
                          <a:pt x="666" y="22516"/>
                        </a:cubicBezTo>
                        <a:cubicBezTo>
                          <a:pt x="2275" y="32166"/>
                          <a:pt x="5491" y="40208"/>
                          <a:pt x="7099" y="49857"/>
                        </a:cubicBezTo>
                        <a:cubicBezTo>
                          <a:pt x="8708" y="54682"/>
                          <a:pt x="11925" y="57899"/>
                          <a:pt x="15141" y="61116"/>
                        </a:cubicBezTo>
                        <a:cubicBezTo>
                          <a:pt x="16749" y="62724"/>
                          <a:pt x="19966" y="62724"/>
                          <a:pt x="21574" y="62724"/>
                        </a:cubicBezTo>
                        <a:cubicBezTo>
                          <a:pt x="23182" y="62724"/>
                          <a:pt x="26399" y="62724"/>
                          <a:pt x="28008" y="62724"/>
                        </a:cubicBezTo>
                        <a:cubicBezTo>
                          <a:pt x="32832" y="61116"/>
                          <a:pt x="36049" y="57899"/>
                          <a:pt x="39265" y="54682"/>
                        </a:cubicBezTo>
                        <a:cubicBezTo>
                          <a:pt x="40874" y="49857"/>
                          <a:pt x="40874" y="45033"/>
                          <a:pt x="40874" y="40208"/>
                        </a:cubicBezTo>
                        <a:close/>
                      </a:path>
                    </a:pathLst>
                  </a:custGeom>
                  <a:solidFill>
                    <a:srgbClr val="7FC97E"/>
                  </a:solidFill>
                  <a:ln w="16082"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745A4E98-0970-4479-9B98-1B01587585B6}"/>
                      </a:ext>
                    </a:extLst>
                  </p:cNvPr>
                  <p:cNvSpPr/>
                  <p:nvPr/>
                </p:nvSpPr>
                <p:spPr>
                  <a:xfrm>
                    <a:off x="7806553" y="1933036"/>
                    <a:ext cx="35382" cy="69157"/>
                  </a:xfrm>
                  <a:custGeom>
                    <a:avLst/>
                    <a:gdLst>
                      <a:gd name="connsiteX0" fmla="*/ 30558 w 35382"/>
                      <a:gd name="connsiteY0" fmla="*/ 4825 h 69157"/>
                      <a:gd name="connsiteX1" fmla="*/ 17691 w 35382"/>
                      <a:gd name="connsiteY1" fmla="*/ 0 h 69157"/>
                      <a:gd name="connsiteX2" fmla="*/ 4825 w 35382"/>
                      <a:gd name="connsiteY2" fmla="*/ 4825 h 69157"/>
                      <a:gd name="connsiteX3" fmla="*/ 0 w 35382"/>
                      <a:gd name="connsiteY3" fmla="*/ 17691 h 69157"/>
                      <a:gd name="connsiteX4" fmla="*/ 0 w 35382"/>
                      <a:gd name="connsiteY4" fmla="*/ 51466 h 69157"/>
                      <a:gd name="connsiteX5" fmla="*/ 4825 w 35382"/>
                      <a:gd name="connsiteY5" fmla="*/ 64332 h 69157"/>
                      <a:gd name="connsiteX6" fmla="*/ 17691 w 35382"/>
                      <a:gd name="connsiteY6" fmla="*/ 69157 h 69157"/>
                      <a:gd name="connsiteX7" fmla="*/ 30558 w 35382"/>
                      <a:gd name="connsiteY7" fmla="*/ 64332 h 69157"/>
                      <a:gd name="connsiteX8" fmla="*/ 35383 w 35382"/>
                      <a:gd name="connsiteY8" fmla="*/ 51466 h 69157"/>
                      <a:gd name="connsiteX9" fmla="*/ 35383 w 35382"/>
                      <a:gd name="connsiteY9" fmla="*/ 17691 h 69157"/>
                      <a:gd name="connsiteX10" fmla="*/ 30558 w 35382"/>
                      <a:gd name="connsiteY10" fmla="*/ 4825 h 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9157">
                        <a:moveTo>
                          <a:pt x="30558" y="4825"/>
                        </a:moveTo>
                        <a:cubicBezTo>
                          <a:pt x="27341" y="1608"/>
                          <a:pt x="22516" y="0"/>
                          <a:pt x="17691" y="0"/>
                        </a:cubicBezTo>
                        <a:cubicBezTo>
                          <a:pt x="12867" y="0"/>
                          <a:pt x="8042" y="1608"/>
                          <a:pt x="4825" y="4825"/>
                        </a:cubicBezTo>
                        <a:cubicBezTo>
                          <a:pt x="1608" y="8042"/>
                          <a:pt x="0" y="12866"/>
                          <a:pt x="0" y="17691"/>
                        </a:cubicBezTo>
                        <a:lnTo>
                          <a:pt x="0" y="51466"/>
                        </a:lnTo>
                        <a:cubicBezTo>
                          <a:pt x="0" y="56291"/>
                          <a:pt x="1608" y="61116"/>
                          <a:pt x="4825" y="64332"/>
                        </a:cubicBezTo>
                        <a:cubicBezTo>
                          <a:pt x="8042" y="67549"/>
                          <a:pt x="12867" y="69157"/>
                          <a:pt x="17691" y="69157"/>
                        </a:cubicBezTo>
                        <a:cubicBezTo>
                          <a:pt x="22516" y="69157"/>
                          <a:pt x="27341" y="67549"/>
                          <a:pt x="30558" y="64332"/>
                        </a:cubicBezTo>
                        <a:cubicBezTo>
                          <a:pt x="33775" y="61116"/>
                          <a:pt x="35383" y="56291"/>
                          <a:pt x="35383" y="51466"/>
                        </a:cubicBezTo>
                        <a:lnTo>
                          <a:pt x="35383" y="17691"/>
                        </a:lnTo>
                        <a:cubicBezTo>
                          <a:pt x="35383"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F0AE8F57-AFCA-42CE-9BDF-891D8F591287}"/>
                      </a:ext>
                    </a:extLst>
                  </p:cNvPr>
                  <p:cNvSpPr/>
                  <p:nvPr/>
                </p:nvSpPr>
                <p:spPr>
                  <a:xfrm>
                    <a:off x="8076748" y="1756122"/>
                    <a:ext cx="36990" cy="48249"/>
                  </a:xfrm>
                  <a:custGeom>
                    <a:avLst/>
                    <a:gdLst>
                      <a:gd name="connsiteX0" fmla="*/ 35382 w 36990"/>
                      <a:gd name="connsiteY0" fmla="*/ 11258 h 48249"/>
                      <a:gd name="connsiteX1" fmla="*/ 32166 w 36990"/>
                      <a:gd name="connsiteY1" fmla="*/ 4825 h 48249"/>
                      <a:gd name="connsiteX2" fmla="*/ 25732 w 36990"/>
                      <a:gd name="connsiteY2" fmla="*/ 1608 h 48249"/>
                      <a:gd name="connsiteX3" fmla="*/ 19299 w 36990"/>
                      <a:gd name="connsiteY3" fmla="*/ 0 h 48249"/>
                      <a:gd name="connsiteX4" fmla="*/ 14475 w 36990"/>
                      <a:gd name="connsiteY4" fmla="*/ 0 h 48249"/>
                      <a:gd name="connsiteX5" fmla="*/ 6433 w 36990"/>
                      <a:gd name="connsiteY5" fmla="*/ 4825 h 48249"/>
                      <a:gd name="connsiteX6" fmla="*/ 3216 w 36990"/>
                      <a:gd name="connsiteY6" fmla="*/ 8042 h 48249"/>
                      <a:gd name="connsiteX7" fmla="*/ 0 w 36990"/>
                      <a:gd name="connsiteY7" fmla="*/ 17691 h 48249"/>
                      <a:gd name="connsiteX8" fmla="*/ 0 w 36990"/>
                      <a:gd name="connsiteY8" fmla="*/ 30558 h 48249"/>
                      <a:gd name="connsiteX9" fmla="*/ 1608 w 36990"/>
                      <a:gd name="connsiteY9" fmla="*/ 36991 h 48249"/>
                      <a:gd name="connsiteX10" fmla="*/ 4825 w 36990"/>
                      <a:gd name="connsiteY10" fmla="*/ 43424 h 48249"/>
                      <a:gd name="connsiteX11" fmla="*/ 11258 w 36990"/>
                      <a:gd name="connsiteY11" fmla="*/ 46641 h 48249"/>
                      <a:gd name="connsiteX12" fmla="*/ 17691 w 36990"/>
                      <a:gd name="connsiteY12" fmla="*/ 48249 h 48249"/>
                      <a:gd name="connsiteX13" fmla="*/ 22516 w 36990"/>
                      <a:gd name="connsiteY13" fmla="*/ 48249 h 48249"/>
                      <a:gd name="connsiteX14" fmla="*/ 30558 w 36990"/>
                      <a:gd name="connsiteY14" fmla="*/ 43424 h 48249"/>
                      <a:gd name="connsiteX15" fmla="*/ 33774 w 36990"/>
                      <a:gd name="connsiteY15" fmla="*/ 40208 h 48249"/>
                      <a:gd name="connsiteX16" fmla="*/ 36991 w 36990"/>
                      <a:gd name="connsiteY16" fmla="*/ 30558 h 48249"/>
                      <a:gd name="connsiteX17" fmla="*/ 36991 w 36990"/>
                      <a:gd name="connsiteY17" fmla="*/ 17691 h 48249"/>
                      <a:gd name="connsiteX18" fmla="*/ 35382 w 36990"/>
                      <a:gd name="connsiteY18" fmla="*/ 11258 h 4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90" h="48249">
                        <a:moveTo>
                          <a:pt x="35382" y="11258"/>
                        </a:moveTo>
                        <a:cubicBezTo>
                          <a:pt x="35382" y="9650"/>
                          <a:pt x="33774" y="6433"/>
                          <a:pt x="32166" y="4825"/>
                        </a:cubicBezTo>
                        <a:cubicBezTo>
                          <a:pt x="30558" y="3217"/>
                          <a:pt x="28949" y="1608"/>
                          <a:pt x="25732" y="1608"/>
                        </a:cubicBezTo>
                        <a:cubicBezTo>
                          <a:pt x="24125" y="0"/>
                          <a:pt x="20908" y="0"/>
                          <a:pt x="19299" y="0"/>
                        </a:cubicBezTo>
                        <a:lnTo>
                          <a:pt x="14475" y="0"/>
                        </a:lnTo>
                        <a:cubicBezTo>
                          <a:pt x="11258" y="1608"/>
                          <a:pt x="8042" y="1608"/>
                          <a:pt x="6433" y="4825"/>
                        </a:cubicBezTo>
                        <a:cubicBezTo>
                          <a:pt x="4825" y="6433"/>
                          <a:pt x="4825" y="8042"/>
                          <a:pt x="3216" y="8042"/>
                        </a:cubicBezTo>
                        <a:cubicBezTo>
                          <a:pt x="1608" y="11258"/>
                          <a:pt x="0" y="14475"/>
                          <a:pt x="0" y="17691"/>
                        </a:cubicBezTo>
                        <a:lnTo>
                          <a:pt x="0" y="30558"/>
                        </a:lnTo>
                        <a:cubicBezTo>
                          <a:pt x="0" y="33775"/>
                          <a:pt x="0" y="35383"/>
                          <a:pt x="1608" y="36991"/>
                        </a:cubicBezTo>
                        <a:cubicBezTo>
                          <a:pt x="1608" y="38599"/>
                          <a:pt x="3216" y="41816"/>
                          <a:pt x="4825" y="43424"/>
                        </a:cubicBezTo>
                        <a:cubicBezTo>
                          <a:pt x="6433" y="45033"/>
                          <a:pt x="8042" y="46641"/>
                          <a:pt x="11258" y="46641"/>
                        </a:cubicBezTo>
                        <a:cubicBezTo>
                          <a:pt x="12866" y="48249"/>
                          <a:pt x="16083" y="48249"/>
                          <a:pt x="17691" y="48249"/>
                        </a:cubicBezTo>
                        <a:cubicBezTo>
                          <a:pt x="19299" y="48249"/>
                          <a:pt x="20908" y="48249"/>
                          <a:pt x="22516" y="48249"/>
                        </a:cubicBezTo>
                        <a:cubicBezTo>
                          <a:pt x="25732" y="46641"/>
                          <a:pt x="28949" y="46641"/>
                          <a:pt x="30558" y="43424"/>
                        </a:cubicBezTo>
                        <a:cubicBezTo>
                          <a:pt x="32166" y="41816"/>
                          <a:pt x="32166" y="40208"/>
                          <a:pt x="33774" y="40208"/>
                        </a:cubicBezTo>
                        <a:cubicBezTo>
                          <a:pt x="35382" y="36991"/>
                          <a:pt x="36991" y="33775"/>
                          <a:pt x="36991" y="30558"/>
                        </a:cubicBezTo>
                        <a:lnTo>
                          <a:pt x="36991" y="17691"/>
                        </a:lnTo>
                        <a:cubicBezTo>
                          <a:pt x="36991" y="16083"/>
                          <a:pt x="36991" y="12866"/>
                          <a:pt x="35382" y="11258"/>
                        </a:cubicBezTo>
                        <a:close/>
                      </a:path>
                    </a:pathLst>
                  </a:custGeom>
                  <a:solidFill>
                    <a:srgbClr val="7FC97E"/>
                  </a:solidFill>
                  <a:ln w="16082"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5AF22A02-58F9-4A4C-B86A-FD62CF295807}"/>
                      </a:ext>
                    </a:extLst>
                  </p:cNvPr>
                  <p:cNvSpPr/>
                  <p:nvPr/>
                </p:nvSpPr>
                <p:spPr>
                  <a:xfrm>
                    <a:off x="8015633" y="2000585"/>
                    <a:ext cx="36991" cy="48249"/>
                  </a:xfrm>
                  <a:custGeom>
                    <a:avLst/>
                    <a:gdLst>
                      <a:gd name="connsiteX0" fmla="*/ 35383 w 36991"/>
                      <a:gd name="connsiteY0" fmla="*/ 11258 h 48249"/>
                      <a:gd name="connsiteX1" fmla="*/ 32166 w 36991"/>
                      <a:gd name="connsiteY1" fmla="*/ 4825 h 48249"/>
                      <a:gd name="connsiteX2" fmla="*/ 25733 w 36991"/>
                      <a:gd name="connsiteY2" fmla="*/ 1608 h 48249"/>
                      <a:gd name="connsiteX3" fmla="*/ 19300 w 36991"/>
                      <a:gd name="connsiteY3" fmla="*/ 0 h 48249"/>
                      <a:gd name="connsiteX4" fmla="*/ 14475 w 36991"/>
                      <a:gd name="connsiteY4" fmla="*/ 0 h 48249"/>
                      <a:gd name="connsiteX5" fmla="*/ 6433 w 36991"/>
                      <a:gd name="connsiteY5" fmla="*/ 4825 h 48249"/>
                      <a:gd name="connsiteX6" fmla="*/ 3217 w 36991"/>
                      <a:gd name="connsiteY6" fmla="*/ 8042 h 48249"/>
                      <a:gd name="connsiteX7" fmla="*/ 0 w 36991"/>
                      <a:gd name="connsiteY7" fmla="*/ 17691 h 48249"/>
                      <a:gd name="connsiteX8" fmla="*/ 0 w 36991"/>
                      <a:gd name="connsiteY8" fmla="*/ 30558 h 48249"/>
                      <a:gd name="connsiteX9" fmla="*/ 1608 w 36991"/>
                      <a:gd name="connsiteY9" fmla="*/ 36991 h 48249"/>
                      <a:gd name="connsiteX10" fmla="*/ 4825 w 36991"/>
                      <a:gd name="connsiteY10" fmla="*/ 43424 h 48249"/>
                      <a:gd name="connsiteX11" fmla="*/ 11258 w 36991"/>
                      <a:gd name="connsiteY11" fmla="*/ 46641 h 48249"/>
                      <a:gd name="connsiteX12" fmla="*/ 17691 w 36991"/>
                      <a:gd name="connsiteY12" fmla="*/ 48249 h 48249"/>
                      <a:gd name="connsiteX13" fmla="*/ 22516 w 36991"/>
                      <a:gd name="connsiteY13" fmla="*/ 48249 h 48249"/>
                      <a:gd name="connsiteX14" fmla="*/ 30558 w 36991"/>
                      <a:gd name="connsiteY14" fmla="*/ 43424 h 48249"/>
                      <a:gd name="connsiteX15" fmla="*/ 33775 w 36991"/>
                      <a:gd name="connsiteY15" fmla="*/ 40208 h 48249"/>
                      <a:gd name="connsiteX16" fmla="*/ 36991 w 36991"/>
                      <a:gd name="connsiteY16" fmla="*/ 30558 h 48249"/>
                      <a:gd name="connsiteX17" fmla="*/ 36991 w 36991"/>
                      <a:gd name="connsiteY17" fmla="*/ 17691 h 48249"/>
                      <a:gd name="connsiteX18" fmla="*/ 35383 w 36991"/>
                      <a:gd name="connsiteY18" fmla="*/ 11258 h 4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91" h="48249">
                        <a:moveTo>
                          <a:pt x="35383" y="11258"/>
                        </a:moveTo>
                        <a:cubicBezTo>
                          <a:pt x="35383" y="9650"/>
                          <a:pt x="33775" y="6433"/>
                          <a:pt x="32166" y="4825"/>
                        </a:cubicBezTo>
                        <a:cubicBezTo>
                          <a:pt x="30558" y="3217"/>
                          <a:pt x="28950" y="1608"/>
                          <a:pt x="25733" y="1608"/>
                        </a:cubicBezTo>
                        <a:cubicBezTo>
                          <a:pt x="24125" y="0"/>
                          <a:pt x="20908" y="0"/>
                          <a:pt x="19300" y="0"/>
                        </a:cubicBezTo>
                        <a:cubicBezTo>
                          <a:pt x="17691" y="0"/>
                          <a:pt x="16083" y="0"/>
                          <a:pt x="14475" y="0"/>
                        </a:cubicBezTo>
                        <a:cubicBezTo>
                          <a:pt x="11258" y="1608"/>
                          <a:pt x="8042" y="1608"/>
                          <a:pt x="6433" y="4825"/>
                        </a:cubicBezTo>
                        <a:cubicBezTo>
                          <a:pt x="4825" y="6433"/>
                          <a:pt x="4825" y="8042"/>
                          <a:pt x="3217" y="8042"/>
                        </a:cubicBezTo>
                        <a:cubicBezTo>
                          <a:pt x="1608" y="11258"/>
                          <a:pt x="0" y="14475"/>
                          <a:pt x="0" y="17691"/>
                        </a:cubicBezTo>
                        <a:lnTo>
                          <a:pt x="0" y="30558"/>
                        </a:lnTo>
                        <a:cubicBezTo>
                          <a:pt x="0" y="33774"/>
                          <a:pt x="0" y="35383"/>
                          <a:pt x="1608" y="36991"/>
                        </a:cubicBezTo>
                        <a:cubicBezTo>
                          <a:pt x="1608" y="38599"/>
                          <a:pt x="3217" y="41816"/>
                          <a:pt x="4825" y="43424"/>
                        </a:cubicBezTo>
                        <a:cubicBezTo>
                          <a:pt x="6433" y="45032"/>
                          <a:pt x="8042" y="46641"/>
                          <a:pt x="11258" y="46641"/>
                        </a:cubicBezTo>
                        <a:cubicBezTo>
                          <a:pt x="12867" y="48249"/>
                          <a:pt x="16083" y="48249"/>
                          <a:pt x="17691" y="48249"/>
                        </a:cubicBezTo>
                        <a:lnTo>
                          <a:pt x="22516" y="48249"/>
                        </a:lnTo>
                        <a:cubicBezTo>
                          <a:pt x="25733" y="46641"/>
                          <a:pt x="28950" y="46641"/>
                          <a:pt x="30558" y="43424"/>
                        </a:cubicBezTo>
                        <a:cubicBezTo>
                          <a:pt x="32166" y="41816"/>
                          <a:pt x="32166" y="40208"/>
                          <a:pt x="33775" y="40208"/>
                        </a:cubicBezTo>
                        <a:cubicBezTo>
                          <a:pt x="35383" y="36991"/>
                          <a:pt x="36991" y="33774"/>
                          <a:pt x="36991" y="30558"/>
                        </a:cubicBezTo>
                        <a:lnTo>
                          <a:pt x="36991" y="17691"/>
                        </a:lnTo>
                        <a:cubicBezTo>
                          <a:pt x="36991" y="16083"/>
                          <a:pt x="36991" y="12866"/>
                          <a:pt x="35383" y="11258"/>
                        </a:cubicBezTo>
                        <a:close/>
                      </a:path>
                    </a:pathLst>
                  </a:custGeom>
                  <a:solidFill>
                    <a:srgbClr val="7FC97E"/>
                  </a:solidFill>
                  <a:ln w="16082"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77117134-9BBE-4B9B-8A36-BCEE5A382703}"/>
                      </a:ext>
                    </a:extLst>
                  </p:cNvPr>
                  <p:cNvSpPr/>
                  <p:nvPr/>
                </p:nvSpPr>
                <p:spPr>
                  <a:xfrm>
                    <a:off x="8234362" y="1899261"/>
                    <a:ext cx="35382" cy="62723"/>
                  </a:xfrm>
                  <a:custGeom>
                    <a:avLst/>
                    <a:gdLst>
                      <a:gd name="connsiteX0" fmla="*/ 30558 w 35382"/>
                      <a:gd name="connsiteY0" fmla="*/ 4825 h 62723"/>
                      <a:gd name="connsiteX1" fmla="*/ 17691 w 35382"/>
                      <a:gd name="connsiteY1" fmla="*/ 0 h 62723"/>
                      <a:gd name="connsiteX2" fmla="*/ 4825 w 35382"/>
                      <a:gd name="connsiteY2" fmla="*/ 4825 h 62723"/>
                      <a:gd name="connsiteX3" fmla="*/ 0 w 35382"/>
                      <a:gd name="connsiteY3" fmla="*/ 17691 h 62723"/>
                      <a:gd name="connsiteX4" fmla="*/ 0 w 35382"/>
                      <a:gd name="connsiteY4" fmla="*/ 45033 h 62723"/>
                      <a:gd name="connsiteX5" fmla="*/ 4825 w 35382"/>
                      <a:gd name="connsiteY5" fmla="*/ 57899 h 62723"/>
                      <a:gd name="connsiteX6" fmla="*/ 17691 w 35382"/>
                      <a:gd name="connsiteY6" fmla="*/ 62724 h 62723"/>
                      <a:gd name="connsiteX7" fmla="*/ 30558 w 35382"/>
                      <a:gd name="connsiteY7" fmla="*/ 57899 h 62723"/>
                      <a:gd name="connsiteX8" fmla="*/ 35383 w 35382"/>
                      <a:gd name="connsiteY8" fmla="*/ 45033 h 62723"/>
                      <a:gd name="connsiteX9" fmla="*/ 35383 w 35382"/>
                      <a:gd name="connsiteY9" fmla="*/ 17691 h 62723"/>
                      <a:gd name="connsiteX10" fmla="*/ 30558 w 35382"/>
                      <a:gd name="connsiteY10" fmla="*/ 4825 h 6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2723">
                        <a:moveTo>
                          <a:pt x="30558" y="4825"/>
                        </a:moveTo>
                        <a:cubicBezTo>
                          <a:pt x="27341" y="1608"/>
                          <a:pt x="22516" y="0"/>
                          <a:pt x="17691" y="0"/>
                        </a:cubicBezTo>
                        <a:cubicBezTo>
                          <a:pt x="12866" y="0"/>
                          <a:pt x="8042" y="1608"/>
                          <a:pt x="4825" y="4825"/>
                        </a:cubicBezTo>
                        <a:cubicBezTo>
                          <a:pt x="1608" y="8042"/>
                          <a:pt x="0" y="12866"/>
                          <a:pt x="0" y="17691"/>
                        </a:cubicBezTo>
                        <a:lnTo>
                          <a:pt x="0" y="45033"/>
                        </a:lnTo>
                        <a:cubicBezTo>
                          <a:pt x="0" y="49857"/>
                          <a:pt x="1608" y="54682"/>
                          <a:pt x="4825" y="57899"/>
                        </a:cubicBezTo>
                        <a:cubicBezTo>
                          <a:pt x="8042" y="61116"/>
                          <a:pt x="12866" y="62724"/>
                          <a:pt x="17691" y="62724"/>
                        </a:cubicBezTo>
                        <a:cubicBezTo>
                          <a:pt x="22516" y="62724"/>
                          <a:pt x="27341" y="61116"/>
                          <a:pt x="30558" y="57899"/>
                        </a:cubicBezTo>
                        <a:cubicBezTo>
                          <a:pt x="33775" y="54682"/>
                          <a:pt x="35383" y="49857"/>
                          <a:pt x="35383" y="45033"/>
                        </a:cubicBezTo>
                        <a:lnTo>
                          <a:pt x="35383" y="17691"/>
                        </a:lnTo>
                        <a:cubicBezTo>
                          <a:pt x="35383"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40731D83-8DF4-4913-B5D1-73BCE02983F6}"/>
                      </a:ext>
                    </a:extLst>
                  </p:cNvPr>
                  <p:cNvSpPr/>
                  <p:nvPr/>
                </p:nvSpPr>
                <p:spPr>
                  <a:xfrm>
                    <a:off x="7500975" y="2068134"/>
                    <a:ext cx="35382" cy="69157"/>
                  </a:xfrm>
                  <a:custGeom>
                    <a:avLst/>
                    <a:gdLst>
                      <a:gd name="connsiteX0" fmla="*/ 30558 w 35382"/>
                      <a:gd name="connsiteY0" fmla="*/ 4825 h 69157"/>
                      <a:gd name="connsiteX1" fmla="*/ 17691 w 35382"/>
                      <a:gd name="connsiteY1" fmla="*/ 0 h 69157"/>
                      <a:gd name="connsiteX2" fmla="*/ 4825 w 35382"/>
                      <a:gd name="connsiteY2" fmla="*/ 4825 h 69157"/>
                      <a:gd name="connsiteX3" fmla="*/ 0 w 35382"/>
                      <a:gd name="connsiteY3" fmla="*/ 17691 h 69157"/>
                      <a:gd name="connsiteX4" fmla="*/ 0 w 35382"/>
                      <a:gd name="connsiteY4" fmla="*/ 51466 h 69157"/>
                      <a:gd name="connsiteX5" fmla="*/ 4825 w 35382"/>
                      <a:gd name="connsiteY5" fmla="*/ 64332 h 69157"/>
                      <a:gd name="connsiteX6" fmla="*/ 17691 w 35382"/>
                      <a:gd name="connsiteY6" fmla="*/ 69157 h 69157"/>
                      <a:gd name="connsiteX7" fmla="*/ 30558 w 35382"/>
                      <a:gd name="connsiteY7" fmla="*/ 64332 h 69157"/>
                      <a:gd name="connsiteX8" fmla="*/ 35383 w 35382"/>
                      <a:gd name="connsiteY8" fmla="*/ 51466 h 69157"/>
                      <a:gd name="connsiteX9" fmla="*/ 35383 w 35382"/>
                      <a:gd name="connsiteY9" fmla="*/ 17691 h 69157"/>
                      <a:gd name="connsiteX10" fmla="*/ 30558 w 35382"/>
                      <a:gd name="connsiteY10" fmla="*/ 4825 h 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9157">
                        <a:moveTo>
                          <a:pt x="30558" y="4825"/>
                        </a:moveTo>
                        <a:cubicBezTo>
                          <a:pt x="27341" y="1608"/>
                          <a:pt x="22516" y="0"/>
                          <a:pt x="17691" y="0"/>
                        </a:cubicBezTo>
                        <a:cubicBezTo>
                          <a:pt x="12867" y="0"/>
                          <a:pt x="8042" y="1608"/>
                          <a:pt x="4825" y="4825"/>
                        </a:cubicBezTo>
                        <a:cubicBezTo>
                          <a:pt x="1608" y="8042"/>
                          <a:pt x="0" y="12866"/>
                          <a:pt x="0" y="17691"/>
                        </a:cubicBezTo>
                        <a:lnTo>
                          <a:pt x="0" y="51466"/>
                        </a:lnTo>
                        <a:cubicBezTo>
                          <a:pt x="0" y="56291"/>
                          <a:pt x="1608" y="61116"/>
                          <a:pt x="4825" y="64332"/>
                        </a:cubicBezTo>
                        <a:cubicBezTo>
                          <a:pt x="8042" y="67549"/>
                          <a:pt x="12867" y="69157"/>
                          <a:pt x="17691" y="69157"/>
                        </a:cubicBezTo>
                        <a:cubicBezTo>
                          <a:pt x="22516" y="69157"/>
                          <a:pt x="27341" y="67549"/>
                          <a:pt x="30558" y="64332"/>
                        </a:cubicBezTo>
                        <a:cubicBezTo>
                          <a:pt x="33775" y="61116"/>
                          <a:pt x="35383" y="56291"/>
                          <a:pt x="35383" y="51466"/>
                        </a:cubicBezTo>
                        <a:lnTo>
                          <a:pt x="35383" y="17691"/>
                        </a:lnTo>
                        <a:cubicBezTo>
                          <a:pt x="35383" y="14475"/>
                          <a:pt x="33775" y="9650"/>
                          <a:pt x="30558" y="4825"/>
                        </a:cubicBezTo>
                        <a:close/>
                      </a:path>
                    </a:pathLst>
                  </a:custGeom>
                  <a:solidFill>
                    <a:srgbClr val="7FC97E"/>
                  </a:solidFill>
                  <a:ln w="16082"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03D34264-615C-4D62-B3B6-1D3E9BFC7E9E}"/>
                      </a:ext>
                    </a:extLst>
                  </p:cNvPr>
                  <p:cNvSpPr/>
                  <p:nvPr/>
                </p:nvSpPr>
                <p:spPr>
                  <a:xfrm>
                    <a:off x="7705230" y="2217706"/>
                    <a:ext cx="35382" cy="56290"/>
                  </a:xfrm>
                  <a:custGeom>
                    <a:avLst/>
                    <a:gdLst>
                      <a:gd name="connsiteX0" fmla="*/ 35382 w 35382"/>
                      <a:gd name="connsiteY0" fmla="*/ 17691 h 56290"/>
                      <a:gd name="connsiteX1" fmla="*/ 30558 w 35382"/>
                      <a:gd name="connsiteY1" fmla="*/ 4825 h 56290"/>
                      <a:gd name="connsiteX2" fmla="*/ 24125 w 35382"/>
                      <a:gd name="connsiteY2" fmla="*/ 1608 h 56290"/>
                      <a:gd name="connsiteX3" fmla="*/ 17691 w 35382"/>
                      <a:gd name="connsiteY3" fmla="*/ 0 h 56290"/>
                      <a:gd name="connsiteX4" fmla="*/ 4825 w 35382"/>
                      <a:gd name="connsiteY4" fmla="*/ 4825 h 56290"/>
                      <a:gd name="connsiteX5" fmla="*/ 0 w 35382"/>
                      <a:gd name="connsiteY5" fmla="*/ 17691 h 56290"/>
                      <a:gd name="connsiteX6" fmla="*/ 0 w 35382"/>
                      <a:gd name="connsiteY6" fmla="*/ 38599 h 56290"/>
                      <a:gd name="connsiteX7" fmla="*/ 4825 w 35382"/>
                      <a:gd name="connsiteY7" fmla="*/ 51466 h 56290"/>
                      <a:gd name="connsiteX8" fmla="*/ 11258 w 35382"/>
                      <a:gd name="connsiteY8" fmla="*/ 54683 h 56290"/>
                      <a:gd name="connsiteX9" fmla="*/ 17691 w 35382"/>
                      <a:gd name="connsiteY9" fmla="*/ 56291 h 56290"/>
                      <a:gd name="connsiteX10" fmla="*/ 30558 w 35382"/>
                      <a:gd name="connsiteY10" fmla="*/ 51466 h 56290"/>
                      <a:gd name="connsiteX11" fmla="*/ 35382 w 35382"/>
                      <a:gd name="connsiteY11" fmla="*/ 38599 h 56290"/>
                      <a:gd name="connsiteX12" fmla="*/ 35382 w 35382"/>
                      <a:gd name="connsiteY12" fmla="*/ 17691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82" h="56290">
                        <a:moveTo>
                          <a:pt x="35382" y="17691"/>
                        </a:moveTo>
                        <a:cubicBezTo>
                          <a:pt x="35382" y="12866"/>
                          <a:pt x="33775" y="8042"/>
                          <a:pt x="30558" y="4825"/>
                        </a:cubicBezTo>
                        <a:cubicBezTo>
                          <a:pt x="28949" y="3217"/>
                          <a:pt x="27341" y="1608"/>
                          <a:pt x="24125" y="1608"/>
                        </a:cubicBezTo>
                        <a:cubicBezTo>
                          <a:pt x="22516" y="0"/>
                          <a:pt x="19299" y="0"/>
                          <a:pt x="17691" y="0"/>
                        </a:cubicBezTo>
                        <a:cubicBezTo>
                          <a:pt x="12866" y="0"/>
                          <a:pt x="8042" y="1608"/>
                          <a:pt x="4825" y="4825"/>
                        </a:cubicBezTo>
                        <a:cubicBezTo>
                          <a:pt x="1608" y="8042"/>
                          <a:pt x="0" y="12866"/>
                          <a:pt x="0" y="17691"/>
                        </a:cubicBezTo>
                        <a:cubicBezTo>
                          <a:pt x="0" y="24125"/>
                          <a:pt x="0" y="30558"/>
                          <a:pt x="0" y="38599"/>
                        </a:cubicBezTo>
                        <a:cubicBezTo>
                          <a:pt x="0" y="43424"/>
                          <a:pt x="1608" y="48249"/>
                          <a:pt x="4825" y="51466"/>
                        </a:cubicBezTo>
                        <a:cubicBezTo>
                          <a:pt x="6433" y="53074"/>
                          <a:pt x="8042" y="54683"/>
                          <a:pt x="11258" y="54683"/>
                        </a:cubicBezTo>
                        <a:cubicBezTo>
                          <a:pt x="12866" y="56291"/>
                          <a:pt x="16083" y="56291"/>
                          <a:pt x="17691" y="56291"/>
                        </a:cubicBezTo>
                        <a:cubicBezTo>
                          <a:pt x="22516" y="56291"/>
                          <a:pt x="27341" y="54683"/>
                          <a:pt x="30558" y="51466"/>
                        </a:cubicBezTo>
                        <a:cubicBezTo>
                          <a:pt x="33775" y="48249"/>
                          <a:pt x="35382" y="43424"/>
                          <a:pt x="35382" y="38599"/>
                        </a:cubicBezTo>
                        <a:cubicBezTo>
                          <a:pt x="35382" y="32166"/>
                          <a:pt x="35382" y="25733"/>
                          <a:pt x="35382" y="17691"/>
                        </a:cubicBezTo>
                        <a:close/>
                      </a:path>
                    </a:pathLst>
                  </a:custGeom>
                  <a:solidFill>
                    <a:srgbClr val="7FC97E"/>
                  </a:solidFill>
                  <a:ln w="16082"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232DA21C-574A-4EC9-871A-DA0F94E7E949}"/>
                      </a:ext>
                    </a:extLst>
                  </p:cNvPr>
                  <p:cNvSpPr/>
                  <p:nvPr/>
                </p:nvSpPr>
                <p:spPr>
                  <a:xfrm>
                    <a:off x="8229537" y="2123709"/>
                    <a:ext cx="41815" cy="49678"/>
                  </a:xfrm>
                  <a:custGeom>
                    <a:avLst/>
                    <a:gdLst>
                      <a:gd name="connsiteX0" fmla="*/ 38599 w 41815"/>
                      <a:gd name="connsiteY0" fmla="*/ 21623 h 49678"/>
                      <a:gd name="connsiteX1" fmla="*/ 32166 w 41815"/>
                      <a:gd name="connsiteY1" fmla="*/ 8756 h 49678"/>
                      <a:gd name="connsiteX2" fmla="*/ 27341 w 41815"/>
                      <a:gd name="connsiteY2" fmla="*/ 3931 h 49678"/>
                      <a:gd name="connsiteX3" fmla="*/ 20908 w 41815"/>
                      <a:gd name="connsiteY3" fmla="*/ 715 h 49678"/>
                      <a:gd name="connsiteX4" fmla="*/ 14475 w 41815"/>
                      <a:gd name="connsiteY4" fmla="*/ 715 h 49678"/>
                      <a:gd name="connsiteX5" fmla="*/ 8042 w 41815"/>
                      <a:gd name="connsiteY5" fmla="*/ 2323 h 49678"/>
                      <a:gd name="connsiteX6" fmla="*/ 4825 w 41815"/>
                      <a:gd name="connsiteY6" fmla="*/ 5540 h 49678"/>
                      <a:gd name="connsiteX7" fmla="*/ 0 w 41815"/>
                      <a:gd name="connsiteY7" fmla="*/ 13581 h 49678"/>
                      <a:gd name="connsiteX8" fmla="*/ 0 w 41815"/>
                      <a:gd name="connsiteY8" fmla="*/ 18406 h 49678"/>
                      <a:gd name="connsiteX9" fmla="*/ 3216 w 41815"/>
                      <a:gd name="connsiteY9" fmla="*/ 28056 h 49678"/>
                      <a:gd name="connsiteX10" fmla="*/ 9649 w 41815"/>
                      <a:gd name="connsiteY10" fmla="*/ 40922 h 49678"/>
                      <a:gd name="connsiteX11" fmla="*/ 14475 w 41815"/>
                      <a:gd name="connsiteY11" fmla="*/ 45747 h 49678"/>
                      <a:gd name="connsiteX12" fmla="*/ 20908 w 41815"/>
                      <a:gd name="connsiteY12" fmla="*/ 48964 h 49678"/>
                      <a:gd name="connsiteX13" fmla="*/ 27341 w 41815"/>
                      <a:gd name="connsiteY13" fmla="*/ 48964 h 49678"/>
                      <a:gd name="connsiteX14" fmla="*/ 33774 w 41815"/>
                      <a:gd name="connsiteY14" fmla="*/ 47356 h 49678"/>
                      <a:gd name="connsiteX15" fmla="*/ 36991 w 41815"/>
                      <a:gd name="connsiteY15" fmla="*/ 44139 h 49678"/>
                      <a:gd name="connsiteX16" fmla="*/ 41816 w 41815"/>
                      <a:gd name="connsiteY16" fmla="*/ 36098 h 49678"/>
                      <a:gd name="connsiteX17" fmla="*/ 41816 w 41815"/>
                      <a:gd name="connsiteY17" fmla="*/ 31273 h 49678"/>
                      <a:gd name="connsiteX18" fmla="*/ 38599 w 41815"/>
                      <a:gd name="connsiteY18" fmla="*/ 21623 h 4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15" h="49678">
                        <a:moveTo>
                          <a:pt x="38599" y="21623"/>
                        </a:moveTo>
                        <a:cubicBezTo>
                          <a:pt x="36991" y="16798"/>
                          <a:pt x="33774" y="11973"/>
                          <a:pt x="32166" y="8756"/>
                        </a:cubicBezTo>
                        <a:cubicBezTo>
                          <a:pt x="30558" y="7148"/>
                          <a:pt x="28949" y="5540"/>
                          <a:pt x="27341" y="3931"/>
                        </a:cubicBezTo>
                        <a:cubicBezTo>
                          <a:pt x="25732" y="2323"/>
                          <a:pt x="24125" y="715"/>
                          <a:pt x="20908" y="715"/>
                        </a:cubicBezTo>
                        <a:cubicBezTo>
                          <a:pt x="19299" y="715"/>
                          <a:pt x="16083" y="-893"/>
                          <a:pt x="14475" y="715"/>
                        </a:cubicBezTo>
                        <a:cubicBezTo>
                          <a:pt x="12866" y="715"/>
                          <a:pt x="9649" y="2323"/>
                          <a:pt x="8042" y="2323"/>
                        </a:cubicBezTo>
                        <a:cubicBezTo>
                          <a:pt x="6433" y="3931"/>
                          <a:pt x="4825" y="3931"/>
                          <a:pt x="4825" y="5540"/>
                        </a:cubicBezTo>
                        <a:cubicBezTo>
                          <a:pt x="3216" y="7148"/>
                          <a:pt x="1608" y="10365"/>
                          <a:pt x="0" y="13581"/>
                        </a:cubicBezTo>
                        <a:lnTo>
                          <a:pt x="0" y="18406"/>
                        </a:lnTo>
                        <a:cubicBezTo>
                          <a:pt x="0" y="21623"/>
                          <a:pt x="1608" y="24839"/>
                          <a:pt x="3216" y="28056"/>
                        </a:cubicBezTo>
                        <a:cubicBezTo>
                          <a:pt x="4825" y="32881"/>
                          <a:pt x="8042" y="37706"/>
                          <a:pt x="9649" y="40922"/>
                        </a:cubicBezTo>
                        <a:cubicBezTo>
                          <a:pt x="11258" y="42531"/>
                          <a:pt x="12866" y="44139"/>
                          <a:pt x="14475" y="45747"/>
                        </a:cubicBezTo>
                        <a:cubicBezTo>
                          <a:pt x="16083" y="47356"/>
                          <a:pt x="17691" y="48964"/>
                          <a:pt x="20908" y="48964"/>
                        </a:cubicBezTo>
                        <a:cubicBezTo>
                          <a:pt x="22516" y="48964"/>
                          <a:pt x="25732" y="50572"/>
                          <a:pt x="27341" y="48964"/>
                        </a:cubicBezTo>
                        <a:cubicBezTo>
                          <a:pt x="28949" y="48964"/>
                          <a:pt x="32166" y="47356"/>
                          <a:pt x="33774" y="47356"/>
                        </a:cubicBezTo>
                        <a:lnTo>
                          <a:pt x="36991" y="44139"/>
                        </a:lnTo>
                        <a:cubicBezTo>
                          <a:pt x="38599" y="42531"/>
                          <a:pt x="40208" y="39314"/>
                          <a:pt x="41816" y="36098"/>
                        </a:cubicBezTo>
                        <a:cubicBezTo>
                          <a:pt x="41816" y="34489"/>
                          <a:pt x="41816" y="32881"/>
                          <a:pt x="41816" y="31273"/>
                        </a:cubicBezTo>
                        <a:cubicBezTo>
                          <a:pt x="41816" y="26448"/>
                          <a:pt x="40208" y="24839"/>
                          <a:pt x="38599" y="21623"/>
                        </a:cubicBezTo>
                        <a:close/>
                      </a:path>
                    </a:pathLst>
                  </a:custGeom>
                  <a:solidFill>
                    <a:srgbClr val="7FC97E"/>
                  </a:solidFill>
                  <a:ln w="16082"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91FF6D7D-8203-45DF-84CA-02A197F00739}"/>
                      </a:ext>
                    </a:extLst>
                  </p:cNvPr>
                  <p:cNvSpPr/>
                  <p:nvPr/>
                </p:nvSpPr>
                <p:spPr>
                  <a:xfrm>
                    <a:off x="8377502" y="2225033"/>
                    <a:ext cx="46640" cy="51778"/>
                  </a:xfrm>
                  <a:custGeom>
                    <a:avLst/>
                    <a:gdLst>
                      <a:gd name="connsiteX0" fmla="*/ 41816 w 46640"/>
                      <a:gd name="connsiteY0" fmla="*/ 23231 h 51778"/>
                      <a:gd name="connsiteX1" fmla="*/ 41816 w 46640"/>
                      <a:gd name="connsiteY1" fmla="*/ 20015 h 51778"/>
                      <a:gd name="connsiteX2" fmla="*/ 38599 w 46640"/>
                      <a:gd name="connsiteY2" fmla="*/ 13581 h 51778"/>
                      <a:gd name="connsiteX3" fmla="*/ 36991 w 46640"/>
                      <a:gd name="connsiteY3" fmla="*/ 11973 h 51778"/>
                      <a:gd name="connsiteX4" fmla="*/ 32166 w 46640"/>
                      <a:gd name="connsiteY4" fmla="*/ 7148 h 51778"/>
                      <a:gd name="connsiteX5" fmla="*/ 20908 w 46640"/>
                      <a:gd name="connsiteY5" fmla="*/ 715 h 51778"/>
                      <a:gd name="connsiteX6" fmla="*/ 14474 w 46640"/>
                      <a:gd name="connsiteY6" fmla="*/ 715 h 51778"/>
                      <a:gd name="connsiteX7" fmla="*/ 8042 w 46640"/>
                      <a:gd name="connsiteY7" fmla="*/ 2323 h 51778"/>
                      <a:gd name="connsiteX8" fmla="*/ 3216 w 46640"/>
                      <a:gd name="connsiteY8" fmla="*/ 7148 h 51778"/>
                      <a:gd name="connsiteX9" fmla="*/ 0 w 46640"/>
                      <a:gd name="connsiteY9" fmla="*/ 13581 h 51778"/>
                      <a:gd name="connsiteX10" fmla="*/ 0 w 46640"/>
                      <a:gd name="connsiteY10" fmla="*/ 18406 h 51778"/>
                      <a:gd name="connsiteX11" fmla="*/ 3216 w 46640"/>
                      <a:gd name="connsiteY11" fmla="*/ 28056 h 51778"/>
                      <a:gd name="connsiteX12" fmla="*/ 6433 w 46640"/>
                      <a:gd name="connsiteY12" fmla="*/ 31273 h 51778"/>
                      <a:gd name="connsiteX13" fmla="*/ 8042 w 46640"/>
                      <a:gd name="connsiteY13" fmla="*/ 32881 h 51778"/>
                      <a:gd name="connsiteX14" fmla="*/ 8042 w 46640"/>
                      <a:gd name="connsiteY14" fmla="*/ 37706 h 51778"/>
                      <a:gd name="connsiteX15" fmla="*/ 11257 w 46640"/>
                      <a:gd name="connsiteY15" fmla="*/ 44139 h 51778"/>
                      <a:gd name="connsiteX16" fmla="*/ 16083 w 46640"/>
                      <a:gd name="connsiteY16" fmla="*/ 48964 h 51778"/>
                      <a:gd name="connsiteX17" fmla="*/ 20908 w 46640"/>
                      <a:gd name="connsiteY17" fmla="*/ 50572 h 51778"/>
                      <a:gd name="connsiteX18" fmla="*/ 30557 w 46640"/>
                      <a:gd name="connsiteY18" fmla="*/ 50572 h 51778"/>
                      <a:gd name="connsiteX19" fmla="*/ 35382 w 46640"/>
                      <a:gd name="connsiteY19" fmla="*/ 48964 h 51778"/>
                      <a:gd name="connsiteX20" fmla="*/ 41816 w 46640"/>
                      <a:gd name="connsiteY20" fmla="*/ 42531 h 51778"/>
                      <a:gd name="connsiteX21" fmla="*/ 45032 w 46640"/>
                      <a:gd name="connsiteY21" fmla="*/ 36098 h 51778"/>
                      <a:gd name="connsiteX22" fmla="*/ 46640 w 46640"/>
                      <a:gd name="connsiteY22" fmla="*/ 29664 h 51778"/>
                      <a:gd name="connsiteX23" fmla="*/ 41816 w 46640"/>
                      <a:gd name="connsiteY23" fmla="*/ 23231 h 5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640" h="51778">
                        <a:moveTo>
                          <a:pt x="41816" y="23231"/>
                        </a:moveTo>
                        <a:cubicBezTo>
                          <a:pt x="41816" y="21623"/>
                          <a:pt x="41816" y="21623"/>
                          <a:pt x="41816" y="20015"/>
                        </a:cubicBezTo>
                        <a:cubicBezTo>
                          <a:pt x="41816" y="18406"/>
                          <a:pt x="40208" y="15190"/>
                          <a:pt x="38599" y="13581"/>
                        </a:cubicBezTo>
                        <a:cubicBezTo>
                          <a:pt x="38599" y="13581"/>
                          <a:pt x="38599" y="11973"/>
                          <a:pt x="36991" y="11973"/>
                        </a:cubicBezTo>
                        <a:cubicBezTo>
                          <a:pt x="35382" y="10365"/>
                          <a:pt x="33774" y="8756"/>
                          <a:pt x="32166" y="7148"/>
                        </a:cubicBezTo>
                        <a:cubicBezTo>
                          <a:pt x="28949" y="3932"/>
                          <a:pt x="25732" y="2323"/>
                          <a:pt x="20908" y="715"/>
                        </a:cubicBezTo>
                        <a:cubicBezTo>
                          <a:pt x="19299" y="715"/>
                          <a:pt x="16083" y="-893"/>
                          <a:pt x="14474" y="715"/>
                        </a:cubicBezTo>
                        <a:cubicBezTo>
                          <a:pt x="12866" y="715"/>
                          <a:pt x="9649" y="2323"/>
                          <a:pt x="8042" y="2323"/>
                        </a:cubicBezTo>
                        <a:cubicBezTo>
                          <a:pt x="6433" y="3932"/>
                          <a:pt x="4825" y="5540"/>
                          <a:pt x="3216" y="7148"/>
                        </a:cubicBezTo>
                        <a:cubicBezTo>
                          <a:pt x="1608" y="8756"/>
                          <a:pt x="0" y="10365"/>
                          <a:pt x="0" y="13581"/>
                        </a:cubicBezTo>
                        <a:cubicBezTo>
                          <a:pt x="0" y="15190"/>
                          <a:pt x="0" y="16798"/>
                          <a:pt x="0" y="18406"/>
                        </a:cubicBezTo>
                        <a:cubicBezTo>
                          <a:pt x="0" y="21623"/>
                          <a:pt x="1608" y="24839"/>
                          <a:pt x="3216" y="28056"/>
                        </a:cubicBezTo>
                        <a:cubicBezTo>
                          <a:pt x="4825" y="29664"/>
                          <a:pt x="4825" y="31273"/>
                          <a:pt x="6433" y="31273"/>
                        </a:cubicBezTo>
                        <a:cubicBezTo>
                          <a:pt x="6433" y="31273"/>
                          <a:pt x="8042" y="31273"/>
                          <a:pt x="8042" y="32881"/>
                        </a:cubicBezTo>
                        <a:cubicBezTo>
                          <a:pt x="8042" y="34489"/>
                          <a:pt x="8042" y="36098"/>
                          <a:pt x="8042" y="37706"/>
                        </a:cubicBezTo>
                        <a:cubicBezTo>
                          <a:pt x="8042" y="39314"/>
                          <a:pt x="9649" y="42531"/>
                          <a:pt x="11257" y="44139"/>
                        </a:cubicBezTo>
                        <a:cubicBezTo>
                          <a:pt x="12866" y="45747"/>
                          <a:pt x="14474" y="47356"/>
                          <a:pt x="16083" y="48964"/>
                        </a:cubicBezTo>
                        <a:cubicBezTo>
                          <a:pt x="17691" y="48964"/>
                          <a:pt x="19299" y="50572"/>
                          <a:pt x="20908" y="50572"/>
                        </a:cubicBezTo>
                        <a:cubicBezTo>
                          <a:pt x="24125" y="52181"/>
                          <a:pt x="27340" y="52181"/>
                          <a:pt x="30557" y="50572"/>
                        </a:cubicBezTo>
                        <a:cubicBezTo>
                          <a:pt x="32166" y="50572"/>
                          <a:pt x="33774" y="48964"/>
                          <a:pt x="35382" y="48964"/>
                        </a:cubicBezTo>
                        <a:cubicBezTo>
                          <a:pt x="38599" y="47356"/>
                          <a:pt x="40208" y="45747"/>
                          <a:pt x="41816" y="42531"/>
                        </a:cubicBezTo>
                        <a:cubicBezTo>
                          <a:pt x="43423" y="40922"/>
                          <a:pt x="43423" y="37706"/>
                          <a:pt x="45032" y="36098"/>
                        </a:cubicBezTo>
                        <a:cubicBezTo>
                          <a:pt x="45032" y="34489"/>
                          <a:pt x="46640" y="31273"/>
                          <a:pt x="46640" y="29664"/>
                        </a:cubicBezTo>
                        <a:cubicBezTo>
                          <a:pt x="43423" y="26448"/>
                          <a:pt x="41816" y="24839"/>
                          <a:pt x="41816" y="23231"/>
                        </a:cubicBezTo>
                        <a:close/>
                      </a:path>
                    </a:pathLst>
                  </a:custGeom>
                  <a:solidFill>
                    <a:srgbClr val="7FC97E"/>
                  </a:solidFill>
                  <a:ln w="16082"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A223FAD5-24E0-4B3B-877F-3EDE6E6B6940}"/>
                      </a:ext>
                    </a:extLst>
                  </p:cNvPr>
                  <p:cNvSpPr/>
                  <p:nvPr/>
                </p:nvSpPr>
                <p:spPr>
                  <a:xfrm>
                    <a:off x="8054784" y="2237948"/>
                    <a:ext cx="46722" cy="69271"/>
                  </a:xfrm>
                  <a:custGeom>
                    <a:avLst/>
                    <a:gdLst>
                      <a:gd name="connsiteX0" fmla="*/ 44481 w 46722"/>
                      <a:gd name="connsiteY0" fmla="*/ 29616 h 69271"/>
                      <a:gd name="connsiteX1" fmla="*/ 41264 w 46722"/>
                      <a:gd name="connsiteY1" fmla="*/ 21574 h 69271"/>
                      <a:gd name="connsiteX2" fmla="*/ 34831 w 46722"/>
                      <a:gd name="connsiteY2" fmla="*/ 8708 h 69271"/>
                      <a:gd name="connsiteX3" fmla="*/ 23573 w 46722"/>
                      <a:gd name="connsiteY3" fmla="*/ 666 h 69271"/>
                      <a:gd name="connsiteX4" fmla="*/ 9098 w 46722"/>
                      <a:gd name="connsiteY4" fmla="*/ 2275 h 69271"/>
                      <a:gd name="connsiteX5" fmla="*/ 1056 w 46722"/>
                      <a:gd name="connsiteY5" fmla="*/ 13533 h 69271"/>
                      <a:gd name="connsiteX6" fmla="*/ 2665 w 46722"/>
                      <a:gd name="connsiteY6" fmla="*/ 28007 h 69271"/>
                      <a:gd name="connsiteX7" fmla="*/ 5882 w 46722"/>
                      <a:gd name="connsiteY7" fmla="*/ 32832 h 69271"/>
                      <a:gd name="connsiteX8" fmla="*/ 7490 w 46722"/>
                      <a:gd name="connsiteY8" fmla="*/ 39266 h 69271"/>
                      <a:gd name="connsiteX9" fmla="*/ 7490 w 46722"/>
                      <a:gd name="connsiteY9" fmla="*/ 47307 h 69271"/>
                      <a:gd name="connsiteX10" fmla="*/ 9098 w 46722"/>
                      <a:gd name="connsiteY10" fmla="*/ 60173 h 69271"/>
                      <a:gd name="connsiteX11" fmla="*/ 20356 w 46722"/>
                      <a:gd name="connsiteY11" fmla="*/ 68215 h 69271"/>
                      <a:gd name="connsiteX12" fmla="*/ 34831 w 46722"/>
                      <a:gd name="connsiteY12" fmla="*/ 66607 h 69271"/>
                      <a:gd name="connsiteX13" fmla="*/ 42873 w 46722"/>
                      <a:gd name="connsiteY13" fmla="*/ 55349 h 69271"/>
                      <a:gd name="connsiteX14" fmla="*/ 44481 w 46722"/>
                      <a:gd name="connsiteY14" fmla="*/ 29616 h 6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22" h="69271">
                        <a:moveTo>
                          <a:pt x="44481" y="29616"/>
                        </a:moveTo>
                        <a:cubicBezTo>
                          <a:pt x="44481" y="26399"/>
                          <a:pt x="42873" y="23183"/>
                          <a:pt x="41264" y="21574"/>
                        </a:cubicBezTo>
                        <a:cubicBezTo>
                          <a:pt x="39656" y="16749"/>
                          <a:pt x="38048" y="13533"/>
                          <a:pt x="34831" y="8708"/>
                        </a:cubicBezTo>
                        <a:cubicBezTo>
                          <a:pt x="31614" y="5491"/>
                          <a:pt x="28398" y="2275"/>
                          <a:pt x="23573" y="666"/>
                        </a:cubicBezTo>
                        <a:cubicBezTo>
                          <a:pt x="18748" y="-942"/>
                          <a:pt x="13923" y="666"/>
                          <a:pt x="9098" y="2275"/>
                        </a:cubicBezTo>
                        <a:cubicBezTo>
                          <a:pt x="5882" y="5491"/>
                          <a:pt x="1056" y="8708"/>
                          <a:pt x="1056" y="13533"/>
                        </a:cubicBezTo>
                        <a:cubicBezTo>
                          <a:pt x="-552" y="18358"/>
                          <a:pt x="-552" y="23183"/>
                          <a:pt x="2665" y="28007"/>
                        </a:cubicBezTo>
                        <a:cubicBezTo>
                          <a:pt x="4273" y="29616"/>
                          <a:pt x="4273" y="31224"/>
                          <a:pt x="5882" y="32832"/>
                        </a:cubicBezTo>
                        <a:cubicBezTo>
                          <a:pt x="7490" y="34441"/>
                          <a:pt x="7490" y="37657"/>
                          <a:pt x="7490" y="39266"/>
                        </a:cubicBezTo>
                        <a:cubicBezTo>
                          <a:pt x="7490" y="42482"/>
                          <a:pt x="7490" y="45699"/>
                          <a:pt x="7490" y="47307"/>
                        </a:cubicBezTo>
                        <a:cubicBezTo>
                          <a:pt x="7490" y="52132"/>
                          <a:pt x="7490" y="56957"/>
                          <a:pt x="9098" y="60173"/>
                        </a:cubicBezTo>
                        <a:cubicBezTo>
                          <a:pt x="10706" y="63390"/>
                          <a:pt x="15531" y="68215"/>
                          <a:pt x="20356" y="68215"/>
                        </a:cubicBezTo>
                        <a:cubicBezTo>
                          <a:pt x="25181" y="69823"/>
                          <a:pt x="30006" y="69823"/>
                          <a:pt x="34831" y="66607"/>
                        </a:cubicBezTo>
                        <a:cubicBezTo>
                          <a:pt x="38048" y="63390"/>
                          <a:pt x="42873" y="60173"/>
                          <a:pt x="42873" y="55349"/>
                        </a:cubicBezTo>
                        <a:cubicBezTo>
                          <a:pt x="47697" y="47307"/>
                          <a:pt x="47697" y="39266"/>
                          <a:pt x="44481" y="29616"/>
                        </a:cubicBezTo>
                        <a:close/>
                      </a:path>
                    </a:pathLst>
                  </a:custGeom>
                  <a:solidFill>
                    <a:srgbClr val="7FC97E"/>
                  </a:solidFill>
                  <a:ln w="16082"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91F9E691-26E1-47C5-9C8C-64E54BFC5C65}"/>
                      </a:ext>
                    </a:extLst>
                  </p:cNvPr>
                  <p:cNvSpPr/>
                  <p:nvPr/>
                </p:nvSpPr>
                <p:spPr>
                  <a:xfrm>
                    <a:off x="7834836" y="2381753"/>
                    <a:ext cx="41539" cy="62723"/>
                  </a:xfrm>
                  <a:custGeom>
                    <a:avLst/>
                    <a:gdLst>
                      <a:gd name="connsiteX0" fmla="*/ 40874 w 41539"/>
                      <a:gd name="connsiteY0" fmla="*/ 40208 h 62723"/>
                      <a:gd name="connsiteX1" fmla="*/ 34440 w 41539"/>
                      <a:gd name="connsiteY1" fmla="*/ 12866 h 62723"/>
                      <a:gd name="connsiteX2" fmla="*/ 26399 w 41539"/>
                      <a:gd name="connsiteY2" fmla="*/ 1608 h 62723"/>
                      <a:gd name="connsiteX3" fmla="*/ 19966 w 41539"/>
                      <a:gd name="connsiteY3" fmla="*/ 0 h 62723"/>
                      <a:gd name="connsiteX4" fmla="*/ 13532 w 41539"/>
                      <a:gd name="connsiteY4" fmla="*/ 0 h 62723"/>
                      <a:gd name="connsiteX5" fmla="*/ 2274 w 41539"/>
                      <a:gd name="connsiteY5" fmla="*/ 8042 h 62723"/>
                      <a:gd name="connsiteX6" fmla="*/ 666 w 41539"/>
                      <a:gd name="connsiteY6" fmla="*/ 22516 h 62723"/>
                      <a:gd name="connsiteX7" fmla="*/ 7099 w 41539"/>
                      <a:gd name="connsiteY7" fmla="*/ 49857 h 62723"/>
                      <a:gd name="connsiteX8" fmla="*/ 15141 w 41539"/>
                      <a:gd name="connsiteY8" fmla="*/ 61115 h 62723"/>
                      <a:gd name="connsiteX9" fmla="*/ 21574 w 41539"/>
                      <a:gd name="connsiteY9" fmla="*/ 62724 h 62723"/>
                      <a:gd name="connsiteX10" fmla="*/ 28007 w 41539"/>
                      <a:gd name="connsiteY10" fmla="*/ 62724 h 62723"/>
                      <a:gd name="connsiteX11" fmla="*/ 39265 w 41539"/>
                      <a:gd name="connsiteY11" fmla="*/ 54682 h 62723"/>
                      <a:gd name="connsiteX12" fmla="*/ 40874 w 41539"/>
                      <a:gd name="connsiteY12" fmla="*/ 40208 h 6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39" h="62723">
                        <a:moveTo>
                          <a:pt x="40874" y="40208"/>
                        </a:moveTo>
                        <a:cubicBezTo>
                          <a:pt x="39265" y="30558"/>
                          <a:pt x="36049" y="22516"/>
                          <a:pt x="34440" y="12866"/>
                        </a:cubicBezTo>
                        <a:cubicBezTo>
                          <a:pt x="32832" y="8042"/>
                          <a:pt x="29616" y="4825"/>
                          <a:pt x="26399" y="1608"/>
                        </a:cubicBezTo>
                        <a:cubicBezTo>
                          <a:pt x="24791" y="0"/>
                          <a:pt x="21574" y="0"/>
                          <a:pt x="19966" y="0"/>
                        </a:cubicBezTo>
                        <a:cubicBezTo>
                          <a:pt x="18357" y="0"/>
                          <a:pt x="15141" y="0"/>
                          <a:pt x="13532" y="0"/>
                        </a:cubicBezTo>
                        <a:cubicBezTo>
                          <a:pt x="8708" y="1608"/>
                          <a:pt x="5491" y="4825"/>
                          <a:pt x="2274" y="8042"/>
                        </a:cubicBezTo>
                        <a:cubicBezTo>
                          <a:pt x="666" y="12866"/>
                          <a:pt x="-942" y="17691"/>
                          <a:pt x="666" y="22516"/>
                        </a:cubicBezTo>
                        <a:lnTo>
                          <a:pt x="7099" y="49857"/>
                        </a:lnTo>
                        <a:cubicBezTo>
                          <a:pt x="8708" y="54682"/>
                          <a:pt x="11924" y="57899"/>
                          <a:pt x="15141" y="61115"/>
                        </a:cubicBezTo>
                        <a:cubicBezTo>
                          <a:pt x="16749" y="62724"/>
                          <a:pt x="19966" y="62724"/>
                          <a:pt x="21574" y="62724"/>
                        </a:cubicBezTo>
                        <a:cubicBezTo>
                          <a:pt x="23182" y="62724"/>
                          <a:pt x="26399" y="62724"/>
                          <a:pt x="28007" y="62724"/>
                        </a:cubicBezTo>
                        <a:cubicBezTo>
                          <a:pt x="32832" y="61115"/>
                          <a:pt x="36049" y="57899"/>
                          <a:pt x="39265" y="54682"/>
                        </a:cubicBezTo>
                        <a:cubicBezTo>
                          <a:pt x="40874" y="49857"/>
                          <a:pt x="42482" y="45032"/>
                          <a:pt x="40874" y="40208"/>
                        </a:cubicBezTo>
                        <a:close/>
                      </a:path>
                    </a:pathLst>
                  </a:custGeom>
                  <a:solidFill>
                    <a:srgbClr val="7FC97E"/>
                  </a:solidFill>
                  <a:ln w="16082"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607F55B8-E584-4455-B705-A7BCD0232447}"/>
                      </a:ext>
                    </a:extLst>
                  </p:cNvPr>
                  <p:cNvSpPr/>
                  <p:nvPr/>
                </p:nvSpPr>
                <p:spPr>
                  <a:xfrm>
                    <a:off x="7494542" y="2320638"/>
                    <a:ext cx="35382" cy="62723"/>
                  </a:xfrm>
                  <a:custGeom>
                    <a:avLst/>
                    <a:gdLst>
                      <a:gd name="connsiteX0" fmla="*/ 30558 w 35382"/>
                      <a:gd name="connsiteY0" fmla="*/ 4825 h 62723"/>
                      <a:gd name="connsiteX1" fmla="*/ 17691 w 35382"/>
                      <a:gd name="connsiteY1" fmla="*/ 0 h 62723"/>
                      <a:gd name="connsiteX2" fmla="*/ 4825 w 35382"/>
                      <a:gd name="connsiteY2" fmla="*/ 4825 h 62723"/>
                      <a:gd name="connsiteX3" fmla="*/ 0 w 35382"/>
                      <a:gd name="connsiteY3" fmla="*/ 17691 h 62723"/>
                      <a:gd name="connsiteX4" fmla="*/ 0 w 35382"/>
                      <a:gd name="connsiteY4" fmla="*/ 45033 h 62723"/>
                      <a:gd name="connsiteX5" fmla="*/ 4825 w 35382"/>
                      <a:gd name="connsiteY5" fmla="*/ 57899 h 62723"/>
                      <a:gd name="connsiteX6" fmla="*/ 17691 w 35382"/>
                      <a:gd name="connsiteY6" fmla="*/ 62724 h 62723"/>
                      <a:gd name="connsiteX7" fmla="*/ 30558 w 35382"/>
                      <a:gd name="connsiteY7" fmla="*/ 57899 h 62723"/>
                      <a:gd name="connsiteX8" fmla="*/ 35383 w 35382"/>
                      <a:gd name="connsiteY8" fmla="*/ 45033 h 62723"/>
                      <a:gd name="connsiteX9" fmla="*/ 35383 w 35382"/>
                      <a:gd name="connsiteY9" fmla="*/ 17691 h 62723"/>
                      <a:gd name="connsiteX10" fmla="*/ 30558 w 35382"/>
                      <a:gd name="connsiteY10" fmla="*/ 4825 h 6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2723">
                        <a:moveTo>
                          <a:pt x="30558" y="4825"/>
                        </a:moveTo>
                        <a:cubicBezTo>
                          <a:pt x="27341" y="1608"/>
                          <a:pt x="22516" y="0"/>
                          <a:pt x="17691" y="0"/>
                        </a:cubicBezTo>
                        <a:cubicBezTo>
                          <a:pt x="12866" y="0"/>
                          <a:pt x="8042" y="1608"/>
                          <a:pt x="4825" y="4825"/>
                        </a:cubicBezTo>
                        <a:cubicBezTo>
                          <a:pt x="1608" y="8042"/>
                          <a:pt x="0" y="12866"/>
                          <a:pt x="0" y="17691"/>
                        </a:cubicBezTo>
                        <a:lnTo>
                          <a:pt x="0" y="45033"/>
                        </a:lnTo>
                        <a:cubicBezTo>
                          <a:pt x="0" y="49857"/>
                          <a:pt x="1608" y="54682"/>
                          <a:pt x="4825" y="57899"/>
                        </a:cubicBezTo>
                        <a:cubicBezTo>
                          <a:pt x="8042" y="61116"/>
                          <a:pt x="12866" y="62724"/>
                          <a:pt x="17691" y="62724"/>
                        </a:cubicBezTo>
                        <a:cubicBezTo>
                          <a:pt x="22516" y="62724"/>
                          <a:pt x="27341" y="61116"/>
                          <a:pt x="30558" y="57899"/>
                        </a:cubicBezTo>
                        <a:cubicBezTo>
                          <a:pt x="33775" y="54682"/>
                          <a:pt x="35383" y="49857"/>
                          <a:pt x="35383" y="45033"/>
                        </a:cubicBezTo>
                        <a:lnTo>
                          <a:pt x="35383" y="17691"/>
                        </a:lnTo>
                        <a:cubicBezTo>
                          <a:pt x="35383"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AFB5F39B-4D0F-4E42-B713-ECAE42E9E82C}"/>
                      </a:ext>
                    </a:extLst>
                  </p:cNvPr>
                  <p:cNvSpPr/>
                  <p:nvPr/>
                </p:nvSpPr>
                <p:spPr>
                  <a:xfrm>
                    <a:off x="7398044" y="2524226"/>
                    <a:ext cx="44090" cy="81747"/>
                  </a:xfrm>
                  <a:custGeom>
                    <a:avLst/>
                    <a:gdLst>
                      <a:gd name="connsiteX0" fmla="*/ 36991 w 44090"/>
                      <a:gd name="connsiteY0" fmla="*/ 44090 h 81747"/>
                      <a:gd name="connsiteX1" fmla="*/ 41816 w 44090"/>
                      <a:gd name="connsiteY1" fmla="*/ 24791 h 81747"/>
                      <a:gd name="connsiteX2" fmla="*/ 41816 w 44090"/>
                      <a:gd name="connsiteY2" fmla="*/ 26399 h 81747"/>
                      <a:gd name="connsiteX3" fmla="*/ 43424 w 44090"/>
                      <a:gd name="connsiteY3" fmla="*/ 13533 h 81747"/>
                      <a:gd name="connsiteX4" fmla="*/ 35383 w 44090"/>
                      <a:gd name="connsiteY4" fmla="*/ 2275 h 81747"/>
                      <a:gd name="connsiteX5" fmla="*/ 20908 w 44090"/>
                      <a:gd name="connsiteY5" fmla="*/ 666 h 81747"/>
                      <a:gd name="connsiteX6" fmla="*/ 9650 w 44090"/>
                      <a:gd name="connsiteY6" fmla="*/ 8708 h 81747"/>
                      <a:gd name="connsiteX7" fmla="*/ 1608 w 44090"/>
                      <a:gd name="connsiteY7" fmla="*/ 36049 h 81747"/>
                      <a:gd name="connsiteX8" fmla="*/ 0 w 44090"/>
                      <a:gd name="connsiteY8" fmla="*/ 52132 h 81747"/>
                      <a:gd name="connsiteX9" fmla="*/ 1608 w 44090"/>
                      <a:gd name="connsiteY9" fmla="*/ 68215 h 81747"/>
                      <a:gd name="connsiteX10" fmla="*/ 9650 w 44090"/>
                      <a:gd name="connsiteY10" fmla="*/ 79473 h 81747"/>
                      <a:gd name="connsiteX11" fmla="*/ 24125 w 44090"/>
                      <a:gd name="connsiteY11" fmla="*/ 81081 h 81747"/>
                      <a:gd name="connsiteX12" fmla="*/ 35383 w 44090"/>
                      <a:gd name="connsiteY12" fmla="*/ 73040 h 81747"/>
                      <a:gd name="connsiteX13" fmla="*/ 36991 w 44090"/>
                      <a:gd name="connsiteY13" fmla="*/ 68215 h 81747"/>
                      <a:gd name="connsiteX14" fmla="*/ 36991 w 44090"/>
                      <a:gd name="connsiteY14" fmla="*/ 61782 h 81747"/>
                      <a:gd name="connsiteX15" fmla="*/ 36991 w 44090"/>
                      <a:gd name="connsiteY15" fmla="*/ 44090 h 8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90" h="81747">
                        <a:moveTo>
                          <a:pt x="36991" y="44090"/>
                        </a:moveTo>
                        <a:cubicBezTo>
                          <a:pt x="38599" y="37657"/>
                          <a:pt x="40208" y="31224"/>
                          <a:pt x="41816" y="24791"/>
                        </a:cubicBezTo>
                        <a:cubicBezTo>
                          <a:pt x="41816" y="24791"/>
                          <a:pt x="41816" y="26399"/>
                          <a:pt x="41816" y="26399"/>
                        </a:cubicBezTo>
                        <a:cubicBezTo>
                          <a:pt x="43424" y="21574"/>
                          <a:pt x="45032" y="18358"/>
                          <a:pt x="43424" y="13533"/>
                        </a:cubicBezTo>
                        <a:cubicBezTo>
                          <a:pt x="41816" y="8708"/>
                          <a:pt x="38599" y="5491"/>
                          <a:pt x="35383" y="2275"/>
                        </a:cubicBezTo>
                        <a:cubicBezTo>
                          <a:pt x="30558" y="666"/>
                          <a:pt x="25733" y="-942"/>
                          <a:pt x="20908" y="666"/>
                        </a:cubicBezTo>
                        <a:cubicBezTo>
                          <a:pt x="16083" y="2275"/>
                          <a:pt x="11258" y="5491"/>
                          <a:pt x="9650" y="8708"/>
                        </a:cubicBezTo>
                        <a:cubicBezTo>
                          <a:pt x="4825" y="18358"/>
                          <a:pt x="3217" y="26399"/>
                          <a:pt x="1608" y="36049"/>
                        </a:cubicBezTo>
                        <a:cubicBezTo>
                          <a:pt x="1608" y="40874"/>
                          <a:pt x="0" y="47307"/>
                          <a:pt x="0" y="52132"/>
                        </a:cubicBezTo>
                        <a:cubicBezTo>
                          <a:pt x="0" y="56957"/>
                          <a:pt x="0" y="63390"/>
                          <a:pt x="1608" y="68215"/>
                        </a:cubicBezTo>
                        <a:cubicBezTo>
                          <a:pt x="1608" y="73040"/>
                          <a:pt x="6433" y="76257"/>
                          <a:pt x="9650" y="79473"/>
                        </a:cubicBezTo>
                        <a:cubicBezTo>
                          <a:pt x="12866" y="81081"/>
                          <a:pt x="19300" y="82690"/>
                          <a:pt x="24125" y="81081"/>
                        </a:cubicBezTo>
                        <a:cubicBezTo>
                          <a:pt x="28949" y="79473"/>
                          <a:pt x="32166" y="76257"/>
                          <a:pt x="35383" y="73040"/>
                        </a:cubicBezTo>
                        <a:cubicBezTo>
                          <a:pt x="35383" y="71432"/>
                          <a:pt x="36991" y="69823"/>
                          <a:pt x="36991" y="68215"/>
                        </a:cubicBezTo>
                        <a:cubicBezTo>
                          <a:pt x="36991" y="66607"/>
                          <a:pt x="36991" y="63390"/>
                          <a:pt x="36991" y="61782"/>
                        </a:cubicBezTo>
                        <a:cubicBezTo>
                          <a:pt x="36991" y="56957"/>
                          <a:pt x="36991" y="50524"/>
                          <a:pt x="36991" y="44090"/>
                        </a:cubicBezTo>
                        <a:close/>
                      </a:path>
                    </a:pathLst>
                  </a:custGeom>
                  <a:solidFill>
                    <a:srgbClr val="7FC97E"/>
                  </a:solidFill>
                  <a:ln w="16082"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17F085B9-592C-44CB-8EE3-58C094739BE6}"/>
                      </a:ext>
                    </a:extLst>
                  </p:cNvPr>
                  <p:cNvSpPr/>
                  <p:nvPr/>
                </p:nvSpPr>
                <p:spPr>
                  <a:xfrm>
                    <a:off x="7663414" y="2503984"/>
                    <a:ext cx="35985" cy="75590"/>
                  </a:xfrm>
                  <a:custGeom>
                    <a:avLst/>
                    <a:gdLst>
                      <a:gd name="connsiteX0" fmla="*/ 30558 w 35985"/>
                      <a:gd name="connsiteY0" fmla="*/ 4825 h 75590"/>
                      <a:gd name="connsiteX1" fmla="*/ 17691 w 35985"/>
                      <a:gd name="connsiteY1" fmla="*/ 0 h 75590"/>
                      <a:gd name="connsiteX2" fmla="*/ 0 w 35985"/>
                      <a:gd name="connsiteY2" fmla="*/ 17691 h 75590"/>
                      <a:gd name="connsiteX3" fmla="*/ 0 w 35985"/>
                      <a:gd name="connsiteY3" fmla="*/ 57899 h 75590"/>
                      <a:gd name="connsiteX4" fmla="*/ 4825 w 35985"/>
                      <a:gd name="connsiteY4" fmla="*/ 70766 h 75590"/>
                      <a:gd name="connsiteX5" fmla="*/ 17691 w 35985"/>
                      <a:gd name="connsiteY5" fmla="*/ 75590 h 75590"/>
                      <a:gd name="connsiteX6" fmla="*/ 35383 w 35985"/>
                      <a:gd name="connsiteY6" fmla="*/ 57899 h 75590"/>
                      <a:gd name="connsiteX7" fmla="*/ 35383 w 35985"/>
                      <a:gd name="connsiteY7" fmla="*/ 17691 h 75590"/>
                      <a:gd name="connsiteX8" fmla="*/ 30558 w 35985"/>
                      <a:gd name="connsiteY8" fmla="*/ 4825 h 7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85" h="75590">
                        <a:moveTo>
                          <a:pt x="30558" y="4825"/>
                        </a:moveTo>
                        <a:cubicBezTo>
                          <a:pt x="27341" y="1608"/>
                          <a:pt x="22516" y="0"/>
                          <a:pt x="17691" y="0"/>
                        </a:cubicBezTo>
                        <a:cubicBezTo>
                          <a:pt x="8042" y="0"/>
                          <a:pt x="0" y="8042"/>
                          <a:pt x="0" y="17691"/>
                        </a:cubicBezTo>
                        <a:lnTo>
                          <a:pt x="0" y="57899"/>
                        </a:lnTo>
                        <a:cubicBezTo>
                          <a:pt x="0" y="62724"/>
                          <a:pt x="1608" y="67549"/>
                          <a:pt x="4825" y="70766"/>
                        </a:cubicBezTo>
                        <a:cubicBezTo>
                          <a:pt x="8042" y="73982"/>
                          <a:pt x="12866" y="75590"/>
                          <a:pt x="17691" y="75590"/>
                        </a:cubicBezTo>
                        <a:cubicBezTo>
                          <a:pt x="27341" y="75590"/>
                          <a:pt x="35383" y="67549"/>
                          <a:pt x="35383" y="57899"/>
                        </a:cubicBezTo>
                        <a:lnTo>
                          <a:pt x="35383" y="17691"/>
                        </a:lnTo>
                        <a:cubicBezTo>
                          <a:pt x="36991" y="12866"/>
                          <a:pt x="35383" y="8042"/>
                          <a:pt x="30558" y="4825"/>
                        </a:cubicBezTo>
                        <a:close/>
                      </a:path>
                    </a:pathLst>
                  </a:custGeom>
                  <a:solidFill>
                    <a:srgbClr val="7FC97E"/>
                  </a:solidFill>
                  <a:ln w="16082"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40E873FF-6F59-405E-B7B7-2436ACAD2351}"/>
                      </a:ext>
                    </a:extLst>
                  </p:cNvPr>
                  <p:cNvSpPr/>
                  <p:nvPr/>
                </p:nvSpPr>
                <p:spPr>
                  <a:xfrm>
                    <a:off x="8044582" y="2475035"/>
                    <a:ext cx="35382" cy="56290"/>
                  </a:xfrm>
                  <a:custGeom>
                    <a:avLst/>
                    <a:gdLst>
                      <a:gd name="connsiteX0" fmla="*/ 33774 w 35382"/>
                      <a:gd name="connsiteY0" fmla="*/ 11258 h 56290"/>
                      <a:gd name="connsiteX1" fmla="*/ 30558 w 35382"/>
                      <a:gd name="connsiteY1" fmla="*/ 4825 h 56290"/>
                      <a:gd name="connsiteX2" fmla="*/ 24125 w 35382"/>
                      <a:gd name="connsiteY2" fmla="*/ 1608 h 56290"/>
                      <a:gd name="connsiteX3" fmla="*/ 17691 w 35382"/>
                      <a:gd name="connsiteY3" fmla="*/ 0 h 56290"/>
                      <a:gd name="connsiteX4" fmla="*/ 4825 w 35382"/>
                      <a:gd name="connsiteY4" fmla="*/ 4825 h 56290"/>
                      <a:gd name="connsiteX5" fmla="*/ 0 w 35382"/>
                      <a:gd name="connsiteY5" fmla="*/ 17691 h 56290"/>
                      <a:gd name="connsiteX6" fmla="*/ 0 w 35382"/>
                      <a:gd name="connsiteY6" fmla="*/ 38599 h 56290"/>
                      <a:gd name="connsiteX7" fmla="*/ 1608 w 35382"/>
                      <a:gd name="connsiteY7" fmla="*/ 45033 h 56290"/>
                      <a:gd name="connsiteX8" fmla="*/ 4825 w 35382"/>
                      <a:gd name="connsiteY8" fmla="*/ 51466 h 56290"/>
                      <a:gd name="connsiteX9" fmla="*/ 11258 w 35382"/>
                      <a:gd name="connsiteY9" fmla="*/ 54683 h 56290"/>
                      <a:gd name="connsiteX10" fmla="*/ 17691 w 35382"/>
                      <a:gd name="connsiteY10" fmla="*/ 56291 h 56290"/>
                      <a:gd name="connsiteX11" fmla="*/ 30558 w 35382"/>
                      <a:gd name="connsiteY11" fmla="*/ 51466 h 56290"/>
                      <a:gd name="connsiteX12" fmla="*/ 35382 w 35382"/>
                      <a:gd name="connsiteY12" fmla="*/ 38599 h 56290"/>
                      <a:gd name="connsiteX13" fmla="*/ 35382 w 35382"/>
                      <a:gd name="connsiteY13" fmla="*/ 17691 h 56290"/>
                      <a:gd name="connsiteX14" fmla="*/ 33774 w 35382"/>
                      <a:gd name="connsiteY14" fmla="*/ 11258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2" h="56290">
                        <a:moveTo>
                          <a:pt x="33774" y="11258"/>
                        </a:moveTo>
                        <a:cubicBezTo>
                          <a:pt x="33774" y="9650"/>
                          <a:pt x="32166" y="6433"/>
                          <a:pt x="30558" y="4825"/>
                        </a:cubicBezTo>
                        <a:cubicBezTo>
                          <a:pt x="28949" y="3217"/>
                          <a:pt x="27341" y="1608"/>
                          <a:pt x="24125" y="1608"/>
                        </a:cubicBezTo>
                        <a:cubicBezTo>
                          <a:pt x="22516" y="0"/>
                          <a:pt x="19299" y="0"/>
                          <a:pt x="17691" y="0"/>
                        </a:cubicBezTo>
                        <a:cubicBezTo>
                          <a:pt x="12866" y="0"/>
                          <a:pt x="8042" y="1608"/>
                          <a:pt x="4825" y="4825"/>
                        </a:cubicBezTo>
                        <a:cubicBezTo>
                          <a:pt x="1608" y="8042"/>
                          <a:pt x="0" y="12866"/>
                          <a:pt x="0" y="17691"/>
                        </a:cubicBezTo>
                        <a:lnTo>
                          <a:pt x="0" y="38599"/>
                        </a:lnTo>
                        <a:cubicBezTo>
                          <a:pt x="0" y="41816"/>
                          <a:pt x="0" y="43424"/>
                          <a:pt x="1608" y="45033"/>
                        </a:cubicBezTo>
                        <a:cubicBezTo>
                          <a:pt x="1608" y="46641"/>
                          <a:pt x="3216" y="49858"/>
                          <a:pt x="4825" y="51466"/>
                        </a:cubicBezTo>
                        <a:cubicBezTo>
                          <a:pt x="6433" y="53074"/>
                          <a:pt x="8042" y="54683"/>
                          <a:pt x="11258" y="54683"/>
                        </a:cubicBezTo>
                        <a:cubicBezTo>
                          <a:pt x="12866" y="56291"/>
                          <a:pt x="16083" y="56291"/>
                          <a:pt x="17691" y="56291"/>
                        </a:cubicBezTo>
                        <a:cubicBezTo>
                          <a:pt x="22516" y="56291"/>
                          <a:pt x="27341" y="54683"/>
                          <a:pt x="30558" y="51466"/>
                        </a:cubicBezTo>
                        <a:cubicBezTo>
                          <a:pt x="33774" y="48249"/>
                          <a:pt x="35382" y="43424"/>
                          <a:pt x="35382" y="38599"/>
                        </a:cubicBezTo>
                        <a:lnTo>
                          <a:pt x="35382" y="17691"/>
                        </a:lnTo>
                        <a:cubicBezTo>
                          <a:pt x="35382" y="16083"/>
                          <a:pt x="35382" y="14475"/>
                          <a:pt x="33774" y="11258"/>
                        </a:cubicBezTo>
                        <a:close/>
                      </a:path>
                    </a:pathLst>
                  </a:custGeom>
                  <a:solidFill>
                    <a:srgbClr val="7FC97E"/>
                  </a:solidFill>
                  <a:ln w="16082"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0694CE19-B4E1-4DDC-98CD-939A696CD2F9}"/>
                      </a:ext>
                    </a:extLst>
                  </p:cNvPr>
                  <p:cNvSpPr/>
                  <p:nvPr/>
                </p:nvSpPr>
                <p:spPr>
                  <a:xfrm>
                    <a:off x="8268137" y="2367278"/>
                    <a:ext cx="35810" cy="62724"/>
                  </a:xfrm>
                  <a:custGeom>
                    <a:avLst/>
                    <a:gdLst>
                      <a:gd name="connsiteX0" fmla="*/ 30558 w 35810"/>
                      <a:gd name="connsiteY0" fmla="*/ 4825 h 62724"/>
                      <a:gd name="connsiteX1" fmla="*/ 17691 w 35810"/>
                      <a:gd name="connsiteY1" fmla="*/ 0 h 62724"/>
                      <a:gd name="connsiteX2" fmla="*/ 4825 w 35810"/>
                      <a:gd name="connsiteY2" fmla="*/ 4825 h 62724"/>
                      <a:gd name="connsiteX3" fmla="*/ 0 w 35810"/>
                      <a:gd name="connsiteY3" fmla="*/ 17691 h 62724"/>
                      <a:gd name="connsiteX4" fmla="*/ 0 w 35810"/>
                      <a:gd name="connsiteY4" fmla="*/ 45033 h 62724"/>
                      <a:gd name="connsiteX5" fmla="*/ 4825 w 35810"/>
                      <a:gd name="connsiteY5" fmla="*/ 57899 h 62724"/>
                      <a:gd name="connsiteX6" fmla="*/ 17691 w 35810"/>
                      <a:gd name="connsiteY6" fmla="*/ 62724 h 62724"/>
                      <a:gd name="connsiteX7" fmla="*/ 30558 w 35810"/>
                      <a:gd name="connsiteY7" fmla="*/ 57899 h 62724"/>
                      <a:gd name="connsiteX8" fmla="*/ 35382 w 35810"/>
                      <a:gd name="connsiteY8" fmla="*/ 45033 h 62724"/>
                      <a:gd name="connsiteX9" fmla="*/ 35382 w 35810"/>
                      <a:gd name="connsiteY9" fmla="*/ 17691 h 62724"/>
                      <a:gd name="connsiteX10" fmla="*/ 30558 w 35810"/>
                      <a:gd name="connsiteY10" fmla="*/ 4825 h 6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0" h="62724">
                        <a:moveTo>
                          <a:pt x="30558" y="4825"/>
                        </a:moveTo>
                        <a:cubicBezTo>
                          <a:pt x="27341" y="1608"/>
                          <a:pt x="22516" y="0"/>
                          <a:pt x="17691" y="0"/>
                        </a:cubicBezTo>
                        <a:cubicBezTo>
                          <a:pt x="12866" y="0"/>
                          <a:pt x="8042" y="1608"/>
                          <a:pt x="4825" y="4825"/>
                        </a:cubicBezTo>
                        <a:cubicBezTo>
                          <a:pt x="1608" y="8042"/>
                          <a:pt x="0" y="12866"/>
                          <a:pt x="0" y="17691"/>
                        </a:cubicBezTo>
                        <a:lnTo>
                          <a:pt x="0" y="45033"/>
                        </a:lnTo>
                        <a:cubicBezTo>
                          <a:pt x="0" y="49858"/>
                          <a:pt x="1608" y="54683"/>
                          <a:pt x="4825" y="57899"/>
                        </a:cubicBezTo>
                        <a:cubicBezTo>
                          <a:pt x="8042" y="61116"/>
                          <a:pt x="12866" y="62724"/>
                          <a:pt x="17691" y="62724"/>
                        </a:cubicBezTo>
                        <a:cubicBezTo>
                          <a:pt x="22516" y="62724"/>
                          <a:pt x="27341" y="61116"/>
                          <a:pt x="30558" y="57899"/>
                        </a:cubicBezTo>
                        <a:cubicBezTo>
                          <a:pt x="33775" y="54683"/>
                          <a:pt x="35382" y="49858"/>
                          <a:pt x="35382" y="45033"/>
                        </a:cubicBezTo>
                        <a:lnTo>
                          <a:pt x="35382" y="17691"/>
                        </a:lnTo>
                        <a:cubicBezTo>
                          <a:pt x="36991"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B37C05C8-C947-4EE5-9449-B30A1FD4BDE5}"/>
                      </a:ext>
                    </a:extLst>
                  </p:cNvPr>
                  <p:cNvSpPr/>
                  <p:nvPr/>
                </p:nvSpPr>
                <p:spPr>
                  <a:xfrm>
                    <a:off x="8368254" y="2551567"/>
                    <a:ext cx="45836" cy="83355"/>
                  </a:xfrm>
                  <a:custGeom>
                    <a:avLst/>
                    <a:gdLst>
                      <a:gd name="connsiteX0" fmla="*/ 44630 w 45836"/>
                      <a:gd name="connsiteY0" fmla="*/ 60173 h 83355"/>
                      <a:gd name="connsiteX1" fmla="*/ 36589 w 45836"/>
                      <a:gd name="connsiteY1" fmla="*/ 13533 h 83355"/>
                      <a:gd name="connsiteX2" fmla="*/ 28547 w 45836"/>
                      <a:gd name="connsiteY2" fmla="*/ 2275 h 83355"/>
                      <a:gd name="connsiteX3" fmla="*/ 14073 w 45836"/>
                      <a:gd name="connsiteY3" fmla="*/ 666 h 83355"/>
                      <a:gd name="connsiteX4" fmla="*/ 2815 w 45836"/>
                      <a:gd name="connsiteY4" fmla="*/ 8708 h 83355"/>
                      <a:gd name="connsiteX5" fmla="*/ 1207 w 45836"/>
                      <a:gd name="connsiteY5" fmla="*/ 13533 h 83355"/>
                      <a:gd name="connsiteX6" fmla="*/ 1207 w 45836"/>
                      <a:gd name="connsiteY6" fmla="*/ 23183 h 83355"/>
                      <a:gd name="connsiteX7" fmla="*/ 9248 w 45836"/>
                      <a:gd name="connsiteY7" fmla="*/ 69823 h 83355"/>
                      <a:gd name="connsiteX8" fmla="*/ 17290 w 45836"/>
                      <a:gd name="connsiteY8" fmla="*/ 81081 h 83355"/>
                      <a:gd name="connsiteX9" fmla="*/ 31764 w 45836"/>
                      <a:gd name="connsiteY9" fmla="*/ 82690 h 83355"/>
                      <a:gd name="connsiteX10" fmla="*/ 43022 w 45836"/>
                      <a:gd name="connsiteY10" fmla="*/ 74648 h 83355"/>
                      <a:gd name="connsiteX11" fmla="*/ 44630 w 45836"/>
                      <a:gd name="connsiteY11" fmla="*/ 69823 h 83355"/>
                      <a:gd name="connsiteX12" fmla="*/ 44630 w 45836"/>
                      <a:gd name="connsiteY12" fmla="*/ 60173 h 8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36" h="83355">
                        <a:moveTo>
                          <a:pt x="44630" y="60173"/>
                        </a:moveTo>
                        <a:cubicBezTo>
                          <a:pt x="41414" y="44090"/>
                          <a:pt x="39805" y="28007"/>
                          <a:pt x="36589" y="13533"/>
                        </a:cubicBezTo>
                        <a:cubicBezTo>
                          <a:pt x="36589" y="8708"/>
                          <a:pt x="31764" y="5491"/>
                          <a:pt x="28547" y="2275"/>
                        </a:cubicBezTo>
                        <a:cubicBezTo>
                          <a:pt x="25331" y="666"/>
                          <a:pt x="18898" y="-942"/>
                          <a:pt x="14073" y="666"/>
                        </a:cubicBezTo>
                        <a:cubicBezTo>
                          <a:pt x="9248" y="2275"/>
                          <a:pt x="6031" y="5491"/>
                          <a:pt x="2815" y="8708"/>
                        </a:cubicBezTo>
                        <a:cubicBezTo>
                          <a:pt x="2815" y="10316"/>
                          <a:pt x="1207" y="11924"/>
                          <a:pt x="1207" y="13533"/>
                        </a:cubicBezTo>
                        <a:cubicBezTo>
                          <a:pt x="-402" y="16749"/>
                          <a:pt x="-402" y="19966"/>
                          <a:pt x="1207" y="23183"/>
                        </a:cubicBezTo>
                        <a:lnTo>
                          <a:pt x="9248" y="69823"/>
                        </a:lnTo>
                        <a:cubicBezTo>
                          <a:pt x="9248" y="74648"/>
                          <a:pt x="14073" y="77865"/>
                          <a:pt x="17290" y="81081"/>
                        </a:cubicBezTo>
                        <a:cubicBezTo>
                          <a:pt x="20506" y="82690"/>
                          <a:pt x="26939" y="84298"/>
                          <a:pt x="31764" y="82690"/>
                        </a:cubicBezTo>
                        <a:cubicBezTo>
                          <a:pt x="36589" y="81081"/>
                          <a:pt x="39805" y="77865"/>
                          <a:pt x="43022" y="74648"/>
                        </a:cubicBezTo>
                        <a:cubicBezTo>
                          <a:pt x="43022" y="73040"/>
                          <a:pt x="44630" y="71432"/>
                          <a:pt x="44630" y="69823"/>
                        </a:cubicBezTo>
                        <a:cubicBezTo>
                          <a:pt x="46239" y="66607"/>
                          <a:pt x="46239" y="63390"/>
                          <a:pt x="44630" y="60173"/>
                        </a:cubicBezTo>
                        <a:close/>
                      </a:path>
                    </a:pathLst>
                  </a:custGeom>
                  <a:solidFill>
                    <a:srgbClr val="7FC97E"/>
                  </a:solidFill>
                  <a:ln w="16082"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CFBFD668-59FB-40E9-B3B8-E2FD4506276E}"/>
                      </a:ext>
                    </a:extLst>
                  </p:cNvPr>
                  <p:cNvSpPr/>
                  <p:nvPr/>
                </p:nvSpPr>
                <p:spPr>
                  <a:xfrm>
                    <a:off x="7745438" y="3413619"/>
                    <a:ext cx="45032" cy="84298"/>
                  </a:xfrm>
                  <a:custGeom>
                    <a:avLst/>
                    <a:gdLst>
                      <a:gd name="connsiteX0" fmla="*/ 41816 w 45032"/>
                      <a:gd name="connsiteY0" fmla="*/ 36049 h 84298"/>
                      <a:gd name="connsiteX1" fmla="*/ 33775 w 45032"/>
                      <a:gd name="connsiteY1" fmla="*/ 8708 h 84298"/>
                      <a:gd name="connsiteX2" fmla="*/ 22516 w 45032"/>
                      <a:gd name="connsiteY2" fmla="*/ 666 h 84298"/>
                      <a:gd name="connsiteX3" fmla="*/ 8042 w 45032"/>
                      <a:gd name="connsiteY3" fmla="*/ 2274 h 84298"/>
                      <a:gd name="connsiteX4" fmla="*/ 0 w 45032"/>
                      <a:gd name="connsiteY4" fmla="*/ 13533 h 84298"/>
                      <a:gd name="connsiteX5" fmla="*/ 0 w 45032"/>
                      <a:gd name="connsiteY5" fmla="*/ 18357 h 84298"/>
                      <a:gd name="connsiteX6" fmla="*/ 1608 w 45032"/>
                      <a:gd name="connsiteY6" fmla="*/ 24791 h 84298"/>
                      <a:gd name="connsiteX7" fmla="*/ 8042 w 45032"/>
                      <a:gd name="connsiteY7" fmla="*/ 45699 h 84298"/>
                      <a:gd name="connsiteX8" fmla="*/ 8042 w 45032"/>
                      <a:gd name="connsiteY8" fmla="*/ 66607 h 84298"/>
                      <a:gd name="connsiteX9" fmla="*/ 12866 w 45032"/>
                      <a:gd name="connsiteY9" fmla="*/ 79473 h 84298"/>
                      <a:gd name="connsiteX10" fmla="*/ 25733 w 45032"/>
                      <a:gd name="connsiteY10" fmla="*/ 84298 h 84298"/>
                      <a:gd name="connsiteX11" fmla="*/ 38599 w 45032"/>
                      <a:gd name="connsiteY11" fmla="*/ 79473 h 84298"/>
                      <a:gd name="connsiteX12" fmla="*/ 41816 w 45032"/>
                      <a:gd name="connsiteY12" fmla="*/ 76257 h 84298"/>
                      <a:gd name="connsiteX13" fmla="*/ 45032 w 45032"/>
                      <a:gd name="connsiteY13" fmla="*/ 66607 h 84298"/>
                      <a:gd name="connsiteX14" fmla="*/ 41816 w 45032"/>
                      <a:gd name="connsiteY14" fmla="*/ 36049 h 8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032" h="84298">
                        <a:moveTo>
                          <a:pt x="41816" y="36049"/>
                        </a:moveTo>
                        <a:cubicBezTo>
                          <a:pt x="40208" y="26399"/>
                          <a:pt x="36991" y="16749"/>
                          <a:pt x="33775" y="8708"/>
                        </a:cubicBezTo>
                        <a:cubicBezTo>
                          <a:pt x="32166" y="5491"/>
                          <a:pt x="27341" y="666"/>
                          <a:pt x="22516" y="666"/>
                        </a:cubicBezTo>
                        <a:cubicBezTo>
                          <a:pt x="17691" y="-942"/>
                          <a:pt x="12866" y="666"/>
                          <a:pt x="8042" y="2274"/>
                        </a:cubicBezTo>
                        <a:cubicBezTo>
                          <a:pt x="4825" y="5491"/>
                          <a:pt x="0" y="8708"/>
                          <a:pt x="0" y="13533"/>
                        </a:cubicBezTo>
                        <a:cubicBezTo>
                          <a:pt x="0" y="15141"/>
                          <a:pt x="0" y="16749"/>
                          <a:pt x="0" y="18357"/>
                        </a:cubicBezTo>
                        <a:cubicBezTo>
                          <a:pt x="0" y="19966"/>
                          <a:pt x="0" y="23182"/>
                          <a:pt x="1608" y="24791"/>
                        </a:cubicBezTo>
                        <a:cubicBezTo>
                          <a:pt x="4825" y="31224"/>
                          <a:pt x="6433" y="37657"/>
                          <a:pt x="8042" y="45699"/>
                        </a:cubicBezTo>
                        <a:cubicBezTo>
                          <a:pt x="8042" y="52132"/>
                          <a:pt x="8042" y="60173"/>
                          <a:pt x="8042" y="66607"/>
                        </a:cubicBezTo>
                        <a:cubicBezTo>
                          <a:pt x="8042" y="71432"/>
                          <a:pt x="11258" y="76257"/>
                          <a:pt x="12866" y="79473"/>
                        </a:cubicBezTo>
                        <a:cubicBezTo>
                          <a:pt x="16083" y="82690"/>
                          <a:pt x="20908" y="84298"/>
                          <a:pt x="25733" y="84298"/>
                        </a:cubicBezTo>
                        <a:cubicBezTo>
                          <a:pt x="30558" y="84298"/>
                          <a:pt x="35382" y="82690"/>
                          <a:pt x="38599" y="79473"/>
                        </a:cubicBezTo>
                        <a:cubicBezTo>
                          <a:pt x="40208" y="77865"/>
                          <a:pt x="40208" y="76257"/>
                          <a:pt x="41816" y="76257"/>
                        </a:cubicBezTo>
                        <a:cubicBezTo>
                          <a:pt x="43424" y="73040"/>
                          <a:pt x="45032" y="69823"/>
                          <a:pt x="45032" y="66607"/>
                        </a:cubicBezTo>
                        <a:cubicBezTo>
                          <a:pt x="43424" y="55349"/>
                          <a:pt x="43424" y="45699"/>
                          <a:pt x="41816" y="36049"/>
                        </a:cubicBezTo>
                        <a:close/>
                      </a:path>
                    </a:pathLst>
                  </a:custGeom>
                  <a:solidFill>
                    <a:srgbClr val="7FC97E"/>
                  </a:solidFill>
                  <a:ln w="16082"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3183D10E-9994-4D95-A238-7EB986C9FF7F}"/>
                      </a:ext>
                    </a:extLst>
                  </p:cNvPr>
                  <p:cNvSpPr/>
                  <p:nvPr/>
                </p:nvSpPr>
                <p:spPr>
                  <a:xfrm>
                    <a:off x="8100568" y="3433280"/>
                    <a:ext cx="47250" cy="90674"/>
                  </a:xfrm>
                  <a:custGeom>
                    <a:avLst/>
                    <a:gdLst>
                      <a:gd name="connsiteX0" fmla="*/ 34079 w 47250"/>
                      <a:gd name="connsiteY0" fmla="*/ 305 h 90674"/>
                      <a:gd name="connsiteX1" fmla="*/ 11563 w 47250"/>
                      <a:gd name="connsiteY1" fmla="*/ 13171 h 90674"/>
                      <a:gd name="connsiteX2" fmla="*/ 305 w 47250"/>
                      <a:gd name="connsiteY2" fmla="*/ 67854 h 90674"/>
                      <a:gd name="connsiteX3" fmla="*/ 13171 w 47250"/>
                      <a:gd name="connsiteY3" fmla="*/ 90370 h 90674"/>
                      <a:gd name="connsiteX4" fmla="*/ 35687 w 47250"/>
                      <a:gd name="connsiteY4" fmla="*/ 77504 h 90674"/>
                      <a:gd name="connsiteX5" fmla="*/ 46946 w 47250"/>
                      <a:gd name="connsiteY5" fmla="*/ 22821 h 90674"/>
                      <a:gd name="connsiteX6" fmla="*/ 34079 w 47250"/>
                      <a:gd name="connsiteY6" fmla="*/ 305 h 9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50" h="90674">
                        <a:moveTo>
                          <a:pt x="34079" y="305"/>
                        </a:moveTo>
                        <a:cubicBezTo>
                          <a:pt x="24429" y="-1304"/>
                          <a:pt x="14779" y="3521"/>
                          <a:pt x="11563" y="13171"/>
                        </a:cubicBezTo>
                        <a:cubicBezTo>
                          <a:pt x="8346" y="30863"/>
                          <a:pt x="3521" y="50162"/>
                          <a:pt x="305" y="67854"/>
                        </a:cubicBezTo>
                        <a:cubicBezTo>
                          <a:pt x="-1304" y="77504"/>
                          <a:pt x="3521" y="87153"/>
                          <a:pt x="13171" y="90370"/>
                        </a:cubicBezTo>
                        <a:cubicBezTo>
                          <a:pt x="22821" y="91978"/>
                          <a:pt x="32471" y="87153"/>
                          <a:pt x="35687" y="77504"/>
                        </a:cubicBezTo>
                        <a:cubicBezTo>
                          <a:pt x="38904" y="59812"/>
                          <a:pt x="43729" y="40512"/>
                          <a:pt x="46946" y="22821"/>
                        </a:cubicBezTo>
                        <a:cubicBezTo>
                          <a:pt x="48554" y="13171"/>
                          <a:pt x="43729" y="3521"/>
                          <a:pt x="34079" y="305"/>
                        </a:cubicBezTo>
                        <a:close/>
                      </a:path>
                    </a:pathLst>
                  </a:custGeom>
                  <a:solidFill>
                    <a:srgbClr val="7FC97E"/>
                  </a:solidFill>
                  <a:ln w="16082"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191E6C30-327E-42CC-AC4F-9B20C4B60D87}"/>
                      </a:ext>
                    </a:extLst>
                  </p:cNvPr>
                  <p:cNvSpPr/>
                  <p:nvPr/>
                </p:nvSpPr>
                <p:spPr>
                  <a:xfrm>
                    <a:off x="7935217" y="3366036"/>
                    <a:ext cx="35810" cy="62723"/>
                  </a:xfrm>
                  <a:custGeom>
                    <a:avLst/>
                    <a:gdLst>
                      <a:gd name="connsiteX0" fmla="*/ 30558 w 35810"/>
                      <a:gd name="connsiteY0" fmla="*/ 4825 h 62723"/>
                      <a:gd name="connsiteX1" fmla="*/ 17691 w 35810"/>
                      <a:gd name="connsiteY1" fmla="*/ 0 h 62723"/>
                      <a:gd name="connsiteX2" fmla="*/ 4825 w 35810"/>
                      <a:gd name="connsiteY2" fmla="*/ 4825 h 62723"/>
                      <a:gd name="connsiteX3" fmla="*/ 0 w 35810"/>
                      <a:gd name="connsiteY3" fmla="*/ 17691 h 62723"/>
                      <a:gd name="connsiteX4" fmla="*/ 0 w 35810"/>
                      <a:gd name="connsiteY4" fmla="*/ 45033 h 62723"/>
                      <a:gd name="connsiteX5" fmla="*/ 4825 w 35810"/>
                      <a:gd name="connsiteY5" fmla="*/ 57899 h 62723"/>
                      <a:gd name="connsiteX6" fmla="*/ 17691 w 35810"/>
                      <a:gd name="connsiteY6" fmla="*/ 62724 h 62723"/>
                      <a:gd name="connsiteX7" fmla="*/ 30558 w 35810"/>
                      <a:gd name="connsiteY7" fmla="*/ 57899 h 62723"/>
                      <a:gd name="connsiteX8" fmla="*/ 35383 w 35810"/>
                      <a:gd name="connsiteY8" fmla="*/ 45033 h 62723"/>
                      <a:gd name="connsiteX9" fmla="*/ 35383 w 35810"/>
                      <a:gd name="connsiteY9" fmla="*/ 17691 h 62723"/>
                      <a:gd name="connsiteX10" fmla="*/ 30558 w 35810"/>
                      <a:gd name="connsiteY10" fmla="*/ 4825 h 6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0" h="62723">
                        <a:moveTo>
                          <a:pt x="30558" y="4825"/>
                        </a:moveTo>
                        <a:cubicBezTo>
                          <a:pt x="27341" y="1608"/>
                          <a:pt x="22516" y="0"/>
                          <a:pt x="17691" y="0"/>
                        </a:cubicBezTo>
                        <a:cubicBezTo>
                          <a:pt x="12867" y="0"/>
                          <a:pt x="8042" y="1608"/>
                          <a:pt x="4825" y="4825"/>
                        </a:cubicBezTo>
                        <a:cubicBezTo>
                          <a:pt x="1608" y="8042"/>
                          <a:pt x="0" y="12866"/>
                          <a:pt x="0" y="17691"/>
                        </a:cubicBezTo>
                        <a:lnTo>
                          <a:pt x="0" y="45033"/>
                        </a:lnTo>
                        <a:cubicBezTo>
                          <a:pt x="0" y="49857"/>
                          <a:pt x="1608" y="54682"/>
                          <a:pt x="4825" y="57899"/>
                        </a:cubicBezTo>
                        <a:cubicBezTo>
                          <a:pt x="8042" y="61116"/>
                          <a:pt x="12867" y="62724"/>
                          <a:pt x="17691" y="62724"/>
                        </a:cubicBezTo>
                        <a:cubicBezTo>
                          <a:pt x="22516" y="62724"/>
                          <a:pt x="27341" y="61116"/>
                          <a:pt x="30558" y="57899"/>
                        </a:cubicBezTo>
                        <a:cubicBezTo>
                          <a:pt x="33775" y="54682"/>
                          <a:pt x="35383" y="49857"/>
                          <a:pt x="35383" y="45033"/>
                        </a:cubicBezTo>
                        <a:lnTo>
                          <a:pt x="35383" y="17691"/>
                        </a:lnTo>
                        <a:cubicBezTo>
                          <a:pt x="36991"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AB9F97D0-23D4-42DA-98DC-629DEAE0924B}"/>
                      </a:ext>
                    </a:extLst>
                  </p:cNvPr>
                  <p:cNvSpPr/>
                  <p:nvPr/>
                </p:nvSpPr>
                <p:spPr>
                  <a:xfrm>
                    <a:off x="7621598" y="3230272"/>
                    <a:ext cx="51465" cy="70489"/>
                  </a:xfrm>
                  <a:custGeom>
                    <a:avLst/>
                    <a:gdLst>
                      <a:gd name="connsiteX0" fmla="*/ 48249 w 51465"/>
                      <a:gd name="connsiteY0" fmla="*/ 42482 h 70489"/>
                      <a:gd name="connsiteX1" fmla="*/ 33775 w 51465"/>
                      <a:gd name="connsiteY1" fmla="*/ 8708 h 70489"/>
                      <a:gd name="connsiteX2" fmla="*/ 22516 w 51465"/>
                      <a:gd name="connsiteY2" fmla="*/ 666 h 70489"/>
                      <a:gd name="connsiteX3" fmla="*/ 8042 w 51465"/>
                      <a:gd name="connsiteY3" fmla="*/ 2275 h 70489"/>
                      <a:gd name="connsiteX4" fmla="*/ 0 w 51465"/>
                      <a:gd name="connsiteY4" fmla="*/ 13533 h 70489"/>
                      <a:gd name="connsiteX5" fmla="*/ 0 w 51465"/>
                      <a:gd name="connsiteY5" fmla="*/ 18358 h 70489"/>
                      <a:gd name="connsiteX6" fmla="*/ 3217 w 51465"/>
                      <a:gd name="connsiteY6" fmla="*/ 28008 h 70489"/>
                      <a:gd name="connsiteX7" fmla="*/ 17691 w 51465"/>
                      <a:gd name="connsiteY7" fmla="*/ 61782 h 70489"/>
                      <a:gd name="connsiteX8" fmla="*/ 28950 w 51465"/>
                      <a:gd name="connsiteY8" fmla="*/ 69823 h 70489"/>
                      <a:gd name="connsiteX9" fmla="*/ 43424 w 51465"/>
                      <a:gd name="connsiteY9" fmla="*/ 68215 h 70489"/>
                      <a:gd name="connsiteX10" fmla="*/ 51466 w 51465"/>
                      <a:gd name="connsiteY10" fmla="*/ 56957 h 70489"/>
                      <a:gd name="connsiteX11" fmla="*/ 51466 w 51465"/>
                      <a:gd name="connsiteY11" fmla="*/ 52132 h 70489"/>
                      <a:gd name="connsiteX12" fmla="*/ 48249 w 51465"/>
                      <a:gd name="connsiteY12" fmla="*/ 42482 h 7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65" h="70489">
                        <a:moveTo>
                          <a:pt x="48249" y="42482"/>
                        </a:moveTo>
                        <a:cubicBezTo>
                          <a:pt x="43424" y="31224"/>
                          <a:pt x="38599" y="19966"/>
                          <a:pt x="33775" y="8708"/>
                        </a:cubicBezTo>
                        <a:cubicBezTo>
                          <a:pt x="32166" y="5491"/>
                          <a:pt x="27341" y="666"/>
                          <a:pt x="22516" y="666"/>
                        </a:cubicBezTo>
                        <a:cubicBezTo>
                          <a:pt x="17691" y="-942"/>
                          <a:pt x="12867" y="666"/>
                          <a:pt x="8042" y="2275"/>
                        </a:cubicBezTo>
                        <a:cubicBezTo>
                          <a:pt x="4825" y="5491"/>
                          <a:pt x="0" y="8708"/>
                          <a:pt x="0" y="13533"/>
                        </a:cubicBezTo>
                        <a:cubicBezTo>
                          <a:pt x="0" y="15141"/>
                          <a:pt x="0" y="16749"/>
                          <a:pt x="0" y="18358"/>
                        </a:cubicBezTo>
                        <a:cubicBezTo>
                          <a:pt x="0" y="21574"/>
                          <a:pt x="1608" y="24791"/>
                          <a:pt x="3217" y="28008"/>
                        </a:cubicBezTo>
                        <a:cubicBezTo>
                          <a:pt x="8042" y="39266"/>
                          <a:pt x="12867" y="50524"/>
                          <a:pt x="17691" y="61782"/>
                        </a:cubicBezTo>
                        <a:cubicBezTo>
                          <a:pt x="19300" y="64998"/>
                          <a:pt x="24125" y="69823"/>
                          <a:pt x="28950" y="69823"/>
                        </a:cubicBezTo>
                        <a:cubicBezTo>
                          <a:pt x="33775" y="71432"/>
                          <a:pt x="38599" y="69823"/>
                          <a:pt x="43424" y="68215"/>
                        </a:cubicBezTo>
                        <a:cubicBezTo>
                          <a:pt x="46641" y="64998"/>
                          <a:pt x="51466" y="61782"/>
                          <a:pt x="51466" y="56957"/>
                        </a:cubicBezTo>
                        <a:lnTo>
                          <a:pt x="51466" y="52132"/>
                        </a:lnTo>
                        <a:cubicBezTo>
                          <a:pt x="49858" y="48915"/>
                          <a:pt x="49858" y="45699"/>
                          <a:pt x="48249" y="42482"/>
                        </a:cubicBezTo>
                        <a:close/>
                      </a:path>
                    </a:pathLst>
                  </a:custGeom>
                  <a:solidFill>
                    <a:srgbClr val="7FC97E"/>
                  </a:solidFill>
                  <a:ln w="16082"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3EACE509-B5AC-4321-AA40-629776C132CB}"/>
                      </a:ext>
                    </a:extLst>
                  </p:cNvPr>
                  <p:cNvSpPr/>
                  <p:nvPr/>
                </p:nvSpPr>
                <p:spPr>
                  <a:xfrm>
                    <a:off x="7800120" y="3182689"/>
                    <a:ext cx="35382" cy="62724"/>
                  </a:xfrm>
                  <a:custGeom>
                    <a:avLst/>
                    <a:gdLst>
                      <a:gd name="connsiteX0" fmla="*/ 30558 w 35382"/>
                      <a:gd name="connsiteY0" fmla="*/ 4825 h 62724"/>
                      <a:gd name="connsiteX1" fmla="*/ 17691 w 35382"/>
                      <a:gd name="connsiteY1" fmla="*/ 0 h 62724"/>
                      <a:gd name="connsiteX2" fmla="*/ 4825 w 35382"/>
                      <a:gd name="connsiteY2" fmla="*/ 4825 h 62724"/>
                      <a:gd name="connsiteX3" fmla="*/ 0 w 35382"/>
                      <a:gd name="connsiteY3" fmla="*/ 17691 h 62724"/>
                      <a:gd name="connsiteX4" fmla="*/ 0 w 35382"/>
                      <a:gd name="connsiteY4" fmla="*/ 45033 h 62724"/>
                      <a:gd name="connsiteX5" fmla="*/ 4825 w 35382"/>
                      <a:gd name="connsiteY5" fmla="*/ 57899 h 62724"/>
                      <a:gd name="connsiteX6" fmla="*/ 17691 w 35382"/>
                      <a:gd name="connsiteY6" fmla="*/ 62724 h 62724"/>
                      <a:gd name="connsiteX7" fmla="*/ 30558 w 35382"/>
                      <a:gd name="connsiteY7" fmla="*/ 57899 h 62724"/>
                      <a:gd name="connsiteX8" fmla="*/ 35383 w 35382"/>
                      <a:gd name="connsiteY8" fmla="*/ 45033 h 62724"/>
                      <a:gd name="connsiteX9" fmla="*/ 35383 w 35382"/>
                      <a:gd name="connsiteY9" fmla="*/ 17691 h 62724"/>
                      <a:gd name="connsiteX10" fmla="*/ 30558 w 35382"/>
                      <a:gd name="connsiteY10" fmla="*/ 4825 h 6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2724">
                        <a:moveTo>
                          <a:pt x="30558" y="4825"/>
                        </a:moveTo>
                        <a:cubicBezTo>
                          <a:pt x="27341" y="1608"/>
                          <a:pt x="22516" y="0"/>
                          <a:pt x="17691" y="0"/>
                        </a:cubicBezTo>
                        <a:cubicBezTo>
                          <a:pt x="12866" y="0"/>
                          <a:pt x="8042" y="1608"/>
                          <a:pt x="4825" y="4825"/>
                        </a:cubicBezTo>
                        <a:cubicBezTo>
                          <a:pt x="1608" y="8042"/>
                          <a:pt x="0" y="12866"/>
                          <a:pt x="0" y="17691"/>
                        </a:cubicBezTo>
                        <a:lnTo>
                          <a:pt x="0" y="45033"/>
                        </a:lnTo>
                        <a:cubicBezTo>
                          <a:pt x="0" y="49858"/>
                          <a:pt x="1608" y="54683"/>
                          <a:pt x="4825" y="57899"/>
                        </a:cubicBezTo>
                        <a:cubicBezTo>
                          <a:pt x="8042" y="61116"/>
                          <a:pt x="12866" y="62724"/>
                          <a:pt x="17691" y="62724"/>
                        </a:cubicBezTo>
                        <a:cubicBezTo>
                          <a:pt x="22516" y="62724"/>
                          <a:pt x="27341" y="61116"/>
                          <a:pt x="30558" y="57899"/>
                        </a:cubicBezTo>
                        <a:cubicBezTo>
                          <a:pt x="33775" y="54683"/>
                          <a:pt x="35383" y="49858"/>
                          <a:pt x="35383" y="45033"/>
                        </a:cubicBezTo>
                        <a:lnTo>
                          <a:pt x="35383" y="17691"/>
                        </a:lnTo>
                        <a:cubicBezTo>
                          <a:pt x="35383"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9C312C09-D2DF-452B-A798-36B5B0D8608F}"/>
                      </a:ext>
                    </a:extLst>
                  </p:cNvPr>
                  <p:cNvSpPr/>
                  <p:nvPr/>
                </p:nvSpPr>
                <p:spPr>
                  <a:xfrm>
                    <a:off x="8084124" y="3221840"/>
                    <a:ext cx="49581" cy="71269"/>
                  </a:xfrm>
                  <a:custGeom>
                    <a:avLst/>
                    <a:gdLst>
                      <a:gd name="connsiteX0" fmla="*/ 47307 w 49581"/>
                      <a:gd name="connsiteY0" fmla="*/ 9098 h 71269"/>
                      <a:gd name="connsiteX1" fmla="*/ 36049 w 49581"/>
                      <a:gd name="connsiteY1" fmla="*/ 1056 h 71269"/>
                      <a:gd name="connsiteX2" fmla="*/ 21574 w 49581"/>
                      <a:gd name="connsiteY2" fmla="*/ 2665 h 71269"/>
                      <a:gd name="connsiteX3" fmla="*/ 13532 w 49581"/>
                      <a:gd name="connsiteY3" fmla="*/ 13923 h 71269"/>
                      <a:gd name="connsiteX4" fmla="*/ 666 w 49581"/>
                      <a:gd name="connsiteY4" fmla="*/ 47697 h 71269"/>
                      <a:gd name="connsiteX5" fmla="*/ 2274 w 49581"/>
                      <a:gd name="connsiteY5" fmla="*/ 62172 h 71269"/>
                      <a:gd name="connsiteX6" fmla="*/ 13532 w 49581"/>
                      <a:gd name="connsiteY6" fmla="*/ 70213 h 71269"/>
                      <a:gd name="connsiteX7" fmla="*/ 28007 w 49581"/>
                      <a:gd name="connsiteY7" fmla="*/ 68605 h 71269"/>
                      <a:gd name="connsiteX8" fmla="*/ 36049 w 49581"/>
                      <a:gd name="connsiteY8" fmla="*/ 57347 h 71269"/>
                      <a:gd name="connsiteX9" fmla="*/ 48915 w 49581"/>
                      <a:gd name="connsiteY9" fmla="*/ 23573 h 71269"/>
                      <a:gd name="connsiteX10" fmla="*/ 47307 w 49581"/>
                      <a:gd name="connsiteY10" fmla="*/ 9098 h 7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81" h="71269">
                        <a:moveTo>
                          <a:pt x="47307" y="9098"/>
                        </a:moveTo>
                        <a:cubicBezTo>
                          <a:pt x="45699" y="5881"/>
                          <a:pt x="40874" y="1056"/>
                          <a:pt x="36049" y="1056"/>
                        </a:cubicBezTo>
                        <a:cubicBezTo>
                          <a:pt x="31224" y="-552"/>
                          <a:pt x="26399" y="-552"/>
                          <a:pt x="21574" y="2665"/>
                        </a:cubicBezTo>
                        <a:cubicBezTo>
                          <a:pt x="16749" y="5881"/>
                          <a:pt x="15141" y="9098"/>
                          <a:pt x="13532" y="13923"/>
                        </a:cubicBezTo>
                        <a:cubicBezTo>
                          <a:pt x="8708" y="25181"/>
                          <a:pt x="5491" y="36439"/>
                          <a:pt x="666" y="47697"/>
                        </a:cubicBezTo>
                        <a:cubicBezTo>
                          <a:pt x="-942" y="52522"/>
                          <a:pt x="666" y="57347"/>
                          <a:pt x="2274" y="62172"/>
                        </a:cubicBezTo>
                        <a:cubicBezTo>
                          <a:pt x="3883" y="65389"/>
                          <a:pt x="8708" y="70213"/>
                          <a:pt x="13532" y="70213"/>
                        </a:cubicBezTo>
                        <a:cubicBezTo>
                          <a:pt x="18357" y="71822"/>
                          <a:pt x="23182" y="71822"/>
                          <a:pt x="28007" y="68605"/>
                        </a:cubicBezTo>
                        <a:cubicBezTo>
                          <a:pt x="32832" y="65389"/>
                          <a:pt x="34440" y="62172"/>
                          <a:pt x="36049" y="57347"/>
                        </a:cubicBezTo>
                        <a:cubicBezTo>
                          <a:pt x="40874" y="46089"/>
                          <a:pt x="44090" y="34831"/>
                          <a:pt x="48915" y="23573"/>
                        </a:cubicBezTo>
                        <a:cubicBezTo>
                          <a:pt x="50523" y="18748"/>
                          <a:pt x="48915" y="13923"/>
                          <a:pt x="47307" y="9098"/>
                        </a:cubicBezTo>
                        <a:close/>
                      </a:path>
                    </a:pathLst>
                  </a:custGeom>
                  <a:solidFill>
                    <a:srgbClr val="7FC97E"/>
                  </a:solidFill>
                  <a:ln w="16082"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25457612-1299-4110-B5D2-5D3147650831}"/>
                      </a:ext>
                    </a:extLst>
                  </p:cNvPr>
                  <p:cNvSpPr/>
                  <p:nvPr/>
                </p:nvSpPr>
                <p:spPr>
                  <a:xfrm>
                    <a:off x="8273904" y="3114084"/>
                    <a:ext cx="43538" cy="71269"/>
                  </a:xfrm>
                  <a:custGeom>
                    <a:avLst/>
                    <a:gdLst>
                      <a:gd name="connsiteX0" fmla="*/ 40874 w 43538"/>
                      <a:gd name="connsiteY0" fmla="*/ 9098 h 71269"/>
                      <a:gd name="connsiteX1" fmla="*/ 29616 w 43538"/>
                      <a:gd name="connsiteY1" fmla="*/ 1056 h 71269"/>
                      <a:gd name="connsiteX2" fmla="*/ 15141 w 43538"/>
                      <a:gd name="connsiteY2" fmla="*/ 2665 h 71269"/>
                      <a:gd name="connsiteX3" fmla="*/ 7099 w 43538"/>
                      <a:gd name="connsiteY3" fmla="*/ 13923 h 71269"/>
                      <a:gd name="connsiteX4" fmla="*/ 666 w 43538"/>
                      <a:gd name="connsiteY4" fmla="*/ 47697 h 71269"/>
                      <a:gd name="connsiteX5" fmla="*/ 2275 w 43538"/>
                      <a:gd name="connsiteY5" fmla="*/ 62172 h 71269"/>
                      <a:gd name="connsiteX6" fmla="*/ 13532 w 43538"/>
                      <a:gd name="connsiteY6" fmla="*/ 70213 h 71269"/>
                      <a:gd name="connsiteX7" fmla="*/ 28008 w 43538"/>
                      <a:gd name="connsiteY7" fmla="*/ 68605 h 71269"/>
                      <a:gd name="connsiteX8" fmla="*/ 36049 w 43538"/>
                      <a:gd name="connsiteY8" fmla="*/ 57347 h 71269"/>
                      <a:gd name="connsiteX9" fmla="*/ 42482 w 43538"/>
                      <a:gd name="connsiteY9" fmla="*/ 23573 h 71269"/>
                      <a:gd name="connsiteX10" fmla="*/ 40874 w 43538"/>
                      <a:gd name="connsiteY10" fmla="*/ 9098 h 7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538" h="71269">
                        <a:moveTo>
                          <a:pt x="40874" y="9098"/>
                        </a:moveTo>
                        <a:cubicBezTo>
                          <a:pt x="39265" y="5881"/>
                          <a:pt x="34441" y="1056"/>
                          <a:pt x="29616" y="1056"/>
                        </a:cubicBezTo>
                        <a:cubicBezTo>
                          <a:pt x="24791" y="-552"/>
                          <a:pt x="19966" y="-552"/>
                          <a:pt x="15141" y="2665"/>
                        </a:cubicBezTo>
                        <a:cubicBezTo>
                          <a:pt x="11925" y="5881"/>
                          <a:pt x="7099" y="9098"/>
                          <a:pt x="7099" y="13923"/>
                        </a:cubicBezTo>
                        <a:cubicBezTo>
                          <a:pt x="5491" y="25181"/>
                          <a:pt x="2275" y="36439"/>
                          <a:pt x="666" y="47697"/>
                        </a:cubicBezTo>
                        <a:cubicBezTo>
                          <a:pt x="-942" y="52522"/>
                          <a:pt x="666" y="57347"/>
                          <a:pt x="2275" y="62172"/>
                        </a:cubicBezTo>
                        <a:cubicBezTo>
                          <a:pt x="3883" y="65389"/>
                          <a:pt x="8708" y="70213"/>
                          <a:pt x="13532" y="70213"/>
                        </a:cubicBezTo>
                        <a:cubicBezTo>
                          <a:pt x="18358" y="71822"/>
                          <a:pt x="23182" y="71822"/>
                          <a:pt x="28008" y="68605"/>
                        </a:cubicBezTo>
                        <a:cubicBezTo>
                          <a:pt x="31224" y="65389"/>
                          <a:pt x="36049" y="62172"/>
                          <a:pt x="36049" y="57347"/>
                        </a:cubicBezTo>
                        <a:cubicBezTo>
                          <a:pt x="37657" y="46089"/>
                          <a:pt x="40874" y="34831"/>
                          <a:pt x="42482" y="23573"/>
                        </a:cubicBezTo>
                        <a:cubicBezTo>
                          <a:pt x="44091" y="18748"/>
                          <a:pt x="44091" y="13923"/>
                          <a:pt x="40874" y="9098"/>
                        </a:cubicBezTo>
                        <a:close/>
                      </a:path>
                    </a:pathLst>
                  </a:custGeom>
                  <a:solidFill>
                    <a:srgbClr val="7FC97E"/>
                  </a:solidFill>
                  <a:ln w="16082"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2EEDC097-421C-4053-8112-69E4B5453375}"/>
                      </a:ext>
                    </a:extLst>
                  </p:cNvPr>
                  <p:cNvSpPr/>
                  <p:nvPr/>
                </p:nvSpPr>
                <p:spPr>
                  <a:xfrm>
                    <a:off x="7983466" y="3047591"/>
                    <a:ext cx="35382" cy="69157"/>
                  </a:xfrm>
                  <a:custGeom>
                    <a:avLst/>
                    <a:gdLst>
                      <a:gd name="connsiteX0" fmla="*/ 30558 w 35382"/>
                      <a:gd name="connsiteY0" fmla="*/ 4825 h 69157"/>
                      <a:gd name="connsiteX1" fmla="*/ 17691 w 35382"/>
                      <a:gd name="connsiteY1" fmla="*/ 0 h 69157"/>
                      <a:gd name="connsiteX2" fmla="*/ 4825 w 35382"/>
                      <a:gd name="connsiteY2" fmla="*/ 4825 h 69157"/>
                      <a:gd name="connsiteX3" fmla="*/ 0 w 35382"/>
                      <a:gd name="connsiteY3" fmla="*/ 17691 h 69157"/>
                      <a:gd name="connsiteX4" fmla="*/ 0 w 35382"/>
                      <a:gd name="connsiteY4" fmla="*/ 51466 h 69157"/>
                      <a:gd name="connsiteX5" fmla="*/ 4825 w 35382"/>
                      <a:gd name="connsiteY5" fmla="*/ 64332 h 69157"/>
                      <a:gd name="connsiteX6" fmla="*/ 17691 w 35382"/>
                      <a:gd name="connsiteY6" fmla="*/ 69157 h 69157"/>
                      <a:gd name="connsiteX7" fmla="*/ 30558 w 35382"/>
                      <a:gd name="connsiteY7" fmla="*/ 64332 h 69157"/>
                      <a:gd name="connsiteX8" fmla="*/ 35383 w 35382"/>
                      <a:gd name="connsiteY8" fmla="*/ 51466 h 69157"/>
                      <a:gd name="connsiteX9" fmla="*/ 35383 w 35382"/>
                      <a:gd name="connsiteY9" fmla="*/ 17691 h 69157"/>
                      <a:gd name="connsiteX10" fmla="*/ 30558 w 35382"/>
                      <a:gd name="connsiteY10" fmla="*/ 4825 h 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9157">
                        <a:moveTo>
                          <a:pt x="30558" y="4825"/>
                        </a:moveTo>
                        <a:cubicBezTo>
                          <a:pt x="27341" y="1608"/>
                          <a:pt x="22516" y="0"/>
                          <a:pt x="17691" y="0"/>
                        </a:cubicBezTo>
                        <a:cubicBezTo>
                          <a:pt x="12867" y="0"/>
                          <a:pt x="8042" y="1608"/>
                          <a:pt x="4825" y="4825"/>
                        </a:cubicBezTo>
                        <a:cubicBezTo>
                          <a:pt x="1608" y="8042"/>
                          <a:pt x="0" y="12866"/>
                          <a:pt x="0" y="17691"/>
                        </a:cubicBezTo>
                        <a:lnTo>
                          <a:pt x="0" y="51466"/>
                        </a:lnTo>
                        <a:cubicBezTo>
                          <a:pt x="0" y="56291"/>
                          <a:pt x="1608" y="61116"/>
                          <a:pt x="4825" y="64332"/>
                        </a:cubicBezTo>
                        <a:cubicBezTo>
                          <a:pt x="8042" y="67549"/>
                          <a:pt x="12867" y="69157"/>
                          <a:pt x="17691" y="69157"/>
                        </a:cubicBezTo>
                        <a:cubicBezTo>
                          <a:pt x="22516" y="69157"/>
                          <a:pt x="27341" y="67549"/>
                          <a:pt x="30558" y="64332"/>
                        </a:cubicBezTo>
                        <a:cubicBezTo>
                          <a:pt x="33775" y="61116"/>
                          <a:pt x="35383" y="56291"/>
                          <a:pt x="35383" y="51466"/>
                        </a:cubicBezTo>
                        <a:lnTo>
                          <a:pt x="35383" y="17691"/>
                        </a:lnTo>
                        <a:cubicBezTo>
                          <a:pt x="35383"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07EB6DF2-516F-49D3-A4AA-324336BD9B78}"/>
                      </a:ext>
                    </a:extLst>
                  </p:cNvPr>
                  <p:cNvSpPr/>
                  <p:nvPr/>
                </p:nvSpPr>
                <p:spPr>
                  <a:xfrm>
                    <a:off x="7671857" y="3032451"/>
                    <a:ext cx="43022" cy="84964"/>
                  </a:xfrm>
                  <a:custGeom>
                    <a:avLst/>
                    <a:gdLst>
                      <a:gd name="connsiteX0" fmla="*/ 43022 w 43022"/>
                      <a:gd name="connsiteY0" fmla="*/ 61782 h 84964"/>
                      <a:gd name="connsiteX1" fmla="*/ 36589 w 43022"/>
                      <a:gd name="connsiteY1" fmla="*/ 13532 h 84964"/>
                      <a:gd name="connsiteX2" fmla="*/ 28547 w 43022"/>
                      <a:gd name="connsiteY2" fmla="*/ 2274 h 84964"/>
                      <a:gd name="connsiteX3" fmla="*/ 14073 w 43022"/>
                      <a:gd name="connsiteY3" fmla="*/ 666 h 84964"/>
                      <a:gd name="connsiteX4" fmla="*/ 2815 w 43022"/>
                      <a:gd name="connsiteY4" fmla="*/ 8708 h 84964"/>
                      <a:gd name="connsiteX5" fmla="*/ 1206 w 43022"/>
                      <a:gd name="connsiteY5" fmla="*/ 13532 h 84964"/>
                      <a:gd name="connsiteX6" fmla="*/ 1206 w 43022"/>
                      <a:gd name="connsiteY6" fmla="*/ 23182 h 84964"/>
                      <a:gd name="connsiteX7" fmla="*/ 7639 w 43022"/>
                      <a:gd name="connsiteY7" fmla="*/ 71432 h 84964"/>
                      <a:gd name="connsiteX8" fmla="*/ 15681 w 43022"/>
                      <a:gd name="connsiteY8" fmla="*/ 82690 h 84964"/>
                      <a:gd name="connsiteX9" fmla="*/ 30156 w 43022"/>
                      <a:gd name="connsiteY9" fmla="*/ 84298 h 84964"/>
                      <a:gd name="connsiteX10" fmla="*/ 41414 w 43022"/>
                      <a:gd name="connsiteY10" fmla="*/ 76257 h 84964"/>
                      <a:gd name="connsiteX11" fmla="*/ 43022 w 43022"/>
                      <a:gd name="connsiteY11" fmla="*/ 71432 h 84964"/>
                      <a:gd name="connsiteX12" fmla="*/ 43022 w 43022"/>
                      <a:gd name="connsiteY12" fmla="*/ 61782 h 8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22" h="84964">
                        <a:moveTo>
                          <a:pt x="43022" y="61782"/>
                        </a:moveTo>
                        <a:cubicBezTo>
                          <a:pt x="41414" y="45699"/>
                          <a:pt x="38197" y="29616"/>
                          <a:pt x="36589" y="13532"/>
                        </a:cubicBezTo>
                        <a:cubicBezTo>
                          <a:pt x="36589" y="8708"/>
                          <a:pt x="31764" y="5491"/>
                          <a:pt x="28547" y="2274"/>
                        </a:cubicBezTo>
                        <a:cubicBezTo>
                          <a:pt x="25331" y="666"/>
                          <a:pt x="18898" y="-942"/>
                          <a:pt x="14073" y="666"/>
                        </a:cubicBezTo>
                        <a:cubicBezTo>
                          <a:pt x="9248" y="2274"/>
                          <a:pt x="6031" y="5491"/>
                          <a:pt x="2815" y="8708"/>
                        </a:cubicBezTo>
                        <a:cubicBezTo>
                          <a:pt x="2815" y="10316"/>
                          <a:pt x="1206" y="11924"/>
                          <a:pt x="1206" y="13532"/>
                        </a:cubicBezTo>
                        <a:cubicBezTo>
                          <a:pt x="-402" y="16749"/>
                          <a:pt x="-402" y="19966"/>
                          <a:pt x="1206" y="23182"/>
                        </a:cubicBezTo>
                        <a:cubicBezTo>
                          <a:pt x="2815" y="39265"/>
                          <a:pt x="6031" y="55349"/>
                          <a:pt x="7639" y="71432"/>
                        </a:cubicBezTo>
                        <a:cubicBezTo>
                          <a:pt x="7639" y="76257"/>
                          <a:pt x="12464" y="79473"/>
                          <a:pt x="15681" y="82690"/>
                        </a:cubicBezTo>
                        <a:cubicBezTo>
                          <a:pt x="18898" y="84298"/>
                          <a:pt x="25331" y="85906"/>
                          <a:pt x="30156" y="84298"/>
                        </a:cubicBezTo>
                        <a:cubicBezTo>
                          <a:pt x="34981" y="82690"/>
                          <a:pt x="38197" y="79473"/>
                          <a:pt x="41414" y="76257"/>
                        </a:cubicBezTo>
                        <a:cubicBezTo>
                          <a:pt x="41414" y="74648"/>
                          <a:pt x="43022" y="73040"/>
                          <a:pt x="43022" y="71432"/>
                        </a:cubicBezTo>
                        <a:cubicBezTo>
                          <a:pt x="43022" y="68215"/>
                          <a:pt x="43022" y="64998"/>
                          <a:pt x="43022" y="61782"/>
                        </a:cubicBezTo>
                        <a:close/>
                      </a:path>
                    </a:pathLst>
                  </a:custGeom>
                  <a:solidFill>
                    <a:srgbClr val="7FC97E"/>
                  </a:solidFill>
                  <a:ln w="16082"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3B66B5A1-1E9F-4FBD-AC96-89BFFCB6461D}"/>
                      </a:ext>
                    </a:extLst>
                  </p:cNvPr>
                  <p:cNvSpPr/>
                  <p:nvPr/>
                </p:nvSpPr>
                <p:spPr>
                  <a:xfrm>
                    <a:off x="7528316" y="2951093"/>
                    <a:ext cx="35382" cy="69157"/>
                  </a:xfrm>
                  <a:custGeom>
                    <a:avLst/>
                    <a:gdLst>
                      <a:gd name="connsiteX0" fmla="*/ 30558 w 35382"/>
                      <a:gd name="connsiteY0" fmla="*/ 4825 h 69157"/>
                      <a:gd name="connsiteX1" fmla="*/ 17691 w 35382"/>
                      <a:gd name="connsiteY1" fmla="*/ 0 h 69157"/>
                      <a:gd name="connsiteX2" fmla="*/ 4825 w 35382"/>
                      <a:gd name="connsiteY2" fmla="*/ 4825 h 69157"/>
                      <a:gd name="connsiteX3" fmla="*/ 0 w 35382"/>
                      <a:gd name="connsiteY3" fmla="*/ 17691 h 69157"/>
                      <a:gd name="connsiteX4" fmla="*/ 0 w 35382"/>
                      <a:gd name="connsiteY4" fmla="*/ 51466 h 69157"/>
                      <a:gd name="connsiteX5" fmla="*/ 4825 w 35382"/>
                      <a:gd name="connsiteY5" fmla="*/ 64332 h 69157"/>
                      <a:gd name="connsiteX6" fmla="*/ 17691 w 35382"/>
                      <a:gd name="connsiteY6" fmla="*/ 69157 h 69157"/>
                      <a:gd name="connsiteX7" fmla="*/ 30558 w 35382"/>
                      <a:gd name="connsiteY7" fmla="*/ 64332 h 69157"/>
                      <a:gd name="connsiteX8" fmla="*/ 35382 w 35382"/>
                      <a:gd name="connsiteY8" fmla="*/ 51466 h 69157"/>
                      <a:gd name="connsiteX9" fmla="*/ 35382 w 35382"/>
                      <a:gd name="connsiteY9" fmla="*/ 17691 h 69157"/>
                      <a:gd name="connsiteX10" fmla="*/ 30558 w 35382"/>
                      <a:gd name="connsiteY10" fmla="*/ 4825 h 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9157">
                        <a:moveTo>
                          <a:pt x="30558" y="4825"/>
                        </a:moveTo>
                        <a:cubicBezTo>
                          <a:pt x="27341" y="1608"/>
                          <a:pt x="22516" y="0"/>
                          <a:pt x="17691" y="0"/>
                        </a:cubicBezTo>
                        <a:cubicBezTo>
                          <a:pt x="12866" y="0"/>
                          <a:pt x="8042" y="1608"/>
                          <a:pt x="4825" y="4825"/>
                        </a:cubicBezTo>
                        <a:cubicBezTo>
                          <a:pt x="1608" y="8042"/>
                          <a:pt x="0" y="12866"/>
                          <a:pt x="0" y="17691"/>
                        </a:cubicBezTo>
                        <a:lnTo>
                          <a:pt x="0" y="51466"/>
                        </a:lnTo>
                        <a:cubicBezTo>
                          <a:pt x="0" y="56291"/>
                          <a:pt x="1608" y="61116"/>
                          <a:pt x="4825" y="64332"/>
                        </a:cubicBezTo>
                        <a:cubicBezTo>
                          <a:pt x="8042" y="67549"/>
                          <a:pt x="12866" y="69157"/>
                          <a:pt x="17691" y="69157"/>
                        </a:cubicBezTo>
                        <a:cubicBezTo>
                          <a:pt x="22516" y="69157"/>
                          <a:pt x="27341" y="67549"/>
                          <a:pt x="30558" y="64332"/>
                        </a:cubicBezTo>
                        <a:cubicBezTo>
                          <a:pt x="33775" y="61116"/>
                          <a:pt x="35382" y="56291"/>
                          <a:pt x="35382" y="51466"/>
                        </a:cubicBezTo>
                        <a:lnTo>
                          <a:pt x="35382" y="17691"/>
                        </a:lnTo>
                        <a:cubicBezTo>
                          <a:pt x="35382" y="14475"/>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106D429E-FD95-47FE-A113-44CA0A3A84C7}"/>
                      </a:ext>
                    </a:extLst>
                  </p:cNvPr>
                  <p:cNvSpPr/>
                  <p:nvPr/>
                </p:nvSpPr>
                <p:spPr>
                  <a:xfrm>
                    <a:off x="7534749" y="2672856"/>
                    <a:ext cx="35559" cy="83808"/>
                  </a:xfrm>
                  <a:custGeom>
                    <a:avLst/>
                    <a:gdLst>
                      <a:gd name="connsiteX0" fmla="*/ 17691 w 35559"/>
                      <a:gd name="connsiteY0" fmla="*/ 0 h 83808"/>
                      <a:gd name="connsiteX1" fmla="*/ 0 w 35559"/>
                      <a:gd name="connsiteY1" fmla="*/ 17691 h 83808"/>
                      <a:gd name="connsiteX2" fmla="*/ 0 w 35559"/>
                      <a:gd name="connsiteY2" fmla="*/ 65941 h 83808"/>
                      <a:gd name="connsiteX3" fmla="*/ 17691 w 35559"/>
                      <a:gd name="connsiteY3" fmla="*/ 83632 h 83808"/>
                      <a:gd name="connsiteX4" fmla="*/ 35383 w 35559"/>
                      <a:gd name="connsiteY4" fmla="*/ 65941 h 83808"/>
                      <a:gd name="connsiteX5" fmla="*/ 35383 w 35559"/>
                      <a:gd name="connsiteY5" fmla="*/ 17691 h 83808"/>
                      <a:gd name="connsiteX6" fmla="*/ 17691 w 35559"/>
                      <a:gd name="connsiteY6" fmla="*/ 0 h 8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59" h="83808">
                        <a:moveTo>
                          <a:pt x="17691" y="0"/>
                        </a:moveTo>
                        <a:cubicBezTo>
                          <a:pt x="8042" y="0"/>
                          <a:pt x="0" y="8042"/>
                          <a:pt x="0" y="17691"/>
                        </a:cubicBezTo>
                        <a:lnTo>
                          <a:pt x="0" y="65941"/>
                        </a:lnTo>
                        <a:cubicBezTo>
                          <a:pt x="0" y="75590"/>
                          <a:pt x="8042" y="85240"/>
                          <a:pt x="17691" y="83632"/>
                        </a:cubicBezTo>
                        <a:cubicBezTo>
                          <a:pt x="27341" y="83632"/>
                          <a:pt x="35383" y="75590"/>
                          <a:pt x="35383" y="65941"/>
                        </a:cubicBezTo>
                        <a:lnTo>
                          <a:pt x="35383" y="17691"/>
                        </a:lnTo>
                        <a:cubicBezTo>
                          <a:pt x="36991" y="8042"/>
                          <a:pt x="27341" y="0"/>
                          <a:pt x="17691" y="0"/>
                        </a:cubicBezTo>
                        <a:close/>
                      </a:path>
                    </a:pathLst>
                  </a:custGeom>
                  <a:solidFill>
                    <a:srgbClr val="7FC97E"/>
                  </a:solidFill>
                  <a:ln w="16082"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1D1E7264-4FD1-4DDC-8A90-326C4F968211}"/>
                      </a:ext>
                    </a:extLst>
                  </p:cNvPr>
                  <p:cNvSpPr/>
                  <p:nvPr/>
                </p:nvSpPr>
                <p:spPr>
                  <a:xfrm>
                    <a:off x="7724529" y="2803129"/>
                    <a:ext cx="35986" cy="62723"/>
                  </a:xfrm>
                  <a:custGeom>
                    <a:avLst/>
                    <a:gdLst>
                      <a:gd name="connsiteX0" fmla="*/ 30558 w 35986"/>
                      <a:gd name="connsiteY0" fmla="*/ 4825 h 62723"/>
                      <a:gd name="connsiteX1" fmla="*/ 17691 w 35986"/>
                      <a:gd name="connsiteY1" fmla="*/ 0 h 62723"/>
                      <a:gd name="connsiteX2" fmla="*/ 4825 w 35986"/>
                      <a:gd name="connsiteY2" fmla="*/ 4825 h 62723"/>
                      <a:gd name="connsiteX3" fmla="*/ 0 w 35986"/>
                      <a:gd name="connsiteY3" fmla="*/ 17691 h 62723"/>
                      <a:gd name="connsiteX4" fmla="*/ 0 w 35986"/>
                      <a:gd name="connsiteY4" fmla="*/ 45033 h 62723"/>
                      <a:gd name="connsiteX5" fmla="*/ 4825 w 35986"/>
                      <a:gd name="connsiteY5" fmla="*/ 57899 h 62723"/>
                      <a:gd name="connsiteX6" fmla="*/ 17691 w 35986"/>
                      <a:gd name="connsiteY6" fmla="*/ 62724 h 62723"/>
                      <a:gd name="connsiteX7" fmla="*/ 30558 w 35986"/>
                      <a:gd name="connsiteY7" fmla="*/ 57899 h 62723"/>
                      <a:gd name="connsiteX8" fmla="*/ 35383 w 35986"/>
                      <a:gd name="connsiteY8" fmla="*/ 45033 h 62723"/>
                      <a:gd name="connsiteX9" fmla="*/ 35383 w 35986"/>
                      <a:gd name="connsiteY9" fmla="*/ 17691 h 62723"/>
                      <a:gd name="connsiteX10" fmla="*/ 30558 w 35986"/>
                      <a:gd name="connsiteY10" fmla="*/ 4825 h 6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86" h="62723">
                        <a:moveTo>
                          <a:pt x="30558" y="4825"/>
                        </a:moveTo>
                        <a:cubicBezTo>
                          <a:pt x="27341" y="1608"/>
                          <a:pt x="22517" y="0"/>
                          <a:pt x="17691" y="0"/>
                        </a:cubicBezTo>
                        <a:cubicBezTo>
                          <a:pt x="12867" y="0"/>
                          <a:pt x="8042" y="1608"/>
                          <a:pt x="4825" y="4825"/>
                        </a:cubicBezTo>
                        <a:cubicBezTo>
                          <a:pt x="1608" y="8042"/>
                          <a:pt x="0" y="12866"/>
                          <a:pt x="0" y="17691"/>
                        </a:cubicBezTo>
                        <a:lnTo>
                          <a:pt x="0" y="45033"/>
                        </a:lnTo>
                        <a:cubicBezTo>
                          <a:pt x="0" y="49857"/>
                          <a:pt x="1608" y="54682"/>
                          <a:pt x="4825" y="57899"/>
                        </a:cubicBezTo>
                        <a:cubicBezTo>
                          <a:pt x="8042" y="61116"/>
                          <a:pt x="12867" y="62724"/>
                          <a:pt x="17691" y="62724"/>
                        </a:cubicBezTo>
                        <a:cubicBezTo>
                          <a:pt x="22517" y="62724"/>
                          <a:pt x="27341" y="61116"/>
                          <a:pt x="30558" y="57899"/>
                        </a:cubicBezTo>
                        <a:cubicBezTo>
                          <a:pt x="33775" y="54682"/>
                          <a:pt x="35383" y="49857"/>
                          <a:pt x="35383" y="45033"/>
                        </a:cubicBezTo>
                        <a:lnTo>
                          <a:pt x="35383" y="17691"/>
                        </a:lnTo>
                        <a:cubicBezTo>
                          <a:pt x="36991" y="12866"/>
                          <a:pt x="35383" y="8042"/>
                          <a:pt x="30558" y="4825"/>
                        </a:cubicBezTo>
                        <a:close/>
                      </a:path>
                    </a:pathLst>
                  </a:custGeom>
                  <a:solidFill>
                    <a:srgbClr val="7FC97E"/>
                  </a:solidFill>
                  <a:ln w="16082"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EAD6DC8B-C993-480B-A5E2-F8045F5CE073}"/>
                      </a:ext>
                    </a:extLst>
                  </p:cNvPr>
                  <p:cNvSpPr/>
                  <p:nvPr/>
                </p:nvSpPr>
                <p:spPr>
                  <a:xfrm>
                    <a:off x="7861235" y="2611741"/>
                    <a:ext cx="35382" cy="69157"/>
                  </a:xfrm>
                  <a:custGeom>
                    <a:avLst/>
                    <a:gdLst>
                      <a:gd name="connsiteX0" fmla="*/ 30558 w 35382"/>
                      <a:gd name="connsiteY0" fmla="*/ 4825 h 69157"/>
                      <a:gd name="connsiteX1" fmla="*/ 17691 w 35382"/>
                      <a:gd name="connsiteY1" fmla="*/ 0 h 69157"/>
                      <a:gd name="connsiteX2" fmla="*/ 4825 w 35382"/>
                      <a:gd name="connsiteY2" fmla="*/ 4825 h 69157"/>
                      <a:gd name="connsiteX3" fmla="*/ 0 w 35382"/>
                      <a:gd name="connsiteY3" fmla="*/ 17691 h 69157"/>
                      <a:gd name="connsiteX4" fmla="*/ 0 w 35382"/>
                      <a:gd name="connsiteY4" fmla="*/ 51466 h 69157"/>
                      <a:gd name="connsiteX5" fmla="*/ 4825 w 35382"/>
                      <a:gd name="connsiteY5" fmla="*/ 64332 h 69157"/>
                      <a:gd name="connsiteX6" fmla="*/ 17691 w 35382"/>
                      <a:gd name="connsiteY6" fmla="*/ 69157 h 69157"/>
                      <a:gd name="connsiteX7" fmla="*/ 30558 w 35382"/>
                      <a:gd name="connsiteY7" fmla="*/ 64332 h 69157"/>
                      <a:gd name="connsiteX8" fmla="*/ 35383 w 35382"/>
                      <a:gd name="connsiteY8" fmla="*/ 51466 h 69157"/>
                      <a:gd name="connsiteX9" fmla="*/ 35383 w 35382"/>
                      <a:gd name="connsiteY9" fmla="*/ 17691 h 69157"/>
                      <a:gd name="connsiteX10" fmla="*/ 30558 w 35382"/>
                      <a:gd name="connsiteY10" fmla="*/ 4825 h 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9157">
                        <a:moveTo>
                          <a:pt x="30558" y="4825"/>
                        </a:moveTo>
                        <a:cubicBezTo>
                          <a:pt x="27341" y="1608"/>
                          <a:pt x="22517" y="0"/>
                          <a:pt x="17691" y="0"/>
                        </a:cubicBezTo>
                        <a:cubicBezTo>
                          <a:pt x="12867" y="0"/>
                          <a:pt x="8042" y="1608"/>
                          <a:pt x="4825" y="4825"/>
                        </a:cubicBezTo>
                        <a:cubicBezTo>
                          <a:pt x="1608" y="8042"/>
                          <a:pt x="0" y="12866"/>
                          <a:pt x="0" y="17691"/>
                        </a:cubicBezTo>
                        <a:lnTo>
                          <a:pt x="0" y="51466"/>
                        </a:lnTo>
                        <a:cubicBezTo>
                          <a:pt x="0" y="56291"/>
                          <a:pt x="1608" y="61116"/>
                          <a:pt x="4825" y="64332"/>
                        </a:cubicBezTo>
                        <a:cubicBezTo>
                          <a:pt x="8042" y="67549"/>
                          <a:pt x="12867" y="69157"/>
                          <a:pt x="17691" y="69157"/>
                        </a:cubicBezTo>
                        <a:cubicBezTo>
                          <a:pt x="22517" y="69157"/>
                          <a:pt x="27341" y="67549"/>
                          <a:pt x="30558" y="64332"/>
                        </a:cubicBezTo>
                        <a:cubicBezTo>
                          <a:pt x="33775" y="61116"/>
                          <a:pt x="35383" y="56291"/>
                          <a:pt x="35383" y="51466"/>
                        </a:cubicBezTo>
                        <a:lnTo>
                          <a:pt x="35383" y="17691"/>
                        </a:lnTo>
                        <a:cubicBezTo>
                          <a:pt x="35383"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A08CB62F-E16D-49C0-B3C8-96E10CD9FA86}"/>
                      </a:ext>
                    </a:extLst>
                  </p:cNvPr>
                  <p:cNvSpPr/>
                  <p:nvPr/>
                </p:nvSpPr>
                <p:spPr>
                  <a:xfrm>
                    <a:off x="7886302" y="2896963"/>
                    <a:ext cx="56405" cy="85744"/>
                  </a:xfrm>
                  <a:custGeom>
                    <a:avLst/>
                    <a:gdLst>
                      <a:gd name="connsiteX0" fmla="*/ 53741 w 56405"/>
                      <a:gd name="connsiteY0" fmla="*/ 9098 h 85744"/>
                      <a:gd name="connsiteX1" fmla="*/ 42482 w 56405"/>
                      <a:gd name="connsiteY1" fmla="*/ 1056 h 85744"/>
                      <a:gd name="connsiteX2" fmla="*/ 28008 w 56405"/>
                      <a:gd name="connsiteY2" fmla="*/ 2665 h 85744"/>
                      <a:gd name="connsiteX3" fmla="*/ 19966 w 56405"/>
                      <a:gd name="connsiteY3" fmla="*/ 13923 h 85744"/>
                      <a:gd name="connsiteX4" fmla="*/ 666 w 56405"/>
                      <a:gd name="connsiteY4" fmla="*/ 62172 h 85744"/>
                      <a:gd name="connsiteX5" fmla="*/ 2275 w 56405"/>
                      <a:gd name="connsiteY5" fmla="*/ 76647 h 85744"/>
                      <a:gd name="connsiteX6" fmla="*/ 13533 w 56405"/>
                      <a:gd name="connsiteY6" fmla="*/ 84688 h 85744"/>
                      <a:gd name="connsiteX7" fmla="*/ 28008 w 56405"/>
                      <a:gd name="connsiteY7" fmla="*/ 83080 h 85744"/>
                      <a:gd name="connsiteX8" fmla="*/ 36049 w 56405"/>
                      <a:gd name="connsiteY8" fmla="*/ 71822 h 85744"/>
                      <a:gd name="connsiteX9" fmla="*/ 55348 w 56405"/>
                      <a:gd name="connsiteY9" fmla="*/ 23573 h 85744"/>
                      <a:gd name="connsiteX10" fmla="*/ 53741 w 56405"/>
                      <a:gd name="connsiteY10" fmla="*/ 9098 h 8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405" h="85744">
                        <a:moveTo>
                          <a:pt x="53741" y="9098"/>
                        </a:moveTo>
                        <a:cubicBezTo>
                          <a:pt x="52132" y="5881"/>
                          <a:pt x="47307" y="1056"/>
                          <a:pt x="42482" y="1056"/>
                        </a:cubicBezTo>
                        <a:cubicBezTo>
                          <a:pt x="37658" y="-552"/>
                          <a:pt x="32832" y="-552"/>
                          <a:pt x="28008" y="2665"/>
                        </a:cubicBezTo>
                        <a:cubicBezTo>
                          <a:pt x="23182" y="5881"/>
                          <a:pt x="21574" y="9098"/>
                          <a:pt x="19966" y="13923"/>
                        </a:cubicBezTo>
                        <a:cubicBezTo>
                          <a:pt x="13533" y="30006"/>
                          <a:pt x="7099" y="46089"/>
                          <a:pt x="666" y="62172"/>
                        </a:cubicBezTo>
                        <a:cubicBezTo>
                          <a:pt x="-942" y="66997"/>
                          <a:pt x="666" y="71822"/>
                          <a:pt x="2275" y="76647"/>
                        </a:cubicBezTo>
                        <a:cubicBezTo>
                          <a:pt x="3883" y="79863"/>
                          <a:pt x="8708" y="84688"/>
                          <a:pt x="13533" y="84688"/>
                        </a:cubicBezTo>
                        <a:cubicBezTo>
                          <a:pt x="18358" y="86297"/>
                          <a:pt x="23182" y="86297"/>
                          <a:pt x="28008" y="83080"/>
                        </a:cubicBezTo>
                        <a:cubicBezTo>
                          <a:pt x="32832" y="79863"/>
                          <a:pt x="34441" y="76647"/>
                          <a:pt x="36049" y="71822"/>
                        </a:cubicBezTo>
                        <a:cubicBezTo>
                          <a:pt x="42482" y="55739"/>
                          <a:pt x="48915" y="39656"/>
                          <a:pt x="55348" y="23573"/>
                        </a:cubicBezTo>
                        <a:cubicBezTo>
                          <a:pt x="56957" y="18748"/>
                          <a:pt x="56957" y="12314"/>
                          <a:pt x="53741" y="9098"/>
                        </a:cubicBezTo>
                        <a:close/>
                      </a:path>
                    </a:pathLst>
                  </a:custGeom>
                  <a:solidFill>
                    <a:srgbClr val="7FC97E"/>
                  </a:solidFill>
                  <a:ln w="16082"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54D3C733-12D5-4C69-80C0-17F25E18ECB5}"/>
                      </a:ext>
                    </a:extLst>
                  </p:cNvPr>
                  <p:cNvSpPr/>
                  <p:nvPr/>
                </p:nvSpPr>
                <p:spPr>
                  <a:xfrm>
                    <a:off x="8207021" y="2584399"/>
                    <a:ext cx="35810" cy="69157"/>
                  </a:xfrm>
                  <a:custGeom>
                    <a:avLst/>
                    <a:gdLst>
                      <a:gd name="connsiteX0" fmla="*/ 30558 w 35810"/>
                      <a:gd name="connsiteY0" fmla="*/ 4825 h 69157"/>
                      <a:gd name="connsiteX1" fmla="*/ 17691 w 35810"/>
                      <a:gd name="connsiteY1" fmla="*/ 0 h 69157"/>
                      <a:gd name="connsiteX2" fmla="*/ 4825 w 35810"/>
                      <a:gd name="connsiteY2" fmla="*/ 4825 h 69157"/>
                      <a:gd name="connsiteX3" fmla="*/ 0 w 35810"/>
                      <a:gd name="connsiteY3" fmla="*/ 17691 h 69157"/>
                      <a:gd name="connsiteX4" fmla="*/ 0 w 35810"/>
                      <a:gd name="connsiteY4" fmla="*/ 51466 h 69157"/>
                      <a:gd name="connsiteX5" fmla="*/ 4825 w 35810"/>
                      <a:gd name="connsiteY5" fmla="*/ 64332 h 69157"/>
                      <a:gd name="connsiteX6" fmla="*/ 17691 w 35810"/>
                      <a:gd name="connsiteY6" fmla="*/ 69157 h 69157"/>
                      <a:gd name="connsiteX7" fmla="*/ 30558 w 35810"/>
                      <a:gd name="connsiteY7" fmla="*/ 64332 h 69157"/>
                      <a:gd name="connsiteX8" fmla="*/ 35383 w 35810"/>
                      <a:gd name="connsiteY8" fmla="*/ 51466 h 69157"/>
                      <a:gd name="connsiteX9" fmla="*/ 35383 w 35810"/>
                      <a:gd name="connsiteY9" fmla="*/ 17691 h 69157"/>
                      <a:gd name="connsiteX10" fmla="*/ 30558 w 35810"/>
                      <a:gd name="connsiteY10" fmla="*/ 4825 h 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0" h="69157">
                        <a:moveTo>
                          <a:pt x="30558" y="4825"/>
                        </a:moveTo>
                        <a:cubicBezTo>
                          <a:pt x="27341" y="1608"/>
                          <a:pt x="22517" y="0"/>
                          <a:pt x="17691" y="0"/>
                        </a:cubicBezTo>
                        <a:cubicBezTo>
                          <a:pt x="12867" y="0"/>
                          <a:pt x="8042" y="1608"/>
                          <a:pt x="4825" y="4825"/>
                        </a:cubicBezTo>
                        <a:cubicBezTo>
                          <a:pt x="1608" y="8042"/>
                          <a:pt x="0" y="12866"/>
                          <a:pt x="0" y="17691"/>
                        </a:cubicBezTo>
                        <a:lnTo>
                          <a:pt x="0" y="51466"/>
                        </a:lnTo>
                        <a:cubicBezTo>
                          <a:pt x="0" y="56291"/>
                          <a:pt x="1608" y="61116"/>
                          <a:pt x="4825" y="64332"/>
                        </a:cubicBezTo>
                        <a:cubicBezTo>
                          <a:pt x="8042" y="67549"/>
                          <a:pt x="12867" y="69157"/>
                          <a:pt x="17691" y="69157"/>
                        </a:cubicBezTo>
                        <a:cubicBezTo>
                          <a:pt x="22517" y="69157"/>
                          <a:pt x="27341" y="67549"/>
                          <a:pt x="30558" y="64332"/>
                        </a:cubicBezTo>
                        <a:cubicBezTo>
                          <a:pt x="33775" y="61116"/>
                          <a:pt x="35383" y="56291"/>
                          <a:pt x="35383" y="51466"/>
                        </a:cubicBezTo>
                        <a:lnTo>
                          <a:pt x="35383" y="17691"/>
                        </a:lnTo>
                        <a:cubicBezTo>
                          <a:pt x="36991"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A0D5FDAE-4A42-41E7-A1BC-1069813A85F9}"/>
                      </a:ext>
                    </a:extLst>
                  </p:cNvPr>
                  <p:cNvSpPr/>
                  <p:nvPr/>
                </p:nvSpPr>
                <p:spPr>
                  <a:xfrm>
                    <a:off x="8014966" y="2726482"/>
                    <a:ext cx="43538" cy="71269"/>
                  </a:xfrm>
                  <a:custGeom>
                    <a:avLst/>
                    <a:gdLst>
                      <a:gd name="connsiteX0" fmla="*/ 40874 w 43538"/>
                      <a:gd name="connsiteY0" fmla="*/ 9098 h 71269"/>
                      <a:gd name="connsiteX1" fmla="*/ 29616 w 43538"/>
                      <a:gd name="connsiteY1" fmla="*/ 1057 h 71269"/>
                      <a:gd name="connsiteX2" fmla="*/ 15141 w 43538"/>
                      <a:gd name="connsiteY2" fmla="*/ 2665 h 71269"/>
                      <a:gd name="connsiteX3" fmla="*/ 7099 w 43538"/>
                      <a:gd name="connsiteY3" fmla="*/ 13923 h 71269"/>
                      <a:gd name="connsiteX4" fmla="*/ 666 w 43538"/>
                      <a:gd name="connsiteY4" fmla="*/ 47697 h 71269"/>
                      <a:gd name="connsiteX5" fmla="*/ 2275 w 43538"/>
                      <a:gd name="connsiteY5" fmla="*/ 62172 h 71269"/>
                      <a:gd name="connsiteX6" fmla="*/ 13533 w 43538"/>
                      <a:gd name="connsiteY6" fmla="*/ 70213 h 71269"/>
                      <a:gd name="connsiteX7" fmla="*/ 28008 w 43538"/>
                      <a:gd name="connsiteY7" fmla="*/ 68605 h 71269"/>
                      <a:gd name="connsiteX8" fmla="*/ 36049 w 43538"/>
                      <a:gd name="connsiteY8" fmla="*/ 57347 h 71269"/>
                      <a:gd name="connsiteX9" fmla="*/ 42482 w 43538"/>
                      <a:gd name="connsiteY9" fmla="*/ 23573 h 71269"/>
                      <a:gd name="connsiteX10" fmla="*/ 40874 w 43538"/>
                      <a:gd name="connsiteY10" fmla="*/ 9098 h 7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538" h="71269">
                        <a:moveTo>
                          <a:pt x="40874" y="9098"/>
                        </a:moveTo>
                        <a:cubicBezTo>
                          <a:pt x="39265" y="5881"/>
                          <a:pt x="34441" y="1057"/>
                          <a:pt x="29616" y="1057"/>
                        </a:cubicBezTo>
                        <a:cubicBezTo>
                          <a:pt x="24791" y="-552"/>
                          <a:pt x="19966" y="-552"/>
                          <a:pt x="15141" y="2665"/>
                        </a:cubicBezTo>
                        <a:cubicBezTo>
                          <a:pt x="11925" y="5881"/>
                          <a:pt x="7099" y="9098"/>
                          <a:pt x="7099" y="13923"/>
                        </a:cubicBezTo>
                        <a:cubicBezTo>
                          <a:pt x="5491" y="25181"/>
                          <a:pt x="2275" y="36439"/>
                          <a:pt x="666" y="47697"/>
                        </a:cubicBezTo>
                        <a:cubicBezTo>
                          <a:pt x="-942" y="52522"/>
                          <a:pt x="666" y="57347"/>
                          <a:pt x="2275" y="62172"/>
                        </a:cubicBezTo>
                        <a:cubicBezTo>
                          <a:pt x="3883" y="65389"/>
                          <a:pt x="8708" y="70213"/>
                          <a:pt x="13533" y="70213"/>
                        </a:cubicBezTo>
                        <a:cubicBezTo>
                          <a:pt x="18358" y="71822"/>
                          <a:pt x="23182" y="71822"/>
                          <a:pt x="28008" y="68605"/>
                        </a:cubicBezTo>
                        <a:cubicBezTo>
                          <a:pt x="31224" y="65389"/>
                          <a:pt x="36049" y="62172"/>
                          <a:pt x="36049" y="57347"/>
                        </a:cubicBezTo>
                        <a:cubicBezTo>
                          <a:pt x="37658" y="46089"/>
                          <a:pt x="40874" y="34831"/>
                          <a:pt x="42482" y="23573"/>
                        </a:cubicBezTo>
                        <a:cubicBezTo>
                          <a:pt x="44091" y="18748"/>
                          <a:pt x="44091" y="13923"/>
                          <a:pt x="40874" y="9098"/>
                        </a:cubicBezTo>
                        <a:close/>
                      </a:path>
                    </a:pathLst>
                  </a:custGeom>
                  <a:solidFill>
                    <a:srgbClr val="7FC97E"/>
                  </a:solidFill>
                  <a:ln w="16082" cap="flat">
                    <a:noFill/>
                    <a:prstDash val="solid"/>
                    <a:miter/>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1C655523-67B6-4C0B-B52D-9D1789510B86}"/>
                      </a:ext>
                    </a:extLst>
                  </p:cNvPr>
                  <p:cNvSpPr/>
                  <p:nvPr/>
                </p:nvSpPr>
                <p:spPr>
                  <a:xfrm>
                    <a:off x="8276178" y="2795088"/>
                    <a:ext cx="35382" cy="69157"/>
                  </a:xfrm>
                  <a:custGeom>
                    <a:avLst/>
                    <a:gdLst>
                      <a:gd name="connsiteX0" fmla="*/ 30558 w 35382"/>
                      <a:gd name="connsiteY0" fmla="*/ 4825 h 69157"/>
                      <a:gd name="connsiteX1" fmla="*/ 17691 w 35382"/>
                      <a:gd name="connsiteY1" fmla="*/ 0 h 69157"/>
                      <a:gd name="connsiteX2" fmla="*/ 4825 w 35382"/>
                      <a:gd name="connsiteY2" fmla="*/ 4825 h 69157"/>
                      <a:gd name="connsiteX3" fmla="*/ 0 w 35382"/>
                      <a:gd name="connsiteY3" fmla="*/ 17691 h 69157"/>
                      <a:gd name="connsiteX4" fmla="*/ 0 w 35382"/>
                      <a:gd name="connsiteY4" fmla="*/ 51466 h 69157"/>
                      <a:gd name="connsiteX5" fmla="*/ 4825 w 35382"/>
                      <a:gd name="connsiteY5" fmla="*/ 64332 h 69157"/>
                      <a:gd name="connsiteX6" fmla="*/ 17691 w 35382"/>
                      <a:gd name="connsiteY6" fmla="*/ 69157 h 69157"/>
                      <a:gd name="connsiteX7" fmla="*/ 30558 w 35382"/>
                      <a:gd name="connsiteY7" fmla="*/ 64332 h 69157"/>
                      <a:gd name="connsiteX8" fmla="*/ 35382 w 35382"/>
                      <a:gd name="connsiteY8" fmla="*/ 51466 h 69157"/>
                      <a:gd name="connsiteX9" fmla="*/ 35382 w 35382"/>
                      <a:gd name="connsiteY9" fmla="*/ 17691 h 69157"/>
                      <a:gd name="connsiteX10" fmla="*/ 30558 w 35382"/>
                      <a:gd name="connsiteY10" fmla="*/ 4825 h 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2" h="69157">
                        <a:moveTo>
                          <a:pt x="30558" y="4825"/>
                        </a:moveTo>
                        <a:cubicBezTo>
                          <a:pt x="27341" y="1608"/>
                          <a:pt x="22516" y="0"/>
                          <a:pt x="17691" y="0"/>
                        </a:cubicBezTo>
                        <a:cubicBezTo>
                          <a:pt x="12866" y="0"/>
                          <a:pt x="8042" y="1608"/>
                          <a:pt x="4825" y="4825"/>
                        </a:cubicBezTo>
                        <a:cubicBezTo>
                          <a:pt x="1608" y="8042"/>
                          <a:pt x="0" y="12866"/>
                          <a:pt x="0" y="17691"/>
                        </a:cubicBezTo>
                        <a:lnTo>
                          <a:pt x="0" y="51466"/>
                        </a:lnTo>
                        <a:cubicBezTo>
                          <a:pt x="0" y="56291"/>
                          <a:pt x="1608" y="61116"/>
                          <a:pt x="4825" y="64332"/>
                        </a:cubicBezTo>
                        <a:cubicBezTo>
                          <a:pt x="8042" y="67549"/>
                          <a:pt x="12866" y="69157"/>
                          <a:pt x="17691" y="69157"/>
                        </a:cubicBezTo>
                        <a:cubicBezTo>
                          <a:pt x="22516" y="69157"/>
                          <a:pt x="27341" y="67549"/>
                          <a:pt x="30558" y="64332"/>
                        </a:cubicBezTo>
                        <a:cubicBezTo>
                          <a:pt x="33775" y="61116"/>
                          <a:pt x="35382" y="56291"/>
                          <a:pt x="35382" y="51466"/>
                        </a:cubicBezTo>
                        <a:lnTo>
                          <a:pt x="35382" y="17691"/>
                        </a:lnTo>
                        <a:cubicBezTo>
                          <a:pt x="35382" y="12866"/>
                          <a:pt x="33775" y="8042"/>
                          <a:pt x="30558" y="4825"/>
                        </a:cubicBezTo>
                        <a:close/>
                      </a:path>
                    </a:pathLst>
                  </a:custGeom>
                  <a:solidFill>
                    <a:srgbClr val="7FC97E"/>
                  </a:solidFill>
                  <a:ln w="16082"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E6D09307-89CB-4870-8687-C4E4DFFBE2D6}"/>
                      </a:ext>
                    </a:extLst>
                  </p:cNvPr>
                  <p:cNvSpPr/>
                  <p:nvPr/>
                </p:nvSpPr>
                <p:spPr>
                  <a:xfrm>
                    <a:off x="8097656" y="2883544"/>
                    <a:ext cx="43424" cy="61115"/>
                  </a:xfrm>
                  <a:custGeom>
                    <a:avLst/>
                    <a:gdLst>
                      <a:gd name="connsiteX0" fmla="*/ 36991 w 43424"/>
                      <a:gd name="connsiteY0" fmla="*/ 32166 h 61115"/>
                      <a:gd name="connsiteX1" fmla="*/ 40208 w 43424"/>
                      <a:gd name="connsiteY1" fmla="*/ 27341 h 61115"/>
                      <a:gd name="connsiteX2" fmla="*/ 38599 w 43424"/>
                      <a:gd name="connsiteY2" fmla="*/ 28950 h 61115"/>
                      <a:gd name="connsiteX3" fmla="*/ 43424 w 43424"/>
                      <a:gd name="connsiteY3" fmla="*/ 17691 h 61115"/>
                      <a:gd name="connsiteX4" fmla="*/ 38599 w 43424"/>
                      <a:gd name="connsiteY4" fmla="*/ 4825 h 61115"/>
                      <a:gd name="connsiteX5" fmla="*/ 25733 w 43424"/>
                      <a:gd name="connsiteY5" fmla="*/ 0 h 61115"/>
                      <a:gd name="connsiteX6" fmla="*/ 12866 w 43424"/>
                      <a:gd name="connsiteY6" fmla="*/ 4825 h 61115"/>
                      <a:gd name="connsiteX7" fmla="*/ 1608 w 43424"/>
                      <a:gd name="connsiteY7" fmla="*/ 25733 h 61115"/>
                      <a:gd name="connsiteX8" fmla="*/ 0 w 43424"/>
                      <a:gd name="connsiteY8" fmla="*/ 33774 h 61115"/>
                      <a:gd name="connsiteX9" fmla="*/ 0 w 43424"/>
                      <a:gd name="connsiteY9" fmla="*/ 36991 h 61115"/>
                      <a:gd name="connsiteX10" fmla="*/ 1608 w 43424"/>
                      <a:gd name="connsiteY10" fmla="*/ 45033 h 61115"/>
                      <a:gd name="connsiteX11" fmla="*/ 3217 w 43424"/>
                      <a:gd name="connsiteY11" fmla="*/ 48249 h 61115"/>
                      <a:gd name="connsiteX12" fmla="*/ 11258 w 43424"/>
                      <a:gd name="connsiteY12" fmla="*/ 59507 h 61115"/>
                      <a:gd name="connsiteX13" fmla="*/ 17691 w 43424"/>
                      <a:gd name="connsiteY13" fmla="*/ 61116 h 61115"/>
                      <a:gd name="connsiteX14" fmla="*/ 24125 w 43424"/>
                      <a:gd name="connsiteY14" fmla="*/ 61116 h 61115"/>
                      <a:gd name="connsiteX15" fmla="*/ 35383 w 43424"/>
                      <a:gd name="connsiteY15" fmla="*/ 53074 h 61115"/>
                      <a:gd name="connsiteX16" fmla="*/ 36991 w 43424"/>
                      <a:gd name="connsiteY16" fmla="*/ 38599 h 61115"/>
                      <a:gd name="connsiteX17" fmla="*/ 36991 w 43424"/>
                      <a:gd name="connsiteY17" fmla="*/ 36991 h 61115"/>
                      <a:gd name="connsiteX18" fmla="*/ 36991 w 43424"/>
                      <a:gd name="connsiteY18" fmla="*/ 33774 h 61115"/>
                      <a:gd name="connsiteX19" fmla="*/ 36991 w 43424"/>
                      <a:gd name="connsiteY19" fmla="*/ 32166 h 6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24" h="61115">
                        <a:moveTo>
                          <a:pt x="36991" y="32166"/>
                        </a:moveTo>
                        <a:cubicBezTo>
                          <a:pt x="36991" y="30558"/>
                          <a:pt x="38599" y="28950"/>
                          <a:pt x="40208" y="27341"/>
                        </a:cubicBezTo>
                        <a:cubicBezTo>
                          <a:pt x="40208" y="27341"/>
                          <a:pt x="40208" y="27341"/>
                          <a:pt x="38599" y="28950"/>
                        </a:cubicBezTo>
                        <a:cubicBezTo>
                          <a:pt x="41816" y="25733"/>
                          <a:pt x="43424" y="20908"/>
                          <a:pt x="43424" y="17691"/>
                        </a:cubicBezTo>
                        <a:cubicBezTo>
                          <a:pt x="43424" y="12866"/>
                          <a:pt x="41816" y="8042"/>
                          <a:pt x="38599" y="4825"/>
                        </a:cubicBezTo>
                        <a:cubicBezTo>
                          <a:pt x="35383" y="1608"/>
                          <a:pt x="30558" y="0"/>
                          <a:pt x="25733" y="0"/>
                        </a:cubicBezTo>
                        <a:cubicBezTo>
                          <a:pt x="20908" y="0"/>
                          <a:pt x="16083" y="1608"/>
                          <a:pt x="12866" y="4825"/>
                        </a:cubicBezTo>
                        <a:cubicBezTo>
                          <a:pt x="8042" y="11258"/>
                          <a:pt x="3217" y="17691"/>
                          <a:pt x="1608" y="25733"/>
                        </a:cubicBezTo>
                        <a:cubicBezTo>
                          <a:pt x="1608" y="28950"/>
                          <a:pt x="0" y="30558"/>
                          <a:pt x="0" y="33774"/>
                        </a:cubicBezTo>
                        <a:cubicBezTo>
                          <a:pt x="0" y="35383"/>
                          <a:pt x="0" y="36991"/>
                          <a:pt x="0" y="36991"/>
                        </a:cubicBezTo>
                        <a:cubicBezTo>
                          <a:pt x="0" y="40208"/>
                          <a:pt x="0" y="41816"/>
                          <a:pt x="1608" y="45033"/>
                        </a:cubicBezTo>
                        <a:cubicBezTo>
                          <a:pt x="1608" y="46641"/>
                          <a:pt x="1608" y="48249"/>
                          <a:pt x="3217" y="48249"/>
                        </a:cubicBezTo>
                        <a:cubicBezTo>
                          <a:pt x="4825" y="53074"/>
                          <a:pt x="8042" y="56291"/>
                          <a:pt x="11258" y="59507"/>
                        </a:cubicBezTo>
                        <a:cubicBezTo>
                          <a:pt x="12866" y="61116"/>
                          <a:pt x="16083" y="61116"/>
                          <a:pt x="17691" y="61116"/>
                        </a:cubicBezTo>
                        <a:cubicBezTo>
                          <a:pt x="19300" y="61116"/>
                          <a:pt x="22516" y="61116"/>
                          <a:pt x="24125" y="61116"/>
                        </a:cubicBezTo>
                        <a:cubicBezTo>
                          <a:pt x="28949" y="59507"/>
                          <a:pt x="32166" y="56291"/>
                          <a:pt x="35383" y="53074"/>
                        </a:cubicBezTo>
                        <a:cubicBezTo>
                          <a:pt x="36991" y="48249"/>
                          <a:pt x="38599" y="43424"/>
                          <a:pt x="36991" y="38599"/>
                        </a:cubicBezTo>
                        <a:cubicBezTo>
                          <a:pt x="36991" y="38599"/>
                          <a:pt x="36991" y="38599"/>
                          <a:pt x="36991" y="36991"/>
                        </a:cubicBezTo>
                        <a:cubicBezTo>
                          <a:pt x="36991" y="35383"/>
                          <a:pt x="36991" y="35383"/>
                          <a:pt x="36991" y="33774"/>
                        </a:cubicBezTo>
                        <a:cubicBezTo>
                          <a:pt x="36991" y="35383"/>
                          <a:pt x="36991" y="33774"/>
                          <a:pt x="36991" y="32166"/>
                        </a:cubicBezTo>
                        <a:close/>
                      </a:path>
                    </a:pathLst>
                  </a:custGeom>
                  <a:solidFill>
                    <a:srgbClr val="7FC97E"/>
                  </a:solidFill>
                  <a:ln w="16082"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7E34FB7D-FF89-4310-9AC0-7FE53E7EF874}"/>
                      </a:ext>
                    </a:extLst>
                  </p:cNvPr>
                  <p:cNvSpPr/>
                  <p:nvPr/>
                </p:nvSpPr>
                <p:spPr>
                  <a:xfrm>
                    <a:off x="8309953" y="2965568"/>
                    <a:ext cx="35382" cy="56290"/>
                  </a:xfrm>
                  <a:custGeom>
                    <a:avLst/>
                    <a:gdLst>
                      <a:gd name="connsiteX0" fmla="*/ 33774 w 35382"/>
                      <a:gd name="connsiteY0" fmla="*/ 11258 h 56290"/>
                      <a:gd name="connsiteX1" fmla="*/ 30557 w 35382"/>
                      <a:gd name="connsiteY1" fmla="*/ 4825 h 56290"/>
                      <a:gd name="connsiteX2" fmla="*/ 24125 w 35382"/>
                      <a:gd name="connsiteY2" fmla="*/ 1608 h 56290"/>
                      <a:gd name="connsiteX3" fmla="*/ 17691 w 35382"/>
                      <a:gd name="connsiteY3" fmla="*/ 0 h 56290"/>
                      <a:gd name="connsiteX4" fmla="*/ 4825 w 35382"/>
                      <a:gd name="connsiteY4" fmla="*/ 4825 h 56290"/>
                      <a:gd name="connsiteX5" fmla="*/ 0 w 35382"/>
                      <a:gd name="connsiteY5" fmla="*/ 17691 h 56290"/>
                      <a:gd name="connsiteX6" fmla="*/ 0 w 35382"/>
                      <a:gd name="connsiteY6" fmla="*/ 38599 h 56290"/>
                      <a:gd name="connsiteX7" fmla="*/ 1608 w 35382"/>
                      <a:gd name="connsiteY7" fmla="*/ 45033 h 56290"/>
                      <a:gd name="connsiteX8" fmla="*/ 4825 w 35382"/>
                      <a:gd name="connsiteY8" fmla="*/ 51466 h 56290"/>
                      <a:gd name="connsiteX9" fmla="*/ 11258 w 35382"/>
                      <a:gd name="connsiteY9" fmla="*/ 54683 h 56290"/>
                      <a:gd name="connsiteX10" fmla="*/ 17691 w 35382"/>
                      <a:gd name="connsiteY10" fmla="*/ 56291 h 56290"/>
                      <a:gd name="connsiteX11" fmla="*/ 30557 w 35382"/>
                      <a:gd name="connsiteY11" fmla="*/ 51466 h 56290"/>
                      <a:gd name="connsiteX12" fmla="*/ 35383 w 35382"/>
                      <a:gd name="connsiteY12" fmla="*/ 38599 h 56290"/>
                      <a:gd name="connsiteX13" fmla="*/ 35383 w 35382"/>
                      <a:gd name="connsiteY13" fmla="*/ 17691 h 56290"/>
                      <a:gd name="connsiteX14" fmla="*/ 33774 w 35382"/>
                      <a:gd name="connsiteY14" fmla="*/ 11258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2" h="56290">
                        <a:moveTo>
                          <a:pt x="33774" y="11258"/>
                        </a:moveTo>
                        <a:cubicBezTo>
                          <a:pt x="33774" y="9650"/>
                          <a:pt x="32166" y="6433"/>
                          <a:pt x="30557" y="4825"/>
                        </a:cubicBezTo>
                        <a:cubicBezTo>
                          <a:pt x="28949" y="3217"/>
                          <a:pt x="27341" y="1608"/>
                          <a:pt x="24125" y="1608"/>
                        </a:cubicBezTo>
                        <a:cubicBezTo>
                          <a:pt x="22516" y="0"/>
                          <a:pt x="19299" y="0"/>
                          <a:pt x="17691" y="0"/>
                        </a:cubicBezTo>
                        <a:cubicBezTo>
                          <a:pt x="12866" y="0"/>
                          <a:pt x="8042" y="1608"/>
                          <a:pt x="4825" y="4825"/>
                        </a:cubicBezTo>
                        <a:cubicBezTo>
                          <a:pt x="1608" y="8042"/>
                          <a:pt x="0" y="12866"/>
                          <a:pt x="0" y="17691"/>
                        </a:cubicBezTo>
                        <a:lnTo>
                          <a:pt x="0" y="38599"/>
                        </a:lnTo>
                        <a:cubicBezTo>
                          <a:pt x="0" y="41816"/>
                          <a:pt x="0" y="43424"/>
                          <a:pt x="1608" y="45033"/>
                        </a:cubicBezTo>
                        <a:cubicBezTo>
                          <a:pt x="1608" y="46641"/>
                          <a:pt x="3216" y="49858"/>
                          <a:pt x="4825" y="51466"/>
                        </a:cubicBezTo>
                        <a:cubicBezTo>
                          <a:pt x="6433" y="53074"/>
                          <a:pt x="8042" y="54683"/>
                          <a:pt x="11258" y="54683"/>
                        </a:cubicBezTo>
                        <a:cubicBezTo>
                          <a:pt x="12866" y="56291"/>
                          <a:pt x="16083" y="56291"/>
                          <a:pt x="17691" y="56291"/>
                        </a:cubicBezTo>
                        <a:cubicBezTo>
                          <a:pt x="22516" y="56291"/>
                          <a:pt x="27341" y="54683"/>
                          <a:pt x="30557" y="51466"/>
                        </a:cubicBezTo>
                        <a:cubicBezTo>
                          <a:pt x="33774" y="48249"/>
                          <a:pt x="35383" y="43424"/>
                          <a:pt x="35383" y="38599"/>
                        </a:cubicBezTo>
                        <a:lnTo>
                          <a:pt x="35383" y="17691"/>
                        </a:lnTo>
                        <a:cubicBezTo>
                          <a:pt x="35383" y="14475"/>
                          <a:pt x="35383" y="12866"/>
                          <a:pt x="33774" y="11258"/>
                        </a:cubicBezTo>
                        <a:close/>
                      </a:path>
                    </a:pathLst>
                  </a:custGeom>
                  <a:solidFill>
                    <a:srgbClr val="7FC97E"/>
                  </a:solidFill>
                  <a:ln w="16082"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AEA1B404-233F-492D-8A37-A617B0D7960D}"/>
                      </a:ext>
                    </a:extLst>
                  </p:cNvPr>
                  <p:cNvSpPr/>
                  <p:nvPr/>
                </p:nvSpPr>
                <p:spPr>
                  <a:xfrm>
                    <a:off x="8170030" y="3017976"/>
                    <a:ext cx="46088" cy="70489"/>
                  </a:xfrm>
                  <a:custGeom>
                    <a:avLst/>
                    <a:gdLst>
                      <a:gd name="connsiteX0" fmla="*/ 40208 w 46088"/>
                      <a:gd name="connsiteY0" fmla="*/ 32832 h 70489"/>
                      <a:gd name="connsiteX1" fmla="*/ 43424 w 46088"/>
                      <a:gd name="connsiteY1" fmla="*/ 28007 h 70489"/>
                      <a:gd name="connsiteX2" fmla="*/ 45032 w 46088"/>
                      <a:gd name="connsiteY2" fmla="*/ 13533 h 70489"/>
                      <a:gd name="connsiteX3" fmla="*/ 36991 w 46088"/>
                      <a:gd name="connsiteY3" fmla="*/ 2275 h 70489"/>
                      <a:gd name="connsiteX4" fmla="*/ 22516 w 46088"/>
                      <a:gd name="connsiteY4" fmla="*/ 666 h 70489"/>
                      <a:gd name="connsiteX5" fmla="*/ 17691 w 46088"/>
                      <a:gd name="connsiteY5" fmla="*/ 2275 h 70489"/>
                      <a:gd name="connsiteX6" fmla="*/ 11258 w 46088"/>
                      <a:gd name="connsiteY6" fmla="*/ 8708 h 70489"/>
                      <a:gd name="connsiteX7" fmla="*/ 4825 w 46088"/>
                      <a:gd name="connsiteY7" fmla="*/ 19966 h 70489"/>
                      <a:gd name="connsiteX8" fmla="*/ 1608 w 46088"/>
                      <a:gd name="connsiteY8" fmla="*/ 29616 h 70489"/>
                      <a:gd name="connsiteX9" fmla="*/ 0 w 46088"/>
                      <a:gd name="connsiteY9" fmla="*/ 42482 h 70489"/>
                      <a:gd name="connsiteX10" fmla="*/ 3217 w 46088"/>
                      <a:gd name="connsiteY10" fmla="*/ 56957 h 70489"/>
                      <a:gd name="connsiteX11" fmla="*/ 11258 w 46088"/>
                      <a:gd name="connsiteY11" fmla="*/ 68215 h 70489"/>
                      <a:gd name="connsiteX12" fmla="*/ 25733 w 46088"/>
                      <a:gd name="connsiteY12" fmla="*/ 69823 h 70489"/>
                      <a:gd name="connsiteX13" fmla="*/ 36991 w 46088"/>
                      <a:gd name="connsiteY13" fmla="*/ 61782 h 70489"/>
                      <a:gd name="connsiteX14" fmla="*/ 38599 w 46088"/>
                      <a:gd name="connsiteY14" fmla="*/ 47307 h 70489"/>
                      <a:gd name="connsiteX15" fmla="*/ 36991 w 46088"/>
                      <a:gd name="connsiteY15" fmla="*/ 42482 h 70489"/>
                      <a:gd name="connsiteX16" fmla="*/ 36991 w 46088"/>
                      <a:gd name="connsiteY16" fmla="*/ 37657 h 70489"/>
                      <a:gd name="connsiteX17" fmla="*/ 40208 w 46088"/>
                      <a:gd name="connsiteY17" fmla="*/ 32832 h 7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088" h="70489">
                        <a:moveTo>
                          <a:pt x="40208" y="32832"/>
                        </a:moveTo>
                        <a:cubicBezTo>
                          <a:pt x="41816" y="31224"/>
                          <a:pt x="41816" y="29616"/>
                          <a:pt x="43424" y="28007"/>
                        </a:cubicBezTo>
                        <a:cubicBezTo>
                          <a:pt x="46641" y="24791"/>
                          <a:pt x="46641" y="18358"/>
                          <a:pt x="45032" y="13533"/>
                        </a:cubicBezTo>
                        <a:cubicBezTo>
                          <a:pt x="43424" y="8708"/>
                          <a:pt x="40208" y="5491"/>
                          <a:pt x="36991" y="2275"/>
                        </a:cubicBezTo>
                        <a:cubicBezTo>
                          <a:pt x="32166" y="666"/>
                          <a:pt x="27341" y="-942"/>
                          <a:pt x="22516" y="666"/>
                        </a:cubicBezTo>
                        <a:cubicBezTo>
                          <a:pt x="20908" y="666"/>
                          <a:pt x="19300" y="2275"/>
                          <a:pt x="17691" y="2275"/>
                        </a:cubicBezTo>
                        <a:cubicBezTo>
                          <a:pt x="14475" y="3883"/>
                          <a:pt x="12866" y="5491"/>
                          <a:pt x="11258" y="8708"/>
                        </a:cubicBezTo>
                        <a:cubicBezTo>
                          <a:pt x="8042" y="11924"/>
                          <a:pt x="6433" y="16749"/>
                          <a:pt x="4825" y="19966"/>
                        </a:cubicBezTo>
                        <a:cubicBezTo>
                          <a:pt x="3217" y="23183"/>
                          <a:pt x="3217" y="26399"/>
                          <a:pt x="1608" y="29616"/>
                        </a:cubicBezTo>
                        <a:cubicBezTo>
                          <a:pt x="1608" y="34441"/>
                          <a:pt x="0" y="39266"/>
                          <a:pt x="0" y="42482"/>
                        </a:cubicBezTo>
                        <a:cubicBezTo>
                          <a:pt x="0" y="47307"/>
                          <a:pt x="1608" y="52132"/>
                          <a:pt x="3217" y="56957"/>
                        </a:cubicBezTo>
                        <a:cubicBezTo>
                          <a:pt x="4825" y="61782"/>
                          <a:pt x="8042" y="64998"/>
                          <a:pt x="11258" y="68215"/>
                        </a:cubicBezTo>
                        <a:cubicBezTo>
                          <a:pt x="14475" y="69823"/>
                          <a:pt x="20908" y="71432"/>
                          <a:pt x="25733" y="69823"/>
                        </a:cubicBezTo>
                        <a:cubicBezTo>
                          <a:pt x="30558" y="68215"/>
                          <a:pt x="33775" y="64998"/>
                          <a:pt x="36991" y="61782"/>
                        </a:cubicBezTo>
                        <a:cubicBezTo>
                          <a:pt x="38599" y="56957"/>
                          <a:pt x="40208" y="52132"/>
                          <a:pt x="38599" y="47307"/>
                        </a:cubicBezTo>
                        <a:cubicBezTo>
                          <a:pt x="38599" y="45699"/>
                          <a:pt x="36991" y="44090"/>
                          <a:pt x="36991" y="42482"/>
                        </a:cubicBezTo>
                        <a:cubicBezTo>
                          <a:pt x="36991" y="40874"/>
                          <a:pt x="36991" y="39266"/>
                          <a:pt x="36991" y="37657"/>
                        </a:cubicBezTo>
                        <a:cubicBezTo>
                          <a:pt x="38599" y="36049"/>
                          <a:pt x="38599" y="34441"/>
                          <a:pt x="40208" y="32832"/>
                        </a:cubicBezTo>
                        <a:close/>
                      </a:path>
                    </a:pathLst>
                  </a:custGeom>
                  <a:solidFill>
                    <a:srgbClr val="7FC97E"/>
                  </a:solidFill>
                  <a:ln w="16082" cap="flat">
                    <a:noFill/>
                    <a:prstDash val="solid"/>
                    <a:miter/>
                  </a:ln>
                </p:spPr>
                <p:txBody>
                  <a:bodyPr rtlCol="0" anchor="ctr"/>
                  <a:lstStyle/>
                  <a:p>
                    <a:endParaRPr lang="en-US"/>
                  </a:p>
                </p:txBody>
              </p:sp>
              <p:sp>
                <p:nvSpPr>
                  <p:cNvPr id="85" name="รูปแบบอิสระ: รูปร่าง 84">
                    <a:extLst>
                      <a:ext uri="{FF2B5EF4-FFF2-40B4-BE49-F238E27FC236}">
                        <a16:creationId xmlns:a16="http://schemas.microsoft.com/office/drawing/2014/main" xmlns="" id="{5413A7E9-7512-4DD2-A707-CFCC32E68E93}"/>
                      </a:ext>
                    </a:extLst>
                  </p:cNvPr>
                  <p:cNvSpPr/>
                  <p:nvPr/>
                </p:nvSpPr>
                <p:spPr>
                  <a:xfrm>
                    <a:off x="8445050" y="2842670"/>
                    <a:ext cx="62724" cy="50523"/>
                  </a:xfrm>
                  <a:custGeom>
                    <a:avLst/>
                    <a:gdLst>
                      <a:gd name="connsiteX0" fmla="*/ 62724 w 62724"/>
                      <a:gd name="connsiteY0" fmla="*/ 13533 h 50523"/>
                      <a:gd name="connsiteX1" fmla="*/ 54683 w 62724"/>
                      <a:gd name="connsiteY1" fmla="*/ 2274 h 50523"/>
                      <a:gd name="connsiteX2" fmla="*/ 40208 w 62724"/>
                      <a:gd name="connsiteY2" fmla="*/ 666 h 50523"/>
                      <a:gd name="connsiteX3" fmla="*/ 30558 w 62724"/>
                      <a:gd name="connsiteY3" fmla="*/ 7099 h 50523"/>
                      <a:gd name="connsiteX4" fmla="*/ 30558 w 62724"/>
                      <a:gd name="connsiteY4" fmla="*/ 7099 h 50523"/>
                      <a:gd name="connsiteX5" fmla="*/ 27341 w 62724"/>
                      <a:gd name="connsiteY5" fmla="*/ 10316 h 50523"/>
                      <a:gd name="connsiteX6" fmla="*/ 24125 w 62724"/>
                      <a:gd name="connsiteY6" fmla="*/ 11924 h 50523"/>
                      <a:gd name="connsiteX7" fmla="*/ 20909 w 62724"/>
                      <a:gd name="connsiteY7" fmla="*/ 13533 h 50523"/>
                      <a:gd name="connsiteX8" fmla="*/ 17692 w 62724"/>
                      <a:gd name="connsiteY8" fmla="*/ 13533 h 50523"/>
                      <a:gd name="connsiteX9" fmla="*/ 11258 w 62724"/>
                      <a:gd name="connsiteY9" fmla="*/ 15141 h 50523"/>
                      <a:gd name="connsiteX10" fmla="*/ 4826 w 62724"/>
                      <a:gd name="connsiteY10" fmla="*/ 18357 h 50523"/>
                      <a:gd name="connsiteX11" fmla="*/ 0 w 62724"/>
                      <a:gd name="connsiteY11" fmla="*/ 31224 h 50523"/>
                      <a:gd name="connsiteX12" fmla="*/ 4826 w 62724"/>
                      <a:gd name="connsiteY12" fmla="*/ 44090 h 50523"/>
                      <a:gd name="connsiteX13" fmla="*/ 8042 w 62724"/>
                      <a:gd name="connsiteY13" fmla="*/ 47307 h 50523"/>
                      <a:gd name="connsiteX14" fmla="*/ 17692 w 62724"/>
                      <a:gd name="connsiteY14" fmla="*/ 50524 h 50523"/>
                      <a:gd name="connsiteX15" fmla="*/ 30558 w 62724"/>
                      <a:gd name="connsiteY15" fmla="*/ 48915 h 50523"/>
                      <a:gd name="connsiteX16" fmla="*/ 41817 w 62724"/>
                      <a:gd name="connsiteY16" fmla="*/ 44090 h 50523"/>
                      <a:gd name="connsiteX17" fmla="*/ 59507 w 62724"/>
                      <a:gd name="connsiteY17" fmla="*/ 26399 h 50523"/>
                      <a:gd name="connsiteX18" fmla="*/ 61116 w 62724"/>
                      <a:gd name="connsiteY18" fmla="*/ 19966 h 50523"/>
                      <a:gd name="connsiteX19" fmla="*/ 62724 w 62724"/>
                      <a:gd name="connsiteY19" fmla="*/ 13533 h 5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724" h="50523">
                        <a:moveTo>
                          <a:pt x="62724" y="13533"/>
                        </a:moveTo>
                        <a:cubicBezTo>
                          <a:pt x="61116" y="8708"/>
                          <a:pt x="57900" y="5491"/>
                          <a:pt x="54683" y="2274"/>
                        </a:cubicBezTo>
                        <a:cubicBezTo>
                          <a:pt x="49858" y="666"/>
                          <a:pt x="45033" y="-942"/>
                          <a:pt x="40208" y="666"/>
                        </a:cubicBezTo>
                        <a:cubicBezTo>
                          <a:pt x="36992" y="2274"/>
                          <a:pt x="33775" y="3883"/>
                          <a:pt x="30558" y="7099"/>
                        </a:cubicBezTo>
                        <a:cubicBezTo>
                          <a:pt x="30558" y="7099"/>
                          <a:pt x="30558" y="7099"/>
                          <a:pt x="30558" y="7099"/>
                        </a:cubicBezTo>
                        <a:cubicBezTo>
                          <a:pt x="28950" y="8708"/>
                          <a:pt x="28950" y="8708"/>
                          <a:pt x="27341" y="10316"/>
                        </a:cubicBezTo>
                        <a:cubicBezTo>
                          <a:pt x="25733" y="10316"/>
                          <a:pt x="25733" y="11924"/>
                          <a:pt x="24125" y="11924"/>
                        </a:cubicBezTo>
                        <a:cubicBezTo>
                          <a:pt x="22517" y="11924"/>
                          <a:pt x="22517" y="11924"/>
                          <a:pt x="20909" y="13533"/>
                        </a:cubicBezTo>
                        <a:cubicBezTo>
                          <a:pt x="19300" y="13533"/>
                          <a:pt x="19300" y="13533"/>
                          <a:pt x="17692" y="13533"/>
                        </a:cubicBezTo>
                        <a:cubicBezTo>
                          <a:pt x="14475" y="13533"/>
                          <a:pt x="12867" y="13533"/>
                          <a:pt x="11258" y="15141"/>
                        </a:cubicBezTo>
                        <a:cubicBezTo>
                          <a:pt x="9650" y="15141"/>
                          <a:pt x="6434" y="16749"/>
                          <a:pt x="4826" y="18357"/>
                        </a:cubicBezTo>
                        <a:cubicBezTo>
                          <a:pt x="1609" y="21574"/>
                          <a:pt x="0" y="26399"/>
                          <a:pt x="0" y="31224"/>
                        </a:cubicBezTo>
                        <a:cubicBezTo>
                          <a:pt x="0" y="36049"/>
                          <a:pt x="1609" y="40874"/>
                          <a:pt x="4826" y="44090"/>
                        </a:cubicBezTo>
                        <a:cubicBezTo>
                          <a:pt x="6434" y="45699"/>
                          <a:pt x="8042" y="45699"/>
                          <a:pt x="8042" y="47307"/>
                        </a:cubicBezTo>
                        <a:cubicBezTo>
                          <a:pt x="11258" y="48915"/>
                          <a:pt x="14475" y="50524"/>
                          <a:pt x="17692" y="50524"/>
                        </a:cubicBezTo>
                        <a:cubicBezTo>
                          <a:pt x="22517" y="50524"/>
                          <a:pt x="25733" y="50524"/>
                          <a:pt x="30558" y="48915"/>
                        </a:cubicBezTo>
                        <a:cubicBezTo>
                          <a:pt x="35383" y="47307"/>
                          <a:pt x="38600" y="45699"/>
                          <a:pt x="41817" y="44090"/>
                        </a:cubicBezTo>
                        <a:cubicBezTo>
                          <a:pt x="49858" y="40874"/>
                          <a:pt x="56291" y="34440"/>
                          <a:pt x="59507" y="26399"/>
                        </a:cubicBezTo>
                        <a:cubicBezTo>
                          <a:pt x="61116" y="24791"/>
                          <a:pt x="61116" y="21574"/>
                          <a:pt x="61116" y="19966"/>
                        </a:cubicBezTo>
                        <a:cubicBezTo>
                          <a:pt x="62724" y="18357"/>
                          <a:pt x="62724" y="15141"/>
                          <a:pt x="62724" y="13533"/>
                        </a:cubicBezTo>
                        <a:close/>
                      </a:path>
                    </a:pathLst>
                  </a:custGeom>
                  <a:solidFill>
                    <a:srgbClr val="7FC97E"/>
                  </a:solidFill>
                  <a:ln w="16082"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C38D02F3-B53D-414E-B97D-3E8BA2439F6A}"/>
                      </a:ext>
                    </a:extLst>
                  </p:cNvPr>
                  <p:cNvSpPr/>
                  <p:nvPr/>
                </p:nvSpPr>
                <p:spPr>
                  <a:xfrm>
                    <a:off x="8460418" y="2968785"/>
                    <a:ext cx="50572" cy="41815"/>
                  </a:xfrm>
                  <a:custGeom>
                    <a:avLst/>
                    <a:gdLst>
                      <a:gd name="connsiteX0" fmla="*/ 47356 w 50572"/>
                      <a:gd name="connsiteY0" fmla="*/ 16083 h 41815"/>
                      <a:gd name="connsiteX1" fmla="*/ 45748 w 50572"/>
                      <a:gd name="connsiteY1" fmla="*/ 11258 h 41815"/>
                      <a:gd name="connsiteX2" fmla="*/ 39314 w 50572"/>
                      <a:gd name="connsiteY2" fmla="*/ 4825 h 41815"/>
                      <a:gd name="connsiteX3" fmla="*/ 32881 w 50572"/>
                      <a:gd name="connsiteY3" fmla="*/ 1608 h 41815"/>
                      <a:gd name="connsiteX4" fmla="*/ 26448 w 50572"/>
                      <a:gd name="connsiteY4" fmla="*/ 0 h 41815"/>
                      <a:gd name="connsiteX5" fmla="*/ 23231 w 50572"/>
                      <a:gd name="connsiteY5" fmla="*/ 0 h 41815"/>
                      <a:gd name="connsiteX6" fmla="*/ 20014 w 50572"/>
                      <a:gd name="connsiteY6" fmla="*/ 0 h 41815"/>
                      <a:gd name="connsiteX7" fmla="*/ 13582 w 50572"/>
                      <a:gd name="connsiteY7" fmla="*/ 3217 h 41815"/>
                      <a:gd name="connsiteX8" fmla="*/ 11973 w 50572"/>
                      <a:gd name="connsiteY8" fmla="*/ 4825 h 41815"/>
                      <a:gd name="connsiteX9" fmla="*/ 7148 w 50572"/>
                      <a:gd name="connsiteY9" fmla="*/ 9650 h 41815"/>
                      <a:gd name="connsiteX10" fmla="*/ 715 w 50572"/>
                      <a:gd name="connsiteY10" fmla="*/ 20908 h 41815"/>
                      <a:gd name="connsiteX11" fmla="*/ 715 w 50572"/>
                      <a:gd name="connsiteY11" fmla="*/ 27341 h 41815"/>
                      <a:gd name="connsiteX12" fmla="*/ 2324 w 50572"/>
                      <a:gd name="connsiteY12" fmla="*/ 33774 h 41815"/>
                      <a:gd name="connsiteX13" fmla="*/ 7148 w 50572"/>
                      <a:gd name="connsiteY13" fmla="*/ 38599 h 41815"/>
                      <a:gd name="connsiteX14" fmla="*/ 13582 w 50572"/>
                      <a:gd name="connsiteY14" fmla="*/ 41816 h 41815"/>
                      <a:gd name="connsiteX15" fmla="*/ 18407 w 50572"/>
                      <a:gd name="connsiteY15" fmla="*/ 41816 h 41815"/>
                      <a:gd name="connsiteX16" fmla="*/ 28056 w 50572"/>
                      <a:gd name="connsiteY16" fmla="*/ 38599 h 41815"/>
                      <a:gd name="connsiteX17" fmla="*/ 31273 w 50572"/>
                      <a:gd name="connsiteY17" fmla="*/ 35383 h 41815"/>
                      <a:gd name="connsiteX18" fmla="*/ 32881 w 50572"/>
                      <a:gd name="connsiteY18" fmla="*/ 33774 h 41815"/>
                      <a:gd name="connsiteX19" fmla="*/ 37706 w 50572"/>
                      <a:gd name="connsiteY19" fmla="*/ 33774 h 41815"/>
                      <a:gd name="connsiteX20" fmla="*/ 44139 w 50572"/>
                      <a:gd name="connsiteY20" fmla="*/ 30558 h 41815"/>
                      <a:gd name="connsiteX21" fmla="*/ 48964 w 50572"/>
                      <a:gd name="connsiteY21" fmla="*/ 25733 h 41815"/>
                      <a:gd name="connsiteX22" fmla="*/ 50573 w 50572"/>
                      <a:gd name="connsiteY22" fmla="*/ 20908 h 41815"/>
                      <a:gd name="connsiteX23" fmla="*/ 47356 w 50572"/>
                      <a:gd name="connsiteY23" fmla="*/ 16083 h 4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72" h="41815">
                        <a:moveTo>
                          <a:pt x="47356" y="16083"/>
                        </a:moveTo>
                        <a:cubicBezTo>
                          <a:pt x="47356" y="14475"/>
                          <a:pt x="45748" y="12866"/>
                          <a:pt x="45748" y="11258"/>
                        </a:cubicBezTo>
                        <a:cubicBezTo>
                          <a:pt x="44139" y="8042"/>
                          <a:pt x="42531" y="6433"/>
                          <a:pt x="39314" y="4825"/>
                        </a:cubicBezTo>
                        <a:cubicBezTo>
                          <a:pt x="37706" y="3217"/>
                          <a:pt x="34490" y="3217"/>
                          <a:pt x="32881" y="1608"/>
                        </a:cubicBezTo>
                        <a:cubicBezTo>
                          <a:pt x="31273" y="1608"/>
                          <a:pt x="28056" y="0"/>
                          <a:pt x="26448" y="0"/>
                        </a:cubicBezTo>
                        <a:cubicBezTo>
                          <a:pt x="24839" y="0"/>
                          <a:pt x="24839" y="0"/>
                          <a:pt x="23231" y="0"/>
                        </a:cubicBezTo>
                        <a:cubicBezTo>
                          <a:pt x="21623" y="0"/>
                          <a:pt x="21623" y="0"/>
                          <a:pt x="20014" y="0"/>
                        </a:cubicBezTo>
                        <a:cubicBezTo>
                          <a:pt x="18407" y="0"/>
                          <a:pt x="15190" y="1608"/>
                          <a:pt x="13582" y="3217"/>
                        </a:cubicBezTo>
                        <a:cubicBezTo>
                          <a:pt x="13582" y="3217"/>
                          <a:pt x="11973" y="3217"/>
                          <a:pt x="11973" y="4825"/>
                        </a:cubicBezTo>
                        <a:cubicBezTo>
                          <a:pt x="10365" y="6433"/>
                          <a:pt x="8756" y="8042"/>
                          <a:pt x="7148" y="9650"/>
                        </a:cubicBezTo>
                        <a:cubicBezTo>
                          <a:pt x="3931" y="12866"/>
                          <a:pt x="2324" y="16083"/>
                          <a:pt x="715" y="20908"/>
                        </a:cubicBezTo>
                        <a:cubicBezTo>
                          <a:pt x="715" y="22516"/>
                          <a:pt x="-893" y="25733"/>
                          <a:pt x="715" y="27341"/>
                        </a:cubicBezTo>
                        <a:cubicBezTo>
                          <a:pt x="715" y="28949"/>
                          <a:pt x="2324" y="32166"/>
                          <a:pt x="2324" y="33774"/>
                        </a:cubicBezTo>
                        <a:cubicBezTo>
                          <a:pt x="3931" y="35383"/>
                          <a:pt x="5540" y="36991"/>
                          <a:pt x="7148" y="38599"/>
                        </a:cubicBezTo>
                        <a:cubicBezTo>
                          <a:pt x="8756" y="40208"/>
                          <a:pt x="10365" y="41816"/>
                          <a:pt x="13582" y="41816"/>
                        </a:cubicBezTo>
                        <a:lnTo>
                          <a:pt x="18407" y="41816"/>
                        </a:lnTo>
                        <a:cubicBezTo>
                          <a:pt x="21623" y="41816"/>
                          <a:pt x="24839" y="40208"/>
                          <a:pt x="28056" y="38599"/>
                        </a:cubicBezTo>
                        <a:cubicBezTo>
                          <a:pt x="29665" y="36991"/>
                          <a:pt x="31273" y="36991"/>
                          <a:pt x="31273" y="35383"/>
                        </a:cubicBezTo>
                        <a:cubicBezTo>
                          <a:pt x="31273" y="35383"/>
                          <a:pt x="31273" y="33774"/>
                          <a:pt x="32881" y="33774"/>
                        </a:cubicBezTo>
                        <a:cubicBezTo>
                          <a:pt x="34490" y="33774"/>
                          <a:pt x="36098" y="33774"/>
                          <a:pt x="37706" y="33774"/>
                        </a:cubicBezTo>
                        <a:cubicBezTo>
                          <a:pt x="39314" y="33774"/>
                          <a:pt x="42531" y="32166"/>
                          <a:pt x="44139" y="30558"/>
                        </a:cubicBezTo>
                        <a:cubicBezTo>
                          <a:pt x="45748" y="28949"/>
                          <a:pt x="47356" y="27341"/>
                          <a:pt x="48964" y="25733"/>
                        </a:cubicBezTo>
                        <a:cubicBezTo>
                          <a:pt x="48964" y="24125"/>
                          <a:pt x="50573" y="22516"/>
                          <a:pt x="50573" y="20908"/>
                        </a:cubicBezTo>
                        <a:cubicBezTo>
                          <a:pt x="47356" y="22516"/>
                          <a:pt x="47356" y="19300"/>
                          <a:pt x="47356" y="16083"/>
                        </a:cubicBezTo>
                        <a:close/>
                      </a:path>
                    </a:pathLst>
                  </a:custGeom>
                  <a:solidFill>
                    <a:srgbClr val="7FC97E"/>
                  </a:solidFill>
                  <a:ln w="16082"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CB0EF162-DEAD-4E9A-9FB4-FF3A94C9C5B3}"/>
                      </a:ext>
                    </a:extLst>
                  </p:cNvPr>
                  <p:cNvSpPr/>
                  <p:nvPr/>
                </p:nvSpPr>
                <p:spPr>
                  <a:xfrm>
                    <a:off x="8609097" y="2855537"/>
                    <a:ext cx="62724" cy="54406"/>
                  </a:xfrm>
                  <a:custGeom>
                    <a:avLst/>
                    <a:gdLst>
                      <a:gd name="connsiteX0" fmla="*/ 61115 w 62724"/>
                      <a:gd name="connsiteY0" fmla="*/ 13532 h 54406"/>
                      <a:gd name="connsiteX1" fmla="*/ 53074 w 62724"/>
                      <a:gd name="connsiteY1" fmla="*/ 2274 h 54406"/>
                      <a:gd name="connsiteX2" fmla="*/ 38600 w 62724"/>
                      <a:gd name="connsiteY2" fmla="*/ 666 h 54406"/>
                      <a:gd name="connsiteX3" fmla="*/ 19300 w 62724"/>
                      <a:gd name="connsiteY3" fmla="*/ 10316 h 54406"/>
                      <a:gd name="connsiteX4" fmla="*/ 9650 w 62724"/>
                      <a:gd name="connsiteY4" fmla="*/ 18357 h 54406"/>
                      <a:gd name="connsiteX5" fmla="*/ 1609 w 62724"/>
                      <a:gd name="connsiteY5" fmla="*/ 28007 h 54406"/>
                      <a:gd name="connsiteX6" fmla="*/ 0 w 62724"/>
                      <a:gd name="connsiteY6" fmla="*/ 34440 h 54406"/>
                      <a:gd name="connsiteX7" fmla="*/ 0 w 62724"/>
                      <a:gd name="connsiteY7" fmla="*/ 40874 h 54406"/>
                      <a:gd name="connsiteX8" fmla="*/ 8042 w 62724"/>
                      <a:gd name="connsiteY8" fmla="*/ 52132 h 54406"/>
                      <a:gd name="connsiteX9" fmla="*/ 22517 w 62724"/>
                      <a:gd name="connsiteY9" fmla="*/ 53740 h 54406"/>
                      <a:gd name="connsiteX10" fmla="*/ 27341 w 62724"/>
                      <a:gd name="connsiteY10" fmla="*/ 52132 h 54406"/>
                      <a:gd name="connsiteX11" fmla="*/ 33775 w 62724"/>
                      <a:gd name="connsiteY11" fmla="*/ 45699 h 54406"/>
                      <a:gd name="connsiteX12" fmla="*/ 33775 w 62724"/>
                      <a:gd name="connsiteY12" fmla="*/ 45699 h 54406"/>
                      <a:gd name="connsiteX13" fmla="*/ 41817 w 62724"/>
                      <a:gd name="connsiteY13" fmla="*/ 37657 h 54406"/>
                      <a:gd name="connsiteX14" fmla="*/ 51466 w 62724"/>
                      <a:gd name="connsiteY14" fmla="*/ 31224 h 54406"/>
                      <a:gd name="connsiteX15" fmla="*/ 61115 w 62724"/>
                      <a:gd name="connsiteY15" fmla="*/ 23182 h 54406"/>
                      <a:gd name="connsiteX16" fmla="*/ 62724 w 62724"/>
                      <a:gd name="connsiteY16" fmla="*/ 16749 h 54406"/>
                      <a:gd name="connsiteX17" fmla="*/ 61115 w 62724"/>
                      <a:gd name="connsiteY17" fmla="*/ 13532 h 5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724" h="54406">
                        <a:moveTo>
                          <a:pt x="61115" y="13532"/>
                        </a:moveTo>
                        <a:cubicBezTo>
                          <a:pt x="59507" y="8708"/>
                          <a:pt x="56291" y="5491"/>
                          <a:pt x="53074" y="2274"/>
                        </a:cubicBezTo>
                        <a:cubicBezTo>
                          <a:pt x="48249" y="666"/>
                          <a:pt x="43424" y="-942"/>
                          <a:pt x="38600" y="666"/>
                        </a:cubicBezTo>
                        <a:cubicBezTo>
                          <a:pt x="32166" y="3883"/>
                          <a:pt x="24125" y="5491"/>
                          <a:pt x="19300" y="10316"/>
                        </a:cubicBezTo>
                        <a:cubicBezTo>
                          <a:pt x="16083" y="13532"/>
                          <a:pt x="12866" y="15141"/>
                          <a:pt x="9650" y="18357"/>
                        </a:cubicBezTo>
                        <a:cubicBezTo>
                          <a:pt x="6434" y="21574"/>
                          <a:pt x="3217" y="24791"/>
                          <a:pt x="1609" y="28007"/>
                        </a:cubicBezTo>
                        <a:cubicBezTo>
                          <a:pt x="0" y="29616"/>
                          <a:pt x="0" y="32832"/>
                          <a:pt x="0" y="34440"/>
                        </a:cubicBezTo>
                        <a:cubicBezTo>
                          <a:pt x="0" y="36049"/>
                          <a:pt x="0" y="39265"/>
                          <a:pt x="0" y="40874"/>
                        </a:cubicBezTo>
                        <a:cubicBezTo>
                          <a:pt x="1609" y="45699"/>
                          <a:pt x="4825" y="48915"/>
                          <a:pt x="8042" y="52132"/>
                        </a:cubicBezTo>
                        <a:cubicBezTo>
                          <a:pt x="12866" y="53740"/>
                          <a:pt x="17692" y="55349"/>
                          <a:pt x="22517" y="53740"/>
                        </a:cubicBezTo>
                        <a:cubicBezTo>
                          <a:pt x="24125" y="53740"/>
                          <a:pt x="25733" y="52132"/>
                          <a:pt x="27341" y="52132"/>
                        </a:cubicBezTo>
                        <a:cubicBezTo>
                          <a:pt x="30558" y="50524"/>
                          <a:pt x="32166" y="48915"/>
                          <a:pt x="33775" y="45699"/>
                        </a:cubicBezTo>
                        <a:cubicBezTo>
                          <a:pt x="33775" y="45699"/>
                          <a:pt x="33775" y="45699"/>
                          <a:pt x="33775" y="45699"/>
                        </a:cubicBezTo>
                        <a:cubicBezTo>
                          <a:pt x="35383" y="42482"/>
                          <a:pt x="38600" y="39265"/>
                          <a:pt x="41817" y="37657"/>
                        </a:cubicBezTo>
                        <a:cubicBezTo>
                          <a:pt x="45032" y="36049"/>
                          <a:pt x="48249" y="32832"/>
                          <a:pt x="51466" y="31224"/>
                        </a:cubicBezTo>
                        <a:cubicBezTo>
                          <a:pt x="56291" y="29616"/>
                          <a:pt x="59507" y="28007"/>
                          <a:pt x="61115" y="23182"/>
                        </a:cubicBezTo>
                        <a:cubicBezTo>
                          <a:pt x="62724" y="21574"/>
                          <a:pt x="62724" y="18357"/>
                          <a:pt x="62724" y="16749"/>
                        </a:cubicBezTo>
                        <a:cubicBezTo>
                          <a:pt x="62724" y="18357"/>
                          <a:pt x="62724" y="16749"/>
                          <a:pt x="61115" y="13532"/>
                        </a:cubicBezTo>
                        <a:close/>
                      </a:path>
                    </a:pathLst>
                  </a:custGeom>
                  <a:solidFill>
                    <a:srgbClr val="7FC97E"/>
                  </a:solidFill>
                  <a:ln w="16082" cap="flat">
                    <a:noFill/>
                    <a:prstDash val="solid"/>
                    <a:miter/>
                  </a:ln>
                </p:spPr>
                <p:txBody>
                  <a:bodyPr rtlCol="0" anchor="ctr"/>
                  <a:lstStyle/>
                  <a:p>
                    <a:endParaRPr lang="en-US"/>
                  </a:p>
                </p:txBody>
              </p:sp>
              <p:sp>
                <p:nvSpPr>
                  <p:cNvPr id="88" name="รูปแบบอิสระ: รูปร่าง 87">
                    <a:extLst>
                      <a:ext uri="{FF2B5EF4-FFF2-40B4-BE49-F238E27FC236}">
                        <a16:creationId xmlns:a16="http://schemas.microsoft.com/office/drawing/2014/main" xmlns="" id="{8ECA1CF4-8928-4334-86A4-638A8CF6A47A}"/>
                      </a:ext>
                    </a:extLst>
                  </p:cNvPr>
                  <p:cNvSpPr/>
                  <p:nvPr/>
                </p:nvSpPr>
                <p:spPr>
                  <a:xfrm>
                    <a:off x="8621249" y="2722714"/>
                    <a:ext cx="49678" cy="41815"/>
                  </a:xfrm>
                  <a:custGeom>
                    <a:avLst/>
                    <a:gdLst>
                      <a:gd name="connsiteX0" fmla="*/ 47356 w 49678"/>
                      <a:gd name="connsiteY0" fmla="*/ 8042 h 41815"/>
                      <a:gd name="connsiteX1" fmla="*/ 44139 w 49678"/>
                      <a:gd name="connsiteY1" fmla="*/ 4825 h 41815"/>
                      <a:gd name="connsiteX2" fmla="*/ 36098 w 49678"/>
                      <a:gd name="connsiteY2" fmla="*/ 0 h 41815"/>
                      <a:gd name="connsiteX3" fmla="*/ 31273 w 49678"/>
                      <a:gd name="connsiteY3" fmla="*/ 0 h 41815"/>
                      <a:gd name="connsiteX4" fmla="*/ 21623 w 49678"/>
                      <a:gd name="connsiteY4" fmla="*/ 3217 h 41815"/>
                      <a:gd name="connsiteX5" fmla="*/ 8756 w 49678"/>
                      <a:gd name="connsiteY5" fmla="*/ 9650 h 41815"/>
                      <a:gd name="connsiteX6" fmla="*/ 3931 w 49678"/>
                      <a:gd name="connsiteY6" fmla="*/ 14475 h 41815"/>
                      <a:gd name="connsiteX7" fmla="*/ 715 w 49678"/>
                      <a:gd name="connsiteY7" fmla="*/ 20908 h 41815"/>
                      <a:gd name="connsiteX8" fmla="*/ 715 w 49678"/>
                      <a:gd name="connsiteY8" fmla="*/ 27341 h 41815"/>
                      <a:gd name="connsiteX9" fmla="*/ 2324 w 49678"/>
                      <a:gd name="connsiteY9" fmla="*/ 33774 h 41815"/>
                      <a:gd name="connsiteX10" fmla="*/ 5540 w 49678"/>
                      <a:gd name="connsiteY10" fmla="*/ 36991 h 41815"/>
                      <a:gd name="connsiteX11" fmla="*/ 13582 w 49678"/>
                      <a:gd name="connsiteY11" fmla="*/ 41816 h 41815"/>
                      <a:gd name="connsiteX12" fmla="*/ 18407 w 49678"/>
                      <a:gd name="connsiteY12" fmla="*/ 41816 h 41815"/>
                      <a:gd name="connsiteX13" fmla="*/ 28056 w 49678"/>
                      <a:gd name="connsiteY13" fmla="*/ 38599 h 41815"/>
                      <a:gd name="connsiteX14" fmla="*/ 40922 w 49678"/>
                      <a:gd name="connsiteY14" fmla="*/ 32166 h 41815"/>
                      <a:gd name="connsiteX15" fmla="*/ 45748 w 49678"/>
                      <a:gd name="connsiteY15" fmla="*/ 27341 h 41815"/>
                      <a:gd name="connsiteX16" fmla="*/ 48964 w 49678"/>
                      <a:gd name="connsiteY16" fmla="*/ 20908 h 41815"/>
                      <a:gd name="connsiteX17" fmla="*/ 48964 w 49678"/>
                      <a:gd name="connsiteY17" fmla="*/ 14475 h 41815"/>
                      <a:gd name="connsiteX18" fmla="*/ 47356 w 49678"/>
                      <a:gd name="connsiteY18" fmla="*/ 8042 h 4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678" h="41815">
                        <a:moveTo>
                          <a:pt x="47356" y="8042"/>
                        </a:moveTo>
                        <a:cubicBezTo>
                          <a:pt x="45748" y="6433"/>
                          <a:pt x="45748" y="4825"/>
                          <a:pt x="44139" y="4825"/>
                        </a:cubicBezTo>
                        <a:cubicBezTo>
                          <a:pt x="42531" y="3217"/>
                          <a:pt x="39314" y="1608"/>
                          <a:pt x="36098" y="0"/>
                        </a:cubicBezTo>
                        <a:cubicBezTo>
                          <a:pt x="34490" y="0"/>
                          <a:pt x="32881" y="0"/>
                          <a:pt x="31273" y="0"/>
                        </a:cubicBezTo>
                        <a:cubicBezTo>
                          <a:pt x="28056" y="0"/>
                          <a:pt x="24839" y="1608"/>
                          <a:pt x="21623" y="3217"/>
                        </a:cubicBezTo>
                        <a:cubicBezTo>
                          <a:pt x="16798" y="4825"/>
                          <a:pt x="11973" y="8042"/>
                          <a:pt x="8756" y="9650"/>
                        </a:cubicBezTo>
                        <a:cubicBezTo>
                          <a:pt x="7148" y="11258"/>
                          <a:pt x="5540" y="12866"/>
                          <a:pt x="3931" y="14475"/>
                        </a:cubicBezTo>
                        <a:cubicBezTo>
                          <a:pt x="2324" y="16083"/>
                          <a:pt x="715" y="17691"/>
                          <a:pt x="715" y="20908"/>
                        </a:cubicBezTo>
                        <a:cubicBezTo>
                          <a:pt x="715" y="22516"/>
                          <a:pt x="-893" y="25733"/>
                          <a:pt x="715" y="27341"/>
                        </a:cubicBezTo>
                        <a:cubicBezTo>
                          <a:pt x="715" y="28950"/>
                          <a:pt x="2324" y="32166"/>
                          <a:pt x="2324" y="33774"/>
                        </a:cubicBezTo>
                        <a:cubicBezTo>
                          <a:pt x="3931" y="35383"/>
                          <a:pt x="3931" y="36991"/>
                          <a:pt x="5540" y="36991"/>
                        </a:cubicBezTo>
                        <a:cubicBezTo>
                          <a:pt x="7148" y="38599"/>
                          <a:pt x="10365" y="40208"/>
                          <a:pt x="13582" y="41816"/>
                        </a:cubicBezTo>
                        <a:cubicBezTo>
                          <a:pt x="15190" y="41816"/>
                          <a:pt x="16798" y="41816"/>
                          <a:pt x="18407" y="41816"/>
                        </a:cubicBezTo>
                        <a:cubicBezTo>
                          <a:pt x="21623" y="41816"/>
                          <a:pt x="24839" y="40208"/>
                          <a:pt x="28056" y="38599"/>
                        </a:cubicBezTo>
                        <a:cubicBezTo>
                          <a:pt x="32881" y="36991"/>
                          <a:pt x="37706" y="33774"/>
                          <a:pt x="40922" y="32166"/>
                        </a:cubicBezTo>
                        <a:cubicBezTo>
                          <a:pt x="42531" y="30558"/>
                          <a:pt x="44139" y="28950"/>
                          <a:pt x="45748" y="27341"/>
                        </a:cubicBezTo>
                        <a:cubicBezTo>
                          <a:pt x="47356" y="25733"/>
                          <a:pt x="48964" y="24125"/>
                          <a:pt x="48964" y="20908"/>
                        </a:cubicBezTo>
                        <a:cubicBezTo>
                          <a:pt x="48964" y="19300"/>
                          <a:pt x="50573" y="16083"/>
                          <a:pt x="48964" y="14475"/>
                        </a:cubicBezTo>
                        <a:cubicBezTo>
                          <a:pt x="50573" y="11258"/>
                          <a:pt x="48964" y="9650"/>
                          <a:pt x="47356" y="8042"/>
                        </a:cubicBezTo>
                        <a:close/>
                      </a:path>
                    </a:pathLst>
                  </a:custGeom>
                  <a:solidFill>
                    <a:srgbClr val="7FC97E"/>
                  </a:solidFill>
                  <a:ln w="16082" cap="flat">
                    <a:noFill/>
                    <a:prstDash val="solid"/>
                    <a:miter/>
                  </a:ln>
                </p:spPr>
                <p:txBody>
                  <a:bodyPr rtlCol="0" anchor="ctr"/>
                  <a:lstStyle/>
                  <a:p>
                    <a:endParaRPr lang="en-US"/>
                  </a:p>
                </p:txBody>
              </p:sp>
              <p:sp>
                <p:nvSpPr>
                  <p:cNvPr id="89" name="รูปแบบอิสระ: รูปร่าง 88">
                    <a:extLst>
                      <a:ext uri="{FF2B5EF4-FFF2-40B4-BE49-F238E27FC236}">
                        <a16:creationId xmlns:a16="http://schemas.microsoft.com/office/drawing/2014/main" xmlns="" id="{4446BD30-291F-4FC6-A8AB-523821BA7206}"/>
                      </a:ext>
                    </a:extLst>
                  </p:cNvPr>
                  <p:cNvSpPr/>
                  <p:nvPr/>
                </p:nvSpPr>
                <p:spPr>
                  <a:xfrm>
                    <a:off x="8742586" y="2746172"/>
                    <a:ext cx="57497" cy="62447"/>
                  </a:xfrm>
                  <a:custGeom>
                    <a:avLst/>
                    <a:gdLst>
                      <a:gd name="connsiteX0" fmla="*/ 56291 w 57497"/>
                      <a:gd name="connsiteY0" fmla="*/ 13533 h 62447"/>
                      <a:gd name="connsiteX1" fmla="*/ 48249 w 57497"/>
                      <a:gd name="connsiteY1" fmla="*/ 2274 h 62447"/>
                      <a:gd name="connsiteX2" fmla="*/ 33775 w 57497"/>
                      <a:gd name="connsiteY2" fmla="*/ 666 h 62447"/>
                      <a:gd name="connsiteX3" fmla="*/ 28950 w 57497"/>
                      <a:gd name="connsiteY3" fmla="*/ 2274 h 62447"/>
                      <a:gd name="connsiteX4" fmla="*/ 22517 w 57497"/>
                      <a:gd name="connsiteY4" fmla="*/ 8708 h 62447"/>
                      <a:gd name="connsiteX5" fmla="*/ 1609 w 57497"/>
                      <a:gd name="connsiteY5" fmla="*/ 36049 h 62447"/>
                      <a:gd name="connsiteX6" fmla="*/ 0 w 57497"/>
                      <a:gd name="connsiteY6" fmla="*/ 42482 h 62447"/>
                      <a:gd name="connsiteX7" fmla="*/ 0 w 57497"/>
                      <a:gd name="connsiteY7" fmla="*/ 48915 h 62447"/>
                      <a:gd name="connsiteX8" fmla="*/ 8042 w 57497"/>
                      <a:gd name="connsiteY8" fmla="*/ 60173 h 62447"/>
                      <a:gd name="connsiteX9" fmla="*/ 22517 w 57497"/>
                      <a:gd name="connsiteY9" fmla="*/ 61782 h 62447"/>
                      <a:gd name="connsiteX10" fmla="*/ 27341 w 57497"/>
                      <a:gd name="connsiteY10" fmla="*/ 60173 h 62447"/>
                      <a:gd name="connsiteX11" fmla="*/ 33775 w 57497"/>
                      <a:gd name="connsiteY11" fmla="*/ 53740 h 62447"/>
                      <a:gd name="connsiteX12" fmla="*/ 54683 w 57497"/>
                      <a:gd name="connsiteY12" fmla="*/ 26399 h 62447"/>
                      <a:gd name="connsiteX13" fmla="*/ 56291 w 57497"/>
                      <a:gd name="connsiteY13" fmla="*/ 19966 h 62447"/>
                      <a:gd name="connsiteX14" fmla="*/ 56291 w 57497"/>
                      <a:gd name="connsiteY14" fmla="*/ 13533 h 6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497" h="62447">
                        <a:moveTo>
                          <a:pt x="56291" y="13533"/>
                        </a:moveTo>
                        <a:cubicBezTo>
                          <a:pt x="54683" y="8708"/>
                          <a:pt x="51466" y="5491"/>
                          <a:pt x="48249" y="2274"/>
                        </a:cubicBezTo>
                        <a:cubicBezTo>
                          <a:pt x="43424" y="666"/>
                          <a:pt x="38600" y="-942"/>
                          <a:pt x="33775" y="666"/>
                        </a:cubicBezTo>
                        <a:cubicBezTo>
                          <a:pt x="32166" y="666"/>
                          <a:pt x="30558" y="2274"/>
                          <a:pt x="28950" y="2274"/>
                        </a:cubicBezTo>
                        <a:cubicBezTo>
                          <a:pt x="25733" y="3883"/>
                          <a:pt x="24125" y="5491"/>
                          <a:pt x="22517" y="8708"/>
                        </a:cubicBezTo>
                        <a:cubicBezTo>
                          <a:pt x="16083" y="18357"/>
                          <a:pt x="9650" y="26399"/>
                          <a:pt x="1609" y="36049"/>
                        </a:cubicBezTo>
                        <a:cubicBezTo>
                          <a:pt x="0" y="37657"/>
                          <a:pt x="0" y="40874"/>
                          <a:pt x="0" y="42482"/>
                        </a:cubicBezTo>
                        <a:cubicBezTo>
                          <a:pt x="0" y="44090"/>
                          <a:pt x="0" y="47307"/>
                          <a:pt x="0" y="48915"/>
                        </a:cubicBezTo>
                        <a:cubicBezTo>
                          <a:pt x="1609" y="53740"/>
                          <a:pt x="4826" y="56957"/>
                          <a:pt x="8042" y="60173"/>
                        </a:cubicBezTo>
                        <a:cubicBezTo>
                          <a:pt x="12867" y="61782"/>
                          <a:pt x="17692" y="63390"/>
                          <a:pt x="22517" y="61782"/>
                        </a:cubicBezTo>
                        <a:cubicBezTo>
                          <a:pt x="24125" y="61782"/>
                          <a:pt x="25733" y="60173"/>
                          <a:pt x="27341" y="60173"/>
                        </a:cubicBezTo>
                        <a:cubicBezTo>
                          <a:pt x="30558" y="58565"/>
                          <a:pt x="32166" y="56957"/>
                          <a:pt x="33775" y="53740"/>
                        </a:cubicBezTo>
                        <a:cubicBezTo>
                          <a:pt x="40208" y="44090"/>
                          <a:pt x="46641" y="36049"/>
                          <a:pt x="54683" y="26399"/>
                        </a:cubicBezTo>
                        <a:cubicBezTo>
                          <a:pt x="56291" y="24791"/>
                          <a:pt x="56291" y="21574"/>
                          <a:pt x="56291" y="19966"/>
                        </a:cubicBezTo>
                        <a:cubicBezTo>
                          <a:pt x="57900" y="18357"/>
                          <a:pt x="57900" y="16749"/>
                          <a:pt x="56291" y="13533"/>
                        </a:cubicBezTo>
                        <a:close/>
                      </a:path>
                    </a:pathLst>
                  </a:custGeom>
                  <a:solidFill>
                    <a:srgbClr val="7FC97E"/>
                  </a:solidFill>
                  <a:ln w="16082"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36AD9D29-BFA3-4302-872A-AD9174693E36}"/>
                      </a:ext>
                    </a:extLst>
                  </p:cNvPr>
                  <p:cNvSpPr/>
                  <p:nvPr/>
                </p:nvSpPr>
                <p:spPr>
                  <a:xfrm>
                    <a:off x="8749020" y="2612683"/>
                    <a:ext cx="50106" cy="61781"/>
                  </a:xfrm>
                  <a:custGeom>
                    <a:avLst/>
                    <a:gdLst>
                      <a:gd name="connsiteX0" fmla="*/ 48249 w 50106"/>
                      <a:gd name="connsiteY0" fmla="*/ 8708 h 61781"/>
                      <a:gd name="connsiteX1" fmla="*/ 36991 w 50106"/>
                      <a:gd name="connsiteY1" fmla="*/ 666 h 61781"/>
                      <a:gd name="connsiteX2" fmla="*/ 22517 w 50106"/>
                      <a:gd name="connsiteY2" fmla="*/ 2275 h 61781"/>
                      <a:gd name="connsiteX3" fmla="*/ 12866 w 50106"/>
                      <a:gd name="connsiteY3" fmla="*/ 10316 h 61781"/>
                      <a:gd name="connsiteX4" fmla="*/ 8042 w 50106"/>
                      <a:gd name="connsiteY4" fmla="*/ 16749 h 61781"/>
                      <a:gd name="connsiteX5" fmla="*/ 6434 w 50106"/>
                      <a:gd name="connsiteY5" fmla="*/ 19966 h 61781"/>
                      <a:gd name="connsiteX6" fmla="*/ 1608 w 50106"/>
                      <a:gd name="connsiteY6" fmla="*/ 31224 h 61781"/>
                      <a:gd name="connsiteX7" fmla="*/ 0 w 50106"/>
                      <a:gd name="connsiteY7" fmla="*/ 44090 h 61781"/>
                      <a:gd name="connsiteX8" fmla="*/ 1608 w 50106"/>
                      <a:gd name="connsiteY8" fmla="*/ 50524 h 61781"/>
                      <a:gd name="connsiteX9" fmla="*/ 4825 w 50106"/>
                      <a:gd name="connsiteY9" fmla="*/ 56957 h 61781"/>
                      <a:gd name="connsiteX10" fmla="*/ 17691 w 50106"/>
                      <a:gd name="connsiteY10" fmla="*/ 61782 h 61781"/>
                      <a:gd name="connsiteX11" fmla="*/ 30558 w 50106"/>
                      <a:gd name="connsiteY11" fmla="*/ 56957 h 61781"/>
                      <a:gd name="connsiteX12" fmla="*/ 35383 w 50106"/>
                      <a:gd name="connsiteY12" fmla="*/ 44090 h 61781"/>
                      <a:gd name="connsiteX13" fmla="*/ 35383 w 50106"/>
                      <a:gd name="connsiteY13" fmla="*/ 40874 h 61781"/>
                      <a:gd name="connsiteX14" fmla="*/ 35383 w 50106"/>
                      <a:gd name="connsiteY14" fmla="*/ 37657 h 61781"/>
                      <a:gd name="connsiteX15" fmla="*/ 36991 w 50106"/>
                      <a:gd name="connsiteY15" fmla="*/ 36049 h 61781"/>
                      <a:gd name="connsiteX16" fmla="*/ 38600 w 50106"/>
                      <a:gd name="connsiteY16" fmla="*/ 34441 h 61781"/>
                      <a:gd name="connsiteX17" fmla="*/ 40208 w 50106"/>
                      <a:gd name="connsiteY17" fmla="*/ 34441 h 61781"/>
                      <a:gd name="connsiteX18" fmla="*/ 48249 w 50106"/>
                      <a:gd name="connsiteY18" fmla="*/ 23182 h 61781"/>
                      <a:gd name="connsiteX19" fmla="*/ 48249 w 50106"/>
                      <a:gd name="connsiteY19" fmla="*/ 16749 h 61781"/>
                      <a:gd name="connsiteX20" fmla="*/ 48249 w 50106"/>
                      <a:gd name="connsiteY20" fmla="*/ 8708 h 6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106" h="61781">
                        <a:moveTo>
                          <a:pt x="48249" y="8708"/>
                        </a:moveTo>
                        <a:cubicBezTo>
                          <a:pt x="45032" y="5491"/>
                          <a:pt x="41816" y="666"/>
                          <a:pt x="36991" y="666"/>
                        </a:cubicBezTo>
                        <a:cubicBezTo>
                          <a:pt x="32166" y="-942"/>
                          <a:pt x="27341" y="666"/>
                          <a:pt x="22517" y="2275"/>
                        </a:cubicBezTo>
                        <a:cubicBezTo>
                          <a:pt x="19300" y="3883"/>
                          <a:pt x="16083" y="7099"/>
                          <a:pt x="12866" y="10316"/>
                        </a:cubicBezTo>
                        <a:cubicBezTo>
                          <a:pt x="11258" y="11924"/>
                          <a:pt x="9649" y="15141"/>
                          <a:pt x="8042" y="16749"/>
                        </a:cubicBezTo>
                        <a:cubicBezTo>
                          <a:pt x="6434" y="18358"/>
                          <a:pt x="6434" y="18358"/>
                          <a:pt x="6434" y="19966"/>
                        </a:cubicBezTo>
                        <a:cubicBezTo>
                          <a:pt x="4825" y="23182"/>
                          <a:pt x="3217" y="28007"/>
                          <a:pt x="1608" y="31224"/>
                        </a:cubicBezTo>
                        <a:cubicBezTo>
                          <a:pt x="0" y="36049"/>
                          <a:pt x="0" y="39265"/>
                          <a:pt x="0" y="44090"/>
                        </a:cubicBezTo>
                        <a:cubicBezTo>
                          <a:pt x="0" y="47307"/>
                          <a:pt x="0" y="48915"/>
                          <a:pt x="1608" y="50524"/>
                        </a:cubicBezTo>
                        <a:cubicBezTo>
                          <a:pt x="1608" y="52132"/>
                          <a:pt x="3217" y="55349"/>
                          <a:pt x="4825" y="56957"/>
                        </a:cubicBezTo>
                        <a:cubicBezTo>
                          <a:pt x="8042" y="60173"/>
                          <a:pt x="12866" y="61782"/>
                          <a:pt x="17691" y="61782"/>
                        </a:cubicBezTo>
                        <a:cubicBezTo>
                          <a:pt x="22517" y="61782"/>
                          <a:pt x="27341" y="60173"/>
                          <a:pt x="30558" y="56957"/>
                        </a:cubicBezTo>
                        <a:cubicBezTo>
                          <a:pt x="33774" y="53740"/>
                          <a:pt x="36991" y="48915"/>
                          <a:pt x="35383" y="44090"/>
                        </a:cubicBezTo>
                        <a:cubicBezTo>
                          <a:pt x="35383" y="42482"/>
                          <a:pt x="35383" y="40874"/>
                          <a:pt x="35383" y="40874"/>
                        </a:cubicBezTo>
                        <a:cubicBezTo>
                          <a:pt x="35383" y="39265"/>
                          <a:pt x="35383" y="39265"/>
                          <a:pt x="35383" y="37657"/>
                        </a:cubicBezTo>
                        <a:cubicBezTo>
                          <a:pt x="35383" y="37657"/>
                          <a:pt x="36991" y="36049"/>
                          <a:pt x="36991" y="36049"/>
                        </a:cubicBezTo>
                        <a:cubicBezTo>
                          <a:pt x="36991" y="36049"/>
                          <a:pt x="38600" y="34441"/>
                          <a:pt x="38600" y="34441"/>
                        </a:cubicBezTo>
                        <a:cubicBezTo>
                          <a:pt x="38600" y="34441"/>
                          <a:pt x="38600" y="34441"/>
                          <a:pt x="40208" y="34441"/>
                        </a:cubicBezTo>
                        <a:cubicBezTo>
                          <a:pt x="43424" y="32832"/>
                          <a:pt x="46641" y="28007"/>
                          <a:pt x="48249" y="23182"/>
                        </a:cubicBezTo>
                        <a:cubicBezTo>
                          <a:pt x="48249" y="21574"/>
                          <a:pt x="49857" y="18358"/>
                          <a:pt x="48249" y="16749"/>
                        </a:cubicBezTo>
                        <a:cubicBezTo>
                          <a:pt x="51466" y="11924"/>
                          <a:pt x="49857" y="10316"/>
                          <a:pt x="48249" y="8708"/>
                        </a:cubicBezTo>
                        <a:close/>
                      </a:path>
                    </a:pathLst>
                  </a:custGeom>
                  <a:solidFill>
                    <a:srgbClr val="7FC97E"/>
                  </a:solidFill>
                  <a:ln w="16082" cap="flat">
                    <a:noFill/>
                    <a:prstDash val="solid"/>
                    <a:miter/>
                  </a:ln>
                </p:spPr>
                <p:txBody>
                  <a:bodyPr rtlCol="0" anchor="ctr"/>
                  <a:lstStyle/>
                  <a:p>
                    <a:endParaRPr lang="en-US"/>
                  </a:p>
                </p:txBody>
              </p:sp>
              <p:sp>
                <p:nvSpPr>
                  <p:cNvPr id="91" name="รูปแบบอิสระ: รูปร่าง 90">
                    <a:extLst>
                      <a:ext uri="{FF2B5EF4-FFF2-40B4-BE49-F238E27FC236}">
                        <a16:creationId xmlns:a16="http://schemas.microsoft.com/office/drawing/2014/main" xmlns="" id="{FBEA0992-A9E0-4F38-9E6B-A891C258C4A0}"/>
                      </a:ext>
                    </a:extLst>
                  </p:cNvPr>
                  <p:cNvSpPr/>
                  <p:nvPr/>
                </p:nvSpPr>
                <p:spPr>
                  <a:xfrm>
                    <a:off x="7269379" y="2257913"/>
                    <a:ext cx="69156" cy="77198"/>
                  </a:xfrm>
                  <a:custGeom>
                    <a:avLst/>
                    <a:gdLst>
                      <a:gd name="connsiteX0" fmla="*/ 69157 w 69156"/>
                      <a:gd name="connsiteY0" fmla="*/ 54683 h 77198"/>
                      <a:gd name="connsiteX1" fmla="*/ 64332 w 69156"/>
                      <a:gd name="connsiteY1" fmla="*/ 46641 h 77198"/>
                      <a:gd name="connsiteX2" fmla="*/ 30558 w 69156"/>
                      <a:gd name="connsiteY2" fmla="*/ 4825 h 77198"/>
                      <a:gd name="connsiteX3" fmla="*/ 17691 w 69156"/>
                      <a:gd name="connsiteY3" fmla="*/ 0 h 77198"/>
                      <a:gd name="connsiteX4" fmla="*/ 4825 w 69156"/>
                      <a:gd name="connsiteY4" fmla="*/ 4825 h 77198"/>
                      <a:gd name="connsiteX5" fmla="*/ 0 w 69156"/>
                      <a:gd name="connsiteY5" fmla="*/ 17691 h 77198"/>
                      <a:gd name="connsiteX6" fmla="*/ 0 w 69156"/>
                      <a:gd name="connsiteY6" fmla="*/ 22516 h 77198"/>
                      <a:gd name="connsiteX7" fmla="*/ 4825 w 69156"/>
                      <a:gd name="connsiteY7" fmla="*/ 30558 h 77198"/>
                      <a:gd name="connsiteX8" fmla="*/ 38599 w 69156"/>
                      <a:gd name="connsiteY8" fmla="*/ 72374 h 77198"/>
                      <a:gd name="connsiteX9" fmla="*/ 51466 w 69156"/>
                      <a:gd name="connsiteY9" fmla="*/ 77199 h 77198"/>
                      <a:gd name="connsiteX10" fmla="*/ 64332 w 69156"/>
                      <a:gd name="connsiteY10" fmla="*/ 72374 h 77198"/>
                      <a:gd name="connsiteX11" fmla="*/ 69157 w 69156"/>
                      <a:gd name="connsiteY11" fmla="*/ 59507 h 77198"/>
                      <a:gd name="connsiteX12" fmla="*/ 69157 w 69156"/>
                      <a:gd name="connsiteY12" fmla="*/ 54683 h 7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56" h="77198">
                        <a:moveTo>
                          <a:pt x="69157" y="54683"/>
                        </a:moveTo>
                        <a:cubicBezTo>
                          <a:pt x="67549" y="51466"/>
                          <a:pt x="67549" y="48249"/>
                          <a:pt x="64332" y="46641"/>
                        </a:cubicBezTo>
                        <a:cubicBezTo>
                          <a:pt x="53074" y="32166"/>
                          <a:pt x="41816" y="19300"/>
                          <a:pt x="30558" y="4825"/>
                        </a:cubicBezTo>
                        <a:cubicBezTo>
                          <a:pt x="27341" y="1608"/>
                          <a:pt x="22516" y="0"/>
                          <a:pt x="17691" y="0"/>
                        </a:cubicBezTo>
                        <a:cubicBezTo>
                          <a:pt x="12866" y="0"/>
                          <a:pt x="8042" y="1608"/>
                          <a:pt x="4825" y="4825"/>
                        </a:cubicBezTo>
                        <a:cubicBezTo>
                          <a:pt x="1608" y="8042"/>
                          <a:pt x="0" y="12866"/>
                          <a:pt x="0" y="17691"/>
                        </a:cubicBezTo>
                        <a:cubicBezTo>
                          <a:pt x="0" y="19300"/>
                          <a:pt x="0" y="20908"/>
                          <a:pt x="0" y="22516"/>
                        </a:cubicBezTo>
                        <a:cubicBezTo>
                          <a:pt x="1608" y="25733"/>
                          <a:pt x="1608" y="28950"/>
                          <a:pt x="4825" y="30558"/>
                        </a:cubicBezTo>
                        <a:cubicBezTo>
                          <a:pt x="16083" y="45033"/>
                          <a:pt x="27341" y="57899"/>
                          <a:pt x="38599" y="72374"/>
                        </a:cubicBezTo>
                        <a:cubicBezTo>
                          <a:pt x="41816" y="75591"/>
                          <a:pt x="46641" y="77199"/>
                          <a:pt x="51466" y="77199"/>
                        </a:cubicBezTo>
                        <a:cubicBezTo>
                          <a:pt x="56291" y="77199"/>
                          <a:pt x="61115" y="75591"/>
                          <a:pt x="64332" y="72374"/>
                        </a:cubicBezTo>
                        <a:cubicBezTo>
                          <a:pt x="67549" y="69157"/>
                          <a:pt x="69157" y="64332"/>
                          <a:pt x="69157" y="59507"/>
                        </a:cubicBezTo>
                        <a:lnTo>
                          <a:pt x="69157" y="54683"/>
                        </a:lnTo>
                        <a:close/>
                      </a:path>
                    </a:pathLst>
                  </a:custGeom>
                  <a:solidFill>
                    <a:srgbClr val="7FC97E"/>
                  </a:solidFill>
                  <a:ln w="16082" cap="flat">
                    <a:noFill/>
                    <a:prstDash val="solid"/>
                    <a:miter/>
                  </a:ln>
                </p:spPr>
                <p:txBody>
                  <a:bodyPr rtlCol="0" anchor="ctr"/>
                  <a:lstStyle/>
                  <a:p>
                    <a:endParaRPr lang="en-US"/>
                  </a:p>
                </p:txBody>
              </p:sp>
              <p:sp>
                <p:nvSpPr>
                  <p:cNvPr id="92" name="รูปแบบอิสระ: รูปร่าง 91">
                    <a:extLst>
                      <a:ext uri="{FF2B5EF4-FFF2-40B4-BE49-F238E27FC236}">
                        <a16:creationId xmlns:a16="http://schemas.microsoft.com/office/drawing/2014/main" xmlns="" id="{587A7964-6589-4E7D-AE66-A38F7BED413E}"/>
                      </a:ext>
                    </a:extLst>
                  </p:cNvPr>
                  <p:cNvSpPr/>
                  <p:nvPr/>
                </p:nvSpPr>
                <p:spPr>
                  <a:xfrm>
                    <a:off x="7261338" y="2442869"/>
                    <a:ext cx="63930" cy="56290"/>
                  </a:xfrm>
                  <a:custGeom>
                    <a:avLst/>
                    <a:gdLst>
                      <a:gd name="connsiteX0" fmla="*/ 62724 w 63930"/>
                      <a:gd name="connsiteY0" fmla="*/ 33775 h 56290"/>
                      <a:gd name="connsiteX1" fmla="*/ 57899 w 63930"/>
                      <a:gd name="connsiteY1" fmla="*/ 25733 h 56290"/>
                      <a:gd name="connsiteX2" fmla="*/ 30558 w 63930"/>
                      <a:gd name="connsiteY2" fmla="*/ 4825 h 56290"/>
                      <a:gd name="connsiteX3" fmla="*/ 24125 w 63930"/>
                      <a:gd name="connsiteY3" fmla="*/ 1608 h 56290"/>
                      <a:gd name="connsiteX4" fmla="*/ 17691 w 63930"/>
                      <a:gd name="connsiteY4" fmla="*/ 0 h 56290"/>
                      <a:gd name="connsiteX5" fmla="*/ 4825 w 63930"/>
                      <a:gd name="connsiteY5" fmla="*/ 4825 h 56290"/>
                      <a:gd name="connsiteX6" fmla="*/ 0 w 63930"/>
                      <a:gd name="connsiteY6" fmla="*/ 17691 h 56290"/>
                      <a:gd name="connsiteX7" fmla="*/ 0 w 63930"/>
                      <a:gd name="connsiteY7" fmla="*/ 22516 h 56290"/>
                      <a:gd name="connsiteX8" fmla="*/ 4825 w 63930"/>
                      <a:gd name="connsiteY8" fmla="*/ 30558 h 56290"/>
                      <a:gd name="connsiteX9" fmla="*/ 32166 w 63930"/>
                      <a:gd name="connsiteY9" fmla="*/ 51466 h 56290"/>
                      <a:gd name="connsiteX10" fmla="*/ 38599 w 63930"/>
                      <a:gd name="connsiteY10" fmla="*/ 54683 h 56290"/>
                      <a:gd name="connsiteX11" fmla="*/ 45032 w 63930"/>
                      <a:gd name="connsiteY11" fmla="*/ 56291 h 56290"/>
                      <a:gd name="connsiteX12" fmla="*/ 57899 w 63930"/>
                      <a:gd name="connsiteY12" fmla="*/ 51466 h 56290"/>
                      <a:gd name="connsiteX13" fmla="*/ 62724 w 63930"/>
                      <a:gd name="connsiteY13" fmla="*/ 38599 h 56290"/>
                      <a:gd name="connsiteX14" fmla="*/ 62724 w 63930"/>
                      <a:gd name="connsiteY14" fmla="*/ 33775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30" h="56290">
                        <a:moveTo>
                          <a:pt x="62724" y="33775"/>
                        </a:moveTo>
                        <a:cubicBezTo>
                          <a:pt x="61115" y="30558"/>
                          <a:pt x="61115" y="27341"/>
                          <a:pt x="57899" y="25733"/>
                        </a:cubicBezTo>
                        <a:cubicBezTo>
                          <a:pt x="48249" y="19300"/>
                          <a:pt x="40208" y="11258"/>
                          <a:pt x="30558" y="4825"/>
                        </a:cubicBezTo>
                        <a:cubicBezTo>
                          <a:pt x="28949" y="3217"/>
                          <a:pt x="27341" y="1608"/>
                          <a:pt x="24125" y="1608"/>
                        </a:cubicBezTo>
                        <a:cubicBezTo>
                          <a:pt x="22516" y="0"/>
                          <a:pt x="19300" y="0"/>
                          <a:pt x="17691" y="0"/>
                        </a:cubicBezTo>
                        <a:cubicBezTo>
                          <a:pt x="12866" y="0"/>
                          <a:pt x="8042" y="1608"/>
                          <a:pt x="4825" y="4825"/>
                        </a:cubicBezTo>
                        <a:cubicBezTo>
                          <a:pt x="1608" y="8042"/>
                          <a:pt x="0" y="12866"/>
                          <a:pt x="0" y="17691"/>
                        </a:cubicBezTo>
                        <a:cubicBezTo>
                          <a:pt x="0" y="19300"/>
                          <a:pt x="0" y="20908"/>
                          <a:pt x="0" y="22516"/>
                        </a:cubicBezTo>
                        <a:cubicBezTo>
                          <a:pt x="1608" y="25733"/>
                          <a:pt x="1608" y="28950"/>
                          <a:pt x="4825" y="30558"/>
                        </a:cubicBezTo>
                        <a:cubicBezTo>
                          <a:pt x="14475" y="36991"/>
                          <a:pt x="22516" y="45033"/>
                          <a:pt x="32166" y="51466"/>
                        </a:cubicBezTo>
                        <a:cubicBezTo>
                          <a:pt x="33775" y="53074"/>
                          <a:pt x="35383" y="54683"/>
                          <a:pt x="38599" y="54683"/>
                        </a:cubicBezTo>
                        <a:cubicBezTo>
                          <a:pt x="40208" y="56291"/>
                          <a:pt x="43424" y="56291"/>
                          <a:pt x="45032" y="56291"/>
                        </a:cubicBezTo>
                        <a:cubicBezTo>
                          <a:pt x="49858" y="56291"/>
                          <a:pt x="54682" y="54683"/>
                          <a:pt x="57899" y="51466"/>
                        </a:cubicBezTo>
                        <a:cubicBezTo>
                          <a:pt x="61115" y="48249"/>
                          <a:pt x="62724" y="43424"/>
                          <a:pt x="62724" y="38599"/>
                        </a:cubicBezTo>
                        <a:cubicBezTo>
                          <a:pt x="64332" y="36991"/>
                          <a:pt x="64332" y="35383"/>
                          <a:pt x="62724" y="33775"/>
                        </a:cubicBezTo>
                        <a:close/>
                      </a:path>
                    </a:pathLst>
                  </a:custGeom>
                  <a:solidFill>
                    <a:srgbClr val="7FC97E"/>
                  </a:solidFill>
                  <a:ln w="16082"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0C64E006-A329-4975-A403-B950B19885C1}"/>
                      </a:ext>
                    </a:extLst>
                  </p:cNvPr>
                  <p:cNvSpPr/>
                  <p:nvPr/>
                </p:nvSpPr>
                <p:spPr>
                  <a:xfrm>
                    <a:off x="7217913" y="2096368"/>
                    <a:ext cx="48249" cy="64153"/>
                  </a:xfrm>
                  <a:custGeom>
                    <a:avLst/>
                    <a:gdLst>
                      <a:gd name="connsiteX0" fmla="*/ 45033 w 48249"/>
                      <a:gd name="connsiteY0" fmla="*/ 36097 h 64153"/>
                      <a:gd name="connsiteX1" fmla="*/ 32166 w 48249"/>
                      <a:gd name="connsiteY1" fmla="*/ 8756 h 64153"/>
                      <a:gd name="connsiteX2" fmla="*/ 20908 w 48249"/>
                      <a:gd name="connsiteY2" fmla="*/ 715 h 64153"/>
                      <a:gd name="connsiteX3" fmla="*/ 14475 w 48249"/>
                      <a:gd name="connsiteY3" fmla="*/ 715 h 64153"/>
                      <a:gd name="connsiteX4" fmla="*/ 8042 w 48249"/>
                      <a:gd name="connsiteY4" fmla="*/ 2323 h 64153"/>
                      <a:gd name="connsiteX5" fmla="*/ 0 w 48249"/>
                      <a:gd name="connsiteY5" fmla="*/ 13581 h 64153"/>
                      <a:gd name="connsiteX6" fmla="*/ 0 w 48249"/>
                      <a:gd name="connsiteY6" fmla="*/ 18406 h 64153"/>
                      <a:gd name="connsiteX7" fmla="*/ 3217 w 48249"/>
                      <a:gd name="connsiteY7" fmla="*/ 28056 h 64153"/>
                      <a:gd name="connsiteX8" fmla="*/ 16083 w 48249"/>
                      <a:gd name="connsiteY8" fmla="*/ 55397 h 64153"/>
                      <a:gd name="connsiteX9" fmla="*/ 27341 w 48249"/>
                      <a:gd name="connsiteY9" fmla="*/ 63439 h 64153"/>
                      <a:gd name="connsiteX10" fmla="*/ 33775 w 48249"/>
                      <a:gd name="connsiteY10" fmla="*/ 63439 h 64153"/>
                      <a:gd name="connsiteX11" fmla="*/ 40208 w 48249"/>
                      <a:gd name="connsiteY11" fmla="*/ 61830 h 64153"/>
                      <a:gd name="connsiteX12" fmla="*/ 48249 w 48249"/>
                      <a:gd name="connsiteY12" fmla="*/ 50572 h 64153"/>
                      <a:gd name="connsiteX13" fmla="*/ 48249 w 48249"/>
                      <a:gd name="connsiteY13" fmla="*/ 45747 h 64153"/>
                      <a:gd name="connsiteX14" fmla="*/ 45033 w 48249"/>
                      <a:gd name="connsiteY14" fmla="*/ 36097 h 6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249" h="64153">
                        <a:moveTo>
                          <a:pt x="45033" y="36097"/>
                        </a:moveTo>
                        <a:cubicBezTo>
                          <a:pt x="40208" y="26448"/>
                          <a:pt x="35383" y="18406"/>
                          <a:pt x="32166" y="8756"/>
                        </a:cubicBezTo>
                        <a:cubicBezTo>
                          <a:pt x="30558" y="5540"/>
                          <a:pt x="25733" y="2323"/>
                          <a:pt x="20908" y="715"/>
                        </a:cubicBezTo>
                        <a:cubicBezTo>
                          <a:pt x="19300" y="715"/>
                          <a:pt x="16083" y="-893"/>
                          <a:pt x="14475" y="715"/>
                        </a:cubicBezTo>
                        <a:cubicBezTo>
                          <a:pt x="12867" y="715"/>
                          <a:pt x="9650" y="2323"/>
                          <a:pt x="8042" y="2323"/>
                        </a:cubicBezTo>
                        <a:cubicBezTo>
                          <a:pt x="4825" y="5540"/>
                          <a:pt x="0" y="8756"/>
                          <a:pt x="0" y="13581"/>
                        </a:cubicBezTo>
                        <a:cubicBezTo>
                          <a:pt x="0" y="15190"/>
                          <a:pt x="0" y="16798"/>
                          <a:pt x="0" y="18406"/>
                        </a:cubicBezTo>
                        <a:cubicBezTo>
                          <a:pt x="0" y="21623"/>
                          <a:pt x="1608" y="24839"/>
                          <a:pt x="3217" y="28056"/>
                        </a:cubicBezTo>
                        <a:cubicBezTo>
                          <a:pt x="8042" y="37706"/>
                          <a:pt x="12867" y="45747"/>
                          <a:pt x="16083" y="55397"/>
                        </a:cubicBezTo>
                        <a:cubicBezTo>
                          <a:pt x="17691" y="58614"/>
                          <a:pt x="22517" y="61830"/>
                          <a:pt x="27341" y="63439"/>
                        </a:cubicBezTo>
                        <a:cubicBezTo>
                          <a:pt x="28950" y="63439"/>
                          <a:pt x="32166" y="65047"/>
                          <a:pt x="33775" y="63439"/>
                        </a:cubicBezTo>
                        <a:cubicBezTo>
                          <a:pt x="35383" y="63439"/>
                          <a:pt x="38600" y="61830"/>
                          <a:pt x="40208" y="61830"/>
                        </a:cubicBezTo>
                        <a:cubicBezTo>
                          <a:pt x="43424" y="58614"/>
                          <a:pt x="48249" y="55397"/>
                          <a:pt x="48249" y="50572"/>
                        </a:cubicBezTo>
                        <a:lnTo>
                          <a:pt x="48249" y="45747"/>
                        </a:lnTo>
                        <a:cubicBezTo>
                          <a:pt x="46641" y="40922"/>
                          <a:pt x="46641" y="37706"/>
                          <a:pt x="45033" y="36097"/>
                        </a:cubicBezTo>
                        <a:close/>
                      </a:path>
                    </a:pathLst>
                  </a:custGeom>
                  <a:solidFill>
                    <a:srgbClr val="7FC97E"/>
                  </a:solidFill>
                  <a:ln w="16082" cap="flat">
                    <a:noFill/>
                    <a:prstDash val="solid"/>
                    <a:miter/>
                  </a:ln>
                </p:spPr>
                <p:txBody>
                  <a:bodyPr rtlCol="0" anchor="ctr"/>
                  <a:lstStyle/>
                  <a:p>
                    <a:endParaRPr lang="en-US"/>
                  </a:p>
                </p:txBody>
              </p:sp>
              <p:sp>
                <p:nvSpPr>
                  <p:cNvPr id="94" name="รูปแบบอิสระ: รูปร่าง 93">
                    <a:extLst>
                      <a:ext uri="{FF2B5EF4-FFF2-40B4-BE49-F238E27FC236}">
                        <a16:creationId xmlns:a16="http://schemas.microsoft.com/office/drawing/2014/main" xmlns="" id="{D8D394BE-0CB5-44F8-8668-889CA7F0B943}"/>
                      </a:ext>
                    </a:extLst>
                  </p:cNvPr>
                  <p:cNvSpPr/>
                  <p:nvPr/>
                </p:nvSpPr>
                <p:spPr>
                  <a:xfrm>
                    <a:off x="7073166" y="2286863"/>
                    <a:ext cx="57005" cy="82689"/>
                  </a:xfrm>
                  <a:custGeom>
                    <a:avLst/>
                    <a:gdLst>
                      <a:gd name="connsiteX0" fmla="*/ 56291 w 57005"/>
                      <a:gd name="connsiteY0" fmla="*/ 59507 h 82689"/>
                      <a:gd name="connsiteX1" fmla="*/ 46641 w 57005"/>
                      <a:gd name="connsiteY1" fmla="*/ 30558 h 82689"/>
                      <a:gd name="connsiteX2" fmla="*/ 30558 w 57005"/>
                      <a:gd name="connsiteY2" fmla="*/ 4825 h 82689"/>
                      <a:gd name="connsiteX3" fmla="*/ 17691 w 57005"/>
                      <a:gd name="connsiteY3" fmla="*/ 0 h 82689"/>
                      <a:gd name="connsiteX4" fmla="*/ 4825 w 57005"/>
                      <a:gd name="connsiteY4" fmla="*/ 4825 h 82689"/>
                      <a:gd name="connsiteX5" fmla="*/ 0 w 57005"/>
                      <a:gd name="connsiteY5" fmla="*/ 17691 h 82689"/>
                      <a:gd name="connsiteX6" fmla="*/ 0 w 57005"/>
                      <a:gd name="connsiteY6" fmla="*/ 22516 h 82689"/>
                      <a:gd name="connsiteX7" fmla="*/ 3217 w 57005"/>
                      <a:gd name="connsiteY7" fmla="*/ 28950 h 82689"/>
                      <a:gd name="connsiteX8" fmla="*/ 16083 w 57005"/>
                      <a:gd name="connsiteY8" fmla="*/ 49858 h 82689"/>
                      <a:gd name="connsiteX9" fmla="*/ 22517 w 57005"/>
                      <a:gd name="connsiteY9" fmla="*/ 69157 h 82689"/>
                      <a:gd name="connsiteX10" fmla="*/ 30558 w 57005"/>
                      <a:gd name="connsiteY10" fmla="*/ 80415 h 82689"/>
                      <a:gd name="connsiteX11" fmla="*/ 45033 w 57005"/>
                      <a:gd name="connsiteY11" fmla="*/ 82024 h 82689"/>
                      <a:gd name="connsiteX12" fmla="*/ 56291 w 57005"/>
                      <a:gd name="connsiteY12" fmla="*/ 73982 h 82689"/>
                      <a:gd name="connsiteX13" fmla="*/ 56291 w 57005"/>
                      <a:gd name="connsiteY13" fmla="*/ 59507 h 8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05" h="82689">
                        <a:moveTo>
                          <a:pt x="56291" y="59507"/>
                        </a:moveTo>
                        <a:cubicBezTo>
                          <a:pt x="54683" y="49858"/>
                          <a:pt x="51466" y="40208"/>
                          <a:pt x="46641" y="30558"/>
                        </a:cubicBezTo>
                        <a:cubicBezTo>
                          <a:pt x="41816" y="20908"/>
                          <a:pt x="36991" y="12866"/>
                          <a:pt x="30558" y="4825"/>
                        </a:cubicBezTo>
                        <a:cubicBezTo>
                          <a:pt x="27341" y="1608"/>
                          <a:pt x="22517" y="0"/>
                          <a:pt x="17691" y="0"/>
                        </a:cubicBezTo>
                        <a:cubicBezTo>
                          <a:pt x="12867" y="0"/>
                          <a:pt x="8042" y="1608"/>
                          <a:pt x="4825" y="4825"/>
                        </a:cubicBezTo>
                        <a:cubicBezTo>
                          <a:pt x="1608" y="8042"/>
                          <a:pt x="0" y="12866"/>
                          <a:pt x="0" y="17691"/>
                        </a:cubicBezTo>
                        <a:cubicBezTo>
                          <a:pt x="0" y="19300"/>
                          <a:pt x="0" y="20908"/>
                          <a:pt x="0" y="22516"/>
                        </a:cubicBezTo>
                        <a:cubicBezTo>
                          <a:pt x="0" y="24125"/>
                          <a:pt x="1608" y="25733"/>
                          <a:pt x="3217" y="28950"/>
                        </a:cubicBezTo>
                        <a:cubicBezTo>
                          <a:pt x="8042" y="35383"/>
                          <a:pt x="12867" y="43424"/>
                          <a:pt x="16083" y="49858"/>
                        </a:cubicBezTo>
                        <a:cubicBezTo>
                          <a:pt x="19300" y="56291"/>
                          <a:pt x="20908" y="62724"/>
                          <a:pt x="22517" y="69157"/>
                        </a:cubicBezTo>
                        <a:cubicBezTo>
                          <a:pt x="22517" y="73982"/>
                          <a:pt x="27341" y="77199"/>
                          <a:pt x="30558" y="80415"/>
                        </a:cubicBezTo>
                        <a:cubicBezTo>
                          <a:pt x="33775" y="82024"/>
                          <a:pt x="40208" y="83632"/>
                          <a:pt x="45033" y="82024"/>
                        </a:cubicBezTo>
                        <a:cubicBezTo>
                          <a:pt x="49858" y="80415"/>
                          <a:pt x="53074" y="77199"/>
                          <a:pt x="56291" y="73982"/>
                        </a:cubicBezTo>
                        <a:cubicBezTo>
                          <a:pt x="56291" y="69157"/>
                          <a:pt x="57899" y="64332"/>
                          <a:pt x="56291" y="59507"/>
                        </a:cubicBezTo>
                        <a:close/>
                      </a:path>
                    </a:pathLst>
                  </a:custGeom>
                  <a:solidFill>
                    <a:srgbClr val="7FC97E"/>
                  </a:solidFill>
                  <a:ln w="16082" cap="flat">
                    <a:noFill/>
                    <a:prstDash val="solid"/>
                    <a:miter/>
                  </a:ln>
                </p:spPr>
                <p:txBody>
                  <a:bodyPr rtlCol="0" anchor="ctr"/>
                  <a:lstStyle/>
                  <a:p>
                    <a:endParaRPr lang="en-US"/>
                  </a:p>
                </p:txBody>
              </p:sp>
              <p:sp>
                <p:nvSpPr>
                  <p:cNvPr id="95" name="รูปแบบอิสระ: รูปร่าง 94">
                    <a:extLst>
                      <a:ext uri="{FF2B5EF4-FFF2-40B4-BE49-F238E27FC236}">
                        <a16:creationId xmlns:a16="http://schemas.microsoft.com/office/drawing/2014/main" xmlns="" id="{19EC1888-D934-41A1-A1E5-0742354E1790}"/>
                      </a:ext>
                    </a:extLst>
                  </p:cNvPr>
                  <p:cNvSpPr/>
                  <p:nvPr/>
                </p:nvSpPr>
                <p:spPr>
                  <a:xfrm>
                    <a:off x="7060299" y="2082432"/>
                    <a:ext cx="48964" cy="82866"/>
                  </a:xfrm>
                  <a:custGeom>
                    <a:avLst/>
                    <a:gdLst>
                      <a:gd name="connsiteX0" fmla="*/ 46641 w 48964"/>
                      <a:gd name="connsiteY0" fmla="*/ 56467 h 82866"/>
                      <a:gd name="connsiteX1" fmla="*/ 40208 w 48964"/>
                      <a:gd name="connsiteY1" fmla="*/ 45209 h 82866"/>
                      <a:gd name="connsiteX2" fmla="*/ 35383 w 48964"/>
                      <a:gd name="connsiteY2" fmla="*/ 27518 h 82866"/>
                      <a:gd name="connsiteX3" fmla="*/ 35383 w 48964"/>
                      <a:gd name="connsiteY3" fmla="*/ 17868 h 82866"/>
                      <a:gd name="connsiteX4" fmla="*/ 17691 w 48964"/>
                      <a:gd name="connsiteY4" fmla="*/ 177 h 82866"/>
                      <a:gd name="connsiteX5" fmla="*/ 0 w 48964"/>
                      <a:gd name="connsiteY5" fmla="*/ 17868 h 82866"/>
                      <a:gd name="connsiteX6" fmla="*/ 16083 w 48964"/>
                      <a:gd name="connsiteY6" fmla="*/ 74159 h 82866"/>
                      <a:gd name="connsiteX7" fmla="*/ 27341 w 48964"/>
                      <a:gd name="connsiteY7" fmla="*/ 82200 h 82866"/>
                      <a:gd name="connsiteX8" fmla="*/ 41816 w 48964"/>
                      <a:gd name="connsiteY8" fmla="*/ 80592 h 82866"/>
                      <a:gd name="connsiteX9" fmla="*/ 46641 w 48964"/>
                      <a:gd name="connsiteY9" fmla="*/ 56467 h 8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64" h="82866">
                        <a:moveTo>
                          <a:pt x="46641" y="56467"/>
                        </a:moveTo>
                        <a:cubicBezTo>
                          <a:pt x="43424" y="53251"/>
                          <a:pt x="41816" y="48426"/>
                          <a:pt x="40208" y="45209"/>
                        </a:cubicBezTo>
                        <a:cubicBezTo>
                          <a:pt x="38599" y="40384"/>
                          <a:pt x="36991" y="33951"/>
                          <a:pt x="35383" y="27518"/>
                        </a:cubicBezTo>
                        <a:cubicBezTo>
                          <a:pt x="35383" y="24301"/>
                          <a:pt x="35383" y="21085"/>
                          <a:pt x="35383" y="17868"/>
                        </a:cubicBezTo>
                        <a:cubicBezTo>
                          <a:pt x="35383" y="8218"/>
                          <a:pt x="27341" y="-1432"/>
                          <a:pt x="17691" y="177"/>
                        </a:cubicBezTo>
                        <a:cubicBezTo>
                          <a:pt x="8042" y="177"/>
                          <a:pt x="0" y="8218"/>
                          <a:pt x="0" y="17868"/>
                        </a:cubicBezTo>
                        <a:cubicBezTo>
                          <a:pt x="0" y="37168"/>
                          <a:pt x="6433" y="58076"/>
                          <a:pt x="16083" y="74159"/>
                        </a:cubicBezTo>
                        <a:cubicBezTo>
                          <a:pt x="19300" y="77375"/>
                          <a:pt x="22516" y="80592"/>
                          <a:pt x="27341" y="82200"/>
                        </a:cubicBezTo>
                        <a:cubicBezTo>
                          <a:pt x="32166" y="83808"/>
                          <a:pt x="36991" y="82200"/>
                          <a:pt x="41816" y="80592"/>
                        </a:cubicBezTo>
                        <a:cubicBezTo>
                          <a:pt x="48249" y="75767"/>
                          <a:pt x="51466" y="64509"/>
                          <a:pt x="46641" y="56467"/>
                        </a:cubicBezTo>
                        <a:close/>
                      </a:path>
                    </a:pathLst>
                  </a:custGeom>
                  <a:solidFill>
                    <a:srgbClr val="7FC97E"/>
                  </a:solidFill>
                  <a:ln w="16082"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B01D5810-4B0F-4F38-93A7-CA039BA7C78B}"/>
                      </a:ext>
                    </a:extLst>
                  </p:cNvPr>
                  <p:cNvSpPr/>
                  <p:nvPr/>
                </p:nvSpPr>
                <p:spPr>
                  <a:xfrm>
                    <a:off x="6982971" y="1966152"/>
                    <a:ext cx="42612" cy="76915"/>
                  </a:xfrm>
                  <a:custGeom>
                    <a:avLst/>
                    <a:gdLst>
                      <a:gd name="connsiteX0" fmla="*/ 38730 w 42612"/>
                      <a:gd name="connsiteY0" fmla="*/ 31216 h 76915"/>
                      <a:gd name="connsiteX1" fmla="*/ 40338 w 42612"/>
                      <a:gd name="connsiteY1" fmla="*/ 28000 h 76915"/>
                      <a:gd name="connsiteX2" fmla="*/ 41946 w 42612"/>
                      <a:gd name="connsiteY2" fmla="*/ 13525 h 76915"/>
                      <a:gd name="connsiteX3" fmla="*/ 33905 w 42612"/>
                      <a:gd name="connsiteY3" fmla="*/ 2267 h 76915"/>
                      <a:gd name="connsiteX4" fmla="*/ 9780 w 42612"/>
                      <a:gd name="connsiteY4" fmla="*/ 8700 h 76915"/>
                      <a:gd name="connsiteX5" fmla="*/ 3347 w 42612"/>
                      <a:gd name="connsiteY5" fmla="*/ 63383 h 76915"/>
                      <a:gd name="connsiteX6" fmla="*/ 11388 w 42612"/>
                      <a:gd name="connsiteY6" fmla="*/ 74641 h 76915"/>
                      <a:gd name="connsiteX7" fmla="*/ 25863 w 42612"/>
                      <a:gd name="connsiteY7" fmla="*/ 76249 h 76915"/>
                      <a:gd name="connsiteX8" fmla="*/ 37121 w 42612"/>
                      <a:gd name="connsiteY8" fmla="*/ 68207 h 76915"/>
                      <a:gd name="connsiteX9" fmla="*/ 38730 w 42612"/>
                      <a:gd name="connsiteY9" fmla="*/ 53733 h 76915"/>
                      <a:gd name="connsiteX10" fmla="*/ 37121 w 42612"/>
                      <a:gd name="connsiteY10" fmla="*/ 48908 h 76915"/>
                      <a:gd name="connsiteX11" fmla="*/ 37121 w 42612"/>
                      <a:gd name="connsiteY11" fmla="*/ 39258 h 76915"/>
                      <a:gd name="connsiteX12" fmla="*/ 38730 w 42612"/>
                      <a:gd name="connsiteY12" fmla="*/ 31216 h 7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2" h="76915">
                        <a:moveTo>
                          <a:pt x="38730" y="31216"/>
                        </a:moveTo>
                        <a:cubicBezTo>
                          <a:pt x="38730" y="29608"/>
                          <a:pt x="40338" y="29608"/>
                          <a:pt x="40338" y="28000"/>
                        </a:cubicBezTo>
                        <a:cubicBezTo>
                          <a:pt x="41946" y="23175"/>
                          <a:pt x="43554" y="18350"/>
                          <a:pt x="41946" y="13525"/>
                        </a:cubicBezTo>
                        <a:cubicBezTo>
                          <a:pt x="40338" y="8700"/>
                          <a:pt x="37121" y="5484"/>
                          <a:pt x="33905" y="2267"/>
                        </a:cubicBezTo>
                        <a:cubicBezTo>
                          <a:pt x="25863" y="-2558"/>
                          <a:pt x="14605" y="659"/>
                          <a:pt x="9780" y="8700"/>
                        </a:cubicBezTo>
                        <a:cubicBezTo>
                          <a:pt x="131" y="24783"/>
                          <a:pt x="-3086" y="45691"/>
                          <a:pt x="3347" y="63383"/>
                        </a:cubicBezTo>
                        <a:cubicBezTo>
                          <a:pt x="4955" y="68207"/>
                          <a:pt x="8172" y="71424"/>
                          <a:pt x="11388" y="74641"/>
                        </a:cubicBezTo>
                        <a:cubicBezTo>
                          <a:pt x="14605" y="76249"/>
                          <a:pt x="21038" y="77857"/>
                          <a:pt x="25863" y="76249"/>
                        </a:cubicBezTo>
                        <a:cubicBezTo>
                          <a:pt x="30688" y="74641"/>
                          <a:pt x="33905" y="71424"/>
                          <a:pt x="37121" y="68207"/>
                        </a:cubicBezTo>
                        <a:cubicBezTo>
                          <a:pt x="38730" y="63383"/>
                          <a:pt x="40338" y="58558"/>
                          <a:pt x="38730" y="53733"/>
                        </a:cubicBezTo>
                        <a:cubicBezTo>
                          <a:pt x="38730" y="52124"/>
                          <a:pt x="38730" y="50516"/>
                          <a:pt x="37121" y="48908"/>
                        </a:cubicBezTo>
                        <a:cubicBezTo>
                          <a:pt x="37121" y="45691"/>
                          <a:pt x="37121" y="42475"/>
                          <a:pt x="37121" y="39258"/>
                        </a:cubicBezTo>
                        <a:cubicBezTo>
                          <a:pt x="37121" y="36041"/>
                          <a:pt x="38730" y="32825"/>
                          <a:pt x="38730" y="31216"/>
                        </a:cubicBezTo>
                        <a:close/>
                      </a:path>
                    </a:pathLst>
                  </a:custGeom>
                  <a:solidFill>
                    <a:srgbClr val="7FC97E"/>
                  </a:solidFill>
                  <a:ln w="16082" cap="flat">
                    <a:noFill/>
                    <a:prstDash val="solid"/>
                    <a:miter/>
                  </a:ln>
                </p:spPr>
                <p:txBody>
                  <a:bodyPr rtlCol="0" anchor="ctr"/>
                  <a:lstStyle/>
                  <a:p>
                    <a:endParaRPr lang="en-US"/>
                  </a:p>
                </p:txBody>
              </p:sp>
              <p:sp>
                <p:nvSpPr>
                  <p:cNvPr id="97" name="รูปแบบอิสระ: รูปร่าง 96">
                    <a:extLst>
                      <a:ext uri="{FF2B5EF4-FFF2-40B4-BE49-F238E27FC236}">
                        <a16:creationId xmlns:a16="http://schemas.microsoft.com/office/drawing/2014/main" xmlns="" id="{9C788559-9A08-42BC-BA71-83F767D3115D}"/>
                      </a:ext>
                    </a:extLst>
                  </p:cNvPr>
                  <p:cNvSpPr/>
                  <p:nvPr/>
                </p:nvSpPr>
                <p:spPr>
                  <a:xfrm>
                    <a:off x="7100202" y="1911291"/>
                    <a:ext cx="50998" cy="91738"/>
                  </a:xfrm>
                  <a:custGeom>
                    <a:avLst/>
                    <a:gdLst>
                      <a:gd name="connsiteX0" fmla="*/ 50162 w 50998"/>
                      <a:gd name="connsiteY0" fmla="*/ 68386 h 91738"/>
                      <a:gd name="connsiteX1" fmla="*/ 35688 w 50998"/>
                      <a:gd name="connsiteY1" fmla="*/ 13703 h 91738"/>
                      <a:gd name="connsiteX2" fmla="*/ 13171 w 50998"/>
                      <a:gd name="connsiteY2" fmla="*/ 837 h 91738"/>
                      <a:gd name="connsiteX3" fmla="*/ 305 w 50998"/>
                      <a:gd name="connsiteY3" fmla="*/ 23353 h 91738"/>
                      <a:gd name="connsiteX4" fmla="*/ 14779 w 50998"/>
                      <a:gd name="connsiteY4" fmla="*/ 78035 h 91738"/>
                      <a:gd name="connsiteX5" fmla="*/ 37296 w 50998"/>
                      <a:gd name="connsiteY5" fmla="*/ 90902 h 91738"/>
                      <a:gd name="connsiteX6" fmla="*/ 50162 w 50998"/>
                      <a:gd name="connsiteY6" fmla="*/ 68386 h 9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8" h="91738">
                        <a:moveTo>
                          <a:pt x="50162" y="68386"/>
                        </a:moveTo>
                        <a:cubicBezTo>
                          <a:pt x="45337" y="50694"/>
                          <a:pt x="40512" y="33003"/>
                          <a:pt x="35688" y="13703"/>
                        </a:cubicBezTo>
                        <a:cubicBezTo>
                          <a:pt x="32471" y="4053"/>
                          <a:pt x="22821" y="-2380"/>
                          <a:pt x="13171" y="837"/>
                        </a:cubicBezTo>
                        <a:cubicBezTo>
                          <a:pt x="3522" y="4053"/>
                          <a:pt x="-1304" y="13703"/>
                          <a:pt x="305" y="23353"/>
                        </a:cubicBezTo>
                        <a:cubicBezTo>
                          <a:pt x="5130" y="41044"/>
                          <a:pt x="9955" y="58736"/>
                          <a:pt x="14779" y="78035"/>
                        </a:cubicBezTo>
                        <a:cubicBezTo>
                          <a:pt x="17996" y="87685"/>
                          <a:pt x="27646" y="94118"/>
                          <a:pt x="37296" y="90902"/>
                        </a:cubicBezTo>
                        <a:cubicBezTo>
                          <a:pt x="46946" y="87685"/>
                          <a:pt x="53379" y="78035"/>
                          <a:pt x="50162" y="68386"/>
                        </a:cubicBezTo>
                        <a:close/>
                      </a:path>
                    </a:pathLst>
                  </a:custGeom>
                  <a:solidFill>
                    <a:srgbClr val="7FC97E"/>
                  </a:solidFill>
                  <a:ln w="16082" cap="flat">
                    <a:noFill/>
                    <a:prstDash val="solid"/>
                    <a:miter/>
                  </a:ln>
                </p:spPr>
                <p:txBody>
                  <a:bodyPr rtlCol="0" anchor="ctr"/>
                  <a:lstStyle/>
                  <a:p>
                    <a:endParaRPr lang="en-US"/>
                  </a:p>
                </p:txBody>
              </p:sp>
              <p:sp>
                <p:nvSpPr>
                  <p:cNvPr id="98" name="รูปแบบอิสระ: รูปร่าง 97">
                    <a:extLst>
                      <a:ext uri="{FF2B5EF4-FFF2-40B4-BE49-F238E27FC236}">
                        <a16:creationId xmlns:a16="http://schemas.microsoft.com/office/drawing/2014/main" xmlns="" id="{25C77D1E-7E0D-44A2-BB84-5A198ABAE8BE}"/>
                      </a:ext>
                    </a:extLst>
                  </p:cNvPr>
                  <p:cNvSpPr/>
                  <p:nvPr/>
                </p:nvSpPr>
                <p:spPr>
                  <a:xfrm>
                    <a:off x="6971843" y="2171065"/>
                    <a:ext cx="35382" cy="75590"/>
                  </a:xfrm>
                  <a:custGeom>
                    <a:avLst/>
                    <a:gdLst>
                      <a:gd name="connsiteX0" fmla="*/ 30558 w 35382"/>
                      <a:gd name="connsiteY0" fmla="*/ 4825 h 75590"/>
                      <a:gd name="connsiteX1" fmla="*/ 17691 w 35382"/>
                      <a:gd name="connsiteY1" fmla="*/ 0 h 75590"/>
                      <a:gd name="connsiteX2" fmla="*/ 0 w 35382"/>
                      <a:gd name="connsiteY2" fmla="*/ 17691 h 75590"/>
                      <a:gd name="connsiteX3" fmla="*/ 0 w 35382"/>
                      <a:gd name="connsiteY3" fmla="*/ 57899 h 75590"/>
                      <a:gd name="connsiteX4" fmla="*/ 4825 w 35382"/>
                      <a:gd name="connsiteY4" fmla="*/ 70765 h 75590"/>
                      <a:gd name="connsiteX5" fmla="*/ 17691 w 35382"/>
                      <a:gd name="connsiteY5" fmla="*/ 75590 h 75590"/>
                      <a:gd name="connsiteX6" fmla="*/ 35383 w 35382"/>
                      <a:gd name="connsiteY6" fmla="*/ 57899 h 75590"/>
                      <a:gd name="connsiteX7" fmla="*/ 35383 w 35382"/>
                      <a:gd name="connsiteY7" fmla="*/ 17691 h 75590"/>
                      <a:gd name="connsiteX8" fmla="*/ 30558 w 35382"/>
                      <a:gd name="connsiteY8" fmla="*/ 4825 h 7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 h="75590">
                        <a:moveTo>
                          <a:pt x="30558" y="4825"/>
                        </a:moveTo>
                        <a:cubicBezTo>
                          <a:pt x="27341" y="1608"/>
                          <a:pt x="22516" y="0"/>
                          <a:pt x="17691" y="0"/>
                        </a:cubicBezTo>
                        <a:cubicBezTo>
                          <a:pt x="8042" y="0"/>
                          <a:pt x="0" y="8042"/>
                          <a:pt x="0" y="17691"/>
                        </a:cubicBezTo>
                        <a:lnTo>
                          <a:pt x="0" y="57899"/>
                        </a:lnTo>
                        <a:cubicBezTo>
                          <a:pt x="0" y="62724"/>
                          <a:pt x="1608" y="67549"/>
                          <a:pt x="4825" y="70765"/>
                        </a:cubicBezTo>
                        <a:cubicBezTo>
                          <a:pt x="8042" y="73982"/>
                          <a:pt x="12866" y="75590"/>
                          <a:pt x="17691" y="75590"/>
                        </a:cubicBezTo>
                        <a:cubicBezTo>
                          <a:pt x="27341" y="75590"/>
                          <a:pt x="35383" y="67549"/>
                          <a:pt x="35383" y="57899"/>
                        </a:cubicBezTo>
                        <a:lnTo>
                          <a:pt x="35383" y="17691"/>
                        </a:lnTo>
                        <a:cubicBezTo>
                          <a:pt x="35383" y="12866"/>
                          <a:pt x="33775" y="8042"/>
                          <a:pt x="30558" y="4825"/>
                        </a:cubicBezTo>
                        <a:close/>
                      </a:path>
                    </a:pathLst>
                  </a:custGeom>
                  <a:solidFill>
                    <a:srgbClr val="7FC97E"/>
                  </a:solidFill>
                  <a:ln w="16082" cap="flat">
                    <a:noFill/>
                    <a:prstDash val="solid"/>
                    <a:miter/>
                  </a:ln>
                </p:spPr>
                <p:txBody>
                  <a:bodyPr rtlCol="0" anchor="ctr"/>
                  <a:lstStyle/>
                  <a:p>
                    <a:endParaRPr lang="en-US"/>
                  </a:p>
                </p:txBody>
              </p:sp>
              <p:grpSp>
                <p:nvGrpSpPr>
                  <p:cNvPr id="99" name="กราฟิก 7">
                    <a:extLst>
                      <a:ext uri="{FF2B5EF4-FFF2-40B4-BE49-F238E27FC236}">
                        <a16:creationId xmlns:a16="http://schemas.microsoft.com/office/drawing/2014/main" xmlns="" id="{570E5365-0424-4CE9-812C-6512F1A137B3}"/>
                      </a:ext>
                    </a:extLst>
                  </p:cNvPr>
                  <p:cNvGrpSpPr/>
                  <p:nvPr/>
                </p:nvGrpSpPr>
                <p:grpSpPr>
                  <a:xfrm>
                    <a:off x="8092831" y="2389795"/>
                    <a:ext cx="231595" cy="260545"/>
                    <a:chOff x="8092831" y="2389795"/>
                    <a:chExt cx="231595" cy="260545"/>
                  </a:xfrm>
                  <a:solidFill>
                    <a:schemeClr val="accent1"/>
                  </a:solidFill>
                </p:grpSpPr>
                <p:sp>
                  <p:nvSpPr>
                    <p:cNvPr id="100" name="รูปแบบอิสระ: รูปร่าง 99">
                      <a:extLst>
                        <a:ext uri="{FF2B5EF4-FFF2-40B4-BE49-F238E27FC236}">
                          <a16:creationId xmlns:a16="http://schemas.microsoft.com/office/drawing/2014/main" xmlns="" id="{E7B67E7A-86C9-494E-AB5E-AA15744C45F1}"/>
                        </a:ext>
                      </a:extLst>
                    </p:cNvPr>
                    <p:cNvSpPr/>
                    <p:nvPr/>
                  </p:nvSpPr>
                  <p:spPr>
                    <a:xfrm>
                      <a:off x="8092831" y="2389795"/>
                      <a:ext cx="231595" cy="260545"/>
                    </a:xfrm>
                    <a:custGeom>
                      <a:avLst/>
                      <a:gdLst>
                        <a:gd name="connsiteX0" fmla="*/ 231596 w 231595"/>
                        <a:gd name="connsiteY0" fmla="*/ 130273 h 260545"/>
                        <a:gd name="connsiteX1" fmla="*/ 115798 w 231595"/>
                        <a:gd name="connsiteY1" fmla="*/ 260545 h 260545"/>
                        <a:gd name="connsiteX2" fmla="*/ 0 w 231595"/>
                        <a:gd name="connsiteY2" fmla="*/ 130273 h 260545"/>
                        <a:gd name="connsiteX3" fmla="*/ 115798 w 231595"/>
                        <a:gd name="connsiteY3" fmla="*/ 0 h 260545"/>
                        <a:gd name="connsiteX4" fmla="*/ 231596 w 231595"/>
                        <a:gd name="connsiteY4" fmla="*/ 130273 h 26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95" h="260545">
                          <a:moveTo>
                            <a:pt x="231596" y="130273"/>
                          </a:moveTo>
                          <a:cubicBezTo>
                            <a:pt x="231596" y="202220"/>
                            <a:pt x="179752" y="260545"/>
                            <a:pt x="115798" y="260545"/>
                          </a:cubicBezTo>
                          <a:cubicBezTo>
                            <a:pt x="51845" y="260545"/>
                            <a:pt x="0" y="202220"/>
                            <a:pt x="0" y="130273"/>
                          </a:cubicBezTo>
                          <a:cubicBezTo>
                            <a:pt x="0" y="58325"/>
                            <a:pt x="51844" y="0"/>
                            <a:pt x="115798" y="0"/>
                          </a:cubicBezTo>
                          <a:cubicBezTo>
                            <a:pt x="179751" y="0"/>
                            <a:pt x="231596" y="58325"/>
                            <a:pt x="231596" y="130273"/>
                          </a:cubicBezTo>
                          <a:close/>
                        </a:path>
                      </a:pathLst>
                    </a:custGeom>
                    <a:solidFill>
                      <a:srgbClr val="080808"/>
                    </a:solidFill>
                    <a:ln w="16082"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3C525357-AA0B-4F6F-898A-A179487EDBC5}"/>
                        </a:ext>
                      </a:extLst>
                    </p:cNvPr>
                    <p:cNvSpPr/>
                    <p:nvPr/>
                  </p:nvSpPr>
                  <p:spPr>
                    <a:xfrm>
                      <a:off x="8215063" y="2418744"/>
                      <a:ext cx="64332" cy="64332"/>
                    </a:xfrm>
                    <a:custGeom>
                      <a:avLst/>
                      <a:gdLst>
                        <a:gd name="connsiteX0" fmla="*/ 64332 w 64332"/>
                        <a:gd name="connsiteY0" fmla="*/ 32166 h 64332"/>
                        <a:gd name="connsiteX1" fmla="*/ 32166 w 64332"/>
                        <a:gd name="connsiteY1" fmla="*/ 64332 h 64332"/>
                        <a:gd name="connsiteX2" fmla="*/ 0 w 64332"/>
                        <a:gd name="connsiteY2" fmla="*/ 32166 h 64332"/>
                        <a:gd name="connsiteX3" fmla="*/ 32166 w 64332"/>
                        <a:gd name="connsiteY3" fmla="*/ 0 h 64332"/>
                        <a:gd name="connsiteX4" fmla="*/ 64332 w 64332"/>
                        <a:gd name="connsiteY4" fmla="*/ 32166 h 6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32" h="64332">
                          <a:moveTo>
                            <a:pt x="64332" y="32166"/>
                          </a:moveTo>
                          <a:cubicBezTo>
                            <a:pt x="64332" y="49931"/>
                            <a:pt x="49931" y="64332"/>
                            <a:pt x="32166" y="64332"/>
                          </a:cubicBezTo>
                          <a:cubicBezTo>
                            <a:pt x="14401" y="64332"/>
                            <a:pt x="0" y="49931"/>
                            <a:pt x="0" y="32166"/>
                          </a:cubicBezTo>
                          <a:cubicBezTo>
                            <a:pt x="0" y="14401"/>
                            <a:pt x="14401" y="0"/>
                            <a:pt x="32166" y="0"/>
                          </a:cubicBezTo>
                          <a:cubicBezTo>
                            <a:pt x="49931" y="0"/>
                            <a:pt x="64332" y="14401"/>
                            <a:pt x="64332" y="32166"/>
                          </a:cubicBezTo>
                          <a:close/>
                        </a:path>
                      </a:pathLst>
                    </a:custGeom>
                    <a:solidFill>
                      <a:srgbClr val="FFFFFF"/>
                    </a:solidFill>
                    <a:ln w="16082" cap="flat">
                      <a:noFill/>
                      <a:prstDash val="solid"/>
                      <a:miter/>
                    </a:ln>
                  </p:spPr>
                  <p:txBody>
                    <a:bodyPr rtlCol="0" anchor="ctr"/>
                    <a:lstStyle/>
                    <a:p>
                      <a:endParaRPr lang="en-US"/>
                    </a:p>
                  </p:txBody>
                </p:sp>
              </p:grpSp>
              <p:grpSp>
                <p:nvGrpSpPr>
                  <p:cNvPr id="102" name="กราฟิก 7">
                    <a:extLst>
                      <a:ext uri="{FF2B5EF4-FFF2-40B4-BE49-F238E27FC236}">
                        <a16:creationId xmlns:a16="http://schemas.microsoft.com/office/drawing/2014/main" xmlns="" id="{570E5365-0424-4CE9-812C-6512F1A137B3}"/>
                      </a:ext>
                    </a:extLst>
                  </p:cNvPr>
                  <p:cNvGrpSpPr/>
                  <p:nvPr/>
                </p:nvGrpSpPr>
                <p:grpSpPr>
                  <a:xfrm>
                    <a:off x="7534749" y="2389795"/>
                    <a:ext cx="231595" cy="260545"/>
                    <a:chOff x="7534749" y="2389795"/>
                    <a:chExt cx="231595" cy="260545"/>
                  </a:xfrm>
                  <a:solidFill>
                    <a:schemeClr val="accent1"/>
                  </a:solidFill>
                </p:grpSpPr>
                <p:sp>
                  <p:nvSpPr>
                    <p:cNvPr id="103" name="รูปแบบอิสระ: รูปร่าง 102">
                      <a:extLst>
                        <a:ext uri="{FF2B5EF4-FFF2-40B4-BE49-F238E27FC236}">
                          <a16:creationId xmlns:a16="http://schemas.microsoft.com/office/drawing/2014/main" xmlns="" id="{9F2C5A62-49B6-4F18-A6D6-D8BA13E83F37}"/>
                        </a:ext>
                      </a:extLst>
                    </p:cNvPr>
                    <p:cNvSpPr/>
                    <p:nvPr/>
                  </p:nvSpPr>
                  <p:spPr>
                    <a:xfrm>
                      <a:off x="7534749" y="2389795"/>
                      <a:ext cx="231595" cy="260545"/>
                    </a:xfrm>
                    <a:custGeom>
                      <a:avLst/>
                      <a:gdLst>
                        <a:gd name="connsiteX0" fmla="*/ 231596 w 231595"/>
                        <a:gd name="connsiteY0" fmla="*/ 130273 h 260545"/>
                        <a:gd name="connsiteX1" fmla="*/ 115798 w 231595"/>
                        <a:gd name="connsiteY1" fmla="*/ 260545 h 260545"/>
                        <a:gd name="connsiteX2" fmla="*/ 0 w 231595"/>
                        <a:gd name="connsiteY2" fmla="*/ 130273 h 260545"/>
                        <a:gd name="connsiteX3" fmla="*/ 115798 w 231595"/>
                        <a:gd name="connsiteY3" fmla="*/ 0 h 260545"/>
                        <a:gd name="connsiteX4" fmla="*/ 231596 w 231595"/>
                        <a:gd name="connsiteY4" fmla="*/ 130273 h 26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95" h="260545">
                          <a:moveTo>
                            <a:pt x="231596" y="130273"/>
                          </a:moveTo>
                          <a:cubicBezTo>
                            <a:pt x="231596" y="202220"/>
                            <a:pt x="179751" y="260545"/>
                            <a:pt x="115798" y="260545"/>
                          </a:cubicBezTo>
                          <a:cubicBezTo>
                            <a:pt x="51844" y="260545"/>
                            <a:pt x="0" y="202220"/>
                            <a:pt x="0" y="130273"/>
                          </a:cubicBezTo>
                          <a:cubicBezTo>
                            <a:pt x="0" y="58325"/>
                            <a:pt x="51844" y="0"/>
                            <a:pt x="115798" y="0"/>
                          </a:cubicBezTo>
                          <a:cubicBezTo>
                            <a:pt x="179751" y="0"/>
                            <a:pt x="231596" y="58325"/>
                            <a:pt x="231596" y="130273"/>
                          </a:cubicBezTo>
                          <a:close/>
                        </a:path>
                      </a:pathLst>
                    </a:custGeom>
                    <a:solidFill>
                      <a:srgbClr val="080808"/>
                    </a:solidFill>
                    <a:ln w="16082" cap="flat">
                      <a:noFill/>
                      <a:prstDash val="solid"/>
                      <a:miter/>
                    </a:ln>
                  </p:spPr>
                  <p:txBody>
                    <a:bodyPr rtlCol="0" anchor="ctr"/>
                    <a:lstStyle/>
                    <a:p>
                      <a:endParaRPr lang="en-US"/>
                    </a:p>
                  </p:txBody>
                </p:sp>
                <p:sp>
                  <p:nvSpPr>
                    <p:cNvPr id="104" name="รูปแบบอิสระ: รูปร่าง 103">
                      <a:extLst>
                        <a:ext uri="{FF2B5EF4-FFF2-40B4-BE49-F238E27FC236}">
                          <a16:creationId xmlns:a16="http://schemas.microsoft.com/office/drawing/2014/main" xmlns="" id="{D7B73DA7-906A-4A9C-9C4F-42388331239E}"/>
                        </a:ext>
                      </a:extLst>
                    </p:cNvPr>
                    <p:cNvSpPr/>
                    <p:nvPr/>
                  </p:nvSpPr>
                  <p:spPr>
                    <a:xfrm>
                      <a:off x="7665022" y="2418744"/>
                      <a:ext cx="64332" cy="64332"/>
                    </a:xfrm>
                    <a:custGeom>
                      <a:avLst/>
                      <a:gdLst>
                        <a:gd name="connsiteX0" fmla="*/ 64332 w 64332"/>
                        <a:gd name="connsiteY0" fmla="*/ 32166 h 64332"/>
                        <a:gd name="connsiteX1" fmla="*/ 32166 w 64332"/>
                        <a:gd name="connsiteY1" fmla="*/ 64332 h 64332"/>
                        <a:gd name="connsiteX2" fmla="*/ 0 w 64332"/>
                        <a:gd name="connsiteY2" fmla="*/ 32166 h 64332"/>
                        <a:gd name="connsiteX3" fmla="*/ 32166 w 64332"/>
                        <a:gd name="connsiteY3" fmla="*/ 0 h 64332"/>
                        <a:gd name="connsiteX4" fmla="*/ 64332 w 64332"/>
                        <a:gd name="connsiteY4" fmla="*/ 32166 h 6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32" h="64332">
                          <a:moveTo>
                            <a:pt x="64332" y="32166"/>
                          </a:moveTo>
                          <a:cubicBezTo>
                            <a:pt x="64332" y="49931"/>
                            <a:pt x="49931" y="64332"/>
                            <a:pt x="32166" y="64332"/>
                          </a:cubicBezTo>
                          <a:cubicBezTo>
                            <a:pt x="14401" y="64332"/>
                            <a:pt x="0" y="49931"/>
                            <a:pt x="0" y="32166"/>
                          </a:cubicBezTo>
                          <a:cubicBezTo>
                            <a:pt x="0" y="14401"/>
                            <a:pt x="14401" y="0"/>
                            <a:pt x="32166" y="0"/>
                          </a:cubicBezTo>
                          <a:cubicBezTo>
                            <a:pt x="49931" y="0"/>
                            <a:pt x="64332" y="14401"/>
                            <a:pt x="64332" y="32166"/>
                          </a:cubicBezTo>
                          <a:close/>
                        </a:path>
                      </a:pathLst>
                    </a:custGeom>
                    <a:solidFill>
                      <a:srgbClr val="FFFFFF"/>
                    </a:solidFill>
                    <a:ln w="16082" cap="flat">
                      <a:noFill/>
                      <a:prstDash val="solid"/>
                      <a:miter/>
                    </a:ln>
                  </p:spPr>
                  <p:txBody>
                    <a:bodyPr rtlCol="0" anchor="ctr"/>
                    <a:lstStyle/>
                    <a:p>
                      <a:endParaRPr lang="en-US"/>
                    </a:p>
                  </p:txBody>
                </p:sp>
              </p:grpSp>
              <p:grpSp>
                <p:nvGrpSpPr>
                  <p:cNvPr id="105" name="กราฟิก 7">
                    <a:extLst>
                      <a:ext uri="{FF2B5EF4-FFF2-40B4-BE49-F238E27FC236}">
                        <a16:creationId xmlns:a16="http://schemas.microsoft.com/office/drawing/2014/main" xmlns="" id="{570E5365-0424-4CE9-812C-6512F1A137B3}"/>
                      </a:ext>
                    </a:extLst>
                  </p:cNvPr>
                  <p:cNvGrpSpPr/>
                  <p:nvPr/>
                </p:nvGrpSpPr>
                <p:grpSpPr>
                  <a:xfrm>
                    <a:off x="7767559" y="2695925"/>
                    <a:ext cx="284253" cy="181186"/>
                    <a:chOff x="7767559" y="2695925"/>
                    <a:chExt cx="284253" cy="181186"/>
                  </a:xfrm>
                  <a:solidFill>
                    <a:srgbClr val="080808"/>
                  </a:solidFill>
                </p:grpSpPr>
                <p:sp>
                  <p:nvSpPr>
                    <p:cNvPr id="106" name="รูปแบบอิสระ: รูปร่าง 105">
                      <a:extLst>
                        <a:ext uri="{FF2B5EF4-FFF2-40B4-BE49-F238E27FC236}">
                          <a16:creationId xmlns:a16="http://schemas.microsoft.com/office/drawing/2014/main" xmlns="" id="{FC13F912-AA18-428F-B55C-357E67859442}"/>
                        </a:ext>
                      </a:extLst>
                    </p:cNvPr>
                    <p:cNvSpPr/>
                    <p:nvPr/>
                  </p:nvSpPr>
                  <p:spPr>
                    <a:xfrm>
                      <a:off x="7775857" y="2702610"/>
                      <a:ext cx="266899" cy="166403"/>
                    </a:xfrm>
                    <a:custGeom>
                      <a:avLst/>
                      <a:gdLst>
                        <a:gd name="connsiteX0" fmla="*/ 265509 w 266899"/>
                        <a:gd name="connsiteY0" fmla="*/ 7237 h 166403"/>
                        <a:gd name="connsiteX1" fmla="*/ 251034 w 266899"/>
                        <a:gd name="connsiteY1" fmla="*/ 7237 h 166403"/>
                        <a:gd name="connsiteX2" fmla="*/ 189918 w 266899"/>
                        <a:gd name="connsiteY2" fmla="*/ 135902 h 166403"/>
                        <a:gd name="connsiteX3" fmla="*/ 115937 w 266899"/>
                        <a:gd name="connsiteY3" fmla="*/ 150377 h 166403"/>
                        <a:gd name="connsiteX4" fmla="*/ 54821 w 266899"/>
                        <a:gd name="connsiteY4" fmla="*/ 111777 h 166403"/>
                        <a:gd name="connsiteX5" fmla="*/ 14613 w 266899"/>
                        <a:gd name="connsiteY5" fmla="*/ 26537 h 166403"/>
                        <a:gd name="connsiteX6" fmla="*/ 138 w 266899"/>
                        <a:gd name="connsiteY6" fmla="*/ 29754 h 166403"/>
                        <a:gd name="connsiteX7" fmla="*/ 103070 w 266899"/>
                        <a:gd name="connsiteY7" fmla="*/ 161635 h 166403"/>
                        <a:gd name="connsiteX8" fmla="*/ 246209 w 266899"/>
                        <a:gd name="connsiteY8" fmla="*/ 97303 h 166403"/>
                        <a:gd name="connsiteX9" fmla="*/ 265509 w 266899"/>
                        <a:gd name="connsiteY9" fmla="*/ 7237 h 16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99" h="166403">
                          <a:moveTo>
                            <a:pt x="265509" y="7237"/>
                          </a:moveTo>
                          <a:cubicBezTo>
                            <a:pt x="263900" y="-2412"/>
                            <a:pt x="249426" y="-2412"/>
                            <a:pt x="251034" y="7237"/>
                          </a:cubicBezTo>
                          <a:cubicBezTo>
                            <a:pt x="255859" y="57095"/>
                            <a:pt x="233343" y="110169"/>
                            <a:pt x="189918" y="135902"/>
                          </a:cubicBezTo>
                          <a:cubicBezTo>
                            <a:pt x="167402" y="148768"/>
                            <a:pt x="141669" y="155201"/>
                            <a:pt x="115937" y="150377"/>
                          </a:cubicBezTo>
                          <a:cubicBezTo>
                            <a:pt x="91812" y="145552"/>
                            <a:pt x="70904" y="129469"/>
                            <a:pt x="54821" y="111777"/>
                          </a:cubicBezTo>
                          <a:cubicBezTo>
                            <a:pt x="33913" y="87653"/>
                            <a:pt x="22655" y="57095"/>
                            <a:pt x="14613" y="26537"/>
                          </a:cubicBezTo>
                          <a:cubicBezTo>
                            <a:pt x="11397" y="16887"/>
                            <a:pt x="-1470" y="21712"/>
                            <a:pt x="138" y="29754"/>
                          </a:cubicBezTo>
                          <a:cubicBezTo>
                            <a:pt x="14613" y="84436"/>
                            <a:pt x="45171" y="143943"/>
                            <a:pt x="103070" y="161635"/>
                          </a:cubicBezTo>
                          <a:cubicBezTo>
                            <a:pt x="159361" y="179326"/>
                            <a:pt x="217260" y="145552"/>
                            <a:pt x="246209" y="97303"/>
                          </a:cubicBezTo>
                          <a:cubicBezTo>
                            <a:pt x="262292" y="69961"/>
                            <a:pt x="270334" y="37795"/>
                            <a:pt x="265509" y="7237"/>
                          </a:cubicBezTo>
                          <a:close/>
                        </a:path>
                      </a:pathLst>
                    </a:custGeom>
                    <a:solidFill>
                      <a:srgbClr val="080808"/>
                    </a:solidFill>
                    <a:ln w="16082" cap="flat">
                      <a:noFill/>
                      <a:prstDash val="solid"/>
                      <a:miter/>
                    </a:ln>
                  </p:spPr>
                  <p:txBody>
                    <a:bodyPr rtlCol="0" anchor="ctr"/>
                    <a:lstStyle/>
                    <a:p>
                      <a:endParaRPr lang="en-US"/>
                    </a:p>
                  </p:txBody>
                </p:sp>
                <p:sp>
                  <p:nvSpPr>
                    <p:cNvPr id="107" name="รูปแบบอิสระ: รูปร่าง 106">
                      <a:extLst>
                        <a:ext uri="{FF2B5EF4-FFF2-40B4-BE49-F238E27FC236}">
                          <a16:creationId xmlns:a16="http://schemas.microsoft.com/office/drawing/2014/main" xmlns="" id="{6FAF2DDA-F447-401E-BE33-F9F24B4B7E40}"/>
                        </a:ext>
                      </a:extLst>
                    </p:cNvPr>
                    <p:cNvSpPr/>
                    <p:nvPr/>
                  </p:nvSpPr>
                  <p:spPr>
                    <a:xfrm>
                      <a:off x="7767559" y="2695925"/>
                      <a:ext cx="284253" cy="181186"/>
                    </a:xfrm>
                    <a:custGeom>
                      <a:avLst/>
                      <a:gdLst>
                        <a:gd name="connsiteX0" fmla="*/ 143534 w 284253"/>
                        <a:gd name="connsiteY0" fmla="*/ 181186 h 181186"/>
                        <a:gd name="connsiteX1" fmla="*/ 109760 w 284253"/>
                        <a:gd name="connsiteY1" fmla="*/ 176362 h 181186"/>
                        <a:gd name="connsiteX2" fmla="*/ 395 w 284253"/>
                        <a:gd name="connsiteY2" fmla="*/ 38047 h 181186"/>
                        <a:gd name="connsiteX3" fmla="*/ 11653 w 284253"/>
                        <a:gd name="connsiteY3" fmla="*/ 20356 h 181186"/>
                        <a:gd name="connsiteX4" fmla="*/ 30953 w 284253"/>
                        <a:gd name="connsiteY4" fmla="*/ 30006 h 181186"/>
                        <a:gd name="connsiteX5" fmla="*/ 69552 w 284253"/>
                        <a:gd name="connsiteY5" fmla="*/ 112030 h 181186"/>
                        <a:gd name="connsiteX6" fmla="*/ 127451 w 284253"/>
                        <a:gd name="connsiteY6" fmla="*/ 149020 h 181186"/>
                        <a:gd name="connsiteX7" fmla="*/ 195000 w 284253"/>
                        <a:gd name="connsiteY7" fmla="*/ 136154 h 181186"/>
                        <a:gd name="connsiteX8" fmla="*/ 252899 w 284253"/>
                        <a:gd name="connsiteY8" fmla="*/ 15531 h 181186"/>
                        <a:gd name="connsiteX9" fmla="*/ 257724 w 284253"/>
                        <a:gd name="connsiteY9" fmla="*/ 2665 h 181186"/>
                        <a:gd name="connsiteX10" fmla="*/ 273807 w 284253"/>
                        <a:gd name="connsiteY10" fmla="*/ 1056 h 181186"/>
                        <a:gd name="connsiteX11" fmla="*/ 283457 w 284253"/>
                        <a:gd name="connsiteY11" fmla="*/ 13923 h 181186"/>
                        <a:gd name="connsiteX12" fmla="*/ 262548 w 284253"/>
                        <a:gd name="connsiteY12" fmla="*/ 110421 h 181186"/>
                        <a:gd name="connsiteX13" fmla="*/ 143534 w 284253"/>
                        <a:gd name="connsiteY13" fmla="*/ 181186 h 181186"/>
                        <a:gd name="connsiteX14" fmla="*/ 267374 w 284253"/>
                        <a:gd name="connsiteY14" fmla="*/ 13923 h 181186"/>
                        <a:gd name="connsiteX15" fmla="*/ 267374 w 284253"/>
                        <a:gd name="connsiteY15" fmla="*/ 13923 h 181186"/>
                        <a:gd name="connsiteX16" fmla="*/ 267374 w 284253"/>
                        <a:gd name="connsiteY16" fmla="*/ 13923 h 181186"/>
                        <a:gd name="connsiteX17" fmla="*/ 267374 w 284253"/>
                        <a:gd name="connsiteY17" fmla="*/ 13923 h 181186"/>
                        <a:gd name="connsiteX18" fmla="*/ 267374 w 284253"/>
                        <a:gd name="connsiteY18" fmla="*/ 13923 h 181186"/>
                        <a:gd name="connsiteX19" fmla="*/ 273807 w 284253"/>
                        <a:gd name="connsiteY19" fmla="*/ 13923 h 181186"/>
                        <a:gd name="connsiteX20" fmla="*/ 267374 w 284253"/>
                        <a:gd name="connsiteY20" fmla="*/ 13923 h 18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4253" h="181186">
                          <a:moveTo>
                            <a:pt x="143534" y="181186"/>
                          </a:moveTo>
                          <a:cubicBezTo>
                            <a:pt x="132276" y="181186"/>
                            <a:pt x="121018" y="179578"/>
                            <a:pt x="109760" y="176362"/>
                          </a:cubicBezTo>
                          <a:cubicBezTo>
                            <a:pt x="58294" y="160279"/>
                            <a:pt x="21303" y="113638"/>
                            <a:pt x="395" y="38047"/>
                          </a:cubicBezTo>
                          <a:cubicBezTo>
                            <a:pt x="-1213" y="30006"/>
                            <a:pt x="2003" y="21964"/>
                            <a:pt x="11653" y="20356"/>
                          </a:cubicBezTo>
                          <a:cubicBezTo>
                            <a:pt x="19695" y="18748"/>
                            <a:pt x="27736" y="21964"/>
                            <a:pt x="30953" y="30006"/>
                          </a:cubicBezTo>
                          <a:cubicBezTo>
                            <a:pt x="37386" y="55739"/>
                            <a:pt x="48644" y="87905"/>
                            <a:pt x="69552" y="112030"/>
                          </a:cubicBezTo>
                          <a:cubicBezTo>
                            <a:pt x="80810" y="126504"/>
                            <a:pt x="100110" y="142587"/>
                            <a:pt x="127451" y="149020"/>
                          </a:cubicBezTo>
                          <a:cubicBezTo>
                            <a:pt x="148359" y="153845"/>
                            <a:pt x="174092" y="149020"/>
                            <a:pt x="195000" y="136154"/>
                          </a:cubicBezTo>
                          <a:cubicBezTo>
                            <a:pt x="235208" y="112030"/>
                            <a:pt x="257724" y="63780"/>
                            <a:pt x="252899" y="15531"/>
                          </a:cubicBezTo>
                          <a:cubicBezTo>
                            <a:pt x="252899" y="10706"/>
                            <a:pt x="254507" y="5881"/>
                            <a:pt x="257724" y="2665"/>
                          </a:cubicBezTo>
                          <a:cubicBezTo>
                            <a:pt x="262548" y="-552"/>
                            <a:pt x="268982" y="-552"/>
                            <a:pt x="273807" y="1056"/>
                          </a:cubicBezTo>
                          <a:cubicBezTo>
                            <a:pt x="278632" y="2665"/>
                            <a:pt x="281848" y="7490"/>
                            <a:pt x="283457" y="13923"/>
                          </a:cubicBezTo>
                          <a:cubicBezTo>
                            <a:pt x="286673" y="46089"/>
                            <a:pt x="280240" y="81472"/>
                            <a:pt x="262548" y="110421"/>
                          </a:cubicBezTo>
                          <a:cubicBezTo>
                            <a:pt x="238424" y="147412"/>
                            <a:pt x="193392" y="181186"/>
                            <a:pt x="143534" y="181186"/>
                          </a:cubicBezTo>
                          <a:close/>
                          <a:moveTo>
                            <a:pt x="267374" y="13923"/>
                          </a:moveTo>
                          <a:lnTo>
                            <a:pt x="267374" y="13923"/>
                          </a:lnTo>
                          <a:cubicBezTo>
                            <a:pt x="267374" y="13923"/>
                            <a:pt x="267374" y="13923"/>
                            <a:pt x="267374" y="13923"/>
                          </a:cubicBezTo>
                          <a:close/>
                          <a:moveTo>
                            <a:pt x="267374" y="13923"/>
                          </a:moveTo>
                          <a:cubicBezTo>
                            <a:pt x="267374" y="13923"/>
                            <a:pt x="267374" y="13923"/>
                            <a:pt x="267374" y="13923"/>
                          </a:cubicBezTo>
                          <a:lnTo>
                            <a:pt x="273807" y="13923"/>
                          </a:lnTo>
                          <a:lnTo>
                            <a:pt x="267374" y="13923"/>
                          </a:lnTo>
                          <a:close/>
                        </a:path>
                      </a:pathLst>
                    </a:custGeom>
                    <a:solidFill>
                      <a:srgbClr val="080808"/>
                    </a:solidFill>
                    <a:ln w="16082" cap="flat">
                      <a:noFill/>
                      <a:prstDash val="solid"/>
                      <a:miter/>
                    </a:ln>
                  </p:spPr>
                  <p:txBody>
                    <a:bodyPr rtlCol="0" anchor="ctr"/>
                    <a:lstStyle/>
                    <a:p>
                      <a:endParaRPr lang="en-US"/>
                    </a:p>
                  </p:txBody>
                </p:sp>
              </p:grpSp>
              <p:sp>
                <p:nvSpPr>
                  <p:cNvPr id="108" name="รูปแบบอิสระ: รูปร่าง 107">
                    <a:extLst>
                      <a:ext uri="{FF2B5EF4-FFF2-40B4-BE49-F238E27FC236}">
                        <a16:creationId xmlns:a16="http://schemas.microsoft.com/office/drawing/2014/main" xmlns="" id="{85B264D4-D9F6-4961-AF2C-D52AE1B82812}"/>
                      </a:ext>
                    </a:extLst>
                  </p:cNvPr>
                  <p:cNvSpPr/>
                  <p:nvPr/>
                </p:nvSpPr>
                <p:spPr>
                  <a:xfrm>
                    <a:off x="8186113" y="2243184"/>
                    <a:ext cx="114591" cy="42926"/>
                  </a:xfrm>
                  <a:custGeom>
                    <a:avLst/>
                    <a:gdLst>
                      <a:gd name="connsiteX0" fmla="*/ 104540 w 114591"/>
                      <a:gd name="connsiteY0" fmla="*/ 13121 h 42926"/>
                      <a:gd name="connsiteX1" fmla="*/ 14475 w 114591"/>
                      <a:gd name="connsiteY1" fmla="*/ 1863 h 42926"/>
                      <a:gd name="connsiteX2" fmla="*/ 0 w 114591"/>
                      <a:gd name="connsiteY2" fmla="*/ 16338 h 42926"/>
                      <a:gd name="connsiteX3" fmla="*/ 14475 w 114591"/>
                      <a:gd name="connsiteY3" fmla="*/ 30812 h 42926"/>
                      <a:gd name="connsiteX4" fmla="*/ 96498 w 114591"/>
                      <a:gd name="connsiteY4" fmla="*/ 42071 h 42926"/>
                      <a:gd name="connsiteX5" fmla="*/ 114190 w 114591"/>
                      <a:gd name="connsiteY5" fmla="*/ 32421 h 42926"/>
                      <a:gd name="connsiteX6" fmla="*/ 104540 w 114591"/>
                      <a:gd name="connsiteY6" fmla="*/ 13121 h 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91" h="42926">
                        <a:moveTo>
                          <a:pt x="104540" y="13121"/>
                        </a:moveTo>
                        <a:cubicBezTo>
                          <a:pt x="75591" y="1863"/>
                          <a:pt x="45032" y="-2962"/>
                          <a:pt x="14475" y="1863"/>
                        </a:cubicBezTo>
                        <a:cubicBezTo>
                          <a:pt x="6433" y="3471"/>
                          <a:pt x="0" y="8296"/>
                          <a:pt x="0" y="16338"/>
                        </a:cubicBezTo>
                        <a:cubicBezTo>
                          <a:pt x="0" y="22771"/>
                          <a:pt x="6433" y="32421"/>
                          <a:pt x="14475" y="30812"/>
                        </a:cubicBezTo>
                        <a:cubicBezTo>
                          <a:pt x="43424" y="27596"/>
                          <a:pt x="69157" y="30812"/>
                          <a:pt x="96498" y="42071"/>
                        </a:cubicBezTo>
                        <a:cubicBezTo>
                          <a:pt x="102931" y="45287"/>
                          <a:pt x="112581" y="38854"/>
                          <a:pt x="114190" y="32421"/>
                        </a:cubicBezTo>
                        <a:cubicBezTo>
                          <a:pt x="115798" y="22771"/>
                          <a:pt x="112581" y="16338"/>
                          <a:pt x="104540" y="13121"/>
                        </a:cubicBezTo>
                        <a:close/>
                      </a:path>
                    </a:pathLst>
                  </a:custGeom>
                  <a:solidFill>
                    <a:srgbClr val="080808"/>
                  </a:solidFill>
                  <a:ln w="16082"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C773844E-A711-499F-9FAE-736679B04AAC}"/>
                      </a:ext>
                    </a:extLst>
                  </p:cNvPr>
                  <p:cNvSpPr/>
                  <p:nvPr/>
                </p:nvSpPr>
                <p:spPr>
                  <a:xfrm>
                    <a:off x="7564110" y="2225789"/>
                    <a:ext cx="110870" cy="46188"/>
                  </a:xfrm>
                  <a:custGeom>
                    <a:avLst/>
                    <a:gdLst>
                      <a:gd name="connsiteX0" fmla="*/ 99304 w 110870"/>
                      <a:gd name="connsiteY0" fmla="*/ 1567 h 46188"/>
                      <a:gd name="connsiteX1" fmla="*/ 6022 w 110870"/>
                      <a:gd name="connsiteY1" fmla="*/ 19259 h 46188"/>
                      <a:gd name="connsiteX2" fmla="*/ 2805 w 110870"/>
                      <a:gd name="connsiteY2" fmla="*/ 40166 h 46188"/>
                      <a:gd name="connsiteX3" fmla="*/ 23713 w 110870"/>
                      <a:gd name="connsiteY3" fmla="*/ 43383 h 46188"/>
                      <a:gd name="connsiteX4" fmla="*/ 26930 w 110870"/>
                      <a:gd name="connsiteY4" fmla="*/ 41775 h 46188"/>
                      <a:gd name="connsiteX5" fmla="*/ 30147 w 110870"/>
                      <a:gd name="connsiteY5" fmla="*/ 40166 h 46188"/>
                      <a:gd name="connsiteX6" fmla="*/ 39796 w 110870"/>
                      <a:gd name="connsiteY6" fmla="*/ 36950 h 46188"/>
                      <a:gd name="connsiteX7" fmla="*/ 49446 w 110870"/>
                      <a:gd name="connsiteY7" fmla="*/ 33733 h 46188"/>
                      <a:gd name="connsiteX8" fmla="*/ 52663 w 110870"/>
                      <a:gd name="connsiteY8" fmla="*/ 33733 h 46188"/>
                      <a:gd name="connsiteX9" fmla="*/ 54271 w 110870"/>
                      <a:gd name="connsiteY9" fmla="*/ 33733 h 46188"/>
                      <a:gd name="connsiteX10" fmla="*/ 54271 w 110870"/>
                      <a:gd name="connsiteY10" fmla="*/ 33733 h 46188"/>
                      <a:gd name="connsiteX11" fmla="*/ 57488 w 110870"/>
                      <a:gd name="connsiteY11" fmla="*/ 33733 h 46188"/>
                      <a:gd name="connsiteX12" fmla="*/ 76788 w 110870"/>
                      <a:gd name="connsiteY12" fmla="*/ 32125 h 46188"/>
                      <a:gd name="connsiteX13" fmla="*/ 81612 w 110870"/>
                      <a:gd name="connsiteY13" fmla="*/ 32125 h 46188"/>
                      <a:gd name="connsiteX14" fmla="*/ 84829 w 110870"/>
                      <a:gd name="connsiteY14" fmla="*/ 32125 h 46188"/>
                      <a:gd name="connsiteX15" fmla="*/ 94479 w 110870"/>
                      <a:gd name="connsiteY15" fmla="*/ 33733 h 46188"/>
                      <a:gd name="connsiteX16" fmla="*/ 110562 w 110870"/>
                      <a:gd name="connsiteY16" fmla="*/ 22475 h 46188"/>
                      <a:gd name="connsiteX17" fmla="*/ 99304 w 110870"/>
                      <a:gd name="connsiteY17" fmla="*/ 1567 h 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870" h="46188">
                        <a:moveTo>
                          <a:pt x="99304" y="1567"/>
                        </a:moveTo>
                        <a:cubicBezTo>
                          <a:pt x="67138" y="-3258"/>
                          <a:pt x="34971" y="3175"/>
                          <a:pt x="6022" y="19259"/>
                        </a:cubicBezTo>
                        <a:cubicBezTo>
                          <a:pt x="-411" y="22475"/>
                          <a:pt x="-2019" y="33733"/>
                          <a:pt x="2805" y="40166"/>
                        </a:cubicBezTo>
                        <a:cubicBezTo>
                          <a:pt x="7630" y="46600"/>
                          <a:pt x="15672" y="48208"/>
                          <a:pt x="23713" y="43383"/>
                        </a:cubicBezTo>
                        <a:cubicBezTo>
                          <a:pt x="23713" y="43383"/>
                          <a:pt x="28538" y="40166"/>
                          <a:pt x="26930" y="41775"/>
                        </a:cubicBezTo>
                        <a:cubicBezTo>
                          <a:pt x="28538" y="41775"/>
                          <a:pt x="30147" y="40166"/>
                          <a:pt x="30147" y="40166"/>
                        </a:cubicBezTo>
                        <a:cubicBezTo>
                          <a:pt x="33363" y="38558"/>
                          <a:pt x="36580" y="36950"/>
                          <a:pt x="39796" y="36950"/>
                        </a:cubicBezTo>
                        <a:cubicBezTo>
                          <a:pt x="43013" y="35342"/>
                          <a:pt x="46230" y="35342"/>
                          <a:pt x="49446" y="33733"/>
                        </a:cubicBezTo>
                        <a:cubicBezTo>
                          <a:pt x="51055" y="33733"/>
                          <a:pt x="51055" y="33733"/>
                          <a:pt x="52663" y="33733"/>
                        </a:cubicBezTo>
                        <a:cubicBezTo>
                          <a:pt x="52663" y="33733"/>
                          <a:pt x="54271" y="33733"/>
                          <a:pt x="54271" y="33733"/>
                        </a:cubicBezTo>
                        <a:cubicBezTo>
                          <a:pt x="54271" y="33733"/>
                          <a:pt x="54271" y="33733"/>
                          <a:pt x="54271" y="33733"/>
                        </a:cubicBezTo>
                        <a:cubicBezTo>
                          <a:pt x="55879" y="33733"/>
                          <a:pt x="55879" y="33733"/>
                          <a:pt x="57488" y="33733"/>
                        </a:cubicBezTo>
                        <a:cubicBezTo>
                          <a:pt x="63921" y="32125"/>
                          <a:pt x="70354" y="32125"/>
                          <a:pt x="76788" y="32125"/>
                        </a:cubicBezTo>
                        <a:cubicBezTo>
                          <a:pt x="78396" y="32125"/>
                          <a:pt x="80004" y="32125"/>
                          <a:pt x="81612" y="32125"/>
                        </a:cubicBezTo>
                        <a:cubicBezTo>
                          <a:pt x="78396" y="32125"/>
                          <a:pt x="84829" y="32125"/>
                          <a:pt x="84829" y="32125"/>
                        </a:cubicBezTo>
                        <a:cubicBezTo>
                          <a:pt x="88045" y="32125"/>
                          <a:pt x="91262" y="32125"/>
                          <a:pt x="94479" y="33733"/>
                        </a:cubicBezTo>
                        <a:cubicBezTo>
                          <a:pt x="102520" y="35342"/>
                          <a:pt x="110562" y="28908"/>
                          <a:pt x="110562" y="22475"/>
                        </a:cubicBezTo>
                        <a:cubicBezTo>
                          <a:pt x="112170" y="11217"/>
                          <a:pt x="107345" y="3175"/>
                          <a:pt x="99304" y="1567"/>
                        </a:cubicBezTo>
                        <a:close/>
                      </a:path>
                    </a:pathLst>
                  </a:custGeom>
                  <a:solidFill>
                    <a:srgbClr val="080808"/>
                  </a:solidFill>
                  <a:ln w="16082" cap="flat">
                    <a:noFill/>
                    <a:prstDash val="solid"/>
                    <a:miter/>
                  </a:ln>
                </p:spPr>
                <p:txBody>
                  <a:bodyPr rtlCol="0" anchor="ctr"/>
                  <a:lstStyle/>
                  <a:p>
                    <a:endParaRPr lang="en-US"/>
                  </a:p>
                </p:txBody>
              </p:sp>
              <p:sp>
                <p:nvSpPr>
                  <p:cNvPr id="110" name="รูปแบบอิสระ: รูปร่าง 109">
                    <a:extLst>
                      <a:ext uri="{FF2B5EF4-FFF2-40B4-BE49-F238E27FC236}">
                        <a16:creationId xmlns:a16="http://schemas.microsoft.com/office/drawing/2014/main" xmlns="" id="{1A8E5977-16C7-4C0B-89E7-EAF67B198120}"/>
                      </a:ext>
                    </a:extLst>
                  </p:cNvPr>
                  <p:cNvSpPr/>
                  <p:nvPr/>
                </p:nvSpPr>
                <p:spPr>
                  <a:xfrm>
                    <a:off x="7636399" y="1172049"/>
                    <a:ext cx="689647" cy="422840"/>
                  </a:xfrm>
                  <a:custGeom>
                    <a:avLst/>
                    <a:gdLst>
                      <a:gd name="connsiteX0" fmla="*/ 654254 w 689647"/>
                      <a:gd name="connsiteY0" fmla="*/ 283321 h 422840"/>
                      <a:gd name="connsiteX1" fmla="*/ 591530 w 689647"/>
                      <a:gd name="connsiteY1" fmla="*/ 284929 h 422840"/>
                      <a:gd name="connsiteX2" fmla="*/ 520765 w 689647"/>
                      <a:gd name="connsiteY2" fmla="*/ 302620 h 422840"/>
                      <a:gd name="connsiteX3" fmla="*/ 467691 w 689647"/>
                      <a:gd name="connsiteY3" fmla="*/ 320312 h 422840"/>
                      <a:gd name="connsiteX4" fmla="*/ 525590 w 689647"/>
                      <a:gd name="connsiteY4" fmla="*/ 275279 h 422840"/>
                      <a:gd name="connsiteX5" fmla="*/ 596355 w 689647"/>
                      <a:gd name="connsiteY5" fmla="*/ 169131 h 422840"/>
                      <a:gd name="connsiteX6" fmla="*/ 559364 w 689647"/>
                      <a:gd name="connsiteY6" fmla="*/ 117665 h 422840"/>
                      <a:gd name="connsiteX7" fmla="*/ 496640 w 689647"/>
                      <a:gd name="connsiteY7" fmla="*/ 127315 h 422840"/>
                      <a:gd name="connsiteX8" fmla="*/ 449999 w 689647"/>
                      <a:gd name="connsiteY8" fmla="*/ 175564 h 422840"/>
                      <a:gd name="connsiteX9" fmla="*/ 409791 w 689647"/>
                      <a:gd name="connsiteY9" fmla="*/ 238288 h 422840"/>
                      <a:gd name="connsiteX10" fmla="*/ 380842 w 689647"/>
                      <a:gd name="connsiteY10" fmla="*/ 294579 h 422840"/>
                      <a:gd name="connsiteX11" fmla="*/ 382451 w 689647"/>
                      <a:gd name="connsiteY11" fmla="*/ 183606 h 422840"/>
                      <a:gd name="connsiteX12" fmla="*/ 376017 w 689647"/>
                      <a:gd name="connsiteY12" fmla="*/ 90324 h 422840"/>
                      <a:gd name="connsiteX13" fmla="*/ 353501 w 689647"/>
                      <a:gd name="connsiteY13" fmla="*/ 22775 h 422840"/>
                      <a:gd name="connsiteX14" fmla="*/ 234486 w 689647"/>
                      <a:gd name="connsiteY14" fmla="*/ 54941 h 422840"/>
                      <a:gd name="connsiteX15" fmla="*/ 231270 w 689647"/>
                      <a:gd name="connsiteY15" fmla="*/ 138573 h 422840"/>
                      <a:gd name="connsiteX16" fmla="*/ 247353 w 689647"/>
                      <a:gd name="connsiteY16" fmla="*/ 225422 h 422840"/>
                      <a:gd name="connsiteX17" fmla="*/ 281127 w 689647"/>
                      <a:gd name="connsiteY17" fmla="*/ 334786 h 422840"/>
                      <a:gd name="connsiteX18" fmla="*/ 191062 w 689647"/>
                      <a:gd name="connsiteY18" fmla="*/ 239896 h 422840"/>
                      <a:gd name="connsiteX19" fmla="*/ 134772 w 689647"/>
                      <a:gd name="connsiteY19" fmla="*/ 185214 h 422840"/>
                      <a:gd name="connsiteX20" fmla="*/ 60789 w 689647"/>
                      <a:gd name="connsiteY20" fmla="*/ 148223 h 422840"/>
                      <a:gd name="connsiteX21" fmla="*/ 2890 w 689647"/>
                      <a:gd name="connsiteY21" fmla="*/ 190039 h 422840"/>
                      <a:gd name="connsiteX22" fmla="*/ 20582 w 689647"/>
                      <a:gd name="connsiteY22" fmla="*/ 262412 h 422840"/>
                      <a:gd name="connsiteX23" fmla="*/ 139596 w 689647"/>
                      <a:gd name="connsiteY23" fmla="*/ 358911 h 422840"/>
                      <a:gd name="connsiteX24" fmla="*/ 303644 w 689647"/>
                      <a:gd name="connsiteY24" fmla="*/ 418418 h 422840"/>
                      <a:gd name="connsiteX25" fmla="*/ 321335 w 689647"/>
                      <a:gd name="connsiteY25" fmla="*/ 416810 h 422840"/>
                      <a:gd name="connsiteX26" fmla="*/ 347068 w 689647"/>
                      <a:gd name="connsiteY26" fmla="*/ 416810 h 422840"/>
                      <a:gd name="connsiteX27" fmla="*/ 356718 w 689647"/>
                      <a:gd name="connsiteY27" fmla="*/ 421635 h 422840"/>
                      <a:gd name="connsiteX28" fmla="*/ 371192 w 689647"/>
                      <a:gd name="connsiteY28" fmla="*/ 421635 h 422840"/>
                      <a:gd name="connsiteX29" fmla="*/ 411400 w 689647"/>
                      <a:gd name="connsiteY29" fmla="*/ 420026 h 422840"/>
                      <a:gd name="connsiteX30" fmla="*/ 433916 w 689647"/>
                      <a:gd name="connsiteY30" fmla="*/ 411985 h 422840"/>
                      <a:gd name="connsiteX31" fmla="*/ 512723 w 689647"/>
                      <a:gd name="connsiteY31" fmla="*/ 408768 h 422840"/>
                      <a:gd name="connsiteX32" fmla="*/ 591530 w 689647"/>
                      <a:gd name="connsiteY32" fmla="*/ 405552 h 422840"/>
                      <a:gd name="connsiteX33" fmla="*/ 657471 w 689647"/>
                      <a:gd name="connsiteY33" fmla="*/ 391077 h 422840"/>
                      <a:gd name="connsiteX34" fmla="*/ 654254 w 689647"/>
                      <a:gd name="connsiteY34" fmla="*/ 283321 h 42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9647" h="422840">
                        <a:moveTo>
                          <a:pt x="654254" y="283321"/>
                        </a:moveTo>
                        <a:cubicBezTo>
                          <a:pt x="633346" y="276887"/>
                          <a:pt x="612438" y="280104"/>
                          <a:pt x="591530" y="284929"/>
                        </a:cubicBezTo>
                        <a:cubicBezTo>
                          <a:pt x="567406" y="289754"/>
                          <a:pt x="544889" y="296187"/>
                          <a:pt x="520765" y="302620"/>
                        </a:cubicBezTo>
                        <a:cubicBezTo>
                          <a:pt x="503073" y="307445"/>
                          <a:pt x="485382" y="313878"/>
                          <a:pt x="467691" y="320312"/>
                        </a:cubicBezTo>
                        <a:cubicBezTo>
                          <a:pt x="486990" y="305837"/>
                          <a:pt x="506290" y="289754"/>
                          <a:pt x="525590" y="275279"/>
                        </a:cubicBezTo>
                        <a:cubicBezTo>
                          <a:pt x="559364" y="247938"/>
                          <a:pt x="602788" y="217380"/>
                          <a:pt x="596355" y="169131"/>
                        </a:cubicBezTo>
                        <a:cubicBezTo>
                          <a:pt x="593139" y="146615"/>
                          <a:pt x="580272" y="125707"/>
                          <a:pt x="559364" y="117665"/>
                        </a:cubicBezTo>
                        <a:cubicBezTo>
                          <a:pt x="538456" y="109623"/>
                          <a:pt x="514331" y="116057"/>
                          <a:pt x="496640" y="127315"/>
                        </a:cubicBezTo>
                        <a:cubicBezTo>
                          <a:pt x="477340" y="140181"/>
                          <a:pt x="462866" y="156264"/>
                          <a:pt x="449999" y="175564"/>
                        </a:cubicBezTo>
                        <a:cubicBezTo>
                          <a:pt x="435524" y="196472"/>
                          <a:pt x="422658" y="217380"/>
                          <a:pt x="409791" y="238288"/>
                        </a:cubicBezTo>
                        <a:cubicBezTo>
                          <a:pt x="398534" y="255979"/>
                          <a:pt x="388884" y="275279"/>
                          <a:pt x="380842" y="294579"/>
                        </a:cubicBezTo>
                        <a:cubicBezTo>
                          <a:pt x="382451" y="257588"/>
                          <a:pt x="384059" y="220597"/>
                          <a:pt x="382451" y="183606"/>
                        </a:cubicBezTo>
                        <a:cubicBezTo>
                          <a:pt x="380842" y="153048"/>
                          <a:pt x="379234" y="122490"/>
                          <a:pt x="376017" y="90324"/>
                        </a:cubicBezTo>
                        <a:cubicBezTo>
                          <a:pt x="372801" y="66199"/>
                          <a:pt x="369584" y="42075"/>
                          <a:pt x="353501" y="22775"/>
                        </a:cubicBezTo>
                        <a:cubicBezTo>
                          <a:pt x="316510" y="-23866"/>
                          <a:pt x="252178" y="8300"/>
                          <a:pt x="234486" y="54941"/>
                        </a:cubicBezTo>
                        <a:cubicBezTo>
                          <a:pt x="224836" y="82282"/>
                          <a:pt x="228053" y="111232"/>
                          <a:pt x="231270" y="138573"/>
                        </a:cubicBezTo>
                        <a:cubicBezTo>
                          <a:pt x="234486" y="167523"/>
                          <a:pt x="239311" y="196472"/>
                          <a:pt x="247353" y="225422"/>
                        </a:cubicBezTo>
                        <a:cubicBezTo>
                          <a:pt x="255395" y="262412"/>
                          <a:pt x="268261" y="299404"/>
                          <a:pt x="281127" y="334786"/>
                        </a:cubicBezTo>
                        <a:cubicBezTo>
                          <a:pt x="250569" y="302620"/>
                          <a:pt x="221620" y="272062"/>
                          <a:pt x="191062" y="239896"/>
                        </a:cubicBezTo>
                        <a:cubicBezTo>
                          <a:pt x="173371" y="220597"/>
                          <a:pt x="154071" y="201297"/>
                          <a:pt x="134772" y="185214"/>
                        </a:cubicBezTo>
                        <a:cubicBezTo>
                          <a:pt x="113863" y="167523"/>
                          <a:pt x="89739" y="149831"/>
                          <a:pt x="60789" y="148223"/>
                        </a:cubicBezTo>
                        <a:cubicBezTo>
                          <a:pt x="33448" y="146615"/>
                          <a:pt x="10932" y="164306"/>
                          <a:pt x="2890" y="190039"/>
                        </a:cubicBezTo>
                        <a:cubicBezTo>
                          <a:pt x="-5151" y="215772"/>
                          <a:pt x="4499" y="241505"/>
                          <a:pt x="20582" y="262412"/>
                        </a:cubicBezTo>
                        <a:cubicBezTo>
                          <a:pt x="51140" y="302620"/>
                          <a:pt x="96172" y="334786"/>
                          <a:pt x="139596" y="358911"/>
                        </a:cubicBezTo>
                        <a:cubicBezTo>
                          <a:pt x="191062" y="387860"/>
                          <a:pt x="245745" y="408768"/>
                          <a:pt x="303644" y="418418"/>
                        </a:cubicBezTo>
                        <a:cubicBezTo>
                          <a:pt x="310077" y="420026"/>
                          <a:pt x="314902" y="418418"/>
                          <a:pt x="321335" y="416810"/>
                        </a:cubicBezTo>
                        <a:cubicBezTo>
                          <a:pt x="329376" y="423243"/>
                          <a:pt x="339026" y="421635"/>
                          <a:pt x="347068" y="416810"/>
                        </a:cubicBezTo>
                        <a:cubicBezTo>
                          <a:pt x="350284" y="418418"/>
                          <a:pt x="353501" y="421635"/>
                          <a:pt x="356718" y="421635"/>
                        </a:cubicBezTo>
                        <a:cubicBezTo>
                          <a:pt x="361542" y="423243"/>
                          <a:pt x="366367" y="423243"/>
                          <a:pt x="371192" y="421635"/>
                        </a:cubicBezTo>
                        <a:cubicBezTo>
                          <a:pt x="384059" y="423243"/>
                          <a:pt x="396925" y="423243"/>
                          <a:pt x="411400" y="420026"/>
                        </a:cubicBezTo>
                        <a:cubicBezTo>
                          <a:pt x="419441" y="418418"/>
                          <a:pt x="425874" y="415201"/>
                          <a:pt x="433916" y="411985"/>
                        </a:cubicBezTo>
                        <a:cubicBezTo>
                          <a:pt x="459649" y="410377"/>
                          <a:pt x="486990" y="410377"/>
                          <a:pt x="512723" y="408768"/>
                        </a:cubicBezTo>
                        <a:cubicBezTo>
                          <a:pt x="538456" y="407160"/>
                          <a:pt x="565797" y="407160"/>
                          <a:pt x="591530" y="405552"/>
                        </a:cubicBezTo>
                        <a:cubicBezTo>
                          <a:pt x="614046" y="403943"/>
                          <a:pt x="638171" y="402335"/>
                          <a:pt x="657471" y="391077"/>
                        </a:cubicBezTo>
                        <a:cubicBezTo>
                          <a:pt x="697678" y="363736"/>
                          <a:pt x="704111" y="301012"/>
                          <a:pt x="654254" y="283321"/>
                        </a:cubicBezTo>
                        <a:close/>
                      </a:path>
                    </a:pathLst>
                  </a:custGeom>
                  <a:solidFill>
                    <a:srgbClr val="FBB03B"/>
                  </a:solidFill>
                  <a:ln w="48246" cap="rnd">
                    <a:solidFill>
                      <a:srgbClr val="534741"/>
                    </a:solidFill>
                    <a:prstDash val="solid"/>
                    <a:round/>
                  </a:ln>
                </p:spPr>
                <p:txBody>
                  <a:bodyPr rtlCol="0" anchor="ctr"/>
                  <a:lstStyle/>
                  <a:p>
                    <a:endParaRPr lang="en-US"/>
                  </a:p>
                </p:txBody>
              </p:sp>
            </p:grpSp>
            <p:sp>
              <p:nvSpPr>
                <p:cNvPr id="111" name="รูปแบบอิสระ: รูปร่าง 110">
                  <a:extLst>
                    <a:ext uri="{FF2B5EF4-FFF2-40B4-BE49-F238E27FC236}">
                      <a16:creationId xmlns:a16="http://schemas.microsoft.com/office/drawing/2014/main" xmlns="" id="{2AA1A1A0-7DFF-4C43-B474-2DC0631784A6}"/>
                    </a:ext>
                  </a:extLst>
                </p:cNvPr>
                <p:cNvSpPr/>
                <p:nvPr/>
              </p:nvSpPr>
              <p:spPr>
                <a:xfrm>
                  <a:off x="8211623" y="2652600"/>
                  <a:ext cx="178744" cy="176894"/>
                </a:xfrm>
                <a:custGeom>
                  <a:avLst/>
                  <a:gdLst>
                    <a:gd name="connsiteX0" fmla="*/ 109587 w 178744"/>
                    <a:gd name="connsiteY0" fmla="*/ 2565 h 176894"/>
                    <a:gd name="connsiteX1" fmla="*/ 45255 w 178744"/>
                    <a:gd name="connsiteY1" fmla="*/ 10606 h 176894"/>
                    <a:gd name="connsiteX2" fmla="*/ 5048 w 178744"/>
                    <a:gd name="connsiteY2" fmla="*/ 60463 h 176894"/>
                    <a:gd name="connsiteX3" fmla="*/ 3439 w 178744"/>
                    <a:gd name="connsiteY3" fmla="*/ 113538 h 176894"/>
                    <a:gd name="connsiteX4" fmla="*/ 13089 w 178744"/>
                    <a:gd name="connsiteY4" fmla="*/ 136054 h 176894"/>
                    <a:gd name="connsiteX5" fmla="*/ 42039 w 178744"/>
                    <a:gd name="connsiteY5" fmla="*/ 165003 h 176894"/>
                    <a:gd name="connsiteX6" fmla="*/ 72597 w 178744"/>
                    <a:gd name="connsiteY6" fmla="*/ 173045 h 176894"/>
                    <a:gd name="connsiteX7" fmla="*/ 111196 w 178744"/>
                    <a:gd name="connsiteY7" fmla="*/ 174653 h 176894"/>
                    <a:gd name="connsiteX8" fmla="*/ 178745 w 178744"/>
                    <a:gd name="connsiteY8" fmla="*/ 86196 h 176894"/>
                    <a:gd name="connsiteX9" fmla="*/ 109587 w 178744"/>
                    <a:gd name="connsiteY9" fmla="*/ 2565 h 17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44" h="176894">
                      <a:moveTo>
                        <a:pt x="109587" y="2565"/>
                      </a:moveTo>
                      <a:cubicBezTo>
                        <a:pt x="87071" y="-2260"/>
                        <a:pt x="64555" y="-652"/>
                        <a:pt x="45255" y="10606"/>
                      </a:cubicBezTo>
                      <a:cubicBezTo>
                        <a:pt x="25956" y="21864"/>
                        <a:pt x="13089" y="39555"/>
                        <a:pt x="5048" y="60463"/>
                      </a:cubicBezTo>
                      <a:cubicBezTo>
                        <a:pt x="-1386" y="76547"/>
                        <a:pt x="-1386" y="97455"/>
                        <a:pt x="3439" y="113538"/>
                      </a:cubicBezTo>
                      <a:cubicBezTo>
                        <a:pt x="5048" y="121579"/>
                        <a:pt x="9873" y="129621"/>
                        <a:pt x="13089" y="136054"/>
                      </a:cubicBezTo>
                      <a:cubicBezTo>
                        <a:pt x="21131" y="148920"/>
                        <a:pt x="29172" y="155354"/>
                        <a:pt x="42039" y="165003"/>
                      </a:cubicBezTo>
                      <a:cubicBezTo>
                        <a:pt x="50080" y="171437"/>
                        <a:pt x="61338" y="173045"/>
                        <a:pt x="72597" y="173045"/>
                      </a:cubicBezTo>
                      <a:cubicBezTo>
                        <a:pt x="83854" y="177870"/>
                        <a:pt x="96721" y="177870"/>
                        <a:pt x="111196" y="174653"/>
                      </a:cubicBezTo>
                      <a:cubicBezTo>
                        <a:pt x="149795" y="165003"/>
                        <a:pt x="178745" y="126404"/>
                        <a:pt x="178745" y="86196"/>
                      </a:cubicBezTo>
                      <a:cubicBezTo>
                        <a:pt x="177136" y="47597"/>
                        <a:pt x="148187" y="8998"/>
                        <a:pt x="109587" y="2565"/>
                      </a:cubicBezTo>
                      <a:close/>
                    </a:path>
                  </a:pathLst>
                </a:custGeom>
                <a:solidFill>
                  <a:srgbClr val="F9B4C4"/>
                </a:solidFill>
                <a:ln w="16082"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A7A1C66B-57AC-4641-BEBC-466474A59ED1}"/>
                    </a:ext>
                  </a:extLst>
                </p:cNvPr>
                <p:cNvSpPr/>
                <p:nvPr/>
              </p:nvSpPr>
              <p:spPr>
                <a:xfrm>
                  <a:off x="7421834" y="2648526"/>
                  <a:ext cx="178855" cy="183076"/>
                </a:xfrm>
                <a:custGeom>
                  <a:avLst/>
                  <a:gdLst>
                    <a:gd name="connsiteX0" fmla="*/ 149906 w 178855"/>
                    <a:gd name="connsiteY0" fmla="*/ 27547 h 183076"/>
                    <a:gd name="connsiteX1" fmla="*/ 128998 w 178855"/>
                    <a:gd name="connsiteY1" fmla="*/ 11464 h 183076"/>
                    <a:gd name="connsiteX2" fmla="*/ 87182 w 178855"/>
                    <a:gd name="connsiteY2" fmla="*/ 206 h 183076"/>
                    <a:gd name="connsiteX3" fmla="*/ 45366 w 178855"/>
                    <a:gd name="connsiteY3" fmla="*/ 16289 h 183076"/>
                    <a:gd name="connsiteX4" fmla="*/ 43758 w 178855"/>
                    <a:gd name="connsiteY4" fmla="*/ 17897 h 183076"/>
                    <a:gd name="connsiteX5" fmla="*/ 3550 w 178855"/>
                    <a:gd name="connsiteY5" fmla="*/ 120829 h 183076"/>
                    <a:gd name="connsiteX6" fmla="*/ 109698 w 178855"/>
                    <a:gd name="connsiteY6" fmla="*/ 180336 h 183076"/>
                    <a:gd name="connsiteX7" fmla="*/ 178856 w 178855"/>
                    <a:gd name="connsiteY7" fmla="*/ 91879 h 183076"/>
                    <a:gd name="connsiteX8" fmla="*/ 149906 w 178855"/>
                    <a:gd name="connsiteY8" fmla="*/ 27547 h 1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855" h="183076">
                      <a:moveTo>
                        <a:pt x="149906" y="27547"/>
                      </a:moveTo>
                      <a:cubicBezTo>
                        <a:pt x="143473" y="21114"/>
                        <a:pt x="137040" y="16289"/>
                        <a:pt x="128998" y="11464"/>
                      </a:cubicBezTo>
                      <a:cubicBezTo>
                        <a:pt x="114523" y="3422"/>
                        <a:pt x="103265" y="1814"/>
                        <a:pt x="87182" y="206"/>
                      </a:cubicBezTo>
                      <a:cubicBezTo>
                        <a:pt x="74316" y="-1402"/>
                        <a:pt x="56624" y="6639"/>
                        <a:pt x="45366" y="16289"/>
                      </a:cubicBezTo>
                      <a:cubicBezTo>
                        <a:pt x="45366" y="16289"/>
                        <a:pt x="43758" y="16289"/>
                        <a:pt x="43758" y="17897"/>
                      </a:cubicBezTo>
                      <a:cubicBezTo>
                        <a:pt x="8375" y="37197"/>
                        <a:pt x="-7708" y="82230"/>
                        <a:pt x="3550" y="120829"/>
                      </a:cubicBezTo>
                      <a:cubicBezTo>
                        <a:pt x="16417" y="167470"/>
                        <a:pt x="64666" y="191594"/>
                        <a:pt x="109698" y="180336"/>
                      </a:cubicBezTo>
                      <a:cubicBezTo>
                        <a:pt x="149906" y="170686"/>
                        <a:pt x="177247" y="133695"/>
                        <a:pt x="178856" y="91879"/>
                      </a:cubicBezTo>
                      <a:cubicBezTo>
                        <a:pt x="175639" y="66147"/>
                        <a:pt x="164381" y="43630"/>
                        <a:pt x="149906" y="27547"/>
                      </a:cubicBezTo>
                      <a:close/>
                    </a:path>
                  </a:pathLst>
                </a:custGeom>
                <a:solidFill>
                  <a:srgbClr val="F9B4C4"/>
                </a:solidFill>
                <a:ln w="16082" cap="flat">
                  <a:noFill/>
                  <a:prstDash val="solid"/>
                  <a:miter/>
                </a:ln>
              </p:spPr>
              <p:txBody>
                <a:bodyPr rtlCol="0" anchor="ctr"/>
                <a:lstStyle/>
                <a:p>
                  <a:endParaRPr lang="en-US"/>
                </a:p>
              </p:txBody>
            </p:sp>
          </p:grpSp>
          <p:grpSp>
            <p:nvGrpSpPr>
              <p:cNvPr id="113" name="กราฟิก 7">
                <a:extLst>
                  <a:ext uri="{FF2B5EF4-FFF2-40B4-BE49-F238E27FC236}">
                    <a16:creationId xmlns:a16="http://schemas.microsoft.com/office/drawing/2014/main" xmlns="" id="{570E5365-0424-4CE9-812C-6512F1A137B3}"/>
                  </a:ext>
                </a:extLst>
              </p:cNvPr>
              <p:cNvGrpSpPr/>
              <p:nvPr/>
            </p:nvGrpSpPr>
            <p:grpSpPr>
              <a:xfrm>
                <a:off x="7230178" y="3636184"/>
                <a:ext cx="1468984" cy="1016496"/>
                <a:chOff x="7230178" y="3636184"/>
                <a:chExt cx="1468984" cy="1016496"/>
              </a:xfrm>
              <a:solidFill>
                <a:schemeClr val="accent1"/>
              </a:solidFill>
            </p:grpSpPr>
            <p:sp>
              <p:nvSpPr>
                <p:cNvPr id="114" name="รูปแบบอิสระ: รูปร่าง 113">
                  <a:extLst>
                    <a:ext uri="{FF2B5EF4-FFF2-40B4-BE49-F238E27FC236}">
                      <a16:creationId xmlns:a16="http://schemas.microsoft.com/office/drawing/2014/main" xmlns="" id="{75A411EE-762A-4998-A80C-05860DE876C4}"/>
                    </a:ext>
                  </a:extLst>
                </p:cNvPr>
                <p:cNvSpPr/>
                <p:nvPr/>
              </p:nvSpPr>
              <p:spPr>
                <a:xfrm>
                  <a:off x="7391610" y="3826011"/>
                  <a:ext cx="1090431" cy="826668"/>
                </a:xfrm>
                <a:custGeom>
                  <a:avLst/>
                  <a:gdLst>
                    <a:gd name="connsiteX0" fmla="*/ 0 w 1090431"/>
                    <a:gd name="connsiteY0" fmla="*/ 0 h 826668"/>
                    <a:gd name="connsiteX1" fmla="*/ 86848 w 1090431"/>
                    <a:gd name="connsiteY1" fmla="*/ 704438 h 826668"/>
                    <a:gd name="connsiteX2" fmla="*/ 532349 w 1090431"/>
                    <a:gd name="connsiteY2" fmla="*/ 826669 h 826668"/>
                    <a:gd name="connsiteX3" fmla="*/ 998758 w 1090431"/>
                    <a:gd name="connsiteY3" fmla="*/ 714087 h 826668"/>
                    <a:gd name="connsiteX4" fmla="*/ 1090431 w 1090431"/>
                    <a:gd name="connsiteY4" fmla="*/ 0 h 826668"/>
                    <a:gd name="connsiteX5" fmla="*/ 0 w 1090431"/>
                    <a:gd name="connsiteY5" fmla="*/ 0 h 8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31" h="826668">
                      <a:moveTo>
                        <a:pt x="0" y="0"/>
                      </a:moveTo>
                      <a:cubicBezTo>
                        <a:pt x="0" y="0"/>
                        <a:pt x="32166" y="583815"/>
                        <a:pt x="86848" y="704438"/>
                      </a:cubicBezTo>
                      <a:cubicBezTo>
                        <a:pt x="141531" y="826669"/>
                        <a:pt x="421376" y="826669"/>
                        <a:pt x="532349" y="826669"/>
                      </a:cubicBezTo>
                      <a:cubicBezTo>
                        <a:pt x="698004" y="826669"/>
                        <a:pt x="944075" y="826669"/>
                        <a:pt x="998758" y="714087"/>
                      </a:cubicBezTo>
                      <a:cubicBezTo>
                        <a:pt x="1047007" y="615981"/>
                        <a:pt x="1085605" y="99715"/>
                        <a:pt x="1090431" y="0"/>
                      </a:cubicBezTo>
                      <a:lnTo>
                        <a:pt x="0" y="0"/>
                      </a:lnTo>
                      <a:close/>
                    </a:path>
                  </a:pathLst>
                </a:custGeom>
                <a:solidFill>
                  <a:srgbClr val="A1C8E5"/>
                </a:solidFill>
                <a:ln w="16082" cap="flat">
                  <a:noFill/>
                  <a:prstDash val="solid"/>
                  <a:miter/>
                </a:ln>
              </p:spPr>
              <p:txBody>
                <a:bodyPr rtlCol="0" anchor="ctr"/>
                <a:lstStyle/>
                <a:p>
                  <a:endParaRPr lang="en-US"/>
                </a:p>
              </p:txBody>
            </p:sp>
            <p:sp>
              <p:nvSpPr>
                <p:cNvPr id="115" name="รูปแบบอิสระ: รูปร่าง 114">
                  <a:extLst>
                    <a:ext uri="{FF2B5EF4-FFF2-40B4-BE49-F238E27FC236}">
                      <a16:creationId xmlns:a16="http://schemas.microsoft.com/office/drawing/2014/main" xmlns="" id="{05A34611-4C68-43E5-BF8A-BA6D8FAEAA9A}"/>
                    </a:ext>
                  </a:extLst>
                </p:cNvPr>
                <p:cNvSpPr/>
                <p:nvPr/>
              </p:nvSpPr>
              <p:spPr>
                <a:xfrm>
                  <a:off x="7520275" y="4124754"/>
                  <a:ext cx="921150" cy="486717"/>
                </a:xfrm>
                <a:custGeom>
                  <a:avLst/>
                  <a:gdLst>
                    <a:gd name="connsiteX0" fmla="*/ 916733 w 921150"/>
                    <a:gd name="connsiteY0" fmla="*/ 50260 h 486717"/>
                    <a:gd name="connsiteX1" fmla="*/ 0 w 921150"/>
                    <a:gd name="connsiteY1" fmla="*/ 6835 h 486717"/>
                    <a:gd name="connsiteX2" fmla="*/ 72374 w 921150"/>
                    <a:gd name="connsiteY2" fmla="*/ 341363 h 486717"/>
                    <a:gd name="connsiteX3" fmla="*/ 784853 w 921150"/>
                    <a:gd name="connsiteY3" fmla="*/ 471635 h 486717"/>
                    <a:gd name="connsiteX4" fmla="*/ 916733 w 921150"/>
                    <a:gd name="connsiteY4" fmla="*/ 50260 h 48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150" h="486717">
                      <a:moveTo>
                        <a:pt x="916733" y="50260"/>
                      </a:moveTo>
                      <a:cubicBezTo>
                        <a:pt x="916733" y="50260"/>
                        <a:pt x="0" y="-22114"/>
                        <a:pt x="0" y="6835"/>
                      </a:cubicBezTo>
                      <a:cubicBezTo>
                        <a:pt x="0" y="35785"/>
                        <a:pt x="0" y="283464"/>
                        <a:pt x="72374" y="341363"/>
                      </a:cubicBezTo>
                      <a:cubicBezTo>
                        <a:pt x="144747" y="399262"/>
                        <a:pt x="611156" y="531143"/>
                        <a:pt x="784853" y="471635"/>
                      </a:cubicBezTo>
                      <a:cubicBezTo>
                        <a:pt x="958550" y="412128"/>
                        <a:pt x="916733" y="50260"/>
                        <a:pt x="916733" y="50260"/>
                      </a:cubicBezTo>
                      <a:close/>
                    </a:path>
                  </a:pathLst>
                </a:custGeom>
                <a:solidFill>
                  <a:srgbClr val="D0E1F3"/>
                </a:solidFill>
                <a:ln w="16082" cap="flat">
                  <a:noFill/>
                  <a:prstDash val="solid"/>
                  <a:miter/>
                </a:ln>
              </p:spPr>
              <p:txBody>
                <a:bodyPr rtlCol="0" anchor="ctr"/>
                <a:lstStyle/>
                <a:p>
                  <a:endParaRPr lang="en-US"/>
                </a:p>
              </p:txBody>
            </p:sp>
            <p:sp>
              <p:nvSpPr>
                <p:cNvPr id="116" name="รูปแบบอิสระ: รูปร่าง 115">
                  <a:extLst>
                    <a:ext uri="{FF2B5EF4-FFF2-40B4-BE49-F238E27FC236}">
                      <a16:creationId xmlns:a16="http://schemas.microsoft.com/office/drawing/2014/main" xmlns="" id="{C302844F-48FC-4551-B648-5D43630032F9}"/>
                    </a:ext>
                  </a:extLst>
                </p:cNvPr>
                <p:cNvSpPr/>
                <p:nvPr/>
              </p:nvSpPr>
              <p:spPr>
                <a:xfrm>
                  <a:off x="7391610" y="3826011"/>
                  <a:ext cx="1090431" cy="826668"/>
                </a:xfrm>
                <a:custGeom>
                  <a:avLst/>
                  <a:gdLst>
                    <a:gd name="connsiteX0" fmla="*/ 0 w 1090431"/>
                    <a:gd name="connsiteY0" fmla="*/ 0 h 826668"/>
                    <a:gd name="connsiteX1" fmla="*/ 86848 w 1090431"/>
                    <a:gd name="connsiteY1" fmla="*/ 704438 h 826668"/>
                    <a:gd name="connsiteX2" fmla="*/ 532349 w 1090431"/>
                    <a:gd name="connsiteY2" fmla="*/ 826669 h 826668"/>
                    <a:gd name="connsiteX3" fmla="*/ 998758 w 1090431"/>
                    <a:gd name="connsiteY3" fmla="*/ 714087 h 826668"/>
                    <a:gd name="connsiteX4" fmla="*/ 1090431 w 1090431"/>
                    <a:gd name="connsiteY4" fmla="*/ 0 h 826668"/>
                    <a:gd name="connsiteX5" fmla="*/ 0 w 1090431"/>
                    <a:gd name="connsiteY5" fmla="*/ 0 h 8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31" h="826668">
                      <a:moveTo>
                        <a:pt x="0" y="0"/>
                      </a:moveTo>
                      <a:cubicBezTo>
                        <a:pt x="0" y="0"/>
                        <a:pt x="32166" y="583815"/>
                        <a:pt x="86848" y="704438"/>
                      </a:cubicBezTo>
                      <a:cubicBezTo>
                        <a:pt x="141531" y="826669"/>
                        <a:pt x="421376" y="826669"/>
                        <a:pt x="532349" y="826669"/>
                      </a:cubicBezTo>
                      <a:cubicBezTo>
                        <a:pt x="698004" y="826669"/>
                        <a:pt x="944075" y="826669"/>
                        <a:pt x="998758" y="714087"/>
                      </a:cubicBezTo>
                      <a:cubicBezTo>
                        <a:pt x="1047007" y="615981"/>
                        <a:pt x="1085605" y="99715"/>
                        <a:pt x="1090431" y="0"/>
                      </a:cubicBezTo>
                      <a:lnTo>
                        <a:pt x="0" y="0"/>
                      </a:lnTo>
                      <a:close/>
                    </a:path>
                  </a:pathLst>
                </a:custGeom>
                <a:noFill/>
                <a:ln w="48246" cap="flat">
                  <a:solidFill>
                    <a:srgbClr val="534741"/>
                  </a:solidFill>
                  <a:prstDash val="solid"/>
                  <a:miter/>
                </a:ln>
              </p:spPr>
              <p:txBody>
                <a:bodyPr rtlCol="0" anchor="ctr"/>
                <a:lstStyle/>
                <a:p>
                  <a:endParaRPr lang="en-US"/>
                </a:p>
              </p:txBody>
            </p:sp>
            <p:sp>
              <p:nvSpPr>
                <p:cNvPr id="117" name="รูปแบบอิสระ: รูปร่าง 116">
                  <a:extLst>
                    <a:ext uri="{FF2B5EF4-FFF2-40B4-BE49-F238E27FC236}">
                      <a16:creationId xmlns:a16="http://schemas.microsoft.com/office/drawing/2014/main" xmlns="" id="{86B7D99F-3921-4511-B441-0567DD80481C}"/>
                    </a:ext>
                  </a:extLst>
                </p:cNvPr>
                <p:cNvSpPr/>
                <p:nvPr/>
              </p:nvSpPr>
              <p:spPr>
                <a:xfrm>
                  <a:off x="7230178" y="3638890"/>
                  <a:ext cx="1468984" cy="382165"/>
                </a:xfrm>
                <a:custGeom>
                  <a:avLst/>
                  <a:gdLst>
                    <a:gd name="connsiteX0" fmla="*/ 185557 w 1468984"/>
                    <a:gd name="connsiteY0" fmla="*/ 355993 h 382165"/>
                    <a:gd name="connsiteX1" fmla="*/ 602 w 1468984"/>
                    <a:gd name="connsiteY1" fmla="*/ 172646 h 382165"/>
                    <a:gd name="connsiteX2" fmla="*/ 251497 w 1468984"/>
                    <a:gd name="connsiteY2" fmla="*/ 2165 h 382165"/>
                    <a:gd name="connsiteX3" fmla="*/ 1349969 w 1468984"/>
                    <a:gd name="connsiteY3" fmla="*/ 26290 h 382165"/>
                    <a:gd name="connsiteX4" fmla="*/ 1468984 w 1468984"/>
                    <a:gd name="connsiteY4" fmla="*/ 172646 h 382165"/>
                    <a:gd name="connsiteX5" fmla="*/ 1203614 w 1468984"/>
                    <a:gd name="connsiteY5" fmla="*/ 381726 h 382165"/>
                    <a:gd name="connsiteX6" fmla="*/ 185557 w 1468984"/>
                    <a:gd name="connsiteY6" fmla="*/ 355993 h 3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8984" h="382165">
                      <a:moveTo>
                        <a:pt x="185557" y="355993"/>
                      </a:moveTo>
                      <a:cubicBezTo>
                        <a:pt x="185557" y="355993"/>
                        <a:pt x="-12265" y="355993"/>
                        <a:pt x="602" y="172646"/>
                      </a:cubicBezTo>
                      <a:cubicBezTo>
                        <a:pt x="13468" y="-10701"/>
                        <a:pt x="185557" y="2165"/>
                        <a:pt x="251497" y="2165"/>
                      </a:cubicBezTo>
                      <a:cubicBezTo>
                        <a:pt x="317437" y="2165"/>
                        <a:pt x="980059" y="-10701"/>
                        <a:pt x="1349969" y="26290"/>
                      </a:cubicBezTo>
                      <a:cubicBezTo>
                        <a:pt x="1349969" y="26290"/>
                        <a:pt x="1468984" y="39157"/>
                        <a:pt x="1468984" y="172646"/>
                      </a:cubicBezTo>
                      <a:cubicBezTo>
                        <a:pt x="1468984" y="306135"/>
                        <a:pt x="1460943" y="383334"/>
                        <a:pt x="1203614" y="381726"/>
                      </a:cubicBezTo>
                      <a:cubicBezTo>
                        <a:pt x="991318" y="383334"/>
                        <a:pt x="463793" y="381726"/>
                        <a:pt x="185557" y="355993"/>
                      </a:cubicBezTo>
                      <a:close/>
                    </a:path>
                  </a:pathLst>
                </a:custGeom>
                <a:solidFill>
                  <a:srgbClr val="D0E1F3"/>
                </a:solidFill>
                <a:ln w="16082" cap="flat">
                  <a:noFill/>
                  <a:prstDash val="solid"/>
                  <a:miter/>
                </a:ln>
              </p:spPr>
              <p:txBody>
                <a:bodyPr rtlCol="0" anchor="ctr"/>
                <a:lstStyle/>
                <a:p>
                  <a:endParaRPr lang="en-US"/>
                </a:p>
              </p:txBody>
            </p:sp>
            <p:sp>
              <p:nvSpPr>
                <p:cNvPr id="118" name="รูปแบบอิสระ: รูปร่าง 117">
                  <a:extLst>
                    <a:ext uri="{FF2B5EF4-FFF2-40B4-BE49-F238E27FC236}">
                      <a16:creationId xmlns:a16="http://schemas.microsoft.com/office/drawing/2014/main" xmlns="" id="{BB74CBB2-3DAF-4A2D-9A2F-939C3830EEA1}"/>
                    </a:ext>
                  </a:extLst>
                </p:cNvPr>
                <p:cNvSpPr/>
                <p:nvPr/>
              </p:nvSpPr>
              <p:spPr>
                <a:xfrm>
                  <a:off x="7230178" y="3636184"/>
                  <a:ext cx="334210" cy="367486"/>
                </a:xfrm>
                <a:custGeom>
                  <a:avLst/>
                  <a:gdLst>
                    <a:gd name="connsiteX0" fmla="*/ 185557 w 334210"/>
                    <a:gd name="connsiteY0" fmla="*/ 358700 h 367486"/>
                    <a:gd name="connsiteX1" fmla="*/ 602 w 334210"/>
                    <a:gd name="connsiteY1" fmla="*/ 175353 h 367486"/>
                    <a:gd name="connsiteX2" fmla="*/ 251497 w 334210"/>
                    <a:gd name="connsiteY2" fmla="*/ 4872 h 367486"/>
                    <a:gd name="connsiteX3" fmla="*/ 320654 w 334210"/>
                    <a:gd name="connsiteY3" fmla="*/ 8089 h 367486"/>
                    <a:gd name="connsiteX4" fmla="*/ 262755 w 334210"/>
                    <a:gd name="connsiteY4" fmla="*/ 366741 h 367486"/>
                    <a:gd name="connsiteX5" fmla="*/ 185557 w 334210"/>
                    <a:gd name="connsiteY5" fmla="*/ 358700 h 36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10" h="367486">
                      <a:moveTo>
                        <a:pt x="185557" y="358700"/>
                      </a:moveTo>
                      <a:cubicBezTo>
                        <a:pt x="185557" y="358700"/>
                        <a:pt x="-12265" y="358700"/>
                        <a:pt x="602" y="175353"/>
                      </a:cubicBezTo>
                      <a:cubicBezTo>
                        <a:pt x="13468" y="-7994"/>
                        <a:pt x="185557" y="4872"/>
                        <a:pt x="251497" y="4872"/>
                      </a:cubicBezTo>
                      <a:cubicBezTo>
                        <a:pt x="261147" y="4872"/>
                        <a:pt x="372120" y="-7994"/>
                        <a:pt x="320654" y="8089"/>
                      </a:cubicBezTo>
                      <a:cubicBezTo>
                        <a:pt x="50459" y="96546"/>
                        <a:pt x="166257" y="357091"/>
                        <a:pt x="262755" y="366741"/>
                      </a:cubicBezTo>
                      <a:cubicBezTo>
                        <a:pt x="301354" y="369958"/>
                        <a:pt x="217723" y="361916"/>
                        <a:pt x="185557" y="358700"/>
                      </a:cubicBezTo>
                      <a:close/>
                    </a:path>
                  </a:pathLst>
                </a:custGeom>
                <a:solidFill>
                  <a:srgbClr val="A1C8E5"/>
                </a:solidFill>
                <a:ln w="16082" cap="flat">
                  <a:noFill/>
                  <a:prstDash val="solid"/>
                  <a:miter/>
                </a:ln>
              </p:spPr>
              <p:txBody>
                <a:bodyPr rtlCol="0" anchor="ctr"/>
                <a:lstStyle/>
                <a:p>
                  <a:endParaRPr lang="en-US"/>
                </a:p>
              </p:txBody>
            </p:sp>
            <p:sp>
              <p:nvSpPr>
                <p:cNvPr id="119" name="รูปแบบอิสระ: รูปร่าง 118">
                  <a:extLst>
                    <a:ext uri="{FF2B5EF4-FFF2-40B4-BE49-F238E27FC236}">
                      <a16:creationId xmlns:a16="http://schemas.microsoft.com/office/drawing/2014/main" xmlns="" id="{B5ADE0C8-91C4-409E-865A-F809D22564B7}"/>
                    </a:ext>
                  </a:extLst>
                </p:cNvPr>
                <p:cNvSpPr/>
                <p:nvPr/>
              </p:nvSpPr>
              <p:spPr>
                <a:xfrm>
                  <a:off x="7230178" y="3638890"/>
                  <a:ext cx="1468984" cy="382165"/>
                </a:xfrm>
                <a:custGeom>
                  <a:avLst/>
                  <a:gdLst>
                    <a:gd name="connsiteX0" fmla="*/ 185557 w 1468984"/>
                    <a:gd name="connsiteY0" fmla="*/ 355993 h 382165"/>
                    <a:gd name="connsiteX1" fmla="*/ 602 w 1468984"/>
                    <a:gd name="connsiteY1" fmla="*/ 172646 h 382165"/>
                    <a:gd name="connsiteX2" fmla="*/ 251497 w 1468984"/>
                    <a:gd name="connsiteY2" fmla="*/ 2165 h 382165"/>
                    <a:gd name="connsiteX3" fmla="*/ 1349969 w 1468984"/>
                    <a:gd name="connsiteY3" fmla="*/ 26290 h 382165"/>
                    <a:gd name="connsiteX4" fmla="*/ 1468984 w 1468984"/>
                    <a:gd name="connsiteY4" fmla="*/ 172646 h 382165"/>
                    <a:gd name="connsiteX5" fmla="*/ 1203614 w 1468984"/>
                    <a:gd name="connsiteY5" fmla="*/ 381726 h 382165"/>
                    <a:gd name="connsiteX6" fmla="*/ 185557 w 1468984"/>
                    <a:gd name="connsiteY6" fmla="*/ 355993 h 3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8984" h="382165">
                      <a:moveTo>
                        <a:pt x="185557" y="355993"/>
                      </a:moveTo>
                      <a:cubicBezTo>
                        <a:pt x="185557" y="355993"/>
                        <a:pt x="-12265" y="355993"/>
                        <a:pt x="602" y="172646"/>
                      </a:cubicBezTo>
                      <a:cubicBezTo>
                        <a:pt x="13468" y="-10701"/>
                        <a:pt x="185557" y="2165"/>
                        <a:pt x="251497" y="2165"/>
                      </a:cubicBezTo>
                      <a:cubicBezTo>
                        <a:pt x="317437" y="2165"/>
                        <a:pt x="980059" y="-10701"/>
                        <a:pt x="1349969" y="26290"/>
                      </a:cubicBezTo>
                      <a:cubicBezTo>
                        <a:pt x="1349969" y="26290"/>
                        <a:pt x="1468984" y="39157"/>
                        <a:pt x="1468984" y="172646"/>
                      </a:cubicBezTo>
                      <a:cubicBezTo>
                        <a:pt x="1468984" y="306135"/>
                        <a:pt x="1460943" y="383334"/>
                        <a:pt x="1203614" y="381726"/>
                      </a:cubicBezTo>
                      <a:cubicBezTo>
                        <a:pt x="991318" y="383334"/>
                        <a:pt x="463793" y="381726"/>
                        <a:pt x="185557" y="355993"/>
                      </a:cubicBezTo>
                      <a:close/>
                    </a:path>
                  </a:pathLst>
                </a:custGeom>
                <a:noFill/>
                <a:ln w="48246" cap="flat">
                  <a:solidFill>
                    <a:srgbClr val="534741"/>
                  </a:solidFill>
                  <a:prstDash val="solid"/>
                  <a:miter/>
                </a:ln>
              </p:spPr>
              <p:txBody>
                <a:bodyPr rtlCol="0" anchor="ctr"/>
                <a:lstStyle/>
                <a:p>
                  <a:endParaRPr lang="en-US"/>
                </a:p>
              </p:txBody>
            </p:sp>
            <p:sp>
              <p:nvSpPr>
                <p:cNvPr id="120" name="รูปแบบอิสระ: รูปร่าง 119">
                  <a:extLst>
                    <a:ext uri="{FF2B5EF4-FFF2-40B4-BE49-F238E27FC236}">
                      <a16:creationId xmlns:a16="http://schemas.microsoft.com/office/drawing/2014/main" xmlns="" id="{08B7805C-AEE9-4349-990A-F3D1F5E566D1}"/>
                    </a:ext>
                  </a:extLst>
                </p:cNvPr>
                <p:cNvSpPr/>
                <p:nvPr/>
              </p:nvSpPr>
              <p:spPr>
                <a:xfrm>
                  <a:off x="8260294" y="3733634"/>
                  <a:ext cx="360122" cy="79957"/>
                </a:xfrm>
                <a:custGeom>
                  <a:avLst/>
                  <a:gdLst>
                    <a:gd name="connsiteX0" fmla="*/ 323070 w 360122"/>
                    <a:gd name="connsiteY0" fmla="*/ 13570 h 79957"/>
                    <a:gd name="connsiteX1" fmla="*/ 46442 w 360122"/>
                    <a:gd name="connsiteY1" fmla="*/ 2312 h 79957"/>
                    <a:gd name="connsiteX2" fmla="*/ 46442 w 360122"/>
                    <a:gd name="connsiteY2" fmla="*/ 66644 h 79957"/>
                    <a:gd name="connsiteX3" fmla="*/ 295729 w 360122"/>
                    <a:gd name="connsiteY3" fmla="*/ 79511 h 79957"/>
                    <a:gd name="connsiteX4" fmla="*/ 358453 w 360122"/>
                    <a:gd name="connsiteY4" fmla="*/ 55386 h 79957"/>
                    <a:gd name="connsiteX5" fmla="*/ 323070 w 360122"/>
                    <a:gd name="connsiteY5" fmla="*/ 13570 h 7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22" h="79957">
                      <a:moveTo>
                        <a:pt x="323070" y="13570"/>
                      </a:moveTo>
                      <a:cubicBezTo>
                        <a:pt x="231397" y="3920"/>
                        <a:pt x="138115" y="-4121"/>
                        <a:pt x="46442" y="2312"/>
                      </a:cubicBezTo>
                      <a:cubicBezTo>
                        <a:pt x="-14674" y="7137"/>
                        <a:pt x="-16282" y="63428"/>
                        <a:pt x="46442" y="66644"/>
                      </a:cubicBezTo>
                      <a:cubicBezTo>
                        <a:pt x="130074" y="69861"/>
                        <a:pt x="212097" y="71469"/>
                        <a:pt x="295729" y="79511"/>
                      </a:cubicBezTo>
                      <a:cubicBezTo>
                        <a:pt x="315029" y="81119"/>
                        <a:pt x="350412" y="79511"/>
                        <a:pt x="358453" y="55386"/>
                      </a:cubicBezTo>
                      <a:cubicBezTo>
                        <a:pt x="366495" y="32870"/>
                        <a:pt x="343978" y="16787"/>
                        <a:pt x="323070" y="13570"/>
                      </a:cubicBezTo>
                      <a:close/>
                    </a:path>
                  </a:pathLst>
                </a:custGeom>
                <a:solidFill>
                  <a:srgbClr val="FFFFFF"/>
                </a:solidFill>
                <a:ln w="16082" cap="flat">
                  <a:noFill/>
                  <a:prstDash val="solid"/>
                  <a:miter/>
                </a:ln>
              </p:spPr>
              <p:txBody>
                <a:bodyPr rtlCol="0" anchor="ctr"/>
                <a:lstStyle/>
                <a:p>
                  <a:endParaRPr lang="en-US"/>
                </a:p>
              </p:txBody>
            </p:sp>
          </p:grpSp>
        </p:grpSp>
        <p:grpSp>
          <p:nvGrpSpPr>
            <p:cNvPr id="121" name="กราฟิก 7">
              <a:extLst>
                <a:ext uri="{FF2B5EF4-FFF2-40B4-BE49-F238E27FC236}">
                  <a16:creationId xmlns:a16="http://schemas.microsoft.com/office/drawing/2014/main" xmlns="" id="{570E5365-0424-4CE9-812C-6512F1A137B3}"/>
                </a:ext>
              </a:extLst>
            </p:cNvPr>
            <p:cNvGrpSpPr/>
            <p:nvPr/>
          </p:nvGrpSpPr>
          <p:grpSpPr>
            <a:xfrm>
              <a:off x="5285708" y="1897843"/>
              <a:ext cx="1420804" cy="2751620"/>
              <a:chOff x="5285708" y="1897843"/>
              <a:chExt cx="1420804" cy="2751620"/>
            </a:xfrm>
            <a:solidFill>
              <a:schemeClr val="accent1"/>
            </a:solidFill>
          </p:grpSpPr>
          <p:grpSp>
            <p:nvGrpSpPr>
              <p:cNvPr id="122" name="กราฟิก 7">
                <a:extLst>
                  <a:ext uri="{FF2B5EF4-FFF2-40B4-BE49-F238E27FC236}">
                    <a16:creationId xmlns:a16="http://schemas.microsoft.com/office/drawing/2014/main" xmlns="" id="{570E5365-0424-4CE9-812C-6512F1A137B3}"/>
                  </a:ext>
                </a:extLst>
              </p:cNvPr>
              <p:cNvGrpSpPr/>
              <p:nvPr/>
            </p:nvGrpSpPr>
            <p:grpSpPr>
              <a:xfrm>
                <a:off x="5285708" y="1897843"/>
                <a:ext cx="1420804" cy="2751620"/>
                <a:chOff x="5285708" y="1897843"/>
                <a:chExt cx="1420804" cy="2751620"/>
              </a:xfrm>
              <a:solidFill>
                <a:schemeClr val="accent1"/>
              </a:solidFill>
            </p:grpSpPr>
            <p:sp>
              <p:nvSpPr>
                <p:cNvPr id="123" name="รูปแบบอิสระ: รูปร่าง 122">
                  <a:extLst>
                    <a:ext uri="{FF2B5EF4-FFF2-40B4-BE49-F238E27FC236}">
                      <a16:creationId xmlns:a16="http://schemas.microsoft.com/office/drawing/2014/main" xmlns="" id="{BEB331AF-3808-41DC-9AA3-0C2D4684A03E}"/>
                    </a:ext>
                  </a:extLst>
                </p:cNvPr>
                <p:cNvSpPr/>
                <p:nvPr/>
              </p:nvSpPr>
              <p:spPr>
                <a:xfrm>
                  <a:off x="5332757" y="2028236"/>
                  <a:ext cx="1242146" cy="1794558"/>
                </a:xfrm>
                <a:custGeom>
                  <a:avLst/>
                  <a:gdLst>
                    <a:gd name="connsiteX0" fmla="*/ 209302 w 1242146"/>
                    <a:gd name="connsiteY0" fmla="*/ 1794559 h 1794558"/>
                    <a:gd name="connsiteX1" fmla="*/ 58122 w 1242146"/>
                    <a:gd name="connsiteY1" fmla="*/ 490223 h 1794558"/>
                    <a:gd name="connsiteX2" fmla="*/ 1183936 w 1242146"/>
                    <a:gd name="connsiteY2" fmla="*/ 490223 h 1794558"/>
                    <a:gd name="connsiteX3" fmla="*/ 1060096 w 1242146"/>
                    <a:gd name="connsiteY3" fmla="*/ 1794559 h 1794558"/>
                    <a:gd name="connsiteX4" fmla="*/ 209302 w 1242146"/>
                    <a:gd name="connsiteY4" fmla="*/ 1794559 h 179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46" h="1794558">
                      <a:moveTo>
                        <a:pt x="209302" y="1794559"/>
                      </a:moveTo>
                      <a:cubicBezTo>
                        <a:pt x="209302" y="1794559"/>
                        <a:pt x="-133267" y="1080471"/>
                        <a:pt x="58122" y="490223"/>
                      </a:cubicBezTo>
                      <a:cubicBezTo>
                        <a:pt x="251119" y="-100025"/>
                        <a:pt x="923390" y="-223864"/>
                        <a:pt x="1183936" y="490223"/>
                      </a:cubicBezTo>
                      <a:cubicBezTo>
                        <a:pt x="1183936" y="490223"/>
                        <a:pt x="1376932" y="1025789"/>
                        <a:pt x="1060096" y="1794559"/>
                      </a:cubicBezTo>
                      <a:lnTo>
                        <a:pt x="209302" y="1794559"/>
                      </a:lnTo>
                      <a:close/>
                    </a:path>
                  </a:pathLst>
                </a:custGeom>
                <a:solidFill>
                  <a:srgbClr val="BCCE3C"/>
                </a:solidFill>
                <a:ln w="48246" cap="flat">
                  <a:solidFill>
                    <a:srgbClr val="534741"/>
                  </a:solidFill>
                  <a:prstDash val="solid"/>
                  <a:miter/>
                </a:ln>
              </p:spPr>
              <p:txBody>
                <a:bodyPr rtlCol="0" anchor="ctr"/>
                <a:lstStyle/>
                <a:p>
                  <a:endParaRPr lang="en-US"/>
                </a:p>
              </p:txBody>
            </p:sp>
            <p:sp>
              <p:nvSpPr>
                <p:cNvPr id="124" name="รูปแบบอิสระ: รูปร่าง 123">
                  <a:extLst>
                    <a:ext uri="{FF2B5EF4-FFF2-40B4-BE49-F238E27FC236}">
                      <a16:creationId xmlns:a16="http://schemas.microsoft.com/office/drawing/2014/main" xmlns="" id="{87C70E6D-F4AD-426C-8D7B-FB7D969A150B}"/>
                    </a:ext>
                  </a:extLst>
                </p:cNvPr>
                <p:cNvSpPr/>
                <p:nvPr/>
              </p:nvSpPr>
              <p:spPr>
                <a:xfrm>
                  <a:off x="5597853" y="1999911"/>
                  <a:ext cx="407159" cy="1713881"/>
                </a:xfrm>
                <a:custGeom>
                  <a:avLst/>
                  <a:gdLst>
                    <a:gd name="connsiteX0" fmla="*/ 322158 w 407159"/>
                    <a:gd name="connsiteY0" fmla="*/ 7107 h 1713881"/>
                    <a:gd name="connsiteX1" fmla="*/ 124336 w 407159"/>
                    <a:gd name="connsiteY1" fmla="*/ 331984 h 1713881"/>
                    <a:gd name="connsiteX2" fmla="*/ 16580 w 407159"/>
                    <a:gd name="connsiteY2" fmla="*/ 779093 h 1713881"/>
                    <a:gd name="connsiteX3" fmla="*/ 101820 w 407159"/>
                    <a:gd name="connsiteY3" fmla="*/ 1691002 h 1713881"/>
                    <a:gd name="connsiteX4" fmla="*/ 195102 w 407159"/>
                    <a:gd name="connsiteY4" fmla="*/ 1674919 h 1713881"/>
                    <a:gd name="connsiteX5" fmla="*/ 108253 w 407159"/>
                    <a:gd name="connsiteY5" fmla="*/ 827342 h 1713881"/>
                    <a:gd name="connsiteX6" fmla="*/ 198319 w 407159"/>
                    <a:gd name="connsiteY6" fmla="*/ 407574 h 1713881"/>
                    <a:gd name="connsiteX7" fmla="*/ 399357 w 407159"/>
                    <a:gd name="connsiteY7" fmla="*/ 45706 h 1713881"/>
                    <a:gd name="connsiteX8" fmla="*/ 322158 w 407159"/>
                    <a:gd name="connsiteY8" fmla="*/ 7107 h 171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59" h="1713881">
                      <a:moveTo>
                        <a:pt x="322158" y="7107"/>
                      </a:moveTo>
                      <a:cubicBezTo>
                        <a:pt x="220835" y="90738"/>
                        <a:pt x="167761" y="209753"/>
                        <a:pt x="124336" y="331984"/>
                      </a:cubicBezTo>
                      <a:cubicBezTo>
                        <a:pt x="71263" y="476732"/>
                        <a:pt x="35880" y="626304"/>
                        <a:pt x="16580" y="779093"/>
                      </a:cubicBezTo>
                      <a:cubicBezTo>
                        <a:pt x="-22019" y="1084671"/>
                        <a:pt x="6930" y="1398291"/>
                        <a:pt x="101820" y="1691002"/>
                      </a:cubicBezTo>
                      <a:cubicBezTo>
                        <a:pt x="113079" y="1727993"/>
                        <a:pt x="207968" y="1718343"/>
                        <a:pt x="195102" y="1674919"/>
                      </a:cubicBezTo>
                      <a:cubicBezTo>
                        <a:pt x="108253" y="1401507"/>
                        <a:pt x="77696" y="1113621"/>
                        <a:pt x="108253" y="827342"/>
                      </a:cubicBezTo>
                      <a:cubicBezTo>
                        <a:pt x="122728" y="684203"/>
                        <a:pt x="153286" y="542672"/>
                        <a:pt x="198319" y="407574"/>
                      </a:cubicBezTo>
                      <a:cubicBezTo>
                        <a:pt x="241743" y="277302"/>
                        <a:pt x="291601" y="137379"/>
                        <a:pt x="399357" y="45706"/>
                      </a:cubicBezTo>
                      <a:cubicBezTo>
                        <a:pt x="433131" y="15148"/>
                        <a:pt x="347891" y="-13801"/>
                        <a:pt x="322158" y="7107"/>
                      </a:cubicBezTo>
                      <a:close/>
                    </a:path>
                  </a:pathLst>
                </a:custGeom>
                <a:solidFill>
                  <a:srgbClr val="A4B92E"/>
                </a:solidFill>
                <a:ln w="16082" cap="flat">
                  <a:noFill/>
                  <a:prstDash val="solid"/>
                  <a:miter/>
                </a:ln>
              </p:spPr>
              <p:txBody>
                <a:bodyPr rtlCol="0" anchor="ctr"/>
                <a:lstStyle/>
                <a:p>
                  <a:endParaRPr lang="en-US"/>
                </a:p>
              </p:txBody>
            </p:sp>
            <p:sp>
              <p:nvSpPr>
                <p:cNvPr id="125" name="รูปแบบอิสระ: รูปร่าง 124">
                  <a:extLst>
                    <a:ext uri="{FF2B5EF4-FFF2-40B4-BE49-F238E27FC236}">
                      <a16:creationId xmlns:a16="http://schemas.microsoft.com/office/drawing/2014/main" xmlns="" id="{367B84A2-727A-42BF-82B5-B9AE3347E183}"/>
                    </a:ext>
                  </a:extLst>
                </p:cNvPr>
                <p:cNvSpPr/>
                <p:nvPr/>
              </p:nvSpPr>
              <p:spPr>
                <a:xfrm>
                  <a:off x="6023169" y="2046942"/>
                  <a:ext cx="285499" cy="1694644"/>
                </a:xfrm>
                <a:custGeom>
                  <a:avLst/>
                  <a:gdLst>
                    <a:gd name="connsiteX0" fmla="*/ 281227 w 285499"/>
                    <a:gd name="connsiteY0" fmla="*/ 785136 h 1694644"/>
                    <a:gd name="connsiteX1" fmla="*/ 96272 w 285499"/>
                    <a:gd name="connsiteY1" fmla="*/ 19583 h 1694644"/>
                    <a:gd name="connsiteX2" fmla="*/ 2991 w 285499"/>
                    <a:gd name="connsiteY2" fmla="*/ 35666 h 1694644"/>
                    <a:gd name="connsiteX3" fmla="*/ 186337 w 285499"/>
                    <a:gd name="connsiteY3" fmla="*/ 812477 h 1694644"/>
                    <a:gd name="connsiteX4" fmla="*/ 120397 w 285499"/>
                    <a:gd name="connsiteY4" fmla="*/ 1663271 h 1694644"/>
                    <a:gd name="connsiteX5" fmla="*/ 216895 w 285499"/>
                    <a:gd name="connsiteY5" fmla="*/ 1663271 h 1694644"/>
                    <a:gd name="connsiteX6" fmla="*/ 281227 w 285499"/>
                    <a:gd name="connsiteY6" fmla="*/ 785136 h 169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499" h="1694644">
                      <a:moveTo>
                        <a:pt x="281227" y="785136"/>
                      </a:moveTo>
                      <a:cubicBezTo>
                        <a:pt x="268361" y="521374"/>
                        <a:pt x="229761" y="251179"/>
                        <a:pt x="96272" y="19583"/>
                      </a:cubicBezTo>
                      <a:cubicBezTo>
                        <a:pt x="76972" y="-14192"/>
                        <a:pt x="-17917" y="-1325"/>
                        <a:pt x="2991" y="35666"/>
                      </a:cubicBezTo>
                      <a:cubicBezTo>
                        <a:pt x="136480" y="272087"/>
                        <a:pt x="175079" y="543890"/>
                        <a:pt x="186337" y="812477"/>
                      </a:cubicBezTo>
                      <a:cubicBezTo>
                        <a:pt x="199204" y="1097147"/>
                        <a:pt x="176688" y="1383426"/>
                        <a:pt x="120397" y="1663271"/>
                      </a:cubicBezTo>
                      <a:cubicBezTo>
                        <a:pt x="112355" y="1703478"/>
                        <a:pt x="208854" y="1706695"/>
                        <a:pt x="216895" y="1663271"/>
                      </a:cubicBezTo>
                      <a:cubicBezTo>
                        <a:pt x="273186" y="1373776"/>
                        <a:pt x="295702" y="1079456"/>
                        <a:pt x="281227" y="785136"/>
                      </a:cubicBezTo>
                      <a:close/>
                    </a:path>
                  </a:pathLst>
                </a:custGeom>
                <a:solidFill>
                  <a:srgbClr val="A4B92E"/>
                </a:solidFill>
                <a:ln w="16082" cap="flat">
                  <a:noFill/>
                  <a:prstDash val="solid"/>
                  <a:miter/>
                </a:ln>
              </p:spPr>
              <p:txBody>
                <a:bodyPr rtlCol="0" anchor="ctr"/>
                <a:lstStyle/>
                <a:p>
                  <a:endParaRPr lang="en-US"/>
                </a:p>
              </p:txBody>
            </p:sp>
            <p:sp>
              <p:nvSpPr>
                <p:cNvPr id="126" name="รูปแบบอิสระ: รูปร่าง 125">
                  <a:extLst>
                    <a:ext uri="{FF2B5EF4-FFF2-40B4-BE49-F238E27FC236}">
                      <a16:creationId xmlns:a16="http://schemas.microsoft.com/office/drawing/2014/main" xmlns="" id="{7BC7F62F-7166-434A-950C-7608E859CE9E}"/>
                    </a:ext>
                  </a:extLst>
                </p:cNvPr>
                <p:cNvSpPr/>
                <p:nvPr/>
              </p:nvSpPr>
              <p:spPr>
                <a:xfrm>
                  <a:off x="5332757" y="2028236"/>
                  <a:ext cx="1242146" cy="1794558"/>
                </a:xfrm>
                <a:custGeom>
                  <a:avLst/>
                  <a:gdLst>
                    <a:gd name="connsiteX0" fmla="*/ 209302 w 1242146"/>
                    <a:gd name="connsiteY0" fmla="*/ 1794559 h 1794558"/>
                    <a:gd name="connsiteX1" fmla="*/ 58122 w 1242146"/>
                    <a:gd name="connsiteY1" fmla="*/ 490223 h 1794558"/>
                    <a:gd name="connsiteX2" fmla="*/ 1183936 w 1242146"/>
                    <a:gd name="connsiteY2" fmla="*/ 490223 h 1794558"/>
                    <a:gd name="connsiteX3" fmla="*/ 1060096 w 1242146"/>
                    <a:gd name="connsiteY3" fmla="*/ 1794559 h 1794558"/>
                    <a:gd name="connsiteX4" fmla="*/ 209302 w 1242146"/>
                    <a:gd name="connsiteY4" fmla="*/ 1794559 h 179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46" h="1794558">
                      <a:moveTo>
                        <a:pt x="209302" y="1794559"/>
                      </a:moveTo>
                      <a:cubicBezTo>
                        <a:pt x="209302" y="1794559"/>
                        <a:pt x="-133267" y="1080471"/>
                        <a:pt x="58122" y="490223"/>
                      </a:cubicBezTo>
                      <a:cubicBezTo>
                        <a:pt x="251119" y="-100025"/>
                        <a:pt x="923390" y="-223864"/>
                        <a:pt x="1183936" y="490223"/>
                      </a:cubicBezTo>
                      <a:cubicBezTo>
                        <a:pt x="1183936" y="490223"/>
                        <a:pt x="1376932" y="1025789"/>
                        <a:pt x="1060096" y="1794559"/>
                      </a:cubicBezTo>
                      <a:lnTo>
                        <a:pt x="209302" y="1794559"/>
                      </a:lnTo>
                      <a:close/>
                    </a:path>
                  </a:pathLst>
                </a:custGeom>
                <a:noFill/>
                <a:ln w="48246" cap="flat">
                  <a:solidFill>
                    <a:srgbClr val="534741"/>
                  </a:solidFill>
                  <a:prstDash val="solid"/>
                  <a:miter/>
                </a:ln>
              </p:spPr>
              <p:txBody>
                <a:bodyPr rtlCol="0" anchor="ctr"/>
                <a:lstStyle/>
                <a:p>
                  <a:endParaRPr lang="en-US"/>
                </a:p>
              </p:txBody>
            </p:sp>
            <p:sp>
              <p:nvSpPr>
                <p:cNvPr id="127" name="รูปแบบอิสระ: รูปร่าง 126">
                  <a:extLst>
                    <a:ext uri="{FF2B5EF4-FFF2-40B4-BE49-F238E27FC236}">
                      <a16:creationId xmlns:a16="http://schemas.microsoft.com/office/drawing/2014/main" xmlns="" id="{E0EEF577-406C-4353-8D5B-D11843E5801F}"/>
                    </a:ext>
                  </a:extLst>
                </p:cNvPr>
                <p:cNvSpPr/>
                <p:nvPr/>
              </p:nvSpPr>
              <p:spPr>
                <a:xfrm>
                  <a:off x="5439128" y="3869435"/>
                  <a:ext cx="1027706" cy="780028"/>
                </a:xfrm>
                <a:custGeom>
                  <a:avLst/>
                  <a:gdLst>
                    <a:gd name="connsiteX0" fmla="*/ 0 w 1027706"/>
                    <a:gd name="connsiteY0" fmla="*/ 0 h 780028"/>
                    <a:gd name="connsiteX1" fmla="*/ 82023 w 1027706"/>
                    <a:gd name="connsiteY1" fmla="*/ 665838 h 780028"/>
                    <a:gd name="connsiteX2" fmla="*/ 501791 w 1027706"/>
                    <a:gd name="connsiteY2" fmla="*/ 780028 h 780028"/>
                    <a:gd name="connsiteX3" fmla="*/ 942466 w 1027706"/>
                    <a:gd name="connsiteY3" fmla="*/ 673880 h 780028"/>
                    <a:gd name="connsiteX4" fmla="*/ 1027707 w 1027706"/>
                    <a:gd name="connsiteY4" fmla="*/ 0 h 780028"/>
                    <a:gd name="connsiteX5" fmla="*/ 0 w 1027706"/>
                    <a:gd name="connsiteY5" fmla="*/ 0 h 78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706" h="780028">
                      <a:moveTo>
                        <a:pt x="0" y="0"/>
                      </a:moveTo>
                      <a:cubicBezTo>
                        <a:pt x="0" y="0"/>
                        <a:pt x="30558" y="550040"/>
                        <a:pt x="82023" y="665838"/>
                      </a:cubicBezTo>
                      <a:cubicBezTo>
                        <a:pt x="133489" y="780028"/>
                        <a:pt x="397251" y="780028"/>
                        <a:pt x="501791" y="780028"/>
                      </a:cubicBezTo>
                      <a:cubicBezTo>
                        <a:pt x="657797" y="780028"/>
                        <a:pt x="891001" y="780028"/>
                        <a:pt x="942466" y="673880"/>
                      </a:cubicBezTo>
                      <a:cubicBezTo>
                        <a:pt x="987499" y="580598"/>
                        <a:pt x="1024490" y="94890"/>
                        <a:pt x="1027707" y="0"/>
                      </a:cubicBezTo>
                      <a:lnTo>
                        <a:pt x="0" y="0"/>
                      </a:lnTo>
                      <a:close/>
                    </a:path>
                  </a:pathLst>
                </a:custGeom>
                <a:solidFill>
                  <a:srgbClr val="F9B582"/>
                </a:solidFill>
                <a:ln w="16082" cap="flat">
                  <a:noFill/>
                  <a:prstDash val="solid"/>
                  <a:miter/>
                </a:ln>
              </p:spPr>
              <p:txBody>
                <a:bodyPr rtlCol="0" anchor="ctr"/>
                <a:lstStyle/>
                <a:p>
                  <a:endParaRPr lang="en-US"/>
                </a:p>
              </p:txBody>
            </p:sp>
            <p:sp>
              <p:nvSpPr>
                <p:cNvPr id="128" name="รูปแบบอิสระ: รูปร่าง 127">
                  <a:extLst>
                    <a:ext uri="{FF2B5EF4-FFF2-40B4-BE49-F238E27FC236}">
                      <a16:creationId xmlns:a16="http://schemas.microsoft.com/office/drawing/2014/main" xmlns="" id="{41650BB9-C38E-44E5-801A-38817A28A4F2}"/>
                    </a:ext>
                  </a:extLst>
                </p:cNvPr>
                <p:cNvSpPr/>
                <p:nvPr/>
              </p:nvSpPr>
              <p:spPr>
                <a:xfrm>
                  <a:off x="5561359" y="4150925"/>
                  <a:ext cx="869619" cy="459097"/>
                </a:xfrm>
                <a:custGeom>
                  <a:avLst/>
                  <a:gdLst>
                    <a:gd name="connsiteX0" fmla="*/ 865268 w 869619"/>
                    <a:gd name="connsiteY0" fmla="*/ 48213 h 459097"/>
                    <a:gd name="connsiteX1" fmla="*/ 0 w 869619"/>
                    <a:gd name="connsiteY1" fmla="*/ 6397 h 459097"/>
                    <a:gd name="connsiteX2" fmla="*/ 69157 w 869619"/>
                    <a:gd name="connsiteY2" fmla="*/ 321624 h 459097"/>
                    <a:gd name="connsiteX3" fmla="*/ 741429 w 869619"/>
                    <a:gd name="connsiteY3" fmla="*/ 445464 h 459097"/>
                    <a:gd name="connsiteX4" fmla="*/ 865268 w 869619"/>
                    <a:gd name="connsiteY4" fmla="*/ 48213 h 45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19" h="459097">
                      <a:moveTo>
                        <a:pt x="865268" y="48213"/>
                      </a:moveTo>
                      <a:cubicBezTo>
                        <a:pt x="865268" y="48213"/>
                        <a:pt x="0" y="-20945"/>
                        <a:pt x="0" y="6397"/>
                      </a:cubicBezTo>
                      <a:cubicBezTo>
                        <a:pt x="0" y="33738"/>
                        <a:pt x="0" y="266942"/>
                        <a:pt x="69157" y="321624"/>
                      </a:cubicBezTo>
                      <a:cubicBezTo>
                        <a:pt x="138314" y="376307"/>
                        <a:pt x="577382" y="500146"/>
                        <a:pt x="741429" y="445464"/>
                      </a:cubicBezTo>
                      <a:cubicBezTo>
                        <a:pt x="905476" y="390781"/>
                        <a:pt x="865268" y="48213"/>
                        <a:pt x="865268" y="48213"/>
                      </a:cubicBezTo>
                      <a:close/>
                    </a:path>
                  </a:pathLst>
                </a:custGeom>
                <a:solidFill>
                  <a:srgbClr val="FFCA9C"/>
                </a:solidFill>
                <a:ln w="16082" cap="flat">
                  <a:noFill/>
                  <a:prstDash val="solid"/>
                  <a:miter/>
                </a:ln>
              </p:spPr>
              <p:txBody>
                <a:bodyPr rtlCol="0" anchor="ctr"/>
                <a:lstStyle/>
                <a:p>
                  <a:endParaRPr lang="en-US"/>
                </a:p>
              </p:txBody>
            </p:sp>
            <p:sp>
              <p:nvSpPr>
                <p:cNvPr id="129" name="รูปแบบอิสระ: รูปร่าง 128">
                  <a:extLst>
                    <a:ext uri="{FF2B5EF4-FFF2-40B4-BE49-F238E27FC236}">
                      <a16:creationId xmlns:a16="http://schemas.microsoft.com/office/drawing/2014/main" xmlns="" id="{74C6277E-4488-41D9-9461-FBE88931CD88}"/>
                    </a:ext>
                  </a:extLst>
                </p:cNvPr>
                <p:cNvSpPr/>
                <p:nvPr/>
              </p:nvSpPr>
              <p:spPr>
                <a:xfrm>
                  <a:off x="5439128" y="3869435"/>
                  <a:ext cx="1027706" cy="780028"/>
                </a:xfrm>
                <a:custGeom>
                  <a:avLst/>
                  <a:gdLst>
                    <a:gd name="connsiteX0" fmla="*/ 0 w 1027706"/>
                    <a:gd name="connsiteY0" fmla="*/ 0 h 780028"/>
                    <a:gd name="connsiteX1" fmla="*/ 82023 w 1027706"/>
                    <a:gd name="connsiteY1" fmla="*/ 665838 h 780028"/>
                    <a:gd name="connsiteX2" fmla="*/ 501791 w 1027706"/>
                    <a:gd name="connsiteY2" fmla="*/ 780028 h 780028"/>
                    <a:gd name="connsiteX3" fmla="*/ 942466 w 1027706"/>
                    <a:gd name="connsiteY3" fmla="*/ 673880 h 780028"/>
                    <a:gd name="connsiteX4" fmla="*/ 1027707 w 1027706"/>
                    <a:gd name="connsiteY4" fmla="*/ 0 h 780028"/>
                    <a:gd name="connsiteX5" fmla="*/ 0 w 1027706"/>
                    <a:gd name="connsiteY5" fmla="*/ 0 h 78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706" h="780028">
                      <a:moveTo>
                        <a:pt x="0" y="0"/>
                      </a:moveTo>
                      <a:cubicBezTo>
                        <a:pt x="0" y="0"/>
                        <a:pt x="30558" y="550040"/>
                        <a:pt x="82023" y="665838"/>
                      </a:cubicBezTo>
                      <a:cubicBezTo>
                        <a:pt x="133489" y="780028"/>
                        <a:pt x="397251" y="780028"/>
                        <a:pt x="501791" y="780028"/>
                      </a:cubicBezTo>
                      <a:cubicBezTo>
                        <a:pt x="657797" y="780028"/>
                        <a:pt x="891001" y="780028"/>
                        <a:pt x="942466" y="673880"/>
                      </a:cubicBezTo>
                      <a:cubicBezTo>
                        <a:pt x="987499" y="580598"/>
                        <a:pt x="1024490" y="94890"/>
                        <a:pt x="1027707" y="0"/>
                      </a:cubicBezTo>
                      <a:lnTo>
                        <a:pt x="0" y="0"/>
                      </a:lnTo>
                      <a:close/>
                    </a:path>
                  </a:pathLst>
                </a:custGeom>
                <a:noFill/>
                <a:ln w="48246" cap="flat">
                  <a:solidFill>
                    <a:srgbClr val="534741"/>
                  </a:solidFill>
                  <a:prstDash val="solid"/>
                  <a:miter/>
                </a:ln>
              </p:spPr>
              <p:txBody>
                <a:bodyPr rtlCol="0" anchor="ctr"/>
                <a:lstStyle/>
                <a:p>
                  <a:endParaRPr lang="en-US"/>
                </a:p>
              </p:txBody>
            </p:sp>
            <p:sp>
              <p:nvSpPr>
                <p:cNvPr id="130" name="รูปแบบอิสระ: รูปร่าง 129">
                  <a:extLst>
                    <a:ext uri="{FF2B5EF4-FFF2-40B4-BE49-F238E27FC236}">
                      <a16:creationId xmlns:a16="http://schemas.microsoft.com/office/drawing/2014/main" xmlns="" id="{EECD8DC3-C9B8-4C36-99C9-BF951DE6BC5E}"/>
                    </a:ext>
                  </a:extLst>
                </p:cNvPr>
                <p:cNvSpPr/>
                <p:nvPr/>
              </p:nvSpPr>
              <p:spPr>
                <a:xfrm>
                  <a:off x="5285708" y="3695545"/>
                  <a:ext cx="1388598" cy="360479"/>
                </a:xfrm>
                <a:custGeom>
                  <a:avLst/>
                  <a:gdLst>
                    <a:gd name="connsiteX0" fmla="*/ 175936 w 1388598"/>
                    <a:gd name="connsiteY0" fmla="*/ 334721 h 360479"/>
                    <a:gd name="connsiteX1" fmla="*/ 631 w 1388598"/>
                    <a:gd name="connsiteY1" fmla="*/ 162632 h 360479"/>
                    <a:gd name="connsiteX2" fmla="*/ 238660 w 1388598"/>
                    <a:gd name="connsiteY2" fmla="*/ 1801 h 360479"/>
                    <a:gd name="connsiteX3" fmla="*/ 1276017 w 1388598"/>
                    <a:gd name="connsiteY3" fmla="*/ 24318 h 360479"/>
                    <a:gd name="connsiteX4" fmla="*/ 1388598 w 1388598"/>
                    <a:gd name="connsiteY4" fmla="*/ 162632 h 360479"/>
                    <a:gd name="connsiteX5" fmla="*/ 1137702 w 1388598"/>
                    <a:gd name="connsiteY5" fmla="*/ 360453 h 360479"/>
                    <a:gd name="connsiteX6" fmla="*/ 175936 w 1388598"/>
                    <a:gd name="connsiteY6" fmla="*/ 334721 h 3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598" h="360479">
                      <a:moveTo>
                        <a:pt x="175936" y="334721"/>
                      </a:moveTo>
                      <a:cubicBezTo>
                        <a:pt x="175936" y="334721"/>
                        <a:pt x="-12236" y="334721"/>
                        <a:pt x="631" y="162632"/>
                      </a:cubicBezTo>
                      <a:cubicBezTo>
                        <a:pt x="13497" y="-9457"/>
                        <a:pt x="175936" y="1801"/>
                        <a:pt x="238660" y="1801"/>
                      </a:cubicBezTo>
                      <a:cubicBezTo>
                        <a:pt x="301384" y="1801"/>
                        <a:pt x="925406" y="-9457"/>
                        <a:pt x="1276017" y="24318"/>
                      </a:cubicBezTo>
                      <a:cubicBezTo>
                        <a:pt x="1276017" y="24318"/>
                        <a:pt x="1388598" y="35576"/>
                        <a:pt x="1388598" y="162632"/>
                      </a:cubicBezTo>
                      <a:cubicBezTo>
                        <a:pt x="1388598" y="289688"/>
                        <a:pt x="1382165" y="362062"/>
                        <a:pt x="1137702" y="360453"/>
                      </a:cubicBezTo>
                      <a:cubicBezTo>
                        <a:pt x="936664" y="358845"/>
                        <a:pt x="439698" y="357237"/>
                        <a:pt x="175936" y="334721"/>
                      </a:cubicBezTo>
                      <a:close/>
                    </a:path>
                  </a:pathLst>
                </a:custGeom>
                <a:solidFill>
                  <a:srgbClr val="FFCA9C"/>
                </a:solidFill>
                <a:ln w="16082" cap="flat">
                  <a:noFill/>
                  <a:prstDash val="solid"/>
                  <a:miter/>
                </a:ln>
              </p:spPr>
              <p:txBody>
                <a:bodyPr rtlCol="0" anchor="ctr"/>
                <a:lstStyle/>
                <a:p>
                  <a:endParaRPr lang="en-US"/>
                </a:p>
              </p:txBody>
            </p:sp>
            <p:sp>
              <p:nvSpPr>
                <p:cNvPr id="131" name="รูปแบบอิสระ: รูปร่าง 130">
                  <a:extLst>
                    <a:ext uri="{FF2B5EF4-FFF2-40B4-BE49-F238E27FC236}">
                      <a16:creationId xmlns:a16="http://schemas.microsoft.com/office/drawing/2014/main" xmlns="" id="{A1188C62-BF8F-4A0C-9B25-3A79C5A1EFF6}"/>
                    </a:ext>
                  </a:extLst>
                </p:cNvPr>
                <p:cNvSpPr/>
                <p:nvPr/>
              </p:nvSpPr>
              <p:spPr>
                <a:xfrm>
                  <a:off x="5285708" y="3692474"/>
                  <a:ext cx="317259" cy="347441"/>
                </a:xfrm>
                <a:custGeom>
                  <a:avLst/>
                  <a:gdLst>
                    <a:gd name="connsiteX0" fmla="*/ 175936 w 317259"/>
                    <a:gd name="connsiteY0" fmla="*/ 337792 h 347441"/>
                    <a:gd name="connsiteX1" fmla="*/ 631 w 317259"/>
                    <a:gd name="connsiteY1" fmla="*/ 165703 h 347441"/>
                    <a:gd name="connsiteX2" fmla="*/ 238660 w 317259"/>
                    <a:gd name="connsiteY2" fmla="*/ 4872 h 347441"/>
                    <a:gd name="connsiteX3" fmla="*/ 304601 w 317259"/>
                    <a:gd name="connsiteY3" fmla="*/ 8089 h 347441"/>
                    <a:gd name="connsiteX4" fmla="*/ 249918 w 317259"/>
                    <a:gd name="connsiteY4" fmla="*/ 347441 h 347441"/>
                    <a:gd name="connsiteX5" fmla="*/ 175936 w 317259"/>
                    <a:gd name="connsiteY5" fmla="*/ 337792 h 3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59" h="347441">
                      <a:moveTo>
                        <a:pt x="175936" y="337792"/>
                      </a:moveTo>
                      <a:cubicBezTo>
                        <a:pt x="175936" y="337792"/>
                        <a:pt x="-12236" y="337792"/>
                        <a:pt x="631" y="165703"/>
                      </a:cubicBezTo>
                      <a:cubicBezTo>
                        <a:pt x="13497" y="-6386"/>
                        <a:pt x="175936" y="4872"/>
                        <a:pt x="238660" y="4872"/>
                      </a:cubicBezTo>
                      <a:cubicBezTo>
                        <a:pt x="248310" y="4872"/>
                        <a:pt x="352850" y="-7994"/>
                        <a:pt x="304601" y="8089"/>
                      </a:cubicBezTo>
                      <a:cubicBezTo>
                        <a:pt x="48880" y="90113"/>
                        <a:pt x="159853" y="337792"/>
                        <a:pt x="249918" y="347441"/>
                      </a:cubicBezTo>
                      <a:cubicBezTo>
                        <a:pt x="285301" y="347441"/>
                        <a:pt x="206494" y="339400"/>
                        <a:pt x="175936" y="337792"/>
                      </a:cubicBezTo>
                      <a:close/>
                    </a:path>
                  </a:pathLst>
                </a:custGeom>
                <a:solidFill>
                  <a:srgbClr val="F9B582"/>
                </a:solidFill>
                <a:ln w="16082" cap="flat">
                  <a:noFill/>
                  <a:prstDash val="solid"/>
                  <a:miter/>
                </a:ln>
              </p:spPr>
              <p:txBody>
                <a:bodyPr rtlCol="0" anchor="ctr"/>
                <a:lstStyle/>
                <a:p>
                  <a:endParaRPr lang="en-US"/>
                </a:p>
              </p:txBody>
            </p:sp>
            <p:sp>
              <p:nvSpPr>
                <p:cNvPr id="132" name="รูปแบบอิสระ: รูปร่าง 131">
                  <a:extLst>
                    <a:ext uri="{FF2B5EF4-FFF2-40B4-BE49-F238E27FC236}">
                      <a16:creationId xmlns:a16="http://schemas.microsoft.com/office/drawing/2014/main" xmlns="" id="{6BF1D119-390C-447C-B7AB-63190C89166B}"/>
                    </a:ext>
                  </a:extLst>
                </p:cNvPr>
                <p:cNvSpPr/>
                <p:nvPr/>
              </p:nvSpPr>
              <p:spPr>
                <a:xfrm>
                  <a:off x="5285708" y="3695545"/>
                  <a:ext cx="1388598" cy="360479"/>
                </a:xfrm>
                <a:custGeom>
                  <a:avLst/>
                  <a:gdLst>
                    <a:gd name="connsiteX0" fmla="*/ 175936 w 1388598"/>
                    <a:gd name="connsiteY0" fmla="*/ 334721 h 360479"/>
                    <a:gd name="connsiteX1" fmla="*/ 631 w 1388598"/>
                    <a:gd name="connsiteY1" fmla="*/ 162632 h 360479"/>
                    <a:gd name="connsiteX2" fmla="*/ 238660 w 1388598"/>
                    <a:gd name="connsiteY2" fmla="*/ 1801 h 360479"/>
                    <a:gd name="connsiteX3" fmla="*/ 1276017 w 1388598"/>
                    <a:gd name="connsiteY3" fmla="*/ 24318 h 360479"/>
                    <a:gd name="connsiteX4" fmla="*/ 1388598 w 1388598"/>
                    <a:gd name="connsiteY4" fmla="*/ 162632 h 360479"/>
                    <a:gd name="connsiteX5" fmla="*/ 1137702 w 1388598"/>
                    <a:gd name="connsiteY5" fmla="*/ 360453 h 360479"/>
                    <a:gd name="connsiteX6" fmla="*/ 175936 w 1388598"/>
                    <a:gd name="connsiteY6" fmla="*/ 334721 h 3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598" h="360479">
                      <a:moveTo>
                        <a:pt x="175936" y="334721"/>
                      </a:moveTo>
                      <a:cubicBezTo>
                        <a:pt x="175936" y="334721"/>
                        <a:pt x="-12236" y="334721"/>
                        <a:pt x="631" y="162632"/>
                      </a:cubicBezTo>
                      <a:cubicBezTo>
                        <a:pt x="13497" y="-9457"/>
                        <a:pt x="175936" y="1801"/>
                        <a:pt x="238660" y="1801"/>
                      </a:cubicBezTo>
                      <a:cubicBezTo>
                        <a:pt x="301384" y="1801"/>
                        <a:pt x="925406" y="-9457"/>
                        <a:pt x="1276017" y="24318"/>
                      </a:cubicBezTo>
                      <a:cubicBezTo>
                        <a:pt x="1276017" y="24318"/>
                        <a:pt x="1388598" y="35576"/>
                        <a:pt x="1388598" y="162632"/>
                      </a:cubicBezTo>
                      <a:cubicBezTo>
                        <a:pt x="1388598" y="289688"/>
                        <a:pt x="1382165" y="362062"/>
                        <a:pt x="1137702" y="360453"/>
                      </a:cubicBezTo>
                      <a:cubicBezTo>
                        <a:pt x="936664" y="358845"/>
                        <a:pt x="439698" y="357237"/>
                        <a:pt x="175936" y="334721"/>
                      </a:cubicBezTo>
                      <a:close/>
                    </a:path>
                  </a:pathLst>
                </a:custGeom>
                <a:noFill/>
                <a:ln w="48246" cap="flat">
                  <a:solidFill>
                    <a:srgbClr val="534741"/>
                  </a:solidFill>
                  <a:prstDash val="solid"/>
                  <a:miter/>
                </a:ln>
              </p:spPr>
              <p:txBody>
                <a:bodyPr rtlCol="0" anchor="ctr"/>
                <a:lstStyle/>
                <a:p>
                  <a:endParaRPr lang="en-US"/>
                </a:p>
              </p:txBody>
            </p:sp>
            <p:sp>
              <p:nvSpPr>
                <p:cNvPr id="133" name="รูปแบบอิสระ: รูปร่าง 132">
                  <a:extLst>
                    <a:ext uri="{FF2B5EF4-FFF2-40B4-BE49-F238E27FC236}">
                      <a16:creationId xmlns:a16="http://schemas.microsoft.com/office/drawing/2014/main" xmlns="" id="{DEC64068-3FC7-4275-8135-87CC993465D8}"/>
                    </a:ext>
                  </a:extLst>
                </p:cNvPr>
                <p:cNvSpPr/>
                <p:nvPr/>
              </p:nvSpPr>
              <p:spPr>
                <a:xfrm>
                  <a:off x="6260367" y="3783214"/>
                  <a:ext cx="339536" cy="73809"/>
                </a:xfrm>
                <a:custGeom>
                  <a:avLst/>
                  <a:gdLst>
                    <a:gd name="connsiteX0" fmla="*/ 304575 w 339536"/>
                    <a:gd name="connsiteY0" fmla="*/ 12239 h 73809"/>
                    <a:gd name="connsiteX1" fmla="*/ 44030 w 339536"/>
                    <a:gd name="connsiteY1" fmla="*/ 2590 h 73809"/>
                    <a:gd name="connsiteX2" fmla="*/ 44030 w 339536"/>
                    <a:gd name="connsiteY2" fmla="*/ 62097 h 73809"/>
                    <a:gd name="connsiteX3" fmla="*/ 278842 w 339536"/>
                    <a:gd name="connsiteY3" fmla="*/ 73355 h 73809"/>
                    <a:gd name="connsiteX4" fmla="*/ 338349 w 339536"/>
                    <a:gd name="connsiteY4" fmla="*/ 50839 h 73809"/>
                    <a:gd name="connsiteX5" fmla="*/ 304575 w 339536"/>
                    <a:gd name="connsiteY5" fmla="*/ 12239 h 7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536" h="73809">
                      <a:moveTo>
                        <a:pt x="304575" y="12239"/>
                      </a:moveTo>
                      <a:cubicBezTo>
                        <a:pt x="219335" y="2590"/>
                        <a:pt x="130878" y="-3844"/>
                        <a:pt x="44030" y="2590"/>
                      </a:cubicBezTo>
                      <a:cubicBezTo>
                        <a:pt x="-13870" y="7414"/>
                        <a:pt x="-15478" y="60489"/>
                        <a:pt x="44030" y="62097"/>
                      </a:cubicBezTo>
                      <a:cubicBezTo>
                        <a:pt x="122836" y="65314"/>
                        <a:pt x="200035" y="65314"/>
                        <a:pt x="278842" y="73355"/>
                      </a:cubicBezTo>
                      <a:cubicBezTo>
                        <a:pt x="298142" y="74963"/>
                        <a:pt x="330308" y="73355"/>
                        <a:pt x="338349" y="50839"/>
                      </a:cubicBezTo>
                      <a:cubicBezTo>
                        <a:pt x="344783" y="31539"/>
                        <a:pt x="323875" y="13848"/>
                        <a:pt x="304575" y="12239"/>
                      </a:cubicBezTo>
                      <a:close/>
                    </a:path>
                  </a:pathLst>
                </a:custGeom>
                <a:solidFill>
                  <a:srgbClr val="FFFFFF"/>
                </a:solidFill>
                <a:ln w="16082" cap="flat">
                  <a:noFill/>
                  <a:prstDash val="solid"/>
                  <a:miter/>
                </a:ln>
              </p:spPr>
              <p:txBody>
                <a:bodyPr rtlCol="0" anchor="ctr"/>
                <a:lstStyle/>
                <a:p>
                  <a:endParaRPr lang="en-US"/>
                </a:p>
              </p:txBody>
            </p:sp>
            <p:sp>
              <p:nvSpPr>
                <p:cNvPr id="134" name="รูปแบบอิสระ: รูปร่าง 133">
                  <a:extLst>
                    <a:ext uri="{FF2B5EF4-FFF2-40B4-BE49-F238E27FC236}">
                      <a16:creationId xmlns:a16="http://schemas.microsoft.com/office/drawing/2014/main" xmlns="" id="{907568B2-9762-47BF-9ED4-EC7CECF3E91D}"/>
                    </a:ext>
                  </a:extLst>
                </p:cNvPr>
                <p:cNvSpPr/>
                <p:nvPr/>
              </p:nvSpPr>
              <p:spPr>
                <a:xfrm>
                  <a:off x="6072739" y="2144377"/>
                  <a:ext cx="366991" cy="468484"/>
                </a:xfrm>
                <a:custGeom>
                  <a:avLst/>
                  <a:gdLst>
                    <a:gd name="connsiteX0" fmla="*/ 366755 w 366991"/>
                    <a:gd name="connsiteY0" fmla="*/ 425548 h 468484"/>
                    <a:gd name="connsiteX1" fmla="*/ 51527 w 366991"/>
                    <a:gd name="connsiteY1" fmla="*/ 4172 h 468484"/>
                    <a:gd name="connsiteX2" fmla="*/ 4886 w 366991"/>
                    <a:gd name="connsiteY2" fmla="*/ 17038 h 468484"/>
                    <a:gd name="connsiteX3" fmla="*/ 17753 w 366991"/>
                    <a:gd name="connsiteY3" fmla="*/ 63679 h 468484"/>
                    <a:gd name="connsiteX4" fmla="*/ 300814 w 366991"/>
                    <a:gd name="connsiteY4" fmla="*/ 443239 h 468484"/>
                    <a:gd name="connsiteX5" fmla="*/ 342630 w 366991"/>
                    <a:gd name="connsiteY5" fmla="*/ 467363 h 468484"/>
                    <a:gd name="connsiteX6" fmla="*/ 366755 w 366991"/>
                    <a:gd name="connsiteY6" fmla="*/ 425548 h 46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991" h="468484">
                      <a:moveTo>
                        <a:pt x="366755" y="425548"/>
                      </a:moveTo>
                      <a:cubicBezTo>
                        <a:pt x="336197" y="245418"/>
                        <a:pt x="215574" y="84587"/>
                        <a:pt x="51527" y="4172"/>
                      </a:cubicBezTo>
                      <a:cubicBezTo>
                        <a:pt x="35444" y="-3870"/>
                        <a:pt x="14536" y="-653"/>
                        <a:pt x="4886" y="17038"/>
                      </a:cubicBezTo>
                      <a:cubicBezTo>
                        <a:pt x="-4764" y="31513"/>
                        <a:pt x="61" y="55637"/>
                        <a:pt x="17753" y="63679"/>
                      </a:cubicBezTo>
                      <a:cubicBezTo>
                        <a:pt x="167325" y="137661"/>
                        <a:pt x="273473" y="280800"/>
                        <a:pt x="300814" y="443239"/>
                      </a:cubicBezTo>
                      <a:cubicBezTo>
                        <a:pt x="304031" y="460930"/>
                        <a:pt x="326547" y="472188"/>
                        <a:pt x="342630" y="467363"/>
                      </a:cubicBezTo>
                      <a:cubicBezTo>
                        <a:pt x="361930" y="462539"/>
                        <a:pt x="368363" y="444847"/>
                        <a:pt x="366755" y="425548"/>
                      </a:cubicBezTo>
                      <a:close/>
                    </a:path>
                  </a:pathLst>
                </a:custGeom>
                <a:solidFill>
                  <a:srgbClr val="FFFFFF"/>
                </a:solidFill>
                <a:ln w="16082" cap="flat">
                  <a:noFill/>
                  <a:prstDash val="solid"/>
                  <a:miter/>
                </a:ln>
              </p:spPr>
              <p:txBody>
                <a:bodyPr rtlCol="0" anchor="ctr"/>
                <a:lstStyle/>
                <a:p>
                  <a:endParaRPr lang="en-US"/>
                </a:p>
              </p:txBody>
            </p:sp>
            <p:sp>
              <p:nvSpPr>
                <p:cNvPr id="135" name="รูปแบบอิสระ: รูปร่าง 134">
                  <a:extLst>
                    <a:ext uri="{FF2B5EF4-FFF2-40B4-BE49-F238E27FC236}">
                      <a16:creationId xmlns:a16="http://schemas.microsoft.com/office/drawing/2014/main" xmlns="" id="{478DFC37-6C50-4FBB-B369-2F90A843326A}"/>
                    </a:ext>
                  </a:extLst>
                </p:cNvPr>
                <p:cNvSpPr/>
                <p:nvPr/>
              </p:nvSpPr>
              <p:spPr>
                <a:xfrm>
                  <a:off x="6401813" y="2681386"/>
                  <a:ext cx="75695" cy="170094"/>
                </a:xfrm>
                <a:custGeom>
                  <a:avLst/>
                  <a:gdLst>
                    <a:gd name="connsiteX0" fmla="*/ 66630 w 75695"/>
                    <a:gd name="connsiteY0" fmla="*/ 25245 h 170094"/>
                    <a:gd name="connsiteX1" fmla="*/ 24814 w 75695"/>
                    <a:gd name="connsiteY1" fmla="*/ 1121 h 170094"/>
                    <a:gd name="connsiteX2" fmla="*/ 689 w 75695"/>
                    <a:gd name="connsiteY2" fmla="*/ 42936 h 170094"/>
                    <a:gd name="connsiteX3" fmla="*/ 5514 w 75695"/>
                    <a:gd name="connsiteY3" fmla="*/ 68669 h 170094"/>
                    <a:gd name="connsiteX4" fmla="*/ 7122 w 75695"/>
                    <a:gd name="connsiteY4" fmla="*/ 136218 h 170094"/>
                    <a:gd name="connsiteX5" fmla="*/ 40897 w 75695"/>
                    <a:gd name="connsiteY5" fmla="*/ 169993 h 170094"/>
                    <a:gd name="connsiteX6" fmla="*/ 74671 w 75695"/>
                    <a:gd name="connsiteY6" fmla="*/ 136218 h 170094"/>
                    <a:gd name="connsiteX7" fmla="*/ 66630 w 75695"/>
                    <a:gd name="connsiteY7" fmla="*/ 25245 h 1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5" h="170094">
                      <a:moveTo>
                        <a:pt x="66630" y="25245"/>
                      </a:moveTo>
                      <a:cubicBezTo>
                        <a:pt x="63413" y="7554"/>
                        <a:pt x="40897" y="-3704"/>
                        <a:pt x="24814" y="1121"/>
                      </a:cubicBezTo>
                      <a:cubicBezTo>
                        <a:pt x="5514" y="7554"/>
                        <a:pt x="-2527" y="25245"/>
                        <a:pt x="689" y="42936"/>
                      </a:cubicBezTo>
                      <a:cubicBezTo>
                        <a:pt x="2298" y="50978"/>
                        <a:pt x="3906" y="60628"/>
                        <a:pt x="5514" y="68669"/>
                      </a:cubicBezTo>
                      <a:cubicBezTo>
                        <a:pt x="8731" y="91186"/>
                        <a:pt x="8731" y="113702"/>
                        <a:pt x="7122" y="136218"/>
                      </a:cubicBezTo>
                      <a:cubicBezTo>
                        <a:pt x="5514" y="153910"/>
                        <a:pt x="23206" y="171601"/>
                        <a:pt x="40897" y="169993"/>
                      </a:cubicBezTo>
                      <a:cubicBezTo>
                        <a:pt x="60196" y="168384"/>
                        <a:pt x="74671" y="155518"/>
                        <a:pt x="74671" y="136218"/>
                      </a:cubicBezTo>
                      <a:cubicBezTo>
                        <a:pt x="77888" y="100835"/>
                        <a:pt x="73063" y="62236"/>
                        <a:pt x="66630" y="25245"/>
                      </a:cubicBezTo>
                      <a:close/>
                    </a:path>
                  </a:pathLst>
                </a:custGeom>
                <a:solidFill>
                  <a:srgbClr val="FFFFFF"/>
                </a:solidFill>
                <a:ln w="16082" cap="flat">
                  <a:noFill/>
                  <a:prstDash val="solid"/>
                  <a:miter/>
                </a:ln>
              </p:spPr>
              <p:txBody>
                <a:bodyPr rtlCol="0" anchor="ctr"/>
                <a:lstStyle/>
                <a:p>
                  <a:endParaRPr lang="en-US"/>
                </a:p>
              </p:txBody>
            </p:sp>
            <p:sp>
              <p:nvSpPr>
                <p:cNvPr id="136" name="รูปแบบอิสระ: รูปร่าง 135">
                  <a:extLst>
                    <a:ext uri="{FF2B5EF4-FFF2-40B4-BE49-F238E27FC236}">
                      <a16:creationId xmlns:a16="http://schemas.microsoft.com/office/drawing/2014/main" xmlns="" id="{3C27032E-8F64-43BE-A495-E84D487F86AC}"/>
                    </a:ext>
                  </a:extLst>
                </p:cNvPr>
                <p:cNvSpPr/>
                <p:nvPr/>
              </p:nvSpPr>
              <p:spPr>
                <a:xfrm>
                  <a:off x="5293666" y="3344413"/>
                  <a:ext cx="126572" cy="140760"/>
                </a:xfrm>
                <a:custGeom>
                  <a:avLst/>
                  <a:gdLst>
                    <a:gd name="connsiteX0" fmla="*/ 118121 w 126572"/>
                    <a:gd name="connsiteY0" fmla="*/ 68264 h 140760"/>
                    <a:gd name="connsiteX1" fmla="*/ 40923 w 126572"/>
                    <a:gd name="connsiteY1" fmla="*/ 3931 h 140760"/>
                    <a:gd name="connsiteX2" fmla="*/ 3931 w 126572"/>
                    <a:gd name="connsiteY2" fmla="*/ 13581 h 140760"/>
                    <a:gd name="connsiteX3" fmla="*/ 13581 w 126572"/>
                    <a:gd name="connsiteY3" fmla="*/ 50572 h 140760"/>
                    <a:gd name="connsiteX4" fmla="*/ 34489 w 126572"/>
                    <a:gd name="connsiteY4" fmla="*/ 65047 h 140760"/>
                    <a:gd name="connsiteX5" fmla="*/ 52180 w 126572"/>
                    <a:gd name="connsiteY5" fmla="*/ 81130 h 140760"/>
                    <a:gd name="connsiteX6" fmla="*/ 31273 w 126572"/>
                    <a:gd name="connsiteY6" fmla="*/ 85955 h 140760"/>
                    <a:gd name="connsiteX7" fmla="*/ 28056 w 126572"/>
                    <a:gd name="connsiteY7" fmla="*/ 85955 h 140760"/>
                    <a:gd name="connsiteX8" fmla="*/ 8757 w 126572"/>
                    <a:gd name="connsiteY8" fmla="*/ 93997 h 140760"/>
                    <a:gd name="connsiteX9" fmla="*/ 715 w 126572"/>
                    <a:gd name="connsiteY9" fmla="*/ 113296 h 140760"/>
                    <a:gd name="connsiteX10" fmla="*/ 28056 w 126572"/>
                    <a:gd name="connsiteY10" fmla="*/ 140637 h 140760"/>
                    <a:gd name="connsiteX11" fmla="*/ 113296 w 126572"/>
                    <a:gd name="connsiteY11" fmla="*/ 110080 h 140760"/>
                    <a:gd name="connsiteX12" fmla="*/ 126163 w 126572"/>
                    <a:gd name="connsiteY12" fmla="*/ 90780 h 140760"/>
                    <a:gd name="connsiteX13" fmla="*/ 118121 w 126572"/>
                    <a:gd name="connsiteY13" fmla="*/ 68264 h 1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72" h="140760">
                      <a:moveTo>
                        <a:pt x="118121" y="68264"/>
                      </a:moveTo>
                      <a:cubicBezTo>
                        <a:pt x="95605" y="44139"/>
                        <a:pt x="68264" y="21623"/>
                        <a:pt x="40923" y="3931"/>
                      </a:cubicBezTo>
                      <a:cubicBezTo>
                        <a:pt x="29664" y="-4110"/>
                        <a:pt x="10364" y="715"/>
                        <a:pt x="3931" y="13581"/>
                      </a:cubicBezTo>
                      <a:cubicBezTo>
                        <a:pt x="-4110" y="28056"/>
                        <a:pt x="715" y="42531"/>
                        <a:pt x="13581" y="50572"/>
                      </a:cubicBezTo>
                      <a:cubicBezTo>
                        <a:pt x="21623" y="55397"/>
                        <a:pt x="28056" y="60222"/>
                        <a:pt x="34489" y="65047"/>
                      </a:cubicBezTo>
                      <a:cubicBezTo>
                        <a:pt x="40923" y="69872"/>
                        <a:pt x="47356" y="74697"/>
                        <a:pt x="52180" y="81130"/>
                      </a:cubicBezTo>
                      <a:cubicBezTo>
                        <a:pt x="45747" y="82739"/>
                        <a:pt x="37706" y="85955"/>
                        <a:pt x="31273" y="85955"/>
                      </a:cubicBezTo>
                      <a:cubicBezTo>
                        <a:pt x="29664" y="85955"/>
                        <a:pt x="28056" y="85955"/>
                        <a:pt x="28056" y="85955"/>
                      </a:cubicBezTo>
                      <a:cubicBezTo>
                        <a:pt x="20014" y="85955"/>
                        <a:pt x="13581" y="89172"/>
                        <a:pt x="8757" y="93997"/>
                      </a:cubicBezTo>
                      <a:cubicBezTo>
                        <a:pt x="3931" y="98822"/>
                        <a:pt x="715" y="106863"/>
                        <a:pt x="715" y="113296"/>
                      </a:cubicBezTo>
                      <a:cubicBezTo>
                        <a:pt x="715" y="127771"/>
                        <a:pt x="13581" y="142246"/>
                        <a:pt x="28056" y="140637"/>
                      </a:cubicBezTo>
                      <a:cubicBezTo>
                        <a:pt x="58614" y="139029"/>
                        <a:pt x="89172" y="129379"/>
                        <a:pt x="113296" y="110080"/>
                      </a:cubicBezTo>
                      <a:cubicBezTo>
                        <a:pt x="119730" y="105255"/>
                        <a:pt x="124554" y="98822"/>
                        <a:pt x="126163" y="90780"/>
                      </a:cubicBezTo>
                      <a:cubicBezTo>
                        <a:pt x="127771" y="82739"/>
                        <a:pt x="124554" y="74697"/>
                        <a:pt x="118121" y="68264"/>
                      </a:cubicBezTo>
                      <a:close/>
                    </a:path>
                  </a:pathLst>
                </a:custGeom>
                <a:solidFill>
                  <a:srgbClr val="534741"/>
                </a:solidFill>
                <a:ln w="16082" cap="flat">
                  <a:noFill/>
                  <a:prstDash val="solid"/>
                  <a:miter/>
                </a:ln>
              </p:spPr>
              <p:txBody>
                <a:bodyPr rtlCol="0" anchor="ctr"/>
                <a:lstStyle/>
                <a:p>
                  <a:endParaRPr lang="en-US"/>
                </a:p>
              </p:txBody>
            </p:sp>
            <p:sp>
              <p:nvSpPr>
                <p:cNvPr id="137" name="รูปแบบอิสระ: รูปร่าง 136">
                  <a:extLst>
                    <a:ext uri="{FF2B5EF4-FFF2-40B4-BE49-F238E27FC236}">
                      <a16:creationId xmlns:a16="http://schemas.microsoft.com/office/drawing/2014/main" xmlns="" id="{DA475CC7-5952-43DA-96C6-F7B88A2588C3}"/>
                    </a:ext>
                  </a:extLst>
                </p:cNvPr>
                <p:cNvSpPr/>
                <p:nvPr/>
              </p:nvSpPr>
              <p:spPr>
                <a:xfrm>
                  <a:off x="5387929" y="2147294"/>
                  <a:ext cx="138795" cy="160571"/>
                </a:xfrm>
                <a:custGeom>
                  <a:avLst/>
                  <a:gdLst>
                    <a:gd name="connsiteX0" fmla="*/ 138047 w 138795"/>
                    <a:gd name="connsiteY0" fmla="*/ 123486 h 160571"/>
                    <a:gd name="connsiteX1" fmla="*/ 112314 w 138795"/>
                    <a:gd name="connsiteY1" fmla="*/ 20555 h 160571"/>
                    <a:gd name="connsiteX2" fmla="*/ 78540 w 138795"/>
                    <a:gd name="connsiteY2" fmla="*/ 1255 h 160571"/>
                    <a:gd name="connsiteX3" fmla="*/ 59240 w 138795"/>
                    <a:gd name="connsiteY3" fmla="*/ 35029 h 160571"/>
                    <a:gd name="connsiteX4" fmla="*/ 73715 w 138795"/>
                    <a:gd name="connsiteY4" fmla="*/ 94537 h 160571"/>
                    <a:gd name="connsiteX5" fmla="*/ 39941 w 138795"/>
                    <a:gd name="connsiteY5" fmla="*/ 86495 h 160571"/>
                    <a:gd name="connsiteX6" fmla="*/ 9383 w 138795"/>
                    <a:gd name="connsiteY6" fmla="*/ 96145 h 160571"/>
                    <a:gd name="connsiteX7" fmla="*/ 4558 w 138795"/>
                    <a:gd name="connsiteY7" fmla="*/ 133136 h 160571"/>
                    <a:gd name="connsiteX8" fmla="*/ 31899 w 138795"/>
                    <a:gd name="connsiteY8" fmla="*/ 149219 h 160571"/>
                    <a:gd name="connsiteX9" fmla="*/ 44765 w 138795"/>
                    <a:gd name="connsiteY9" fmla="*/ 146003 h 160571"/>
                    <a:gd name="connsiteX10" fmla="*/ 62457 w 138795"/>
                    <a:gd name="connsiteY10" fmla="*/ 150827 h 160571"/>
                    <a:gd name="connsiteX11" fmla="*/ 102664 w 138795"/>
                    <a:gd name="connsiteY11" fmla="*/ 160477 h 160571"/>
                    <a:gd name="connsiteX12" fmla="*/ 138047 w 138795"/>
                    <a:gd name="connsiteY12" fmla="*/ 123486 h 16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5" h="160571">
                      <a:moveTo>
                        <a:pt x="138047" y="123486"/>
                      </a:moveTo>
                      <a:cubicBezTo>
                        <a:pt x="130006" y="89712"/>
                        <a:pt x="120356" y="54329"/>
                        <a:pt x="112314" y="20555"/>
                      </a:cubicBezTo>
                      <a:cubicBezTo>
                        <a:pt x="109097" y="6080"/>
                        <a:pt x="93014" y="-3570"/>
                        <a:pt x="78540" y="1255"/>
                      </a:cubicBezTo>
                      <a:cubicBezTo>
                        <a:pt x="64065" y="6080"/>
                        <a:pt x="56024" y="20555"/>
                        <a:pt x="59240" y="35029"/>
                      </a:cubicBezTo>
                      <a:cubicBezTo>
                        <a:pt x="64065" y="54329"/>
                        <a:pt x="68890" y="73629"/>
                        <a:pt x="73715" y="94537"/>
                      </a:cubicBezTo>
                      <a:cubicBezTo>
                        <a:pt x="62457" y="91320"/>
                        <a:pt x="51199" y="88104"/>
                        <a:pt x="39941" y="86495"/>
                      </a:cubicBezTo>
                      <a:cubicBezTo>
                        <a:pt x="28682" y="84887"/>
                        <a:pt x="17424" y="88104"/>
                        <a:pt x="9383" y="96145"/>
                      </a:cubicBezTo>
                      <a:cubicBezTo>
                        <a:pt x="-267" y="105795"/>
                        <a:pt x="-3484" y="121878"/>
                        <a:pt x="4558" y="133136"/>
                      </a:cubicBezTo>
                      <a:cubicBezTo>
                        <a:pt x="10991" y="142786"/>
                        <a:pt x="20641" y="149219"/>
                        <a:pt x="31899" y="149219"/>
                      </a:cubicBezTo>
                      <a:cubicBezTo>
                        <a:pt x="36724" y="149219"/>
                        <a:pt x="41549" y="147611"/>
                        <a:pt x="44765" y="146003"/>
                      </a:cubicBezTo>
                      <a:cubicBezTo>
                        <a:pt x="51199" y="147611"/>
                        <a:pt x="56024" y="149219"/>
                        <a:pt x="62457" y="150827"/>
                      </a:cubicBezTo>
                      <a:cubicBezTo>
                        <a:pt x="75323" y="154044"/>
                        <a:pt x="89798" y="157261"/>
                        <a:pt x="102664" y="160477"/>
                      </a:cubicBezTo>
                      <a:cubicBezTo>
                        <a:pt x="123573" y="162086"/>
                        <a:pt x="142872" y="142786"/>
                        <a:pt x="138047" y="123486"/>
                      </a:cubicBezTo>
                      <a:close/>
                    </a:path>
                  </a:pathLst>
                </a:custGeom>
                <a:solidFill>
                  <a:srgbClr val="534741"/>
                </a:solidFill>
                <a:ln w="16082" cap="flat">
                  <a:noFill/>
                  <a:prstDash val="solid"/>
                  <a:miter/>
                </a:ln>
              </p:spPr>
              <p:txBody>
                <a:bodyPr rtlCol="0" anchor="ctr"/>
                <a:lstStyle/>
                <a:p>
                  <a:endParaRPr lang="en-US"/>
                </a:p>
              </p:txBody>
            </p:sp>
            <p:sp>
              <p:nvSpPr>
                <p:cNvPr id="138" name="รูปแบบอิสระ: รูปร่าง 137">
                  <a:extLst>
                    <a:ext uri="{FF2B5EF4-FFF2-40B4-BE49-F238E27FC236}">
                      <a16:creationId xmlns:a16="http://schemas.microsoft.com/office/drawing/2014/main" xmlns="" id="{DD0DF96F-68A2-4DA4-A0C5-D756699847C7}"/>
                    </a:ext>
                  </a:extLst>
                </p:cNvPr>
                <p:cNvSpPr/>
                <p:nvPr/>
              </p:nvSpPr>
              <p:spPr>
                <a:xfrm>
                  <a:off x="6559581" y="2764719"/>
                  <a:ext cx="122767" cy="150013"/>
                </a:xfrm>
                <a:custGeom>
                  <a:avLst/>
                  <a:gdLst>
                    <a:gd name="connsiteX0" fmla="*/ 114726 w 122767"/>
                    <a:gd name="connsiteY0" fmla="*/ 46451 h 150013"/>
                    <a:gd name="connsiteX1" fmla="*/ 122767 w 122767"/>
                    <a:gd name="connsiteY1" fmla="*/ 27152 h 150013"/>
                    <a:gd name="connsiteX2" fmla="*/ 114726 w 122767"/>
                    <a:gd name="connsiteY2" fmla="*/ 7852 h 150013"/>
                    <a:gd name="connsiteX3" fmla="*/ 76126 w 122767"/>
                    <a:gd name="connsiteY3" fmla="*/ 7852 h 150013"/>
                    <a:gd name="connsiteX4" fmla="*/ 45569 w 122767"/>
                    <a:gd name="connsiteY4" fmla="*/ 40018 h 150013"/>
                    <a:gd name="connsiteX5" fmla="*/ 37527 w 122767"/>
                    <a:gd name="connsiteY5" fmla="*/ 46451 h 150013"/>
                    <a:gd name="connsiteX6" fmla="*/ 35919 w 122767"/>
                    <a:gd name="connsiteY6" fmla="*/ 46451 h 150013"/>
                    <a:gd name="connsiteX7" fmla="*/ 32702 w 122767"/>
                    <a:gd name="connsiteY7" fmla="*/ 49668 h 150013"/>
                    <a:gd name="connsiteX8" fmla="*/ 13403 w 122767"/>
                    <a:gd name="connsiteY8" fmla="*/ 60926 h 150013"/>
                    <a:gd name="connsiteX9" fmla="*/ 8577 w 122767"/>
                    <a:gd name="connsiteY9" fmla="*/ 104350 h 150013"/>
                    <a:gd name="connsiteX10" fmla="*/ 69693 w 122767"/>
                    <a:gd name="connsiteY10" fmla="*/ 146166 h 150013"/>
                    <a:gd name="connsiteX11" fmla="*/ 90601 w 122767"/>
                    <a:gd name="connsiteY11" fmla="*/ 149383 h 150013"/>
                    <a:gd name="connsiteX12" fmla="*/ 106684 w 122767"/>
                    <a:gd name="connsiteY12" fmla="*/ 136516 h 150013"/>
                    <a:gd name="connsiteX13" fmla="*/ 109901 w 122767"/>
                    <a:gd name="connsiteY13" fmla="*/ 115609 h 150013"/>
                    <a:gd name="connsiteX14" fmla="*/ 97034 w 122767"/>
                    <a:gd name="connsiteY14" fmla="*/ 99526 h 150013"/>
                    <a:gd name="connsiteX15" fmla="*/ 72910 w 122767"/>
                    <a:gd name="connsiteY15" fmla="*/ 86659 h 150013"/>
                    <a:gd name="connsiteX16" fmla="*/ 114726 w 122767"/>
                    <a:gd name="connsiteY16" fmla="*/ 46451 h 15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767" h="150013">
                      <a:moveTo>
                        <a:pt x="114726" y="46451"/>
                      </a:moveTo>
                      <a:cubicBezTo>
                        <a:pt x="119550" y="40018"/>
                        <a:pt x="122767" y="35193"/>
                        <a:pt x="122767" y="27152"/>
                      </a:cubicBezTo>
                      <a:cubicBezTo>
                        <a:pt x="122767" y="20718"/>
                        <a:pt x="119550" y="12677"/>
                        <a:pt x="114726" y="7852"/>
                      </a:cubicBezTo>
                      <a:cubicBezTo>
                        <a:pt x="105076" y="-1798"/>
                        <a:pt x="85776" y="-3406"/>
                        <a:pt x="76126" y="7852"/>
                      </a:cubicBezTo>
                      <a:cubicBezTo>
                        <a:pt x="66477" y="19110"/>
                        <a:pt x="56827" y="30368"/>
                        <a:pt x="45569" y="40018"/>
                      </a:cubicBezTo>
                      <a:cubicBezTo>
                        <a:pt x="42352" y="41626"/>
                        <a:pt x="40744" y="44843"/>
                        <a:pt x="37527" y="46451"/>
                      </a:cubicBezTo>
                      <a:cubicBezTo>
                        <a:pt x="43960" y="41626"/>
                        <a:pt x="37527" y="46451"/>
                        <a:pt x="35919" y="46451"/>
                      </a:cubicBezTo>
                      <a:cubicBezTo>
                        <a:pt x="34310" y="48060"/>
                        <a:pt x="32702" y="48060"/>
                        <a:pt x="32702" y="49668"/>
                      </a:cubicBezTo>
                      <a:cubicBezTo>
                        <a:pt x="26269" y="54493"/>
                        <a:pt x="19836" y="57710"/>
                        <a:pt x="13403" y="60926"/>
                      </a:cubicBezTo>
                      <a:cubicBezTo>
                        <a:pt x="-2680" y="68968"/>
                        <a:pt x="-4289" y="91484"/>
                        <a:pt x="8577" y="104350"/>
                      </a:cubicBezTo>
                      <a:cubicBezTo>
                        <a:pt x="26269" y="122042"/>
                        <a:pt x="47177" y="136516"/>
                        <a:pt x="69693" y="146166"/>
                      </a:cubicBezTo>
                      <a:cubicBezTo>
                        <a:pt x="76126" y="149383"/>
                        <a:pt x="82560" y="150991"/>
                        <a:pt x="90601" y="149383"/>
                      </a:cubicBezTo>
                      <a:cubicBezTo>
                        <a:pt x="97034" y="147775"/>
                        <a:pt x="103467" y="142950"/>
                        <a:pt x="106684" y="136516"/>
                      </a:cubicBezTo>
                      <a:cubicBezTo>
                        <a:pt x="109901" y="130083"/>
                        <a:pt x="111509" y="122042"/>
                        <a:pt x="109901" y="115609"/>
                      </a:cubicBezTo>
                      <a:cubicBezTo>
                        <a:pt x="108293" y="109175"/>
                        <a:pt x="103467" y="101134"/>
                        <a:pt x="97034" y="99526"/>
                      </a:cubicBezTo>
                      <a:cubicBezTo>
                        <a:pt x="88993" y="96309"/>
                        <a:pt x="80951" y="91484"/>
                        <a:pt x="72910" y="86659"/>
                      </a:cubicBezTo>
                      <a:cubicBezTo>
                        <a:pt x="87384" y="75401"/>
                        <a:pt x="101859" y="60926"/>
                        <a:pt x="114726" y="46451"/>
                      </a:cubicBezTo>
                      <a:close/>
                    </a:path>
                  </a:pathLst>
                </a:custGeom>
                <a:solidFill>
                  <a:srgbClr val="534741"/>
                </a:solidFill>
                <a:ln w="16082" cap="flat">
                  <a:noFill/>
                  <a:prstDash val="solid"/>
                  <a:miter/>
                </a:ln>
              </p:spPr>
              <p:txBody>
                <a:bodyPr rtlCol="0" anchor="ctr"/>
                <a:lstStyle/>
                <a:p>
                  <a:endParaRPr lang="en-US"/>
                </a:p>
              </p:txBody>
            </p:sp>
            <p:sp>
              <p:nvSpPr>
                <p:cNvPr id="139" name="รูปแบบอิสระ: รูปร่าง 138">
                  <a:extLst>
                    <a:ext uri="{FF2B5EF4-FFF2-40B4-BE49-F238E27FC236}">
                      <a16:creationId xmlns:a16="http://schemas.microsoft.com/office/drawing/2014/main" xmlns="" id="{45176F13-4A05-4FA2-913D-A51B01094516}"/>
                    </a:ext>
                  </a:extLst>
                </p:cNvPr>
                <p:cNvSpPr/>
                <p:nvPr/>
              </p:nvSpPr>
              <p:spPr>
                <a:xfrm>
                  <a:off x="5865518" y="1897843"/>
                  <a:ext cx="176063" cy="142949"/>
                </a:xfrm>
                <a:custGeom>
                  <a:avLst/>
                  <a:gdLst>
                    <a:gd name="connsiteX0" fmla="*/ 162249 w 176063"/>
                    <a:gd name="connsiteY0" fmla="*/ 11069 h 142949"/>
                    <a:gd name="connsiteX1" fmla="*/ 125258 w 176063"/>
                    <a:gd name="connsiteY1" fmla="*/ 20719 h 142949"/>
                    <a:gd name="connsiteX2" fmla="*/ 91484 w 176063"/>
                    <a:gd name="connsiteY2" fmla="*/ 67359 h 142949"/>
                    <a:gd name="connsiteX3" fmla="*/ 46451 w 176063"/>
                    <a:gd name="connsiteY3" fmla="*/ 7852 h 142949"/>
                    <a:gd name="connsiteX4" fmla="*/ 7852 w 176063"/>
                    <a:gd name="connsiteY4" fmla="*/ 7852 h 142949"/>
                    <a:gd name="connsiteX5" fmla="*/ 7852 w 176063"/>
                    <a:gd name="connsiteY5" fmla="*/ 46451 h 142949"/>
                    <a:gd name="connsiteX6" fmla="*/ 15894 w 176063"/>
                    <a:gd name="connsiteY6" fmla="*/ 57709 h 142949"/>
                    <a:gd name="connsiteX7" fmla="*/ 20718 w 176063"/>
                    <a:gd name="connsiteY7" fmla="*/ 62534 h 142949"/>
                    <a:gd name="connsiteX8" fmla="*/ 20718 w 176063"/>
                    <a:gd name="connsiteY8" fmla="*/ 64143 h 142949"/>
                    <a:gd name="connsiteX9" fmla="*/ 20718 w 176063"/>
                    <a:gd name="connsiteY9" fmla="*/ 64143 h 142949"/>
                    <a:gd name="connsiteX10" fmla="*/ 36801 w 176063"/>
                    <a:gd name="connsiteY10" fmla="*/ 85051 h 142949"/>
                    <a:gd name="connsiteX11" fmla="*/ 65751 w 176063"/>
                    <a:gd name="connsiteY11" fmla="*/ 130083 h 142949"/>
                    <a:gd name="connsiteX12" fmla="*/ 89875 w 176063"/>
                    <a:gd name="connsiteY12" fmla="*/ 142950 h 142949"/>
                    <a:gd name="connsiteX13" fmla="*/ 114000 w 176063"/>
                    <a:gd name="connsiteY13" fmla="*/ 130083 h 142949"/>
                    <a:gd name="connsiteX14" fmla="*/ 173507 w 176063"/>
                    <a:gd name="connsiteY14" fmla="*/ 48060 h 142949"/>
                    <a:gd name="connsiteX15" fmla="*/ 162249 w 176063"/>
                    <a:gd name="connsiteY15" fmla="*/ 11069 h 1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063" h="142949">
                      <a:moveTo>
                        <a:pt x="162249" y="11069"/>
                      </a:moveTo>
                      <a:cubicBezTo>
                        <a:pt x="147774" y="3027"/>
                        <a:pt x="133300" y="7852"/>
                        <a:pt x="125258" y="20719"/>
                      </a:cubicBezTo>
                      <a:cubicBezTo>
                        <a:pt x="114000" y="36802"/>
                        <a:pt x="102742" y="51276"/>
                        <a:pt x="91484" y="67359"/>
                      </a:cubicBezTo>
                      <a:cubicBezTo>
                        <a:pt x="77009" y="46451"/>
                        <a:pt x="62534" y="27152"/>
                        <a:pt x="46451" y="7852"/>
                      </a:cubicBezTo>
                      <a:cubicBezTo>
                        <a:pt x="36801" y="-3406"/>
                        <a:pt x="17502" y="-1798"/>
                        <a:pt x="7852" y="7852"/>
                      </a:cubicBezTo>
                      <a:cubicBezTo>
                        <a:pt x="-3406" y="19110"/>
                        <a:pt x="-1798" y="35193"/>
                        <a:pt x="7852" y="46451"/>
                      </a:cubicBezTo>
                      <a:cubicBezTo>
                        <a:pt x="11068" y="49668"/>
                        <a:pt x="14285" y="52885"/>
                        <a:pt x="15894" y="57709"/>
                      </a:cubicBezTo>
                      <a:cubicBezTo>
                        <a:pt x="17502" y="59318"/>
                        <a:pt x="19110" y="60926"/>
                        <a:pt x="20718" y="62534"/>
                      </a:cubicBezTo>
                      <a:cubicBezTo>
                        <a:pt x="20718" y="62534"/>
                        <a:pt x="20718" y="62534"/>
                        <a:pt x="20718" y="64143"/>
                      </a:cubicBezTo>
                      <a:cubicBezTo>
                        <a:pt x="20718" y="64143"/>
                        <a:pt x="20718" y="64143"/>
                        <a:pt x="20718" y="64143"/>
                      </a:cubicBezTo>
                      <a:cubicBezTo>
                        <a:pt x="25543" y="70576"/>
                        <a:pt x="30368" y="78617"/>
                        <a:pt x="36801" y="85051"/>
                      </a:cubicBezTo>
                      <a:cubicBezTo>
                        <a:pt x="46451" y="99525"/>
                        <a:pt x="56101" y="114000"/>
                        <a:pt x="65751" y="130083"/>
                      </a:cubicBezTo>
                      <a:cubicBezTo>
                        <a:pt x="70576" y="138125"/>
                        <a:pt x="80226" y="142950"/>
                        <a:pt x="89875" y="142950"/>
                      </a:cubicBezTo>
                      <a:cubicBezTo>
                        <a:pt x="101134" y="142950"/>
                        <a:pt x="107567" y="138125"/>
                        <a:pt x="114000" y="130083"/>
                      </a:cubicBezTo>
                      <a:cubicBezTo>
                        <a:pt x="133300" y="102742"/>
                        <a:pt x="154208" y="75401"/>
                        <a:pt x="173507" y="48060"/>
                      </a:cubicBezTo>
                      <a:cubicBezTo>
                        <a:pt x="179941" y="36802"/>
                        <a:pt x="173507" y="17502"/>
                        <a:pt x="162249" y="11069"/>
                      </a:cubicBezTo>
                      <a:close/>
                    </a:path>
                  </a:pathLst>
                </a:custGeom>
                <a:solidFill>
                  <a:srgbClr val="534741"/>
                </a:solidFill>
                <a:ln w="16082" cap="flat">
                  <a:noFill/>
                  <a:prstDash val="solid"/>
                  <a:miter/>
                </a:ln>
              </p:spPr>
              <p:txBody>
                <a:bodyPr rtlCol="0" anchor="ctr"/>
                <a:lstStyle/>
                <a:p>
                  <a:endParaRPr lang="en-US"/>
                </a:p>
              </p:txBody>
            </p:sp>
            <p:sp>
              <p:nvSpPr>
                <p:cNvPr id="140" name="รูปแบบอิสระ: รูปร่าง 139">
                  <a:extLst>
                    <a:ext uri="{FF2B5EF4-FFF2-40B4-BE49-F238E27FC236}">
                      <a16:creationId xmlns:a16="http://schemas.microsoft.com/office/drawing/2014/main" xmlns="" id="{7ADAB056-392D-4B9D-8F5F-FC071F94CEC0}"/>
                    </a:ext>
                  </a:extLst>
                </p:cNvPr>
                <p:cNvSpPr/>
                <p:nvPr/>
              </p:nvSpPr>
              <p:spPr>
                <a:xfrm>
                  <a:off x="6152360" y="2643115"/>
                  <a:ext cx="164626" cy="78302"/>
                </a:xfrm>
                <a:custGeom>
                  <a:avLst/>
                  <a:gdLst>
                    <a:gd name="connsiteX0" fmla="*/ 163295 w 164626"/>
                    <a:gd name="connsiteY0" fmla="*/ 41000 h 78302"/>
                    <a:gd name="connsiteX1" fmla="*/ 76446 w 164626"/>
                    <a:gd name="connsiteY1" fmla="*/ 792 h 78302"/>
                    <a:gd name="connsiteX2" fmla="*/ 856 w 164626"/>
                    <a:gd name="connsiteY2" fmla="*/ 60299 h 78302"/>
                    <a:gd name="connsiteX3" fmla="*/ 10506 w 164626"/>
                    <a:gd name="connsiteY3" fmla="*/ 77991 h 78302"/>
                    <a:gd name="connsiteX4" fmla="*/ 28197 w 164626"/>
                    <a:gd name="connsiteY4" fmla="*/ 68341 h 78302"/>
                    <a:gd name="connsiteX5" fmla="*/ 79663 w 164626"/>
                    <a:gd name="connsiteY5" fmla="*/ 29742 h 78302"/>
                    <a:gd name="connsiteX6" fmla="*/ 140778 w 164626"/>
                    <a:gd name="connsiteY6" fmla="*/ 57083 h 78302"/>
                    <a:gd name="connsiteX7" fmla="*/ 160078 w 164626"/>
                    <a:gd name="connsiteY7" fmla="*/ 61908 h 78302"/>
                    <a:gd name="connsiteX8" fmla="*/ 163295 w 164626"/>
                    <a:gd name="connsiteY8" fmla="*/ 41000 h 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626" h="78302">
                      <a:moveTo>
                        <a:pt x="163295" y="41000"/>
                      </a:moveTo>
                      <a:cubicBezTo>
                        <a:pt x="143995" y="13658"/>
                        <a:pt x="110220" y="-4033"/>
                        <a:pt x="76446" y="792"/>
                      </a:cubicBezTo>
                      <a:cubicBezTo>
                        <a:pt x="42672" y="5617"/>
                        <a:pt x="13722" y="28133"/>
                        <a:pt x="856" y="60299"/>
                      </a:cubicBezTo>
                      <a:cubicBezTo>
                        <a:pt x="-2361" y="66733"/>
                        <a:pt x="4072" y="74774"/>
                        <a:pt x="10506" y="77991"/>
                      </a:cubicBezTo>
                      <a:cubicBezTo>
                        <a:pt x="18547" y="79599"/>
                        <a:pt x="24980" y="74774"/>
                        <a:pt x="28197" y="68341"/>
                      </a:cubicBezTo>
                      <a:cubicBezTo>
                        <a:pt x="36238" y="47433"/>
                        <a:pt x="57146" y="31350"/>
                        <a:pt x="79663" y="29742"/>
                      </a:cubicBezTo>
                      <a:cubicBezTo>
                        <a:pt x="103787" y="26525"/>
                        <a:pt x="127912" y="37783"/>
                        <a:pt x="140778" y="57083"/>
                      </a:cubicBezTo>
                      <a:cubicBezTo>
                        <a:pt x="145603" y="63516"/>
                        <a:pt x="152036" y="66733"/>
                        <a:pt x="160078" y="61908"/>
                      </a:cubicBezTo>
                      <a:cubicBezTo>
                        <a:pt x="163295" y="55475"/>
                        <a:pt x="166511" y="45825"/>
                        <a:pt x="163295" y="41000"/>
                      </a:cubicBezTo>
                      <a:close/>
                    </a:path>
                  </a:pathLst>
                </a:custGeom>
                <a:solidFill>
                  <a:srgbClr val="080808"/>
                </a:solidFill>
                <a:ln w="16082" cap="flat">
                  <a:noFill/>
                  <a:prstDash val="solid"/>
                  <a:miter/>
                </a:ln>
              </p:spPr>
              <p:txBody>
                <a:bodyPr rtlCol="0" anchor="ctr"/>
                <a:lstStyle/>
                <a:p>
                  <a:endParaRPr lang="en-US"/>
                </a:p>
              </p:txBody>
            </p:sp>
            <p:sp>
              <p:nvSpPr>
                <p:cNvPr id="141" name="รูปแบบอิสระ: รูปร่าง 140">
                  <a:extLst>
                    <a:ext uri="{FF2B5EF4-FFF2-40B4-BE49-F238E27FC236}">
                      <a16:creationId xmlns:a16="http://schemas.microsoft.com/office/drawing/2014/main" xmlns="" id="{B23D1E2C-4567-405A-95B2-5949C6E6FAE9}"/>
                    </a:ext>
                  </a:extLst>
                </p:cNvPr>
                <p:cNvSpPr/>
                <p:nvPr/>
              </p:nvSpPr>
              <p:spPr>
                <a:xfrm>
                  <a:off x="5629184" y="2643115"/>
                  <a:ext cx="164626" cy="78302"/>
                </a:xfrm>
                <a:custGeom>
                  <a:avLst/>
                  <a:gdLst>
                    <a:gd name="connsiteX0" fmla="*/ 1332 w 164626"/>
                    <a:gd name="connsiteY0" fmla="*/ 41000 h 78302"/>
                    <a:gd name="connsiteX1" fmla="*/ 88181 w 164626"/>
                    <a:gd name="connsiteY1" fmla="*/ 792 h 78302"/>
                    <a:gd name="connsiteX2" fmla="*/ 163771 w 164626"/>
                    <a:gd name="connsiteY2" fmla="*/ 60299 h 78302"/>
                    <a:gd name="connsiteX3" fmla="*/ 154121 w 164626"/>
                    <a:gd name="connsiteY3" fmla="*/ 77991 h 78302"/>
                    <a:gd name="connsiteX4" fmla="*/ 136430 w 164626"/>
                    <a:gd name="connsiteY4" fmla="*/ 68341 h 78302"/>
                    <a:gd name="connsiteX5" fmla="*/ 84964 w 164626"/>
                    <a:gd name="connsiteY5" fmla="*/ 29742 h 78302"/>
                    <a:gd name="connsiteX6" fmla="*/ 23849 w 164626"/>
                    <a:gd name="connsiteY6" fmla="*/ 57083 h 78302"/>
                    <a:gd name="connsiteX7" fmla="*/ 4549 w 164626"/>
                    <a:gd name="connsiteY7" fmla="*/ 61908 h 78302"/>
                    <a:gd name="connsiteX8" fmla="*/ 1332 w 164626"/>
                    <a:gd name="connsiteY8" fmla="*/ 41000 h 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626" h="78302">
                      <a:moveTo>
                        <a:pt x="1332" y="41000"/>
                      </a:moveTo>
                      <a:cubicBezTo>
                        <a:pt x="20632" y="13658"/>
                        <a:pt x="54406" y="-4033"/>
                        <a:pt x="88181" y="792"/>
                      </a:cubicBezTo>
                      <a:cubicBezTo>
                        <a:pt x="121955" y="5617"/>
                        <a:pt x="150905" y="28133"/>
                        <a:pt x="163771" y="60299"/>
                      </a:cubicBezTo>
                      <a:cubicBezTo>
                        <a:pt x="166988" y="66733"/>
                        <a:pt x="160555" y="74774"/>
                        <a:pt x="154121" y="77991"/>
                      </a:cubicBezTo>
                      <a:cubicBezTo>
                        <a:pt x="146080" y="79599"/>
                        <a:pt x="139647" y="74774"/>
                        <a:pt x="136430" y="68341"/>
                      </a:cubicBezTo>
                      <a:cubicBezTo>
                        <a:pt x="128388" y="47433"/>
                        <a:pt x="107481" y="31350"/>
                        <a:pt x="84964" y="29742"/>
                      </a:cubicBezTo>
                      <a:cubicBezTo>
                        <a:pt x="60839" y="26525"/>
                        <a:pt x="36715" y="37783"/>
                        <a:pt x="23849" y="57083"/>
                      </a:cubicBezTo>
                      <a:cubicBezTo>
                        <a:pt x="19024" y="63516"/>
                        <a:pt x="12590" y="66733"/>
                        <a:pt x="4549" y="61908"/>
                      </a:cubicBezTo>
                      <a:cubicBezTo>
                        <a:pt x="1332" y="55475"/>
                        <a:pt x="-1884" y="45825"/>
                        <a:pt x="1332" y="41000"/>
                      </a:cubicBezTo>
                      <a:close/>
                    </a:path>
                  </a:pathLst>
                </a:custGeom>
                <a:solidFill>
                  <a:srgbClr val="080808"/>
                </a:solidFill>
                <a:ln w="16082" cap="flat">
                  <a:noFill/>
                  <a:prstDash val="solid"/>
                  <a:miter/>
                </a:ln>
              </p:spPr>
              <p:txBody>
                <a:bodyPr rtlCol="0" anchor="ctr"/>
                <a:lstStyle/>
                <a:p>
                  <a:endParaRPr lang="en-US"/>
                </a:p>
              </p:txBody>
            </p:sp>
            <p:sp>
              <p:nvSpPr>
                <p:cNvPr id="142" name="รูปแบบอิสระ: รูปร่าง 141">
                  <a:extLst>
                    <a:ext uri="{FF2B5EF4-FFF2-40B4-BE49-F238E27FC236}">
                      <a16:creationId xmlns:a16="http://schemas.microsoft.com/office/drawing/2014/main" xmlns="" id="{FF4FD29C-F958-425D-9D68-7017F64C02A5}"/>
                    </a:ext>
                  </a:extLst>
                </p:cNvPr>
                <p:cNvSpPr/>
                <p:nvPr/>
              </p:nvSpPr>
              <p:spPr>
                <a:xfrm>
                  <a:off x="6054935" y="1909512"/>
                  <a:ext cx="651577" cy="674439"/>
                </a:xfrm>
                <a:custGeom>
                  <a:avLst/>
                  <a:gdLst>
                    <a:gd name="connsiteX0" fmla="*/ 590422 w 651577"/>
                    <a:gd name="connsiteY0" fmla="*/ 401475 h 674439"/>
                    <a:gd name="connsiteX1" fmla="*/ 556647 w 651577"/>
                    <a:gd name="connsiteY1" fmla="*/ 359660 h 674439"/>
                    <a:gd name="connsiteX2" fmla="*/ 616154 w 651577"/>
                    <a:gd name="connsiteY2" fmla="*/ 313019 h 674439"/>
                    <a:gd name="connsiteX3" fmla="*/ 614546 w 651577"/>
                    <a:gd name="connsiteY3" fmla="*/ 129672 h 674439"/>
                    <a:gd name="connsiteX4" fmla="*/ 434416 w 651577"/>
                    <a:gd name="connsiteY4" fmla="*/ 142538 h 674439"/>
                    <a:gd name="connsiteX5" fmla="*/ 418333 w 651577"/>
                    <a:gd name="connsiteY5" fmla="*/ 153797 h 674439"/>
                    <a:gd name="connsiteX6" fmla="*/ 389384 w 651577"/>
                    <a:gd name="connsiteY6" fmla="*/ 65340 h 674439"/>
                    <a:gd name="connsiteX7" fmla="*/ 289669 w 651577"/>
                    <a:gd name="connsiteY7" fmla="*/ 1008 h 674439"/>
                    <a:gd name="connsiteX8" fmla="*/ 226945 w 651577"/>
                    <a:gd name="connsiteY8" fmla="*/ 10657 h 674439"/>
                    <a:gd name="connsiteX9" fmla="*/ 196387 w 651577"/>
                    <a:gd name="connsiteY9" fmla="*/ 26740 h 674439"/>
                    <a:gd name="connsiteX10" fmla="*/ 151354 w 651577"/>
                    <a:gd name="connsiteY10" fmla="*/ 158621 h 674439"/>
                    <a:gd name="connsiteX11" fmla="*/ 167437 w 651577"/>
                    <a:gd name="connsiteY11" fmla="*/ 197221 h 674439"/>
                    <a:gd name="connsiteX12" fmla="*/ 96672 w 651577"/>
                    <a:gd name="connsiteY12" fmla="*/ 203654 h 674439"/>
                    <a:gd name="connsiteX13" fmla="*/ 174 w 651577"/>
                    <a:gd name="connsiteY13" fmla="*/ 337143 h 674439"/>
                    <a:gd name="connsiteX14" fmla="*/ 122405 w 651577"/>
                    <a:gd name="connsiteY14" fmla="*/ 454550 h 674439"/>
                    <a:gd name="connsiteX15" fmla="*/ 191562 w 651577"/>
                    <a:gd name="connsiteY15" fmla="*/ 443292 h 674439"/>
                    <a:gd name="connsiteX16" fmla="*/ 159396 w 651577"/>
                    <a:gd name="connsiteY16" fmla="*/ 509232 h 674439"/>
                    <a:gd name="connsiteX17" fmla="*/ 226945 w 651577"/>
                    <a:gd name="connsiteY17" fmla="*/ 660413 h 674439"/>
                    <a:gd name="connsiteX18" fmla="*/ 405467 w 651577"/>
                    <a:gd name="connsiteY18" fmla="*/ 562306 h 674439"/>
                    <a:gd name="connsiteX19" fmla="*/ 469799 w 651577"/>
                    <a:gd name="connsiteY19" fmla="*/ 605730 h 674439"/>
                    <a:gd name="connsiteX20" fmla="*/ 619371 w 651577"/>
                    <a:gd name="connsiteY20" fmla="*/ 555873 h 674439"/>
                    <a:gd name="connsiteX21" fmla="*/ 590422 w 651577"/>
                    <a:gd name="connsiteY21" fmla="*/ 401475 h 67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1577" h="674439">
                      <a:moveTo>
                        <a:pt x="590422" y="401475"/>
                      </a:moveTo>
                      <a:cubicBezTo>
                        <a:pt x="580772" y="385392"/>
                        <a:pt x="569514" y="370918"/>
                        <a:pt x="556647" y="359660"/>
                      </a:cubicBezTo>
                      <a:cubicBezTo>
                        <a:pt x="579164" y="346793"/>
                        <a:pt x="600071" y="332318"/>
                        <a:pt x="616154" y="313019"/>
                      </a:cubicBezTo>
                      <a:cubicBezTo>
                        <a:pt x="659579" y="261553"/>
                        <a:pt x="667620" y="177921"/>
                        <a:pt x="614546" y="129672"/>
                      </a:cubicBezTo>
                      <a:cubicBezTo>
                        <a:pt x="561472" y="81423"/>
                        <a:pt x="487490" y="108764"/>
                        <a:pt x="434416" y="142538"/>
                      </a:cubicBezTo>
                      <a:cubicBezTo>
                        <a:pt x="429591" y="145755"/>
                        <a:pt x="423158" y="150580"/>
                        <a:pt x="418333" y="153797"/>
                      </a:cubicBezTo>
                      <a:cubicBezTo>
                        <a:pt x="413508" y="123239"/>
                        <a:pt x="407075" y="92681"/>
                        <a:pt x="389384" y="65340"/>
                      </a:cubicBezTo>
                      <a:cubicBezTo>
                        <a:pt x="366867" y="29957"/>
                        <a:pt x="331485" y="7441"/>
                        <a:pt x="289669" y="1008"/>
                      </a:cubicBezTo>
                      <a:cubicBezTo>
                        <a:pt x="267152" y="-2209"/>
                        <a:pt x="246244" y="2616"/>
                        <a:pt x="226945" y="10657"/>
                      </a:cubicBezTo>
                      <a:cubicBezTo>
                        <a:pt x="215686" y="13874"/>
                        <a:pt x="206037" y="18699"/>
                        <a:pt x="196387" y="26740"/>
                      </a:cubicBezTo>
                      <a:cubicBezTo>
                        <a:pt x="156179" y="57298"/>
                        <a:pt x="140096" y="108764"/>
                        <a:pt x="151354" y="158621"/>
                      </a:cubicBezTo>
                      <a:cubicBezTo>
                        <a:pt x="154571" y="173096"/>
                        <a:pt x="161004" y="184354"/>
                        <a:pt x="167437" y="197221"/>
                      </a:cubicBezTo>
                      <a:cubicBezTo>
                        <a:pt x="143313" y="194004"/>
                        <a:pt x="120797" y="195612"/>
                        <a:pt x="96672" y="203654"/>
                      </a:cubicBezTo>
                      <a:cubicBezTo>
                        <a:pt x="38773" y="222954"/>
                        <a:pt x="-3043" y="274419"/>
                        <a:pt x="174" y="337143"/>
                      </a:cubicBezTo>
                      <a:cubicBezTo>
                        <a:pt x="1782" y="403084"/>
                        <a:pt x="56464" y="456158"/>
                        <a:pt x="122405" y="454550"/>
                      </a:cubicBezTo>
                      <a:cubicBezTo>
                        <a:pt x="144921" y="454550"/>
                        <a:pt x="169046" y="449725"/>
                        <a:pt x="191562" y="443292"/>
                      </a:cubicBezTo>
                      <a:cubicBezTo>
                        <a:pt x="177087" y="462591"/>
                        <a:pt x="164221" y="483499"/>
                        <a:pt x="159396" y="509232"/>
                      </a:cubicBezTo>
                      <a:cubicBezTo>
                        <a:pt x="144921" y="568739"/>
                        <a:pt x="172263" y="631463"/>
                        <a:pt x="226945" y="660413"/>
                      </a:cubicBezTo>
                      <a:cubicBezTo>
                        <a:pt x="313793" y="703837"/>
                        <a:pt x="373301" y="639505"/>
                        <a:pt x="405467" y="562306"/>
                      </a:cubicBezTo>
                      <a:cubicBezTo>
                        <a:pt x="423158" y="579997"/>
                        <a:pt x="442458" y="597689"/>
                        <a:pt x="469799" y="605730"/>
                      </a:cubicBezTo>
                      <a:cubicBezTo>
                        <a:pt x="524481" y="623422"/>
                        <a:pt x="590422" y="607339"/>
                        <a:pt x="619371" y="555873"/>
                      </a:cubicBezTo>
                      <a:cubicBezTo>
                        <a:pt x="653146" y="497974"/>
                        <a:pt x="632237" y="444900"/>
                        <a:pt x="590422" y="401475"/>
                      </a:cubicBezTo>
                      <a:close/>
                    </a:path>
                  </a:pathLst>
                </a:custGeom>
                <a:solidFill>
                  <a:srgbClr val="F8A6AA"/>
                </a:solidFill>
                <a:ln w="48246" cap="rnd">
                  <a:solidFill>
                    <a:srgbClr val="534741"/>
                  </a:solidFill>
                  <a:prstDash val="solid"/>
                  <a:round/>
                </a:ln>
              </p:spPr>
              <p:txBody>
                <a:bodyPr rtlCol="0" anchor="ctr"/>
                <a:lstStyle/>
                <a:p>
                  <a:endParaRPr lang="en-US"/>
                </a:p>
              </p:txBody>
            </p:sp>
            <p:sp>
              <p:nvSpPr>
                <p:cNvPr id="143" name="รูปแบบอิสระ: รูปร่าง 142">
                  <a:extLst>
                    <a:ext uri="{FF2B5EF4-FFF2-40B4-BE49-F238E27FC236}">
                      <a16:creationId xmlns:a16="http://schemas.microsoft.com/office/drawing/2014/main" xmlns="" id="{BBEF5E99-3B69-4CC9-8A32-E46F9998E261}"/>
                    </a:ext>
                  </a:extLst>
                </p:cNvPr>
                <p:cNvSpPr/>
                <p:nvPr/>
              </p:nvSpPr>
              <p:spPr>
                <a:xfrm>
                  <a:off x="6315654" y="2150157"/>
                  <a:ext cx="149572" cy="160830"/>
                </a:xfrm>
                <a:custGeom>
                  <a:avLst/>
                  <a:gdLst>
                    <a:gd name="connsiteX0" fmla="*/ 143139 w 149572"/>
                    <a:gd name="connsiteY0" fmla="*/ 46641 h 160830"/>
                    <a:gd name="connsiteX1" fmla="*/ 127056 w 149572"/>
                    <a:gd name="connsiteY1" fmla="*/ 22516 h 160830"/>
                    <a:gd name="connsiteX2" fmla="*/ 102931 w 149572"/>
                    <a:gd name="connsiteY2" fmla="*/ 6433 h 160830"/>
                    <a:gd name="connsiteX3" fmla="*/ 73982 w 149572"/>
                    <a:gd name="connsiteY3" fmla="*/ 0 h 160830"/>
                    <a:gd name="connsiteX4" fmla="*/ 54682 w 149572"/>
                    <a:gd name="connsiteY4" fmla="*/ 3217 h 160830"/>
                    <a:gd name="connsiteX5" fmla="*/ 20908 w 149572"/>
                    <a:gd name="connsiteY5" fmla="*/ 22516 h 160830"/>
                    <a:gd name="connsiteX6" fmla="*/ 9649 w 149572"/>
                    <a:gd name="connsiteY6" fmla="*/ 38599 h 160830"/>
                    <a:gd name="connsiteX7" fmla="*/ 0 w 149572"/>
                    <a:gd name="connsiteY7" fmla="*/ 77199 h 160830"/>
                    <a:gd name="connsiteX8" fmla="*/ 0 w 149572"/>
                    <a:gd name="connsiteY8" fmla="*/ 85240 h 160830"/>
                    <a:gd name="connsiteX9" fmla="*/ 6433 w 149572"/>
                    <a:gd name="connsiteY9" fmla="*/ 114190 h 160830"/>
                    <a:gd name="connsiteX10" fmla="*/ 22516 w 149572"/>
                    <a:gd name="connsiteY10" fmla="*/ 138314 h 160830"/>
                    <a:gd name="connsiteX11" fmla="*/ 46641 w 149572"/>
                    <a:gd name="connsiteY11" fmla="*/ 154397 h 160830"/>
                    <a:gd name="connsiteX12" fmla="*/ 75590 w 149572"/>
                    <a:gd name="connsiteY12" fmla="*/ 160831 h 160830"/>
                    <a:gd name="connsiteX13" fmla="*/ 94890 w 149572"/>
                    <a:gd name="connsiteY13" fmla="*/ 157614 h 160830"/>
                    <a:gd name="connsiteX14" fmla="*/ 128664 w 149572"/>
                    <a:gd name="connsiteY14" fmla="*/ 138314 h 160830"/>
                    <a:gd name="connsiteX15" fmla="*/ 139922 w 149572"/>
                    <a:gd name="connsiteY15" fmla="*/ 122231 h 160830"/>
                    <a:gd name="connsiteX16" fmla="*/ 149572 w 149572"/>
                    <a:gd name="connsiteY16" fmla="*/ 83632 h 160830"/>
                    <a:gd name="connsiteX17" fmla="*/ 149572 w 149572"/>
                    <a:gd name="connsiteY17" fmla="*/ 75590 h 160830"/>
                    <a:gd name="connsiteX18" fmla="*/ 143139 w 149572"/>
                    <a:gd name="connsiteY18" fmla="*/ 46641 h 16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572" h="160830">
                      <a:moveTo>
                        <a:pt x="143139" y="46641"/>
                      </a:moveTo>
                      <a:cubicBezTo>
                        <a:pt x="139922" y="36991"/>
                        <a:pt x="135098" y="28950"/>
                        <a:pt x="127056" y="22516"/>
                      </a:cubicBezTo>
                      <a:cubicBezTo>
                        <a:pt x="120623" y="14475"/>
                        <a:pt x="112581" y="9650"/>
                        <a:pt x="102931" y="6433"/>
                      </a:cubicBezTo>
                      <a:cubicBezTo>
                        <a:pt x="93282" y="1608"/>
                        <a:pt x="83632" y="0"/>
                        <a:pt x="73982" y="0"/>
                      </a:cubicBezTo>
                      <a:lnTo>
                        <a:pt x="54682" y="3217"/>
                      </a:lnTo>
                      <a:cubicBezTo>
                        <a:pt x="41816" y="6433"/>
                        <a:pt x="30558" y="12866"/>
                        <a:pt x="20908" y="22516"/>
                      </a:cubicBezTo>
                      <a:cubicBezTo>
                        <a:pt x="17691" y="27341"/>
                        <a:pt x="12866" y="32166"/>
                        <a:pt x="9649" y="38599"/>
                      </a:cubicBezTo>
                      <a:cubicBezTo>
                        <a:pt x="3216" y="49858"/>
                        <a:pt x="0" y="62724"/>
                        <a:pt x="0" y="77199"/>
                      </a:cubicBezTo>
                      <a:lnTo>
                        <a:pt x="0" y="85240"/>
                      </a:lnTo>
                      <a:cubicBezTo>
                        <a:pt x="0" y="94890"/>
                        <a:pt x="1608" y="104540"/>
                        <a:pt x="6433" y="114190"/>
                      </a:cubicBezTo>
                      <a:cubicBezTo>
                        <a:pt x="9649" y="123839"/>
                        <a:pt x="14475" y="131881"/>
                        <a:pt x="22516" y="138314"/>
                      </a:cubicBezTo>
                      <a:cubicBezTo>
                        <a:pt x="28949" y="146356"/>
                        <a:pt x="36991" y="151181"/>
                        <a:pt x="46641" y="154397"/>
                      </a:cubicBezTo>
                      <a:cubicBezTo>
                        <a:pt x="56291" y="159222"/>
                        <a:pt x="65940" y="160831"/>
                        <a:pt x="75590" y="160831"/>
                      </a:cubicBezTo>
                      <a:cubicBezTo>
                        <a:pt x="82023" y="159222"/>
                        <a:pt x="88457" y="159222"/>
                        <a:pt x="94890" y="157614"/>
                      </a:cubicBezTo>
                      <a:cubicBezTo>
                        <a:pt x="107756" y="154397"/>
                        <a:pt x="119014" y="147964"/>
                        <a:pt x="128664" y="138314"/>
                      </a:cubicBezTo>
                      <a:cubicBezTo>
                        <a:pt x="131881" y="133489"/>
                        <a:pt x="136706" y="128664"/>
                        <a:pt x="139922" y="122231"/>
                      </a:cubicBezTo>
                      <a:cubicBezTo>
                        <a:pt x="146355" y="110973"/>
                        <a:pt x="149572" y="98107"/>
                        <a:pt x="149572" y="83632"/>
                      </a:cubicBezTo>
                      <a:lnTo>
                        <a:pt x="149572" y="75590"/>
                      </a:lnTo>
                      <a:cubicBezTo>
                        <a:pt x="149572" y="65941"/>
                        <a:pt x="147964" y="56291"/>
                        <a:pt x="143139" y="46641"/>
                      </a:cubicBezTo>
                      <a:close/>
                    </a:path>
                  </a:pathLst>
                </a:custGeom>
                <a:solidFill>
                  <a:srgbClr val="FED57D"/>
                </a:solidFill>
                <a:ln w="48246" cap="flat">
                  <a:solidFill>
                    <a:srgbClr val="534741"/>
                  </a:solidFill>
                  <a:prstDash val="solid"/>
                  <a:miter/>
                </a:ln>
              </p:spPr>
              <p:txBody>
                <a:bodyPr rtlCol="0" anchor="ctr"/>
                <a:lstStyle/>
                <a:p>
                  <a:endParaRPr lang="en-US"/>
                </a:p>
              </p:txBody>
            </p:sp>
            <p:sp>
              <p:nvSpPr>
                <p:cNvPr id="144" name="รูปแบบอิสระ: รูปร่าง 143">
                  <a:extLst>
                    <a:ext uri="{FF2B5EF4-FFF2-40B4-BE49-F238E27FC236}">
                      <a16:creationId xmlns:a16="http://schemas.microsoft.com/office/drawing/2014/main" xmlns="" id="{DB8389AC-A39D-4DAB-8CDF-03C269087D46}"/>
                    </a:ext>
                  </a:extLst>
                </p:cNvPr>
                <p:cNvSpPr/>
                <p:nvPr/>
              </p:nvSpPr>
              <p:spPr>
                <a:xfrm>
                  <a:off x="6152911" y="2769224"/>
                  <a:ext cx="170961" cy="135228"/>
                </a:xfrm>
                <a:custGeom>
                  <a:avLst/>
                  <a:gdLst>
                    <a:gd name="connsiteX0" fmla="*/ 120928 w 170961"/>
                    <a:gd name="connsiteY0" fmla="*/ 9780 h 135228"/>
                    <a:gd name="connsiteX1" fmla="*/ 63029 w 170961"/>
                    <a:gd name="connsiteY1" fmla="*/ 3347 h 135228"/>
                    <a:gd name="connsiteX2" fmla="*/ 19604 w 170961"/>
                    <a:gd name="connsiteY2" fmla="*/ 41946 h 135228"/>
                    <a:gd name="connsiteX3" fmla="*/ 305 w 170961"/>
                    <a:gd name="connsiteY3" fmla="*/ 109495 h 135228"/>
                    <a:gd name="connsiteX4" fmla="*/ 13171 w 170961"/>
                    <a:gd name="connsiteY4" fmla="*/ 132011 h 135228"/>
                    <a:gd name="connsiteX5" fmla="*/ 35687 w 170961"/>
                    <a:gd name="connsiteY5" fmla="*/ 119145 h 135228"/>
                    <a:gd name="connsiteX6" fmla="*/ 51770 w 170961"/>
                    <a:gd name="connsiteY6" fmla="*/ 59638 h 135228"/>
                    <a:gd name="connsiteX7" fmla="*/ 56595 w 170961"/>
                    <a:gd name="connsiteY7" fmla="*/ 53204 h 135228"/>
                    <a:gd name="connsiteX8" fmla="*/ 58204 w 170961"/>
                    <a:gd name="connsiteY8" fmla="*/ 49988 h 135228"/>
                    <a:gd name="connsiteX9" fmla="*/ 66245 w 170961"/>
                    <a:gd name="connsiteY9" fmla="*/ 41946 h 135228"/>
                    <a:gd name="connsiteX10" fmla="*/ 85545 w 170961"/>
                    <a:gd name="connsiteY10" fmla="*/ 35513 h 135228"/>
                    <a:gd name="connsiteX11" fmla="*/ 120928 w 170961"/>
                    <a:gd name="connsiteY11" fmla="*/ 59638 h 135228"/>
                    <a:gd name="connsiteX12" fmla="*/ 135402 w 170961"/>
                    <a:gd name="connsiteY12" fmla="*/ 117537 h 135228"/>
                    <a:gd name="connsiteX13" fmla="*/ 153094 w 170961"/>
                    <a:gd name="connsiteY13" fmla="*/ 135228 h 135228"/>
                    <a:gd name="connsiteX14" fmla="*/ 170785 w 170961"/>
                    <a:gd name="connsiteY14" fmla="*/ 117537 h 135228"/>
                    <a:gd name="connsiteX15" fmla="*/ 120928 w 170961"/>
                    <a:gd name="connsiteY15" fmla="*/ 9780 h 1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961" h="135228">
                      <a:moveTo>
                        <a:pt x="120928" y="9780"/>
                      </a:moveTo>
                      <a:cubicBezTo>
                        <a:pt x="103236" y="130"/>
                        <a:pt x="82328" y="-3086"/>
                        <a:pt x="63029" y="3347"/>
                      </a:cubicBezTo>
                      <a:cubicBezTo>
                        <a:pt x="43729" y="9780"/>
                        <a:pt x="29254" y="24255"/>
                        <a:pt x="19604" y="41946"/>
                      </a:cubicBezTo>
                      <a:cubicBezTo>
                        <a:pt x="8346" y="62854"/>
                        <a:pt x="3521" y="86979"/>
                        <a:pt x="305" y="109495"/>
                      </a:cubicBezTo>
                      <a:cubicBezTo>
                        <a:pt x="-1304" y="119145"/>
                        <a:pt x="3521" y="128795"/>
                        <a:pt x="13171" y="132011"/>
                      </a:cubicBezTo>
                      <a:cubicBezTo>
                        <a:pt x="21213" y="133620"/>
                        <a:pt x="34079" y="128795"/>
                        <a:pt x="35687" y="119145"/>
                      </a:cubicBezTo>
                      <a:cubicBezTo>
                        <a:pt x="38904" y="99845"/>
                        <a:pt x="42121" y="77329"/>
                        <a:pt x="51770" y="59638"/>
                      </a:cubicBezTo>
                      <a:cubicBezTo>
                        <a:pt x="53379" y="58029"/>
                        <a:pt x="54987" y="54813"/>
                        <a:pt x="56595" y="53204"/>
                      </a:cubicBezTo>
                      <a:cubicBezTo>
                        <a:pt x="54987" y="54813"/>
                        <a:pt x="58204" y="49988"/>
                        <a:pt x="58204" y="49988"/>
                      </a:cubicBezTo>
                      <a:cubicBezTo>
                        <a:pt x="61420" y="46771"/>
                        <a:pt x="64637" y="43555"/>
                        <a:pt x="66245" y="41946"/>
                      </a:cubicBezTo>
                      <a:cubicBezTo>
                        <a:pt x="74287" y="37121"/>
                        <a:pt x="79112" y="35513"/>
                        <a:pt x="85545" y="35513"/>
                      </a:cubicBezTo>
                      <a:cubicBezTo>
                        <a:pt x="98412" y="35513"/>
                        <a:pt x="112886" y="46771"/>
                        <a:pt x="120928" y="59638"/>
                      </a:cubicBezTo>
                      <a:cubicBezTo>
                        <a:pt x="130578" y="77329"/>
                        <a:pt x="133794" y="98237"/>
                        <a:pt x="135402" y="117537"/>
                      </a:cubicBezTo>
                      <a:cubicBezTo>
                        <a:pt x="137011" y="127187"/>
                        <a:pt x="143444" y="135228"/>
                        <a:pt x="153094" y="135228"/>
                      </a:cubicBezTo>
                      <a:cubicBezTo>
                        <a:pt x="162744" y="135228"/>
                        <a:pt x="172393" y="127187"/>
                        <a:pt x="170785" y="117537"/>
                      </a:cubicBezTo>
                      <a:cubicBezTo>
                        <a:pt x="167568" y="77329"/>
                        <a:pt x="159527" y="32296"/>
                        <a:pt x="120928" y="9780"/>
                      </a:cubicBezTo>
                      <a:close/>
                    </a:path>
                  </a:pathLst>
                </a:custGeom>
                <a:solidFill>
                  <a:srgbClr val="000000"/>
                </a:solidFill>
                <a:ln w="16082" cap="flat">
                  <a:noFill/>
                  <a:prstDash val="solid"/>
                  <a:miter/>
                </a:ln>
              </p:spPr>
              <p:txBody>
                <a:bodyPr rtlCol="0" anchor="ctr"/>
                <a:lstStyle/>
                <a:p>
                  <a:endParaRPr lang="en-US"/>
                </a:p>
              </p:txBody>
            </p:sp>
            <p:sp>
              <p:nvSpPr>
                <p:cNvPr id="145" name="รูปแบบอิสระ: รูปร่าง 144">
                  <a:extLst>
                    <a:ext uri="{FF2B5EF4-FFF2-40B4-BE49-F238E27FC236}">
                      <a16:creationId xmlns:a16="http://schemas.microsoft.com/office/drawing/2014/main" xmlns="" id="{5B9B2013-7146-4862-9350-80E27C2AF6B5}"/>
                    </a:ext>
                  </a:extLst>
                </p:cNvPr>
                <p:cNvSpPr/>
                <p:nvPr/>
              </p:nvSpPr>
              <p:spPr>
                <a:xfrm>
                  <a:off x="5625386" y="2769224"/>
                  <a:ext cx="170961" cy="135228"/>
                </a:xfrm>
                <a:custGeom>
                  <a:avLst/>
                  <a:gdLst>
                    <a:gd name="connsiteX0" fmla="*/ 120928 w 170961"/>
                    <a:gd name="connsiteY0" fmla="*/ 9780 h 135228"/>
                    <a:gd name="connsiteX1" fmla="*/ 63029 w 170961"/>
                    <a:gd name="connsiteY1" fmla="*/ 3347 h 135228"/>
                    <a:gd name="connsiteX2" fmla="*/ 19605 w 170961"/>
                    <a:gd name="connsiteY2" fmla="*/ 41946 h 135228"/>
                    <a:gd name="connsiteX3" fmla="*/ 305 w 170961"/>
                    <a:gd name="connsiteY3" fmla="*/ 109495 h 135228"/>
                    <a:gd name="connsiteX4" fmla="*/ 13171 w 170961"/>
                    <a:gd name="connsiteY4" fmla="*/ 132011 h 135228"/>
                    <a:gd name="connsiteX5" fmla="*/ 35688 w 170961"/>
                    <a:gd name="connsiteY5" fmla="*/ 119145 h 135228"/>
                    <a:gd name="connsiteX6" fmla="*/ 51771 w 170961"/>
                    <a:gd name="connsiteY6" fmla="*/ 59638 h 135228"/>
                    <a:gd name="connsiteX7" fmla="*/ 56595 w 170961"/>
                    <a:gd name="connsiteY7" fmla="*/ 53204 h 135228"/>
                    <a:gd name="connsiteX8" fmla="*/ 58204 w 170961"/>
                    <a:gd name="connsiteY8" fmla="*/ 49988 h 135228"/>
                    <a:gd name="connsiteX9" fmla="*/ 66245 w 170961"/>
                    <a:gd name="connsiteY9" fmla="*/ 41946 h 135228"/>
                    <a:gd name="connsiteX10" fmla="*/ 85545 w 170961"/>
                    <a:gd name="connsiteY10" fmla="*/ 35513 h 135228"/>
                    <a:gd name="connsiteX11" fmla="*/ 120928 w 170961"/>
                    <a:gd name="connsiteY11" fmla="*/ 59638 h 135228"/>
                    <a:gd name="connsiteX12" fmla="*/ 135403 w 170961"/>
                    <a:gd name="connsiteY12" fmla="*/ 117537 h 135228"/>
                    <a:gd name="connsiteX13" fmla="*/ 153094 w 170961"/>
                    <a:gd name="connsiteY13" fmla="*/ 135228 h 135228"/>
                    <a:gd name="connsiteX14" fmla="*/ 170785 w 170961"/>
                    <a:gd name="connsiteY14" fmla="*/ 117537 h 135228"/>
                    <a:gd name="connsiteX15" fmla="*/ 120928 w 170961"/>
                    <a:gd name="connsiteY15" fmla="*/ 9780 h 1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961" h="135228">
                      <a:moveTo>
                        <a:pt x="120928" y="9780"/>
                      </a:moveTo>
                      <a:cubicBezTo>
                        <a:pt x="103237" y="130"/>
                        <a:pt x="82328" y="-3086"/>
                        <a:pt x="63029" y="3347"/>
                      </a:cubicBezTo>
                      <a:cubicBezTo>
                        <a:pt x="43729" y="9780"/>
                        <a:pt x="29254" y="24255"/>
                        <a:pt x="19605" y="41946"/>
                      </a:cubicBezTo>
                      <a:cubicBezTo>
                        <a:pt x="8346" y="62854"/>
                        <a:pt x="3521" y="86979"/>
                        <a:pt x="305" y="109495"/>
                      </a:cubicBezTo>
                      <a:cubicBezTo>
                        <a:pt x="-1303" y="119145"/>
                        <a:pt x="3521" y="128795"/>
                        <a:pt x="13171" y="132011"/>
                      </a:cubicBezTo>
                      <a:cubicBezTo>
                        <a:pt x="21213" y="133620"/>
                        <a:pt x="34079" y="128795"/>
                        <a:pt x="35688" y="119145"/>
                      </a:cubicBezTo>
                      <a:cubicBezTo>
                        <a:pt x="38904" y="99845"/>
                        <a:pt x="42121" y="77329"/>
                        <a:pt x="51771" y="59638"/>
                      </a:cubicBezTo>
                      <a:cubicBezTo>
                        <a:pt x="53379" y="58029"/>
                        <a:pt x="54987" y="54813"/>
                        <a:pt x="56595" y="53204"/>
                      </a:cubicBezTo>
                      <a:cubicBezTo>
                        <a:pt x="54987" y="54813"/>
                        <a:pt x="58204" y="49988"/>
                        <a:pt x="58204" y="49988"/>
                      </a:cubicBezTo>
                      <a:cubicBezTo>
                        <a:pt x="61421" y="46771"/>
                        <a:pt x="64637" y="43555"/>
                        <a:pt x="66245" y="41946"/>
                      </a:cubicBezTo>
                      <a:cubicBezTo>
                        <a:pt x="74287" y="37121"/>
                        <a:pt x="79112" y="35513"/>
                        <a:pt x="85545" y="35513"/>
                      </a:cubicBezTo>
                      <a:cubicBezTo>
                        <a:pt x="98411" y="35513"/>
                        <a:pt x="112886" y="46771"/>
                        <a:pt x="120928" y="59638"/>
                      </a:cubicBezTo>
                      <a:cubicBezTo>
                        <a:pt x="130577" y="77329"/>
                        <a:pt x="133794" y="98237"/>
                        <a:pt x="135403" y="117537"/>
                      </a:cubicBezTo>
                      <a:cubicBezTo>
                        <a:pt x="137011" y="127187"/>
                        <a:pt x="143444" y="135228"/>
                        <a:pt x="153094" y="135228"/>
                      </a:cubicBezTo>
                      <a:cubicBezTo>
                        <a:pt x="162744" y="135228"/>
                        <a:pt x="172393" y="127187"/>
                        <a:pt x="170785" y="117537"/>
                      </a:cubicBezTo>
                      <a:cubicBezTo>
                        <a:pt x="167569" y="77329"/>
                        <a:pt x="159527" y="32296"/>
                        <a:pt x="120928" y="9780"/>
                      </a:cubicBezTo>
                      <a:close/>
                    </a:path>
                  </a:pathLst>
                </a:custGeom>
                <a:solidFill>
                  <a:srgbClr val="000000"/>
                </a:solidFill>
                <a:ln w="16082" cap="flat">
                  <a:noFill/>
                  <a:prstDash val="solid"/>
                  <a:miter/>
                </a:ln>
              </p:spPr>
              <p:txBody>
                <a:bodyPr rtlCol="0" anchor="ctr"/>
                <a:lstStyle/>
                <a:p>
                  <a:endParaRPr lang="en-US"/>
                </a:p>
              </p:txBody>
            </p:sp>
            <p:grpSp>
              <p:nvGrpSpPr>
                <p:cNvPr id="146" name="กราฟิก 7">
                  <a:extLst>
                    <a:ext uri="{FF2B5EF4-FFF2-40B4-BE49-F238E27FC236}">
                      <a16:creationId xmlns:a16="http://schemas.microsoft.com/office/drawing/2014/main" xmlns="" id="{570E5365-0424-4CE9-812C-6512F1A137B3}"/>
                    </a:ext>
                  </a:extLst>
                </p:cNvPr>
                <p:cNvGrpSpPr/>
                <p:nvPr/>
              </p:nvGrpSpPr>
              <p:grpSpPr>
                <a:xfrm>
                  <a:off x="5957002" y="3412677"/>
                  <a:ext cx="630206" cy="466408"/>
                  <a:chOff x="5957002" y="3412677"/>
                  <a:chExt cx="630206" cy="466408"/>
                </a:xfrm>
                <a:solidFill>
                  <a:schemeClr val="accent1"/>
                </a:solidFill>
              </p:grpSpPr>
              <p:sp>
                <p:nvSpPr>
                  <p:cNvPr id="147" name="รูปแบบอิสระ: รูปร่าง 146">
                    <a:extLst>
                      <a:ext uri="{FF2B5EF4-FFF2-40B4-BE49-F238E27FC236}">
                        <a16:creationId xmlns:a16="http://schemas.microsoft.com/office/drawing/2014/main" xmlns="" id="{E38E47B9-9901-43CD-BC6A-CC5B8F2CFB34}"/>
                      </a:ext>
                    </a:extLst>
                  </p:cNvPr>
                  <p:cNvSpPr/>
                  <p:nvPr/>
                </p:nvSpPr>
                <p:spPr>
                  <a:xfrm>
                    <a:off x="5994931" y="3416141"/>
                    <a:ext cx="592277" cy="438954"/>
                  </a:xfrm>
                  <a:custGeom>
                    <a:avLst/>
                    <a:gdLst>
                      <a:gd name="connsiteX0" fmla="*/ 520153 w 592277"/>
                      <a:gd name="connsiteY0" fmla="*/ 294072 h 438954"/>
                      <a:gd name="connsiteX1" fmla="*/ 533020 w 592277"/>
                      <a:gd name="connsiteY1" fmla="*/ 269948 h 438954"/>
                      <a:gd name="connsiteX2" fmla="*/ 542670 w 592277"/>
                      <a:gd name="connsiteY2" fmla="*/ 255473 h 438954"/>
                      <a:gd name="connsiteX3" fmla="*/ 576444 w 592277"/>
                      <a:gd name="connsiteY3" fmla="*/ 165408 h 438954"/>
                      <a:gd name="connsiteX4" fmla="*/ 589310 w 592277"/>
                      <a:gd name="connsiteY4" fmla="*/ 73734 h 438954"/>
                      <a:gd name="connsiteX5" fmla="*/ 526587 w 592277"/>
                      <a:gd name="connsiteY5" fmla="*/ 2969 h 438954"/>
                      <a:gd name="connsiteX6" fmla="*/ 465471 w 592277"/>
                      <a:gd name="connsiteY6" fmla="*/ 11011 h 438954"/>
                      <a:gd name="connsiteX7" fmla="*/ 425264 w 592277"/>
                      <a:gd name="connsiteY7" fmla="*/ 60868 h 438954"/>
                      <a:gd name="connsiteX8" fmla="*/ 401139 w 592277"/>
                      <a:gd name="connsiteY8" fmla="*/ 107509 h 438954"/>
                      <a:gd name="connsiteX9" fmla="*/ 401139 w 592277"/>
                      <a:gd name="connsiteY9" fmla="*/ 107509 h 438954"/>
                      <a:gd name="connsiteX10" fmla="*/ 394705 w 592277"/>
                      <a:gd name="connsiteY10" fmla="*/ 113942 h 438954"/>
                      <a:gd name="connsiteX11" fmla="*/ 336807 w 592277"/>
                      <a:gd name="connsiteY11" fmla="*/ 162191 h 438954"/>
                      <a:gd name="connsiteX12" fmla="*/ 309465 w 592277"/>
                      <a:gd name="connsiteY12" fmla="*/ 163800 h 438954"/>
                      <a:gd name="connsiteX13" fmla="*/ 185626 w 592277"/>
                      <a:gd name="connsiteY13" fmla="*/ 109117 h 438954"/>
                      <a:gd name="connsiteX14" fmla="*/ 37662 w 592277"/>
                      <a:gd name="connsiteY14" fmla="*/ 128417 h 438954"/>
                      <a:gd name="connsiteX15" fmla="*/ 7104 w 592277"/>
                      <a:gd name="connsiteY15" fmla="*/ 269948 h 438954"/>
                      <a:gd name="connsiteX16" fmla="*/ 249958 w 592277"/>
                      <a:gd name="connsiteY16" fmla="*/ 438820 h 438954"/>
                      <a:gd name="connsiteX17" fmla="*/ 520153 w 592277"/>
                      <a:gd name="connsiteY17" fmla="*/ 294072 h 4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277" h="438954">
                        <a:moveTo>
                          <a:pt x="520153" y="294072"/>
                        </a:moveTo>
                        <a:cubicBezTo>
                          <a:pt x="524978" y="286031"/>
                          <a:pt x="528195" y="279597"/>
                          <a:pt x="533020" y="269948"/>
                        </a:cubicBezTo>
                        <a:cubicBezTo>
                          <a:pt x="536237" y="265123"/>
                          <a:pt x="541061" y="261906"/>
                          <a:pt x="542670" y="255473"/>
                        </a:cubicBezTo>
                        <a:cubicBezTo>
                          <a:pt x="553928" y="224915"/>
                          <a:pt x="565186" y="195966"/>
                          <a:pt x="576444" y="165408"/>
                        </a:cubicBezTo>
                        <a:cubicBezTo>
                          <a:pt x="587702" y="136458"/>
                          <a:pt x="597352" y="105900"/>
                          <a:pt x="589310" y="73734"/>
                        </a:cubicBezTo>
                        <a:cubicBezTo>
                          <a:pt x="582877" y="41568"/>
                          <a:pt x="558753" y="11011"/>
                          <a:pt x="526587" y="2969"/>
                        </a:cubicBezTo>
                        <a:cubicBezTo>
                          <a:pt x="505679" y="-1856"/>
                          <a:pt x="484771" y="-1856"/>
                          <a:pt x="465471" y="11011"/>
                        </a:cubicBezTo>
                        <a:cubicBezTo>
                          <a:pt x="446171" y="23877"/>
                          <a:pt x="434913" y="41568"/>
                          <a:pt x="425264" y="60868"/>
                        </a:cubicBezTo>
                        <a:cubicBezTo>
                          <a:pt x="417222" y="76951"/>
                          <a:pt x="409180" y="91426"/>
                          <a:pt x="401139" y="107509"/>
                        </a:cubicBezTo>
                        <a:cubicBezTo>
                          <a:pt x="401139" y="107509"/>
                          <a:pt x="401139" y="107509"/>
                          <a:pt x="401139" y="107509"/>
                        </a:cubicBezTo>
                        <a:cubicBezTo>
                          <a:pt x="399531" y="109117"/>
                          <a:pt x="396314" y="110725"/>
                          <a:pt x="394705" y="113942"/>
                        </a:cubicBezTo>
                        <a:cubicBezTo>
                          <a:pt x="377014" y="133242"/>
                          <a:pt x="359323" y="150933"/>
                          <a:pt x="336807" y="162191"/>
                        </a:cubicBezTo>
                        <a:cubicBezTo>
                          <a:pt x="327157" y="163800"/>
                          <a:pt x="317507" y="165408"/>
                          <a:pt x="309465" y="163800"/>
                        </a:cubicBezTo>
                        <a:cubicBezTo>
                          <a:pt x="264433" y="157366"/>
                          <a:pt x="227442" y="123592"/>
                          <a:pt x="185626" y="109117"/>
                        </a:cubicBezTo>
                        <a:cubicBezTo>
                          <a:pt x="137377" y="93034"/>
                          <a:pt x="77870" y="91426"/>
                          <a:pt x="37662" y="128417"/>
                        </a:cubicBezTo>
                        <a:cubicBezTo>
                          <a:pt x="-937" y="165408"/>
                          <a:pt x="-7371" y="220090"/>
                          <a:pt x="7104" y="269948"/>
                        </a:cubicBezTo>
                        <a:cubicBezTo>
                          <a:pt x="37662" y="372879"/>
                          <a:pt x="145418" y="438820"/>
                          <a:pt x="249958" y="438820"/>
                        </a:cubicBezTo>
                        <a:cubicBezTo>
                          <a:pt x="352890" y="442036"/>
                          <a:pt x="465471" y="387354"/>
                          <a:pt x="520153" y="294072"/>
                        </a:cubicBezTo>
                        <a:close/>
                      </a:path>
                    </a:pathLst>
                  </a:custGeom>
                  <a:solidFill>
                    <a:srgbClr val="BCCE3C"/>
                  </a:solidFill>
                  <a:ln w="16082" cap="flat">
                    <a:noFill/>
                    <a:prstDash val="solid"/>
                    <a:miter/>
                  </a:ln>
                </p:spPr>
                <p:txBody>
                  <a:bodyPr rtlCol="0" anchor="ctr"/>
                  <a:lstStyle/>
                  <a:p>
                    <a:endParaRPr lang="en-US"/>
                  </a:p>
                </p:txBody>
              </p:sp>
              <p:sp>
                <p:nvSpPr>
                  <p:cNvPr id="148" name="รูปแบบอิสระ: รูปร่าง 147">
                    <a:extLst>
                      <a:ext uri="{FF2B5EF4-FFF2-40B4-BE49-F238E27FC236}">
                        <a16:creationId xmlns:a16="http://schemas.microsoft.com/office/drawing/2014/main" xmlns="" id="{FA8B269C-0600-45D2-9BFA-2E52B24FAB80}"/>
                      </a:ext>
                    </a:extLst>
                  </p:cNvPr>
                  <p:cNvSpPr/>
                  <p:nvPr/>
                </p:nvSpPr>
                <p:spPr>
                  <a:xfrm>
                    <a:off x="5991134" y="3424039"/>
                    <a:ext cx="581088" cy="352352"/>
                  </a:xfrm>
                  <a:custGeom>
                    <a:avLst/>
                    <a:gdLst>
                      <a:gd name="connsiteX0" fmla="*/ 578632 w 581088"/>
                      <a:gd name="connsiteY0" fmla="*/ 48145 h 352352"/>
                      <a:gd name="connsiteX1" fmla="*/ 511083 w 581088"/>
                      <a:gd name="connsiteY1" fmla="*/ 22412 h 352352"/>
                      <a:gd name="connsiteX2" fmla="*/ 318087 w 581088"/>
                      <a:gd name="connsiteY2" fmla="*/ 268483 h 352352"/>
                      <a:gd name="connsiteX3" fmla="*/ 55933 w 581088"/>
                      <a:gd name="connsiteY3" fmla="*/ 191284 h 352352"/>
                      <a:gd name="connsiteX4" fmla="*/ 14117 w 581088"/>
                      <a:gd name="connsiteY4" fmla="*/ 250792 h 352352"/>
                      <a:gd name="connsiteX5" fmla="*/ 340603 w 581088"/>
                      <a:gd name="connsiteY5" fmla="*/ 337640 h 352352"/>
                      <a:gd name="connsiteX6" fmla="*/ 578632 w 581088"/>
                      <a:gd name="connsiteY6" fmla="*/ 48145 h 3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88" h="352352">
                        <a:moveTo>
                          <a:pt x="578632" y="48145"/>
                        </a:moveTo>
                        <a:cubicBezTo>
                          <a:pt x="594715" y="4721"/>
                          <a:pt x="527166" y="-21012"/>
                          <a:pt x="511083" y="22412"/>
                        </a:cubicBezTo>
                        <a:cubicBezTo>
                          <a:pt x="475701" y="122127"/>
                          <a:pt x="422626" y="226667"/>
                          <a:pt x="318087" y="268483"/>
                        </a:cubicBezTo>
                        <a:cubicBezTo>
                          <a:pt x="223197" y="305474"/>
                          <a:pt x="128307" y="252400"/>
                          <a:pt x="55933" y="191284"/>
                        </a:cubicBezTo>
                        <a:cubicBezTo>
                          <a:pt x="20550" y="160727"/>
                          <a:pt x="-22874" y="220234"/>
                          <a:pt x="14117" y="250792"/>
                        </a:cubicBezTo>
                        <a:cubicBezTo>
                          <a:pt x="105791" y="326382"/>
                          <a:pt x="221588" y="379456"/>
                          <a:pt x="340603" y="337640"/>
                        </a:cubicBezTo>
                        <a:cubicBezTo>
                          <a:pt x="466051" y="292608"/>
                          <a:pt x="535208" y="168768"/>
                          <a:pt x="578632" y="48145"/>
                        </a:cubicBezTo>
                        <a:close/>
                      </a:path>
                    </a:pathLst>
                  </a:custGeom>
                  <a:solidFill>
                    <a:srgbClr val="A4B92E"/>
                  </a:solidFill>
                  <a:ln w="16082" cap="flat">
                    <a:noFill/>
                    <a:prstDash val="solid"/>
                    <a:miter/>
                  </a:ln>
                </p:spPr>
                <p:txBody>
                  <a:bodyPr rtlCol="0" anchor="ctr"/>
                  <a:lstStyle/>
                  <a:p>
                    <a:endParaRPr lang="en-US"/>
                  </a:p>
                </p:txBody>
              </p:sp>
              <p:sp>
                <p:nvSpPr>
                  <p:cNvPr id="149" name="รูปแบบอิสระ: รูปร่าง 148">
                    <a:extLst>
                      <a:ext uri="{FF2B5EF4-FFF2-40B4-BE49-F238E27FC236}">
                        <a16:creationId xmlns:a16="http://schemas.microsoft.com/office/drawing/2014/main" xmlns="" id="{5F567D1C-BB02-4B98-AB15-085D6C78923F}"/>
                      </a:ext>
                    </a:extLst>
                  </p:cNvPr>
                  <p:cNvSpPr/>
                  <p:nvPr/>
                </p:nvSpPr>
                <p:spPr>
                  <a:xfrm>
                    <a:off x="5994931" y="3416141"/>
                    <a:ext cx="592277" cy="438954"/>
                  </a:xfrm>
                  <a:custGeom>
                    <a:avLst/>
                    <a:gdLst>
                      <a:gd name="connsiteX0" fmla="*/ 520153 w 592277"/>
                      <a:gd name="connsiteY0" fmla="*/ 294072 h 438954"/>
                      <a:gd name="connsiteX1" fmla="*/ 533020 w 592277"/>
                      <a:gd name="connsiteY1" fmla="*/ 269948 h 438954"/>
                      <a:gd name="connsiteX2" fmla="*/ 542670 w 592277"/>
                      <a:gd name="connsiteY2" fmla="*/ 255473 h 438954"/>
                      <a:gd name="connsiteX3" fmla="*/ 576444 w 592277"/>
                      <a:gd name="connsiteY3" fmla="*/ 165408 h 438954"/>
                      <a:gd name="connsiteX4" fmla="*/ 589310 w 592277"/>
                      <a:gd name="connsiteY4" fmla="*/ 73734 h 438954"/>
                      <a:gd name="connsiteX5" fmla="*/ 526587 w 592277"/>
                      <a:gd name="connsiteY5" fmla="*/ 2969 h 438954"/>
                      <a:gd name="connsiteX6" fmla="*/ 465471 w 592277"/>
                      <a:gd name="connsiteY6" fmla="*/ 11011 h 438954"/>
                      <a:gd name="connsiteX7" fmla="*/ 425264 w 592277"/>
                      <a:gd name="connsiteY7" fmla="*/ 60868 h 438954"/>
                      <a:gd name="connsiteX8" fmla="*/ 401139 w 592277"/>
                      <a:gd name="connsiteY8" fmla="*/ 107509 h 438954"/>
                      <a:gd name="connsiteX9" fmla="*/ 401139 w 592277"/>
                      <a:gd name="connsiteY9" fmla="*/ 107509 h 438954"/>
                      <a:gd name="connsiteX10" fmla="*/ 394705 w 592277"/>
                      <a:gd name="connsiteY10" fmla="*/ 113942 h 438954"/>
                      <a:gd name="connsiteX11" fmla="*/ 336807 w 592277"/>
                      <a:gd name="connsiteY11" fmla="*/ 162191 h 438954"/>
                      <a:gd name="connsiteX12" fmla="*/ 309465 w 592277"/>
                      <a:gd name="connsiteY12" fmla="*/ 163800 h 438954"/>
                      <a:gd name="connsiteX13" fmla="*/ 185626 w 592277"/>
                      <a:gd name="connsiteY13" fmla="*/ 109117 h 438954"/>
                      <a:gd name="connsiteX14" fmla="*/ 37662 w 592277"/>
                      <a:gd name="connsiteY14" fmla="*/ 128417 h 438954"/>
                      <a:gd name="connsiteX15" fmla="*/ 7104 w 592277"/>
                      <a:gd name="connsiteY15" fmla="*/ 269948 h 438954"/>
                      <a:gd name="connsiteX16" fmla="*/ 249958 w 592277"/>
                      <a:gd name="connsiteY16" fmla="*/ 438820 h 438954"/>
                      <a:gd name="connsiteX17" fmla="*/ 520153 w 592277"/>
                      <a:gd name="connsiteY17" fmla="*/ 294072 h 4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277" h="438954">
                        <a:moveTo>
                          <a:pt x="520153" y="294072"/>
                        </a:moveTo>
                        <a:cubicBezTo>
                          <a:pt x="524978" y="286031"/>
                          <a:pt x="528195" y="279597"/>
                          <a:pt x="533020" y="269948"/>
                        </a:cubicBezTo>
                        <a:cubicBezTo>
                          <a:pt x="536237" y="265123"/>
                          <a:pt x="541061" y="261906"/>
                          <a:pt x="542670" y="255473"/>
                        </a:cubicBezTo>
                        <a:cubicBezTo>
                          <a:pt x="553928" y="224915"/>
                          <a:pt x="565186" y="195966"/>
                          <a:pt x="576444" y="165408"/>
                        </a:cubicBezTo>
                        <a:cubicBezTo>
                          <a:pt x="587702" y="136458"/>
                          <a:pt x="597352" y="105900"/>
                          <a:pt x="589310" y="73734"/>
                        </a:cubicBezTo>
                        <a:cubicBezTo>
                          <a:pt x="582877" y="41568"/>
                          <a:pt x="558753" y="11011"/>
                          <a:pt x="526587" y="2969"/>
                        </a:cubicBezTo>
                        <a:cubicBezTo>
                          <a:pt x="505679" y="-1856"/>
                          <a:pt x="484771" y="-1856"/>
                          <a:pt x="465471" y="11011"/>
                        </a:cubicBezTo>
                        <a:cubicBezTo>
                          <a:pt x="446171" y="23877"/>
                          <a:pt x="434913" y="41568"/>
                          <a:pt x="425264" y="60868"/>
                        </a:cubicBezTo>
                        <a:cubicBezTo>
                          <a:pt x="417222" y="76951"/>
                          <a:pt x="409180" y="91426"/>
                          <a:pt x="401139" y="107509"/>
                        </a:cubicBezTo>
                        <a:cubicBezTo>
                          <a:pt x="401139" y="107509"/>
                          <a:pt x="401139" y="107509"/>
                          <a:pt x="401139" y="107509"/>
                        </a:cubicBezTo>
                        <a:cubicBezTo>
                          <a:pt x="399531" y="109117"/>
                          <a:pt x="396314" y="110725"/>
                          <a:pt x="394705" y="113942"/>
                        </a:cubicBezTo>
                        <a:cubicBezTo>
                          <a:pt x="377014" y="133242"/>
                          <a:pt x="359323" y="150933"/>
                          <a:pt x="336807" y="162191"/>
                        </a:cubicBezTo>
                        <a:cubicBezTo>
                          <a:pt x="327157" y="163800"/>
                          <a:pt x="317507" y="165408"/>
                          <a:pt x="309465" y="163800"/>
                        </a:cubicBezTo>
                        <a:cubicBezTo>
                          <a:pt x="264433" y="157366"/>
                          <a:pt x="227442" y="123592"/>
                          <a:pt x="185626" y="109117"/>
                        </a:cubicBezTo>
                        <a:cubicBezTo>
                          <a:pt x="137377" y="93034"/>
                          <a:pt x="77870" y="91426"/>
                          <a:pt x="37662" y="128417"/>
                        </a:cubicBezTo>
                        <a:cubicBezTo>
                          <a:pt x="-937" y="165408"/>
                          <a:pt x="-7371" y="220090"/>
                          <a:pt x="7104" y="269948"/>
                        </a:cubicBezTo>
                        <a:cubicBezTo>
                          <a:pt x="37662" y="372879"/>
                          <a:pt x="145418" y="438820"/>
                          <a:pt x="249958" y="438820"/>
                        </a:cubicBezTo>
                        <a:cubicBezTo>
                          <a:pt x="352890" y="442036"/>
                          <a:pt x="465471" y="387354"/>
                          <a:pt x="520153" y="294072"/>
                        </a:cubicBezTo>
                        <a:close/>
                      </a:path>
                    </a:pathLst>
                  </a:custGeom>
                  <a:noFill/>
                  <a:ln w="48246" cap="flat">
                    <a:solidFill>
                      <a:srgbClr val="534741"/>
                    </a:solidFill>
                    <a:prstDash val="solid"/>
                    <a:miter/>
                  </a:ln>
                </p:spPr>
                <p:txBody>
                  <a:bodyPr rtlCol="0" anchor="ctr"/>
                  <a:lstStyle/>
                  <a:p>
                    <a:endParaRPr lang="en-US"/>
                  </a:p>
                </p:txBody>
              </p:sp>
              <p:sp>
                <p:nvSpPr>
                  <p:cNvPr id="150" name="รูปแบบอิสระ: รูปร่าง 149">
                    <a:extLst>
                      <a:ext uri="{FF2B5EF4-FFF2-40B4-BE49-F238E27FC236}">
                        <a16:creationId xmlns:a16="http://schemas.microsoft.com/office/drawing/2014/main" xmlns="" id="{F0221CFA-677D-410D-BD59-0C3D957F4954}"/>
                      </a:ext>
                    </a:extLst>
                  </p:cNvPr>
                  <p:cNvSpPr/>
                  <p:nvPr/>
                </p:nvSpPr>
                <p:spPr>
                  <a:xfrm>
                    <a:off x="5957002" y="3761679"/>
                    <a:ext cx="107756" cy="117406"/>
                  </a:xfrm>
                  <a:custGeom>
                    <a:avLst/>
                    <a:gdLst>
                      <a:gd name="connsiteX0" fmla="*/ 94890 w 107756"/>
                      <a:gd name="connsiteY0" fmla="*/ 109365 h 117406"/>
                      <a:gd name="connsiteX1" fmla="*/ 101324 w 107756"/>
                      <a:gd name="connsiteY1" fmla="*/ 93282 h 117406"/>
                      <a:gd name="connsiteX2" fmla="*/ 107757 w 107756"/>
                      <a:gd name="connsiteY2" fmla="*/ 22516 h 117406"/>
                      <a:gd name="connsiteX3" fmla="*/ 101324 w 107756"/>
                      <a:gd name="connsiteY3" fmla="*/ 6433 h 117406"/>
                      <a:gd name="connsiteX4" fmla="*/ 85240 w 107756"/>
                      <a:gd name="connsiteY4" fmla="*/ 0 h 117406"/>
                      <a:gd name="connsiteX5" fmla="*/ 22516 w 107756"/>
                      <a:gd name="connsiteY5" fmla="*/ 3217 h 117406"/>
                      <a:gd name="connsiteX6" fmla="*/ 6433 w 107756"/>
                      <a:gd name="connsiteY6" fmla="*/ 9650 h 117406"/>
                      <a:gd name="connsiteX7" fmla="*/ 0 w 107756"/>
                      <a:gd name="connsiteY7" fmla="*/ 25733 h 117406"/>
                      <a:gd name="connsiteX8" fmla="*/ 6433 w 107756"/>
                      <a:gd name="connsiteY8" fmla="*/ 41816 h 117406"/>
                      <a:gd name="connsiteX9" fmla="*/ 22516 w 107756"/>
                      <a:gd name="connsiteY9" fmla="*/ 48249 h 117406"/>
                      <a:gd name="connsiteX10" fmla="*/ 59507 w 107756"/>
                      <a:gd name="connsiteY10" fmla="*/ 45033 h 117406"/>
                      <a:gd name="connsiteX11" fmla="*/ 54682 w 107756"/>
                      <a:gd name="connsiteY11" fmla="*/ 94890 h 117406"/>
                      <a:gd name="connsiteX12" fmla="*/ 61116 w 107756"/>
                      <a:gd name="connsiteY12" fmla="*/ 110973 h 117406"/>
                      <a:gd name="connsiteX13" fmla="*/ 77199 w 107756"/>
                      <a:gd name="connsiteY13" fmla="*/ 117406 h 117406"/>
                      <a:gd name="connsiteX14" fmla="*/ 94890 w 107756"/>
                      <a:gd name="connsiteY14" fmla="*/ 109365 h 11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756" h="117406">
                        <a:moveTo>
                          <a:pt x="94890" y="109365"/>
                        </a:moveTo>
                        <a:cubicBezTo>
                          <a:pt x="99715" y="104540"/>
                          <a:pt x="99715" y="99715"/>
                          <a:pt x="101324" y="93282"/>
                        </a:cubicBezTo>
                        <a:cubicBezTo>
                          <a:pt x="102931" y="69157"/>
                          <a:pt x="106148" y="45033"/>
                          <a:pt x="107757" y="22516"/>
                        </a:cubicBezTo>
                        <a:cubicBezTo>
                          <a:pt x="107757" y="17691"/>
                          <a:pt x="104540" y="9650"/>
                          <a:pt x="101324" y="6433"/>
                        </a:cubicBezTo>
                        <a:cubicBezTo>
                          <a:pt x="96498" y="3217"/>
                          <a:pt x="91674" y="0"/>
                          <a:pt x="85240" y="0"/>
                        </a:cubicBezTo>
                        <a:cubicBezTo>
                          <a:pt x="64332" y="0"/>
                          <a:pt x="43424" y="0"/>
                          <a:pt x="22516" y="3217"/>
                        </a:cubicBezTo>
                        <a:cubicBezTo>
                          <a:pt x="16083" y="4825"/>
                          <a:pt x="11258" y="4825"/>
                          <a:pt x="6433" y="9650"/>
                        </a:cubicBezTo>
                        <a:cubicBezTo>
                          <a:pt x="3217" y="12866"/>
                          <a:pt x="0" y="19300"/>
                          <a:pt x="0" y="25733"/>
                        </a:cubicBezTo>
                        <a:cubicBezTo>
                          <a:pt x="0" y="32166"/>
                          <a:pt x="3217" y="38599"/>
                          <a:pt x="6433" y="41816"/>
                        </a:cubicBezTo>
                        <a:cubicBezTo>
                          <a:pt x="11258" y="45033"/>
                          <a:pt x="16083" y="48249"/>
                          <a:pt x="22516" y="48249"/>
                        </a:cubicBezTo>
                        <a:cubicBezTo>
                          <a:pt x="35383" y="46641"/>
                          <a:pt x="48249" y="45033"/>
                          <a:pt x="59507" y="45033"/>
                        </a:cubicBezTo>
                        <a:cubicBezTo>
                          <a:pt x="57899" y="61116"/>
                          <a:pt x="56291" y="77199"/>
                          <a:pt x="54682" y="94890"/>
                        </a:cubicBezTo>
                        <a:cubicBezTo>
                          <a:pt x="54682" y="99715"/>
                          <a:pt x="57899" y="107757"/>
                          <a:pt x="61116" y="110973"/>
                        </a:cubicBezTo>
                        <a:cubicBezTo>
                          <a:pt x="64332" y="114190"/>
                          <a:pt x="70765" y="117406"/>
                          <a:pt x="77199" y="117406"/>
                        </a:cubicBezTo>
                        <a:cubicBezTo>
                          <a:pt x="85240" y="117406"/>
                          <a:pt x="91674" y="114190"/>
                          <a:pt x="94890" y="109365"/>
                        </a:cubicBezTo>
                        <a:close/>
                      </a:path>
                    </a:pathLst>
                  </a:custGeom>
                  <a:solidFill>
                    <a:srgbClr val="534741"/>
                  </a:solidFill>
                  <a:ln w="16082" cap="flat">
                    <a:noFill/>
                    <a:prstDash val="solid"/>
                    <a:miter/>
                  </a:ln>
                </p:spPr>
                <p:txBody>
                  <a:bodyPr rtlCol="0" anchor="ctr"/>
                  <a:lstStyle/>
                  <a:p>
                    <a:endParaRPr lang="en-US"/>
                  </a:p>
                </p:txBody>
              </p:sp>
              <p:sp>
                <p:nvSpPr>
                  <p:cNvPr id="151" name="รูปแบบอิสระ: รูปร่าง 150">
                    <a:extLst>
                      <a:ext uri="{FF2B5EF4-FFF2-40B4-BE49-F238E27FC236}">
                        <a16:creationId xmlns:a16="http://schemas.microsoft.com/office/drawing/2014/main" xmlns="" id="{6A11B76A-F969-42AF-9A5A-269EBCA0863B}"/>
                      </a:ext>
                    </a:extLst>
                  </p:cNvPr>
                  <p:cNvSpPr/>
                  <p:nvPr/>
                </p:nvSpPr>
                <p:spPr>
                  <a:xfrm>
                    <a:off x="6074409" y="3412677"/>
                    <a:ext cx="131880" cy="104539"/>
                  </a:xfrm>
                  <a:custGeom>
                    <a:avLst/>
                    <a:gdLst>
                      <a:gd name="connsiteX0" fmla="*/ 0 w 131880"/>
                      <a:gd name="connsiteY0" fmla="*/ 20908 h 104539"/>
                      <a:gd name="connsiteX1" fmla="*/ 4825 w 131880"/>
                      <a:gd name="connsiteY1" fmla="*/ 36991 h 104539"/>
                      <a:gd name="connsiteX2" fmla="*/ 45032 w 131880"/>
                      <a:gd name="connsiteY2" fmla="*/ 96498 h 104539"/>
                      <a:gd name="connsiteX3" fmla="*/ 61115 w 131880"/>
                      <a:gd name="connsiteY3" fmla="*/ 104540 h 104539"/>
                      <a:gd name="connsiteX4" fmla="*/ 77198 w 131880"/>
                      <a:gd name="connsiteY4" fmla="*/ 99715 h 104539"/>
                      <a:gd name="connsiteX5" fmla="*/ 123839 w 131880"/>
                      <a:gd name="connsiteY5" fmla="*/ 56291 h 104539"/>
                      <a:gd name="connsiteX6" fmla="*/ 131881 w 131880"/>
                      <a:gd name="connsiteY6" fmla="*/ 40208 h 104539"/>
                      <a:gd name="connsiteX7" fmla="*/ 127056 w 131880"/>
                      <a:gd name="connsiteY7" fmla="*/ 24125 h 104539"/>
                      <a:gd name="connsiteX8" fmla="*/ 110973 w 131880"/>
                      <a:gd name="connsiteY8" fmla="*/ 16083 h 104539"/>
                      <a:gd name="connsiteX9" fmla="*/ 94890 w 131880"/>
                      <a:gd name="connsiteY9" fmla="*/ 20908 h 104539"/>
                      <a:gd name="connsiteX10" fmla="*/ 67549 w 131880"/>
                      <a:gd name="connsiteY10" fmla="*/ 48249 h 104539"/>
                      <a:gd name="connsiteX11" fmla="*/ 40208 w 131880"/>
                      <a:gd name="connsiteY11" fmla="*/ 8042 h 104539"/>
                      <a:gd name="connsiteX12" fmla="*/ 24125 w 131880"/>
                      <a:gd name="connsiteY12" fmla="*/ 0 h 104539"/>
                      <a:gd name="connsiteX13" fmla="*/ 8042 w 131880"/>
                      <a:gd name="connsiteY13" fmla="*/ 4825 h 104539"/>
                      <a:gd name="connsiteX14" fmla="*/ 0 w 131880"/>
                      <a:gd name="connsiteY14" fmla="*/ 20908 h 10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0" h="104539">
                        <a:moveTo>
                          <a:pt x="0" y="20908"/>
                        </a:moveTo>
                        <a:cubicBezTo>
                          <a:pt x="0" y="27341"/>
                          <a:pt x="1608" y="32166"/>
                          <a:pt x="4825" y="36991"/>
                        </a:cubicBezTo>
                        <a:cubicBezTo>
                          <a:pt x="17691" y="56291"/>
                          <a:pt x="32166" y="77199"/>
                          <a:pt x="45032" y="96498"/>
                        </a:cubicBezTo>
                        <a:cubicBezTo>
                          <a:pt x="48249" y="101323"/>
                          <a:pt x="56291" y="104540"/>
                          <a:pt x="61115" y="104540"/>
                        </a:cubicBezTo>
                        <a:cubicBezTo>
                          <a:pt x="67549" y="104540"/>
                          <a:pt x="72374" y="102932"/>
                          <a:pt x="77198" y="99715"/>
                        </a:cubicBezTo>
                        <a:cubicBezTo>
                          <a:pt x="93282" y="86849"/>
                          <a:pt x="109365" y="72374"/>
                          <a:pt x="123839" y="56291"/>
                        </a:cubicBezTo>
                        <a:cubicBezTo>
                          <a:pt x="128664" y="51466"/>
                          <a:pt x="131881" y="46641"/>
                          <a:pt x="131881" y="40208"/>
                        </a:cubicBezTo>
                        <a:cubicBezTo>
                          <a:pt x="131881" y="35383"/>
                          <a:pt x="130272" y="27341"/>
                          <a:pt x="127056" y="24125"/>
                        </a:cubicBezTo>
                        <a:cubicBezTo>
                          <a:pt x="122231" y="19300"/>
                          <a:pt x="117406" y="16083"/>
                          <a:pt x="110973" y="16083"/>
                        </a:cubicBezTo>
                        <a:cubicBezTo>
                          <a:pt x="106148" y="16083"/>
                          <a:pt x="98106" y="17691"/>
                          <a:pt x="94890" y="20908"/>
                        </a:cubicBezTo>
                        <a:cubicBezTo>
                          <a:pt x="86848" y="30558"/>
                          <a:pt x="77198" y="38599"/>
                          <a:pt x="67549" y="48249"/>
                        </a:cubicBezTo>
                        <a:cubicBezTo>
                          <a:pt x="57899" y="35383"/>
                          <a:pt x="49857" y="20908"/>
                          <a:pt x="40208" y="8042"/>
                        </a:cubicBezTo>
                        <a:cubicBezTo>
                          <a:pt x="36991" y="3217"/>
                          <a:pt x="28949" y="0"/>
                          <a:pt x="24125" y="0"/>
                        </a:cubicBezTo>
                        <a:cubicBezTo>
                          <a:pt x="19299" y="0"/>
                          <a:pt x="11258" y="1608"/>
                          <a:pt x="8042" y="4825"/>
                        </a:cubicBezTo>
                        <a:cubicBezTo>
                          <a:pt x="3216" y="8042"/>
                          <a:pt x="0" y="14475"/>
                          <a:pt x="0" y="20908"/>
                        </a:cubicBezTo>
                        <a:close/>
                      </a:path>
                    </a:pathLst>
                  </a:custGeom>
                  <a:solidFill>
                    <a:srgbClr val="534741"/>
                  </a:solidFill>
                  <a:ln w="16082" cap="flat">
                    <a:noFill/>
                    <a:prstDash val="solid"/>
                    <a:miter/>
                  </a:ln>
                </p:spPr>
                <p:txBody>
                  <a:bodyPr rtlCol="0" anchor="ctr"/>
                  <a:lstStyle/>
                  <a:p>
                    <a:endParaRPr lang="en-US"/>
                  </a:p>
                </p:txBody>
              </p:sp>
              <p:sp>
                <p:nvSpPr>
                  <p:cNvPr id="152" name="รูปแบบอิสระ: รูปร่าง 151">
                    <a:extLst>
                      <a:ext uri="{FF2B5EF4-FFF2-40B4-BE49-F238E27FC236}">
                        <a16:creationId xmlns:a16="http://schemas.microsoft.com/office/drawing/2014/main" xmlns="" id="{0A41E2E7-5AFF-4B8C-8952-BEDF33709AC5}"/>
                      </a:ext>
                    </a:extLst>
                  </p:cNvPr>
                  <p:cNvSpPr/>
                  <p:nvPr/>
                </p:nvSpPr>
                <p:spPr>
                  <a:xfrm>
                    <a:off x="6471844" y="3497071"/>
                    <a:ext cx="62245" cy="128780"/>
                  </a:xfrm>
                  <a:custGeom>
                    <a:avLst/>
                    <a:gdLst>
                      <a:gd name="connsiteX0" fmla="*/ 54498 w 62245"/>
                      <a:gd name="connsiteY0" fmla="*/ 12104 h 128780"/>
                      <a:gd name="connsiteX1" fmla="*/ 31982 w 62245"/>
                      <a:gd name="connsiteY1" fmla="*/ 846 h 128780"/>
                      <a:gd name="connsiteX2" fmla="*/ 20724 w 62245"/>
                      <a:gd name="connsiteY2" fmla="*/ 23362 h 128780"/>
                      <a:gd name="connsiteX3" fmla="*/ 25549 w 62245"/>
                      <a:gd name="connsiteY3" fmla="*/ 34620 h 128780"/>
                      <a:gd name="connsiteX4" fmla="*/ 25549 w 62245"/>
                      <a:gd name="connsiteY4" fmla="*/ 37837 h 128780"/>
                      <a:gd name="connsiteX5" fmla="*/ 25549 w 62245"/>
                      <a:gd name="connsiteY5" fmla="*/ 42662 h 128780"/>
                      <a:gd name="connsiteX6" fmla="*/ 25549 w 62245"/>
                      <a:gd name="connsiteY6" fmla="*/ 55528 h 128780"/>
                      <a:gd name="connsiteX7" fmla="*/ 25549 w 62245"/>
                      <a:gd name="connsiteY7" fmla="*/ 55528 h 128780"/>
                      <a:gd name="connsiteX8" fmla="*/ 25549 w 62245"/>
                      <a:gd name="connsiteY8" fmla="*/ 57137 h 128780"/>
                      <a:gd name="connsiteX9" fmla="*/ 23940 w 62245"/>
                      <a:gd name="connsiteY9" fmla="*/ 63570 h 128780"/>
                      <a:gd name="connsiteX10" fmla="*/ 22332 w 62245"/>
                      <a:gd name="connsiteY10" fmla="*/ 68395 h 128780"/>
                      <a:gd name="connsiteX11" fmla="*/ 22332 w 62245"/>
                      <a:gd name="connsiteY11" fmla="*/ 71611 h 128780"/>
                      <a:gd name="connsiteX12" fmla="*/ 22332 w 62245"/>
                      <a:gd name="connsiteY12" fmla="*/ 73220 h 128780"/>
                      <a:gd name="connsiteX13" fmla="*/ 22332 w 62245"/>
                      <a:gd name="connsiteY13" fmla="*/ 73220 h 128780"/>
                      <a:gd name="connsiteX14" fmla="*/ 20724 w 62245"/>
                      <a:gd name="connsiteY14" fmla="*/ 76436 h 128780"/>
                      <a:gd name="connsiteX15" fmla="*/ 17507 w 62245"/>
                      <a:gd name="connsiteY15" fmla="*/ 82870 h 128780"/>
                      <a:gd name="connsiteX16" fmla="*/ 14290 w 62245"/>
                      <a:gd name="connsiteY16" fmla="*/ 87694 h 128780"/>
                      <a:gd name="connsiteX17" fmla="*/ 14290 w 62245"/>
                      <a:gd name="connsiteY17" fmla="*/ 87694 h 128780"/>
                      <a:gd name="connsiteX18" fmla="*/ 12683 w 62245"/>
                      <a:gd name="connsiteY18" fmla="*/ 89303 h 128780"/>
                      <a:gd name="connsiteX19" fmla="*/ 4641 w 62245"/>
                      <a:gd name="connsiteY19" fmla="*/ 98953 h 128780"/>
                      <a:gd name="connsiteX20" fmla="*/ 6249 w 62245"/>
                      <a:gd name="connsiteY20" fmla="*/ 124685 h 128780"/>
                      <a:gd name="connsiteX21" fmla="*/ 31982 w 62245"/>
                      <a:gd name="connsiteY21" fmla="*/ 123077 h 128780"/>
                      <a:gd name="connsiteX22" fmla="*/ 54498 w 62245"/>
                      <a:gd name="connsiteY22" fmla="*/ 12104 h 12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245" h="128780">
                        <a:moveTo>
                          <a:pt x="54498" y="12104"/>
                        </a:moveTo>
                        <a:cubicBezTo>
                          <a:pt x="51282" y="4062"/>
                          <a:pt x="41632" y="-2371"/>
                          <a:pt x="31982" y="846"/>
                        </a:cubicBezTo>
                        <a:cubicBezTo>
                          <a:pt x="23940" y="4062"/>
                          <a:pt x="15899" y="15321"/>
                          <a:pt x="20724" y="23362"/>
                        </a:cubicBezTo>
                        <a:cubicBezTo>
                          <a:pt x="22332" y="26579"/>
                          <a:pt x="23940" y="31404"/>
                          <a:pt x="25549" y="34620"/>
                        </a:cubicBezTo>
                        <a:cubicBezTo>
                          <a:pt x="25549" y="36229"/>
                          <a:pt x="25549" y="36229"/>
                          <a:pt x="25549" y="37837"/>
                        </a:cubicBezTo>
                        <a:cubicBezTo>
                          <a:pt x="25549" y="39445"/>
                          <a:pt x="25549" y="41054"/>
                          <a:pt x="25549" y="42662"/>
                        </a:cubicBezTo>
                        <a:cubicBezTo>
                          <a:pt x="25549" y="47487"/>
                          <a:pt x="25549" y="50703"/>
                          <a:pt x="25549" y="55528"/>
                        </a:cubicBezTo>
                        <a:cubicBezTo>
                          <a:pt x="25549" y="55528"/>
                          <a:pt x="25549" y="55528"/>
                          <a:pt x="25549" y="55528"/>
                        </a:cubicBezTo>
                        <a:cubicBezTo>
                          <a:pt x="25549" y="55528"/>
                          <a:pt x="25549" y="57137"/>
                          <a:pt x="25549" y="57137"/>
                        </a:cubicBezTo>
                        <a:cubicBezTo>
                          <a:pt x="25549" y="58745"/>
                          <a:pt x="25549" y="61962"/>
                          <a:pt x="23940" y="63570"/>
                        </a:cubicBezTo>
                        <a:cubicBezTo>
                          <a:pt x="23940" y="65178"/>
                          <a:pt x="22332" y="66787"/>
                          <a:pt x="22332" y="68395"/>
                        </a:cubicBezTo>
                        <a:cubicBezTo>
                          <a:pt x="22332" y="70003"/>
                          <a:pt x="22332" y="70003"/>
                          <a:pt x="22332" y="71611"/>
                        </a:cubicBezTo>
                        <a:cubicBezTo>
                          <a:pt x="22332" y="71611"/>
                          <a:pt x="22332" y="73220"/>
                          <a:pt x="22332" y="73220"/>
                        </a:cubicBezTo>
                        <a:cubicBezTo>
                          <a:pt x="22332" y="73220"/>
                          <a:pt x="22332" y="73220"/>
                          <a:pt x="22332" y="73220"/>
                        </a:cubicBezTo>
                        <a:cubicBezTo>
                          <a:pt x="22332" y="74828"/>
                          <a:pt x="22332" y="74828"/>
                          <a:pt x="20724" y="76436"/>
                        </a:cubicBezTo>
                        <a:cubicBezTo>
                          <a:pt x="19116" y="78045"/>
                          <a:pt x="19116" y="79653"/>
                          <a:pt x="17507" y="82870"/>
                        </a:cubicBezTo>
                        <a:cubicBezTo>
                          <a:pt x="15899" y="84478"/>
                          <a:pt x="15899" y="86086"/>
                          <a:pt x="14290" y="87694"/>
                        </a:cubicBezTo>
                        <a:cubicBezTo>
                          <a:pt x="14290" y="87694"/>
                          <a:pt x="14290" y="87694"/>
                          <a:pt x="14290" y="87694"/>
                        </a:cubicBezTo>
                        <a:cubicBezTo>
                          <a:pt x="14290" y="87694"/>
                          <a:pt x="14290" y="89303"/>
                          <a:pt x="12683" y="89303"/>
                        </a:cubicBezTo>
                        <a:cubicBezTo>
                          <a:pt x="9466" y="92519"/>
                          <a:pt x="7857" y="95736"/>
                          <a:pt x="4641" y="98953"/>
                        </a:cubicBezTo>
                        <a:cubicBezTo>
                          <a:pt x="-1793" y="105386"/>
                          <a:pt x="-1793" y="118252"/>
                          <a:pt x="6249" y="124685"/>
                        </a:cubicBezTo>
                        <a:cubicBezTo>
                          <a:pt x="14290" y="131119"/>
                          <a:pt x="23940" y="129510"/>
                          <a:pt x="31982" y="123077"/>
                        </a:cubicBezTo>
                        <a:cubicBezTo>
                          <a:pt x="60932" y="97344"/>
                          <a:pt x="70581" y="49095"/>
                          <a:pt x="54498" y="12104"/>
                        </a:cubicBezTo>
                        <a:close/>
                      </a:path>
                    </a:pathLst>
                  </a:custGeom>
                  <a:solidFill>
                    <a:srgbClr val="FFFFFF"/>
                  </a:solidFill>
                  <a:ln w="16082" cap="flat">
                    <a:noFill/>
                    <a:prstDash val="solid"/>
                    <a:miter/>
                  </a:ln>
                </p:spPr>
                <p:txBody>
                  <a:bodyPr rtlCol="0" anchor="ctr"/>
                  <a:lstStyle/>
                  <a:p>
                    <a:endParaRPr lang="en-US"/>
                  </a:p>
                </p:txBody>
              </p:sp>
            </p:grpSp>
            <p:grpSp>
              <p:nvGrpSpPr>
                <p:cNvPr id="153" name="กราฟิก 7">
                  <a:extLst>
                    <a:ext uri="{FF2B5EF4-FFF2-40B4-BE49-F238E27FC236}">
                      <a16:creationId xmlns:a16="http://schemas.microsoft.com/office/drawing/2014/main" xmlns="" id="{570E5365-0424-4CE9-812C-6512F1A137B3}"/>
                    </a:ext>
                  </a:extLst>
                </p:cNvPr>
                <p:cNvGrpSpPr/>
                <p:nvPr/>
              </p:nvGrpSpPr>
              <p:grpSpPr>
                <a:xfrm>
                  <a:off x="5348534" y="3390804"/>
                  <a:ext cx="595601" cy="514014"/>
                  <a:chOff x="5348534" y="3390804"/>
                  <a:chExt cx="595601" cy="514014"/>
                </a:xfrm>
                <a:solidFill>
                  <a:schemeClr val="accent1"/>
                </a:solidFill>
              </p:grpSpPr>
              <p:sp>
                <p:nvSpPr>
                  <p:cNvPr id="154" name="รูปแบบอิสระ: รูปร่าง 153">
                    <a:extLst>
                      <a:ext uri="{FF2B5EF4-FFF2-40B4-BE49-F238E27FC236}">
                        <a16:creationId xmlns:a16="http://schemas.microsoft.com/office/drawing/2014/main" xmlns="" id="{68CB8EE1-F922-4BBD-89F7-F0068E11F971}"/>
                      </a:ext>
                    </a:extLst>
                  </p:cNvPr>
                  <p:cNvSpPr/>
                  <p:nvPr/>
                </p:nvSpPr>
                <p:spPr>
                  <a:xfrm>
                    <a:off x="5348534" y="3390804"/>
                    <a:ext cx="579268" cy="467256"/>
                  </a:xfrm>
                  <a:custGeom>
                    <a:avLst/>
                    <a:gdLst>
                      <a:gd name="connsiteX0" fmla="*/ 50386 w 579268"/>
                      <a:gd name="connsiteY0" fmla="*/ 288852 h 467256"/>
                      <a:gd name="connsiteX1" fmla="*/ 40737 w 579268"/>
                      <a:gd name="connsiteY1" fmla="*/ 264727 h 467256"/>
                      <a:gd name="connsiteX2" fmla="*/ 32695 w 579268"/>
                      <a:gd name="connsiteY2" fmla="*/ 248644 h 467256"/>
                      <a:gd name="connsiteX3" fmla="*/ 8570 w 579268"/>
                      <a:gd name="connsiteY3" fmla="*/ 155362 h 467256"/>
                      <a:gd name="connsiteX4" fmla="*/ 5354 w 579268"/>
                      <a:gd name="connsiteY4" fmla="*/ 63689 h 467256"/>
                      <a:gd name="connsiteX5" fmla="*/ 76119 w 579268"/>
                      <a:gd name="connsiteY5" fmla="*/ 965 h 467256"/>
                      <a:gd name="connsiteX6" fmla="*/ 135626 w 579268"/>
                      <a:gd name="connsiteY6" fmla="*/ 15440 h 467256"/>
                      <a:gd name="connsiteX7" fmla="*/ 171009 w 579268"/>
                      <a:gd name="connsiteY7" fmla="*/ 70122 h 467256"/>
                      <a:gd name="connsiteX8" fmla="*/ 190309 w 579268"/>
                      <a:gd name="connsiteY8" fmla="*/ 119980 h 467256"/>
                      <a:gd name="connsiteX9" fmla="*/ 190309 w 579268"/>
                      <a:gd name="connsiteY9" fmla="*/ 119980 h 467256"/>
                      <a:gd name="connsiteX10" fmla="*/ 196742 w 579268"/>
                      <a:gd name="connsiteY10" fmla="*/ 126413 h 467256"/>
                      <a:gd name="connsiteX11" fmla="*/ 248208 w 579268"/>
                      <a:gd name="connsiteY11" fmla="*/ 181095 h 467256"/>
                      <a:gd name="connsiteX12" fmla="*/ 275549 w 579268"/>
                      <a:gd name="connsiteY12" fmla="*/ 185920 h 467256"/>
                      <a:gd name="connsiteX13" fmla="*/ 405822 w 579268"/>
                      <a:gd name="connsiteY13" fmla="*/ 145712 h 467256"/>
                      <a:gd name="connsiteX14" fmla="*/ 550569 w 579268"/>
                      <a:gd name="connsiteY14" fmla="*/ 182703 h 467256"/>
                      <a:gd name="connsiteX15" fmla="*/ 565044 w 579268"/>
                      <a:gd name="connsiteY15" fmla="*/ 325843 h 467256"/>
                      <a:gd name="connsiteX16" fmla="*/ 304499 w 579268"/>
                      <a:gd name="connsiteY16" fmla="*/ 465765 h 467256"/>
                      <a:gd name="connsiteX17" fmla="*/ 50386 w 579268"/>
                      <a:gd name="connsiteY17" fmla="*/ 288852 h 4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9268" h="467256">
                        <a:moveTo>
                          <a:pt x="50386" y="288852"/>
                        </a:moveTo>
                        <a:cubicBezTo>
                          <a:pt x="47170" y="280810"/>
                          <a:pt x="43953" y="272769"/>
                          <a:pt x="40737" y="264727"/>
                        </a:cubicBezTo>
                        <a:cubicBezTo>
                          <a:pt x="37520" y="259902"/>
                          <a:pt x="34303" y="255077"/>
                          <a:pt x="32695" y="248644"/>
                        </a:cubicBezTo>
                        <a:cubicBezTo>
                          <a:pt x="24654" y="218086"/>
                          <a:pt x="16612" y="187528"/>
                          <a:pt x="8570" y="155362"/>
                        </a:cubicBezTo>
                        <a:cubicBezTo>
                          <a:pt x="529" y="126413"/>
                          <a:pt x="-4296" y="92639"/>
                          <a:pt x="5354" y="63689"/>
                        </a:cubicBezTo>
                        <a:cubicBezTo>
                          <a:pt x="16612" y="33131"/>
                          <a:pt x="43953" y="5790"/>
                          <a:pt x="76119" y="965"/>
                        </a:cubicBezTo>
                        <a:cubicBezTo>
                          <a:pt x="98636" y="-2252"/>
                          <a:pt x="117935" y="2573"/>
                          <a:pt x="135626" y="15440"/>
                        </a:cubicBezTo>
                        <a:cubicBezTo>
                          <a:pt x="153318" y="29914"/>
                          <a:pt x="162968" y="49214"/>
                          <a:pt x="171009" y="70122"/>
                        </a:cubicBezTo>
                        <a:cubicBezTo>
                          <a:pt x="177443" y="86205"/>
                          <a:pt x="183876" y="102288"/>
                          <a:pt x="190309" y="119980"/>
                        </a:cubicBezTo>
                        <a:cubicBezTo>
                          <a:pt x="190309" y="119980"/>
                          <a:pt x="190309" y="119980"/>
                          <a:pt x="190309" y="119980"/>
                        </a:cubicBezTo>
                        <a:cubicBezTo>
                          <a:pt x="191917" y="121588"/>
                          <a:pt x="193526" y="124805"/>
                          <a:pt x="196742" y="126413"/>
                        </a:cubicBezTo>
                        <a:cubicBezTo>
                          <a:pt x="211217" y="147321"/>
                          <a:pt x="227300" y="168229"/>
                          <a:pt x="248208" y="181095"/>
                        </a:cubicBezTo>
                        <a:cubicBezTo>
                          <a:pt x="256249" y="184312"/>
                          <a:pt x="265899" y="185920"/>
                          <a:pt x="275549" y="185920"/>
                        </a:cubicBezTo>
                        <a:cubicBezTo>
                          <a:pt x="320582" y="184312"/>
                          <a:pt x="360789" y="155362"/>
                          <a:pt x="405822" y="145712"/>
                        </a:cubicBezTo>
                        <a:cubicBezTo>
                          <a:pt x="455679" y="134454"/>
                          <a:pt x="515187" y="140888"/>
                          <a:pt x="550569" y="182703"/>
                        </a:cubicBezTo>
                        <a:cubicBezTo>
                          <a:pt x="585952" y="222911"/>
                          <a:pt x="585952" y="279202"/>
                          <a:pt x="565044" y="325843"/>
                        </a:cubicBezTo>
                        <a:cubicBezTo>
                          <a:pt x="523228" y="423949"/>
                          <a:pt x="407430" y="477023"/>
                          <a:pt x="304499" y="465765"/>
                        </a:cubicBezTo>
                        <a:cubicBezTo>
                          <a:pt x="199959" y="456115"/>
                          <a:pt x="95419" y="388567"/>
                          <a:pt x="50386" y="288852"/>
                        </a:cubicBezTo>
                        <a:close/>
                      </a:path>
                    </a:pathLst>
                  </a:custGeom>
                  <a:solidFill>
                    <a:srgbClr val="BCCE3C"/>
                  </a:solidFill>
                  <a:ln w="16082" cap="flat">
                    <a:noFill/>
                    <a:prstDash val="solid"/>
                    <a:miter/>
                  </a:ln>
                </p:spPr>
                <p:txBody>
                  <a:bodyPr rtlCol="0" anchor="ctr"/>
                  <a:lstStyle/>
                  <a:p>
                    <a:endParaRPr lang="en-US"/>
                  </a:p>
                </p:txBody>
              </p:sp>
              <p:sp>
                <p:nvSpPr>
                  <p:cNvPr id="155" name="รูปแบบอิสระ: รูปร่าง 154">
                    <a:extLst>
                      <a:ext uri="{FF2B5EF4-FFF2-40B4-BE49-F238E27FC236}">
                        <a16:creationId xmlns:a16="http://schemas.microsoft.com/office/drawing/2014/main" xmlns="" id="{1AC1B3DE-D7FE-4FF9-909F-57587386E23D}"/>
                      </a:ext>
                    </a:extLst>
                  </p:cNvPr>
                  <p:cNvSpPr/>
                  <p:nvPr/>
                </p:nvSpPr>
                <p:spPr>
                  <a:xfrm>
                    <a:off x="5371978" y="3394518"/>
                    <a:ext cx="556671" cy="386817"/>
                  </a:xfrm>
                  <a:custGeom>
                    <a:avLst/>
                    <a:gdLst>
                      <a:gd name="connsiteX0" fmla="*/ 1209 w 556671"/>
                      <a:gd name="connsiteY0" fmla="*/ 43892 h 386817"/>
                      <a:gd name="connsiteX1" fmla="*/ 71975 w 556671"/>
                      <a:gd name="connsiteY1" fmla="*/ 26200 h 386817"/>
                      <a:gd name="connsiteX2" fmla="*/ 236022 w 556671"/>
                      <a:gd name="connsiteY2" fmla="*/ 293179 h 386817"/>
                      <a:gd name="connsiteX3" fmla="*/ 504609 w 556671"/>
                      <a:gd name="connsiteY3" fmla="*/ 248146 h 386817"/>
                      <a:gd name="connsiteX4" fmla="*/ 539992 w 556671"/>
                      <a:gd name="connsiteY4" fmla="*/ 312479 h 386817"/>
                      <a:gd name="connsiteX5" fmla="*/ 205464 w 556671"/>
                      <a:gd name="connsiteY5" fmla="*/ 360728 h 386817"/>
                      <a:gd name="connsiteX6" fmla="*/ 1209 w 556671"/>
                      <a:gd name="connsiteY6" fmla="*/ 43892 h 38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71" h="386817">
                        <a:moveTo>
                          <a:pt x="1209" y="43892"/>
                        </a:moveTo>
                        <a:cubicBezTo>
                          <a:pt x="-10049" y="-1141"/>
                          <a:pt x="60716" y="-18832"/>
                          <a:pt x="71975" y="26200"/>
                        </a:cubicBezTo>
                        <a:cubicBezTo>
                          <a:pt x="96099" y="129132"/>
                          <a:pt x="136307" y="240105"/>
                          <a:pt x="236022" y="293179"/>
                        </a:cubicBezTo>
                        <a:cubicBezTo>
                          <a:pt x="326087" y="341428"/>
                          <a:pt x="425802" y="299612"/>
                          <a:pt x="504609" y="248146"/>
                        </a:cubicBezTo>
                        <a:cubicBezTo>
                          <a:pt x="543208" y="222413"/>
                          <a:pt x="578591" y="286746"/>
                          <a:pt x="539992" y="312479"/>
                        </a:cubicBezTo>
                        <a:cubicBezTo>
                          <a:pt x="440276" y="376811"/>
                          <a:pt x="318045" y="415410"/>
                          <a:pt x="205464" y="360728"/>
                        </a:cubicBezTo>
                        <a:cubicBezTo>
                          <a:pt x="84841" y="299612"/>
                          <a:pt x="30159" y="167731"/>
                          <a:pt x="1209" y="43892"/>
                        </a:cubicBezTo>
                        <a:close/>
                      </a:path>
                    </a:pathLst>
                  </a:custGeom>
                  <a:solidFill>
                    <a:srgbClr val="A4B92E"/>
                  </a:solidFill>
                  <a:ln w="16082" cap="flat">
                    <a:noFill/>
                    <a:prstDash val="solid"/>
                    <a:miter/>
                  </a:ln>
                </p:spPr>
                <p:txBody>
                  <a:bodyPr rtlCol="0" anchor="ctr"/>
                  <a:lstStyle/>
                  <a:p>
                    <a:endParaRPr lang="en-US"/>
                  </a:p>
                </p:txBody>
              </p:sp>
              <p:sp>
                <p:nvSpPr>
                  <p:cNvPr id="156" name="รูปแบบอิสระ: รูปร่าง 155">
                    <a:extLst>
                      <a:ext uri="{FF2B5EF4-FFF2-40B4-BE49-F238E27FC236}">
                        <a16:creationId xmlns:a16="http://schemas.microsoft.com/office/drawing/2014/main" xmlns="" id="{D9C58038-96FD-4834-B3D4-5FCD201C1ED2}"/>
                      </a:ext>
                    </a:extLst>
                  </p:cNvPr>
                  <p:cNvSpPr/>
                  <p:nvPr/>
                </p:nvSpPr>
                <p:spPr>
                  <a:xfrm>
                    <a:off x="5348534" y="3390804"/>
                    <a:ext cx="579268" cy="467256"/>
                  </a:xfrm>
                  <a:custGeom>
                    <a:avLst/>
                    <a:gdLst>
                      <a:gd name="connsiteX0" fmla="*/ 50386 w 579268"/>
                      <a:gd name="connsiteY0" fmla="*/ 288852 h 467256"/>
                      <a:gd name="connsiteX1" fmla="*/ 40737 w 579268"/>
                      <a:gd name="connsiteY1" fmla="*/ 264727 h 467256"/>
                      <a:gd name="connsiteX2" fmla="*/ 32695 w 579268"/>
                      <a:gd name="connsiteY2" fmla="*/ 248644 h 467256"/>
                      <a:gd name="connsiteX3" fmla="*/ 8570 w 579268"/>
                      <a:gd name="connsiteY3" fmla="*/ 155362 h 467256"/>
                      <a:gd name="connsiteX4" fmla="*/ 5354 w 579268"/>
                      <a:gd name="connsiteY4" fmla="*/ 63689 h 467256"/>
                      <a:gd name="connsiteX5" fmla="*/ 76119 w 579268"/>
                      <a:gd name="connsiteY5" fmla="*/ 965 h 467256"/>
                      <a:gd name="connsiteX6" fmla="*/ 135626 w 579268"/>
                      <a:gd name="connsiteY6" fmla="*/ 15440 h 467256"/>
                      <a:gd name="connsiteX7" fmla="*/ 171009 w 579268"/>
                      <a:gd name="connsiteY7" fmla="*/ 70122 h 467256"/>
                      <a:gd name="connsiteX8" fmla="*/ 190309 w 579268"/>
                      <a:gd name="connsiteY8" fmla="*/ 119980 h 467256"/>
                      <a:gd name="connsiteX9" fmla="*/ 190309 w 579268"/>
                      <a:gd name="connsiteY9" fmla="*/ 119980 h 467256"/>
                      <a:gd name="connsiteX10" fmla="*/ 196742 w 579268"/>
                      <a:gd name="connsiteY10" fmla="*/ 126413 h 467256"/>
                      <a:gd name="connsiteX11" fmla="*/ 248208 w 579268"/>
                      <a:gd name="connsiteY11" fmla="*/ 181095 h 467256"/>
                      <a:gd name="connsiteX12" fmla="*/ 275549 w 579268"/>
                      <a:gd name="connsiteY12" fmla="*/ 185920 h 467256"/>
                      <a:gd name="connsiteX13" fmla="*/ 405822 w 579268"/>
                      <a:gd name="connsiteY13" fmla="*/ 145712 h 467256"/>
                      <a:gd name="connsiteX14" fmla="*/ 550569 w 579268"/>
                      <a:gd name="connsiteY14" fmla="*/ 182703 h 467256"/>
                      <a:gd name="connsiteX15" fmla="*/ 565044 w 579268"/>
                      <a:gd name="connsiteY15" fmla="*/ 325843 h 467256"/>
                      <a:gd name="connsiteX16" fmla="*/ 304499 w 579268"/>
                      <a:gd name="connsiteY16" fmla="*/ 465765 h 467256"/>
                      <a:gd name="connsiteX17" fmla="*/ 50386 w 579268"/>
                      <a:gd name="connsiteY17" fmla="*/ 288852 h 4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9268" h="467256">
                        <a:moveTo>
                          <a:pt x="50386" y="288852"/>
                        </a:moveTo>
                        <a:cubicBezTo>
                          <a:pt x="47170" y="280810"/>
                          <a:pt x="43953" y="272769"/>
                          <a:pt x="40737" y="264727"/>
                        </a:cubicBezTo>
                        <a:cubicBezTo>
                          <a:pt x="37520" y="259902"/>
                          <a:pt x="34303" y="255077"/>
                          <a:pt x="32695" y="248644"/>
                        </a:cubicBezTo>
                        <a:cubicBezTo>
                          <a:pt x="24654" y="218086"/>
                          <a:pt x="16612" y="187528"/>
                          <a:pt x="8570" y="155362"/>
                        </a:cubicBezTo>
                        <a:cubicBezTo>
                          <a:pt x="529" y="126413"/>
                          <a:pt x="-4296" y="92639"/>
                          <a:pt x="5354" y="63689"/>
                        </a:cubicBezTo>
                        <a:cubicBezTo>
                          <a:pt x="16612" y="33131"/>
                          <a:pt x="43953" y="5790"/>
                          <a:pt x="76119" y="965"/>
                        </a:cubicBezTo>
                        <a:cubicBezTo>
                          <a:pt x="98636" y="-2252"/>
                          <a:pt x="117935" y="2573"/>
                          <a:pt x="135626" y="15440"/>
                        </a:cubicBezTo>
                        <a:cubicBezTo>
                          <a:pt x="153318" y="29914"/>
                          <a:pt x="162968" y="49214"/>
                          <a:pt x="171009" y="70122"/>
                        </a:cubicBezTo>
                        <a:cubicBezTo>
                          <a:pt x="177443" y="86205"/>
                          <a:pt x="183876" y="102288"/>
                          <a:pt x="190309" y="119980"/>
                        </a:cubicBezTo>
                        <a:cubicBezTo>
                          <a:pt x="190309" y="119980"/>
                          <a:pt x="190309" y="119980"/>
                          <a:pt x="190309" y="119980"/>
                        </a:cubicBezTo>
                        <a:cubicBezTo>
                          <a:pt x="191917" y="121588"/>
                          <a:pt x="193526" y="124805"/>
                          <a:pt x="196742" y="126413"/>
                        </a:cubicBezTo>
                        <a:cubicBezTo>
                          <a:pt x="211217" y="147321"/>
                          <a:pt x="227300" y="168229"/>
                          <a:pt x="248208" y="181095"/>
                        </a:cubicBezTo>
                        <a:cubicBezTo>
                          <a:pt x="256249" y="184312"/>
                          <a:pt x="265899" y="185920"/>
                          <a:pt x="275549" y="185920"/>
                        </a:cubicBezTo>
                        <a:cubicBezTo>
                          <a:pt x="320582" y="184312"/>
                          <a:pt x="360789" y="155362"/>
                          <a:pt x="405822" y="145712"/>
                        </a:cubicBezTo>
                        <a:cubicBezTo>
                          <a:pt x="455679" y="134454"/>
                          <a:pt x="515187" y="140888"/>
                          <a:pt x="550569" y="182703"/>
                        </a:cubicBezTo>
                        <a:cubicBezTo>
                          <a:pt x="585952" y="222911"/>
                          <a:pt x="585952" y="279202"/>
                          <a:pt x="565044" y="325843"/>
                        </a:cubicBezTo>
                        <a:cubicBezTo>
                          <a:pt x="523228" y="423949"/>
                          <a:pt x="407430" y="477023"/>
                          <a:pt x="304499" y="465765"/>
                        </a:cubicBezTo>
                        <a:cubicBezTo>
                          <a:pt x="199959" y="456115"/>
                          <a:pt x="95419" y="388567"/>
                          <a:pt x="50386" y="288852"/>
                        </a:cubicBezTo>
                        <a:close/>
                      </a:path>
                    </a:pathLst>
                  </a:custGeom>
                  <a:noFill/>
                  <a:ln w="48246" cap="flat">
                    <a:solidFill>
                      <a:srgbClr val="534741"/>
                    </a:solidFill>
                    <a:prstDash val="solid"/>
                    <a:miter/>
                  </a:ln>
                </p:spPr>
                <p:txBody>
                  <a:bodyPr rtlCol="0" anchor="ctr"/>
                  <a:lstStyle/>
                  <a:p>
                    <a:endParaRPr lang="en-US"/>
                  </a:p>
                </p:txBody>
              </p:sp>
              <p:sp>
                <p:nvSpPr>
                  <p:cNvPr id="157" name="รูปแบบอิสระ: รูปร่าง 156">
                    <a:extLst>
                      <a:ext uri="{FF2B5EF4-FFF2-40B4-BE49-F238E27FC236}">
                        <a16:creationId xmlns:a16="http://schemas.microsoft.com/office/drawing/2014/main" xmlns="" id="{E718FC23-A168-47BC-A851-648161167659}"/>
                      </a:ext>
                    </a:extLst>
                  </p:cNvPr>
                  <p:cNvSpPr/>
                  <p:nvPr/>
                </p:nvSpPr>
                <p:spPr>
                  <a:xfrm>
                    <a:off x="5836379" y="3787412"/>
                    <a:ext cx="107756" cy="117406"/>
                  </a:xfrm>
                  <a:custGeom>
                    <a:avLst/>
                    <a:gdLst>
                      <a:gd name="connsiteX0" fmla="*/ 4825 w 107756"/>
                      <a:gd name="connsiteY0" fmla="*/ 107756 h 117406"/>
                      <a:gd name="connsiteX1" fmla="*/ 0 w 107756"/>
                      <a:gd name="connsiteY1" fmla="*/ 91673 h 117406"/>
                      <a:gd name="connsiteX2" fmla="*/ 1608 w 107756"/>
                      <a:gd name="connsiteY2" fmla="*/ 19300 h 117406"/>
                      <a:gd name="connsiteX3" fmla="*/ 11258 w 107756"/>
                      <a:gd name="connsiteY3" fmla="*/ 4825 h 117406"/>
                      <a:gd name="connsiteX4" fmla="*/ 27341 w 107756"/>
                      <a:gd name="connsiteY4" fmla="*/ 0 h 117406"/>
                      <a:gd name="connsiteX5" fmla="*/ 88457 w 107756"/>
                      <a:gd name="connsiteY5" fmla="*/ 11258 h 117406"/>
                      <a:gd name="connsiteX6" fmla="*/ 102931 w 107756"/>
                      <a:gd name="connsiteY6" fmla="*/ 20908 h 117406"/>
                      <a:gd name="connsiteX7" fmla="*/ 107757 w 107756"/>
                      <a:gd name="connsiteY7" fmla="*/ 36991 h 117406"/>
                      <a:gd name="connsiteX8" fmla="*/ 98107 w 107756"/>
                      <a:gd name="connsiteY8" fmla="*/ 51466 h 117406"/>
                      <a:gd name="connsiteX9" fmla="*/ 82024 w 107756"/>
                      <a:gd name="connsiteY9" fmla="*/ 56291 h 117406"/>
                      <a:gd name="connsiteX10" fmla="*/ 45033 w 107756"/>
                      <a:gd name="connsiteY10" fmla="*/ 48249 h 117406"/>
                      <a:gd name="connsiteX11" fmla="*/ 43424 w 107756"/>
                      <a:gd name="connsiteY11" fmla="*/ 98107 h 117406"/>
                      <a:gd name="connsiteX12" fmla="*/ 33775 w 107756"/>
                      <a:gd name="connsiteY12" fmla="*/ 112581 h 117406"/>
                      <a:gd name="connsiteX13" fmla="*/ 17691 w 107756"/>
                      <a:gd name="connsiteY13" fmla="*/ 117406 h 117406"/>
                      <a:gd name="connsiteX14" fmla="*/ 4825 w 107756"/>
                      <a:gd name="connsiteY14" fmla="*/ 107756 h 11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756" h="117406">
                        <a:moveTo>
                          <a:pt x="4825" y="107756"/>
                        </a:moveTo>
                        <a:cubicBezTo>
                          <a:pt x="1608" y="102931"/>
                          <a:pt x="0" y="98107"/>
                          <a:pt x="0" y="91673"/>
                        </a:cubicBezTo>
                        <a:cubicBezTo>
                          <a:pt x="0" y="67549"/>
                          <a:pt x="1608" y="43424"/>
                          <a:pt x="1608" y="19300"/>
                        </a:cubicBezTo>
                        <a:cubicBezTo>
                          <a:pt x="1608" y="14475"/>
                          <a:pt x="6433" y="6433"/>
                          <a:pt x="11258" y="4825"/>
                        </a:cubicBezTo>
                        <a:cubicBezTo>
                          <a:pt x="16083" y="1608"/>
                          <a:pt x="20908" y="0"/>
                          <a:pt x="27341" y="0"/>
                        </a:cubicBezTo>
                        <a:cubicBezTo>
                          <a:pt x="48249" y="1608"/>
                          <a:pt x="69157" y="4825"/>
                          <a:pt x="88457" y="11258"/>
                        </a:cubicBezTo>
                        <a:cubicBezTo>
                          <a:pt x="94890" y="12866"/>
                          <a:pt x="99715" y="14475"/>
                          <a:pt x="102931" y="20908"/>
                        </a:cubicBezTo>
                        <a:cubicBezTo>
                          <a:pt x="106148" y="25733"/>
                          <a:pt x="107757" y="32166"/>
                          <a:pt x="107757" y="36991"/>
                        </a:cubicBezTo>
                        <a:cubicBezTo>
                          <a:pt x="106148" y="43424"/>
                          <a:pt x="104540" y="48249"/>
                          <a:pt x="98107" y="51466"/>
                        </a:cubicBezTo>
                        <a:cubicBezTo>
                          <a:pt x="93282" y="54682"/>
                          <a:pt x="86848" y="57899"/>
                          <a:pt x="82024" y="56291"/>
                        </a:cubicBezTo>
                        <a:cubicBezTo>
                          <a:pt x="69157" y="53074"/>
                          <a:pt x="57899" y="49858"/>
                          <a:pt x="45033" y="48249"/>
                        </a:cubicBezTo>
                        <a:cubicBezTo>
                          <a:pt x="45033" y="64332"/>
                          <a:pt x="45033" y="80415"/>
                          <a:pt x="43424" y="98107"/>
                        </a:cubicBezTo>
                        <a:cubicBezTo>
                          <a:pt x="43424" y="102931"/>
                          <a:pt x="38599" y="109365"/>
                          <a:pt x="33775" y="112581"/>
                        </a:cubicBezTo>
                        <a:cubicBezTo>
                          <a:pt x="28950" y="115798"/>
                          <a:pt x="22516" y="117406"/>
                          <a:pt x="17691" y="117406"/>
                        </a:cubicBezTo>
                        <a:cubicBezTo>
                          <a:pt x="12867" y="115798"/>
                          <a:pt x="8042" y="112581"/>
                          <a:pt x="4825" y="107756"/>
                        </a:cubicBezTo>
                        <a:close/>
                      </a:path>
                    </a:pathLst>
                  </a:custGeom>
                  <a:solidFill>
                    <a:srgbClr val="534741"/>
                  </a:solidFill>
                  <a:ln w="16082" cap="flat">
                    <a:noFill/>
                    <a:prstDash val="solid"/>
                    <a:miter/>
                  </a:ln>
                </p:spPr>
                <p:txBody>
                  <a:bodyPr rtlCol="0" anchor="ctr"/>
                  <a:lstStyle/>
                  <a:p>
                    <a:endParaRPr lang="en-US"/>
                  </a:p>
                </p:txBody>
              </p:sp>
              <p:sp>
                <p:nvSpPr>
                  <p:cNvPr id="158" name="รูปแบบอิสระ: รูปร่าง 157">
                    <a:extLst>
                      <a:ext uri="{FF2B5EF4-FFF2-40B4-BE49-F238E27FC236}">
                        <a16:creationId xmlns:a16="http://schemas.microsoft.com/office/drawing/2014/main" xmlns="" id="{26C33B82-333D-47F5-837A-28E89AFE1636}"/>
                      </a:ext>
                    </a:extLst>
                  </p:cNvPr>
                  <p:cNvSpPr/>
                  <p:nvPr/>
                </p:nvSpPr>
                <p:spPr>
                  <a:xfrm>
                    <a:off x="5735056" y="3431976"/>
                    <a:ext cx="133916" cy="101323"/>
                  </a:xfrm>
                  <a:custGeom>
                    <a:avLst/>
                    <a:gdLst>
                      <a:gd name="connsiteX0" fmla="*/ 133489 w 133916"/>
                      <a:gd name="connsiteY0" fmla="*/ 24125 h 101323"/>
                      <a:gd name="connsiteX1" fmla="*/ 125448 w 133916"/>
                      <a:gd name="connsiteY1" fmla="*/ 40208 h 101323"/>
                      <a:gd name="connsiteX2" fmla="*/ 78807 w 133916"/>
                      <a:gd name="connsiteY2" fmla="*/ 94890 h 101323"/>
                      <a:gd name="connsiteX3" fmla="*/ 62724 w 133916"/>
                      <a:gd name="connsiteY3" fmla="*/ 101323 h 101323"/>
                      <a:gd name="connsiteX4" fmla="*/ 46641 w 133916"/>
                      <a:gd name="connsiteY4" fmla="*/ 93282 h 101323"/>
                      <a:gd name="connsiteX5" fmla="*/ 6433 w 133916"/>
                      <a:gd name="connsiteY5" fmla="*/ 45033 h 101323"/>
                      <a:gd name="connsiteX6" fmla="*/ 0 w 133916"/>
                      <a:gd name="connsiteY6" fmla="*/ 28950 h 101323"/>
                      <a:gd name="connsiteX7" fmla="*/ 8042 w 133916"/>
                      <a:gd name="connsiteY7" fmla="*/ 12866 h 101323"/>
                      <a:gd name="connsiteX8" fmla="*/ 24125 w 133916"/>
                      <a:gd name="connsiteY8" fmla="*/ 6433 h 101323"/>
                      <a:gd name="connsiteX9" fmla="*/ 40208 w 133916"/>
                      <a:gd name="connsiteY9" fmla="*/ 14475 h 101323"/>
                      <a:gd name="connsiteX10" fmla="*/ 64332 w 133916"/>
                      <a:gd name="connsiteY10" fmla="*/ 43424 h 101323"/>
                      <a:gd name="connsiteX11" fmla="*/ 96498 w 133916"/>
                      <a:gd name="connsiteY11" fmla="*/ 6433 h 101323"/>
                      <a:gd name="connsiteX12" fmla="*/ 112581 w 133916"/>
                      <a:gd name="connsiteY12" fmla="*/ 0 h 101323"/>
                      <a:gd name="connsiteX13" fmla="*/ 128664 w 133916"/>
                      <a:gd name="connsiteY13" fmla="*/ 8042 h 101323"/>
                      <a:gd name="connsiteX14" fmla="*/ 133489 w 133916"/>
                      <a:gd name="connsiteY14" fmla="*/ 24125 h 10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916" h="101323">
                        <a:moveTo>
                          <a:pt x="133489" y="24125"/>
                        </a:moveTo>
                        <a:cubicBezTo>
                          <a:pt x="133489" y="30558"/>
                          <a:pt x="130273" y="35383"/>
                          <a:pt x="125448" y="40208"/>
                        </a:cubicBezTo>
                        <a:cubicBezTo>
                          <a:pt x="109365" y="57899"/>
                          <a:pt x="94890" y="77199"/>
                          <a:pt x="78807" y="94890"/>
                        </a:cubicBezTo>
                        <a:cubicBezTo>
                          <a:pt x="75590" y="98107"/>
                          <a:pt x="67549" y="101323"/>
                          <a:pt x="62724" y="101323"/>
                        </a:cubicBezTo>
                        <a:cubicBezTo>
                          <a:pt x="56291" y="101323"/>
                          <a:pt x="51465" y="98107"/>
                          <a:pt x="46641" y="93282"/>
                        </a:cubicBezTo>
                        <a:cubicBezTo>
                          <a:pt x="32166" y="78807"/>
                          <a:pt x="17691" y="62724"/>
                          <a:pt x="6433" y="45033"/>
                        </a:cubicBezTo>
                        <a:cubicBezTo>
                          <a:pt x="3216" y="40208"/>
                          <a:pt x="0" y="35383"/>
                          <a:pt x="0" y="28950"/>
                        </a:cubicBezTo>
                        <a:cubicBezTo>
                          <a:pt x="0" y="24125"/>
                          <a:pt x="3216" y="17691"/>
                          <a:pt x="8042" y="12866"/>
                        </a:cubicBezTo>
                        <a:cubicBezTo>
                          <a:pt x="12866" y="9650"/>
                          <a:pt x="19299" y="6433"/>
                          <a:pt x="24125" y="6433"/>
                        </a:cubicBezTo>
                        <a:cubicBezTo>
                          <a:pt x="28949" y="6433"/>
                          <a:pt x="36991" y="9650"/>
                          <a:pt x="40208" y="14475"/>
                        </a:cubicBezTo>
                        <a:cubicBezTo>
                          <a:pt x="46641" y="24125"/>
                          <a:pt x="54682" y="33775"/>
                          <a:pt x="64332" y="43424"/>
                        </a:cubicBezTo>
                        <a:cubicBezTo>
                          <a:pt x="75590" y="30558"/>
                          <a:pt x="85240" y="17691"/>
                          <a:pt x="96498" y="6433"/>
                        </a:cubicBezTo>
                        <a:cubicBezTo>
                          <a:pt x="99715" y="1608"/>
                          <a:pt x="107756" y="0"/>
                          <a:pt x="112581" y="0"/>
                        </a:cubicBezTo>
                        <a:cubicBezTo>
                          <a:pt x="117406" y="0"/>
                          <a:pt x="123839" y="3217"/>
                          <a:pt x="128664" y="8042"/>
                        </a:cubicBezTo>
                        <a:cubicBezTo>
                          <a:pt x="131881" y="12866"/>
                          <a:pt x="135098" y="19300"/>
                          <a:pt x="133489" y="24125"/>
                        </a:cubicBezTo>
                        <a:close/>
                      </a:path>
                    </a:pathLst>
                  </a:custGeom>
                  <a:solidFill>
                    <a:srgbClr val="534741"/>
                  </a:solidFill>
                  <a:ln w="16082" cap="flat">
                    <a:noFill/>
                    <a:prstDash val="solid"/>
                    <a:miter/>
                  </a:ln>
                </p:spPr>
                <p:txBody>
                  <a:bodyPr rtlCol="0" anchor="ctr"/>
                  <a:lstStyle/>
                  <a:p>
                    <a:endParaRPr lang="en-US"/>
                  </a:p>
                </p:txBody>
              </p:sp>
              <p:sp>
                <p:nvSpPr>
                  <p:cNvPr id="159" name="รูปแบบอิสระ: รูปร่าง 158">
                    <a:extLst>
                      <a:ext uri="{FF2B5EF4-FFF2-40B4-BE49-F238E27FC236}">
                        <a16:creationId xmlns:a16="http://schemas.microsoft.com/office/drawing/2014/main" xmlns="" id="{57F08A86-9EE5-4D5A-ADE5-FD822D9C647D}"/>
                      </a:ext>
                    </a:extLst>
                  </p:cNvPr>
                  <p:cNvSpPr/>
                  <p:nvPr/>
                </p:nvSpPr>
                <p:spPr>
                  <a:xfrm>
                    <a:off x="5399556" y="3470259"/>
                    <a:ext cx="55860" cy="130086"/>
                  </a:xfrm>
                  <a:custGeom>
                    <a:avLst/>
                    <a:gdLst>
                      <a:gd name="connsiteX0" fmla="*/ 21881 w 55860"/>
                      <a:gd name="connsiteY0" fmla="*/ 122548 h 130086"/>
                      <a:gd name="connsiteX1" fmla="*/ 47614 w 55860"/>
                      <a:gd name="connsiteY1" fmla="*/ 127373 h 130086"/>
                      <a:gd name="connsiteX2" fmla="*/ 52439 w 55860"/>
                      <a:gd name="connsiteY2" fmla="*/ 101640 h 130086"/>
                      <a:gd name="connsiteX3" fmla="*/ 44397 w 55860"/>
                      <a:gd name="connsiteY3" fmla="*/ 91990 h 130086"/>
                      <a:gd name="connsiteX4" fmla="*/ 42789 w 55860"/>
                      <a:gd name="connsiteY4" fmla="*/ 90382 h 130086"/>
                      <a:gd name="connsiteX5" fmla="*/ 42789 w 55860"/>
                      <a:gd name="connsiteY5" fmla="*/ 90382 h 130086"/>
                      <a:gd name="connsiteX6" fmla="*/ 41180 w 55860"/>
                      <a:gd name="connsiteY6" fmla="*/ 85557 h 130086"/>
                      <a:gd name="connsiteX7" fmla="*/ 39572 w 55860"/>
                      <a:gd name="connsiteY7" fmla="*/ 79124 h 130086"/>
                      <a:gd name="connsiteX8" fmla="*/ 39572 w 55860"/>
                      <a:gd name="connsiteY8" fmla="*/ 75907 h 130086"/>
                      <a:gd name="connsiteX9" fmla="*/ 39572 w 55860"/>
                      <a:gd name="connsiteY9" fmla="*/ 75907 h 130086"/>
                      <a:gd name="connsiteX10" fmla="*/ 39572 w 55860"/>
                      <a:gd name="connsiteY10" fmla="*/ 74299 h 130086"/>
                      <a:gd name="connsiteX11" fmla="*/ 39572 w 55860"/>
                      <a:gd name="connsiteY11" fmla="*/ 71082 h 130086"/>
                      <a:gd name="connsiteX12" fmla="*/ 39572 w 55860"/>
                      <a:gd name="connsiteY12" fmla="*/ 64649 h 130086"/>
                      <a:gd name="connsiteX13" fmla="*/ 39572 w 55860"/>
                      <a:gd name="connsiteY13" fmla="*/ 58216 h 130086"/>
                      <a:gd name="connsiteX14" fmla="*/ 39572 w 55860"/>
                      <a:gd name="connsiteY14" fmla="*/ 56607 h 130086"/>
                      <a:gd name="connsiteX15" fmla="*/ 39572 w 55860"/>
                      <a:gd name="connsiteY15" fmla="*/ 56607 h 130086"/>
                      <a:gd name="connsiteX16" fmla="*/ 41180 w 55860"/>
                      <a:gd name="connsiteY16" fmla="*/ 45349 h 130086"/>
                      <a:gd name="connsiteX17" fmla="*/ 42789 w 55860"/>
                      <a:gd name="connsiteY17" fmla="*/ 40524 h 130086"/>
                      <a:gd name="connsiteX18" fmla="*/ 44397 w 55860"/>
                      <a:gd name="connsiteY18" fmla="*/ 37308 h 130086"/>
                      <a:gd name="connsiteX19" fmla="*/ 49222 w 55860"/>
                      <a:gd name="connsiteY19" fmla="*/ 26050 h 130086"/>
                      <a:gd name="connsiteX20" fmla="*/ 41180 w 55860"/>
                      <a:gd name="connsiteY20" fmla="*/ 1925 h 130086"/>
                      <a:gd name="connsiteX21" fmla="*/ 17056 w 55860"/>
                      <a:gd name="connsiteY21" fmla="*/ 9966 h 130086"/>
                      <a:gd name="connsiteX22" fmla="*/ 21881 w 55860"/>
                      <a:gd name="connsiteY22" fmla="*/ 122548 h 1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860" h="130086">
                        <a:moveTo>
                          <a:pt x="21881" y="122548"/>
                        </a:moveTo>
                        <a:cubicBezTo>
                          <a:pt x="28314" y="130589"/>
                          <a:pt x="37964" y="132198"/>
                          <a:pt x="47614" y="127373"/>
                        </a:cubicBezTo>
                        <a:cubicBezTo>
                          <a:pt x="55655" y="122548"/>
                          <a:pt x="58872" y="109682"/>
                          <a:pt x="52439" y="101640"/>
                        </a:cubicBezTo>
                        <a:cubicBezTo>
                          <a:pt x="49222" y="98423"/>
                          <a:pt x="47614" y="95207"/>
                          <a:pt x="44397" y="91990"/>
                        </a:cubicBezTo>
                        <a:cubicBezTo>
                          <a:pt x="44397" y="91990"/>
                          <a:pt x="44397" y="90382"/>
                          <a:pt x="42789" y="90382"/>
                        </a:cubicBezTo>
                        <a:cubicBezTo>
                          <a:pt x="42789" y="90382"/>
                          <a:pt x="42789" y="90382"/>
                          <a:pt x="42789" y="90382"/>
                        </a:cubicBezTo>
                        <a:cubicBezTo>
                          <a:pt x="42789" y="88774"/>
                          <a:pt x="41180" y="87165"/>
                          <a:pt x="41180" y="85557"/>
                        </a:cubicBezTo>
                        <a:cubicBezTo>
                          <a:pt x="41180" y="83949"/>
                          <a:pt x="39572" y="82340"/>
                          <a:pt x="39572" y="79124"/>
                        </a:cubicBezTo>
                        <a:cubicBezTo>
                          <a:pt x="39572" y="77516"/>
                          <a:pt x="39572" y="77516"/>
                          <a:pt x="39572" y="75907"/>
                        </a:cubicBezTo>
                        <a:cubicBezTo>
                          <a:pt x="39572" y="75907"/>
                          <a:pt x="39572" y="75907"/>
                          <a:pt x="39572" y="75907"/>
                        </a:cubicBezTo>
                        <a:cubicBezTo>
                          <a:pt x="39572" y="75907"/>
                          <a:pt x="39572" y="74299"/>
                          <a:pt x="39572" y="74299"/>
                        </a:cubicBezTo>
                        <a:cubicBezTo>
                          <a:pt x="39572" y="72691"/>
                          <a:pt x="39572" y="72691"/>
                          <a:pt x="39572" y="71082"/>
                        </a:cubicBezTo>
                        <a:cubicBezTo>
                          <a:pt x="39572" y="69474"/>
                          <a:pt x="39572" y="67866"/>
                          <a:pt x="39572" y="64649"/>
                        </a:cubicBezTo>
                        <a:cubicBezTo>
                          <a:pt x="39572" y="63041"/>
                          <a:pt x="39572" y="59824"/>
                          <a:pt x="39572" y="58216"/>
                        </a:cubicBezTo>
                        <a:cubicBezTo>
                          <a:pt x="39572" y="58216"/>
                          <a:pt x="39572" y="56607"/>
                          <a:pt x="39572" y="56607"/>
                        </a:cubicBezTo>
                        <a:cubicBezTo>
                          <a:pt x="39572" y="56607"/>
                          <a:pt x="39572" y="56607"/>
                          <a:pt x="39572" y="56607"/>
                        </a:cubicBezTo>
                        <a:cubicBezTo>
                          <a:pt x="39572" y="51783"/>
                          <a:pt x="41180" y="48566"/>
                          <a:pt x="41180" y="45349"/>
                        </a:cubicBezTo>
                        <a:cubicBezTo>
                          <a:pt x="41180" y="43741"/>
                          <a:pt x="42789" y="42133"/>
                          <a:pt x="42789" y="40524"/>
                        </a:cubicBezTo>
                        <a:cubicBezTo>
                          <a:pt x="42789" y="38916"/>
                          <a:pt x="42789" y="38916"/>
                          <a:pt x="44397" y="37308"/>
                        </a:cubicBezTo>
                        <a:cubicBezTo>
                          <a:pt x="46005" y="34091"/>
                          <a:pt x="47614" y="29266"/>
                          <a:pt x="49222" y="26050"/>
                        </a:cubicBezTo>
                        <a:cubicBezTo>
                          <a:pt x="54047" y="18008"/>
                          <a:pt x="49222" y="6750"/>
                          <a:pt x="41180" y="1925"/>
                        </a:cubicBezTo>
                        <a:cubicBezTo>
                          <a:pt x="31531" y="-2900"/>
                          <a:pt x="21881" y="1925"/>
                          <a:pt x="17056" y="9966"/>
                        </a:cubicBezTo>
                        <a:cubicBezTo>
                          <a:pt x="-8677" y="43741"/>
                          <a:pt x="-3852" y="91990"/>
                          <a:pt x="21881" y="122548"/>
                        </a:cubicBezTo>
                        <a:close/>
                      </a:path>
                    </a:pathLst>
                  </a:custGeom>
                  <a:solidFill>
                    <a:srgbClr val="FFFFFF"/>
                  </a:solidFill>
                  <a:ln w="16082" cap="flat">
                    <a:noFill/>
                    <a:prstDash val="solid"/>
                    <a:miter/>
                  </a:ln>
                </p:spPr>
                <p:txBody>
                  <a:bodyPr rtlCol="0" anchor="ctr"/>
                  <a:lstStyle/>
                  <a:p>
                    <a:endParaRPr lang="en-US"/>
                  </a:p>
                </p:txBody>
              </p:sp>
            </p:grpSp>
          </p:grpSp>
          <p:grpSp>
            <p:nvGrpSpPr>
              <p:cNvPr id="160" name="กราฟิก 7">
                <a:extLst>
                  <a:ext uri="{FF2B5EF4-FFF2-40B4-BE49-F238E27FC236}">
                    <a16:creationId xmlns:a16="http://schemas.microsoft.com/office/drawing/2014/main" xmlns="" id="{570E5365-0424-4CE9-812C-6512F1A137B3}"/>
                  </a:ext>
                </a:extLst>
              </p:cNvPr>
              <p:cNvGrpSpPr/>
              <p:nvPr/>
            </p:nvGrpSpPr>
            <p:grpSpPr>
              <a:xfrm>
                <a:off x="5745502" y="3044678"/>
                <a:ext cx="454376" cy="294016"/>
                <a:chOff x="5745502" y="3044678"/>
                <a:chExt cx="454376" cy="294016"/>
              </a:xfrm>
              <a:solidFill>
                <a:srgbClr val="080808"/>
              </a:solidFill>
            </p:grpSpPr>
            <p:sp>
              <p:nvSpPr>
                <p:cNvPr id="161" name="รูปแบบอิสระ: รูปร่าง 160">
                  <a:extLst>
                    <a:ext uri="{FF2B5EF4-FFF2-40B4-BE49-F238E27FC236}">
                      <a16:creationId xmlns:a16="http://schemas.microsoft.com/office/drawing/2014/main" xmlns="" id="{DC04A9D5-A5B3-4056-8DA7-4EFF08F78E73}"/>
                    </a:ext>
                  </a:extLst>
                </p:cNvPr>
                <p:cNvSpPr/>
                <p:nvPr/>
              </p:nvSpPr>
              <p:spPr>
                <a:xfrm>
                  <a:off x="5757259" y="3057643"/>
                  <a:ext cx="429877" cy="269028"/>
                </a:xfrm>
                <a:custGeom>
                  <a:avLst/>
                  <a:gdLst>
                    <a:gd name="connsiteX0" fmla="*/ 428123 w 429877"/>
                    <a:gd name="connsiteY0" fmla="*/ 10856 h 269028"/>
                    <a:gd name="connsiteX1" fmla="*/ 403998 w 429877"/>
                    <a:gd name="connsiteY1" fmla="*/ 10856 h 269028"/>
                    <a:gd name="connsiteX2" fmla="*/ 305892 w 429877"/>
                    <a:gd name="connsiteY2" fmla="*/ 218327 h 269028"/>
                    <a:gd name="connsiteX3" fmla="*/ 186877 w 429877"/>
                    <a:gd name="connsiteY3" fmla="*/ 242452 h 269028"/>
                    <a:gd name="connsiteX4" fmla="*/ 87162 w 429877"/>
                    <a:gd name="connsiteY4" fmla="*/ 179728 h 269028"/>
                    <a:gd name="connsiteX5" fmla="*/ 22830 w 429877"/>
                    <a:gd name="connsiteY5" fmla="*/ 43022 h 269028"/>
                    <a:gd name="connsiteX6" fmla="*/ 314 w 429877"/>
                    <a:gd name="connsiteY6" fmla="*/ 49455 h 269028"/>
                    <a:gd name="connsiteX7" fmla="*/ 165969 w 429877"/>
                    <a:gd name="connsiteY7" fmla="*/ 261752 h 269028"/>
                    <a:gd name="connsiteX8" fmla="*/ 394348 w 429877"/>
                    <a:gd name="connsiteY8" fmla="*/ 158820 h 269028"/>
                    <a:gd name="connsiteX9" fmla="*/ 428123 w 429877"/>
                    <a:gd name="connsiteY9" fmla="*/ 10856 h 26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877" h="269028">
                      <a:moveTo>
                        <a:pt x="428123" y="10856"/>
                      </a:moveTo>
                      <a:cubicBezTo>
                        <a:pt x="426514" y="-3619"/>
                        <a:pt x="402390" y="-3619"/>
                        <a:pt x="403998" y="10856"/>
                      </a:cubicBezTo>
                      <a:cubicBezTo>
                        <a:pt x="412040" y="91271"/>
                        <a:pt x="375048" y="174903"/>
                        <a:pt x="305892" y="218327"/>
                      </a:cubicBezTo>
                      <a:cubicBezTo>
                        <a:pt x="270509" y="239235"/>
                        <a:pt x="227085" y="250494"/>
                        <a:pt x="186877" y="242452"/>
                      </a:cubicBezTo>
                      <a:cubicBezTo>
                        <a:pt x="146669" y="234411"/>
                        <a:pt x="112895" y="210286"/>
                        <a:pt x="87162" y="179728"/>
                      </a:cubicBezTo>
                      <a:cubicBezTo>
                        <a:pt x="54996" y="141129"/>
                        <a:pt x="35697" y="91271"/>
                        <a:pt x="22830" y="43022"/>
                      </a:cubicBezTo>
                      <a:cubicBezTo>
                        <a:pt x="19613" y="28547"/>
                        <a:pt x="-2903" y="34981"/>
                        <a:pt x="314" y="49455"/>
                      </a:cubicBezTo>
                      <a:cubicBezTo>
                        <a:pt x="24438" y="137912"/>
                        <a:pt x="71079" y="232802"/>
                        <a:pt x="165969" y="261752"/>
                      </a:cubicBezTo>
                      <a:cubicBezTo>
                        <a:pt x="256034" y="289093"/>
                        <a:pt x="350924" y="236019"/>
                        <a:pt x="394348" y="158820"/>
                      </a:cubicBezTo>
                      <a:cubicBezTo>
                        <a:pt x="423298" y="113788"/>
                        <a:pt x="434556" y="62322"/>
                        <a:pt x="428123" y="10856"/>
                      </a:cubicBezTo>
                      <a:close/>
                    </a:path>
                  </a:pathLst>
                </a:custGeom>
                <a:solidFill>
                  <a:srgbClr val="080808"/>
                </a:solidFill>
                <a:ln w="16082" cap="flat">
                  <a:noFill/>
                  <a:prstDash val="solid"/>
                  <a:miter/>
                </a:ln>
              </p:spPr>
              <p:txBody>
                <a:bodyPr rtlCol="0" anchor="ctr"/>
                <a:lstStyle/>
                <a:p>
                  <a:endParaRPr lang="en-US"/>
                </a:p>
              </p:txBody>
            </p:sp>
            <p:sp>
              <p:nvSpPr>
                <p:cNvPr id="162" name="รูปแบบอิสระ: รูปร่าง 161">
                  <a:extLst>
                    <a:ext uri="{FF2B5EF4-FFF2-40B4-BE49-F238E27FC236}">
                      <a16:creationId xmlns:a16="http://schemas.microsoft.com/office/drawing/2014/main" xmlns="" id="{1BC10516-0B8F-448E-B498-AE46AF2E8CEC}"/>
                    </a:ext>
                  </a:extLst>
                </p:cNvPr>
                <p:cNvSpPr/>
                <p:nvPr/>
              </p:nvSpPr>
              <p:spPr>
                <a:xfrm>
                  <a:off x="5745502" y="3044678"/>
                  <a:ext cx="454376" cy="294016"/>
                </a:xfrm>
                <a:custGeom>
                  <a:avLst/>
                  <a:gdLst>
                    <a:gd name="connsiteX0" fmla="*/ 229191 w 454376"/>
                    <a:gd name="connsiteY0" fmla="*/ 294017 h 294016"/>
                    <a:gd name="connsiteX1" fmla="*/ 176117 w 454376"/>
                    <a:gd name="connsiteY1" fmla="*/ 285975 h 294016"/>
                    <a:gd name="connsiteX2" fmla="*/ 812 w 454376"/>
                    <a:gd name="connsiteY2" fmla="*/ 64029 h 294016"/>
                    <a:gd name="connsiteX3" fmla="*/ 18503 w 454376"/>
                    <a:gd name="connsiteY3" fmla="*/ 35079 h 294016"/>
                    <a:gd name="connsiteX4" fmla="*/ 49061 w 454376"/>
                    <a:gd name="connsiteY4" fmla="*/ 51162 h 294016"/>
                    <a:gd name="connsiteX5" fmla="*/ 110177 w 454376"/>
                    <a:gd name="connsiteY5" fmla="*/ 183043 h 294016"/>
                    <a:gd name="connsiteX6" fmla="*/ 201850 w 454376"/>
                    <a:gd name="connsiteY6" fmla="*/ 242551 h 294016"/>
                    <a:gd name="connsiteX7" fmla="*/ 311215 w 454376"/>
                    <a:gd name="connsiteY7" fmla="*/ 220034 h 294016"/>
                    <a:gd name="connsiteX8" fmla="*/ 404496 w 454376"/>
                    <a:gd name="connsiteY8" fmla="*/ 25429 h 294016"/>
                    <a:gd name="connsiteX9" fmla="*/ 412538 w 454376"/>
                    <a:gd name="connsiteY9" fmla="*/ 4522 h 294016"/>
                    <a:gd name="connsiteX10" fmla="*/ 438271 w 454376"/>
                    <a:gd name="connsiteY10" fmla="*/ 2913 h 294016"/>
                    <a:gd name="connsiteX11" fmla="*/ 452745 w 454376"/>
                    <a:gd name="connsiteY11" fmla="*/ 23821 h 294016"/>
                    <a:gd name="connsiteX12" fmla="*/ 418971 w 454376"/>
                    <a:gd name="connsiteY12" fmla="*/ 178218 h 294016"/>
                    <a:gd name="connsiteX13" fmla="*/ 229191 w 454376"/>
                    <a:gd name="connsiteY13" fmla="*/ 294017 h 294016"/>
                    <a:gd name="connsiteX14" fmla="*/ 428621 w 454376"/>
                    <a:gd name="connsiteY14" fmla="*/ 25429 h 294016"/>
                    <a:gd name="connsiteX15" fmla="*/ 428621 w 454376"/>
                    <a:gd name="connsiteY15" fmla="*/ 25429 h 294016"/>
                    <a:gd name="connsiteX16" fmla="*/ 428621 w 454376"/>
                    <a:gd name="connsiteY16" fmla="*/ 25429 h 294016"/>
                    <a:gd name="connsiteX17" fmla="*/ 430229 w 454376"/>
                    <a:gd name="connsiteY17" fmla="*/ 25429 h 294016"/>
                    <a:gd name="connsiteX18" fmla="*/ 430229 w 454376"/>
                    <a:gd name="connsiteY18" fmla="*/ 25429 h 294016"/>
                    <a:gd name="connsiteX19" fmla="*/ 439879 w 454376"/>
                    <a:gd name="connsiteY19" fmla="*/ 23821 h 294016"/>
                    <a:gd name="connsiteX20" fmla="*/ 430229 w 454376"/>
                    <a:gd name="connsiteY20" fmla="*/ 25429 h 29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376" h="294016">
                      <a:moveTo>
                        <a:pt x="229191" y="294017"/>
                      </a:moveTo>
                      <a:cubicBezTo>
                        <a:pt x="211500" y="294017"/>
                        <a:pt x="193808" y="290800"/>
                        <a:pt x="176117" y="285975"/>
                      </a:cubicBezTo>
                      <a:cubicBezTo>
                        <a:pt x="94094" y="260242"/>
                        <a:pt x="34586" y="186260"/>
                        <a:pt x="812" y="64029"/>
                      </a:cubicBezTo>
                      <a:cubicBezTo>
                        <a:pt x="-2405" y="51162"/>
                        <a:pt x="4028" y="38296"/>
                        <a:pt x="18503" y="35079"/>
                      </a:cubicBezTo>
                      <a:cubicBezTo>
                        <a:pt x="31370" y="31863"/>
                        <a:pt x="44236" y="38296"/>
                        <a:pt x="49061" y="51162"/>
                      </a:cubicBezTo>
                      <a:cubicBezTo>
                        <a:pt x="60319" y="91370"/>
                        <a:pt x="76402" y="142836"/>
                        <a:pt x="110177" y="183043"/>
                      </a:cubicBezTo>
                      <a:cubicBezTo>
                        <a:pt x="127868" y="205560"/>
                        <a:pt x="160034" y="232901"/>
                        <a:pt x="201850" y="242551"/>
                      </a:cubicBezTo>
                      <a:cubicBezTo>
                        <a:pt x="235624" y="248984"/>
                        <a:pt x="275832" y="242551"/>
                        <a:pt x="311215" y="220034"/>
                      </a:cubicBezTo>
                      <a:cubicBezTo>
                        <a:pt x="375547" y="181435"/>
                        <a:pt x="412538" y="102628"/>
                        <a:pt x="404496" y="25429"/>
                      </a:cubicBezTo>
                      <a:cubicBezTo>
                        <a:pt x="402888" y="17388"/>
                        <a:pt x="406105" y="9346"/>
                        <a:pt x="412538" y="4522"/>
                      </a:cubicBezTo>
                      <a:cubicBezTo>
                        <a:pt x="418971" y="-303"/>
                        <a:pt x="428621" y="-1912"/>
                        <a:pt x="438271" y="2913"/>
                      </a:cubicBezTo>
                      <a:cubicBezTo>
                        <a:pt x="446312" y="6130"/>
                        <a:pt x="452745" y="14171"/>
                        <a:pt x="452745" y="23821"/>
                      </a:cubicBezTo>
                      <a:cubicBezTo>
                        <a:pt x="459179" y="76895"/>
                        <a:pt x="446312" y="131578"/>
                        <a:pt x="418971" y="178218"/>
                      </a:cubicBezTo>
                      <a:cubicBezTo>
                        <a:pt x="383589" y="240942"/>
                        <a:pt x="309606" y="294017"/>
                        <a:pt x="229191" y="294017"/>
                      </a:cubicBezTo>
                      <a:close/>
                      <a:moveTo>
                        <a:pt x="428621" y="25429"/>
                      </a:moveTo>
                      <a:lnTo>
                        <a:pt x="428621" y="25429"/>
                      </a:lnTo>
                      <a:cubicBezTo>
                        <a:pt x="428621" y="25429"/>
                        <a:pt x="428621" y="25429"/>
                        <a:pt x="428621" y="25429"/>
                      </a:cubicBezTo>
                      <a:close/>
                      <a:moveTo>
                        <a:pt x="430229" y="25429"/>
                      </a:moveTo>
                      <a:cubicBezTo>
                        <a:pt x="430229" y="25429"/>
                        <a:pt x="430229" y="25429"/>
                        <a:pt x="430229" y="25429"/>
                      </a:cubicBezTo>
                      <a:lnTo>
                        <a:pt x="439879" y="23821"/>
                      </a:lnTo>
                      <a:lnTo>
                        <a:pt x="430229" y="25429"/>
                      </a:lnTo>
                      <a:close/>
                    </a:path>
                  </a:pathLst>
                </a:custGeom>
                <a:solidFill>
                  <a:srgbClr val="080808"/>
                </a:solidFill>
                <a:ln w="16082" cap="flat">
                  <a:noFill/>
                  <a:prstDash val="solid"/>
                  <a:miter/>
                </a:ln>
              </p:spPr>
              <p:txBody>
                <a:bodyPr rtlCol="0" anchor="ctr"/>
                <a:lstStyle/>
                <a:p>
                  <a:endParaRPr lang="en-US"/>
                </a:p>
              </p:txBody>
            </p:sp>
          </p:grpSp>
          <p:sp>
            <p:nvSpPr>
              <p:cNvPr id="163" name="รูปแบบอิสระ: รูปร่าง 162">
                <a:extLst>
                  <a:ext uri="{FF2B5EF4-FFF2-40B4-BE49-F238E27FC236}">
                    <a16:creationId xmlns:a16="http://schemas.microsoft.com/office/drawing/2014/main" xmlns="" id="{F07B01EE-AF7D-434F-A62B-405EB4BF744F}"/>
                  </a:ext>
                </a:extLst>
              </p:cNvPr>
              <p:cNvSpPr/>
              <p:nvPr/>
            </p:nvSpPr>
            <p:spPr>
              <a:xfrm>
                <a:off x="6244666" y="2943704"/>
                <a:ext cx="178744" cy="176895"/>
              </a:xfrm>
              <a:custGeom>
                <a:avLst/>
                <a:gdLst>
                  <a:gd name="connsiteX0" fmla="*/ 109587 w 178744"/>
                  <a:gd name="connsiteY0" fmla="*/ 2565 h 176895"/>
                  <a:gd name="connsiteX1" fmla="*/ 45255 w 178744"/>
                  <a:gd name="connsiteY1" fmla="*/ 10606 h 176895"/>
                  <a:gd name="connsiteX2" fmla="*/ 5048 w 178744"/>
                  <a:gd name="connsiteY2" fmla="*/ 60464 h 176895"/>
                  <a:gd name="connsiteX3" fmla="*/ 3439 w 178744"/>
                  <a:gd name="connsiteY3" fmla="*/ 113538 h 176895"/>
                  <a:gd name="connsiteX4" fmla="*/ 13089 w 178744"/>
                  <a:gd name="connsiteY4" fmla="*/ 136054 h 176895"/>
                  <a:gd name="connsiteX5" fmla="*/ 42038 w 178744"/>
                  <a:gd name="connsiteY5" fmla="*/ 165004 h 176895"/>
                  <a:gd name="connsiteX6" fmla="*/ 72596 w 178744"/>
                  <a:gd name="connsiteY6" fmla="*/ 173045 h 176895"/>
                  <a:gd name="connsiteX7" fmla="*/ 111196 w 178744"/>
                  <a:gd name="connsiteY7" fmla="*/ 174653 h 176895"/>
                  <a:gd name="connsiteX8" fmla="*/ 178744 w 178744"/>
                  <a:gd name="connsiteY8" fmla="*/ 86196 h 176895"/>
                  <a:gd name="connsiteX9" fmla="*/ 109587 w 178744"/>
                  <a:gd name="connsiteY9" fmla="*/ 2565 h 17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44" h="176895">
                    <a:moveTo>
                      <a:pt x="109587" y="2565"/>
                    </a:moveTo>
                    <a:cubicBezTo>
                      <a:pt x="87071" y="-2260"/>
                      <a:pt x="64555" y="-652"/>
                      <a:pt x="45255" y="10606"/>
                    </a:cubicBezTo>
                    <a:cubicBezTo>
                      <a:pt x="25955" y="21864"/>
                      <a:pt x="13089" y="39556"/>
                      <a:pt x="5048" y="60464"/>
                    </a:cubicBezTo>
                    <a:cubicBezTo>
                      <a:pt x="-1386" y="76547"/>
                      <a:pt x="-1386" y="97455"/>
                      <a:pt x="3439" y="113538"/>
                    </a:cubicBezTo>
                    <a:cubicBezTo>
                      <a:pt x="5048" y="121579"/>
                      <a:pt x="9872" y="129621"/>
                      <a:pt x="13089" y="136054"/>
                    </a:cubicBezTo>
                    <a:cubicBezTo>
                      <a:pt x="21131" y="148920"/>
                      <a:pt x="29172" y="155354"/>
                      <a:pt x="42038" y="165004"/>
                    </a:cubicBezTo>
                    <a:cubicBezTo>
                      <a:pt x="50080" y="171437"/>
                      <a:pt x="61338" y="173045"/>
                      <a:pt x="72596" y="173045"/>
                    </a:cubicBezTo>
                    <a:cubicBezTo>
                      <a:pt x="83854" y="177870"/>
                      <a:pt x="96721" y="177870"/>
                      <a:pt x="111196" y="174653"/>
                    </a:cubicBezTo>
                    <a:cubicBezTo>
                      <a:pt x="149795" y="165004"/>
                      <a:pt x="178744" y="126404"/>
                      <a:pt x="178744" y="86196"/>
                    </a:cubicBezTo>
                    <a:cubicBezTo>
                      <a:pt x="178744" y="47597"/>
                      <a:pt x="149795" y="8998"/>
                      <a:pt x="109587" y="2565"/>
                    </a:cubicBezTo>
                    <a:close/>
                  </a:path>
                </a:pathLst>
              </a:custGeom>
              <a:solidFill>
                <a:srgbClr val="F9B4C4"/>
              </a:solidFill>
              <a:ln w="16082" cap="flat">
                <a:noFill/>
                <a:prstDash val="solid"/>
                <a:miter/>
              </a:ln>
            </p:spPr>
            <p:txBody>
              <a:bodyPr rtlCol="0" anchor="ctr"/>
              <a:lstStyle/>
              <a:p>
                <a:endParaRPr lang="en-US"/>
              </a:p>
            </p:txBody>
          </p:sp>
          <p:sp>
            <p:nvSpPr>
              <p:cNvPr id="164" name="รูปแบบอิสระ: รูปร่าง 163">
                <a:extLst>
                  <a:ext uri="{FF2B5EF4-FFF2-40B4-BE49-F238E27FC236}">
                    <a16:creationId xmlns:a16="http://schemas.microsoft.com/office/drawing/2014/main" xmlns="" id="{EC0A29AD-6F9F-4423-B7D3-AFB7E033BF7A}"/>
                  </a:ext>
                </a:extLst>
              </p:cNvPr>
              <p:cNvSpPr/>
              <p:nvPr/>
            </p:nvSpPr>
            <p:spPr>
              <a:xfrm>
                <a:off x="5454877" y="2939629"/>
                <a:ext cx="178855" cy="183076"/>
              </a:xfrm>
              <a:custGeom>
                <a:avLst/>
                <a:gdLst>
                  <a:gd name="connsiteX0" fmla="*/ 149906 w 178855"/>
                  <a:gd name="connsiteY0" fmla="*/ 27547 h 183076"/>
                  <a:gd name="connsiteX1" fmla="*/ 128998 w 178855"/>
                  <a:gd name="connsiteY1" fmla="*/ 11464 h 183076"/>
                  <a:gd name="connsiteX2" fmla="*/ 87182 w 178855"/>
                  <a:gd name="connsiteY2" fmla="*/ 206 h 183076"/>
                  <a:gd name="connsiteX3" fmla="*/ 45366 w 178855"/>
                  <a:gd name="connsiteY3" fmla="*/ 16289 h 183076"/>
                  <a:gd name="connsiteX4" fmla="*/ 43758 w 178855"/>
                  <a:gd name="connsiteY4" fmla="*/ 17897 h 183076"/>
                  <a:gd name="connsiteX5" fmla="*/ 3550 w 178855"/>
                  <a:gd name="connsiteY5" fmla="*/ 120829 h 183076"/>
                  <a:gd name="connsiteX6" fmla="*/ 109698 w 178855"/>
                  <a:gd name="connsiteY6" fmla="*/ 180336 h 183076"/>
                  <a:gd name="connsiteX7" fmla="*/ 178855 w 178855"/>
                  <a:gd name="connsiteY7" fmla="*/ 91879 h 183076"/>
                  <a:gd name="connsiteX8" fmla="*/ 149906 w 178855"/>
                  <a:gd name="connsiteY8" fmla="*/ 27547 h 1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855" h="183076">
                    <a:moveTo>
                      <a:pt x="149906" y="27547"/>
                    </a:moveTo>
                    <a:cubicBezTo>
                      <a:pt x="143473" y="21114"/>
                      <a:pt x="137040" y="16289"/>
                      <a:pt x="128998" y="11464"/>
                    </a:cubicBezTo>
                    <a:cubicBezTo>
                      <a:pt x="114523" y="3423"/>
                      <a:pt x="103265" y="1814"/>
                      <a:pt x="87182" y="206"/>
                    </a:cubicBezTo>
                    <a:cubicBezTo>
                      <a:pt x="74316" y="-1402"/>
                      <a:pt x="56625" y="6639"/>
                      <a:pt x="45366" y="16289"/>
                    </a:cubicBezTo>
                    <a:cubicBezTo>
                      <a:pt x="45366" y="16289"/>
                      <a:pt x="43758" y="16289"/>
                      <a:pt x="43758" y="17897"/>
                    </a:cubicBezTo>
                    <a:cubicBezTo>
                      <a:pt x="8375" y="37197"/>
                      <a:pt x="-7708" y="82229"/>
                      <a:pt x="3550" y="120829"/>
                    </a:cubicBezTo>
                    <a:cubicBezTo>
                      <a:pt x="16417" y="167470"/>
                      <a:pt x="64666" y="191594"/>
                      <a:pt x="109698" y="180336"/>
                    </a:cubicBezTo>
                    <a:cubicBezTo>
                      <a:pt x="149906" y="170686"/>
                      <a:pt x="177247" y="133695"/>
                      <a:pt x="178855" y="91879"/>
                    </a:cubicBezTo>
                    <a:cubicBezTo>
                      <a:pt x="177247" y="67755"/>
                      <a:pt x="165989" y="43630"/>
                      <a:pt x="149906" y="27547"/>
                    </a:cubicBezTo>
                    <a:close/>
                  </a:path>
                </a:pathLst>
              </a:custGeom>
              <a:solidFill>
                <a:srgbClr val="F9B4C4"/>
              </a:solidFill>
              <a:ln w="16082" cap="flat">
                <a:noFill/>
                <a:prstDash val="solid"/>
                <a:miter/>
              </a:ln>
            </p:spPr>
            <p:txBody>
              <a:bodyPr rtlCol="0" anchor="ctr"/>
              <a:lstStyle/>
              <a:p>
                <a:endParaRPr lang="en-US"/>
              </a:p>
            </p:txBody>
          </p:sp>
        </p:grpSp>
        <p:grpSp>
          <p:nvGrpSpPr>
            <p:cNvPr id="165" name="กราฟิก 7">
              <a:extLst>
                <a:ext uri="{FF2B5EF4-FFF2-40B4-BE49-F238E27FC236}">
                  <a16:creationId xmlns:a16="http://schemas.microsoft.com/office/drawing/2014/main" xmlns="" id="{570E5365-0424-4CE9-812C-6512F1A137B3}"/>
                </a:ext>
              </a:extLst>
            </p:cNvPr>
            <p:cNvGrpSpPr/>
            <p:nvPr/>
          </p:nvGrpSpPr>
          <p:grpSpPr>
            <a:xfrm>
              <a:off x="5538049" y="417356"/>
              <a:ext cx="1990831" cy="2064754"/>
              <a:chOff x="5538049" y="417356"/>
              <a:chExt cx="1990831" cy="2064754"/>
            </a:xfrm>
            <a:solidFill>
              <a:schemeClr val="accent1"/>
            </a:solidFill>
          </p:grpSpPr>
          <p:sp>
            <p:nvSpPr>
              <p:cNvPr id="166" name="รูปแบบอิสระ: รูปร่าง 165">
                <a:extLst>
                  <a:ext uri="{FF2B5EF4-FFF2-40B4-BE49-F238E27FC236}">
                    <a16:creationId xmlns:a16="http://schemas.microsoft.com/office/drawing/2014/main" xmlns="" id="{C549EDA0-5EEE-4BFA-8A97-C7FC53EDF11C}"/>
                  </a:ext>
                </a:extLst>
              </p:cNvPr>
              <p:cNvSpPr/>
              <p:nvPr/>
            </p:nvSpPr>
            <p:spPr>
              <a:xfrm>
                <a:off x="5581329" y="481377"/>
                <a:ext cx="1474647" cy="1229712"/>
              </a:xfrm>
              <a:custGeom>
                <a:avLst/>
                <a:gdLst>
                  <a:gd name="connsiteX0" fmla="*/ 1459670 w 1474647"/>
                  <a:gd name="connsiteY0" fmla="*/ 319412 h 1229712"/>
                  <a:gd name="connsiteX1" fmla="*/ 433572 w 1474647"/>
                  <a:gd name="connsiteY1" fmla="*/ 148932 h 1229712"/>
                  <a:gd name="connsiteX2" fmla="*/ 428747 w 1474647"/>
                  <a:gd name="connsiteY2" fmla="*/ 153757 h 1229712"/>
                  <a:gd name="connsiteX3" fmla="*/ 113519 w 1474647"/>
                  <a:gd name="connsiteY3" fmla="*/ 499542 h 1229712"/>
                  <a:gd name="connsiteX4" fmla="*/ 34712 w 1474647"/>
                  <a:gd name="connsiteY4" fmla="*/ 1104265 h 1229712"/>
                  <a:gd name="connsiteX5" fmla="*/ 78136 w 1474647"/>
                  <a:gd name="connsiteY5" fmla="*/ 1154122 h 1229712"/>
                  <a:gd name="connsiteX6" fmla="*/ 79745 w 1474647"/>
                  <a:gd name="connsiteY6" fmla="*/ 1181464 h 1229712"/>
                  <a:gd name="connsiteX7" fmla="*/ 92611 w 1474647"/>
                  <a:gd name="connsiteY7" fmla="*/ 1215238 h 1229712"/>
                  <a:gd name="connsiteX8" fmla="*/ 124777 w 1474647"/>
                  <a:gd name="connsiteY8" fmla="*/ 1229713 h 1229712"/>
                  <a:gd name="connsiteX9" fmla="*/ 171418 w 1474647"/>
                  <a:gd name="connsiteY9" fmla="*/ 1181464 h 1229712"/>
                  <a:gd name="connsiteX10" fmla="*/ 171418 w 1474647"/>
                  <a:gd name="connsiteY10" fmla="*/ 1176639 h 1229712"/>
                  <a:gd name="connsiteX11" fmla="*/ 174635 w 1474647"/>
                  <a:gd name="connsiteY11" fmla="*/ 1162164 h 1229712"/>
                  <a:gd name="connsiteX12" fmla="*/ 224492 w 1474647"/>
                  <a:gd name="connsiteY12" fmla="*/ 1065666 h 1229712"/>
                  <a:gd name="connsiteX13" fmla="*/ 224492 w 1474647"/>
                  <a:gd name="connsiteY13" fmla="*/ 1062449 h 1229712"/>
                  <a:gd name="connsiteX14" fmla="*/ 245400 w 1474647"/>
                  <a:gd name="connsiteY14" fmla="*/ 1057624 h 1229712"/>
                  <a:gd name="connsiteX15" fmla="*/ 308124 w 1474647"/>
                  <a:gd name="connsiteY15" fmla="*/ 1023850 h 1229712"/>
                  <a:gd name="connsiteX16" fmla="*/ 312949 w 1474647"/>
                  <a:gd name="connsiteY16" fmla="*/ 1020633 h 1229712"/>
                  <a:gd name="connsiteX17" fmla="*/ 403014 w 1474647"/>
                  <a:gd name="connsiteY17" fmla="*/ 1004550 h 1229712"/>
                  <a:gd name="connsiteX18" fmla="*/ 534895 w 1474647"/>
                  <a:gd name="connsiteY18" fmla="*/ 1039933 h 1229712"/>
                  <a:gd name="connsiteX19" fmla="*/ 615310 w 1474647"/>
                  <a:gd name="connsiteY19" fmla="*/ 1047974 h 1229712"/>
                  <a:gd name="connsiteX20" fmla="*/ 623352 w 1474647"/>
                  <a:gd name="connsiteY20" fmla="*/ 1038325 h 1229712"/>
                  <a:gd name="connsiteX21" fmla="*/ 629785 w 1474647"/>
                  <a:gd name="connsiteY21" fmla="*/ 1017417 h 1229712"/>
                  <a:gd name="connsiteX22" fmla="*/ 1044728 w 1474647"/>
                  <a:gd name="connsiteY22" fmla="*/ 829245 h 1229712"/>
                  <a:gd name="connsiteX23" fmla="*/ 1102627 w 1474647"/>
                  <a:gd name="connsiteY23" fmla="*/ 795470 h 1229712"/>
                  <a:gd name="connsiteX24" fmla="*/ 1094585 w 1474647"/>
                  <a:gd name="connsiteY24" fmla="*/ 753655 h 1229712"/>
                  <a:gd name="connsiteX25" fmla="*/ 1094585 w 1474647"/>
                  <a:gd name="connsiteY25" fmla="*/ 752046 h 1229712"/>
                  <a:gd name="connsiteX26" fmla="*/ 1187867 w 1474647"/>
                  <a:gd name="connsiteY26" fmla="*/ 518842 h 1229712"/>
                  <a:gd name="connsiteX27" fmla="*/ 1363172 w 1474647"/>
                  <a:gd name="connsiteY27" fmla="*/ 438427 h 1229712"/>
                  <a:gd name="connsiteX28" fmla="*/ 1395338 w 1474647"/>
                  <a:gd name="connsiteY28" fmla="*/ 441643 h 1229712"/>
                  <a:gd name="connsiteX29" fmla="*/ 1419463 w 1474647"/>
                  <a:gd name="connsiteY29" fmla="*/ 438427 h 1229712"/>
                  <a:gd name="connsiteX30" fmla="*/ 1427504 w 1474647"/>
                  <a:gd name="connsiteY30" fmla="*/ 438427 h 1229712"/>
                  <a:gd name="connsiteX31" fmla="*/ 1474146 w 1474647"/>
                  <a:gd name="connsiteY31" fmla="*/ 390178 h 1229712"/>
                  <a:gd name="connsiteX32" fmla="*/ 1474146 w 1474647"/>
                  <a:gd name="connsiteY32" fmla="*/ 382136 h 1229712"/>
                  <a:gd name="connsiteX33" fmla="*/ 1459670 w 1474647"/>
                  <a:gd name="connsiteY33" fmla="*/ 319412 h 12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4647" h="1229712">
                    <a:moveTo>
                      <a:pt x="1459670" y="319412"/>
                    </a:moveTo>
                    <a:cubicBezTo>
                      <a:pt x="1220033" y="-19940"/>
                      <a:pt x="766491" y="-108397"/>
                      <a:pt x="433572" y="148932"/>
                    </a:cubicBezTo>
                    <a:cubicBezTo>
                      <a:pt x="431963" y="150540"/>
                      <a:pt x="430355" y="152148"/>
                      <a:pt x="428747" y="153757"/>
                    </a:cubicBezTo>
                    <a:cubicBezTo>
                      <a:pt x="290433" y="190748"/>
                      <a:pt x="181068" y="393394"/>
                      <a:pt x="113519" y="499542"/>
                    </a:cubicBezTo>
                    <a:cubicBezTo>
                      <a:pt x="-2279" y="681281"/>
                      <a:pt x="-31228" y="896794"/>
                      <a:pt x="34712" y="1104265"/>
                    </a:cubicBezTo>
                    <a:cubicBezTo>
                      <a:pt x="42754" y="1129998"/>
                      <a:pt x="58837" y="1146081"/>
                      <a:pt x="78136" y="1154122"/>
                    </a:cubicBezTo>
                    <a:cubicBezTo>
                      <a:pt x="78136" y="1163772"/>
                      <a:pt x="78136" y="1173422"/>
                      <a:pt x="79745" y="1181464"/>
                    </a:cubicBezTo>
                    <a:cubicBezTo>
                      <a:pt x="81353" y="1194330"/>
                      <a:pt x="84569" y="1205588"/>
                      <a:pt x="92611" y="1215238"/>
                    </a:cubicBezTo>
                    <a:cubicBezTo>
                      <a:pt x="100653" y="1223280"/>
                      <a:pt x="113519" y="1229713"/>
                      <a:pt x="124777" y="1229713"/>
                    </a:cubicBezTo>
                    <a:cubicBezTo>
                      <a:pt x="152118" y="1228105"/>
                      <a:pt x="168202" y="1208805"/>
                      <a:pt x="171418" y="1181464"/>
                    </a:cubicBezTo>
                    <a:cubicBezTo>
                      <a:pt x="171418" y="1179855"/>
                      <a:pt x="171418" y="1178247"/>
                      <a:pt x="171418" y="1176639"/>
                    </a:cubicBezTo>
                    <a:cubicBezTo>
                      <a:pt x="171418" y="1171814"/>
                      <a:pt x="173026" y="1166989"/>
                      <a:pt x="174635" y="1162164"/>
                    </a:cubicBezTo>
                    <a:cubicBezTo>
                      <a:pt x="208409" y="1147689"/>
                      <a:pt x="234142" y="1112307"/>
                      <a:pt x="224492" y="1065666"/>
                    </a:cubicBezTo>
                    <a:cubicBezTo>
                      <a:pt x="224492" y="1064057"/>
                      <a:pt x="224492" y="1064057"/>
                      <a:pt x="224492" y="1062449"/>
                    </a:cubicBezTo>
                    <a:cubicBezTo>
                      <a:pt x="230925" y="1062449"/>
                      <a:pt x="238967" y="1060841"/>
                      <a:pt x="245400" y="1057624"/>
                    </a:cubicBezTo>
                    <a:cubicBezTo>
                      <a:pt x="266308" y="1046366"/>
                      <a:pt x="287216" y="1035108"/>
                      <a:pt x="308124" y="1023850"/>
                    </a:cubicBezTo>
                    <a:cubicBezTo>
                      <a:pt x="309732" y="1022241"/>
                      <a:pt x="311341" y="1022241"/>
                      <a:pt x="312949" y="1020633"/>
                    </a:cubicBezTo>
                    <a:cubicBezTo>
                      <a:pt x="341898" y="1009375"/>
                      <a:pt x="370848" y="1004550"/>
                      <a:pt x="403014" y="1004550"/>
                    </a:cubicBezTo>
                    <a:cubicBezTo>
                      <a:pt x="449655" y="1004550"/>
                      <a:pt x="494687" y="1015808"/>
                      <a:pt x="534895" y="1039933"/>
                    </a:cubicBezTo>
                    <a:cubicBezTo>
                      <a:pt x="547762" y="1068882"/>
                      <a:pt x="594402" y="1076924"/>
                      <a:pt x="615310" y="1047974"/>
                    </a:cubicBezTo>
                    <a:cubicBezTo>
                      <a:pt x="618527" y="1044758"/>
                      <a:pt x="620135" y="1041541"/>
                      <a:pt x="623352" y="1038325"/>
                    </a:cubicBezTo>
                    <a:cubicBezTo>
                      <a:pt x="626569" y="1031891"/>
                      <a:pt x="628177" y="1025458"/>
                      <a:pt x="629785" y="1017417"/>
                    </a:cubicBezTo>
                    <a:cubicBezTo>
                      <a:pt x="692509" y="856586"/>
                      <a:pt x="887114" y="769738"/>
                      <a:pt x="1044728" y="829245"/>
                    </a:cubicBezTo>
                    <a:cubicBezTo>
                      <a:pt x="1068852" y="838895"/>
                      <a:pt x="1096194" y="819595"/>
                      <a:pt x="1102627" y="795470"/>
                    </a:cubicBezTo>
                    <a:cubicBezTo>
                      <a:pt x="1107452" y="779387"/>
                      <a:pt x="1102627" y="764913"/>
                      <a:pt x="1094585" y="753655"/>
                    </a:cubicBezTo>
                    <a:cubicBezTo>
                      <a:pt x="1094585" y="753655"/>
                      <a:pt x="1094585" y="752046"/>
                      <a:pt x="1094585" y="752046"/>
                    </a:cubicBezTo>
                    <a:cubicBezTo>
                      <a:pt x="1092977" y="665198"/>
                      <a:pt x="1125143" y="579958"/>
                      <a:pt x="1187867" y="518842"/>
                    </a:cubicBezTo>
                    <a:cubicBezTo>
                      <a:pt x="1236116" y="472201"/>
                      <a:pt x="1298840" y="444860"/>
                      <a:pt x="1363172" y="438427"/>
                    </a:cubicBezTo>
                    <a:cubicBezTo>
                      <a:pt x="1374430" y="440035"/>
                      <a:pt x="1384080" y="440035"/>
                      <a:pt x="1395338" y="441643"/>
                    </a:cubicBezTo>
                    <a:cubicBezTo>
                      <a:pt x="1403380" y="441643"/>
                      <a:pt x="1411421" y="441643"/>
                      <a:pt x="1419463" y="438427"/>
                    </a:cubicBezTo>
                    <a:cubicBezTo>
                      <a:pt x="1422680" y="438427"/>
                      <a:pt x="1424288" y="438427"/>
                      <a:pt x="1427504" y="438427"/>
                    </a:cubicBezTo>
                    <a:cubicBezTo>
                      <a:pt x="1453237" y="441643"/>
                      <a:pt x="1474146" y="414302"/>
                      <a:pt x="1474146" y="390178"/>
                    </a:cubicBezTo>
                    <a:cubicBezTo>
                      <a:pt x="1474146" y="386961"/>
                      <a:pt x="1474146" y="385353"/>
                      <a:pt x="1474146" y="382136"/>
                    </a:cubicBezTo>
                    <a:cubicBezTo>
                      <a:pt x="1475753" y="364445"/>
                      <a:pt x="1474146" y="340320"/>
                      <a:pt x="1459670" y="319412"/>
                    </a:cubicBezTo>
                    <a:close/>
                  </a:path>
                </a:pathLst>
              </a:custGeom>
              <a:solidFill>
                <a:srgbClr val="F0EB5B"/>
              </a:solidFill>
              <a:ln w="16082" cap="flat">
                <a:noFill/>
                <a:prstDash val="solid"/>
                <a:miter/>
              </a:ln>
            </p:spPr>
            <p:txBody>
              <a:bodyPr rtlCol="0" anchor="ctr"/>
              <a:lstStyle/>
              <a:p>
                <a:endParaRPr lang="en-US"/>
              </a:p>
            </p:txBody>
          </p:sp>
          <p:sp>
            <p:nvSpPr>
              <p:cNvPr id="167" name="รูปแบบอิสระ: รูปร่าง 166">
                <a:extLst>
                  <a:ext uri="{FF2B5EF4-FFF2-40B4-BE49-F238E27FC236}">
                    <a16:creationId xmlns:a16="http://schemas.microsoft.com/office/drawing/2014/main" xmlns="" id="{6D4BAE1D-7DB0-4711-9B76-294E38C9F067}"/>
                  </a:ext>
                </a:extLst>
              </p:cNvPr>
              <p:cNvSpPr/>
              <p:nvPr/>
            </p:nvSpPr>
            <p:spPr>
              <a:xfrm>
                <a:off x="6363299" y="537027"/>
                <a:ext cx="146557" cy="156005"/>
              </a:xfrm>
              <a:custGeom>
                <a:avLst/>
                <a:gdLst>
                  <a:gd name="connsiteX0" fmla="*/ 72978 w 146557"/>
                  <a:gd name="connsiteY0" fmla="*/ 0 h 156005"/>
                  <a:gd name="connsiteX1" fmla="*/ 72978 w 146557"/>
                  <a:gd name="connsiteY1" fmla="*/ 156006 h 156005"/>
                  <a:gd name="connsiteX2" fmla="*/ 72978 w 146557"/>
                  <a:gd name="connsiteY2" fmla="*/ 0 h 156005"/>
                </a:gdLst>
                <a:ahLst/>
                <a:cxnLst>
                  <a:cxn ang="0">
                    <a:pos x="connsiteX0" y="connsiteY0"/>
                  </a:cxn>
                  <a:cxn ang="0">
                    <a:pos x="connsiteX1" y="connsiteY1"/>
                  </a:cxn>
                  <a:cxn ang="0">
                    <a:pos x="connsiteX2" y="connsiteY2"/>
                  </a:cxn>
                </a:cxnLst>
                <a:rect l="l" t="t" r="r" b="b"/>
                <a:pathLst>
                  <a:path w="146557" h="156005">
                    <a:moveTo>
                      <a:pt x="72978" y="0"/>
                    </a:moveTo>
                    <a:cubicBezTo>
                      <a:pt x="-23520" y="0"/>
                      <a:pt x="-25129" y="156006"/>
                      <a:pt x="72978" y="156006"/>
                    </a:cubicBezTo>
                    <a:cubicBezTo>
                      <a:pt x="171084" y="156006"/>
                      <a:pt x="171084" y="0"/>
                      <a:pt x="72978" y="0"/>
                    </a:cubicBezTo>
                    <a:close/>
                  </a:path>
                </a:pathLst>
              </a:custGeom>
              <a:solidFill>
                <a:srgbClr val="FBB03B"/>
              </a:solidFill>
              <a:ln w="16082" cap="flat">
                <a:noFill/>
                <a:prstDash val="solid"/>
                <a:miter/>
              </a:ln>
            </p:spPr>
            <p:txBody>
              <a:bodyPr rtlCol="0" anchor="ctr"/>
              <a:lstStyle/>
              <a:p>
                <a:endParaRPr lang="en-US"/>
              </a:p>
            </p:txBody>
          </p:sp>
          <p:sp>
            <p:nvSpPr>
              <p:cNvPr id="168" name="รูปแบบอิสระ: รูปร่าง 167">
                <a:extLst>
                  <a:ext uri="{FF2B5EF4-FFF2-40B4-BE49-F238E27FC236}">
                    <a16:creationId xmlns:a16="http://schemas.microsoft.com/office/drawing/2014/main" xmlns="" id="{39893E2F-9871-4148-99BC-CA898A51557B}"/>
                  </a:ext>
                </a:extLst>
              </p:cNvPr>
              <p:cNvSpPr/>
              <p:nvPr/>
            </p:nvSpPr>
            <p:spPr>
              <a:xfrm>
                <a:off x="6680135" y="699466"/>
                <a:ext cx="145956" cy="156005"/>
              </a:xfrm>
              <a:custGeom>
                <a:avLst/>
                <a:gdLst>
                  <a:gd name="connsiteX0" fmla="*/ 72978 w 145956"/>
                  <a:gd name="connsiteY0" fmla="*/ 0 h 156005"/>
                  <a:gd name="connsiteX1" fmla="*/ 72978 w 145956"/>
                  <a:gd name="connsiteY1" fmla="*/ 156006 h 156005"/>
                  <a:gd name="connsiteX2" fmla="*/ 72978 w 145956"/>
                  <a:gd name="connsiteY2" fmla="*/ 0 h 156005"/>
                </a:gdLst>
                <a:ahLst/>
                <a:cxnLst>
                  <a:cxn ang="0">
                    <a:pos x="connsiteX0" y="connsiteY0"/>
                  </a:cxn>
                  <a:cxn ang="0">
                    <a:pos x="connsiteX1" y="connsiteY1"/>
                  </a:cxn>
                  <a:cxn ang="0">
                    <a:pos x="connsiteX2" y="connsiteY2"/>
                  </a:cxn>
                </a:cxnLst>
                <a:rect l="l" t="t" r="r" b="b"/>
                <a:pathLst>
                  <a:path w="145956" h="156005">
                    <a:moveTo>
                      <a:pt x="72978" y="0"/>
                    </a:moveTo>
                    <a:cubicBezTo>
                      <a:pt x="-23520" y="0"/>
                      <a:pt x="-25129" y="156006"/>
                      <a:pt x="72978" y="156006"/>
                    </a:cubicBezTo>
                    <a:cubicBezTo>
                      <a:pt x="169476" y="156006"/>
                      <a:pt x="171085" y="0"/>
                      <a:pt x="72978" y="0"/>
                    </a:cubicBezTo>
                    <a:close/>
                  </a:path>
                </a:pathLst>
              </a:custGeom>
              <a:solidFill>
                <a:srgbClr val="FBB03B"/>
              </a:solidFill>
              <a:ln w="16082" cap="flat">
                <a:noFill/>
                <a:prstDash val="solid"/>
                <a:miter/>
              </a:ln>
            </p:spPr>
            <p:txBody>
              <a:bodyPr rtlCol="0" anchor="ctr"/>
              <a:lstStyle/>
              <a:p>
                <a:endParaRPr lang="en-US"/>
              </a:p>
            </p:txBody>
          </p:sp>
          <p:sp>
            <p:nvSpPr>
              <p:cNvPr id="169" name="รูปแบบอิสระ: รูปร่าง 168">
                <a:extLst>
                  <a:ext uri="{FF2B5EF4-FFF2-40B4-BE49-F238E27FC236}">
                    <a16:creationId xmlns:a16="http://schemas.microsoft.com/office/drawing/2014/main" xmlns="" id="{9C02E543-9FB7-468F-8102-98D5FC86940F}"/>
                  </a:ext>
                </a:extLst>
              </p:cNvPr>
              <p:cNvSpPr/>
              <p:nvPr/>
            </p:nvSpPr>
            <p:spPr>
              <a:xfrm>
                <a:off x="6413156" y="787923"/>
                <a:ext cx="145351" cy="156005"/>
              </a:xfrm>
              <a:custGeom>
                <a:avLst/>
                <a:gdLst>
                  <a:gd name="connsiteX0" fmla="*/ 72978 w 145351"/>
                  <a:gd name="connsiteY0" fmla="*/ 0 h 156005"/>
                  <a:gd name="connsiteX1" fmla="*/ 72978 w 145351"/>
                  <a:gd name="connsiteY1" fmla="*/ 156006 h 156005"/>
                  <a:gd name="connsiteX2" fmla="*/ 72978 w 145351"/>
                  <a:gd name="connsiteY2" fmla="*/ 0 h 156005"/>
                </a:gdLst>
                <a:ahLst/>
                <a:cxnLst>
                  <a:cxn ang="0">
                    <a:pos x="connsiteX0" y="connsiteY0"/>
                  </a:cxn>
                  <a:cxn ang="0">
                    <a:pos x="connsiteX1" y="connsiteY1"/>
                  </a:cxn>
                  <a:cxn ang="0">
                    <a:pos x="connsiteX2" y="connsiteY2"/>
                  </a:cxn>
                </a:cxnLst>
                <a:rect l="l" t="t" r="r" b="b"/>
                <a:pathLst>
                  <a:path w="145351" h="156005">
                    <a:moveTo>
                      <a:pt x="72978" y="0"/>
                    </a:moveTo>
                    <a:cubicBezTo>
                      <a:pt x="-23520" y="0"/>
                      <a:pt x="-25128" y="156006"/>
                      <a:pt x="72978" y="156006"/>
                    </a:cubicBezTo>
                    <a:cubicBezTo>
                      <a:pt x="169476" y="154397"/>
                      <a:pt x="169476" y="0"/>
                      <a:pt x="72978" y="0"/>
                    </a:cubicBezTo>
                    <a:close/>
                  </a:path>
                </a:pathLst>
              </a:custGeom>
              <a:solidFill>
                <a:srgbClr val="FBB03B"/>
              </a:solidFill>
              <a:ln w="16082" cap="flat">
                <a:noFill/>
                <a:prstDash val="solid"/>
                <a:miter/>
              </a:ln>
            </p:spPr>
            <p:txBody>
              <a:bodyPr rtlCol="0" anchor="ctr"/>
              <a:lstStyle/>
              <a:p>
                <a:endParaRPr lang="en-US"/>
              </a:p>
            </p:txBody>
          </p:sp>
          <p:sp>
            <p:nvSpPr>
              <p:cNvPr id="170" name="รูปแบบอิสระ: รูปร่าง 169">
                <a:extLst>
                  <a:ext uri="{FF2B5EF4-FFF2-40B4-BE49-F238E27FC236}">
                    <a16:creationId xmlns:a16="http://schemas.microsoft.com/office/drawing/2014/main" xmlns="" id="{8751291C-C01C-40A0-B7DE-CAE5749673AD}"/>
                  </a:ext>
                </a:extLst>
              </p:cNvPr>
              <p:cNvSpPr/>
              <p:nvPr/>
            </p:nvSpPr>
            <p:spPr>
              <a:xfrm>
                <a:off x="6048071" y="762190"/>
                <a:ext cx="145351" cy="156005"/>
              </a:xfrm>
              <a:custGeom>
                <a:avLst/>
                <a:gdLst>
                  <a:gd name="connsiteX0" fmla="*/ 72978 w 145351"/>
                  <a:gd name="connsiteY0" fmla="*/ 0 h 156005"/>
                  <a:gd name="connsiteX1" fmla="*/ 72978 w 145351"/>
                  <a:gd name="connsiteY1" fmla="*/ 156006 h 156005"/>
                  <a:gd name="connsiteX2" fmla="*/ 72978 w 145351"/>
                  <a:gd name="connsiteY2" fmla="*/ 0 h 156005"/>
                </a:gdLst>
                <a:ahLst/>
                <a:cxnLst>
                  <a:cxn ang="0">
                    <a:pos x="connsiteX0" y="connsiteY0"/>
                  </a:cxn>
                  <a:cxn ang="0">
                    <a:pos x="connsiteX1" y="connsiteY1"/>
                  </a:cxn>
                  <a:cxn ang="0">
                    <a:pos x="connsiteX2" y="connsiteY2"/>
                  </a:cxn>
                </a:cxnLst>
                <a:rect l="l" t="t" r="r" b="b"/>
                <a:pathLst>
                  <a:path w="145351" h="156005">
                    <a:moveTo>
                      <a:pt x="72978" y="0"/>
                    </a:moveTo>
                    <a:cubicBezTo>
                      <a:pt x="-23520" y="0"/>
                      <a:pt x="-25129" y="156006"/>
                      <a:pt x="72978" y="156006"/>
                    </a:cubicBezTo>
                    <a:cubicBezTo>
                      <a:pt x="169476" y="156006"/>
                      <a:pt x="169476" y="0"/>
                      <a:pt x="72978" y="0"/>
                    </a:cubicBezTo>
                    <a:close/>
                  </a:path>
                </a:pathLst>
              </a:custGeom>
              <a:solidFill>
                <a:srgbClr val="FBB03B"/>
              </a:solidFill>
              <a:ln w="16082" cap="flat">
                <a:noFill/>
                <a:prstDash val="solid"/>
                <a:miter/>
              </a:ln>
            </p:spPr>
            <p:txBody>
              <a:bodyPr rtlCol="0" anchor="ctr"/>
              <a:lstStyle/>
              <a:p>
                <a:endParaRPr lang="en-US"/>
              </a:p>
            </p:txBody>
          </p:sp>
          <p:sp>
            <p:nvSpPr>
              <p:cNvPr id="171" name="รูปแบบอิสระ: รูปร่าง 170">
                <a:extLst>
                  <a:ext uri="{FF2B5EF4-FFF2-40B4-BE49-F238E27FC236}">
                    <a16:creationId xmlns:a16="http://schemas.microsoft.com/office/drawing/2014/main" xmlns="" id="{A589A133-C9CB-4E92-92C5-354EC8BA2819}"/>
                  </a:ext>
                </a:extLst>
              </p:cNvPr>
              <p:cNvSpPr/>
              <p:nvPr/>
            </p:nvSpPr>
            <p:spPr>
              <a:xfrm>
                <a:off x="6030984" y="1059726"/>
                <a:ext cx="165655" cy="172088"/>
              </a:xfrm>
              <a:custGeom>
                <a:avLst/>
                <a:gdLst>
                  <a:gd name="connsiteX0" fmla="*/ 159222 w 165655"/>
                  <a:gd name="connsiteY0" fmla="*/ 49857 h 172088"/>
                  <a:gd name="connsiteX1" fmla="*/ 143139 w 165655"/>
                  <a:gd name="connsiteY1" fmla="*/ 24125 h 172088"/>
                  <a:gd name="connsiteX2" fmla="*/ 127056 w 165655"/>
                  <a:gd name="connsiteY2" fmla="*/ 11258 h 172088"/>
                  <a:gd name="connsiteX3" fmla="*/ 88457 w 165655"/>
                  <a:gd name="connsiteY3" fmla="*/ 0 h 172088"/>
                  <a:gd name="connsiteX4" fmla="*/ 69157 w 165655"/>
                  <a:gd name="connsiteY4" fmla="*/ 3217 h 172088"/>
                  <a:gd name="connsiteX5" fmla="*/ 35383 w 165655"/>
                  <a:gd name="connsiteY5" fmla="*/ 22516 h 172088"/>
                  <a:gd name="connsiteX6" fmla="*/ 22516 w 165655"/>
                  <a:gd name="connsiteY6" fmla="*/ 35383 h 172088"/>
                  <a:gd name="connsiteX7" fmla="*/ 6433 w 165655"/>
                  <a:gd name="connsiteY7" fmla="*/ 61116 h 172088"/>
                  <a:gd name="connsiteX8" fmla="*/ 0 w 165655"/>
                  <a:gd name="connsiteY8" fmla="*/ 91673 h 172088"/>
                  <a:gd name="connsiteX9" fmla="*/ 6433 w 165655"/>
                  <a:gd name="connsiteY9" fmla="*/ 122231 h 172088"/>
                  <a:gd name="connsiteX10" fmla="*/ 22516 w 165655"/>
                  <a:gd name="connsiteY10" fmla="*/ 147964 h 172088"/>
                  <a:gd name="connsiteX11" fmla="*/ 38599 w 165655"/>
                  <a:gd name="connsiteY11" fmla="*/ 160831 h 172088"/>
                  <a:gd name="connsiteX12" fmla="*/ 77198 w 165655"/>
                  <a:gd name="connsiteY12" fmla="*/ 172089 h 172088"/>
                  <a:gd name="connsiteX13" fmla="*/ 96498 w 165655"/>
                  <a:gd name="connsiteY13" fmla="*/ 168872 h 172088"/>
                  <a:gd name="connsiteX14" fmla="*/ 130273 w 165655"/>
                  <a:gd name="connsiteY14" fmla="*/ 149572 h 172088"/>
                  <a:gd name="connsiteX15" fmla="*/ 143139 w 165655"/>
                  <a:gd name="connsiteY15" fmla="*/ 136706 h 172088"/>
                  <a:gd name="connsiteX16" fmla="*/ 159222 w 165655"/>
                  <a:gd name="connsiteY16" fmla="*/ 110973 h 172088"/>
                  <a:gd name="connsiteX17" fmla="*/ 165655 w 165655"/>
                  <a:gd name="connsiteY17" fmla="*/ 80415 h 172088"/>
                  <a:gd name="connsiteX18" fmla="*/ 159222 w 165655"/>
                  <a:gd name="connsiteY18" fmla="*/ 49857 h 17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655" h="172088">
                    <a:moveTo>
                      <a:pt x="159222" y="49857"/>
                    </a:moveTo>
                    <a:cubicBezTo>
                      <a:pt x="156006" y="40208"/>
                      <a:pt x="151181" y="32166"/>
                      <a:pt x="143139" y="24125"/>
                    </a:cubicBezTo>
                    <a:cubicBezTo>
                      <a:pt x="138314" y="19300"/>
                      <a:pt x="133489" y="16083"/>
                      <a:pt x="127056" y="11258"/>
                    </a:cubicBezTo>
                    <a:cubicBezTo>
                      <a:pt x="115798" y="4825"/>
                      <a:pt x="102931" y="0"/>
                      <a:pt x="88457" y="0"/>
                    </a:cubicBezTo>
                    <a:cubicBezTo>
                      <a:pt x="82024" y="1608"/>
                      <a:pt x="75591" y="1608"/>
                      <a:pt x="69157" y="3217"/>
                    </a:cubicBezTo>
                    <a:cubicBezTo>
                      <a:pt x="56291" y="6433"/>
                      <a:pt x="45032" y="12866"/>
                      <a:pt x="35383" y="22516"/>
                    </a:cubicBezTo>
                    <a:lnTo>
                      <a:pt x="22516" y="35383"/>
                    </a:lnTo>
                    <a:cubicBezTo>
                      <a:pt x="14475" y="41816"/>
                      <a:pt x="9650" y="51466"/>
                      <a:pt x="6433" y="61116"/>
                    </a:cubicBezTo>
                    <a:cubicBezTo>
                      <a:pt x="1608" y="70765"/>
                      <a:pt x="0" y="80415"/>
                      <a:pt x="0" y="91673"/>
                    </a:cubicBezTo>
                    <a:cubicBezTo>
                      <a:pt x="0" y="102932"/>
                      <a:pt x="1608" y="112581"/>
                      <a:pt x="6433" y="122231"/>
                    </a:cubicBezTo>
                    <a:cubicBezTo>
                      <a:pt x="9650" y="131881"/>
                      <a:pt x="14475" y="139923"/>
                      <a:pt x="22516" y="147964"/>
                    </a:cubicBezTo>
                    <a:cubicBezTo>
                      <a:pt x="27341" y="152789"/>
                      <a:pt x="32166" y="156006"/>
                      <a:pt x="38599" y="160831"/>
                    </a:cubicBezTo>
                    <a:cubicBezTo>
                      <a:pt x="49858" y="167264"/>
                      <a:pt x="62724" y="172089"/>
                      <a:pt x="77198" y="172089"/>
                    </a:cubicBezTo>
                    <a:cubicBezTo>
                      <a:pt x="83632" y="170480"/>
                      <a:pt x="90065" y="170480"/>
                      <a:pt x="96498" y="168872"/>
                    </a:cubicBezTo>
                    <a:cubicBezTo>
                      <a:pt x="109365" y="165655"/>
                      <a:pt x="120623" y="159222"/>
                      <a:pt x="130273" y="149572"/>
                    </a:cubicBezTo>
                    <a:cubicBezTo>
                      <a:pt x="135098" y="144747"/>
                      <a:pt x="138314" y="141531"/>
                      <a:pt x="143139" y="136706"/>
                    </a:cubicBezTo>
                    <a:cubicBezTo>
                      <a:pt x="151181" y="130273"/>
                      <a:pt x="156006" y="120623"/>
                      <a:pt x="159222" y="110973"/>
                    </a:cubicBezTo>
                    <a:cubicBezTo>
                      <a:pt x="164047" y="101323"/>
                      <a:pt x="165655" y="91673"/>
                      <a:pt x="165655" y="80415"/>
                    </a:cubicBezTo>
                    <a:cubicBezTo>
                      <a:pt x="165655" y="69157"/>
                      <a:pt x="164047" y="59507"/>
                      <a:pt x="159222" y="49857"/>
                    </a:cubicBezTo>
                    <a:close/>
                  </a:path>
                </a:pathLst>
              </a:custGeom>
              <a:solidFill>
                <a:srgbClr val="FBB03B"/>
              </a:solidFill>
              <a:ln w="16082" cap="flat">
                <a:noFill/>
                <a:prstDash val="solid"/>
                <a:miter/>
              </a:ln>
            </p:spPr>
            <p:txBody>
              <a:bodyPr rtlCol="0" anchor="ctr"/>
              <a:lstStyle/>
              <a:p>
                <a:endParaRPr lang="en-US"/>
              </a:p>
            </p:txBody>
          </p:sp>
          <p:sp>
            <p:nvSpPr>
              <p:cNvPr id="172" name="รูปแบบอิสระ: รูปร่าง 171">
                <a:extLst>
                  <a:ext uri="{FF2B5EF4-FFF2-40B4-BE49-F238E27FC236}">
                    <a16:creationId xmlns:a16="http://schemas.microsoft.com/office/drawing/2014/main" xmlns="" id="{CDE8A487-8A31-4CA9-8FCC-5C5E4AB58BEC}"/>
                  </a:ext>
                </a:extLst>
              </p:cNvPr>
              <p:cNvSpPr/>
              <p:nvPr/>
            </p:nvSpPr>
            <p:spPr>
              <a:xfrm>
                <a:off x="6339175" y="1074201"/>
                <a:ext cx="146557" cy="156005"/>
              </a:xfrm>
              <a:custGeom>
                <a:avLst/>
                <a:gdLst>
                  <a:gd name="connsiteX0" fmla="*/ 72978 w 146557"/>
                  <a:gd name="connsiteY0" fmla="*/ 0 h 156005"/>
                  <a:gd name="connsiteX1" fmla="*/ 72978 w 146557"/>
                  <a:gd name="connsiteY1" fmla="*/ 156006 h 156005"/>
                  <a:gd name="connsiteX2" fmla="*/ 72978 w 146557"/>
                  <a:gd name="connsiteY2" fmla="*/ 0 h 156005"/>
                </a:gdLst>
                <a:ahLst/>
                <a:cxnLst>
                  <a:cxn ang="0">
                    <a:pos x="connsiteX0" y="connsiteY0"/>
                  </a:cxn>
                  <a:cxn ang="0">
                    <a:pos x="connsiteX1" y="connsiteY1"/>
                  </a:cxn>
                  <a:cxn ang="0">
                    <a:pos x="connsiteX2" y="connsiteY2"/>
                  </a:cxn>
                </a:cxnLst>
                <a:rect l="l" t="t" r="r" b="b"/>
                <a:pathLst>
                  <a:path w="146557" h="156005">
                    <a:moveTo>
                      <a:pt x="72978" y="0"/>
                    </a:moveTo>
                    <a:cubicBezTo>
                      <a:pt x="-23520" y="0"/>
                      <a:pt x="-25129" y="156006"/>
                      <a:pt x="72978" y="156006"/>
                    </a:cubicBezTo>
                    <a:cubicBezTo>
                      <a:pt x="171084" y="156006"/>
                      <a:pt x="171084" y="0"/>
                      <a:pt x="72978" y="0"/>
                    </a:cubicBezTo>
                    <a:close/>
                  </a:path>
                </a:pathLst>
              </a:custGeom>
              <a:solidFill>
                <a:srgbClr val="FBB03B"/>
              </a:solidFill>
              <a:ln w="16082" cap="flat">
                <a:noFill/>
                <a:prstDash val="solid"/>
                <a:miter/>
              </a:ln>
            </p:spPr>
            <p:txBody>
              <a:bodyPr rtlCol="0" anchor="ctr"/>
              <a:lstStyle/>
              <a:p>
                <a:endParaRPr lang="en-US"/>
              </a:p>
            </p:txBody>
          </p:sp>
          <p:sp>
            <p:nvSpPr>
              <p:cNvPr id="173" name="รูปแบบอิสระ: รูปร่าง 172">
                <a:extLst>
                  <a:ext uri="{FF2B5EF4-FFF2-40B4-BE49-F238E27FC236}">
                    <a16:creationId xmlns:a16="http://schemas.microsoft.com/office/drawing/2014/main" xmlns="" id="{91BE56FC-0FC7-4815-AF9F-519B3CCFDA66}"/>
                  </a:ext>
                </a:extLst>
              </p:cNvPr>
              <p:cNvSpPr/>
              <p:nvPr/>
            </p:nvSpPr>
            <p:spPr>
              <a:xfrm>
                <a:off x="5719977" y="961620"/>
                <a:ext cx="145351" cy="156005"/>
              </a:xfrm>
              <a:custGeom>
                <a:avLst/>
                <a:gdLst>
                  <a:gd name="connsiteX0" fmla="*/ 72978 w 145351"/>
                  <a:gd name="connsiteY0" fmla="*/ 0 h 156005"/>
                  <a:gd name="connsiteX1" fmla="*/ 72978 w 145351"/>
                  <a:gd name="connsiteY1" fmla="*/ 156006 h 156005"/>
                  <a:gd name="connsiteX2" fmla="*/ 72978 w 145351"/>
                  <a:gd name="connsiteY2" fmla="*/ 0 h 156005"/>
                </a:gdLst>
                <a:ahLst/>
                <a:cxnLst>
                  <a:cxn ang="0">
                    <a:pos x="connsiteX0" y="connsiteY0"/>
                  </a:cxn>
                  <a:cxn ang="0">
                    <a:pos x="connsiteX1" y="connsiteY1"/>
                  </a:cxn>
                  <a:cxn ang="0">
                    <a:pos x="connsiteX2" y="connsiteY2"/>
                  </a:cxn>
                </a:cxnLst>
                <a:rect l="l" t="t" r="r" b="b"/>
                <a:pathLst>
                  <a:path w="145351" h="156005">
                    <a:moveTo>
                      <a:pt x="72978" y="0"/>
                    </a:moveTo>
                    <a:cubicBezTo>
                      <a:pt x="-23520" y="0"/>
                      <a:pt x="-25129" y="156006"/>
                      <a:pt x="72978" y="156006"/>
                    </a:cubicBezTo>
                    <a:cubicBezTo>
                      <a:pt x="169476" y="156006"/>
                      <a:pt x="169476" y="0"/>
                      <a:pt x="72978" y="0"/>
                    </a:cubicBezTo>
                    <a:close/>
                  </a:path>
                </a:pathLst>
              </a:custGeom>
              <a:solidFill>
                <a:srgbClr val="FBB03B"/>
              </a:solidFill>
              <a:ln w="16082" cap="flat">
                <a:noFill/>
                <a:prstDash val="solid"/>
                <a:miter/>
              </a:ln>
            </p:spPr>
            <p:txBody>
              <a:bodyPr rtlCol="0" anchor="ctr"/>
              <a:lstStyle/>
              <a:p>
                <a:endParaRPr lang="en-US"/>
              </a:p>
            </p:txBody>
          </p:sp>
          <p:sp>
            <p:nvSpPr>
              <p:cNvPr id="174" name="รูปแบบอิสระ: รูปร่าง 173">
                <a:extLst>
                  <a:ext uri="{FF2B5EF4-FFF2-40B4-BE49-F238E27FC236}">
                    <a16:creationId xmlns:a16="http://schemas.microsoft.com/office/drawing/2014/main" xmlns="" id="{2B93AFD4-D4BF-4706-A373-AC2195B601C4}"/>
                  </a:ext>
                </a:extLst>
              </p:cNvPr>
              <p:cNvSpPr/>
              <p:nvPr/>
            </p:nvSpPr>
            <p:spPr>
              <a:xfrm>
                <a:off x="5853466" y="1186782"/>
                <a:ext cx="145351" cy="156005"/>
              </a:xfrm>
              <a:custGeom>
                <a:avLst/>
                <a:gdLst>
                  <a:gd name="connsiteX0" fmla="*/ 72978 w 145351"/>
                  <a:gd name="connsiteY0" fmla="*/ 0 h 156005"/>
                  <a:gd name="connsiteX1" fmla="*/ 72978 w 145351"/>
                  <a:gd name="connsiteY1" fmla="*/ 156006 h 156005"/>
                  <a:gd name="connsiteX2" fmla="*/ 72978 w 145351"/>
                  <a:gd name="connsiteY2" fmla="*/ 0 h 156005"/>
                </a:gdLst>
                <a:ahLst/>
                <a:cxnLst>
                  <a:cxn ang="0">
                    <a:pos x="connsiteX0" y="connsiteY0"/>
                  </a:cxn>
                  <a:cxn ang="0">
                    <a:pos x="connsiteX1" y="connsiteY1"/>
                  </a:cxn>
                  <a:cxn ang="0">
                    <a:pos x="connsiteX2" y="connsiteY2"/>
                  </a:cxn>
                </a:cxnLst>
                <a:rect l="l" t="t" r="r" b="b"/>
                <a:pathLst>
                  <a:path w="145351" h="156005">
                    <a:moveTo>
                      <a:pt x="72978" y="0"/>
                    </a:moveTo>
                    <a:cubicBezTo>
                      <a:pt x="-23520" y="0"/>
                      <a:pt x="-25129" y="156006"/>
                      <a:pt x="72978" y="156006"/>
                    </a:cubicBezTo>
                    <a:cubicBezTo>
                      <a:pt x="169476" y="156006"/>
                      <a:pt x="169476" y="0"/>
                      <a:pt x="72978" y="0"/>
                    </a:cubicBezTo>
                    <a:close/>
                  </a:path>
                </a:pathLst>
              </a:custGeom>
              <a:solidFill>
                <a:srgbClr val="FBB03B"/>
              </a:solidFill>
              <a:ln w="16082" cap="flat">
                <a:noFill/>
                <a:prstDash val="solid"/>
                <a:miter/>
              </a:ln>
            </p:spPr>
            <p:txBody>
              <a:bodyPr rtlCol="0" anchor="ctr"/>
              <a:lstStyle/>
              <a:p>
                <a:endParaRPr lang="en-US"/>
              </a:p>
            </p:txBody>
          </p:sp>
          <p:sp>
            <p:nvSpPr>
              <p:cNvPr id="175" name="รูปแบบอิสระ: รูปร่าง 174">
                <a:extLst>
                  <a:ext uri="{FF2B5EF4-FFF2-40B4-BE49-F238E27FC236}">
                    <a16:creationId xmlns:a16="http://schemas.microsoft.com/office/drawing/2014/main" xmlns="" id="{CAAADDA8-CB82-47A7-B416-C0BA3411FF87}"/>
                  </a:ext>
                </a:extLst>
              </p:cNvPr>
              <p:cNvSpPr/>
              <p:nvPr/>
            </p:nvSpPr>
            <p:spPr>
              <a:xfrm>
                <a:off x="5680374" y="1327509"/>
                <a:ext cx="151180" cy="157613"/>
              </a:xfrm>
              <a:custGeom>
                <a:avLst/>
                <a:gdLst>
                  <a:gd name="connsiteX0" fmla="*/ 0 w 151180"/>
                  <a:gd name="connsiteY0" fmla="*/ 74786 h 157613"/>
                  <a:gd name="connsiteX1" fmla="*/ 0 w 151180"/>
                  <a:gd name="connsiteY1" fmla="*/ 82828 h 157613"/>
                  <a:gd name="connsiteX2" fmla="*/ 151181 w 151180"/>
                  <a:gd name="connsiteY2" fmla="*/ 82828 h 157613"/>
                  <a:gd name="connsiteX3" fmla="*/ 151181 w 151180"/>
                  <a:gd name="connsiteY3" fmla="*/ 74786 h 157613"/>
                  <a:gd name="connsiteX4" fmla="*/ 0 w 151180"/>
                  <a:gd name="connsiteY4" fmla="*/ 74786 h 15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80" h="157613">
                    <a:moveTo>
                      <a:pt x="0" y="74786"/>
                    </a:moveTo>
                    <a:lnTo>
                      <a:pt x="0" y="82828"/>
                    </a:lnTo>
                    <a:cubicBezTo>
                      <a:pt x="0" y="182543"/>
                      <a:pt x="151181" y="182543"/>
                      <a:pt x="151181" y="82828"/>
                    </a:cubicBezTo>
                    <a:lnTo>
                      <a:pt x="151181" y="74786"/>
                    </a:lnTo>
                    <a:cubicBezTo>
                      <a:pt x="151181" y="-24929"/>
                      <a:pt x="0" y="-24929"/>
                      <a:pt x="0" y="74786"/>
                    </a:cubicBezTo>
                    <a:close/>
                  </a:path>
                </a:pathLst>
              </a:custGeom>
              <a:solidFill>
                <a:srgbClr val="FBB03B"/>
              </a:solidFill>
              <a:ln w="16082" cap="flat">
                <a:noFill/>
                <a:prstDash val="solid"/>
                <a:miter/>
              </a:ln>
            </p:spPr>
            <p:txBody>
              <a:bodyPr rtlCol="0" anchor="ctr"/>
              <a:lstStyle/>
              <a:p>
                <a:endParaRPr lang="en-US"/>
              </a:p>
            </p:txBody>
          </p:sp>
          <p:sp>
            <p:nvSpPr>
              <p:cNvPr id="176" name="รูปแบบอิสระ: รูปร่าง 175">
                <a:extLst>
                  <a:ext uri="{FF2B5EF4-FFF2-40B4-BE49-F238E27FC236}">
                    <a16:creationId xmlns:a16="http://schemas.microsoft.com/office/drawing/2014/main" xmlns="" id="{42A40A21-0F67-49EF-8DA7-614739782C8C}"/>
                  </a:ext>
                </a:extLst>
              </p:cNvPr>
              <p:cNvSpPr/>
              <p:nvPr/>
            </p:nvSpPr>
            <p:spPr>
              <a:xfrm>
                <a:off x="5538049" y="417356"/>
                <a:ext cx="1990831" cy="2064754"/>
              </a:xfrm>
              <a:custGeom>
                <a:avLst/>
                <a:gdLst>
                  <a:gd name="connsiteX0" fmla="*/ 1916285 w 1990831"/>
                  <a:gd name="connsiteY0" fmla="*/ 1597703 h 2064754"/>
                  <a:gd name="connsiteX1" fmla="*/ 1831045 w 1990831"/>
                  <a:gd name="connsiteY1" fmla="*/ 1597703 h 2064754"/>
                  <a:gd name="connsiteX2" fmla="*/ 1831045 w 1990831"/>
                  <a:gd name="connsiteY2" fmla="*/ 1684552 h 2064754"/>
                  <a:gd name="connsiteX3" fmla="*/ 1871253 w 1990831"/>
                  <a:gd name="connsiteY3" fmla="*/ 1813216 h 2064754"/>
                  <a:gd name="connsiteX4" fmla="*/ 1829437 w 1990831"/>
                  <a:gd name="connsiteY4" fmla="*/ 1935448 h 2064754"/>
                  <a:gd name="connsiteX5" fmla="*/ 1703989 w 1990831"/>
                  <a:gd name="connsiteY5" fmla="*/ 1932231 h 2064754"/>
                  <a:gd name="connsiteX6" fmla="*/ 1588191 w 1990831"/>
                  <a:gd name="connsiteY6" fmla="*/ 1856640 h 2064754"/>
                  <a:gd name="connsiteX7" fmla="*/ 1380720 w 1990831"/>
                  <a:gd name="connsiteY7" fmla="*/ 1600920 h 2064754"/>
                  <a:gd name="connsiteX8" fmla="*/ 1157165 w 1990831"/>
                  <a:gd name="connsiteY8" fmla="*/ 1277651 h 2064754"/>
                  <a:gd name="connsiteX9" fmla="*/ 917528 w 1990831"/>
                  <a:gd name="connsiteY9" fmla="*/ 901307 h 2064754"/>
                  <a:gd name="connsiteX10" fmla="*/ 917528 w 1990831"/>
                  <a:gd name="connsiteY10" fmla="*/ 901307 h 2064754"/>
                  <a:gd name="connsiteX11" fmla="*/ 1121783 w 1990831"/>
                  <a:gd name="connsiteY11" fmla="*/ 931865 h 2064754"/>
                  <a:gd name="connsiteX12" fmla="*/ 1168423 w 1990831"/>
                  <a:gd name="connsiteY12" fmla="*/ 920607 h 2064754"/>
                  <a:gd name="connsiteX13" fmla="*/ 1176465 w 1990831"/>
                  <a:gd name="connsiteY13" fmla="*/ 914174 h 2064754"/>
                  <a:gd name="connsiteX14" fmla="*/ 1181290 w 1990831"/>
                  <a:gd name="connsiteY14" fmla="*/ 906132 h 2064754"/>
                  <a:gd name="connsiteX15" fmla="*/ 1186115 w 1990831"/>
                  <a:gd name="connsiteY15" fmla="*/ 886832 h 2064754"/>
                  <a:gd name="connsiteX16" fmla="*/ 1186115 w 1990831"/>
                  <a:gd name="connsiteY16" fmla="*/ 872358 h 2064754"/>
                  <a:gd name="connsiteX17" fmla="*/ 1186115 w 1990831"/>
                  <a:gd name="connsiteY17" fmla="*/ 867533 h 2064754"/>
                  <a:gd name="connsiteX18" fmla="*/ 1194156 w 1990831"/>
                  <a:gd name="connsiteY18" fmla="*/ 846625 h 2064754"/>
                  <a:gd name="connsiteX19" fmla="*/ 1573716 w 1990831"/>
                  <a:gd name="connsiteY19" fmla="*/ 536222 h 2064754"/>
                  <a:gd name="connsiteX20" fmla="*/ 1613924 w 1990831"/>
                  <a:gd name="connsiteY20" fmla="*/ 481540 h 2064754"/>
                  <a:gd name="connsiteX21" fmla="*/ 1279396 w 1990831"/>
                  <a:gd name="connsiteY21" fmla="*/ 105196 h 2064754"/>
                  <a:gd name="connsiteX22" fmla="*/ 759914 w 1990831"/>
                  <a:gd name="connsiteY22" fmla="*/ 10306 h 2064754"/>
                  <a:gd name="connsiteX23" fmla="*/ 521885 w 1990831"/>
                  <a:gd name="connsiteY23" fmla="*/ 90721 h 2064754"/>
                  <a:gd name="connsiteX24" fmla="*/ 499368 w 1990831"/>
                  <a:gd name="connsiteY24" fmla="*/ 66597 h 2064754"/>
                  <a:gd name="connsiteX25" fmla="*/ 470419 w 1990831"/>
                  <a:gd name="connsiteY25" fmla="*/ 52122 h 2064754"/>
                  <a:gd name="connsiteX26" fmla="*/ 428603 w 1990831"/>
                  <a:gd name="connsiteY26" fmla="*/ 50514 h 2064754"/>
                  <a:gd name="connsiteX27" fmla="*/ 393220 w 1990831"/>
                  <a:gd name="connsiteY27" fmla="*/ 69813 h 2064754"/>
                  <a:gd name="connsiteX28" fmla="*/ 372312 w 1990831"/>
                  <a:gd name="connsiteY28" fmla="*/ 105196 h 2064754"/>
                  <a:gd name="connsiteX29" fmla="*/ 369096 w 1990831"/>
                  <a:gd name="connsiteY29" fmla="*/ 126104 h 2064754"/>
                  <a:gd name="connsiteX30" fmla="*/ 369096 w 1990831"/>
                  <a:gd name="connsiteY30" fmla="*/ 138971 h 2064754"/>
                  <a:gd name="connsiteX31" fmla="*/ 380354 w 1990831"/>
                  <a:gd name="connsiteY31" fmla="*/ 179178 h 2064754"/>
                  <a:gd name="connsiteX32" fmla="*/ 383571 w 1990831"/>
                  <a:gd name="connsiteY32" fmla="*/ 185611 h 2064754"/>
                  <a:gd name="connsiteX33" fmla="*/ 272597 w 1990831"/>
                  <a:gd name="connsiteY33" fmla="*/ 286935 h 2064754"/>
                  <a:gd name="connsiteX34" fmla="*/ 100509 w 1990831"/>
                  <a:gd name="connsiteY34" fmla="*/ 531397 h 2064754"/>
                  <a:gd name="connsiteX35" fmla="*/ 18485 w 1990831"/>
                  <a:gd name="connsiteY35" fmla="*/ 1102345 h 2064754"/>
                  <a:gd name="connsiteX36" fmla="*/ 160016 w 1990831"/>
                  <a:gd name="connsiteY36" fmla="*/ 1395057 h 2064754"/>
                  <a:gd name="connsiteX37" fmla="*/ 219523 w 1990831"/>
                  <a:gd name="connsiteY37" fmla="*/ 1378974 h 2064754"/>
                  <a:gd name="connsiteX38" fmla="*/ 348188 w 1990831"/>
                  <a:gd name="connsiteY38" fmla="*/ 1150595 h 2064754"/>
                  <a:gd name="connsiteX39" fmla="*/ 629641 w 1990831"/>
                  <a:gd name="connsiteY39" fmla="*/ 1210102 h 2064754"/>
                  <a:gd name="connsiteX40" fmla="*/ 665024 w 1990831"/>
                  <a:gd name="connsiteY40" fmla="*/ 1210102 h 2064754"/>
                  <a:gd name="connsiteX41" fmla="*/ 705232 w 1990831"/>
                  <a:gd name="connsiteY41" fmla="*/ 1173111 h 2064754"/>
                  <a:gd name="connsiteX42" fmla="*/ 714881 w 1990831"/>
                  <a:gd name="connsiteY42" fmla="*/ 1136120 h 2064754"/>
                  <a:gd name="connsiteX43" fmla="*/ 806555 w 1990831"/>
                  <a:gd name="connsiteY43" fmla="*/ 939907 h 2064754"/>
                  <a:gd name="connsiteX44" fmla="*/ 812988 w 1990831"/>
                  <a:gd name="connsiteY44" fmla="*/ 955990 h 2064754"/>
                  <a:gd name="connsiteX45" fmla="*/ 1313171 w 1990831"/>
                  <a:gd name="connsiteY45" fmla="*/ 1707068 h 2064754"/>
                  <a:gd name="connsiteX46" fmla="*/ 1572108 w 1990831"/>
                  <a:gd name="connsiteY46" fmla="*/ 1991738 h 2064754"/>
                  <a:gd name="connsiteX47" fmla="*/ 1921110 w 1990831"/>
                  <a:gd name="connsiteY47" fmla="*/ 2004605 h 2064754"/>
                  <a:gd name="connsiteX48" fmla="*/ 1916285 w 1990831"/>
                  <a:gd name="connsiteY48" fmla="*/ 1597703 h 2064754"/>
                  <a:gd name="connsiteX49" fmla="*/ 1404844 w 1990831"/>
                  <a:gd name="connsiteY49" fmla="*/ 303018 h 2064754"/>
                  <a:gd name="connsiteX50" fmla="*/ 1522251 w 1990831"/>
                  <a:gd name="connsiteY50" fmla="*/ 465457 h 2064754"/>
                  <a:gd name="connsiteX51" fmla="*/ 1268139 w 1990831"/>
                  <a:gd name="connsiteY51" fmla="*/ 555522 h 2064754"/>
                  <a:gd name="connsiteX52" fmla="*/ 1129824 w 1990831"/>
                  <a:gd name="connsiteY52" fmla="*/ 796767 h 2064754"/>
                  <a:gd name="connsiteX53" fmla="*/ 549226 w 1990831"/>
                  <a:gd name="connsiteY53" fmla="*/ 172745 h 2064754"/>
                  <a:gd name="connsiteX54" fmla="*/ 547618 w 1990831"/>
                  <a:gd name="connsiteY54" fmla="*/ 167920 h 2064754"/>
                  <a:gd name="connsiteX55" fmla="*/ 1404844 w 1990831"/>
                  <a:gd name="connsiteY55" fmla="*/ 303018 h 2064754"/>
                  <a:gd name="connsiteX56" fmla="*/ 441469 w 1990831"/>
                  <a:gd name="connsiteY56" fmla="*/ 132537 h 2064754"/>
                  <a:gd name="connsiteX57" fmla="*/ 441469 w 1990831"/>
                  <a:gd name="connsiteY57" fmla="*/ 132537 h 2064754"/>
                  <a:gd name="connsiteX58" fmla="*/ 441469 w 1990831"/>
                  <a:gd name="connsiteY58" fmla="*/ 132537 h 2064754"/>
                  <a:gd name="connsiteX59" fmla="*/ 443078 w 1990831"/>
                  <a:gd name="connsiteY59" fmla="*/ 130929 h 2064754"/>
                  <a:gd name="connsiteX60" fmla="*/ 444686 w 1990831"/>
                  <a:gd name="connsiteY60" fmla="*/ 130929 h 2064754"/>
                  <a:gd name="connsiteX61" fmla="*/ 449511 w 1990831"/>
                  <a:gd name="connsiteY61" fmla="*/ 130929 h 2064754"/>
                  <a:gd name="connsiteX62" fmla="*/ 455944 w 1990831"/>
                  <a:gd name="connsiteY62" fmla="*/ 132537 h 2064754"/>
                  <a:gd name="connsiteX63" fmla="*/ 460769 w 1990831"/>
                  <a:gd name="connsiteY63" fmla="*/ 135754 h 2064754"/>
                  <a:gd name="connsiteX64" fmla="*/ 452728 w 1990831"/>
                  <a:gd name="connsiteY64" fmla="*/ 148620 h 2064754"/>
                  <a:gd name="connsiteX65" fmla="*/ 444686 w 1990831"/>
                  <a:gd name="connsiteY65" fmla="*/ 150229 h 2064754"/>
                  <a:gd name="connsiteX66" fmla="*/ 443078 w 1990831"/>
                  <a:gd name="connsiteY66" fmla="*/ 147012 h 2064754"/>
                  <a:gd name="connsiteX67" fmla="*/ 441469 w 1990831"/>
                  <a:gd name="connsiteY67" fmla="*/ 140579 h 2064754"/>
                  <a:gd name="connsiteX68" fmla="*/ 441469 w 1990831"/>
                  <a:gd name="connsiteY68" fmla="*/ 135754 h 2064754"/>
                  <a:gd name="connsiteX69" fmla="*/ 441469 w 1990831"/>
                  <a:gd name="connsiteY69" fmla="*/ 132537 h 2064754"/>
                  <a:gd name="connsiteX70" fmla="*/ 319238 w 1990831"/>
                  <a:gd name="connsiteY70" fmla="*/ 1089479 h 2064754"/>
                  <a:gd name="connsiteX71" fmla="*/ 174491 w 1990831"/>
                  <a:gd name="connsiteY71" fmla="*/ 1298559 h 2064754"/>
                  <a:gd name="connsiteX72" fmla="*/ 74776 w 1990831"/>
                  <a:gd name="connsiteY72" fmla="*/ 872358 h 2064754"/>
                  <a:gd name="connsiteX73" fmla="*/ 275814 w 1990831"/>
                  <a:gd name="connsiteY73" fmla="*/ 399516 h 2064754"/>
                  <a:gd name="connsiteX74" fmla="*/ 372312 w 1990831"/>
                  <a:gd name="connsiteY74" fmla="*/ 294976 h 2064754"/>
                  <a:gd name="connsiteX75" fmla="*/ 383571 w 1990831"/>
                  <a:gd name="connsiteY75" fmla="*/ 283718 h 2064754"/>
                  <a:gd name="connsiteX76" fmla="*/ 573351 w 1990831"/>
                  <a:gd name="connsiteY76" fmla="*/ 1094304 h 2064754"/>
                  <a:gd name="connsiteX77" fmla="*/ 319238 w 1990831"/>
                  <a:gd name="connsiteY77" fmla="*/ 1089479 h 2064754"/>
                  <a:gd name="connsiteX78" fmla="*/ 647333 w 1990831"/>
                  <a:gd name="connsiteY78" fmla="*/ 1079829 h 2064754"/>
                  <a:gd name="connsiteX79" fmla="*/ 478461 w 1990831"/>
                  <a:gd name="connsiteY79" fmla="*/ 225819 h 2064754"/>
                  <a:gd name="connsiteX80" fmla="*/ 488111 w 1990831"/>
                  <a:gd name="connsiteY80" fmla="*/ 224211 h 2064754"/>
                  <a:gd name="connsiteX81" fmla="*/ 494544 w 1990831"/>
                  <a:gd name="connsiteY81" fmla="*/ 227427 h 2064754"/>
                  <a:gd name="connsiteX82" fmla="*/ 1070317 w 1990831"/>
                  <a:gd name="connsiteY82" fmla="*/ 840192 h 2064754"/>
                  <a:gd name="connsiteX83" fmla="*/ 790472 w 1990831"/>
                  <a:gd name="connsiteY83" fmla="*/ 872358 h 2064754"/>
                  <a:gd name="connsiteX84" fmla="*/ 647333 w 1990831"/>
                  <a:gd name="connsiteY84" fmla="*/ 1079829 h 20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990831" h="2064754">
                    <a:moveTo>
                      <a:pt x="1916285" y="1597703"/>
                    </a:moveTo>
                    <a:cubicBezTo>
                      <a:pt x="1896985" y="1571971"/>
                      <a:pt x="1851953" y="1576795"/>
                      <a:pt x="1831045" y="1597703"/>
                    </a:cubicBezTo>
                    <a:cubicBezTo>
                      <a:pt x="1805312" y="1623436"/>
                      <a:pt x="1811745" y="1658819"/>
                      <a:pt x="1831045" y="1684552"/>
                    </a:cubicBezTo>
                    <a:cubicBezTo>
                      <a:pt x="1858386" y="1719935"/>
                      <a:pt x="1871253" y="1768184"/>
                      <a:pt x="1871253" y="1813216"/>
                    </a:cubicBezTo>
                    <a:cubicBezTo>
                      <a:pt x="1871253" y="1853424"/>
                      <a:pt x="1861603" y="1909715"/>
                      <a:pt x="1829437" y="1935448"/>
                    </a:cubicBezTo>
                    <a:cubicBezTo>
                      <a:pt x="1795662" y="1962789"/>
                      <a:pt x="1740980" y="1946706"/>
                      <a:pt x="1703989" y="1932231"/>
                    </a:cubicBezTo>
                    <a:cubicBezTo>
                      <a:pt x="1662173" y="1916148"/>
                      <a:pt x="1621966" y="1888807"/>
                      <a:pt x="1588191" y="1856640"/>
                    </a:cubicBezTo>
                    <a:cubicBezTo>
                      <a:pt x="1507776" y="1782659"/>
                      <a:pt x="1443444" y="1689377"/>
                      <a:pt x="1380720" y="1600920"/>
                    </a:cubicBezTo>
                    <a:cubicBezTo>
                      <a:pt x="1305129" y="1494772"/>
                      <a:pt x="1231147" y="1387015"/>
                      <a:pt x="1157165" y="1277651"/>
                    </a:cubicBezTo>
                    <a:cubicBezTo>
                      <a:pt x="1075142" y="1153811"/>
                      <a:pt x="994727" y="1028363"/>
                      <a:pt x="917528" y="901307"/>
                    </a:cubicBezTo>
                    <a:cubicBezTo>
                      <a:pt x="917528" y="901307"/>
                      <a:pt x="917528" y="901307"/>
                      <a:pt x="917528" y="901307"/>
                    </a:cubicBezTo>
                    <a:cubicBezTo>
                      <a:pt x="986685" y="890049"/>
                      <a:pt x="1059059" y="904524"/>
                      <a:pt x="1121783" y="931865"/>
                    </a:cubicBezTo>
                    <a:cubicBezTo>
                      <a:pt x="1139474" y="939907"/>
                      <a:pt x="1158773" y="936690"/>
                      <a:pt x="1168423" y="920607"/>
                    </a:cubicBezTo>
                    <a:cubicBezTo>
                      <a:pt x="1171640" y="918999"/>
                      <a:pt x="1173248" y="917390"/>
                      <a:pt x="1176465" y="914174"/>
                    </a:cubicBezTo>
                    <a:lnTo>
                      <a:pt x="1181290" y="906132"/>
                    </a:lnTo>
                    <a:cubicBezTo>
                      <a:pt x="1184506" y="899699"/>
                      <a:pt x="1186115" y="894874"/>
                      <a:pt x="1186115" y="886832"/>
                    </a:cubicBezTo>
                    <a:lnTo>
                      <a:pt x="1186115" y="872358"/>
                    </a:lnTo>
                    <a:cubicBezTo>
                      <a:pt x="1186115" y="870749"/>
                      <a:pt x="1186115" y="869141"/>
                      <a:pt x="1186115" y="867533"/>
                    </a:cubicBezTo>
                    <a:cubicBezTo>
                      <a:pt x="1190940" y="862708"/>
                      <a:pt x="1192548" y="854666"/>
                      <a:pt x="1194156" y="846625"/>
                    </a:cubicBezTo>
                    <a:cubicBezTo>
                      <a:pt x="1207023" y="650412"/>
                      <a:pt x="1383936" y="504056"/>
                      <a:pt x="1573716" y="536222"/>
                    </a:cubicBezTo>
                    <a:cubicBezTo>
                      <a:pt x="1605883" y="541047"/>
                      <a:pt x="1626790" y="512097"/>
                      <a:pt x="1613924" y="481540"/>
                    </a:cubicBezTo>
                    <a:cubicBezTo>
                      <a:pt x="1544767" y="323926"/>
                      <a:pt x="1425752" y="190436"/>
                      <a:pt x="1279396" y="105196"/>
                    </a:cubicBezTo>
                    <a:cubicBezTo>
                      <a:pt x="1121783" y="13523"/>
                      <a:pt x="938436" y="-18643"/>
                      <a:pt x="759914" y="10306"/>
                    </a:cubicBezTo>
                    <a:cubicBezTo>
                      <a:pt x="676282" y="23173"/>
                      <a:pt x="595867" y="52122"/>
                      <a:pt x="521885" y="90721"/>
                    </a:cubicBezTo>
                    <a:cubicBezTo>
                      <a:pt x="515451" y="81072"/>
                      <a:pt x="507410" y="74638"/>
                      <a:pt x="499368" y="66597"/>
                    </a:cubicBezTo>
                    <a:cubicBezTo>
                      <a:pt x="491327" y="60164"/>
                      <a:pt x="480069" y="55339"/>
                      <a:pt x="470419" y="52122"/>
                    </a:cubicBezTo>
                    <a:cubicBezTo>
                      <a:pt x="455944" y="48905"/>
                      <a:pt x="443078" y="48905"/>
                      <a:pt x="428603" y="50514"/>
                    </a:cubicBezTo>
                    <a:cubicBezTo>
                      <a:pt x="415737" y="52122"/>
                      <a:pt x="402870" y="60164"/>
                      <a:pt x="393220" y="69813"/>
                    </a:cubicBezTo>
                    <a:cubicBezTo>
                      <a:pt x="383571" y="79463"/>
                      <a:pt x="375529" y="92330"/>
                      <a:pt x="372312" y="105196"/>
                    </a:cubicBezTo>
                    <a:cubicBezTo>
                      <a:pt x="370704" y="111629"/>
                      <a:pt x="369096" y="119671"/>
                      <a:pt x="369096" y="126104"/>
                    </a:cubicBezTo>
                    <a:cubicBezTo>
                      <a:pt x="369096" y="130929"/>
                      <a:pt x="369096" y="134146"/>
                      <a:pt x="369096" y="138971"/>
                    </a:cubicBezTo>
                    <a:cubicBezTo>
                      <a:pt x="370704" y="153445"/>
                      <a:pt x="373921" y="166312"/>
                      <a:pt x="380354" y="179178"/>
                    </a:cubicBezTo>
                    <a:cubicBezTo>
                      <a:pt x="381962" y="180787"/>
                      <a:pt x="383571" y="184003"/>
                      <a:pt x="383571" y="185611"/>
                    </a:cubicBezTo>
                    <a:cubicBezTo>
                      <a:pt x="343363" y="212953"/>
                      <a:pt x="306372" y="251552"/>
                      <a:pt x="272597" y="286935"/>
                    </a:cubicBezTo>
                    <a:cubicBezTo>
                      <a:pt x="205049" y="359308"/>
                      <a:pt x="145541" y="442940"/>
                      <a:pt x="100509" y="531397"/>
                    </a:cubicBezTo>
                    <a:cubicBezTo>
                      <a:pt x="10444" y="706702"/>
                      <a:pt x="-24939" y="907741"/>
                      <a:pt x="18485" y="1102345"/>
                    </a:cubicBezTo>
                    <a:cubicBezTo>
                      <a:pt x="42610" y="1210102"/>
                      <a:pt x="90859" y="1311425"/>
                      <a:pt x="160016" y="1395057"/>
                    </a:cubicBezTo>
                    <a:cubicBezTo>
                      <a:pt x="177707" y="1417573"/>
                      <a:pt x="211482" y="1403098"/>
                      <a:pt x="219523" y="1378974"/>
                    </a:cubicBezTo>
                    <a:cubicBezTo>
                      <a:pt x="245256" y="1298559"/>
                      <a:pt x="277422" y="1202060"/>
                      <a:pt x="348188" y="1150595"/>
                    </a:cubicBezTo>
                    <a:cubicBezTo>
                      <a:pt x="441469" y="1081437"/>
                      <a:pt x="549226" y="1152203"/>
                      <a:pt x="629641" y="1210102"/>
                    </a:cubicBezTo>
                    <a:cubicBezTo>
                      <a:pt x="642507" y="1219752"/>
                      <a:pt x="655374" y="1218143"/>
                      <a:pt x="665024" y="1210102"/>
                    </a:cubicBezTo>
                    <a:cubicBezTo>
                      <a:pt x="685932" y="1211710"/>
                      <a:pt x="706840" y="1194019"/>
                      <a:pt x="705232" y="1173111"/>
                    </a:cubicBezTo>
                    <a:cubicBezTo>
                      <a:pt x="714881" y="1163461"/>
                      <a:pt x="718098" y="1150595"/>
                      <a:pt x="714881" y="1136120"/>
                    </a:cubicBezTo>
                    <a:cubicBezTo>
                      <a:pt x="703623" y="1058921"/>
                      <a:pt x="747047" y="984939"/>
                      <a:pt x="806555" y="939907"/>
                    </a:cubicBezTo>
                    <a:cubicBezTo>
                      <a:pt x="808163" y="944731"/>
                      <a:pt x="809772" y="951165"/>
                      <a:pt x="812988" y="955990"/>
                    </a:cubicBezTo>
                    <a:cubicBezTo>
                      <a:pt x="970602" y="1213319"/>
                      <a:pt x="1137866" y="1462606"/>
                      <a:pt x="1313171" y="1707068"/>
                    </a:cubicBezTo>
                    <a:cubicBezTo>
                      <a:pt x="1388761" y="1811608"/>
                      <a:pt x="1465960" y="1917756"/>
                      <a:pt x="1572108" y="1991738"/>
                    </a:cubicBezTo>
                    <a:cubicBezTo>
                      <a:pt x="1670215" y="2059287"/>
                      <a:pt x="1829437" y="2109145"/>
                      <a:pt x="1921110" y="2004605"/>
                    </a:cubicBezTo>
                    <a:cubicBezTo>
                      <a:pt x="2025650" y="1896848"/>
                      <a:pt x="2003134" y="1713501"/>
                      <a:pt x="1916285" y="1597703"/>
                    </a:cubicBezTo>
                    <a:close/>
                    <a:moveTo>
                      <a:pt x="1404844" y="303018"/>
                    </a:moveTo>
                    <a:cubicBezTo>
                      <a:pt x="1451485" y="351267"/>
                      <a:pt x="1490084" y="405949"/>
                      <a:pt x="1522251" y="465457"/>
                    </a:cubicBezTo>
                    <a:cubicBezTo>
                      <a:pt x="1430577" y="465457"/>
                      <a:pt x="1342120" y="494406"/>
                      <a:pt x="1268139" y="555522"/>
                    </a:cubicBezTo>
                    <a:cubicBezTo>
                      <a:pt x="1194156" y="616637"/>
                      <a:pt x="1147516" y="703486"/>
                      <a:pt x="1129824" y="796767"/>
                    </a:cubicBezTo>
                    <a:cubicBezTo>
                      <a:pt x="1033326" y="516922"/>
                      <a:pt x="817813" y="285326"/>
                      <a:pt x="549226" y="172745"/>
                    </a:cubicBezTo>
                    <a:cubicBezTo>
                      <a:pt x="549226" y="171137"/>
                      <a:pt x="547618" y="169528"/>
                      <a:pt x="547618" y="167920"/>
                    </a:cubicBezTo>
                    <a:cubicBezTo>
                      <a:pt x="829071" y="15131"/>
                      <a:pt x="1181290" y="68205"/>
                      <a:pt x="1404844" y="303018"/>
                    </a:cubicBezTo>
                    <a:close/>
                    <a:moveTo>
                      <a:pt x="441469" y="132537"/>
                    </a:moveTo>
                    <a:cubicBezTo>
                      <a:pt x="441469" y="132537"/>
                      <a:pt x="441469" y="132537"/>
                      <a:pt x="441469" y="132537"/>
                    </a:cubicBezTo>
                    <a:cubicBezTo>
                      <a:pt x="441469" y="130929"/>
                      <a:pt x="441469" y="130929"/>
                      <a:pt x="441469" y="132537"/>
                    </a:cubicBezTo>
                    <a:cubicBezTo>
                      <a:pt x="443078" y="130929"/>
                      <a:pt x="443078" y="130929"/>
                      <a:pt x="443078" y="130929"/>
                    </a:cubicBezTo>
                    <a:cubicBezTo>
                      <a:pt x="443078" y="130929"/>
                      <a:pt x="444686" y="130929"/>
                      <a:pt x="444686" y="130929"/>
                    </a:cubicBezTo>
                    <a:cubicBezTo>
                      <a:pt x="446294" y="130929"/>
                      <a:pt x="447903" y="130929"/>
                      <a:pt x="449511" y="130929"/>
                    </a:cubicBezTo>
                    <a:cubicBezTo>
                      <a:pt x="451119" y="130929"/>
                      <a:pt x="454336" y="132537"/>
                      <a:pt x="455944" y="132537"/>
                    </a:cubicBezTo>
                    <a:cubicBezTo>
                      <a:pt x="457552" y="134146"/>
                      <a:pt x="459161" y="134146"/>
                      <a:pt x="460769" y="135754"/>
                    </a:cubicBezTo>
                    <a:cubicBezTo>
                      <a:pt x="457552" y="138971"/>
                      <a:pt x="454336" y="143795"/>
                      <a:pt x="452728" y="148620"/>
                    </a:cubicBezTo>
                    <a:cubicBezTo>
                      <a:pt x="449511" y="148620"/>
                      <a:pt x="447903" y="148620"/>
                      <a:pt x="444686" y="150229"/>
                    </a:cubicBezTo>
                    <a:cubicBezTo>
                      <a:pt x="444686" y="148620"/>
                      <a:pt x="443078" y="148620"/>
                      <a:pt x="443078" y="147012"/>
                    </a:cubicBezTo>
                    <a:cubicBezTo>
                      <a:pt x="443078" y="145404"/>
                      <a:pt x="441469" y="142187"/>
                      <a:pt x="441469" y="140579"/>
                    </a:cubicBezTo>
                    <a:cubicBezTo>
                      <a:pt x="441469" y="138971"/>
                      <a:pt x="441469" y="137362"/>
                      <a:pt x="441469" y="135754"/>
                    </a:cubicBezTo>
                    <a:cubicBezTo>
                      <a:pt x="441469" y="134146"/>
                      <a:pt x="441469" y="132537"/>
                      <a:pt x="441469" y="132537"/>
                    </a:cubicBezTo>
                    <a:close/>
                    <a:moveTo>
                      <a:pt x="319238" y="1089479"/>
                    </a:moveTo>
                    <a:cubicBezTo>
                      <a:pt x="246865" y="1137728"/>
                      <a:pt x="205049" y="1218143"/>
                      <a:pt x="174491" y="1298559"/>
                    </a:cubicBezTo>
                    <a:cubicBezTo>
                      <a:pt x="94076" y="1174719"/>
                      <a:pt x="61910" y="1020322"/>
                      <a:pt x="74776" y="872358"/>
                    </a:cubicBezTo>
                    <a:cubicBezTo>
                      <a:pt x="89251" y="698661"/>
                      <a:pt x="168057" y="533005"/>
                      <a:pt x="275814" y="399516"/>
                    </a:cubicBezTo>
                    <a:cubicBezTo>
                      <a:pt x="306372" y="362525"/>
                      <a:pt x="338538" y="327142"/>
                      <a:pt x="372312" y="294976"/>
                    </a:cubicBezTo>
                    <a:cubicBezTo>
                      <a:pt x="375529" y="291760"/>
                      <a:pt x="380354" y="286935"/>
                      <a:pt x="383571" y="283718"/>
                    </a:cubicBezTo>
                    <a:cubicBezTo>
                      <a:pt x="314413" y="563563"/>
                      <a:pt x="426995" y="849842"/>
                      <a:pt x="573351" y="1094304"/>
                    </a:cubicBezTo>
                    <a:cubicBezTo>
                      <a:pt x="491327" y="1052488"/>
                      <a:pt x="402870" y="1034797"/>
                      <a:pt x="319238" y="1089479"/>
                    </a:cubicBezTo>
                    <a:close/>
                    <a:moveTo>
                      <a:pt x="647333" y="1079829"/>
                    </a:moveTo>
                    <a:cubicBezTo>
                      <a:pt x="492935" y="825717"/>
                      <a:pt x="361054" y="516922"/>
                      <a:pt x="478461" y="225819"/>
                    </a:cubicBezTo>
                    <a:cubicBezTo>
                      <a:pt x="481677" y="225819"/>
                      <a:pt x="484894" y="224211"/>
                      <a:pt x="488111" y="224211"/>
                    </a:cubicBezTo>
                    <a:cubicBezTo>
                      <a:pt x="489718" y="225819"/>
                      <a:pt x="491327" y="225819"/>
                      <a:pt x="494544" y="227427"/>
                    </a:cubicBezTo>
                    <a:cubicBezTo>
                      <a:pt x="764739" y="328751"/>
                      <a:pt x="980251" y="560347"/>
                      <a:pt x="1070317" y="840192"/>
                    </a:cubicBezTo>
                    <a:cubicBezTo>
                      <a:pt x="975427" y="817675"/>
                      <a:pt x="875712" y="820892"/>
                      <a:pt x="790472" y="872358"/>
                    </a:cubicBezTo>
                    <a:cubicBezTo>
                      <a:pt x="714881" y="917390"/>
                      <a:pt x="661807" y="994589"/>
                      <a:pt x="647333" y="1079829"/>
                    </a:cubicBezTo>
                    <a:close/>
                  </a:path>
                </a:pathLst>
              </a:custGeom>
              <a:solidFill>
                <a:srgbClr val="534741"/>
              </a:solidFill>
              <a:ln w="16082" cap="flat">
                <a:noFill/>
                <a:prstDash val="solid"/>
                <a:miter/>
              </a:ln>
            </p:spPr>
            <p:txBody>
              <a:bodyPr rtlCol="0" anchor="ctr"/>
              <a:lstStyle/>
              <a:p>
                <a:endParaRPr lang="en-US"/>
              </a:p>
            </p:txBody>
          </p:sp>
        </p:grpSp>
      </p:grpSp>
      <p:sp>
        <p:nvSpPr>
          <p:cNvPr id="177" name="ชื่อเรื่อง 5">
            <a:extLst>
              <a:ext uri="{FF2B5EF4-FFF2-40B4-BE49-F238E27FC236}">
                <a16:creationId xmlns:a16="http://schemas.microsoft.com/office/drawing/2014/main" xmlns="" id="{8E9BAA84-6F35-4887-A98A-C8F0E7083FD4}"/>
              </a:ext>
            </a:extLst>
          </p:cNvPr>
          <p:cNvSpPr>
            <a:spLocks noGrp="1"/>
          </p:cNvSpPr>
          <p:nvPr>
            <p:ph type="title" hasCustomPrompt="1"/>
          </p:nvPr>
        </p:nvSpPr>
        <p:spPr>
          <a:xfrm>
            <a:off x="552292" y="697977"/>
            <a:ext cx="4862129" cy="1935704"/>
          </a:xfrm>
        </p:spPr>
        <p:txBody>
          <a:bodyPr>
            <a:noAutofit/>
          </a:bodyPr>
          <a:lstStyle>
            <a:lvl1pPr algn="l">
              <a:lnSpc>
                <a:spcPct val="80000"/>
              </a:lnSpc>
              <a:defRPr sz="5400" spc="-150"/>
            </a:lvl1pPr>
          </a:lstStyle>
          <a:p>
            <a:pPr marL="0" marR="0" lvl="0" indent="0" algn="l" defTabSz="685800" rtl="0" eaLnBrk="1" fontAlgn="auto" latinLnBrk="0" hangingPunct="1">
              <a:lnSpc>
                <a:spcPct val="80000"/>
              </a:lnSpc>
              <a:spcBef>
                <a:spcPct val="0"/>
              </a:spcBef>
              <a:spcAft>
                <a:spcPts val="0"/>
              </a:spcAft>
              <a:buClrTx/>
              <a:buSzTx/>
              <a:buFontTx/>
              <a:buNone/>
              <a:tabLst/>
              <a:defRPr/>
            </a:pPr>
            <a:r>
              <a:rPr lang="en-US" dirty="0"/>
              <a:t>CACTUS </a:t>
            </a:r>
            <a:br>
              <a:rPr lang="en-US" dirty="0"/>
            </a:br>
            <a:r>
              <a:rPr lang="en-US" dirty="0"/>
              <a:t>CUTE</a:t>
            </a:r>
            <a:r>
              <a:rPr lang="th-TH"/>
              <a:t/>
            </a:r>
            <a:br>
              <a:rPr lang="th-TH"/>
            </a:br>
            <a:r>
              <a:rPr lang="en-US" sz="5400" dirty="0"/>
              <a:t>PRESENTATION</a:t>
            </a:r>
            <a:endParaRPr lang="en-US" dirty="0"/>
          </a:p>
        </p:txBody>
      </p:sp>
      <p:sp>
        <p:nvSpPr>
          <p:cNvPr id="178" name="ตัวแทนข้อความ 2">
            <a:extLst>
              <a:ext uri="{FF2B5EF4-FFF2-40B4-BE49-F238E27FC236}">
                <a16:creationId xmlns:a16="http://schemas.microsoft.com/office/drawing/2014/main" xmlns="" id="{DA0FEB59-51A1-484A-87DC-4644537B858F}"/>
              </a:ext>
            </a:extLst>
          </p:cNvPr>
          <p:cNvSpPr>
            <a:spLocks noGrp="1"/>
          </p:cNvSpPr>
          <p:nvPr>
            <p:ph type="body" sz="quarter" idx="16" hasCustomPrompt="1"/>
          </p:nvPr>
        </p:nvSpPr>
        <p:spPr>
          <a:xfrm>
            <a:off x="552292" y="2851480"/>
            <a:ext cx="3806467" cy="871807"/>
          </a:xfrm>
        </p:spPr>
        <p:txBody>
          <a:bodyPr>
            <a:noAutofit/>
          </a:bodyPr>
          <a:lstStyle>
            <a:lvl1pPr marL="0" indent="0" algn="l">
              <a:lnSpc>
                <a:spcPct val="100000"/>
              </a:lnSpc>
              <a:spcBef>
                <a:spcPts val="1200"/>
              </a:spcBef>
              <a:buNone/>
              <a:defRPr sz="1100" baseline="0">
                <a:latin typeface="+mn-lt"/>
                <a:cs typeface="IBM Plex Sans Thai" panose="020B0503050203000203" pitchFamily="34" charset="-34"/>
              </a:defRPr>
            </a:lvl1pPr>
          </a:lstStyle>
          <a:p>
            <a:pPr lvl="0"/>
            <a:r>
              <a:rPr lang="en-US" dirty="0"/>
              <a:t>Lorem Ipsum is simply dummy text of the printing and typesetting industry. Lorem Ipsum has been the industry's standard dummy text ever since the 1500s, when an unknown printer took a galley of type.</a:t>
            </a:r>
          </a:p>
        </p:txBody>
      </p:sp>
    </p:spTree>
    <p:extLst>
      <p:ext uri="{BB962C8B-B14F-4D97-AF65-F5344CB8AC3E}">
        <p14:creationId xmlns:p14="http://schemas.microsoft.com/office/powerpoint/2010/main" val="151070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ชื่อเรื่องและข้อความแนวตั้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0928DD-AEDF-47A5-A6C3-A17BC4849B5E}"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1885B-D031-4156-B33B-38F77A445BD8}" type="slidenum">
              <a:rPr lang="en-US" smtClean="0"/>
              <a:t>‹#›</a:t>
            </a:fld>
            <a:endParaRPr lang="en-US"/>
          </a:p>
        </p:txBody>
      </p:sp>
      <p:sp>
        <p:nvSpPr>
          <p:cNvPr id="9" name="รูปแบบอิสระ: รูปร่าง 8">
            <a:extLst>
              <a:ext uri="{FF2B5EF4-FFF2-40B4-BE49-F238E27FC236}">
                <a16:creationId xmlns:a16="http://schemas.microsoft.com/office/drawing/2014/main" xmlns="" id="{136CDAA6-7AF4-4984-9DA4-B06EF86EB9D0}"/>
              </a:ext>
            </a:extLst>
          </p:cNvPr>
          <p:cNvSpPr/>
          <p:nvPr/>
        </p:nvSpPr>
        <p:spPr>
          <a:xfrm>
            <a:off x="414008" y="411538"/>
            <a:ext cx="231818" cy="238987"/>
          </a:xfrm>
          <a:custGeom>
            <a:avLst/>
            <a:gdLst>
              <a:gd name="connsiteX0" fmla="*/ 115909 w 231818"/>
              <a:gd name="connsiteY0" fmla="*/ 0 h 238987"/>
              <a:gd name="connsiteX1" fmla="*/ 115909 w 231818"/>
              <a:gd name="connsiteY1" fmla="*/ 238988 h 238987"/>
              <a:gd name="connsiteX2" fmla="*/ 115909 w 231818"/>
              <a:gd name="connsiteY2" fmla="*/ 0 h 238987"/>
            </a:gdLst>
            <a:ahLst/>
            <a:cxnLst>
              <a:cxn ang="0">
                <a:pos x="connsiteX0" y="connsiteY0"/>
              </a:cxn>
              <a:cxn ang="0">
                <a:pos x="connsiteX1" y="connsiteY1"/>
              </a:cxn>
              <a:cxn ang="0">
                <a:pos x="connsiteX2" y="connsiteY2"/>
              </a:cxn>
            </a:cxnLst>
            <a:rect l="l" t="t" r="r" b="b"/>
            <a:pathLst>
              <a:path w="231818" h="238987">
                <a:moveTo>
                  <a:pt x="115909" y="0"/>
                </a:moveTo>
                <a:cubicBezTo>
                  <a:pt x="-38636" y="0"/>
                  <a:pt x="-38636" y="238988"/>
                  <a:pt x="115909" y="238988"/>
                </a:cubicBezTo>
                <a:cubicBezTo>
                  <a:pt x="270455"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E8CE6950-09B5-48F8-875E-29B94AA4B3D1}"/>
              </a:ext>
            </a:extLst>
          </p:cNvPr>
          <p:cNvSpPr/>
          <p:nvPr/>
        </p:nvSpPr>
        <p:spPr>
          <a:xfrm>
            <a:off x="117663" y="1783329"/>
            <a:ext cx="231818" cy="238987"/>
          </a:xfrm>
          <a:custGeom>
            <a:avLst/>
            <a:gdLst>
              <a:gd name="connsiteX0" fmla="*/ 115909 w 231818"/>
              <a:gd name="connsiteY0" fmla="*/ 0 h 238987"/>
              <a:gd name="connsiteX1" fmla="*/ 115909 w 231818"/>
              <a:gd name="connsiteY1" fmla="*/ 238988 h 238987"/>
              <a:gd name="connsiteX2" fmla="*/ 115909 w 231818"/>
              <a:gd name="connsiteY2" fmla="*/ 0 h 238987"/>
            </a:gdLst>
            <a:ahLst/>
            <a:cxnLst>
              <a:cxn ang="0">
                <a:pos x="connsiteX0" y="connsiteY0"/>
              </a:cxn>
              <a:cxn ang="0">
                <a:pos x="connsiteX1" y="connsiteY1"/>
              </a:cxn>
              <a:cxn ang="0">
                <a:pos x="connsiteX2" y="connsiteY2"/>
              </a:cxn>
            </a:cxnLst>
            <a:rect l="l" t="t" r="r" b="b"/>
            <a:pathLst>
              <a:path w="231818" h="238987">
                <a:moveTo>
                  <a:pt x="115909" y="0"/>
                </a:moveTo>
                <a:cubicBezTo>
                  <a:pt x="-38636" y="0"/>
                  <a:pt x="-38636" y="238988"/>
                  <a:pt x="115909" y="238988"/>
                </a:cubicBezTo>
                <a:cubicBezTo>
                  <a:pt x="270455"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DDE56593-9583-470C-B577-DFBF9761B6B1}"/>
              </a:ext>
            </a:extLst>
          </p:cNvPr>
          <p:cNvSpPr/>
          <p:nvPr/>
        </p:nvSpPr>
        <p:spPr>
          <a:xfrm>
            <a:off x="1868648" y="1918755"/>
            <a:ext cx="230623" cy="238987"/>
          </a:xfrm>
          <a:custGeom>
            <a:avLst/>
            <a:gdLst>
              <a:gd name="connsiteX0" fmla="*/ 115909 w 230623"/>
              <a:gd name="connsiteY0" fmla="*/ 0 h 238987"/>
              <a:gd name="connsiteX1" fmla="*/ 115909 w 230623"/>
              <a:gd name="connsiteY1" fmla="*/ 238988 h 238987"/>
              <a:gd name="connsiteX2" fmla="*/ 115909 w 230623"/>
              <a:gd name="connsiteY2" fmla="*/ 0 h 238987"/>
            </a:gdLst>
            <a:ahLst/>
            <a:cxnLst>
              <a:cxn ang="0">
                <a:pos x="connsiteX0" y="connsiteY0"/>
              </a:cxn>
              <a:cxn ang="0">
                <a:pos x="connsiteX1" y="connsiteY1"/>
              </a:cxn>
              <a:cxn ang="0">
                <a:pos x="connsiteX2" y="connsiteY2"/>
              </a:cxn>
            </a:cxnLst>
            <a:rect l="l" t="t" r="r" b="b"/>
            <a:pathLst>
              <a:path w="230623" h="238987">
                <a:moveTo>
                  <a:pt x="115909" y="0"/>
                </a:moveTo>
                <a:cubicBezTo>
                  <a:pt x="-38636" y="0"/>
                  <a:pt x="-38636" y="238988"/>
                  <a:pt x="115909" y="238988"/>
                </a:cubicBezTo>
                <a:cubicBezTo>
                  <a:pt x="268861" y="238988"/>
                  <a:pt x="268861" y="0"/>
                  <a:pt x="115909" y="0"/>
                </a:cubicBezTo>
                <a:close/>
              </a:path>
            </a:pathLst>
          </a:custGeom>
          <a:solidFill>
            <a:srgbClr val="F2F5D8"/>
          </a:solidFill>
          <a:ln w="15932"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3F6590B4-C2CC-414B-83CA-5547FBFADD8B}"/>
              </a:ext>
            </a:extLst>
          </p:cNvPr>
          <p:cNvSpPr/>
          <p:nvPr/>
        </p:nvSpPr>
        <p:spPr>
          <a:xfrm>
            <a:off x="3536783" y="1326065"/>
            <a:ext cx="231221" cy="238987"/>
          </a:xfrm>
          <a:custGeom>
            <a:avLst/>
            <a:gdLst>
              <a:gd name="connsiteX0" fmla="*/ 115909 w 231221"/>
              <a:gd name="connsiteY0" fmla="*/ 0 h 238987"/>
              <a:gd name="connsiteX1" fmla="*/ 115909 w 231221"/>
              <a:gd name="connsiteY1" fmla="*/ 238988 h 238987"/>
              <a:gd name="connsiteX2" fmla="*/ 115909 w 231221"/>
              <a:gd name="connsiteY2" fmla="*/ 0 h 238987"/>
            </a:gdLst>
            <a:ahLst/>
            <a:cxnLst>
              <a:cxn ang="0">
                <a:pos x="connsiteX0" y="connsiteY0"/>
              </a:cxn>
              <a:cxn ang="0">
                <a:pos x="connsiteX1" y="connsiteY1"/>
              </a:cxn>
              <a:cxn ang="0">
                <a:pos x="connsiteX2" y="connsiteY2"/>
              </a:cxn>
            </a:cxnLst>
            <a:rect l="l" t="t" r="r" b="b"/>
            <a:pathLst>
              <a:path w="231221" h="238987">
                <a:moveTo>
                  <a:pt x="115909" y="0"/>
                </a:moveTo>
                <a:cubicBezTo>
                  <a:pt x="-38636" y="0"/>
                  <a:pt x="-38636" y="238988"/>
                  <a:pt x="115909" y="238988"/>
                </a:cubicBezTo>
                <a:cubicBezTo>
                  <a:pt x="268861"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C39F295C-46B4-4017-AB27-DA95BA54FA3B}"/>
              </a:ext>
            </a:extLst>
          </p:cNvPr>
          <p:cNvSpPr/>
          <p:nvPr/>
        </p:nvSpPr>
        <p:spPr>
          <a:xfrm>
            <a:off x="247911" y="3317233"/>
            <a:ext cx="239386" cy="266869"/>
          </a:xfrm>
          <a:custGeom>
            <a:avLst/>
            <a:gdLst>
              <a:gd name="connsiteX0" fmla="*/ 229428 w 239386"/>
              <a:gd name="connsiteY0" fmla="*/ 73688 h 266869"/>
              <a:gd name="connsiteX1" fmla="*/ 203936 w 239386"/>
              <a:gd name="connsiteY1" fmla="*/ 35450 h 266869"/>
              <a:gd name="connsiteX2" fmla="*/ 165698 w 239386"/>
              <a:gd name="connsiteY2" fmla="*/ 9958 h 266869"/>
              <a:gd name="connsiteX3" fmla="*/ 119494 w 239386"/>
              <a:gd name="connsiteY3" fmla="*/ 398 h 266869"/>
              <a:gd name="connsiteX4" fmla="*/ 87629 w 239386"/>
              <a:gd name="connsiteY4" fmla="*/ 5178 h 266869"/>
              <a:gd name="connsiteX5" fmla="*/ 35052 w 239386"/>
              <a:gd name="connsiteY5" fmla="*/ 35450 h 266869"/>
              <a:gd name="connsiteX6" fmla="*/ 15933 w 239386"/>
              <a:gd name="connsiteY6" fmla="*/ 59349 h 266869"/>
              <a:gd name="connsiteX7" fmla="*/ 0 w 239386"/>
              <a:gd name="connsiteY7" fmla="*/ 119892 h 266869"/>
              <a:gd name="connsiteX8" fmla="*/ 0 w 239386"/>
              <a:gd name="connsiteY8" fmla="*/ 146978 h 266869"/>
              <a:gd name="connsiteX9" fmla="*/ 9560 w 239386"/>
              <a:gd name="connsiteY9" fmla="*/ 193182 h 266869"/>
              <a:gd name="connsiteX10" fmla="*/ 35052 w 239386"/>
              <a:gd name="connsiteY10" fmla="*/ 231420 h 266869"/>
              <a:gd name="connsiteX11" fmla="*/ 73290 w 239386"/>
              <a:gd name="connsiteY11" fmla="*/ 256912 h 266869"/>
              <a:gd name="connsiteX12" fmla="*/ 119494 w 239386"/>
              <a:gd name="connsiteY12" fmla="*/ 266472 h 266869"/>
              <a:gd name="connsiteX13" fmla="*/ 151359 w 239386"/>
              <a:gd name="connsiteY13" fmla="*/ 261692 h 266869"/>
              <a:gd name="connsiteX14" fmla="*/ 203936 w 239386"/>
              <a:gd name="connsiteY14" fmla="*/ 231420 h 266869"/>
              <a:gd name="connsiteX15" fmla="*/ 223055 w 239386"/>
              <a:gd name="connsiteY15" fmla="*/ 207521 h 266869"/>
              <a:gd name="connsiteX16" fmla="*/ 238988 w 239386"/>
              <a:gd name="connsiteY16" fmla="*/ 146978 h 266869"/>
              <a:gd name="connsiteX17" fmla="*/ 238988 w 239386"/>
              <a:gd name="connsiteY17" fmla="*/ 119892 h 266869"/>
              <a:gd name="connsiteX18" fmla="*/ 229428 w 239386"/>
              <a:gd name="connsiteY18" fmla="*/ 73688 h 26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386" h="266869">
                <a:moveTo>
                  <a:pt x="229428" y="73688"/>
                </a:moveTo>
                <a:cubicBezTo>
                  <a:pt x="224649" y="59349"/>
                  <a:pt x="216682" y="46603"/>
                  <a:pt x="203936" y="35450"/>
                </a:cubicBezTo>
                <a:cubicBezTo>
                  <a:pt x="192784" y="24297"/>
                  <a:pt x="180038" y="16331"/>
                  <a:pt x="165698" y="9958"/>
                </a:cubicBezTo>
                <a:cubicBezTo>
                  <a:pt x="151359" y="1992"/>
                  <a:pt x="135427" y="-1195"/>
                  <a:pt x="119494" y="398"/>
                </a:cubicBezTo>
                <a:cubicBezTo>
                  <a:pt x="108341" y="1992"/>
                  <a:pt x="98782" y="3585"/>
                  <a:pt x="87629" y="5178"/>
                </a:cubicBezTo>
                <a:cubicBezTo>
                  <a:pt x="66917" y="11551"/>
                  <a:pt x="49391" y="21111"/>
                  <a:pt x="35052" y="35450"/>
                </a:cubicBezTo>
                <a:cubicBezTo>
                  <a:pt x="28679" y="43416"/>
                  <a:pt x="22306" y="51383"/>
                  <a:pt x="15933" y="59349"/>
                </a:cubicBezTo>
                <a:cubicBezTo>
                  <a:pt x="4780" y="78468"/>
                  <a:pt x="0" y="97587"/>
                  <a:pt x="0" y="119892"/>
                </a:cubicBezTo>
                <a:lnTo>
                  <a:pt x="0" y="146978"/>
                </a:lnTo>
                <a:cubicBezTo>
                  <a:pt x="0" y="162910"/>
                  <a:pt x="3187" y="178843"/>
                  <a:pt x="9560" y="193182"/>
                </a:cubicBezTo>
                <a:cubicBezTo>
                  <a:pt x="14339" y="207521"/>
                  <a:pt x="22306" y="220267"/>
                  <a:pt x="35052" y="231420"/>
                </a:cubicBezTo>
                <a:cubicBezTo>
                  <a:pt x="46204" y="242573"/>
                  <a:pt x="58950" y="250539"/>
                  <a:pt x="73290" y="256912"/>
                </a:cubicBezTo>
                <a:cubicBezTo>
                  <a:pt x="87629" y="264878"/>
                  <a:pt x="103561" y="268065"/>
                  <a:pt x="119494" y="266472"/>
                </a:cubicBezTo>
                <a:lnTo>
                  <a:pt x="151359" y="261692"/>
                </a:lnTo>
                <a:cubicBezTo>
                  <a:pt x="172071" y="255319"/>
                  <a:pt x="189597" y="245759"/>
                  <a:pt x="203936" y="231420"/>
                </a:cubicBezTo>
                <a:cubicBezTo>
                  <a:pt x="210309" y="223454"/>
                  <a:pt x="216682" y="215487"/>
                  <a:pt x="223055" y="207521"/>
                </a:cubicBezTo>
                <a:cubicBezTo>
                  <a:pt x="234208" y="188402"/>
                  <a:pt x="238988" y="169283"/>
                  <a:pt x="238988" y="146978"/>
                </a:cubicBezTo>
                <a:lnTo>
                  <a:pt x="238988" y="119892"/>
                </a:lnTo>
                <a:cubicBezTo>
                  <a:pt x="240581" y="103960"/>
                  <a:pt x="237395" y="88027"/>
                  <a:pt x="229428" y="73688"/>
                </a:cubicBezTo>
                <a:close/>
              </a:path>
            </a:pathLst>
          </a:custGeom>
          <a:solidFill>
            <a:srgbClr val="F2F5D8"/>
          </a:solidFill>
          <a:ln w="15932"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E5244C3E-D868-4343-BE19-969A39D61871}"/>
              </a:ext>
            </a:extLst>
          </p:cNvPr>
          <p:cNvSpPr/>
          <p:nvPr/>
        </p:nvSpPr>
        <p:spPr>
          <a:xfrm>
            <a:off x="1087954" y="4906105"/>
            <a:ext cx="230623" cy="238987"/>
          </a:xfrm>
          <a:custGeom>
            <a:avLst/>
            <a:gdLst>
              <a:gd name="connsiteX0" fmla="*/ 115909 w 230623"/>
              <a:gd name="connsiteY0" fmla="*/ 0 h 238987"/>
              <a:gd name="connsiteX1" fmla="*/ 115909 w 230623"/>
              <a:gd name="connsiteY1" fmla="*/ 238988 h 238987"/>
              <a:gd name="connsiteX2" fmla="*/ 115909 w 230623"/>
              <a:gd name="connsiteY2" fmla="*/ 0 h 238987"/>
            </a:gdLst>
            <a:ahLst/>
            <a:cxnLst>
              <a:cxn ang="0">
                <a:pos x="connsiteX0" y="connsiteY0"/>
              </a:cxn>
              <a:cxn ang="0">
                <a:pos x="connsiteX1" y="connsiteY1"/>
              </a:cxn>
              <a:cxn ang="0">
                <a:pos x="connsiteX2" y="connsiteY2"/>
              </a:cxn>
            </a:cxnLst>
            <a:rect l="l" t="t" r="r" b="b"/>
            <a:pathLst>
              <a:path w="230623" h="238987">
                <a:moveTo>
                  <a:pt x="115909" y="0"/>
                </a:moveTo>
                <a:cubicBezTo>
                  <a:pt x="-38636" y="0"/>
                  <a:pt x="-38636" y="238988"/>
                  <a:pt x="115909" y="238988"/>
                </a:cubicBezTo>
                <a:cubicBezTo>
                  <a:pt x="268861" y="238988"/>
                  <a:pt x="268861" y="0"/>
                  <a:pt x="115909" y="0"/>
                </a:cubicBezTo>
                <a:close/>
              </a:path>
            </a:pathLst>
          </a:custGeom>
          <a:solidFill>
            <a:srgbClr val="F2F5D8"/>
          </a:solidFill>
          <a:ln w="15932"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F43961EE-35AF-43E7-87C8-8CB7EBB7C181}"/>
              </a:ext>
            </a:extLst>
          </p:cNvPr>
          <p:cNvSpPr/>
          <p:nvPr/>
        </p:nvSpPr>
        <p:spPr>
          <a:xfrm>
            <a:off x="3506113" y="4249685"/>
            <a:ext cx="238987" cy="244962"/>
          </a:xfrm>
          <a:custGeom>
            <a:avLst/>
            <a:gdLst>
              <a:gd name="connsiteX0" fmla="*/ 0 w 238987"/>
              <a:gd name="connsiteY0" fmla="*/ 114714 h 244962"/>
              <a:gd name="connsiteX1" fmla="*/ 0 w 238987"/>
              <a:gd name="connsiteY1" fmla="*/ 129053 h 244962"/>
              <a:gd name="connsiteX2" fmla="*/ 238988 w 238987"/>
              <a:gd name="connsiteY2" fmla="*/ 129053 h 244962"/>
              <a:gd name="connsiteX3" fmla="*/ 238988 w 238987"/>
              <a:gd name="connsiteY3" fmla="*/ 114714 h 244962"/>
              <a:gd name="connsiteX4" fmla="*/ 0 w 238987"/>
              <a:gd name="connsiteY4" fmla="*/ 114714 h 24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87" h="244962">
                <a:moveTo>
                  <a:pt x="0" y="114714"/>
                </a:moveTo>
                <a:lnTo>
                  <a:pt x="0" y="129053"/>
                </a:lnTo>
                <a:cubicBezTo>
                  <a:pt x="0" y="283599"/>
                  <a:pt x="238988" y="283599"/>
                  <a:pt x="238988" y="129053"/>
                </a:cubicBezTo>
                <a:lnTo>
                  <a:pt x="238988" y="114714"/>
                </a:lnTo>
                <a:cubicBezTo>
                  <a:pt x="238988" y="-38238"/>
                  <a:pt x="0" y="-38238"/>
                  <a:pt x="0" y="114714"/>
                </a:cubicBezTo>
                <a:close/>
              </a:path>
            </a:pathLst>
          </a:custGeom>
          <a:solidFill>
            <a:srgbClr val="F2F5D8"/>
          </a:solidFill>
          <a:ln w="15932"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C53FA446-94F8-45F7-8742-79A2F9370537}"/>
              </a:ext>
            </a:extLst>
          </p:cNvPr>
          <p:cNvSpPr/>
          <p:nvPr/>
        </p:nvSpPr>
        <p:spPr>
          <a:xfrm>
            <a:off x="3321694" y="2672364"/>
            <a:ext cx="230623" cy="238987"/>
          </a:xfrm>
          <a:custGeom>
            <a:avLst/>
            <a:gdLst>
              <a:gd name="connsiteX0" fmla="*/ 115909 w 230623"/>
              <a:gd name="connsiteY0" fmla="*/ 0 h 238987"/>
              <a:gd name="connsiteX1" fmla="*/ 115909 w 230623"/>
              <a:gd name="connsiteY1" fmla="*/ 238988 h 238987"/>
              <a:gd name="connsiteX2" fmla="*/ 115909 w 230623"/>
              <a:gd name="connsiteY2" fmla="*/ 0 h 238987"/>
            </a:gdLst>
            <a:ahLst/>
            <a:cxnLst>
              <a:cxn ang="0">
                <a:pos x="connsiteX0" y="connsiteY0"/>
              </a:cxn>
              <a:cxn ang="0">
                <a:pos x="connsiteX1" y="connsiteY1"/>
              </a:cxn>
              <a:cxn ang="0">
                <a:pos x="connsiteX2" y="connsiteY2"/>
              </a:cxn>
            </a:cxnLst>
            <a:rect l="l" t="t" r="r" b="b"/>
            <a:pathLst>
              <a:path w="230623" h="238987">
                <a:moveTo>
                  <a:pt x="115909" y="0"/>
                </a:moveTo>
                <a:cubicBezTo>
                  <a:pt x="-38636" y="0"/>
                  <a:pt x="-38636" y="238988"/>
                  <a:pt x="115909" y="238988"/>
                </a:cubicBezTo>
                <a:cubicBezTo>
                  <a:pt x="268861" y="238988"/>
                  <a:pt x="268861" y="0"/>
                  <a:pt x="115909" y="0"/>
                </a:cubicBezTo>
                <a:close/>
              </a:path>
            </a:pathLst>
          </a:custGeom>
          <a:solidFill>
            <a:srgbClr val="F2F5D8"/>
          </a:solidFill>
          <a:ln w="15932"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09B44DD5-77D6-4F1A-B55A-ADB78BF7BDD3}"/>
              </a:ext>
            </a:extLst>
          </p:cNvPr>
          <p:cNvSpPr/>
          <p:nvPr/>
        </p:nvSpPr>
        <p:spPr>
          <a:xfrm>
            <a:off x="5390533" y="4691016"/>
            <a:ext cx="266870" cy="238987"/>
          </a:xfrm>
          <a:custGeom>
            <a:avLst/>
            <a:gdLst>
              <a:gd name="connsiteX0" fmla="*/ 261692 w 266870"/>
              <a:gd name="connsiteY0" fmla="*/ 87629 h 238987"/>
              <a:gd name="connsiteX1" fmla="*/ 231420 w 266870"/>
              <a:gd name="connsiteY1" fmla="*/ 35051 h 238987"/>
              <a:gd name="connsiteX2" fmla="*/ 207521 w 266870"/>
              <a:gd name="connsiteY2" fmla="*/ 15933 h 238987"/>
              <a:gd name="connsiteX3" fmla="*/ 146978 w 266870"/>
              <a:gd name="connsiteY3" fmla="*/ 0 h 238987"/>
              <a:gd name="connsiteX4" fmla="*/ 119892 w 266870"/>
              <a:gd name="connsiteY4" fmla="*/ 0 h 238987"/>
              <a:gd name="connsiteX5" fmla="*/ 73688 w 266870"/>
              <a:gd name="connsiteY5" fmla="*/ 9560 h 238987"/>
              <a:gd name="connsiteX6" fmla="*/ 35450 w 266870"/>
              <a:gd name="connsiteY6" fmla="*/ 35051 h 238987"/>
              <a:gd name="connsiteX7" fmla="*/ 9958 w 266870"/>
              <a:gd name="connsiteY7" fmla="*/ 73290 h 238987"/>
              <a:gd name="connsiteX8" fmla="*/ 398 w 266870"/>
              <a:gd name="connsiteY8" fmla="*/ 119494 h 238987"/>
              <a:gd name="connsiteX9" fmla="*/ 5178 w 266870"/>
              <a:gd name="connsiteY9" fmla="*/ 151359 h 238987"/>
              <a:gd name="connsiteX10" fmla="*/ 35450 w 266870"/>
              <a:gd name="connsiteY10" fmla="*/ 203936 h 238987"/>
              <a:gd name="connsiteX11" fmla="*/ 59349 w 266870"/>
              <a:gd name="connsiteY11" fmla="*/ 223055 h 238987"/>
              <a:gd name="connsiteX12" fmla="*/ 119892 w 266870"/>
              <a:gd name="connsiteY12" fmla="*/ 238988 h 238987"/>
              <a:gd name="connsiteX13" fmla="*/ 146978 w 266870"/>
              <a:gd name="connsiteY13" fmla="*/ 238988 h 238987"/>
              <a:gd name="connsiteX14" fmla="*/ 193182 w 266870"/>
              <a:gd name="connsiteY14" fmla="*/ 229428 h 238987"/>
              <a:gd name="connsiteX15" fmla="*/ 231420 w 266870"/>
              <a:gd name="connsiteY15" fmla="*/ 203936 h 238987"/>
              <a:gd name="connsiteX16" fmla="*/ 256912 w 266870"/>
              <a:gd name="connsiteY16" fmla="*/ 165698 h 238987"/>
              <a:gd name="connsiteX17" fmla="*/ 266472 w 266870"/>
              <a:gd name="connsiteY17" fmla="*/ 119494 h 238987"/>
              <a:gd name="connsiteX18" fmla="*/ 261692 w 266870"/>
              <a:gd name="connsiteY18" fmla="*/ 87629 h 2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870" h="238987">
                <a:moveTo>
                  <a:pt x="261692" y="87629"/>
                </a:moveTo>
                <a:cubicBezTo>
                  <a:pt x="255319" y="66916"/>
                  <a:pt x="245759" y="49391"/>
                  <a:pt x="231420" y="35051"/>
                </a:cubicBezTo>
                <a:cubicBezTo>
                  <a:pt x="223454" y="28678"/>
                  <a:pt x="215487" y="22305"/>
                  <a:pt x="207521" y="15933"/>
                </a:cubicBezTo>
                <a:cubicBezTo>
                  <a:pt x="188402" y="4780"/>
                  <a:pt x="169283" y="0"/>
                  <a:pt x="146978" y="0"/>
                </a:cubicBezTo>
                <a:lnTo>
                  <a:pt x="119892" y="0"/>
                </a:lnTo>
                <a:cubicBezTo>
                  <a:pt x="103960" y="0"/>
                  <a:pt x="88027" y="3186"/>
                  <a:pt x="73688" y="9560"/>
                </a:cubicBezTo>
                <a:cubicBezTo>
                  <a:pt x="59349" y="14339"/>
                  <a:pt x="46603" y="22305"/>
                  <a:pt x="35450" y="35051"/>
                </a:cubicBezTo>
                <a:cubicBezTo>
                  <a:pt x="24297" y="46204"/>
                  <a:pt x="16331" y="58950"/>
                  <a:pt x="9958" y="73290"/>
                </a:cubicBezTo>
                <a:cubicBezTo>
                  <a:pt x="1992" y="87629"/>
                  <a:pt x="-1195" y="103561"/>
                  <a:pt x="398" y="119494"/>
                </a:cubicBezTo>
                <a:cubicBezTo>
                  <a:pt x="1992" y="130646"/>
                  <a:pt x="3585" y="140206"/>
                  <a:pt x="5178" y="151359"/>
                </a:cubicBezTo>
                <a:cubicBezTo>
                  <a:pt x="11551" y="172071"/>
                  <a:pt x="21111" y="189597"/>
                  <a:pt x="35450" y="203936"/>
                </a:cubicBezTo>
                <a:cubicBezTo>
                  <a:pt x="43416" y="210309"/>
                  <a:pt x="51383" y="216683"/>
                  <a:pt x="59349" y="223055"/>
                </a:cubicBezTo>
                <a:cubicBezTo>
                  <a:pt x="78468" y="234208"/>
                  <a:pt x="97587" y="238988"/>
                  <a:pt x="119892" y="238988"/>
                </a:cubicBezTo>
                <a:lnTo>
                  <a:pt x="146978" y="238988"/>
                </a:lnTo>
                <a:cubicBezTo>
                  <a:pt x="162910" y="238988"/>
                  <a:pt x="178843" y="235801"/>
                  <a:pt x="193182" y="229428"/>
                </a:cubicBezTo>
                <a:cubicBezTo>
                  <a:pt x="207521" y="224649"/>
                  <a:pt x="220268" y="216683"/>
                  <a:pt x="231420" y="203936"/>
                </a:cubicBezTo>
                <a:cubicBezTo>
                  <a:pt x="242573" y="192784"/>
                  <a:pt x="250539" y="180037"/>
                  <a:pt x="256912" y="165698"/>
                </a:cubicBezTo>
                <a:cubicBezTo>
                  <a:pt x="264878" y="151359"/>
                  <a:pt x="268065" y="135427"/>
                  <a:pt x="266472" y="119494"/>
                </a:cubicBezTo>
                <a:cubicBezTo>
                  <a:pt x="264878" y="108341"/>
                  <a:pt x="263285" y="98781"/>
                  <a:pt x="261692" y="87629"/>
                </a:cubicBezTo>
                <a:close/>
              </a:path>
            </a:pathLst>
          </a:custGeom>
          <a:solidFill>
            <a:srgbClr val="F2F5D8"/>
          </a:solidFill>
          <a:ln w="15932"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F3185F08-28EA-4C7D-8010-67046CF7A34F}"/>
              </a:ext>
            </a:extLst>
          </p:cNvPr>
          <p:cNvSpPr/>
          <p:nvPr/>
        </p:nvSpPr>
        <p:spPr>
          <a:xfrm>
            <a:off x="2643765" y="4906105"/>
            <a:ext cx="266869" cy="238987"/>
          </a:xfrm>
          <a:custGeom>
            <a:avLst/>
            <a:gdLst>
              <a:gd name="connsiteX0" fmla="*/ 263285 w 266869"/>
              <a:gd name="connsiteY0" fmla="*/ 87629 h 238987"/>
              <a:gd name="connsiteX1" fmla="*/ 233013 w 266869"/>
              <a:gd name="connsiteY1" fmla="*/ 35051 h 238987"/>
              <a:gd name="connsiteX2" fmla="*/ 209115 w 266869"/>
              <a:gd name="connsiteY2" fmla="*/ 15933 h 238987"/>
              <a:gd name="connsiteX3" fmla="*/ 148571 w 266869"/>
              <a:gd name="connsiteY3" fmla="*/ 0 h 238987"/>
              <a:gd name="connsiteX4" fmla="*/ 119892 w 266869"/>
              <a:gd name="connsiteY4" fmla="*/ 0 h 238987"/>
              <a:gd name="connsiteX5" fmla="*/ 73688 w 266869"/>
              <a:gd name="connsiteY5" fmla="*/ 9560 h 238987"/>
              <a:gd name="connsiteX6" fmla="*/ 35450 w 266869"/>
              <a:gd name="connsiteY6" fmla="*/ 35051 h 238987"/>
              <a:gd name="connsiteX7" fmla="*/ 9958 w 266869"/>
              <a:gd name="connsiteY7" fmla="*/ 73290 h 238987"/>
              <a:gd name="connsiteX8" fmla="*/ 398 w 266869"/>
              <a:gd name="connsiteY8" fmla="*/ 119494 h 238987"/>
              <a:gd name="connsiteX9" fmla="*/ 5178 w 266869"/>
              <a:gd name="connsiteY9" fmla="*/ 151359 h 238987"/>
              <a:gd name="connsiteX10" fmla="*/ 35450 w 266869"/>
              <a:gd name="connsiteY10" fmla="*/ 203936 h 238987"/>
              <a:gd name="connsiteX11" fmla="*/ 59349 w 266869"/>
              <a:gd name="connsiteY11" fmla="*/ 223055 h 238987"/>
              <a:gd name="connsiteX12" fmla="*/ 119892 w 266869"/>
              <a:gd name="connsiteY12" fmla="*/ 238988 h 238987"/>
              <a:gd name="connsiteX13" fmla="*/ 146978 w 266869"/>
              <a:gd name="connsiteY13" fmla="*/ 238988 h 238987"/>
              <a:gd name="connsiteX14" fmla="*/ 193182 w 266869"/>
              <a:gd name="connsiteY14" fmla="*/ 229428 h 238987"/>
              <a:gd name="connsiteX15" fmla="*/ 231420 w 266869"/>
              <a:gd name="connsiteY15" fmla="*/ 203936 h 238987"/>
              <a:gd name="connsiteX16" fmla="*/ 256912 w 266869"/>
              <a:gd name="connsiteY16" fmla="*/ 165698 h 238987"/>
              <a:gd name="connsiteX17" fmla="*/ 266472 w 266869"/>
              <a:gd name="connsiteY17" fmla="*/ 119494 h 238987"/>
              <a:gd name="connsiteX18" fmla="*/ 263285 w 266869"/>
              <a:gd name="connsiteY18" fmla="*/ 87629 h 2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869" h="238987">
                <a:moveTo>
                  <a:pt x="263285" y="87629"/>
                </a:moveTo>
                <a:cubicBezTo>
                  <a:pt x="256912" y="66916"/>
                  <a:pt x="247353" y="49391"/>
                  <a:pt x="233013" y="35051"/>
                </a:cubicBezTo>
                <a:cubicBezTo>
                  <a:pt x="225047" y="28678"/>
                  <a:pt x="217081" y="22305"/>
                  <a:pt x="209115" y="15933"/>
                </a:cubicBezTo>
                <a:cubicBezTo>
                  <a:pt x="189995" y="4780"/>
                  <a:pt x="170876" y="0"/>
                  <a:pt x="148571" y="0"/>
                </a:cubicBezTo>
                <a:lnTo>
                  <a:pt x="119892" y="0"/>
                </a:lnTo>
                <a:cubicBezTo>
                  <a:pt x="103960" y="0"/>
                  <a:pt x="88027" y="3186"/>
                  <a:pt x="73688" y="9560"/>
                </a:cubicBezTo>
                <a:cubicBezTo>
                  <a:pt x="59349" y="14339"/>
                  <a:pt x="46603" y="22305"/>
                  <a:pt x="35450" y="35051"/>
                </a:cubicBezTo>
                <a:cubicBezTo>
                  <a:pt x="24297" y="46204"/>
                  <a:pt x="16331" y="58950"/>
                  <a:pt x="9958" y="73290"/>
                </a:cubicBezTo>
                <a:cubicBezTo>
                  <a:pt x="1992" y="87629"/>
                  <a:pt x="-1195" y="103561"/>
                  <a:pt x="398" y="119494"/>
                </a:cubicBezTo>
                <a:cubicBezTo>
                  <a:pt x="1992" y="130646"/>
                  <a:pt x="3585" y="140206"/>
                  <a:pt x="5178" y="151359"/>
                </a:cubicBezTo>
                <a:cubicBezTo>
                  <a:pt x="11551" y="172071"/>
                  <a:pt x="21111" y="189597"/>
                  <a:pt x="35450" y="203936"/>
                </a:cubicBezTo>
                <a:cubicBezTo>
                  <a:pt x="43416" y="210309"/>
                  <a:pt x="51382" y="216683"/>
                  <a:pt x="59349" y="223055"/>
                </a:cubicBezTo>
                <a:cubicBezTo>
                  <a:pt x="78468" y="234208"/>
                  <a:pt x="97587" y="238988"/>
                  <a:pt x="119892" y="238988"/>
                </a:cubicBezTo>
                <a:lnTo>
                  <a:pt x="146978" y="238988"/>
                </a:lnTo>
                <a:cubicBezTo>
                  <a:pt x="162910" y="238988"/>
                  <a:pt x="178843" y="235801"/>
                  <a:pt x="193182" y="229428"/>
                </a:cubicBezTo>
                <a:cubicBezTo>
                  <a:pt x="207521" y="224649"/>
                  <a:pt x="220267" y="216683"/>
                  <a:pt x="231420" y="203936"/>
                </a:cubicBezTo>
                <a:cubicBezTo>
                  <a:pt x="242573" y="192784"/>
                  <a:pt x="250539" y="180037"/>
                  <a:pt x="256912" y="165698"/>
                </a:cubicBezTo>
                <a:cubicBezTo>
                  <a:pt x="264878" y="151359"/>
                  <a:pt x="268065" y="135427"/>
                  <a:pt x="266472" y="119494"/>
                </a:cubicBezTo>
                <a:lnTo>
                  <a:pt x="263285" y="87629"/>
                </a:lnTo>
                <a:close/>
              </a:path>
            </a:pathLst>
          </a:custGeom>
          <a:solidFill>
            <a:srgbClr val="F2F5D8"/>
          </a:solidFill>
          <a:ln w="15932"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2051C7A1-90DB-462D-B9AA-DFF32B489AA3}"/>
              </a:ext>
            </a:extLst>
          </p:cNvPr>
          <p:cNvSpPr/>
          <p:nvPr/>
        </p:nvSpPr>
        <p:spPr>
          <a:xfrm>
            <a:off x="7436668" y="4772162"/>
            <a:ext cx="238987" cy="293378"/>
          </a:xfrm>
          <a:custGeom>
            <a:avLst/>
            <a:gdLst>
              <a:gd name="connsiteX0" fmla="*/ 203937 w 238987"/>
              <a:gd name="connsiteY0" fmla="*/ 35161 h 293378"/>
              <a:gd name="connsiteX1" fmla="*/ 119494 w 238987"/>
              <a:gd name="connsiteY1" fmla="*/ 110 h 293378"/>
              <a:gd name="connsiteX2" fmla="*/ 35052 w 238987"/>
              <a:gd name="connsiteY2" fmla="*/ 35161 h 293378"/>
              <a:gd name="connsiteX3" fmla="*/ 0 w 238987"/>
              <a:gd name="connsiteY3" fmla="*/ 119604 h 293378"/>
              <a:gd name="connsiteX4" fmla="*/ 0 w 238987"/>
              <a:gd name="connsiteY4" fmla="*/ 173774 h 293378"/>
              <a:gd name="connsiteX5" fmla="*/ 35052 w 238987"/>
              <a:gd name="connsiteY5" fmla="*/ 258217 h 293378"/>
              <a:gd name="connsiteX6" fmla="*/ 119494 w 238987"/>
              <a:gd name="connsiteY6" fmla="*/ 293268 h 293378"/>
              <a:gd name="connsiteX7" fmla="*/ 203937 w 238987"/>
              <a:gd name="connsiteY7" fmla="*/ 258217 h 293378"/>
              <a:gd name="connsiteX8" fmla="*/ 238988 w 238987"/>
              <a:gd name="connsiteY8" fmla="*/ 173774 h 293378"/>
              <a:gd name="connsiteX9" fmla="*/ 238988 w 238987"/>
              <a:gd name="connsiteY9" fmla="*/ 119604 h 293378"/>
              <a:gd name="connsiteX10" fmla="*/ 203937 w 238987"/>
              <a:gd name="connsiteY10" fmla="*/ 35161 h 29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87" h="293378">
                <a:moveTo>
                  <a:pt x="203937" y="35161"/>
                </a:moveTo>
                <a:cubicBezTo>
                  <a:pt x="183224" y="14449"/>
                  <a:pt x="149766" y="-1483"/>
                  <a:pt x="119494" y="110"/>
                </a:cubicBezTo>
                <a:cubicBezTo>
                  <a:pt x="89222" y="1703"/>
                  <a:pt x="55764" y="11262"/>
                  <a:pt x="35052" y="35161"/>
                </a:cubicBezTo>
                <a:cubicBezTo>
                  <a:pt x="14340" y="59060"/>
                  <a:pt x="0" y="87739"/>
                  <a:pt x="0" y="119604"/>
                </a:cubicBezTo>
                <a:lnTo>
                  <a:pt x="0" y="173774"/>
                </a:lnTo>
                <a:cubicBezTo>
                  <a:pt x="0" y="204046"/>
                  <a:pt x="12746" y="235911"/>
                  <a:pt x="35052" y="258217"/>
                </a:cubicBezTo>
                <a:cubicBezTo>
                  <a:pt x="55764" y="278929"/>
                  <a:pt x="89222" y="294862"/>
                  <a:pt x="119494" y="293268"/>
                </a:cubicBezTo>
                <a:cubicBezTo>
                  <a:pt x="149766" y="291675"/>
                  <a:pt x="183224" y="282115"/>
                  <a:pt x="203937" y="258217"/>
                </a:cubicBezTo>
                <a:cubicBezTo>
                  <a:pt x="224649" y="234318"/>
                  <a:pt x="238988" y="205639"/>
                  <a:pt x="238988" y="173774"/>
                </a:cubicBezTo>
                <a:lnTo>
                  <a:pt x="238988" y="119604"/>
                </a:lnTo>
                <a:cubicBezTo>
                  <a:pt x="238988" y="87739"/>
                  <a:pt x="224649" y="55874"/>
                  <a:pt x="203937" y="35161"/>
                </a:cubicBezTo>
                <a:close/>
              </a:path>
            </a:pathLst>
          </a:custGeom>
          <a:solidFill>
            <a:srgbClr val="F2F5D8"/>
          </a:solidFill>
          <a:ln w="15932"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7B66AF06-452A-49B0-A8A0-4C5EC5779C4C}"/>
              </a:ext>
            </a:extLst>
          </p:cNvPr>
          <p:cNvSpPr/>
          <p:nvPr/>
        </p:nvSpPr>
        <p:spPr>
          <a:xfrm>
            <a:off x="8569870" y="3453058"/>
            <a:ext cx="231818" cy="238987"/>
          </a:xfrm>
          <a:custGeom>
            <a:avLst/>
            <a:gdLst>
              <a:gd name="connsiteX0" fmla="*/ 115909 w 231818"/>
              <a:gd name="connsiteY0" fmla="*/ 0 h 238987"/>
              <a:gd name="connsiteX1" fmla="*/ 115909 w 231818"/>
              <a:gd name="connsiteY1" fmla="*/ 238988 h 238987"/>
              <a:gd name="connsiteX2" fmla="*/ 115909 w 231818"/>
              <a:gd name="connsiteY2" fmla="*/ 0 h 238987"/>
            </a:gdLst>
            <a:ahLst/>
            <a:cxnLst>
              <a:cxn ang="0">
                <a:pos x="connsiteX0" y="connsiteY0"/>
              </a:cxn>
              <a:cxn ang="0">
                <a:pos x="connsiteX1" y="connsiteY1"/>
              </a:cxn>
              <a:cxn ang="0">
                <a:pos x="connsiteX2" y="connsiteY2"/>
              </a:cxn>
            </a:cxnLst>
            <a:rect l="l" t="t" r="r" b="b"/>
            <a:pathLst>
              <a:path w="231818" h="238987">
                <a:moveTo>
                  <a:pt x="115909" y="0"/>
                </a:moveTo>
                <a:cubicBezTo>
                  <a:pt x="-38636" y="0"/>
                  <a:pt x="-38636" y="238988"/>
                  <a:pt x="115909" y="238988"/>
                </a:cubicBezTo>
                <a:cubicBezTo>
                  <a:pt x="270455"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D7366841-C17B-49FA-834E-82BC530170DB}"/>
              </a:ext>
            </a:extLst>
          </p:cNvPr>
          <p:cNvSpPr/>
          <p:nvPr/>
        </p:nvSpPr>
        <p:spPr>
          <a:xfrm>
            <a:off x="6981396" y="2133845"/>
            <a:ext cx="231818" cy="238988"/>
          </a:xfrm>
          <a:custGeom>
            <a:avLst/>
            <a:gdLst>
              <a:gd name="connsiteX0" fmla="*/ 115909 w 231818"/>
              <a:gd name="connsiteY0" fmla="*/ 0 h 238988"/>
              <a:gd name="connsiteX1" fmla="*/ 115909 w 231818"/>
              <a:gd name="connsiteY1" fmla="*/ 238988 h 238988"/>
              <a:gd name="connsiteX2" fmla="*/ 115909 w 231818"/>
              <a:gd name="connsiteY2" fmla="*/ 0 h 238988"/>
            </a:gdLst>
            <a:ahLst/>
            <a:cxnLst>
              <a:cxn ang="0">
                <a:pos x="connsiteX0" y="connsiteY0"/>
              </a:cxn>
              <a:cxn ang="0">
                <a:pos x="connsiteX1" y="connsiteY1"/>
              </a:cxn>
              <a:cxn ang="0">
                <a:pos x="connsiteX2" y="connsiteY2"/>
              </a:cxn>
            </a:cxnLst>
            <a:rect l="l" t="t" r="r" b="b"/>
            <a:pathLst>
              <a:path w="231818" h="238988">
                <a:moveTo>
                  <a:pt x="115909" y="0"/>
                </a:moveTo>
                <a:cubicBezTo>
                  <a:pt x="-38636" y="0"/>
                  <a:pt x="-38636" y="238988"/>
                  <a:pt x="115909" y="238988"/>
                </a:cubicBezTo>
                <a:cubicBezTo>
                  <a:pt x="270455"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98B09CD3-76F0-469E-8345-CFC39A262F6B}"/>
              </a:ext>
            </a:extLst>
          </p:cNvPr>
          <p:cNvSpPr/>
          <p:nvPr/>
        </p:nvSpPr>
        <p:spPr>
          <a:xfrm>
            <a:off x="5743439" y="626627"/>
            <a:ext cx="231818" cy="238987"/>
          </a:xfrm>
          <a:custGeom>
            <a:avLst/>
            <a:gdLst>
              <a:gd name="connsiteX0" fmla="*/ 115909 w 231818"/>
              <a:gd name="connsiteY0" fmla="*/ 0 h 238987"/>
              <a:gd name="connsiteX1" fmla="*/ 115909 w 231818"/>
              <a:gd name="connsiteY1" fmla="*/ 238988 h 238987"/>
              <a:gd name="connsiteX2" fmla="*/ 115909 w 231818"/>
              <a:gd name="connsiteY2" fmla="*/ 0 h 238987"/>
            </a:gdLst>
            <a:ahLst/>
            <a:cxnLst>
              <a:cxn ang="0">
                <a:pos x="connsiteX0" y="connsiteY0"/>
              </a:cxn>
              <a:cxn ang="0">
                <a:pos x="connsiteX1" y="connsiteY1"/>
              </a:cxn>
              <a:cxn ang="0">
                <a:pos x="connsiteX2" y="connsiteY2"/>
              </a:cxn>
            </a:cxnLst>
            <a:rect l="l" t="t" r="r" b="b"/>
            <a:pathLst>
              <a:path w="231818" h="238987">
                <a:moveTo>
                  <a:pt x="115909" y="0"/>
                </a:moveTo>
                <a:cubicBezTo>
                  <a:pt x="-38636" y="0"/>
                  <a:pt x="-38636" y="238988"/>
                  <a:pt x="115909" y="238988"/>
                </a:cubicBezTo>
                <a:cubicBezTo>
                  <a:pt x="270455"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CD769D74-CF57-4A63-8C01-E089CE8B9EA2}"/>
              </a:ext>
            </a:extLst>
          </p:cNvPr>
          <p:cNvSpPr/>
          <p:nvPr/>
        </p:nvSpPr>
        <p:spPr>
          <a:xfrm>
            <a:off x="5931443" y="2188015"/>
            <a:ext cx="231818" cy="238987"/>
          </a:xfrm>
          <a:custGeom>
            <a:avLst/>
            <a:gdLst>
              <a:gd name="connsiteX0" fmla="*/ 115909 w 231818"/>
              <a:gd name="connsiteY0" fmla="*/ 0 h 238987"/>
              <a:gd name="connsiteX1" fmla="*/ 115909 w 231818"/>
              <a:gd name="connsiteY1" fmla="*/ 238988 h 238987"/>
              <a:gd name="connsiteX2" fmla="*/ 115909 w 231818"/>
              <a:gd name="connsiteY2" fmla="*/ 0 h 238987"/>
            </a:gdLst>
            <a:ahLst/>
            <a:cxnLst>
              <a:cxn ang="0">
                <a:pos x="connsiteX0" y="connsiteY0"/>
              </a:cxn>
              <a:cxn ang="0">
                <a:pos x="connsiteX1" y="connsiteY1"/>
              </a:cxn>
              <a:cxn ang="0">
                <a:pos x="connsiteX2" y="connsiteY2"/>
              </a:cxn>
            </a:cxnLst>
            <a:rect l="l" t="t" r="r" b="b"/>
            <a:pathLst>
              <a:path w="231818" h="238987">
                <a:moveTo>
                  <a:pt x="115909" y="0"/>
                </a:moveTo>
                <a:cubicBezTo>
                  <a:pt x="-38636" y="0"/>
                  <a:pt x="-38636" y="238988"/>
                  <a:pt x="115909" y="238988"/>
                </a:cubicBezTo>
                <a:cubicBezTo>
                  <a:pt x="270455"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77C0BB20-CF54-4B7E-8EE1-6137D7460B4E}"/>
              </a:ext>
            </a:extLst>
          </p:cNvPr>
          <p:cNvSpPr/>
          <p:nvPr/>
        </p:nvSpPr>
        <p:spPr>
          <a:xfrm>
            <a:off x="7789176" y="357368"/>
            <a:ext cx="231818" cy="238987"/>
          </a:xfrm>
          <a:custGeom>
            <a:avLst/>
            <a:gdLst>
              <a:gd name="connsiteX0" fmla="*/ 115909 w 231818"/>
              <a:gd name="connsiteY0" fmla="*/ 0 h 238987"/>
              <a:gd name="connsiteX1" fmla="*/ 115909 w 231818"/>
              <a:gd name="connsiteY1" fmla="*/ 238988 h 238987"/>
              <a:gd name="connsiteX2" fmla="*/ 115909 w 231818"/>
              <a:gd name="connsiteY2" fmla="*/ 0 h 238987"/>
            </a:gdLst>
            <a:ahLst/>
            <a:cxnLst>
              <a:cxn ang="0">
                <a:pos x="connsiteX0" y="connsiteY0"/>
              </a:cxn>
              <a:cxn ang="0">
                <a:pos x="connsiteX1" y="connsiteY1"/>
              </a:cxn>
              <a:cxn ang="0">
                <a:pos x="connsiteX2" y="connsiteY2"/>
              </a:cxn>
            </a:cxnLst>
            <a:rect l="l" t="t" r="r" b="b"/>
            <a:pathLst>
              <a:path w="231818" h="238987">
                <a:moveTo>
                  <a:pt x="115909" y="0"/>
                </a:moveTo>
                <a:cubicBezTo>
                  <a:pt x="-38636" y="0"/>
                  <a:pt x="-38636" y="238988"/>
                  <a:pt x="115909" y="238988"/>
                </a:cubicBezTo>
                <a:cubicBezTo>
                  <a:pt x="270455"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8F5D2196-2BB1-4E08-A5F2-5348A5AE650E}"/>
              </a:ext>
            </a:extLst>
          </p:cNvPr>
          <p:cNvSpPr/>
          <p:nvPr/>
        </p:nvSpPr>
        <p:spPr>
          <a:xfrm>
            <a:off x="8784959" y="599542"/>
            <a:ext cx="231818" cy="238987"/>
          </a:xfrm>
          <a:custGeom>
            <a:avLst/>
            <a:gdLst>
              <a:gd name="connsiteX0" fmla="*/ 115909 w 231818"/>
              <a:gd name="connsiteY0" fmla="*/ 0 h 238987"/>
              <a:gd name="connsiteX1" fmla="*/ 115909 w 231818"/>
              <a:gd name="connsiteY1" fmla="*/ 238988 h 238987"/>
              <a:gd name="connsiteX2" fmla="*/ 115909 w 231818"/>
              <a:gd name="connsiteY2" fmla="*/ 0 h 238987"/>
            </a:gdLst>
            <a:ahLst/>
            <a:cxnLst>
              <a:cxn ang="0">
                <a:pos x="connsiteX0" y="connsiteY0"/>
              </a:cxn>
              <a:cxn ang="0">
                <a:pos x="connsiteX1" y="connsiteY1"/>
              </a:cxn>
              <a:cxn ang="0">
                <a:pos x="connsiteX2" y="connsiteY2"/>
              </a:cxn>
            </a:cxnLst>
            <a:rect l="l" t="t" r="r" b="b"/>
            <a:pathLst>
              <a:path w="231818" h="238987">
                <a:moveTo>
                  <a:pt x="115909" y="0"/>
                </a:moveTo>
                <a:cubicBezTo>
                  <a:pt x="-38636" y="0"/>
                  <a:pt x="-38636" y="238988"/>
                  <a:pt x="115909" y="238988"/>
                </a:cubicBezTo>
                <a:cubicBezTo>
                  <a:pt x="270455" y="238988"/>
                  <a:pt x="270455" y="0"/>
                  <a:pt x="115909" y="0"/>
                </a:cubicBezTo>
                <a:close/>
              </a:path>
            </a:pathLst>
          </a:custGeom>
          <a:solidFill>
            <a:srgbClr val="F2F5D8"/>
          </a:solidFill>
          <a:ln w="15932"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BFBBDF08-DD14-45C7-8048-99938A6B22F9}"/>
              </a:ext>
            </a:extLst>
          </p:cNvPr>
          <p:cNvSpPr/>
          <p:nvPr/>
        </p:nvSpPr>
        <p:spPr>
          <a:xfrm>
            <a:off x="8461529" y="1864585"/>
            <a:ext cx="231817" cy="238987"/>
          </a:xfrm>
          <a:custGeom>
            <a:avLst/>
            <a:gdLst>
              <a:gd name="connsiteX0" fmla="*/ 115909 w 231817"/>
              <a:gd name="connsiteY0" fmla="*/ 0 h 238987"/>
              <a:gd name="connsiteX1" fmla="*/ 115909 w 231817"/>
              <a:gd name="connsiteY1" fmla="*/ 238988 h 238987"/>
              <a:gd name="connsiteX2" fmla="*/ 115909 w 231817"/>
              <a:gd name="connsiteY2" fmla="*/ 0 h 238987"/>
            </a:gdLst>
            <a:ahLst/>
            <a:cxnLst>
              <a:cxn ang="0">
                <a:pos x="connsiteX0" y="connsiteY0"/>
              </a:cxn>
              <a:cxn ang="0">
                <a:pos x="connsiteX1" y="connsiteY1"/>
              </a:cxn>
              <a:cxn ang="0">
                <a:pos x="connsiteX2" y="connsiteY2"/>
              </a:cxn>
            </a:cxnLst>
            <a:rect l="l" t="t" r="r" b="b"/>
            <a:pathLst>
              <a:path w="231817" h="238987">
                <a:moveTo>
                  <a:pt x="115909" y="0"/>
                </a:moveTo>
                <a:cubicBezTo>
                  <a:pt x="-38636" y="0"/>
                  <a:pt x="-38636" y="238988"/>
                  <a:pt x="115909" y="238988"/>
                </a:cubicBezTo>
                <a:cubicBezTo>
                  <a:pt x="270454" y="238988"/>
                  <a:pt x="270454" y="0"/>
                  <a:pt x="115909" y="0"/>
                </a:cubicBezTo>
                <a:close/>
              </a:path>
            </a:pathLst>
          </a:custGeom>
          <a:solidFill>
            <a:srgbClr val="F2F5D8"/>
          </a:solidFill>
          <a:ln w="15932" cap="flat">
            <a:noFill/>
            <a:prstDash val="solid"/>
            <a:miter/>
          </a:ln>
        </p:spPr>
        <p:txBody>
          <a:bodyPr rtlCol="0" anchor="ctr"/>
          <a:lstStyle/>
          <a:p>
            <a:endParaRPr lang="en-US"/>
          </a:p>
        </p:txBody>
      </p:sp>
      <p:grpSp>
        <p:nvGrpSpPr>
          <p:cNvPr id="28" name="กราฟิก 6">
            <a:extLst>
              <a:ext uri="{FF2B5EF4-FFF2-40B4-BE49-F238E27FC236}">
                <a16:creationId xmlns:a16="http://schemas.microsoft.com/office/drawing/2014/main" xmlns="" id="{39DC4B76-B316-45F6-BAFE-2CE92F652EA7}"/>
              </a:ext>
            </a:extLst>
          </p:cNvPr>
          <p:cNvGrpSpPr/>
          <p:nvPr/>
        </p:nvGrpSpPr>
        <p:grpSpPr>
          <a:xfrm>
            <a:off x="3533805" y="1402748"/>
            <a:ext cx="1904923" cy="3203824"/>
            <a:chOff x="3533805" y="1402748"/>
            <a:chExt cx="1904923" cy="3203824"/>
          </a:xfrm>
          <a:solidFill>
            <a:schemeClr val="accent1"/>
          </a:solidFill>
        </p:grpSpPr>
        <p:grpSp>
          <p:nvGrpSpPr>
            <p:cNvPr id="29" name="กราฟิก 6">
              <a:extLst>
                <a:ext uri="{FF2B5EF4-FFF2-40B4-BE49-F238E27FC236}">
                  <a16:creationId xmlns:a16="http://schemas.microsoft.com/office/drawing/2014/main" xmlns="" id="{39DC4B76-B316-45F6-BAFE-2CE92F652EA7}"/>
                </a:ext>
              </a:extLst>
            </p:cNvPr>
            <p:cNvGrpSpPr/>
            <p:nvPr/>
          </p:nvGrpSpPr>
          <p:grpSpPr>
            <a:xfrm>
              <a:off x="3533805" y="1402748"/>
              <a:ext cx="1904923" cy="3203824"/>
              <a:chOff x="3533805" y="1402748"/>
              <a:chExt cx="1904923" cy="3203824"/>
            </a:xfrm>
            <a:solidFill>
              <a:schemeClr val="accent1"/>
            </a:solidFill>
          </p:grpSpPr>
          <p:grpSp>
            <p:nvGrpSpPr>
              <p:cNvPr id="30" name="กราฟิก 6">
                <a:extLst>
                  <a:ext uri="{FF2B5EF4-FFF2-40B4-BE49-F238E27FC236}">
                    <a16:creationId xmlns:a16="http://schemas.microsoft.com/office/drawing/2014/main" xmlns="" id="{39DC4B76-B316-45F6-BAFE-2CE92F652EA7}"/>
                  </a:ext>
                </a:extLst>
              </p:cNvPr>
              <p:cNvGrpSpPr/>
              <p:nvPr/>
            </p:nvGrpSpPr>
            <p:grpSpPr>
              <a:xfrm>
                <a:off x="3533805" y="1402748"/>
                <a:ext cx="1904923" cy="2321162"/>
                <a:chOff x="3533805" y="1402748"/>
                <a:chExt cx="1904923" cy="2321162"/>
              </a:xfrm>
              <a:solidFill>
                <a:schemeClr val="accent1"/>
              </a:solidFill>
            </p:grpSpPr>
            <p:grpSp>
              <p:nvGrpSpPr>
                <p:cNvPr id="31" name="กราฟิก 6">
                  <a:extLst>
                    <a:ext uri="{FF2B5EF4-FFF2-40B4-BE49-F238E27FC236}">
                      <a16:creationId xmlns:a16="http://schemas.microsoft.com/office/drawing/2014/main" xmlns="" id="{39DC4B76-B316-45F6-BAFE-2CE92F652EA7}"/>
                    </a:ext>
                  </a:extLst>
                </p:cNvPr>
                <p:cNvGrpSpPr/>
                <p:nvPr/>
              </p:nvGrpSpPr>
              <p:grpSpPr>
                <a:xfrm>
                  <a:off x="3533805" y="1402748"/>
                  <a:ext cx="1904923" cy="2321162"/>
                  <a:chOff x="3533805" y="1402748"/>
                  <a:chExt cx="1904923" cy="2321162"/>
                </a:xfrm>
                <a:solidFill>
                  <a:schemeClr val="accent1"/>
                </a:solidFill>
              </p:grpSpPr>
              <p:grpSp>
                <p:nvGrpSpPr>
                  <p:cNvPr id="32" name="กราฟิก 6">
                    <a:extLst>
                      <a:ext uri="{FF2B5EF4-FFF2-40B4-BE49-F238E27FC236}">
                        <a16:creationId xmlns:a16="http://schemas.microsoft.com/office/drawing/2014/main" xmlns="" id="{39DC4B76-B316-45F6-BAFE-2CE92F652EA7}"/>
                      </a:ext>
                    </a:extLst>
                  </p:cNvPr>
                  <p:cNvGrpSpPr/>
                  <p:nvPr/>
                </p:nvGrpSpPr>
                <p:grpSpPr>
                  <a:xfrm>
                    <a:off x="3535104" y="1776228"/>
                    <a:ext cx="1903624" cy="1947683"/>
                    <a:chOff x="3535104" y="1776228"/>
                    <a:chExt cx="1903624" cy="1947683"/>
                  </a:xfrm>
                  <a:solidFill>
                    <a:srgbClr val="4F994C"/>
                  </a:solidFill>
                </p:grpSpPr>
                <p:sp>
                  <p:nvSpPr>
                    <p:cNvPr id="33" name="รูปแบบอิสระ: รูปร่าง 32">
                      <a:extLst>
                        <a:ext uri="{FF2B5EF4-FFF2-40B4-BE49-F238E27FC236}">
                          <a16:creationId xmlns:a16="http://schemas.microsoft.com/office/drawing/2014/main" xmlns="" id="{23FD100F-E732-4A9B-953E-A931ECE9E04B}"/>
                        </a:ext>
                      </a:extLst>
                    </p:cNvPr>
                    <p:cNvSpPr/>
                    <p:nvPr/>
                  </p:nvSpPr>
                  <p:spPr>
                    <a:xfrm>
                      <a:off x="3971334" y="1776228"/>
                      <a:ext cx="1067487" cy="1947683"/>
                    </a:xfrm>
                    <a:custGeom>
                      <a:avLst/>
                      <a:gdLst>
                        <a:gd name="connsiteX0" fmla="*/ 352118 w 1067487"/>
                        <a:gd name="connsiteY0" fmla="*/ 1947683 h 1947683"/>
                        <a:gd name="connsiteX1" fmla="*/ 9 w 1067487"/>
                        <a:gd name="connsiteY1" fmla="*/ 900916 h 1947683"/>
                        <a:gd name="connsiteX2" fmla="*/ 532155 w 1067487"/>
                        <a:gd name="connsiteY2" fmla="*/ 728 h 1947683"/>
                        <a:gd name="connsiteX3" fmla="*/ 1067488 w 1067487"/>
                        <a:gd name="connsiteY3" fmla="*/ 830813 h 1947683"/>
                        <a:gd name="connsiteX4" fmla="*/ 769550 w 1067487"/>
                        <a:gd name="connsiteY4" fmla="*/ 1946090 h 1947683"/>
                        <a:gd name="connsiteX5" fmla="*/ 352118 w 1067487"/>
                        <a:gd name="connsiteY5" fmla="*/ 1947683 h 19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487" h="1947683">
                          <a:moveTo>
                            <a:pt x="352118" y="1947683"/>
                          </a:moveTo>
                          <a:cubicBezTo>
                            <a:pt x="352118" y="1947683"/>
                            <a:pt x="1602" y="1415537"/>
                            <a:pt x="9" y="900916"/>
                          </a:cubicBezTo>
                          <a:cubicBezTo>
                            <a:pt x="-1585" y="384702"/>
                            <a:pt x="215098" y="18254"/>
                            <a:pt x="532155" y="728"/>
                          </a:cubicBezTo>
                          <a:cubicBezTo>
                            <a:pt x="849213" y="-16798"/>
                            <a:pt x="1065895" y="282734"/>
                            <a:pt x="1067488" y="830813"/>
                          </a:cubicBezTo>
                          <a:cubicBezTo>
                            <a:pt x="1067488" y="1096886"/>
                            <a:pt x="986232" y="1579642"/>
                            <a:pt x="769550" y="1946090"/>
                          </a:cubicBezTo>
                          <a:lnTo>
                            <a:pt x="352118" y="1947683"/>
                          </a:lnTo>
                          <a:close/>
                        </a:path>
                      </a:pathLst>
                    </a:custGeom>
                    <a:solidFill>
                      <a:srgbClr val="4F994C"/>
                    </a:solidFill>
                    <a:ln w="15932"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58C72674-62E7-40B6-8554-1DC5F5F64612}"/>
                        </a:ext>
                      </a:extLst>
                    </p:cNvPr>
                    <p:cNvSpPr/>
                    <p:nvPr/>
                  </p:nvSpPr>
                  <p:spPr>
                    <a:xfrm>
                      <a:off x="3535104" y="1921690"/>
                      <a:ext cx="568478" cy="887694"/>
                    </a:xfrm>
                    <a:custGeom>
                      <a:avLst/>
                      <a:gdLst>
                        <a:gd name="connsiteX0" fmla="*/ 568479 w 568478"/>
                        <a:gd name="connsiteY0" fmla="*/ 538772 h 887694"/>
                        <a:gd name="connsiteX1" fmla="*/ 401187 w 568478"/>
                        <a:gd name="connsiteY1" fmla="*/ 172324 h 887694"/>
                        <a:gd name="connsiteX2" fmla="*/ 84130 w 568478"/>
                        <a:gd name="connsiteY2" fmla="*/ 73542 h 887694"/>
                        <a:gd name="connsiteX3" fmla="*/ 519088 w 568478"/>
                        <a:gd name="connsiteY3" fmla="*/ 887694 h 887694"/>
                        <a:gd name="connsiteX4" fmla="*/ 568479 w 568478"/>
                        <a:gd name="connsiteY4" fmla="*/ 538772 h 887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478" h="887694">
                          <a:moveTo>
                            <a:pt x="568479" y="538772"/>
                          </a:moveTo>
                          <a:cubicBezTo>
                            <a:pt x="568479" y="538772"/>
                            <a:pt x="468104" y="373073"/>
                            <a:pt x="401187" y="172324"/>
                          </a:cubicBezTo>
                          <a:cubicBezTo>
                            <a:pt x="334270" y="-26833"/>
                            <a:pt x="202031" y="-44359"/>
                            <a:pt x="84130" y="73542"/>
                          </a:cubicBezTo>
                          <a:cubicBezTo>
                            <a:pt x="-49703" y="207375"/>
                            <a:pt x="-97501" y="706063"/>
                            <a:pt x="519088" y="887694"/>
                          </a:cubicBezTo>
                          <a:lnTo>
                            <a:pt x="568479" y="538772"/>
                          </a:lnTo>
                          <a:close/>
                        </a:path>
                      </a:pathLst>
                    </a:custGeom>
                    <a:solidFill>
                      <a:srgbClr val="4F994C"/>
                    </a:solidFill>
                    <a:ln w="15932"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FF85289A-C78F-4C7A-9281-B598EED85B94}"/>
                        </a:ext>
                      </a:extLst>
                    </p:cNvPr>
                    <p:cNvSpPr/>
                    <p:nvPr/>
                  </p:nvSpPr>
                  <p:spPr>
                    <a:xfrm>
                      <a:off x="4871531" y="2626509"/>
                      <a:ext cx="567198" cy="547729"/>
                    </a:xfrm>
                    <a:custGeom>
                      <a:avLst/>
                      <a:gdLst>
                        <a:gd name="connsiteX0" fmla="*/ 0 w 567198"/>
                        <a:gd name="connsiteY0" fmla="*/ 297589 h 547729"/>
                        <a:gd name="connsiteX1" fmla="*/ 283599 w 567198"/>
                        <a:gd name="connsiteY1" fmla="*/ 80907 h 547729"/>
                        <a:gd name="connsiteX2" fmla="*/ 567198 w 567198"/>
                        <a:gd name="connsiteY2" fmla="*/ 130298 h 547729"/>
                        <a:gd name="connsiteX3" fmla="*/ 1593 w 567198"/>
                        <a:gd name="connsiteY3" fmla="*/ 547730 h 547729"/>
                        <a:gd name="connsiteX4" fmla="*/ 0 w 567198"/>
                        <a:gd name="connsiteY4" fmla="*/ 297589 h 5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98" h="547729">
                          <a:moveTo>
                            <a:pt x="0" y="297589"/>
                          </a:moveTo>
                          <a:cubicBezTo>
                            <a:pt x="0" y="297589"/>
                            <a:pt x="167292" y="230673"/>
                            <a:pt x="283599" y="80907"/>
                          </a:cubicBezTo>
                          <a:cubicBezTo>
                            <a:pt x="399907" y="-68859"/>
                            <a:pt x="567198" y="13990"/>
                            <a:pt x="567198" y="130298"/>
                          </a:cubicBezTo>
                          <a:cubicBezTo>
                            <a:pt x="567198" y="246605"/>
                            <a:pt x="450891" y="512678"/>
                            <a:pt x="1593" y="547730"/>
                          </a:cubicBezTo>
                          <a:lnTo>
                            <a:pt x="0" y="297589"/>
                          </a:lnTo>
                          <a:close/>
                        </a:path>
                      </a:pathLst>
                    </a:custGeom>
                    <a:solidFill>
                      <a:srgbClr val="4F994C"/>
                    </a:solidFill>
                    <a:ln w="15932" cap="flat">
                      <a:noFill/>
                      <a:prstDash val="solid"/>
                      <a:miter/>
                    </a:ln>
                  </p:spPr>
                  <p:txBody>
                    <a:bodyPr rtlCol="0" anchor="ctr"/>
                    <a:lstStyle/>
                    <a:p>
                      <a:endParaRPr lang="en-US"/>
                    </a:p>
                  </p:txBody>
                </p:sp>
              </p:grpSp>
              <p:sp>
                <p:nvSpPr>
                  <p:cNvPr id="36" name="รูปแบบอิสระ: รูปร่าง 35">
                    <a:extLst>
                      <a:ext uri="{FF2B5EF4-FFF2-40B4-BE49-F238E27FC236}">
                        <a16:creationId xmlns:a16="http://schemas.microsoft.com/office/drawing/2014/main" xmlns="" id="{27A55139-ADB0-4379-81CB-1D3799A26291}"/>
                      </a:ext>
                    </a:extLst>
                  </p:cNvPr>
                  <p:cNvSpPr/>
                  <p:nvPr/>
                </p:nvSpPr>
                <p:spPr>
                  <a:xfrm>
                    <a:off x="3533805" y="1776224"/>
                    <a:ext cx="1903348" cy="1947686"/>
                  </a:xfrm>
                  <a:custGeom>
                    <a:avLst/>
                    <a:gdLst>
                      <a:gd name="connsiteX0" fmla="*/ 1903330 w 1903348"/>
                      <a:gd name="connsiteY0" fmla="*/ 980582 h 1947686"/>
                      <a:gd name="connsiteX1" fmla="*/ 1619732 w 1903348"/>
                      <a:gd name="connsiteY1" fmla="*/ 931192 h 1947686"/>
                      <a:gd name="connsiteX2" fmla="*/ 1487492 w 1903348"/>
                      <a:gd name="connsiteY2" fmla="*/ 1058652 h 1947686"/>
                      <a:gd name="connsiteX3" fmla="*/ 1501831 w 1903348"/>
                      <a:gd name="connsiteY3" fmla="*/ 830817 h 1947686"/>
                      <a:gd name="connsiteX4" fmla="*/ 966498 w 1903348"/>
                      <a:gd name="connsiteY4" fmla="*/ 732 h 1947686"/>
                      <a:gd name="connsiteX5" fmla="*/ 480556 w 1903348"/>
                      <a:gd name="connsiteY5" fmla="*/ 515352 h 1947686"/>
                      <a:gd name="connsiteX6" fmla="*/ 400893 w 1903348"/>
                      <a:gd name="connsiteY6" fmla="*/ 317789 h 1947686"/>
                      <a:gd name="connsiteX7" fmla="*/ 83836 w 1903348"/>
                      <a:gd name="connsiteY7" fmla="*/ 219007 h 1947686"/>
                      <a:gd name="connsiteX8" fmla="*/ 440724 w 1903348"/>
                      <a:gd name="connsiteY8" fmla="*/ 1007667 h 1947686"/>
                      <a:gd name="connsiteX9" fmla="*/ 788053 w 1903348"/>
                      <a:gd name="connsiteY9" fmla="*/ 1947687 h 1947686"/>
                      <a:gd name="connsiteX10" fmla="*/ 1205486 w 1903348"/>
                      <a:gd name="connsiteY10" fmla="*/ 1946094 h 1947686"/>
                      <a:gd name="connsiteX11" fmla="*/ 1426948 w 1903348"/>
                      <a:gd name="connsiteY11" fmla="*/ 1386862 h 1947686"/>
                      <a:gd name="connsiteX12" fmla="*/ 1903330 w 1903348"/>
                      <a:gd name="connsiteY12" fmla="*/ 980582 h 194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3348" h="1947686">
                        <a:moveTo>
                          <a:pt x="1903330" y="980582"/>
                        </a:moveTo>
                        <a:cubicBezTo>
                          <a:pt x="1903330" y="864275"/>
                          <a:pt x="1736039" y="781426"/>
                          <a:pt x="1619732" y="931192"/>
                        </a:cubicBezTo>
                        <a:cubicBezTo>
                          <a:pt x="1578307" y="983769"/>
                          <a:pt x="1532103" y="1026787"/>
                          <a:pt x="1487492" y="1058652"/>
                        </a:cubicBezTo>
                        <a:cubicBezTo>
                          <a:pt x="1498644" y="972616"/>
                          <a:pt x="1503424" y="896140"/>
                          <a:pt x="1501831" y="830817"/>
                        </a:cubicBezTo>
                        <a:cubicBezTo>
                          <a:pt x="1500238" y="281144"/>
                          <a:pt x="1283555" y="-16794"/>
                          <a:pt x="966498" y="732"/>
                        </a:cubicBezTo>
                        <a:cubicBezTo>
                          <a:pt x="735476" y="13478"/>
                          <a:pt x="558625" y="211041"/>
                          <a:pt x="480556" y="515352"/>
                        </a:cubicBezTo>
                        <a:cubicBezTo>
                          <a:pt x="453470" y="457995"/>
                          <a:pt x="424792" y="389485"/>
                          <a:pt x="400893" y="317789"/>
                        </a:cubicBezTo>
                        <a:cubicBezTo>
                          <a:pt x="333976" y="118632"/>
                          <a:pt x="201736" y="101107"/>
                          <a:pt x="83836" y="219007"/>
                        </a:cubicBezTo>
                        <a:cubicBezTo>
                          <a:pt x="-43624" y="346468"/>
                          <a:pt x="-93015" y="808511"/>
                          <a:pt x="440724" y="1007667"/>
                        </a:cubicBezTo>
                        <a:cubicBezTo>
                          <a:pt x="483742" y="1487237"/>
                          <a:pt x="788053" y="1947687"/>
                          <a:pt x="788053" y="1947687"/>
                        </a:cubicBezTo>
                        <a:lnTo>
                          <a:pt x="1205486" y="1946094"/>
                        </a:lnTo>
                        <a:cubicBezTo>
                          <a:pt x="1307454" y="1774022"/>
                          <a:pt x="1379150" y="1574866"/>
                          <a:pt x="1426948" y="1386862"/>
                        </a:cubicBezTo>
                        <a:cubicBezTo>
                          <a:pt x="1802956" y="1326318"/>
                          <a:pt x="1904924" y="1088923"/>
                          <a:pt x="1903330" y="980582"/>
                        </a:cubicBezTo>
                        <a:close/>
                      </a:path>
                    </a:pathLst>
                  </a:custGeom>
                  <a:noFill/>
                  <a:ln w="47795" cap="rnd">
                    <a:solidFill>
                      <a:srgbClr val="534741"/>
                    </a:solidFill>
                    <a:prstDash val="solid"/>
                    <a:round/>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085CC8A1-A7DD-4718-AE78-87E9609D0ECA}"/>
                      </a:ext>
                    </a:extLst>
                  </p:cNvPr>
                  <p:cNvSpPr/>
                  <p:nvPr/>
                </p:nvSpPr>
                <p:spPr>
                  <a:xfrm>
                    <a:off x="4489150" y="1890077"/>
                    <a:ext cx="41026" cy="46204"/>
                  </a:xfrm>
                  <a:custGeom>
                    <a:avLst/>
                    <a:gdLst>
                      <a:gd name="connsiteX0" fmla="*/ 39831 w 41026"/>
                      <a:gd name="connsiteY0" fmla="*/ 12746 h 46204"/>
                      <a:gd name="connsiteX1" fmla="*/ 36645 w 41026"/>
                      <a:gd name="connsiteY1" fmla="*/ 6373 h 46204"/>
                      <a:gd name="connsiteX2" fmla="*/ 31865 w 41026"/>
                      <a:gd name="connsiteY2" fmla="*/ 1593 h 46204"/>
                      <a:gd name="connsiteX3" fmla="*/ 27085 w 41026"/>
                      <a:gd name="connsiteY3" fmla="*/ 0 h 46204"/>
                      <a:gd name="connsiteX4" fmla="*/ 17526 w 41026"/>
                      <a:gd name="connsiteY4" fmla="*/ 0 h 46204"/>
                      <a:gd name="connsiteX5" fmla="*/ 14340 w 41026"/>
                      <a:gd name="connsiteY5" fmla="*/ 1593 h 46204"/>
                      <a:gd name="connsiteX6" fmla="*/ 7966 w 41026"/>
                      <a:gd name="connsiteY6" fmla="*/ 7966 h 46204"/>
                      <a:gd name="connsiteX7" fmla="*/ 1593 w 41026"/>
                      <a:gd name="connsiteY7" fmla="*/ 20712 h 46204"/>
                      <a:gd name="connsiteX8" fmla="*/ 0 w 41026"/>
                      <a:gd name="connsiteY8" fmla="*/ 27085 h 46204"/>
                      <a:gd name="connsiteX9" fmla="*/ 0 w 41026"/>
                      <a:gd name="connsiteY9" fmla="*/ 33458 h 46204"/>
                      <a:gd name="connsiteX10" fmla="*/ 3187 w 41026"/>
                      <a:gd name="connsiteY10" fmla="*/ 39831 h 46204"/>
                      <a:gd name="connsiteX11" fmla="*/ 7966 w 41026"/>
                      <a:gd name="connsiteY11" fmla="*/ 44611 h 46204"/>
                      <a:gd name="connsiteX12" fmla="*/ 12746 w 41026"/>
                      <a:gd name="connsiteY12" fmla="*/ 46204 h 46204"/>
                      <a:gd name="connsiteX13" fmla="*/ 22306 w 41026"/>
                      <a:gd name="connsiteY13" fmla="*/ 46204 h 46204"/>
                      <a:gd name="connsiteX14" fmla="*/ 25492 w 41026"/>
                      <a:gd name="connsiteY14" fmla="*/ 44611 h 46204"/>
                      <a:gd name="connsiteX15" fmla="*/ 31865 w 41026"/>
                      <a:gd name="connsiteY15" fmla="*/ 38238 h 46204"/>
                      <a:gd name="connsiteX16" fmla="*/ 38238 w 41026"/>
                      <a:gd name="connsiteY16" fmla="*/ 25492 h 46204"/>
                      <a:gd name="connsiteX17" fmla="*/ 39831 w 41026"/>
                      <a:gd name="connsiteY17" fmla="*/ 19119 h 46204"/>
                      <a:gd name="connsiteX18" fmla="*/ 39831 w 41026"/>
                      <a:gd name="connsiteY18" fmla="*/ 12746 h 4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026" h="46204">
                        <a:moveTo>
                          <a:pt x="39831" y="12746"/>
                        </a:moveTo>
                        <a:cubicBezTo>
                          <a:pt x="39831" y="11153"/>
                          <a:pt x="38238" y="7966"/>
                          <a:pt x="36645" y="6373"/>
                        </a:cubicBezTo>
                        <a:cubicBezTo>
                          <a:pt x="35052" y="4780"/>
                          <a:pt x="33458" y="3186"/>
                          <a:pt x="31865" y="1593"/>
                        </a:cubicBezTo>
                        <a:cubicBezTo>
                          <a:pt x="30272" y="1593"/>
                          <a:pt x="28679" y="0"/>
                          <a:pt x="27085" y="0"/>
                        </a:cubicBezTo>
                        <a:cubicBezTo>
                          <a:pt x="23899" y="0"/>
                          <a:pt x="20713" y="0"/>
                          <a:pt x="17526" y="0"/>
                        </a:cubicBezTo>
                        <a:cubicBezTo>
                          <a:pt x="15933" y="0"/>
                          <a:pt x="14340" y="1593"/>
                          <a:pt x="14340" y="1593"/>
                        </a:cubicBezTo>
                        <a:cubicBezTo>
                          <a:pt x="11153" y="3186"/>
                          <a:pt x="9560" y="4780"/>
                          <a:pt x="7966" y="7966"/>
                        </a:cubicBezTo>
                        <a:cubicBezTo>
                          <a:pt x="6373" y="12746"/>
                          <a:pt x="3187" y="15933"/>
                          <a:pt x="1593" y="20712"/>
                        </a:cubicBezTo>
                        <a:cubicBezTo>
                          <a:pt x="0" y="22305"/>
                          <a:pt x="0" y="23899"/>
                          <a:pt x="0" y="27085"/>
                        </a:cubicBezTo>
                        <a:cubicBezTo>
                          <a:pt x="0" y="28678"/>
                          <a:pt x="0" y="31865"/>
                          <a:pt x="0" y="33458"/>
                        </a:cubicBezTo>
                        <a:cubicBezTo>
                          <a:pt x="0" y="35052"/>
                          <a:pt x="1593" y="38238"/>
                          <a:pt x="3187" y="39831"/>
                        </a:cubicBezTo>
                        <a:cubicBezTo>
                          <a:pt x="4780" y="41425"/>
                          <a:pt x="6373" y="43018"/>
                          <a:pt x="7966" y="44611"/>
                        </a:cubicBezTo>
                        <a:cubicBezTo>
                          <a:pt x="9560" y="44611"/>
                          <a:pt x="11153" y="46204"/>
                          <a:pt x="12746" y="46204"/>
                        </a:cubicBezTo>
                        <a:cubicBezTo>
                          <a:pt x="15933" y="46204"/>
                          <a:pt x="19119" y="46204"/>
                          <a:pt x="22306" y="46204"/>
                        </a:cubicBezTo>
                        <a:cubicBezTo>
                          <a:pt x="23899" y="46204"/>
                          <a:pt x="25492" y="44611"/>
                          <a:pt x="25492" y="44611"/>
                        </a:cubicBezTo>
                        <a:cubicBezTo>
                          <a:pt x="28679" y="43018"/>
                          <a:pt x="30272" y="41425"/>
                          <a:pt x="31865" y="38238"/>
                        </a:cubicBezTo>
                        <a:cubicBezTo>
                          <a:pt x="33458" y="33458"/>
                          <a:pt x="36645" y="30272"/>
                          <a:pt x="38238" y="25492"/>
                        </a:cubicBezTo>
                        <a:cubicBezTo>
                          <a:pt x="39831" y="23899"/>
                          <a:pt x="39831" y="22305"/>
                          <a:pt x="39831" y="19119"/>
                        </a:cubicBezTo>
                        <a:cubicBezTo>
                          <a:pt x="41425" y="15933"/>
                          <a:pt x="41425" y="14339"/>
                          <a:pt x="39831" y="12746"/>
                        </a:cubicBezTo>
                        <a:close/>
                      </a:path>
                    </a:pathLst>
                  </a:custGeom>
                  <a:solidFill>
                    <a:srgbClr val="7FC97E"/>
                  </a:solidFill>
                  <a:ln w="15932"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4D319BFE-F49A-4B8A-A71A-0AD29772CB71}"/>
                      </a:ext>
                    </a:extLst>
                  </p:cNvPr>
                  <p:cNvSpPr/>
                  <p:nvPr/>
                </p:nvSpPr>
                <p:spPr>
                  <a:xfrm>
                    <a:off x="4252689" y="1960180"/>
                    <a:ext cx="39557" cy="57357"/>
                  </a:xfrm>
                  <a:custGeom>
                    <a:avLst/>
                    <a:gdLst>
                      <a:gd name="connsiteX0" fmla="*/ 38898 w 39557"/>
                      <a:gd name="connsiteY0" fmla="*/ 36645 h 57357"/>
                      <a:gd name="connsiteX1" fmla="*/ 32525 w 39557"/>
                      <a:gd name="connsiteY1" fmla="*/ 11153 h 57357"/>
                      <a:gd name="connsiteX2" fmla="*/ 24559 w 39557"/>
                      <a:gd name="connsiteY2" fmla="*/ 1593 h 57357"/>
                      <a:gd name="connsiteX3" fmla="*/ 18186 w 39557"/>
                      <a:gd name="connsiteY3" fmla="*/ 0 h 57357"/>
                      <a:gd name="connsiteX4" fmla="*/ 11813 w 39557"/>
                      <a:gd name="connsiteY4" fmla="*/ 0 h 57357"/>
                      <a:gd name="connsiteX5" fmla="*/ 2253 w 39557"/>
                      <a:gd name="connsiteY5" fmla="*/ 7966 h 57357"/>
                      <a:gd name="connsiteX6" fmla="*/ 660 w 39557"/>
                      <a:gd name="connsiteY6" fmla="*/ 20712 h 57357"/>
                      <a:gd name="connsiteX7" fmla="*/ 7033 w 39557"/>
                      <a:gd name="connsiteY7" fmla="*/ 46204 h 57357"/>
                      <a:gd name="connsiteX8" fmla="*/ 14999 w 39557"/>
                      <a:gd name="connsiteY8" fmla="*/ 55764 h 57357"/>
                      <a:gd name="connsiteX9" fmla="*/ 21372 w 39557"/>
                      <a:gd name="connsiteY9" fmla="*/ 57357 h 57357"/>
                      <a:gd name="connsiteX10" fmla="*/ 27745 w 39557"/>
                      <a:gd name="connsiteY10" fmla="*/ 57357 h 57357"/>
                      <a:gd name="connsiteX11" fmla="*/ 37305 w 39557"/>
                      <a:gd name="connsiteY11" fmla="*/ 49391 h 57357"/>
                      <a:gd name="connsiteX12" fmla="*/ 38898 w 39557"/>
                      <a:gd name="connsiteY12" fmla="*/ 36645 h 5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57" h="57357">
                        <a:moveTo>
                          <a:pt x="38898" y="36645"/>
                        </a:moveTo>
                        <a:cubicBezTo>
                          <a:pt x="37305" y="28679"/>
                          <a:pt x="34118" y="20712"/>
                          <a:pt x="32525" y="11153"/>
                        </a:cubicBezTo>
                        <a:cubicBezTo>
                          <a:pt x="30932" y="6373"/>
                          <a:pt x="27745" y="3187"/>
                          <a:pt x="24559" y="1593"/>
                        </a:cubicBezTo>
                        <a:cubicBezTo>
                          <a:pt x="22965" y="0"/>
                          <a:pt x="19779" y="0"/>
                          <a:pt x="18186" y="0"/>
                        </a:cubicBezTo>
                        <a:cubicBezTo>
                          <a:pt x="16593" y="0"/>
                          <a:pt x="13406" y="0"/>
                          <a:pt x="11813" y="0"/>
                        </a:cubicBezTo>
                        <a:cubicBezTo>
                          <a:pt x="7033" y="1593"/>
                          <a:pt x="3847" y="3187"/>
                          <a:pt x="2253" y="7966"/>
                        </a:cubicBezTo>
                        <a:cubicBezTo>
                          <a:pt x="660" y="12746"/>
                          <a:pt x="-933" y="15933"/>
                          <a:pt x="660" y="20712"/>
                        </a:cubicBezTo>
                        <a:cubicBezTo>
                          <a:pt x="2253" y="28679"/>
                          <a:pt x="5440" y="36645"/>
                          <a:pt x="7033" y="46204"/>
                        </a:cubicBezTo>
                        <a:cubicBezTo>
                          <a:pt x="8626" y="50984"/>
                          <a:pt x="11813" y="54171"/>
                          <a:pt x="14999" y="55764"/>
                        </a:cubicBezTo>
                        <a:cubicBezTo>
                          <a:pt x="16593" y="57357"/>
                          <a:pt x="19779" y="57357"/>
                          <a:pt x="21372" y="57357"/>
                        </a:cubicBezTo>
                        <a:cubicBezTo>
                          <a:pt x="22965" y="57357"/>
                          <a:pt x="26152" y="57357"/>
                          <a:pt x="27745" y="57357"/>
                        </a:cubicBezTo>
                        <a:cubicBezTo>
                          <a:pt x="32525" y="55764"/>
                          <a:pt x="35712" y="54171"/>
                          <a:pt x="37305" y="49391"/>
                        </a:cubicBezTo>
                        <a:cubicBezTo>
                          <a:pt x="38898" y="46204"/>
                          <a:pt x="40491" y="41425"/>
                          <a:pt x="38898" y="36645"/>
                        </a:cubicBezTo>
                        <a:close/>
                      </a:path>
                    </a:pathLst>
                  </a:custGeom>
                  <a:solidFill>
                    <a:srgbClr val="7FC97E"/>
                  </a:solidFill>
                  <a:ln w="15932"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4B8E113B-C34A-4B2B-B5CF-D0312EEF8D8F}"/>
                      </a:ext>
                    </a:extLst>
                  </p:cNvPr>
                  <p:cNvSpPr/>
                  <p:nvPr/>
                </p:nvSpPr>
                <p:spPr>
                  <a:xfrm>
                    <a:off x="4404708" y="2103573"/>
                    <a:ext cx="31865" cy="63730"/>
                  </a:xfrm>
                  <a:custGeom>
                    <a:avLst/>
                    <a:gdLst>
                      <a:gd name="connsiteX0" fmla="*/ 27085 w 31865"/>
                      <a:gd name="connsiteY0" fmla="*/ 4780 h 63730"/>
                      <a:gd name="connsiteX1" fmla="*/ 15933 w 31865"/>
                      <a:gd name="connsiteY1" fmla="*/ 0 h 63730"/>
                      <a:gd name="connsiteX2" fmla="*/ 4780 w 31865"/>
                      <a:gd name="connsiteY2" fmla="*/ 4780 h 63730"/>
                      <a:gd name="connsiteX3" fmla="*/ 0 w 31865"/>
                      <a:gd name="connsiteY3" fmla="*/ 15933 h 63730"/>
                      <a:gd name="connsiteX4" fmla="*/ 0 w 31865"/>
                      <a:gd name="connsiteY4" fmla="*/ 47798 h 63730"/>
                      <a:gd name="connsiteX5" fmla="*/ 4780 w 31865"/>
                      <a:gd name="connsiteY5" fmla="*/ 58950 h 63730"/>
                      <a:gd name="connsiteX6" fmla="*/ 15933 w 31865"/>
                      <a:gd name="connsiteY6" fmla="*/ 63730 h 63730"/>
                      <a:gd name="connsiteX7" fmla="*/ 27085 w 31865"/>
                      <a:gd name="connsiteY7" fmla="*/ 58950 h 63730"/>
                      <a:gd name="connsiteX8" fmla="*/ 31865 w 31865"/>
                      <a:gd name="connsiteY8" fmla="*/ 47798 h 63730"/>
                      <a:gd name="connsiteX9" fmla="*/ 31865 w 31865"/>
                      <a:gd name="connsiteY9" fmla="*/ 15933 h 63730"/>
                      <a:gd name="connsiteX10" fmla="*/ 27085 w 31865"/>
                      <a:gd name="connsiteY10" fmla="*/ 4780 h 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63730">
                        <a:moveTo>
                          <a:pt x="27085" y="4780"/>
                        </a:moveTo>
                        <a:cubicBezTo>
                          <a:pt x="23899" y="1593"/>
                          <a:pt x="19119" y="0"/>
                          <a:pt x="15933" y="0"/>
                        </a:cubicBezTo>
                        <a:cubicBezTo>
                          <a:pt x="11153" y="0"/>
                          <a:pt x="6373" y="1593"/>
                          <a:pt x="4780" y="4780"/>
                        </a:cubicBezTo>
                        <a:cubicBezTo>
                          <a:pt x="1593" y="7966"/>
                          <a:pt x="0" y="12746"/>
                          <a:pt x="0" y="15933"/>
                        </a:cubicBezTo>
                        <a:lnTo>
                          <a:pt x="0" y="47798"/>
                        </a:lnTo>
                        <a:cubicBezTo>
                          <a:pt x="0" y="52577"/>
                          <a:pt x="1593" y="55764"/>
                          <a:pt x="4780" y="58950"/>
                        </a:cubicBezTo>
                        <a:cubicBezTo>
                          <a:pt x="7966" y="62137"/>
                          <a:pt x="12746" y="63730"/>
                          <a:pt x="15933" y="63730"/>
                        </a:cubicBezTo>
                        <a:cubicBezTo>
                          <a:pt x="20712" y="63730"/>
                          <a:pt x="25492" y="62137"/>
                          <a:pt x="27085" y="58950"/>
                        </a:cubicBezTo>
                        <a:cubicBezTo>
                          <a:pt x="30272" y="55764"/>
                          <a:pt x="31865" y="50984"/>
                          <a:pt x="31865" y="47798"/>
                        </a:cubicBezTo>
                        <a:lnTo>
                          <a:pt x="31865" y="15933"/>
                        </a:lnTo>
                        <a:cubicBezTo>
                          <a:pt x="31865" y="11153"/>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C95F6636-E814-4804-87B2-07C21D833B35}"/>
                      </a:ext>
                    </a:extLst>
                  </p:cNvPr>
                  <p:cNvSpPr/>
                  <p:nvPr/>
                </p:nvSpPr>
                <p:spPr>
                  <a:xfrm>
                    <a:off x="4653255" y="1941061"/>
                    <a:ext cx="33458" cy="44611"/>
                  </a:xfrm>
                  <a:custGeom>
                    <a:avLst/>
                    <a:gdLst>
                      <a:gd name="connsiteX0" fmla="*/ 31865 w 33458"/>
                      <a:gd name="connsiteY0" fmla="*/ 9559 h 44611"/>
                      <a:gd name="connsiteX1" fmla="*/ 28678 w 33458"/>
                      <a:gd name="connsiteY1" fmla="*/ 4780 h 44611"/>
                      <a:gd name="connsiteX2" fmla="*/ 23899 w 33458"/>
                      <a:gd name="connsiteY2" fmla="*/ 1593 h 44611"/>
                      <a:gd name="connsiteX3" fmla="*/ 17526 w 33458"/>
                      <a:gd name="connsiteY3" fmla="*/ 0 h 44611"/>
                      <a:gd name="connsiteX4" fmla="*/ 12746 w 33458"/>
                      <a:gd name="connsiteY4" fmla="*/ 0 h 44611"/>
                      <a:gd name="connsiteX5" fmla="*/ 4780 w 33458"/>
                      <a:gd name="connsiteY5" fmla="*/ 4780 h 44611"/>
                      <a:gd name="connsiteX6" fmla="*/ 1593 w 33458"/>
                      <a:gd name="connsiteY6" fmla="*/ 7966 h 44611"/>
                      <a:gd name="connsiteX7" fmla="*/ 0 w 33458"/>
                      <a:gd name="connsiteY7" fmla="*/ 15933 h 44611"/>
                      <a:gd name="connsiteX8" fmla="*/ 0 w 33458"/>
                      <a:gd name="connsiteY8" fmla="*/ 28679 h 44611"/>
                      <a:gd name="connsiteX9" fmla="*/ 1593 w 33458"/>
                      <a:gd name="connsiteY9" fmla="*/ 35052 h 44611"/>
                      <a:gd name="connsiteX10" fmla="*/ 4780 w 33458"/>
                      <a:gd name="connsiteY10" fmla="*/ 39831 h 44611"/>
                      <a:gd name="connsiteX11" fmla="*/ 9560 w 33458"/>
                      <a:gd name="connsiteY11" fmla="*/ 43018 h 44611"/>
                      <a:gd name="connsiteX12" fmla="*/ 15933 w 33458"/>
                      <a:gd name="connsiteY12" fmla="*/ 44611 h 44611"/>
                      <a:gd name="connsiteX13" fmla="*/ 20712 w 33458"/>
                      <a:gd name="connsiteY13" fmla="*/ 44611 h 44611"/>
                      <a:gd name="connsiteX14" fmla="*/ 28678 w 33458"/>
                      <a:gd name="connsiteY14" fmla="*/ 39831 h 44611"/>
                      <a:gd name="connsiteX15" fmla="*/ 31865 w 33458"/>
                      <a:gd name="connsiteY15" fmla="*/ 36645 h 44611"/>
                      <a:gd name="connsiteX16" fmla="*/ 33458 w 33458"/>
                      <a:gd name="connsiteY16" fmla="*/ 28679 h 44611"/>
                      <a:gd name="connsiteX17" fmla="*/ 33458 w 33458"/>
                      <a:gd name="connsiteY17" fmla="*/ 15933 h 44611"/>
                      <a:gd name="connsiteX18" fmla="*/ 31865 w 33458"/>
                      <a:gd name="connsiteY18" fmla="*/ 9559 h 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58" h="44611">
                        <a:moveTo>
                          <a:pt x="31865" y="9559"/>
                        </a:moveTo>
                        <a:cubicBezTo>
                          <a:pt x="31865" y="7966"/>
                          <a:pt x="30272" y="6373"/>
                          <a:pt x="28678" y="4780"/>
                        </a:cubicBezTo>
                        <a:cubicBezTo>
                          <a:pt x="27085" y="3186"/>
                          <a:pt x="25492" y="1593"/>
                          <a:pt x="23899" y="1593"/>
                        </a:cubicBezTo>
                        <a:cubicBezTo>
                          <a:pt x="22305" y="0"/>
                          <a:pt x="19119" y="0"/>
                          <a:pt x="17526" y="0"/>
                        </a:cubicBezTo>
                        <a:lnTo>
                          <a:pt x="12746" y="0"/>
                        </a:lnTo>
                        <a:cubicBezTo>
                          <a:pt x="9560" y="1593"/>
                          <a:pt x="7966" y="1593"/>
                          <a:pt x="4780" y="4780"/>
                        </a:cubicBezTo>
                        <a:cubicBezTo>
                          <a:pt x="3186" y="6373"/>
                          <a:pt x="3186" y="6373"/>
                          <a:pt x="1593" y="7966"/>
                        </a:cubicBezTo>
                        <a:cubicBezTo>
                          <a:pt x="0" y="11153"/>
                          <a:pt x="0" y="12746"/>
                          <a:pt x="0" y="15933"/>
                        </a:cubicBezTo>
                        <a:lnTo>
                          <a:pt x="0" y="28679"/>
                        </a:lnTo>
                        <a:cubicBezTo>
                          <a:pt x="0" y="30272"/>
                          <a:pt x="0" y="33458"/>
                          <a:pt x="1593" y="35052"/>
                        </a:cubicBezTo>
                        <a:cubicBezTo>
                          <a:pt x="1593" y="36645"/>
                          <a:pt x="3186" y="38238"/>
                          <a:pt x="4780" y="39831"/>
                        </a:cubicBezTo>
                        <a:cubicBezTo>
                          <a:pt x="6373" y="41425"/>
                          <a:pt x="7966" y="43018"/>
                          <a:pt x="9560" y="43018"/>
                        </a:cubicBezTo>
                        <a:cubicBezTo>
                          <a:pt x="11152" y="44611"/>
                          <a:pt x="14339" y="44611"/>
                          <a:pt x="15933" y="44611"/>
                        </a:cubicBezTo>
                        <a:cubicBezTo>
                          <a:pt x="17526" y="44611"/>
                          <a:pt x="19119" y="44611"/>
                          <a:pt x="20712" y="44611"/>
                        </a:cubicBezTo>
                        <a:cubicBezTo>
                          <a:pt x="23899" y="44611"/>
                          <a:pt x="25492" y="43018"/>
                          <a:pt x="28678" y="39831"/>
                        </a:cubicBezTo>
                        <a:cubicBezTo>
                          <a:pt x="30272" y="38238"/>
                          <a:pt x="30272" y="38238"/>
                          <a:pt x="31865" y="36645"/>
                        </a:cubicBezTo>
                        <a:cubicBezTo>
                          <a:pt x="33458" y="33458"/>
                          <a:pt x="33458" y="31865"/>
                          <a:pt x="33458" y="28679"/>
                        </a:cubicBezTo>
                        <a:lnTo>
                          <a:pt x="33458" y="15933"/>
                        </a:lnTo>
                        <a:cubicBezTo>
                          <a:pt x="33458" y="12746"/>
                          <a:pt x="33458" y="11153"/>
                          <a:pt x="31865" y="9559"/>
                        </a:cubicBezTo>
                        <a:close/>
                      </a:path>
                    </a:pathLst>
                  </a:custGeom>
                  <a:solidFill>
                    <a:srgbClr val="7FC97E"/>
                  </a:solidFill>
                  <a:ln w="15932"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DBC12516-C5F7-4EDE-82CE-A22170D22D82}"/>
                      </a:ext>
                    </a:extLst>
                  </p:cNvPr>
                  <p:cNvSpPr/>
                  <p:nvPr/>
                </p:nvSpPr>
                <p:spPr>
                  <a:xfrm>
                    <a:off x="4597492" y="2165710"/>
                    <a:ext cx="33458" cy="44611"/>
                  </a:xfrm>
                  <a:custGeom>
                    <a:avLst/>
                    <a:gdLst>
                      <a:gd name="connsiteX0" fmla="*/ 31865 w 33458"/>
                      <a:gd name="connsiteY0" fmla="*/ 9559 h 44611"/>
                      <a:gd name="connsiteX1" fmla="*/ 28678 w 33458"/>
                      <a:gd name="connsiteY1" fmla="*/ 4780 h 44611"/>
                      <a:gd name="connsiteX2" fmla="*/ 23899 w 33458"/>
                      <a:gd name="connsiteY2" fmla="*/ 1593 h 44611"/>
                      <a:gd name="connsiteX3" fmla="*/ 17526 w 33458"/>
                      <a:gd name="connsiteY3" fmla="*/ 0 h 44611"/>
                      <a:gd name="connsiteX4" fmla="*/ 12746 w 33458"/>
                      <a:gd name="connsiteY4" fmla="*/ 0 h 44611"/>
                      <a:gd name="connsiteX5" fmla="*/ 4780 w 33458"/>
                      <a:gd name="connsiteY5" fmla="*/ 4780 h 44611"/>
                      <a:gd name="connsiteX6" fmla="*/ 1593 w 33458"/>
                      <a:gd name="connsiteY6" fmla="*/ 7966 h 44611"/>
                      <a:gd name="connsiteX7" fmla="*/ 0 w 33458"/>
                      <a:gd name="connsiteY7" fmla="*/ 15933 h 44611"/>
                      <a:gd name="connsiteX8" fmla="*/ 0 w 33458"/>
                      <a:gd name="connsiteY8" fmla="*/ 28679 h 44611"/>
                      <a:gd name="connsiteX9" fmla="*/ 1593 w 33458"/>
                      <a:gd name="connsiteY9" fmla="*/ 35052 h 44611"/>
                      <a:gd name="connsiteX10" fmla="*/ 4780 w 33458"/>
                      <a:gd name="connsiteY10" fmla="*/ 39831 h 44611"/>
                      <a:gd name="connsiteX11" fmla="*/ 9560 w 33458"/>
                      <a:gd name="connsiteY11" fmla="*/ 43018 h 44611"/>
                      <a:gd name="connsiteX12" fmla="*/ 15933 w 33458"/>
                      <a:gd name="connsiteY12" fmla="*/ 44611 h 44611"/>
                      <a:gd name="connsiteX13" fmla="*/ 20712 w 33458"/>
                      <a:gd name="connsiteY13" fmla="*/ 44611 h 44611"/>
                      <a:gd name="connsiteX14" fmla="*/ 28678 w 33458"/>
                      <a:gd name="connsiteY14" fmla="*/ 39831 h 44611"/>
                      <a:gd name="connsiteX15" fmla="*/ 31865 w 33458"/>
                      <a:gd name="connsiteY15" fmla="*/ 36645 h 44611"/>
                      <a:gd name="connsiteX16" fmla="*/ 33458 w 33458"/>
                      <a:gd name="connsiteY16" fmla="*/ 28679 h 44611"/>
                      <a:gd name="connsiteX17" fmla="*/ 33458 w 33458"/>
                      <a:gd name="connsiteY17" fmla="*/ 15933 h 44611"/>
                      <a:gd name="connsiteX18" fmla="*/ 31865 w 33458"/>
                      <a:gd name="connsiteY18" fmla="*/ 9559 h 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58" h="44611">
                        <a:moveTo>
                          <a:pt x="31865" y="9559"/>
                        </a:moveTo>
                        <a:cubicBezTo>
                          <a:pt x="31865" y="7966"/>
                          <a:pt x="30272" y="6373"/>
                          <a:pt x="28678" y="4780"/>
                        </a:cubicBezTo>
                        <a:cubicBezTo>
                          <a:pt x="27085" y="3187"/>
                          <a:pt x="25492" y="1593"/>
                          <a:pt x="23899" y="1593"/>
                        </a:cubicBezTo>
                        <a:cubicBezTo>
                          <a:pt x="22305" y="0"/>
                          <a:pt x="19119" y="0"/>
                          <a:pt x="17526" y="0"/>
                        </a:cubicBezTo>
                        <a:cubicBezTo>
                          <a:pt x="15933" y="0"/>
                          <a:pt x="14339" y="0"/>
                          <a:pt x="12746" y="0"/>
                        </a:cubicBezTo>
                        <a:cubicBezTo>
                          <a:pt x="9560" y="0"/>
                          <a:pt x="7966" y="1593"/>
                          <a:pt x="4780" y="4780"/>
                        </a:cubicBezTo>
                        <a:cubicBezTo>
                          <a:pt x="3186" y="6373"/>
                          <a:pt x="3186" y="6373"/>
                          <a:pt x="1593" y="7966"/>
                        </a:cubicBezTo>
                        <a:cubicBezTo>
                          <a:pt x="0" y="11153"/>
                          <a:pt x="0" y="12746"/>
                          <a:pt x="0" y="15933"/>
                        </a:cubicBezTo>
                        <a:lnTo>
                          <a:pt x="0" y="28679"/>
                        </a:lnTo>
                        <a:cubicBezTo>
                          <a:pt x="0" y="30272"/>
                          <a:pt x="0" y="33458"/>
                          <a:pt x="1593" y="35052"/>
                        </a:cubicBezTo>
                        <a:cubicBezTo>
                          <a:pt x="1593" y="36645"/>
                          <a:pt x="3186" y="38238"/>
                          <a:pt x="4780" y="39831"/>
                        </a:cubicBezTo>
                        <a:cubicBezTo>
                          <a:pt x="6373" y="41425"/>
                          <a:pt x="7966" y="43018"/>
                          <a:pt x="9560" y="43018"/>
                        </a:cubicBezTo>
                        <a:cubicBezTo>
                          <a:pt x="11152" y="44611"/>
                          <a:pt x="14339" y="44611"/>
                          <a:pt x="15933" y="44611"/>
                        </a:cubicBezTo>
                        <a:lnTo>
                          <a:pt x="20712" y="44611"/>
                        </a:lnTo>
                        <a:cubicBezTo>
                          <a:pt x="23899" y="43018"/>
                          <a:pt x="25492" y="43018"/>
                          <a:pt x="28678" y="39831"/>
                        </a:cubicBezTo>
                        <a:cubicBezTo>
                          <a:pt x="30272" y="38238"/>
                          <a:pt x="30272" y="38238"/>
                          <a:pt x="31865" y="36645"/>
                        </a:cubicBezTo>
                        <a:cubicBezTo>
                          <a:pt x="33458" y="33458"/>
                          <a:pt x="33458" y="31865"/>
                          <a:pt x="33458" y="28679"/>
                        </a:cubicBezTo>
                        <a:lnTo>
                          <a:pt x="33458" y="15933"/>
                        </a:lnTo>
                        <a:cubicBezTo>
                          <a:pt x="33458" y="14339"/>
                          <a:pt x="33458" y="11153"/>
                          <a:pt x="31865" y="9559"/>
                        </a:cubicBezTo>
                        <a:close/>
                      </a:path>
                    </a:pathLst>
                  </a:custGeom>
                  <a:solidFill>
                    <a:srgbClr val="7FC97E"/>
                  </a:solidFill>
                  <a:ln w="15932" cap="flat">
                    <a:no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70FA0FB6-E17A-488E-AB28-52F00C4D00D7}"/>
                      </a:ext>
                    </a:extLst>
                  </p:cNvPr>
                  <p:cNvSpPr/>
                  <p:nvPr/>
                </p:nvSpPr>
                <p:spPr>
                  <a:xfrm>
                    <a:off x="4799834" y="2071708"/>
                    <a:ext cx="31865" cy="57357"/>
                  </a:xfrm>
                  <a:custGeom>
                    <a:avLst/>
                    <a:gdLst>
                      <a:gd name="connsiteX0" fmla="*/ 27085 w 31865"/>
                      <a:gd name="connsiteY0" fmla="*/ 4780 h 57357"/>
                      <a:gd name="connsiteX1" fmla="*/ 15933 w 31865"/>
                      <a:gd name="connsiteY1" fmla="*/ 0 h 57357"/>
                      <a:gd name="connsiteX2" fmla="*/ 4780 w 31865"/>
                      <a:gd name="connsiteY2" fmla="*/ 4780 h 57357"/>
                      <a:gd name="connsiteX3" fmla="*/ 0 w 31865"/>
                      <a:gd name="connsiteY3" fmla="*/ 15933 h 57357"/>
                      <a:gd name="connsiteX4" fmla="*/ 0 w 31865"/>
                      <a:gd name="connsiteY4" fmla="*/ 41425 h 57357"/>
                      <a:gd name="connsiteX5" fmla="*/ 4780 w 31865"/>
                      <a:gd name="connsiteY5" fmla="*/ 52577 h 57357"/>
                      <a:gd name="connsiteX6" fmla="*/ 15933 w 31865"/>
                      <a:gd name="connsiteY6" fmla="*/ 57357 h 57357"/>
                      <a:gd name="connsiteX7" fmla="*/ 27085 w 31865"/>
                      <a:gd name="connsiteY7" fmla="*/ 52577 h 57357"/>
                      <a:gd name="connsiteX8" fmla="*/ 31865 w 31865"/>
                      <a:gd name="connsiteY8" fmla="*/ 41425 h 57357"/>
                      <a:gd name="connsiteX9" fmla="*/ 31865 w 31865"/>
                      <a:gd name="connsiteY9" fmla="*/ 15933 h 57357"/>
                      <a:gd name="connsiteX10" fmla="*/ 27085 w 31865"/>
                      <a:gd name="connsiteY10" fmla="*/ 4780 h 5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57357">
                        <a:moveTo>
                          <a:pt x="27085" y="4780"/>
                        </a:moveTo>
                        <a:cubicBezTo>
                          <a:pt x="23899" y="1593"/>
                          <a:pt x="19119" y="0"/>
                          <a:pt x="15933" y="0"/>
                        </a:cubicBezTo>
                        <a:cubicBezTo>
                          <a:pt x="11153" y="0"/>
                          <a:pt x="6373" y="1593"/>
                          <a:pt x="4780" y="4780"/>
                        </a:cubicBezTo>
                        <a:cubicBezTo>
                          <a:pt x="1593" y="7966"/>
                          <a:pt x="0" y="12746"/>
                          <a:pt x="0" y="15933"/>
                        </a:cubicBezTo>
                        <a:lnTo>
                          <a:pt x="0" y="41425"/>
                        </a:lnTo>
                        <a:cubicBezTo>
                          <a:pt x="0" y="46204"/>
                          <a:pt x="1593" y="49391"/>
                          <a:pt x="4780" y="52577"/>
                        </a:cubicBezTo>
                        <a:cubicBezTo>
                          <a:pt x="7966" y="55764"/>
                          <a:pt x="12746" y="57357"/>
                          <a:pt x="15933" y="57357"/>
                        </a:cubicBezTo>
                        <a:cubicBezTo>
                          <a:pt x="20713" y="57357"/>
                          <a:pt x="25492" y="55764"/>
                          <a:pt x="27085" y="52577"/>
                        </a:cubicBezTo>
                        <a:cubicBezTo>
                          <a:pt x="30272" y="49391"/>
                          <a:pt x="31865" y="44611"/>
                          <a:pt x="31865" y="41425"/>
                        </a:cubicBezTo>
                        <a:lnTo>
                          <a:pt x="31865" y="15933"/>
                        </a:lnTo>
                        <a:cubicBezTo>
                          <a:pt x="31865" y="11153"/>
                          <a:pt x="30272" y="6373"/>
                          <a:pt x="27085" y="4780"/>
                        </a:cubicBezTo>
                        <a:close/>
                      </a:path>
                    </a:pathLst>
                  </a:custGeom>
                  <a:solidFill>
                    <a:srgbClr val="7FC97E"/>
                  </a:solidFill>
                  <a:ln w="15932"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56FAC982-58BE-4293-BC72-9E1CB90C30AA}"/>
                      </a:ext>
                    </a:extLst>
                  </p:cNvPr>
                  <p:cNvSpPr/>
                  <p:nvPr/>
                </p:nvSpPr>
                <p:spPr>
                  <a:xfrm>
                    <a:off x="4124295" y="2229440"/>
                    <a:ext cx="31865" cy="63730"/>
                  </a:xfrm>
                  <a:custGeom>
                    <a:avLst/>
                    <a:gdLst>
                      <a:gd name="connsiteX0" fmla="*/ 27085 w 31865"/>
                      <a:gd name="connsiteY0" fmla="*/ 4780 h 63730"/>
                      <a:gd name="connsiteX1" fmla="*/ 15933 w 31865"/>
                      <a:gd name="connsiteY1" fmla="*/ 0 h 63730"/>
                      <a:gd name="connsiteX2" fmla="*/ 4780 w 31865"/>
                      <a:gd name="connsiteY2" fmla="*/ 4780 h 63730"/>
                      <a:gd name="connsiteX3" fmla="*/ 0 w 31865"/>
                      <a:gd name="connsiteY3" fmla="*/ 15933 h 63730"/>
                      <a:gd name="connsiteX4" fmla="*/ 0 w 31865"/>
                      <a:gd name="connsiteY4" fmla="*/ 47798 h 63730"/>
                      <a:gd name="connsiteX5" fmla="*/ 4780 w 31865"/>
                      <a:gd name="connsiteY5" fmla="*/ 58950 h 63730"/>
                      <a:gd name="connsiteX6" fmla="*/ 15933 w 31865"/>
                      <a:gd name="connsiteY6" fmla="*/ 63730 h 63730"/>
                      <a:gd name="connsiteX7" fmla="*/ 27085 w 31865"/>
                      <a:gd name="connsiteY7" fmla="*/ 58950 h 63730"/>
                      <a:gd name="connsiteX8" fmla="*/ 31865 w 31865"/>
                      <a:gd name="connsiteY8" fmla="*/ 47798 h 63730"/>
                      <a:gd name="connsiteX9" fmla="*/ 31865 w 31865"/>
                      <a:gd name="connsiteY9" fmla="*/ 15933 h 63730"/>
                      <a:gd name="connsiteX10" fmla="*/ 27085 w 31865"/>
                      <a:gd name="connsiteY10" fmla="*/ 4780 h 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63730">
                        <a:moveTo>
                          <a:pt x="27085" y="4780"/>
                        </a:moveTo>
                        <a:cubicBezTo>
                          <a:pt x="23899" y="1593"/>
                          <a:pt x="19119" y="0"/>
                          <a:pt x="15933" y="0"/>
                        </a:cubicBezTo>
                        <a:cubicBezTo>
                          <a:pt x="11153" y="0"/>
                          <a:pt x="6373" y="1593"/>
                          <a:pt x="4780" y="4780"/>
                        </a:cubicBezTo>
                        <a:cubicBezTo>
                          <a:pt x="1593" y="7966"/>
                          <a:pt x="0" y="12746"/>
                          <a:pt x="0" y="15933"/>
                        </a:cubicBezTo>
                        <a:lnTo>
                          <a:pt x="0" y="47798"/>
                        </a:lnTo>
                        <a:cubicBezTo>
                          <a:pt x="0" y="52577"/>
                          <a:pt x="1593" y="55764"/>
                          <a:pt x="4780" y="58950"/>
                        </a:cubicBezTo>
                        <a:cubicBezTo>
                          <a:pt x="7966" y="62137"/>
                          <a:pt x="12746" y="63730"/>
                          <a:pt x="15933" y="63730"/>
                        </a:cubicBezTo>
                        <a:cubicBezTo>
                          <a:pt x="20712" y="63730"/>
                          <a:pt x="25492" y="62137"/>
                          <a:pt x="27085" y="58950"/>
                        </a:cubicBezTo>
                        <a:cubicBezTo>
                          <a:pt x="30272" y="55764"/>
                          <a:pt x="31865" y="50984"/>
                          <a:pt x="31865" y="47798"/>
                        </a:cubicBezTo>
                        <a:lnTo>
                          <a:pt x="31865" y="15933"/>
                        </a:lnTo>
                        <a:cubicBezTo>
                          <a:pt x="31865" y="11153"/>
                          <a:pt x="30272" y="6373"/>
                          <a:pt x="27085" y="4780"/>
                        </a:cubicBezTo>
                        <a:close/>
                      </a:path>
                    </a:pathLst>
                  </a:custGeom>
                  <a:solidFill>
                    <a:srgbClr val="7FC97E"/>
                  </a:solidFill>
                  <a:ln w="15932"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4CBA10EC-695B-48A5-AB13-DF92565095A2}"/>
                      </a:ext>
                    </a:extLst>
                  </p:cNvPr>
                  <p:cNvSpPr/>
                  <p:nvPr/>
                </p:nvSpPr>
                <p:spPr>
                  <a:xfrm>
                    <a:off x="4312299" y="2366460"/>
                    <a:ext cx="31865" cy="50984"/>
                  </a:xfrm>
                  <a:custGeom>
                    <a:avLst/>
                    <a:gdLst>
                      <a:gd name="connsiteX0" fmla="*/ 31865 w 31865"/>
                      <a:gd name="connsiteY0" fmla="*/ 15933 h 50984"/>
                      <a:gd name="connsiteX1" fmla="*/ 27085 w 31865"/>
                      <a:gd name="connsiteY1" fmla="*/ 4780 h 50984"/>
                      <a:gd name="connsiteX2" fmla="*/ 22305 w 31865"/>
                      <a:gd name="connsiteY2" fmla="*/ 1593 h 50984"/>
                      <a:gd name="connsiteX3" fmla="*/ 15933 w 31865"/>
                      <a:gd name="connsiteY3" fmla="*/ 0 h 50984"/>
                      <a:gd name="connsiteX4" fmla="*/ 4780 w 31865"/>
                      <a:gd name="connsiteY4" fmla="*/ 4780 h 50984"/>
                      <a:gd name="connsiteX5" fmla="*/ 0 w 31865"/>
                      <a:gd name="connsiteY5" fmla="*/ 15933 h 50984"/>
                      <a:gd name="connsiteX6" fmla="*/ 0 w 31865"/>
                      <a:gd name="connsiteY6" fmla="*/ 35052 h 50984"/>
                      <a:gd name="connsiteX7" fmla="*/ 4780 w 31865"/>
                      <a:gd name="connsiteY7" fmla="*/ 46204 h 50984"/>
                      <a:gd name="connsiteX8" fmla="*/ 9559 w 31865"/>
                      <a:gd name="connsiteY8" fmla="*/ 49391 h 50984"/>
                      <a:gd name="connsiteX9" fmla="*/ 15933 w 31865"/>
                      <a:gd name="connsiteY9" fmla="*/ 50984 h 50984"/>
                      <a:gd name="connsiteX10" fmla="*/ 27085 w 31865"/>
                      <a:gd name="connsiteY10" fmla="*/ 46204 h 50984"/>
                      <a:gd name="connsiteX11" fmla="*/ 31865 w 31865"/>
                      <a:gd name="connsiteY11" fmla="*/ 35052 h 50984"/>
                      <a:gd name="connsiteX12" fmla="*/ 31865 w 31865"/>
                      <a:gd name="connsiteY12" fmla="*/ 15933 h 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65" h="50984">
                        <a:moveTo>
                          <a:pt x="31865" y="15933"/>
                        </a:moveTo>
                        <a:cubicBezTo>
                          <a:pt x="31865" y="11153"/>
                          <a:pt x="30272" y="7966"/>
                          <a:pt x="27085" y="4780"/>
                        </a:cubicBezTo>
                        <a:cubicBezTo>
                          <a:pt x="25492" y="3186"/>
                          <a:pt x="23899" y="1593"/>
                          <a:pt x="22305" y="1593"/>
                        </a:cubicBezTo>
                        <a:cubicBezTo>
                          <a:pt x="20712" y="0"/>
                          <a:pt x="17525" y="0"/>
                          <a:pt x="15933" y="0"/>
                        </a:cubicBezTo>
                        <a:cubicBezTo>
                          <a:pt x="11152" y="0"/>
                          <a:pt x="6373" y="1593"/>
                          <a:pt x="4780" y="4780"/>
                        </a:cubicBezTo>
                        <a:cubicBezTo>
                          <a:pt x="1593" y="7966"/>
                          <a:pt x="0" y="12746"/>
                          <a:pt x="0" y="15933"/>
                        </a:cubicBezTo>
                        <a:cubicBezTo>
                          <a:pt x="0" y="22306"/>
                          <a:pt x="0" y="28679"/>
                          <a:pt x="0" y="35052"/>
                        </a:cubicBezTo>
                        <a:cubicBezTo>
                          <a:pt x="0" y="39831"/>
                          <a:pt x="1593" y="43018"/>
                          <a:pt x="4780" y="46204"/>
                        </a:cubicBezTo>
                        <a:cubicBezTo>
                          <a:pt x="6373" y="47798"/>
                          <a:pt x="7966" y="49391"/>
                          <a:pt x="9559" y="49391"/>
                        </a:cubicBezTo>
                        <a:cubicBezTo>
                          <a:pt x="11152" y="50984"/>
                          <a:pt x="14339" y="50984"/>
                          <a:pt x="15933" y="50984"/>
                        </a:cubicBezTo>
                        <a:cubicBezTo>
                          <a:pt x="20712" y="50984"/>
                          <a:pt x="25492" y="49391"/>
                          <a:pt x="27085" y="46204"/>
                        </a:cubicBezTo>
                        <a:cubicBezTo>
                          <a:pt x="30272" y="43018"/>
                          <a:pt x="31865" y="38238"/>
                          <a:pt x="31865" y="35052"/>
                        </a:cubicBezTo>
                        <a:cubicBezTo>
                          <a:pt x="31865" y="28679"/>
                          <a:pt x="31865" y="22306"/>
                          <a:pt x="31865" y="15933"/>
                        </a:cubicBezTo>
                        <a:close/>
                      </a:path>
                    </a:pathLst>
                  </a:custGeom>
                  <a:solidFill>
                    <a:srgbClr val="7FC97E"/>
                  </a:solidFill>
                  <a:ln w="15932"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C2F5A7AE-57D9-4DD8-8FE2-A21C1F33BFDE}"/>
                      </a:ext>
                    </a:extLst>
                  </p:cNvPr>
                  <p:cNvSpPr/>
                  <p:nvPr/>
                </p:nvSpPr>
                <p:spPr>
                  <a:xfrm>
                    <a:off x="4791868" y="2277237"/>
                    <a:ext cx="39831" cy="46204"/>
                  </a:xfrm>
                  <a:custGeom>
                    <a:avLst/>
                    <a:gdLst>
                      <a:gd name="connsiteX0" fmla="*/ 38238 w 39831"/>
                      <a:gd name="connsiteY0" fmla="*/ 20712 h 46204"/>
                      <a:gd name="connsiteX1" fmla="*/ 31865 w 39831"/>
                      <a:gd name="connsiteY1" fmla="*/ 7966 h 46204"/>
                      <a:gd name="connsiteX2" fmla="*/ 27085 w 39831"/>
                      <a:gd name="connsiteY2" fmla="*/ 3187 h 46204"/>
                      <a:gd name="connsiteX3" fmla="*/ 20713 w 39831"/>
                      <a:gd name="connsiteY3" fmla="*/ 0 h 46204"/>
                      <a:gd name="connsiteX4" fmla="*/ 14340 w 39831"/>
                      <a:gd name="connsiteY4" fmla="*/ 0 h 46204"/>
                      <a:gd name="connsiteX5" fmla="*/ 7966 w 39831"/>
                      <a:gd name="connsiteY5" fmla="*/ 1593 h 46204"/>
                      <a:gd name="connsiteX6" fmla="*/ 4780 w 39831"/>
                      <a:gd name="connsiteY6" fmla="*/ 4780 h 46204"/>
                      <a:gd name="connsiteX7" fmla="*/ 0 w 39831"/>
                      <a:gd name="connsiteY7" fmla="*/ 12746 h 46204"/>
                      <a:gd name="connsiteX8" fmla="*/ 0 w 39831"/>
                      <a:gd name="connsiteY8" fmla="*/ 17526 h 46204"/>
                      <a:gd name="connsiteX9" fmla="*/ 1593 w 39831"/>
                      <a:gd name="connsiteY9" fmla="*/ 25492 h 46204"/>
                      <a:gd name="connsiteX10" fmla="*/ 7966 w 39831"/>
                      <a:gd name="connsiteY10" fmla="*/ 38238 h 46204"/>
                      <a:gd name="connsiteX11" fmla="*/ 12746 w 39831"/>
                      <a:gd name="connsiteY11" fmla="*/ 43018 h 46204"/>
                      <a:gd name="connsiteX12" fmla="*/ 19119 w 39831"/>
                      <a:gd name="connsiteY12" fmla="*/ 46204 h 46204"/>
                      <a:gd name="connsiteX13" fmla="*/ 25492 w 39831"/>
                      <a:gd name="connsiteY13" fmla="*/ 46204 h 46204"/>
                      <a:gd name="connsiteX14" fmla="*/ 31865 w 39831"/>
                      <a:gd name="connsiteY14" fmla="*/ 44611 h 46204"/>
                      <a:gd name="connsiteX15" fmla="*/ 35052 w 39831"/>
                      <a:gd name="connsiteY15" fmla="*/ 41425 h 46204"/>
                      <a:gd name="connsiteX16" fmla="*/ 39831 w 39831"/>
                      <a:gd name="connsiteY16" fmla="*/ 33458 h 46204"/>
                      <a:gd name="connsiteX17" fmla="*/ 39831 w 39831"/>
                      <a:gd name="connsiteY17" fmla="*/ 28679 h 46204"/>
                      <a:gd name="connsiteX18" fmla="*/ 38238 w 39831"/>
                      <a:gd name="connsiteY18" fmla="*/ 20712 h 4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31" h="46204">
                        <a:moveTo>
                          <a:pt x="38238" y="20712"/>
                        </a:moveTo>
                        <a:cubicBezTo>
                          <a:pt x="36645" y="15933"/>
                          <a:pt x="33458" y="12746"/>
                          <a:pt x="31865" y="7966"/>
                        </a:cubicBezTo>
                        <a:cubicBezTo>
                          <a:pt x="30272" y="6373"/>
                          <a:pt x="28679" y="4780"/>
                          <a:pt x="27085" y="3187"/>
                        </a:cubicBezTo>
                        <a:cubicBezTo>
                          <a:pt x="25492" y="1593"/>
                          <a:pt x="23899" y="0"/>
                          <a:pt x="20713" y="0"/>
                        </a:cubicBezTo>
                        <a:cubicBezTo>
                          <a:pt x="19119" y="0"/>
                          <a:pt x="15933" y="0"/>
                          <a:pt x="14340" y="0"/>
                        </a:cubicBezTo>
                        <a:cubicBezTo>
                          <a:pt x="12746" y="0"/>
                          <a:pt x="9560" y="0"/>
                          <a:pt x="7966" y="1593"/>
                        </a:cubicBezTo>
                        <a:cubicBezTo>
                          <a:pt x="6373" y="3187"/>
                          <a:pt x="6373" y="3187"/>
                          <a:pt x="4780" y="4780"/>
                        </a:cubicBezTo>
                        <a:cubicBezTo>
                          <a:pt x="3187" y="6373"/>
                          <a:pt x="1593" y="9559"/>
                          <a:pt x="0" y="12746"/>
                        </a:cubicBezTo>
                        <a:lnTo>
                          <a:pt x="0" y="17526"/>
                        </a:lnTo>
                        <a:cubicBezTo>
                          <a:pt x="0" y="20712"/>
                          <a:pt x="0" y="23899"/>
                          <a:pt x="1593" y="25492"/>
                        </a:cubicBezTo>
                        <a:cubicBezTo>
                          <a:pt x="3187" y="30272"/>
                          <a:pt x="6373" y="33458"/>
                          <a:pt x="7966" y="38238"/>
                        </a:cubicBezTo>
                        <a:cubicBezTo>
                          <a:pt x="9560" y="39831"/>
                          <a:pt x="11153" y="41425"/>
                          <a:pt x="12746" y="43018"/>
                        </a:cubicBezTo>
                        <a:cubicBezTo>
                          <a:pt x="14340" y="44611"/>
                          <a:pt x="15933" y="46204"/>
                          <a:pt x="19119" y="46204"/>
                        </a:cubicBezTo>
                        <a:cubicBezTo>
                          <a:pt x="20713" y="46204"/>
                          <a:pt x="23899" y="46204"/>
                          <a:pt x="25492" y="46204"/>
                        </a:cubicBezTo>
                        <a:cubicBezTo>
                          <a:pt x="27085" y="46204"/>
                          <a:pt x="30272" y="46204"/>
                          <a:pt x="31865" y="44611"/>
                        </a:cubicBezTo>
                        <a:lnTo>
                          <a:pt x="35052" y="41425"/>
                        </a:lnTo>
                        <a:cubicBezTo>
                          <a:pt x="36645" y="39831"/>
                          <a:pt x="38238" y="36645"/>
                          <a:pt x="39831" y="33458"/>
                        </a:cubicBezTo>
                        <a:cubicBezTo>
                          <a:pt x="39831" y="31865"/>
                          <a:pt x="39831" y="30272"/>
                          <a:pt x="39831" y="28679"/>
                        </a:cubicBezTo>
                        <a:cubicBezTo>
                          <a:pt x="39831" y="25492"/>
                          <a:pt x="39831" y="22306"/>
                          <a:pt x="38238" y="20712"/>
                        </a:cubicBezTo>
                        <a:close/>
                      </a:path>
                    </a:pathLst>
                  </a:custGeom>
                  <a:solidFill>
                    <a:srgbClr val="7FC97E"/>
                  </a:solidFill>
                  <a:ln w="15932"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C54A9004-5C67-444C-8E6C-4095D4C6AF13}"/>
                      </a:ext>
                    </a:extLst>
                  </p:cNvPr>
                  <p:cNvSpPr/>
                  <p:nvPr/>
                </p:nvSpPr>
                <p:spPr>
                  <a:xfrm>
                    <a:off x="4930481" y="2369646"/>
                    <a:ext cx="39831" cy="46204"/>
                  </a:xfrm>
                  <a:custGeom>
                    <a:avLst/>
                    <a:gdLst>
                      <a:gd name="connsiteX0" fmla="*/ 38238 w 39831"/>
                      <a:gd name="connsiteY0" fmla="*/ 22306 h 46204"/>
                      <a:gd name="connsiteX1" fmla="*/ 38238 w 39831"/>
                      <a:gd name="connsiteY1" fmla="*/ 19119 h 46204"/>
                      <a:gd name="connsiteX2" fmla="*/ 36645 w 39831"/>
                      <a:gd name="connsiteY2" fmla="*/ 12746 h 46204"/>
                      <a:gd name="connsiteX3" fmla="*/ 35052 w 39831"/>
                      <a:gd name="connsiteY3" fmla="*/ 11153 h 46204"/>
                      <a:gd name="connsiteX4" fmla="*/ 31865 w 39831"/>
                      <a:gd name="connsiteY4" fmla="*/ 6373 h 46204"/>
                      <a:gd name="connsiteX5" fmla="*/ 20712 w 39831"/>
                      <a:gd name="connsiteY5" fmla="*/ 0 h 46204"/>
                      <a:gd name="connsiteX6" fmla="*/ 14339 w 39831"/>
                      <a:gd name="connsiteY6" fmla="*/ 0 h 46204"/>
                      <a:gd name="connsiteX7" fmla="*/ 7966 w 39831"/>
                      <a:gd name="connsiteY7" fmla="*/ 1593 h 46204"/>
                      <a:gd name="connsiteX8" fmla="*/ 3187 w 39831"/>
                      <a:gd name="connsiteY8" fmla="*/ 6373 h 46204"/>
                      <a:gd name="connsiteX9" fmla="*/ 0 w 39831"/>
                      <a:gd name="connsiteY9" fmla="*/ 12746 h 46204"/>
                      <a:gd name="connsiteX10" fmla="*/ 0 w 39831"/>
                      <a:gd name="connsiteY10" fmla="*/ 17526 h 46204"/>
                      <a:gd name="connsiteX11" fmla="*/ 1593 w 39831"/>
                      <a:gd name="connsiteY11" fmla="*/ 25492 h 46204"/>
                      <a:gd name="connsiteX12" fmla="*/ 4780 w 39831"/>
                      <a:gd name="connsiteY12" fmla="*/ 28679 h 46204"/>
                      <a:gd name="connsiteX13" fmla="*/ 6373 w 39831"/>
                      <a:gd name="connsiteY13" fmla="*/ 30272 h 46204"/>
                      <a:gd name="connsiteX14" fmla="*/ 6373 w 39831"/>
                      <a:gd name="connsiteY14" fmla="*/ 33458 h 46204"/>
                      <a:gd name="connsiteX15" fmla="*/ 9560 w 39831"/>
                      <a:gd name="connsiteY15" fmla="*/ 39831 h 46204"/>
                      <a:gd name="connsiteX16" fmla="*/ 14339 w 39831"/>
                      <a:gd name="connsiteY16" fmla="*/ 44611 h 46204"/>
                      <a:gd name="connsiteX17" fmla="*/ 19119 w 39831"/>
                      <a:gd name="connsiteY17" fmla="*/ 46204 h 46204"/>
                      <a:gd name="connsiteX18" fmla="*/ 28678 w 39831"/>
                      <a:gd name="connsiteY18" fmla="*/ 46204 h 46204"/>
                      <a:gd name="connsiteX19" fmla="*/ 31865 w 39831"/>
                      <a:gd name="connsiteY19" fmla="*/ 44611 h 46204"/>
                      <a:gd name="connsiteX20" fmla="*/ 38238 w 39831"/>
                      <a:gd name="connsiteY20" fmla="*/ 38238 h 46204"/>
                      <a:gd name="connsiteX21" fmla="*/ 39831 w 39831"/>
                      <a:gd name="connsiteY21" fmla="*/ 31865 h 46204"/>
                      <a:gd name="connsiteX22" fmla="*/ 39831 w 39831"/>
                      <a:gd name="connsiteY22" fmla="*/ 25492 h 46204"/>
                      <a:gd name="connsiteX23" fmla="*/ 38238 w 39831"/>
                      <a:gd name="connsiteY23" fmla="*/ 22306 h 4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31" h="46204">
                        <a:moveTo>
                          <a:pt x="38238" y="22306"/>
                        </a:moveTo>
                        <a:cubicBezTo>
                          <a:pt x="38238" y="20712"/>
                          <a:pt x="38238" y="20712"/>
                          <a:pt x="38238" y="19119"/>
                        </a:cubicBezTo>
                        <a:cubicBezTo>
                          <a:pt x="38238" y="17526"/>
                          <a:pt x="36645" y="14339"/>
                          <a:pt x="36645" y="12746"/>
                        </a:cubicBezTo>
                        <a:cubicBezTo>
                          <a:pt x="36645" y="12746"/>
                          <a:pt x="36645" y="11153"/>
                          <a:pt x="35052" y="11153"/>
                        </a:cubicBezTo>
                        <a:cubicBezTo>
                          <a:pt x="33458" y="9560"/>
                          <a:pt x="33458" y="7966"/>
                          <a:pt x="31865" y="6373"/>
                        </a:cubicBezTo>
                        <a:cubicBezTo>
                          <a:pt x="28678" y="3187"/>
                          <a:pt x="25492" y="1593"/>
                          <a:pt x="20712" y="0"/>
                        </a:cubicBezTo>
                        <a:cubicBezTo>
                          <a:pt x="19119" y="0"/>
                          <a:pt x="15933" y="0"/>
                          <a:pt x="14339" y="0"/>
                        </a:cubicBezTo>
                        <a:cubicBezTo>
                          <a:pt x="12746" y="0"/>
                          <a:pt x="9560" y="0"/>
                          <a:pt x="7966" y="1593"/>
                        </a:cubicBezTo>
                        <a:cubicBezTo>
                          <a:pt x="6373" y="3187"/>
                          <a:pt x="4780" y="4780"/>
                          <a:pt x="3187" y="6373"/>
                        </a:cubicBezTo>
                        <a:cubicBezTo>
                          <a:pt x="1593" y="7966"/>
                          <a:pt x="0" y="9560"/>
                          <a:pt x="0" y="12746"/>
                        </a:cubicBezTo>
                        <a:cubicBezTo>
                          <a:pt x="0" y="14339"/>
                          <a:pt x="0" y="15933"/>
                          <a:pt x="0" y="17526"/>
                        </a:cubicBezTo>
                        <a:cubicBezTo>
                          <a:pt x="0" y="20712"/>
                          <a:pt x="0" y="23899"/>
                          <a:pt x="1593" y="25492"/>
                        </a:cubicBezTo>
                        <a:cubicBezTo>
                          <a:pt x="3187" y="27085"/>
                          <a:pt x="3187" y="27085"/>
                          <a:pt x="4780" y="28679"/>
                        </a:cubicBezTo>
                        <a:cubicBezTo>
                          <a:pt x="4780" y="28679"/>
                          <a:pt x="6373" y="28679"/>
                          <a:pt x="6373" y="30272"/>
                        </a:cubicBezTo>
                        <a:cubicBezTo>
                          <a:pt x="6373" y="31865"/>
                          <a:pt x="6373" y="33458"/>
                          <a:pt x="6373" y="33458"/>
                        </a:cubicBezTo>
                        <a:cubicBezTo>
                          <a:pt x="6373" y="35052"/>
                          <a:pt x="7966" y="38238"/>
                          <a:pt x="9560" y="39831"/>
                        </a:cubicBezTo>
                        <a:cubicBezTo>
                          <a:pt x="11153" y="41425"/>
                          <a:pt x="12746" y="43018"/>
                          <a:pt x="14339" y="44611"/>
                        </a:cubicBezTo>
                        <a:cubicBezTo>
                          <a:pt x="15933" y="44611"/>
                          <a:pt x="17526" y="46204"/>
                          <a:pt x="19119" y="46204"/>
                        </a:cubicBezTo>
                        <a:cubicBezTo>
                          <a:pt x="22305" y="46204"/>
                          <a:pt x="25492" y="46204"/>
                          <a:pt x="28678" y="46204"/>
                        </a:cubicBezTo>
                        <a:cubicBezTo>
                          <a:pt x="30272" y="46204"/>
                          <a:pt x="31865" y="44611"/>
                          <a:pt x="31865" y="44611"/>
                        </a:cubicBezTo>
                        <a:cubicBezTo>
                          <a:pt x="35052" y="43018"/>
                          <a:pt x="36645" y="41425"/>
                          <a:pt x="38238" y="38238"/>
                        </a:cubicBezTo>
                        <a:cubicBezTo>
                          <a:pt x="39831" y="36645"/>
                          <a:pt x="39831" y="35052"/>
                          <a:pt x="39831" y="31865"/>
                        </a:cubicBezTo>
                        <a:cubicBezTo>
                          <a:pt x="39831" y="30272"/>
                          <a:pt x="39831" y="27085"/>
                          <a:pt x="39831" y="25492"/>
                        </a:cubicBezTo>
                        <a:cubicBezTo>
                          <a:pt x="39831" y="25492"/>
                          <a:pt x="39831" y="23899"/>
                          <a:pt x="38238" y="22306"/>
                        </a:cubicBezTo>
                        <a:close/>
                      </a:path>
                    </a:pathLst>
                  </a:custGeom>
                  <a:solidFill>
                    <a:srgbClr val="7FC97E"/>
                  </a:solidFill>
                  <a:ln w="15932"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883564D0-C433-4B91-AF3A-86BF788F22AF}"/>
                      </a:ext>
                    </a:extLst>
                  </p:cNvPr>
                  <p:cNvSpPr/>
                  <p:nvPr/>
                </p:nvSpPr>
                <p:spPr>
                  <a:xfrm>
                    <a:off x="4636276" y="2383325"/>
                    <a:ext cx="40479" cy="65049"/>
                  </a:xfrm>
                  <a:custGeom>
                    <a:avLst/>
                    <a:gdLst>
                      <a:gd name="connsiteX0" fmla="*/ 39285 w 40479"/>
                      <a:gd name="connsiteY0" fmla="*/ 27745 h 65049"/>
                      <a:gd name="connsiteX1" fmla="*/ 37691 w 40479"/>
                      <a:gd name="connsiteY1" fmla="*/ 19779 h 65049"/>
                      <a:gd name="connsiteX2" fmla="*/ 31318 w 40479"/>
                      <a:gd name="connsiteY2" fmla="*/ 8626 h 65049"/>
                      <a:gd name="connsiteX3" fmla="*/ 21759 w 40479"/>
                      <a:gd name="connsiteY3" fmla="*/ 660 h 65049"/>
                      <a:gd name="connsiteX4" fmla="*/ 9013 w 40479"/>
                      <a:gd name="connsiteY4" fmla="*/ 2253 h 65049"/>
                      <a:gd name="connsiteX5" fmla="*/ 1047 w 40479"/>
                      <a:gd name="connsiteY5" fmla="*/ 11813 h 65049"/>
                      <a:gd name="connsiteX6" fmla="*/ 2640 w 40479"/>
                      <a:gd name="connsiteY6" fmla="*/ 24559 h 65049"/>
                      <a:gd name="connsiteX7" fmla="*/ 5826 w 40479"/>
                      <a:gd name="connsiteY7" fmla="*/ 29339 h 65049"/>
                      <a:gd name="connsiteX8" fmla="*/ 7420 w 40479"/>
                      <a:gd name="connsiteY8" fmla="*/ 35712 h 65049"/>
                      <a:gd name="connsiteX9" fmla="*/ 7420 w 40479"/>
                      <a:gd name="connsiteY9" fmla="*/ 43678 h 65049"/>
                      <a:gd name="connsiteX10" fmla="*/ 9013 w 40479"/>
                      <a:gd name="connsiteY10" fmla="*/ 56424 h 65049"/>
                      <a:gd name="connsiteX11" fmla="*/ 18572 w 40479"/>
                      <a:gd name="connsiteY11" fmla="*/ 64390 h 65049"/>
                      <a:gd name="connsiteX12" fmla="*/ 31318 w 40479"/>
                      <a:gd name="connsiteY12" fmla="*/ 62797 h 65049"/>
                      <a:gd name="connsiteX13" fmla="*/ 39285 w 40479"/>
                      <a:gd name="connsiteY13" fmla="*/ 53237 h 65049"/>
                      <a:gd name="connsiteX14" fmla="*/ 39285 w 40479"/>
                      <a:gd name="connsiteY14" fmla="*/ 27745 h 6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79" h="65049">
                        <a:moveTo>
                          <a:pt x="39285" y="27745"/>
                        </a:moveTo>
                        <a:cubicBezTo>
                          <a:pt x="39285" y="24559"/>
                          <a:pt x="37691" y="22965"/>
                          <a:pt x="37691" y="19779"/>
                        </a:cubicBezTo>
                        <a:cubicBezTo>
                          <a:pt x="36098" y="16593"/>
                          <a:pt x="34505" y="11813"/>
                          <a:pt x="31318" y="8626"/>
                        </a:cubicBezTo>
                        <a:cubicBezTo>
                          <a:pt x="28132" y="5440"/>
                          <a:pt x="24945" y="2253"/>
                          <a:pt x="21759" y="660"/>
                        </a:cubicBezTo>
                        <a:cubicBezTo>
                          <a:pt x="16979" y="-933"/>
                          <a:pt x="12199" y="660"/>
                          <a:pt x="9013" y="2253"/>
                        </a:cubicBezTo>
                        <a:cubicBezTo>
                          <a:pt x="5826" y="3846"/>
                          <a:pt x="2640" y="8626"/>
                          <a:pt x="1047" y="11813"/>
                        </a:cubicBezTo>
                        <a:cubicBezTo>
                          <a:pt x="-547" y="16593"/>
                          <a:pt x="-547" y="21372"/>
                          <a:pt x="2640" y="24559"/>
                        </a:cubicBezTo>
                        <a:cubicBezTo>
                          <a:pt x="4233" y="26152"/>
                          <a:pt x="4233" y="27745"/>
                          <a:pt x="5826" y="29339"/>
                        </a:cubicBezTo>
                        <a:cubicBezTo>
                          <a:pt x="5826" y="30932"/>
                          <a:pt x="7420" y="34118"/>
                          <a:pt x="7420" y="35712"/>
                        </a:cubicBezTo>
                        <a:cubicBezTo>
                          <a:pt x="7420" y="38898"/>
                          <a:pt x="7420" y="40491"/>
                          <a:pt x="7420" y="43678"/>
                        </a:cubicBezTo>
                        <a:cubicBezTo>
                          <a:pt x="7420" y="48458"/>
                          <a:pt x="7420" y="51644"/>
                          <a:pt x="9013" y="56424"/>
                        </a:cubicBezTo>
                        <a:cubicBezTo>
                          <a:pt x="10606" y="59610"/>
                          <a:pt x="15386" y="62797"/>
                          <a:pt x="18572" y="64390"/>
                        </a:cubicBezTo>
                        <a:cubicBezTo>
                          <a:pt x="23352" y="65983"/>
                          <a:pt x="28132" y="64390"/>
                          <a:pt x="31318" y="62797"/>
                        </a:cubicBezTo>
                        <a:cubicBezTo>
                          <a:pt x="34505" y="61204"/>
                          <a:pt x="37691" y="56424"/>
                          <a:pt x="39285" y="53237"/>
                        </a:cubicBezTo>
                        <a:cubicBezTo>
                          <a:pt x="40878" y="43678"/>
                          <a:pt x="40878" y="35712"/>
                          <a:pt x="39285" y="27745"/>
                        </a:cubicBezTo>
                        <a:close/>
                      </a:path>
                    </a:pathLst>
                  </a:custGeom>
                  <a:solidFill>
                    <a:srgbClr val="7FC97E"/>
                  </a:solidFill>
                  <a:ln w="15932"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848C9BCA-621D-46AB-BB14-D85625872765}"/>
                      </a:ext>
                    </a:extLst>
                  </p:cNvPr>
                  <p:cNvSpPr/>
                  <p:nvPr/>
                </p:nvSpPr>
                <p:spPr>
                  <a:xfrm>
                    <a:off x="4429540" y="2516225"/>
                    <a:ext cx="39557" cy="57356"/>
                  </a:xfrm>
                  <a:custGeom>
                    <a:avLst/>
                    <a:gdLst>
                      <a:gd name="connsiteX0" fmla="*/ 38898 w 39557"/>
                      <a:gd name="connsiteY0" fmla="*/ 36645 h 57356"/>
                      <a:gd name="connsiteX1" fmla="*/ 32525 w 39557"/>
                      <a:gd name="connsiteY1" fmla="*/ 11153 h 57356"/>
                      <a:gd name="connsiteX2" fmla="*/ 24559 w 39557"/>
                      <a:gd name="connsiteY2" fmla="*/ 1593 h 57356"/>
                      <a:gd name="connsiteX3" fmla="*/ 18186 w 39557"/>
                      <a:gd name="connsiteY3" fmla="*/ 0 h 57356"/>
                      <a:gd name="connsiteX4" fmla="*/ 11812 w 39557"/>
                      <a:gd name="connsiteY4" fmla="*/ 0 h 57356"/>
                      <a:gd name="connsiteX5" fmla="*/ 2253 w 39557"/>
                      <a:gd name="connsiteY5" fmla="*/ 7966 h 57356"/>
                      <a:gd name="connsiteX6" fmla="*/ 660 w 39557"/>
                      <a:gd name="connsiteY6" fmla="*/ 20712 h 57356"/>
                      <a:gd name="connsiteX7" fmla="*/ 7033 w 39557"/>
                      <a:gd name="connsiteY7" fmla="*/ 46204 h 57356"/>
                      <a:gd name="connsiteX8" fmla="*/ 14999 w 39557"/>
                      <a:gd name="connsiteY8" fmla="*/ 55764 h 57356"/>
                      <a:gd name="connsiteX9" fmla="*/ 21372 w 39557"/>
                      <a:gd name="connsiteY9" fmla="*/ 57357 h 57356"/>
                      <a:gd name="connsiteX10" fmla="*/ 27745 w 39557"/>
                      <a:gd name="connsiteY10" fmla="*/ 57357 h 57356"/>
                      <a:gd name="connsiteX11" fmla="*/ 37305 w 39557"/>
                      <a:gd name="connsiteY11" fmla="*/ 49391 h 57356"/>
                      <a:gd name="connsiteX12" fmla="*/ 38898 w 39557"/>
                      <a:gd name="connsiteY12" fmla="*/ 36645 h 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57" h="57356">
                        <a:moveTo>
                          <a:pt x="38898" y="36645"/>
                        </a:moveTo>
                        <a:cubicBezTo>
                          <a:pt x="37305" y="28678"/>
                          <a:pt x="34118" y="20712"/>
                          <a:pt x="32525" y="11153"/>
                        </a:cubicBezTo>
                        <a:cubicBezTo>
                          <a:pt x="30932" y="6373"/>
                          <a:pt x="27745" y="3186"/>
                          <a:pt x="24559" y="1593"/>
                        </a:cubicBezTo>
                        <a:cubicBezTo>
                          <a:pt x="22965" y="0"/>
                          <a:pt x="19779" y="0"/>
                          <a:pt x="18186" y="0"/>
                        </a:cubicBezTo>
                        <a:cubicBezTo>
                          <a:pt x="16593" y="0"/>
                          <a:pt x="13406" y="0"/>
                          <a:pt x="11812" y="0"/>
                        </a:cubicBezTo>
                        <a:cubicBezTo>
                          <a:pt x="7033" y="1593"/>
                          <a:pt x="3846" y="3186"/>
                          <a:pt x="2253" y="7966"/>
                        </a:cubicBezTo>
                        <a:cubicBezTo>
                          <a:pt x="660" y="12746"/>
                          <a:pt x="-933" y="15933"/>
                          <a:pt x="660" y="20712"/>
                        </a:cubicBezTo>
                        <a:lnTo>
                          <a:pt x="7033" y="46204"/>
                        </a:lnTo>
                        <a:cubicBezTo>
                          <a:pt x="8626" y="50984"/>
                          <a:pt x="11812" y="54171"/>
                          <a:pt x="14999" y="55764"/>
                        </a:cubicBezTo>
                        <a:cubicBezTo>
                          <a:pt x="16593" y="57357"/>
                          <a:pt x="19779" y="57357"/>
                          <a:pt x="21372" y="57357"/>
                        </a:cubicBezTo>
                        <a:cubicBezTo>
                          <a:pt x="22965" y="57357"/>
                          <a:pt x="26152" y="57357"/>
                          <a:pt x="27745" y="57357"/>
                        </a:cubicBezTo>
                        <a:cubicBezTo>
                          <a:pt x="32525" y="55764"/>
                          <a:pt x="35711" y="54171"/>
                          <a:pt x="37305" y="49391"/>
                        </a:cubicBezTo>
                        <a:cubicBezTo>
                          <a:pt x="38898" y="44611"/>
                          <a:pt x="40491" y="41424"/>
                          <a:pt x="38898" y="36645"/>
                        </a:cubicBezTo>
                        <a:close/>
                      </a:path>
                    </a:pathLst>
                  </a:custGeom>
                  <a:solidFill>
                    <a:srgbClr val="7FC97E"/>
                  </a:solidFill>
                  <a:ln w="15932"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6CA68DD0-F9E6-4061-92DE-848388CCEFF6}"/>
                      </a:ext>
                    </a:extLst>
                  </p:cNvPr>
                  <p:cNvSpPr/>
                  <p:nvPr/>
                </p:nvSpPr>
                <p:spPr>
                  <a:xfrm>
                    <a:off x="4117922" y="2460462"/>
                    <a:ext cx="31865" cy="57356"/>
                  </a:xfrm>
                  <a:custGeom>
                    <a:avLst/>
                    <a:gdLst>
                      <a:gd name="connsiteX0" fmla="*/ 27085 w 31865"/>
                      <a:gd name="connsiteY0" fmla="*/ 4780 h 57356"/>
                      <a:gd name="connsiteX1" fmla="*/ 15933 w 31865"/>
                      <a:gd name="connsiteY1" fmla="*/ 0 h 57356"/>
                      <a:gd name="connsiteX2" fmla="*/ 4780 w 31865"/>
                      <a:gd name="connsiteY2" fmla="*/ 4780 h 57356"/>
                      <a:gd name="connsiteX3" fmla="*/ 0 w 31865"/>
                      <a:gd name="connsiteY3" fmla="*/ 15933 h 57356"/>
                      <a:gd name="connsiteX4" fmla="*/ 0 w 31865"/>
                      <a:gd name="connsiteY4" fmla="*/ 41424 h 57356"/>
                      <a:gd name="connsiteX5" fmla="*/ 4780 w 31865"/>
                      <a:gd name="connsiteY5" fmla="*/ 52577 h 57356"/>
                      <a:gd name="connsiteX6" fmla="*/ 15933 w 31865"/>
                      <a:gd name="connsiteY6" fmla="*/ 57357 h 57356"/>
                      <a:gd name="connsiteX7" fmla="*/ 27085 w 31865"/>
                      <a:gd name="connsiteY7" fmla="*/ 52577 h 57356"/>
                      <a:gd name="connsiteX8" fmla="*/ 31865 w 31865"/>
                      <a:gd name="connsiteY8" fmla="*/ 41424 h 57356"/>
                      <a:gd name="connsiteX9" fmla="*/ 31865 w 31865"/>
                      <a:gd name="connsiteY9" fmla="*/ 15933 h 57356"/>
                      <a:gd name="connsiteX10" fmla="*/ 27085 w 31865"/>
                      <a:gd name="connsiteY10" fmla="*/ 4780 h 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57356">
                        <a:moveTo>
                          <a:pt x="27085" y="4780"/>
                        </a:moveTo>
                        <a:cubicBezTo>
                          <a:pt x="23899" y="1593"/>
                          <a:pt x="19119" y="0"/>
                          <a:pt x="15933" y="0"/>
                        </a:cubicBezTo>
                        <a:cubicBezTo>
                          <a:pt x="11153" y="0"/>
                          <a:pt x="6373" y="1593"/>
                          <a:pt x="4780" y="4780"/>
                        </a:cubicBezTo>
                        <a:cubicBezTo>
                          <a:pt x="1593" y="7966"/>
                          <a:pt x="0" y="12746"/>
                          <a:pt x="0" y="15933"/>
                        </a:cubicBezTo>
                        <a:lnTo>
                          <a:pt x="0" y="41424"/>
                        </a:lnTo>
                        <a:cubicBezTo>
                          <a:pt x="0" y="46204"/>
                          <a:pt x="1593" y="49391"/>
                          <a:pt x="4780" y="52577"/>
                        </a:cubicBezTo>
                        <a:cubicBezTo>
                          <a:pt x="7966" y="55764"/>
                          <a:pt x="12746" y="57357"/>
                          <a:pt x="15933" y="57357"/>
                        </a:cubicBezTo>
                        <a:cubicBezTo>
                          <a:pt x="20712" y="57357"/>
                          <a:pt x="25492" y="55764"/>
                          <a:pt x="27085" y="52577"/>
                        </a:cubicBezTo>
                        <a:cubicBezTo>
                          <a:pt x="30272" y="49391"/>
                          <a:pt x="31865" y="44611"/>
                          <a:pt x="31865" y="41424"/>
                        </a:cubicBezTo>
                        <a:lnTo>
                          <a:pt x="31865" y="15933"/>
                        </a:lnTo>
                        <a:cubicBezTo>
                          <a:pt x="31865" y="11153"/>
                          <a:pt x="30272" y="6373"/>
                          <a:pt x="27085" y="4780"/>
                        </a:cubicBezTo>
                        <a:close/>
                      </a:path>
                    </a:pathLst>
                  </a:custGeom>
                  <a:solidFill>
                    <a:srgbClr val="7FC97E"/>
                  </a:solidFill>
                  <a:ln w="15932"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F9AF909C-CFDB-4061-AC70-8BD581F57308}"/>
                      </a:ext>
                    </a:extLst>
                  </p:cNvPr>
                  <p:cNvSpPr/>
                  <p:nvPr/>
                </p:nvSpPr>
                <p:spPr>
                  <a:xfrm>
                    <a:off x="4028700" y="2647805"/>
                    <a:ext cx="40491" cy="77796"/>
                  </a:xfrm>
                  <a:custGeom>
                    <a:avLst/>
                    <a:gdLst>
                      <a:gd name="connsiteX0" fmla="*/ 33458 w 40491"/>
                      <a:gd name="connsiteY0" fmla="*/ 40491 h 77796"/>
                      <a:gd name="connsiteX1" fmla="*/ 38238 w 40491"/>
                      <a:gd name="connsiteY1" fmla="*/ 22966 h 77796"/>
                      <a:gd name="connsiteX2" fmla="*/ 38238 w 40491"/>
                      <a:gd name="connsiteY2" fmla="*/ 24559 h 77796"/>
                      <a:gd name="connsiteX3" fmla="*/ 39831 w 40491"/>
                      <a:gd name="connsiteY3" fmla="*/ 11813 h 77796"/>
                      <a:gd name="connsiteX4" fmla="*/ 31865 w 40491"/>
                      <a:gd name="connsiteY4" fmla="*/ 2253 h 77796"/>
                      <a:gd name="connsiteX5" fmla="*/ 19119 w 40491"/>
                      <a:gd name="connsiteY5" fmla="*/ 660 h 77796"/>
                      <a:gd name="connsiteX6" fmla="*/ 9560 w 40491"/>
                      <a:gd name="connsiteY6" fmla="*/ 8626 h 77796"/>
                      <a:gd name="connsiteX7" fmla="*/ 1593 w 40491"/>
                      <a:gd name="connsiteY7" fmla="*/ 34118 h 77796"/>
                      <a:gd name="connsiteX8" fmla="*/ 0 w 40491"/>
                      <a:gd name="connsiteY8" fmla="*/ 50051 h 77796"/>
                      <a:gd name="connsiteX9" fmla="*/ 1593 w 40491"/>
                      <a:gd name="connsiteY9" fmla="*/ 65983 h 77796"/>
                      <a:gd name="connsiteX10" fmla="*/ 9560 w 40491"/>
                      <a:gd name="connsiteY10" fmla="*/ 75543 h 77796"/>
                      <a:gd name="connsiteX11" fmla="*/ 22306 w 40491"/>
                      <a:gd name="connsiteY11" fmla="*/ 77136 h 77796"/>
                      <a:gd name="connsiteX12" fmla="*/ 31865 w 40491"/>
                      <a:gd name="connsiteY12" fmla="*/ 69170 h 77796"/>
                      <a:gd name="connsiteX13" fmla="*/ 33458 w 40491"/>
                      <a:gd name="connsiteY13" fmla="*/ 65983 h 77796"/>
                      <a:gd name="connsiteX14" fmla="*/ 33458 w 40491"/>
                      <a:gd name="connsiteY14" fmla="*/ 59610 h 77796"/>
                      <a:gd name="connsiteX15" fmla="*/ 33458 w 40491"/>
                      <a:gd name="connsiteY15" fmla="*/ 40491 h 7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1" h="77796">
                        <a:moveTo>
                          <a:pt x="33458" y="40491"/>
                        </a:moveTo>
                        <a:cubicBezTo>
                          <a:pt x="35052" y="34118"/>
                          <a:pt x="36645" y="29338"/>
                          <a:pt x="38238" y="22966"/>
                        </a:cubicBezTo>
                        <a:cubicBezTo>
                          <a:pt x="38238" y="22966"/>
                          <a:pt x="38238" y="24559"/>
                          <a:pt x="38238" y="24559"/>
                        </a:cubicBezTo>
                        <a:cubicBezTo>
                          <a:pt x="39831" y="19779"/>
                          <a:pt x="41425" y="16592"/>
                          <a:pt x="39831" y="11813"/>
                        </a:cubicBezTo>
                        <a:cubicBezTo>
                          <a:pt x="38238" y="8626"/>
                          <a:pt x="35052" y="3847"/>
                          <a:pt x="31865" y="2253"/>
                        </a:cubicBezTo>
                        <a:cubicBezTo>
                          <a:pt x="28679" y="660"/>
                          <a:pt x="23899" y="-933"/>
                          <a:pt x="19119" y="660"/>
                        </a:cubicBezTo>
                        <a:cubicBezTo>
                          <a:pt x="15933" y="2253"/>
                          <a:pt x="11153" y="3847"/>
                          <a:pt x="9560" y="8626"/>
                        </a:cubicBezTo>
                        <a:cubicBezTo>
                          <a:pt x="6373" y="16592"/>
                          <a:pt x="3187" y="24559"/>
                          <a:pt x="1593" y="34118"/>
                        </a:cubicBezTo>
                        <a:cubicBezTo>
                          <a:pt x="1593" y="38898"/>
                          <a:pt x="0" y="43678"/>
                          <a:pt x="0" y="50051"/>
                        </a:cubicBezTo>
                        <a:cubicBezTo>
                          <a:pt x="0" y="54831"/>
                          <a:pt x="0" y="59610"/>
                          <a:pt x="1593" y="65983"/>
                        </a:cubicBezTo>
                        <a:cubicBezTo>
                          <a:pt x="1593" y="69170"/>
                          <a:pt x="6373" y="73950"/>
                          <a:pt x="9560" y="75543"/>
                        </a:cubicBezTo>
                        <a:cubicBezTo>
                          <a:pt x="12746" y="77136"/>
                          <a:pt x="19119" y="78729"/>
                          <a:pt x="22306" y="77136"/>
                        </a:cubicBezTo>
                        <a:cubicBezTo>
                          <a:pt x="27085" y="75543"/>
                          <a:pt x="30272" y="73950"/>
                          <a:pt x="31865" y="69170"/>
                        </a:cubicBezTo>
                        <a:cubicBezTo>
                          <a:pt x="31865" y="67577"/>
                          <a:pt x="33458" y="65983"/>
                          <a:pt x="33458" y="65983"/>
                        </a:cubicBezTo>
                        <a:cubicBezTo>
                          <a:pt x="33458" y="64390"/>
                          <a:pt x="33458" y="61204"/>
                          <a:pt x="33458" y="59610"/>
                        </a:cubicBezTo>
                        <a:cubicBezTo>
                          <a:pt x="33458" y="51644"/>
                          <a:pt x="33458" y="46864"/>
                          <a:pt x="33458" y="40491"/>
                        </a:cubicBezTo>
                        <a:close/>
                      </a:path>
                    </a:pathLst>
                  </a:custGeom>
                  <a:solidFill>
                    <a:srgbClr val="7FC97E"/>
                  </a:solidFill>
                  <a:ln w="15932"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AD867927-441A-4DA3-A781-CFB10E27F3C8}"/>
                      </a:ext>
                    </a:extLst>
                  </p:cNvPr>
                  <p:cNvSpPr/>
                  <p:nvPr/>
                </p:nvSpPr>
                <p:spPr>
                  <a:xfrm>
                    <a:off x="4274061" y="2627753"/>
                    <a:ext cx="32288" cy="70103"/>
                  </a:xfrm>
                  <a:custGeom>
                    <a:avLst/>
                    <a:gdLst>
                      <a:gd name="connsiteX0" fmla="*/ 27085 w 32288"/>
                      <a:gd name="connsiteY0" fmla="*/ 4780 h 70103"/>
                      <a:gd name="connsiteX1" fmla="*/ 15933 w 32288"/>
                      <a:gd name="connsiteY1" fmla="*/ 0 h 70103"/>
                      <a:gd name="connsiteX2" fmla="*/ 0 w 32288"/>
                      <a:gd name="connsiteY2" fmla="*/ 15933 h 70103"/>
                      <a:gd name="connsiteX3" fmla="*/ 0 w 32288"/>
                      <a:gd name="connsiteY3" fmla="*/ 54171 h 70103"/>
                      <a:gd name="connsiteX4" fmla="*/ 4780 w 32288"/>
                      <a:gd name="connsiteY4" fmla="*/ 65323 h 70103"/>
                      <a:gd name="connsiteX5" fmla="*/ 15933 w 32288"/>
                      <a:gd name="connsiteY5" fmla="*/ 70103 h 70103"/>
                      <a:gd name="connsiteX6" fmla="*/ 31865 w 32288"/>
                      <a:gd name="connsiteY6" fmla="*/ 54171 h 70103"/>
                      <a:gd name="connsiteX7" fmla="*/ 31865 w 32288"/>
                      <a:gd name="connsiteY7" fmla="*/ 15933 h 70103"/>
                      <a:gd name="connsiteX8" fmla="*/ 27085 w 32288"/>
                      <a:gd name="connsiteY8" fmla="*/ 4780 h 7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88" h="70103">
                        <a:moveTo>
                          <a:pt x="27085" y="4780"/>
                        </a:moveTo>
                        <a:cubicBezTo>
                          <a:pt x="23899" y="1593"/>
                          <a:pt x="19119" y="0"/>
                          <a:pt x="15933" y="0"/>
                        </a:cubicBezTo>
                        <a:cubicBezTo>
                          <a:pt x="6373" y="0"/>
                          <a:pt x="0" y="7966"/>
                          <a:pt x="0" y="15933"/>
                        </a:cubicBezTo>
                        <a:lnTo>
                          <a:pt x="0" y="54171"/>
                        </a:lnTo>
                        <a:cubicBezTo>
                          <a:pt x="0" y="58950"/>
                          <a:pt x="1593" y="62137"/>
                          <a:pt x="4780" y="65323"/>
                        </a:cubicBezTo>
                        <a:cubicBezTo>
                          <a:pt x="7966" y="68510"/>
                          <a:pt x="12746" y="70103"/>
                          <a:pt x="15933" y="70103"/>
                        </a:cubicBezTo>
                        <a:cubicBezTo>
                          <a:pt x="25492" y="70103"/>
                          <a:pt x="31865" y="62137"/>
                          <a:pt x="31865" y="54171"/>
                        </a:cubicBezTo>
                        <a:lnTo>
                          <a:pt x="31865" y="15933"/>
                        </a:lnTo>
                        <a:cubicBezTo>
                          <a:pt x="33458" y="12746"/>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922E5D46-B2E3-4F24-BA97-E99313F02FEE}"/>
                      </a:ext>
                    </a:extLst>
                  </p:cNvPr>
                  <p:cNvSpPr/>
                  <p:nvPr/>
                </p:nvSpPr>
                <p:spPr>
                  <a:xfrm>
                    <a:off x="4626170" y="2602261"/>
                    <a:ext cx="31865" cy="50984"/>
                  </a:xfrm>
                  <a:custGeom>
                    <a:avLst/>
                    <a:gdLst>
                      <a:gd name="connsiteX0" fmla="*/ 30272 w 31865"/>
                      <a:gd name="connsiteY0" fmla="*/ 9560 h 50984"/>
                      <a:gd name="connsiteX1" fmla="*/ 27085 w 31865"/>
                      <a:gd name="connsiteY1" fmla="*/ 4780 h 50984"/>
                      <a:gd name="connsiteX2" fmla="*/ 22305 w 31865"/>
                      <a:gd name="connsiteY2" fmla="*/ 1593 h 50984"/>
                      <a:gd name="connsiteX3" fmla="*/ 15933 w 31865"/>
                      <a:gd name="connsiteY3" fmla="*/ 0 h 50984"/>
                      <a:gd name="connsiteX4" fmla="*/ 4780 w 31865"/>
                      <a:gd name="connsiteY4" fmla="*/ 4780 h 50984"/>
                      <a:gd name="connsiteX5" fmla="*/ 0 w 31865"/>
                      <a:gd name="connsiteY5" fmla="*/ 15933 h 50984"/>
                      <a:gd name="connsiteX6" fmla="*/ 0 w 31865"/>
                      <a:gd name="connsiteY6" fmla="*/ 35052 h 50984"/>
                      <a:gd name="connsiteX7" fmla="*/ 1593 w 31865"/>
                      <a:gd name="connsiteY7" fmla="*/ 41425 h 50984"/>
                      <a:gd name="connsiteX8" fmla="*/ 4780 w 31865"/>
                      <a:gd name="connsiteY8" fmla="*/ 46204 h 50984"/>
                      <a:gd name="connsiteX9" fmla="*/ 9560 w 31865"/>
                      <a:gd name="connsiteY9" fmla="*/ 49391 h 50984"/>
                      <a:gd name="connsiteX10" fmla="*/ 15933 w 31865"/>
                      <a:gd name="connsiteY10" fmla="*/ 50984 h 50984"/>
                      <a:gd name="connsiteX11" fmla="*/ 27085 w 31865"/>
                      <a:gd name="connsiteY11" fmla="*/ 46204 h 50984"/>
                      <a:gd name="connsiteX12" fmla="*/ 31865 w 31865"/>
                      <a:gd name="connsiteY12" fmla="*/ 35052 h 50984"/>
                      <a:gd name="connsiteX13" fmla="*/ 31865 w 31865"/>
                      <a:gd name="connsiteY13" fmla="*/ 15933 h 50984"/>
                      <a:gd name="connsiteX14" fmla="*/ 30272 w 31865"/>
                      <a:gd name="connsiteY14" fmla="*/ 9560 h 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65" h="50984">
                        <a:moveTo>
                          <a:pt x="30272" y="9560"/>
                        </a:moveTo>
                        <a:cubicBezTo>
                          <a:pt x="30272" y="7966"/>
                          <a:pt x="28679" y="6373"/>
                          <a:pt x="27085" y="4780"/>
                        </a:cubicBezTo>
                        <a:cubicBezTo>
                          <a:pt x="25492" y="3186"/>
                          <a:pt x="23899" y="1593"/>
                          <a:pt x="22305" y="1593"/>
                        </a:cubicBezTo>
                        <a:cubicBezTo>
                          <a:pt x="20713" y="0"/>
                          <a:pt x="17526" y="0"/>
                          <a:pt x="15933" y="0"/>
                        </a:cubicBezTo>
                        <a:cubicBezTo>
                          <a:pt x="11153" y="0"/>
                          <a:pt x="6373" y="1593"/>
                          <a:pt x="4780" y="4780"/>
                        </a:cubicBezTo>
                        <a:cubicBezTo>
                          <a:pt x="1593" y="7966"/>
                          <a:pt x="0" y="12746"/>
                          <a:pt x="0" y="15933"/>
                        </a:cubicBezTo>
                        <a:lnTo>
                          <a:pt x="0" y="35052"/>
                        </a:lnTo>
                        <a:cubicBezTo>
                          <a:pt x="0" y="36645"/>
                          <a:pt x="0" y="39831"/>
                          <a:pt x="1593" y="41425"/>
                        </a:cubicBezTo>
                        <a:cubicBezTo>
                          <a:pt x="1593" y="43018"/>
                          <a:pt x="3187" y="44611"/>
                          <a:pt x="4780" y="46204"/>
                        </a:cubicBezTo>
                        <a:cubicBezTo>
                          <a:pt x="6373" y="47798"/>
                          <a:pt x="7966" y="49391"/>
                          <a:pt x="9560" y="49391"/>
                        </a:cubicBezTo>
                        <a:cubicBezTo>
                          <a:pt x="11153" y="50984"/>
                          <a:pt x="14339" y="50984"/>
                          <a:pt x="15933" y="50984"/>
                        </a:cubicBezTo>
                        <a:cubicBezTo>
                          <a:pt x="20713" y="50984"/>
                          <a:pt x="25492" y="49391"/>
                          <a:pt x="27085" y="46204"/>
                        </a:cubicBezTo>
                        <a:cubicBezTo>
                          <a:pt x="30272" y="43018"/>
                          <a:pt x="31865" y="38238"/>
                          <a:pt x="31865" y="35052"/>
                        </a:cubicBezTo>
                        <a:lnTo>
                          <a:pt x="31865" y="15933"/>
                        </a:lnTo>
                        <a:cubicBezTo>
                          <a:pt x="31865" y="14339"/>
                          <a:pt x="30272" y="12746"/>
                          <a:pt x="30272" y="9560"/>
                        </a:cubicBezTo>
                        <a:close/>
                      </a:path>
                    </a:pathLst>
                  </a:custGeom>
                  <a:solidFill>
                    <a:srgbClr val="7FC97E"/>
                  </a:solidFill>
                  <a:ln w="15932"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88DFB897-06A0-44F1-89C5-203E2605A7A5}"/>
                      </a:ext>
                    </a:extLst>
                  </p:cNvPr>
                  <p:cNvSpPr/>
                  <p:nvPr/>
                </p:nvSpPr>
                <p:spPr>
                  <a:xfrm>
                    <a:off x="4831700" y="2501886"/>
                    <a:ext cx="31865" cy="57357"/>
                  </a:xfrm>
                  <a:custGeom>
                    <a:avLst/>
                    <a:gdLst>
                      <a:gd name="connsiteX0" fmla="*/ 27085 w 31865"/>
                      <a:gd name="connsiteY0" fmla="*/ 4780 h 57357"/>
                      <a:gd name="connsiteX1" fmla="*/ 15933 w 31865"/>
                      <a:gd name="connsiteY1" fmla="*/ 0 h 57357"/>
                      <a:gd name="connsiteX2" fmla="*/ 4780 w 31865"/>
                      <a:gd name="connsiteY2" fmla="*/ 4780 h 57357"/>
                      <a:gd name="connsiteX3" fmla="*/ 0 w 31865"/>
                      <a:gd name="connsiteY3" fmla="*/ 15933 h 57357"/>
                      <a:gd name="connsiteX4" fmla="*/ 0 w 31865"/>
                      <a:gd name="connsiteY4" fmla="*/ 41425 h 57357"/>
                      <a:gd name="connsiteX5" fmla="*/ 4780 w 31865"/>
                      <a:gd name="connsiteY5" fmla="*/ 52577 h 57357"/>
                      <a:gd name="connsiteX6" fmla="*/ 15933 w 31865"/>
                      <a:gd name="connsiteY6" fmla="*/ 57357 h 57357"/>
                      <a:gd name="connsiteX7" fmla="*/ 27085 w 31865"/>
                      <a:gd name="connsiteY7" fmla="*/ 52577 h 57357"/>
                      <a:gd name="connsiteX8" fmla="*/ 31865 w 31865"/>
                      <a:gd name="connsiteY8" fmla="*/ 41425 h 57357"/>
                      <a:gd name="connsiteX9" fmla="*/ 31865 w 31865"/>
                      <a:gd name="connsiteY9" fmla="*/ 15933 h 57357"/>
                      <a:gd name="connsiteX10" fmla="*/ 27085 w 31865"/>
                      <a:gd name="connsiteY10" fmla="*/ 4780 h 5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57357">
                        <a:moveTo>
                          <a:pt x="27085" y="4780"/>
                        </a:moveTo>
                        <a:cubicBezTo>
                          <a:pt x="23899" y="1593"/>
                          <a:pt x="19119" y="0"/>
                          <a:pt x="15933" y="0"/>
                        </a:cubicBezTo>
                        <a:cubicBezTo>
                          <a:pt x="11153" y="0"/>
                          <a:pt x="6373" y="1593"/>
                          <a:pt x="4780" y="4780"/>
                        </a:cubicBezTo>
                        <a:cubicBezTo>
                          <a:pt x="1593" y="7966"/>
                          <a:pt x="0" y="12746"/>
                          <a:pt x="0" y="15933"/>
                        </a:cubicBezTo>
                        <a:lnTo>
                          <a:pt x="0" y="41425"/>
                        </a:lnTo>
                        <a:cubicBezTo>
                          <a:pt x="0" y="46204"/>
                          <a:pt x="1593" y="49391"/>
                          <a:pt x="4780" y="52577"/>
                        </a:cubicBezTo>
                        <a:cubicBezTo>
                          <a:pt x="7966" y="55764"/>
                          <a:pt x="12746" y="57357"/>
                          <a:pt x="15933" y="57357"/>
                        </a:cubicBezTo>
                        <a:cubicBezTo>
                          <a:pt x="20713" y="57357"/>
                          <a:pt x="25492" y="55764"/>
                          <a:pt x="27085" y="52577"/>
                        </a:cubicBezTo>
                        <a:cubicBezTo>
                          <a:pt x="30272" y="49391"/>
                          <a:pt x="31865" y="44611"/>
                          <a:pt x="31865" y="41425"/>
                        </a:cubicBezTo>
                        <a:lnTo>
                          <a:pt x="31865" y="15933"/>
                        </a:lnTo>
                        <a:cubicBezTo>
                          <a:pt x="31865" y="12746"/>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BD5C8427-571D-44E7-8064-1093C082DB6D}"/>
                      </a:ext>
                    </a:extLst>
                  </p:cNvPr>
                  <p:cNvSpPr/>
                  <p:nvPr/>
                </p:nvSpPr>
                <p:spPr>
                  <a:xfrm>
                    <a:off x="4925702" y="2671704"/>
                    <a:ext cx="39432" cy="76202"/>
                  </a:xfrm>
                  <a:custGeom>
                    <a:avLst/>
                    <a:gdLst>
                      <a:gd name="connsiteX0" fmla="*/ 38238 w 39432"/>
                      <a:gd name="connsiteY0" fmla="*/ 54831 h 76202"/>
                      <a:gd name="connsiteX1" fmla="*/ 31865 w 39432"/>
                      <a:gd name="connsiteY1" fmla="*/ 11813 h 76202"/>
                      <a:gd name="connsiteX2" fmla="*/ 23899 w 39432"/>
                      <a:gd name="connsiteY2" fmla="*/ 2253 h 76202"/>
                      <a:gd name="connsiteX3" fmla="*/ 11152 w 39432"/>
                      <a:gd name="connsiteY3" fmla="*/ 660 h 76202"/>
                      <a:gd name="connsiteX4" fmla="*/ 1593 w 39432"/>
                      <a:gd name="connsiteY4" fmla="*/ 8626 h 76202"/>
                      <a:gd name="connsiteX5" fmla="*/ 0 w 39432"/>
                      <a:gd name="connsiteY5" fmla="*/ 11813 h 76202"/>
                      <a:gd name="connsiteX6" fmla="*/ 0 w 39432"/>
                      <a:gd name="connsiteY6" fmla="*/ 21372 h 76202"/>
                      <a:gd name="connsiteX7" fmla="*/ 6373 w 39432"/>
                      <a:gd name="connsiteY7" fmla="*/ 64390 h 76202"/>
                      <a:gd name="connsiteX8" fmla="*/ 14339 w 39432"/>
                      <a:gd name="connsiteY8" fmla="*/ 73950 h 76202"/>
                      <a:gd name="connsiteX9" fmla="*/ 27085 w 39432"/>
                      <a:gd name="connsiteY9" fmla="*/ 75543 h 76202"/>
                      <a:gd name="connsiteX10" fmla="*/ 36645 w 39432"/>
                      <a:gd name="connsiteY10" fmla="*/ 67577 h 76202"/>
                      <a:gd name="connsiteX11" fmla="*/ 38238 w 39432"/>
                      <a:gd name="connsiteY11" fmla="*/ 64390 h 76202"/>
                      <a:gd name="connsiteX12" fmla="*/ 38238 w 39432"/>
                      <a:gd name="connsiteY12" fmla="*/ 54831 h 7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32" h="76202">
                        <a:moveTo>
                          <a:pt x="38238" y="54831"/>
                        </a:moveTo>
                        <a:cubicBezTo>
                          <a:pt x="36645" y="40491"/>
                          <a:pt x="33458" y="26152"/>
                          <a:pt x="31865" y="11813"/>
                        </a:cubicBezTo>
                        <a:cubicBezTo>
                          <a:pt x="31865" y="8626"/>
                          <a:pt x="27085" y="3847"/>
                          <a:pt x="23899" y="2253"/>
                        </a:cubicBezTo>
                        <a:cubicBezTo>
                          <a:pt x="20712" y="660"/>
                          <a:pt x="14339" y="-933"/>
                          <a:pt x="11152" y="660"/>
                        </a:cubicBezTo>
                        <a:cubicBezTo>
                          <a:pt x="6373" y="2253"/>
                          <a:pt x="3186" y="3847"/>
                          <a:pt x="1593" y="8626"/>
                        </a:cubicBezTo>
                        <a:cubicBezTo>
                          <a:pt x="1593" y="10219"/>
                          <a:pt x="0" y="11813"/>
                          <a:pt x="0" y="11813"/>
                        </a:cubicBezTo>
                        <a:cubicBezTo>
                          <a:pt x="0" y="14999"/>
                          <a:pt x="0" y="18186"/>
                          <a:pt x="0" y="21372"/>
                        </a:cubicBezTo>
                        <a:lnTo>
                          <a:pt x="6373" y="64390"/>
                        </a:lnTo>
                        <a:cubicBezTo>
                          <a:pt x="6373" y="67577"/>
                          <a:pt x="11152" y="72356"/>
                          <a:pt x="14339" y="73950"/>
                        </a:cubicBezTo>
                        <a:cubicBezTo>
                          <a:pt x="17525" y="75543"/>
                          <a:pt x="23899" y="77136"/>
                          <a:pt x="27085" y="75543"/>
                        </a:cubicBezTo>
                        <a:cubicBezTo>
                          <a:pt x="31865" y="73950"/>
                          <a:pt x="35051" y="72356"/>
                          <a:pt x="36645" y="67577"/>
                        </a:cubicBezTo>
                        <a:cubicBezTo>
                          <a:pt x="36645" y="65983"/>
                          <a:pt x="38238" y="64390"/>
                          <a:pt x="38238" y="64390"/>
                        </a:cubicBezTo>
                        <a:cubicBezTo>
                          <a:pt x="39831" y="59610"/>
                          <a:pt x="39831" y="58017"/>
                          <a:pt x="38238" y="54831"/>
                        </a:cubicBezTo>
                        <a:close/>
                      </a:path>
                    </a:pathLst>
                  </a:custGeom>
                  <a:solidFill>
                    <a:srgbClr val="7FC97E"/>
                  </a:solidFill>
                  <a:ln w="15932"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7393B2C2-8196-4136-A02E-5B2D7118AD25}"/>
                      </a:ext>
                    </a:extLst>
                  </p:cNvPr>
                  <p:cNvSpPr/>
                  <p:nvPr/>
                </p:nvSpPr>
                <p:spPr>
                  <a:xfrm>
                    <a:off x="4350537" y="3465144"/>
                    <a:ext cx="39432" cy="77136"/>
                  </a:xfrm>
                  <a:custGeom>
                    <a:avLst/>
                    <a:gdLst>
                      <a:gd name="connsiteX0" fmla="*/ 38238 w 39432"/>
                      <a:gd name="connsiteY0" fmla="*/ 34118 h 77136"/>
                      <a:gd name="connsiteX1" fmla="*/ 30272 w 39432"/>
                      <a:gd name="connsiteY1" fmla="*/ 8626 h 77136"/>
                      <a:gd name="connsiteX2" fmla="*/ 20712 w 39432"/>
                      <a:gd name="connsiteY2" fmla="*/ 660 h 77136"/>
                      <a:gd name="connsiteX3" fmla="*/ 7966 w 39432"/>
                      <a:gd name="connsiteY3" fmla="*/ 2253 h 77136"/>
                      <a:gd name="connsiteX4" fmla="*/ 0 w 39432"/>
                      <a:gd name="connsiteY4" fmla="*/ 11813 h 77136"/>
                      <a:gd name="connsiteX5" fmla="*/ 0 w 39432"/>
                      <a:gd name="connsiteY5" fmla="*/ 16592 h 77136"/>
                      <a:gd name="connsiteX6" fmla="*/ 1593 w 39432"/>
                      <a:gd name="connsiteY6" fmla="*/ 22966 h 77136"/>
                      <a:gd name="connsiteX7" fmla="*/ 6373 w 39432"/>
                      <a:gd name="connsiteY7" fmla="*/ 42085 h 77136"/>
                      <a:gd name="connsiteX8" fmla="*/ 6373 w 39432"/>
                      <a:gd name="connsiteY8" fmla="*/ 61204 h 77136"/>
                      <a:gd name="connsiteX9" fmla="*/ 11152 w 39432"/>
                      <a:gd name="connsiteY9" fmla="*/ 72356 h 77136"/>
                      <a:gd name="connsiteX10" fmla="*/ 22305 w 39432"/>
                      <a:gd name="connsiteY10" fmla="*/ 77136 h 77136"/>
                      <a:gd name="connsiteX11" fmla="*/ 33458 w 39432"/>
                      <a:gd name="connsiteY11" fmla="*/ 72356 h 77136"/>
                      <a:gd name="connsiteX12" fmla="*/ 36645 w 39432"/>
                      <a:gd name="connsiteY12" fmla="*/ 69170 h 77136"/>
                      <a:gd name="connsiteX13" fmla="*/ 38238 w 39432"/>
                      <a:gd name="connsiteY13" fmla="*/ 61204 h 77136"/>
                      <a:gd name="connsiteX14" fmla="*/ 38238 w 39432"/>
                      <a:gd name="connsiteY14" fmla="*/ 34118 h 7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432" h="77136">
                        <a:moveTo>
                          <a:pt x="38238" y="34118"/>
                        </a:moveTo>
                        <a:cubicBezTo>
                          <a:pt x="36645" y="24559"/>
                          <a:pt x="33458" y="16592"/>
                          <a:pt x="30272" y="8626"/>
                        </a:cubicBezTo>
                        <a:cubicBezTo>
                          <a:pt x="28678" y="5440"/>
                          <a:pt x="23899" y="2253"/>
                          <a:pt x="20712" y="660"/>
                        </a:cubicBezTo>
                        <a:cubicBezTo>
                          <a:pt x="15933" y="-933"/>
                          <a:pt x="11152" y="660"/>
                          <a:pt x="7966" y="2253"/>
                        </a:cubicBezTo>
                        <a:cubicBezTo>
                          <a:pt x="4780" y="3846"/>
                          <a:pt x="1593" y="8626"/>
                          <a:pt x="0" y="11813"/>
                        </a:cubicBezTo>
                        <a:cubicBezTo>
                          <a:pt x="0" y="13406"/>
                          <a:pt x="0" y="14999"/>
                          <a:pt x="0" y="16592"/>
                        </a:cubicBezTo>
                        <a:cubicBezTo>
                          <a:pt x="0" y="18186"/>
                          <a:pt x="0" y="21372"/>
                          <a:pt x="1593" y="22966"/>
                        </a:cubicBezTo>
                        <a:cubicBezTo>
                          <a:pt x="4780" y="29338"/>
                          <a:pt x="6373" y="35711"/>
                          <a:pt x="6373" y="42085"/>
                        </a:cubicBezTo>
                        <a:cubicBezTo>
                          <a:pt x="6373" y="48457"/>
                          <a:pt x="6373" y="54831"/>
                          <a:pt x="6373" y="61204"/>
                        </a:cubicBezTo>
                        <a:cubicBezTo>
                          <a:pt x="6373" y="64390"/>
                          <a:pt x="7966" y="70763"/>
                          <a:pt x="11152" y="72356"/>
                        </a:cubicBezTo>
                        <a:cubicBezTo>
                          <a:pt x="14339" y="75543"/>
                          <a:pt x="19119" y="77136"/>
                          <a:pt x="22305" y="77136"/>
                        </a:cubicBezTo>
                        <a:cubicBezTo>
                          <a:pt x="27085" y="77136"/>
                          <a:pt x="31865" y="75543"/>
                          <a:pt x="33458" y="72356"/>
                        </a:cubicBezTo>
                        <a:cubicBezTo>
                          <a:pt x="35051" y="70763"/>
                          <a:pt x="35051" y="70763"/>
                          <a:pt x="36645" y="69170"/>
                        </a:cubicBezTo>
                        <a:cubicBezTo>
                          <a:pt x="38238" y="65983"/>
                          <a:pt x="38238" y="64390"/>
                          <a:pt x="38238" y="61204"/>
                        </a:cubicBezTo>
                        <a:cubicBezTo>
                          <a:pt x="39831" y="51644"/>
                          <a:pt x="39831" y="42085"/>
                          <a:pt x="38238" y="34118"/>
                        </a:cubicBezTo>
                        <a:close/>
                      </a:path>
                    </a:pathLst>
                  </a:custGeom>
                  <a:solidFill>
                    <a:srgbClr val="7FC97E"/>
                  </a:solidFill>
                  <a:ln w="15932"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8FC89C10-C0BB-4583-BAF2-3CDDEB9B85EC}"/>
                      </a:ext>
                    </a:extLst>
                  </p:cNvPr>
                  <p:cNvSpPr/>
                  <p:nvPr/>
                </p:nvSpPr>
                <p:spPr>
                  <a:xfrm>
                    <a:off x="4676849" y="3483025"/>
                    <a:ext cx="44306" cy="83459"/>
                  </a:xfrm>
                  <a:custGeom>
                    <a:avLst/>
                    <a:gdLst>
                      <a:gd name="connsiteX0" fmla="*/ 32170 w 44306"/>
                      <a:gd name="connsiteY0" fmla="*/ 305 h 83459"/>
                      <a:gd name="connsiteX1" fmla="*/ 11458 w 44306"/>
                      <a:gd name="connsiteY1" fmla="*/ 11458 h 83459"/>
                      <a:gd name="connsiteX2" fmla="*/ 305 w 44306"/>
                      <a:gd name="connsiteY2" fmla="*/ 62442 h 83459"/>
                      <a:gd name="connsiteX3" fmla="*/ 11458 w 44306"/>
                      <a:gd name="connsiteY3" fmla="*/ 83154 h 83459"/>
                      <a:gd name="connsiteX4" fmla="*/ 32170 w 44306"/>
                      <a:gd name="connsiteY4" fmla="*/ 72002 h 83459"/>
                      <a:gd name="connsiteX5" fmla="*/ 43323 w 44306"/>
                      <a:gd name="connsiteY5" fmla="*/ 21018 h 83459"/>
                      <a:gd name="connsiteX6" fmla="*/ 32170 w 44306"/>
                      <a:gd name="connsiteY6" fmla="*/ 305 h 8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6" h="83459">
                        <a:moveTo>
                          <a:pt x="32170" y="305"/>
                        </a:moveTo>
                        <a:cubicBezTo>
                          <a:pt x="24204" y="-1288"/>
                          <a:pt x="13051" y="3492"/>
                          <a:pt x="11458" y="11458"/>
                        </a:cubicBezTo>
                        <a:cubicBezTo>
                          <a:pt x="8272" y="28984"/>
                          <a:pt x="3492" y="44916"/>
                          <a:pt x="305" y="62442"/>
                        </a:cubicBezTo>
                        <a:cubicBezTo>
                          <a:pt x="-1288" y="70408"/>
                          <a:pt x="3492" y="81561"/>
                          <a:pt x="11458" y="83154"/>
                        </a:cubicBezTo>
                        <a:cubicBezTo>
                          <a:pt x="19424" y="84748"/>
                          <a:pt x="30577" y="79968"/>
                          <a:pt x="32170" y="72002"/>
                        </a:cubicBezTo>
                        <a:cubicBezTo>
                          <a:pt x="35357" y="54476"/>
                          <a:pt x="40137" y="38543"/>
                          <a:pt x="43323" y="21018"/>
                        </a:cubicBezTo>
                        <a:cubicBezTo>
                          <a:pt x="46510" y="13051"/>
                          <a:pt x="41730" y="1898"/>
                          <a:pt x="32170" y="305"/>
                        </a:cubicBezTo>
                        <a:close/>
                      </a:path>
                    </a:pathLst>
                  </a:custGeom>
                  <a:solidFill>
                    <a:srgbClr val="7FC97E"/>
                  </a:solidFill>
                  <a:ln w="15932"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A8B5134A-BC3F-4DFE-A929-67DEDC33B824}"/>
                      </a:ext>
                    </a:extLst>
                  </p:cNvPr>
                  <p:cNvSpPr/>
                  <p:nvPr/>
                </p:nvSpPr>
                <p:spPr>
                  <a:xfrm>
                    <a:off x="4527389" y="3421193"/>
                    <a:ext cx="31865" cy="57357"/>
                  </a:xfrm>
                  <a:custGeom>
                    <a:avLst/>
                    <a:gdLst>
                      <a:gd name="connsiteX0" fmla="*/ 27085 w 31865"/>
                      <a:gd name="connsiteY0" fmla="*/ 4780 h 57357"/>
                      <a:gd name="connsiteX1" fmla="*/ 15933 w 31865"/>
                      <a:gd name="connsiteY1" fmla="*/ 0 h 57357"/>
                      <a:gd name="connsiteX2" fmla="*/ 4780 w 31865"/>
                      <a:gd name="connsiteY2" fmla="*/ 4780 h 57357"/>
                      <a:gd name="connsiteX3" fmla="*/ 0 w 31865"/>
                      <a:gd name="connsiteY3" fmla="*/ 15933 h 57357"/>
                      <a:gd name="connsiteX4" fmla="*/ 0 w 31865"/>
                      <a:gd name="connsiteY4" fmla="*/ 41425 h 57357"/>
                      <a:gd name="connsiteX5" fmla="*/ 4780 w 31865"/>
                      <a:gd name="connsiteY5" fmla="*/ 52577 h 57357"/>
                      <a:gd name="connsiteX6" fmla="*/ 15933 w 31865"/>
                      <a:gd name="connsiteY6" fmla="*/ 57357 h 57357"/>
                      <a:gd name="connsiteX7" fmla="*/ 27085 w 31865"/>
                      <a:gd name="connsiteY7" fmla="*/ 52577 h 57357"/>
                      <a:gd name="connsiteX8" fmla="*/ 31865 w 31865"/>
                      <a:gd name="connsiteY8" fmla="*/ 41425 h 57357"/>
                      <a:gd name="connsiteX9" fmla="*/ 31865 w 31865"/>
                      <a:gd name="connsiteY9" fmla="*/ 15933 h 57357"/>
                      <a:gd name="connsiteX10" fmla="*/ 27085 w 31865"/>
                      <a:gd name="connsiteY10" fmla="*/ 4780 h 5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57357">
                        <a:moveTo>
                          <a:pt x="27085" y="4780"/>
                        </a:moveTo>
                        <a:cubicBezTo>
                          <a:pt x="23899" y="1593"/>
                          <a:pt x="19119" y="0"/>
                          <a:pt x="15933" y="0"/>
                        </a:cubicBezTo>
                        <a:cubicBezTo>
                          <a:pt x="11152" y="0"/>
                          <a:pt x="6373" y="1593"/>
                          <a:pt x="4780" y="4780"/>
                        </a:cubicBezTo>
                        <a:cubicBezTo>
                          <a:pt x="1593" y="7966"/>
                          <a:pt x="0" y="12746"/>
                          <a:pt x="0" y="15933"/>
                        </a:cubicBezTo>
                        <a:lnTo>
                          <a:pt x="0" y="41425"/>
                        </a:lnTo>
                        <a:cubicBezTo>
                          <a:pt x="0" y="46204"/>
                          <a:pt x="1593" y="49391"/>
                          <a:pt x="4780" y="52577"/>
                        </a:cubicBezTo>
                        <a:cubicBezTo>
                          <a:pt x="7966" y="55764"/>
                          <a:pt x="12746" y="57357"/>
                          <a:pt x="15933" y="57357"/>
                        </a:cubicBezTo>
                        <a:cubicBezTo>
                          <a:pt x="20712" y="57357"/>
                          <a:pt x="25492" y="55764"/>
                          <a:pt x="27085" y="52577"/>
                        </a:cubicBezTo>
                        <a:cubicBezTo>
                          <a:pt x="30272" y="49391"/>
                          <a:pt x="31865" y="44611"/>
                          <a:pt x="31865" y="41425"/>
                        </a:cubicBezTo>
                        <a:lnTo>
                          <a:pt x="31865" y="15933"/>
                        </a:lnTo>
                        <a:cubicBezTo>
                          <a:pt x="31865" y="12746"/>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725D817E-26D7-44DB-A362-F14112C5C48B}"/>
                      </a:ext>
                    </a:extLst>
                  </p:cNvPr>
                  <p:cNvSpPr/>
                  <p:nvPr/>
                </p:nvSpPr>
                <p:spPr>
                  <a:xfrm>
                    <a:off x="4235823" y="3297853"/>
                    <a:ext cx="46204" cy="63456"/>
                  </a:xfrm>
                  <a:custGeom>
                    <a:avLst/>
                    <a:gdLst>
                      <a:gd name="connsiteX0" fmla="*/ 44611 w 46204"/>
                      <a:gd name="connsiteY0" fmla="*/ 38898 h 63456"/>
                      <a:gd name="connsiteX1" fmla="*/ 30272 w 46204"/>
                      <a:gd name="connsiteY1" fmla="*/ 8626 h 63456"/>
                      <a:gd name="connsiteX2" fmla="*/ 20713 w 46204"/>
                      <a:gd name="connsiteY2" fmla="*/ 660 h 63456"/>
                      <a:gd name="connsiteX3" fmla="*/ 7966 w 46204"/>
                      <a:gd name="connsiteY3" fmla="*/ 2253 h 63456"/>
                      <a:gd name="connsiteX4" fmla="*/ 0 w 46204"/>
                      <a:gd name="connsiteY4" fmla="*/ 11813 h 63456"/>
                      <a:gd name="connsiteX5" fmla="*/ 0 w 46204"/>
                      <a:gd name="connsiteY5" fmla="*/ 16592 h 63456"/>
                      <a:gd name="connsiteX6" fmla="*/ 1593 w 46204"/>
                      <a:gd name="connsiteY6" fmla="*/ 24559 h 63456"/>
                      <a:gd name="connsiteX7" fmla="*/ 15933 w 46204"/>
                      <a:gd name="connsiteY7" fmla="*/ 54831 h 63456"/>
                      <a:gd name="connsiteX8" fmla="*/ 25492 w 46204"/>
                      <a:gd name="connsiteY8" fmla="*/ 62797 h 63456"/>
                      <a:gd name="connsiteX9" fmla="*/ 38238 w 46204"/>
                      <a:gd name="connsiteY9" fmla="*/ 61204 h 63456"/>
                      <a:gd name="connsiteX10" fmla="*/ 46204 w 46204"/>
                      <a:gd name="connsiteY10" fmla="*/ 51644 h 63456"/>
                      <a:gd name="connsiteX11" fmla="*/ 46204 w 46204"/>
                      <a:gd name="connsiteY11" fmla="*/ 46864 h 63456"/>
                      <a:gd name="connsiteX12" fmla="*/ 44611 w 46204"/>
                      <a:gd name="connsiteY12" fmla="*/ 38898 h 6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04" h="63456">
                        <a:moveTo>
                          <a:pt x="44611" y="38898"/>
                        </a:moveTo>
                        <a:cubicBezTo>
                          <a:pt x="39831" y="29338"/>
                          <a:pt x="35052" y="18186"/>
                          <a:pt x="30272" y="8626"/>
                        </a:cubicBezTo>
                        <a:cubicBezTo>
                          <a:pt x="28679" y="5440"/>
                          <a:pt x="23899" y="2253"/>
                          <a:pt x="20713" y="660"/>
                        </a:cubicBezTo>
                        <a:cubicBezTo>
                          <a:pt x="15933" y="-933"/>
                          <a:pt x="11153" y="660"/>
                          <a:pt x="7966" y="2253"/>
                        </a:cubicBezTo>
                        <a:cubicBezTo>
                          <a:pt x="4780" y="3846"/>
                          <a:pt x="1593" y="8626"/>
                          <a:pt x="0" y="11813"/>
                        </a:cubicBezTo>
                        <a:cubicBezTo>
                          <a:pt x="0" y="13406"/>
                          <a:pt x="0" y="14999"/>
                          <a:pt x="0" y="16592"/>
                        </a:cubicBezTo>
                        <a:cubicBezTo>
                          <a:pt x="0" y="19779"/>
                          <a:pt x="0" y="22966"/>
                          <a:pt x="1593" y="24559"/>
                        </a:cubicBezTo>
                        <a:cubicBezTo>
                          <a:pt x="6373" y="34118"/>
                          <a:pt x="11153" y="45271"/>
                          <a:pt x="15933" y="54831"/>
                        </a:cubicBezTo>
                        <a:cubicBezTo>
                          <a:pt x="17526" y="58017"/>
                          <a:pt x="22305" y="61204"/>
                          <a:pt x="25492" y="62797"/>
                        </a:cubicBezTo>
                        <a:cubicBezTo>
                          <a:pt x="30272" y="64390"/>
                          <a:pt x="35052" y="62797"/>
                          <a:pt x="38238" y="61204"/>
                        </a:cubicBezTo>
                        <a:cubicBezTo>
                          <a:pt x="41425" y="59610"/>
                          <a:pt x="44611" y="54831"/>
                          <a:pt x="46204" y="51644"/>
                        </a:cubicBezTo>
                        <a:lnTo>
                          <a:pt x="46204" y="46864"/>
                        </a:lnTo>
                        <a:cubicBezTo>
                          <a:pt x="46204" y="43678"/>
                          <a:pt x="46204" y="40491"/>
                          <a:pt x="44611" y="38898"/>
                        </a:cubicBezTo>
                        <a:close/>
                      </a:path>
                    </a:pathLst>
                  </a:custGeom>
                  <a:solidFill>
                    <a:srgbClr val="7FC97E"/>
                  </a:solidFill>
                  <a:ln w="15932"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0EEB0F34-4788-4CA2-B380-0ADE44150D58}"/>
                      </a:ext>
                    </a:extLst>
                  </p:cNvPr>
                  <p:cNvSpPr/>
                  <p:nvPr/>
                </p:nvSpPr>
                <p:spPr>
                  <a:xfrm>
                    <a:off x="4401521" y="3252308"/>
                    <a:ext cx="31865" cy="57356"/>
                  </a:xfrm>
                  <a:custGeom>
                    <a:avLst/>
                    <a:gdLst>
                      <a:gd name="connsiteX0" fmla="*/ 27085 w 31865"/>
                      <a:gd name="connsiteY0" fmla="*/ 4780 h 57356"/>
                      <a:gd name="connsiteX1" fmla="*/ 15933 w 31865"/>
                      <a:gd name="connsiteY1" fmla="*/ 0 h 57356"/>
                      <a:gd name="connsiteX2" fmla="*/ 4780 w 31865"/>
                      <a:gd name="connsiteY2" fmla="*/ 4780 h 57356"/>
                      <a:gd name="connsiteX3" fmla="*/ 0 w 31865"/>
                      <a:gd name="connsiteY3" fmla="*/ 15933 h 57356"/>
                      <a:gd name="connsiteX4" fmla="*/ 0 w 31865"/>
                      <a:gd name="connsiteY4" fmla="*/ 41424 h 57356"/>
                      <a:gd name="connsiteX5" fmla="*/ 4780 w 31865"/>
                      <a:gd name="connsiteY5" fmla="*/ 52577 h 57356"/>
                      <a:gd name="connsiteX6" fmla="*/ 15933 w 31865"/>
                      <a:gd name="connsiteY6" fmla="*/ 57357 h 57356"/>
                      <a:gd name="connsiteX7" fmla="*/ 27085 w 31865"/>
                      <a:gd name="connsiteY7" fmla="*/ 52577 h 57356"/>
                      <a:gd name="connsiteX8" fmla="*/ 31865 w 31865"/>
                      <a:gd name="connsiteY8" fmla="*/ 41424 h 57356"/>
                      <a:gd name="connsiteX9" fmla="*/ 31865 w 31865"/>
                      <a:gd name="connsiteY9" fmla="*/ 15933 h 57356"/>
                      <a:gd name="connsiteX10" fmla="*/ 27085 w 31865"/>
                      <a:gd name="connsiteY10" fmla="*/ 4780 h 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57356">
                        <a:moveTo>
                          <a:pt x="27085" y="4780"/>
                        </a:moveTo>
                        <a:cubicBezTo>
                          <a:pt x="23899" y="1593"/>
                          <a:pt x="19119" y="0"/>
                          <a:pt x="15933" y="0"/>
                        </a:cubicBezTo>
                        <a:cubicBezTo>
                          <a:pt x="11153" y="0"/>
                          <a:pt x="6373" y="1593"/>
                          <a:pt x="4780" y="4780"/>
                        </a:cubicBezTo>
                        <a:cubicBezTo>
                          <a:pt x="1593" y="7966"/>
                          <a:pt x="0" y="12746"/>
                          <a:pt x="0" y="15933"/>
                        </a:cubicBezTo>
                        <a:lnTo>
                          <a:pt x="0" y="41424"/>
                        </a:lnTo>
                        <a:cubicBezTo>
                          <a:pt x="0" y="46204"/>
                          <a:pt x="1593" y="49391"/>
                          <a:pt x="4780" y="52577"/>
                        </a:cubicBezTo>
                        <a:cubicBezTo>
                          <a:pt x="7966" y="55764"/>
                          <a:pt x="12746" y="57357"/>
                          <a:pt x="15933" y="57357"/>
                        </a:cubicBezTo>
                        <a:cubicBezTo>
                          <a:pt x="20713" y="57357"/>
                          <a:pt x="25492" y="55764"/>
                          <a:pt x="27085" y="52577"/>
                        </a:cubicBezTo>
                        <a:cubicBezTo>
                          <a:pt x="30272" y="49391"/>
                          <a:pt x="31865" y="44611"/>
                          <a:pt x="31865" y="41424"/>
                        </a:cubicBezTo>
                        <a:lnTo>
                          <a:pt x="31865" y="15933"/>
                        </a:lnTo>
                        <a:cubicBezTo>
                          <a:pt x="31865" y="12746"/>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B5B11E83-CFA6-4037-A7B4-B2F7D4A5A6F5}"/>
                      </a:ext>
                    </a:extLst>
                  </p:cNvPr>
                  <p:cNvSpPr/>
                  <p:nvPr/>
                </p:nvSpPr>
                <p:spPr>
                  <a:xfrm>
                    <a:off x="4663748" y="3288293"/>
                    <a:ext cx="43677" cy="65049"/>
                  </a:xfrm>
                  <a:custGeom>
                    <a:avLst/>
                    <a:gdLst>
                      <a:gd name="connsiteX0" fmla="*/ 42084 w 43677"/>
                      <a:gd name="connsiteY0" fmla="*/ 8626 h 65049"/>
                      <a:gd name="connsiteX1" fmla="*/ 32525 w 43677"/>
                      <a:gd name="connsiteY1" fmla="*/ 660 h 65049"/>
                      <a:gd name="connsiteX2" fmla="*/ 19779 w 43677"/>
                      <a:gd name="connsiteY2" fmla="*/ 2253 h 65049"/>
                      <a:gd name="connsiteX3" fmla="*/ 11813 w 43677"/>
                      <a:gd name="connsiteY3" fmla="*/ 11813 h 65049"/>
                      <a:gd name="connsiteX4" fmla="*/ 660 w 43677"/>
                      <a:gd name="connsiteY4" fmla="*/ 43678 h 65049"/>
                      <a:gd name="connsiteX5" fmla="*/ 2253 w 43677"/>
                      <a:gd name="connsiteY5" fmla="*/ 56424 h 65049"/>
                      <a:gd name="connsiteX6" fmla="*/ 11813 w 43677"/>
                      <a:gd name="connsiteY6" fmla="*/ 64390 h 65049"/>
                      <a:gd name="connsiteX7" fmla="*/ 24559 w 43677"/>
                      <a:gd name="connsiteY7" fmla="*/ 62797 h 65049"/>
                      <a:gd name="connsiteX8" fmla="*/ 32525 w 43677"/>
                      <a:gd name="connsiteY8" fmla="*/ 53237 h 65049"/>
                      <a:gd name="connsiteX9" fmla="*/ 43678 w 43677"/>
                      <a:gd name="connsiteY9" fmla="*/ 21372 h 65049"/>
                      <a:gd name="connsiteX10" fmla="*/ 42084 w 43677"/>
                      <a:gd name="connsiteY10" fmla="*/ 8626 h 6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77" h="65049">
                        <a:moveTo>
                          <a:pt x="42084" y="8626"/>
                        </a:moveTo>
                        <a:cubicBezTo>
                          <a:pt x="40491" y="5440"/>
                          <a:pt x="35712" y="2253"/>
                          <a:pt x="32525" y="660"/>
                        </a:cubicBezTo>
                        <a:cubicBezTo>
                          <a:pt x="27745" y="-933"/>
                          <a:pt x="22966" y="660"/>
                          <a:pt x="19779" y="2253"/>
                        </a:cubicBezTo>
                        <a:cubicBezTo>
                          <a:pt x="16592" y="5440"/>
                          <a:pt x="13406" y="8626"/>
                          <a:pt x="11813" y="11813"/>
                        </a:cubicBezTo>
                        <a:cubicBezTo>
                          <a:pt x="8626" y="22965"/>
                          <a:pt x="3846" y="32525"/>
                          <a:pt x="660" y="43678"/>
                        </a:cubicBezTo>
                        <a:cubicBezTo>
                          <a:pt x="-933" y="46864"/>
                          <a:pt x="660" y="53237"/>
                          <a:pt x="2253" y="56424"/>
                        </a:cubicBezTo>
                        <a:cubicBezTo>
                          <a:pt x="3846" y="59610"/>
                          <a:pt x="8626" y="62797"/>
                          <a:pt x="11813" y="64390"/>
                        </a:cubicBezTo>
                        <a:cubicBezTo>
                          <a:pt x="16592" y="65983"/>
                          <a:pt x="21372" y="64390"/>
                          <a:pt x="24559" y="62797"/>
                        </a:cubicBezTo>
                        <a:cubicBezTo>
                          <a:pt x="27745" y="59610"/>
                          <a:pt x="30932" y="56424"/>
                          <a:pt x="32525" y="53237"/>
                        </a:cubicBezTo>
                        <a:cubicBezTo>
                          <a:pt x="35712" y="42084"/>
                          <a:pt x="40491" y="32525"/>
                          <a:pt x="43678" y="21372"/>
                        </a:cubicBezTo>
                        <a:cubicBezTo>
                          <a:pt x="43678" y="18186"/>
                          <a:pt x="43678" y="11813"/>
                          <a:pt x="42084" y="8626"/>
                        </a:cubicBezTo>
                        <a:close/>
                      </a:path>
                    </a:pathLst>
                  </a:custGeom>
                  <a:solidFill>
                    <a:srgbClr val="7FC97E"/>
                  </a:solidFill>
                  <a:ln w="15932"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8A0AB2C4-8B23-4507-965E-E9CA784C2286}"/>
                      </a:ext>
                    </a:extLst>
                  </p:cNvPr>
                  <p:cNvSpPr/>
                  <p:nvPr/>
                </p:nvSpPr>
                <p:spPr>
                  <a:xfrm>
                    <a:off x="4837413" y="3187918"/>
                    <a:ext cx="39944" cy="65049"/>
                  </a:xfrm>
                  <a:custGeom>
                    <a:avLst/>
                    <a:gdLst>
                      <a:gd name="connsiteX0" fmla="*/ 37305 w 39944"/>
                      <a:gd name="connsiteY0" fmla="*/ 8626 h 65049"/>
                      <a:gd name="connsiteX1" fmla="*/ 27745 w 39944"/>
                      <a:gd name="connsiteY1" fmla="*/ 660 h 65049"/>
                      <a:gd name="connsiteX2" fmla="*/ 14999 w 39944"/>
                      <a:gd name="connsiteY2" fmla="*/ 2253 h 65049"/>
                      <a:gd name="connsiteX3" fmla="*/ 7033 w 39944"/>
                      <a:gd name="connsiteY3" fmla="*/ 11813 h 65049"/>
                      <a:gd name="connsiteX4" fmla="*/ 660 w 39944"/>
                      <a:gd name="connsiteY4" fmla="*/ 43678 h 65049"/>
                      <a:gd name="connsiteX5" fmla="*/ 2253 w 39944"/>
                      <a:gd name="connsiteY5" fmla="*/ 56424 h 65049"/>
                      <a:gd name="connsiteX6" fmla="*/ 11812 w 39944"/>
                      <a:gd name="connsiteY6" fmla="*/ 64390 h 65049"/>
                      <a:gd name="connsiteX7" fmla="*/ 24559 w 39944"/>
                      <a:gd name="connsiteY7" fmla="*/ 62797 h 65049"/>
                      <a:gd name="connsiteX8" fmla="*/ 32525 w 39944"/>
                      <a:gd name="connsiteY8" fmla="*/ 53237 h 65049"/>
                      <a:gd name="connsiteX9" fmla="*/ 38898 w 39944"/>
                      <a:gd name="connsiteY9" fmla="*/ 21372 h 65049"/>
                      <a:gd name="connsiteX10" fmla="*/ 37305 w 39944"/>
                      <a:gd name="connsiteY10" fmla="*/ 8626 h 6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44" h="65049">
                        <a:moveTo>
                          <a:pt x="37305" y="8626"/>
                        </a:moveTo>
                        <a:cubicBezTo>
                          <a:pt x="35711" y="5440"/>
                          <a:pt x="30932" y="2253"/>
                          <a:pt x="27745" y="660"/>
                        </a:cubicBezTo>
                        <a:cubicBezTo>
                          <a:pt x="22965" y="-933"/>
                          <a:pt x="18185" y="660"/>
                          <a:pt x="14999" y="2253"/>
                        </a:cubicBezTo>
                        <a:cubicBezTo>
                          <a:pt x="11812" y="3846"/>
                          <a:pt x="8626" y="8626"/>
                          <a:pt x="7033" y="11813"/>
                        </a:cubicBezTo>
                        <a:cubicBezTo>
                          <a:pt x="5440" y="22965"/>
                          <a:pt x="2253" y="32525"/>
                          <a:pt x="660" y="43678"/>
                        </a:cubicBezTo>
                        <a:cubicBezTo>
                          <a:pt x="-933" y="48458"/>
                          <a:pt x="660" y="53237"/>
                          <a:pt x="2253" y="56424"/>
                        </a:cubicBezTo>
                        <a:cubicBezTo>
                          <a:pt x="3846" y="59610"/>
                          <a:pt x="8626" y="62797"/>
                          <a:pt x="11812" y="64390"/>
                        </a:cubicBezTo>
                        <a:cubicBezTo>
                          <a:pt x="16593" y="65983"/>
                          <a:pt x="21372" y="64390"/>
                          <a:pt x="24559" y="62797"/>
                        </a:cubicBezTo>
                        <a:cubicBezTo>
                          <a:pt x="27745" y="61204"/>
                          <a:pt x="30932" y="56424"/>
                          <a:pt x="32525" y="53237"/>
                        </a:cubicBezTo>
                        <a:cubicBezTo>
                          <a:pt x="34118" y="42084"/>
                          <a:pt x="37305" y="32525"/>
                          <a:pt x="38898" y="21372"/>
                        </a:cubicBezTo>
                        <a:cubicBezTo>
                          <a:pt x="40491" y="18186"/>
                          <a:pt x="40491" y="13406"/>
                          <a:pt x="37305" y="8626"/>
                        </a:cubicBezTo>
                        <a:close/>
                      </a:path>
                    </a:pathLst>
                  </a:custGeom>
                  <a:solidFill>
                    <a:srgbClr val="7FC97E"/>
                  </a:solidFill>
                  <a:ln w="15932"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E66DF38D-2A86-44D6-8E91-912189837A5E}"/>
                      </a:ext>
                    </a:extLst>
                  </p:cNvPr>
                  <p:cNvSpPr/>
                  <p:nvPr/>
                </p:nvSpPr>
                <p:spPr>
                  <a:xfrm>
                    <a:off x="4570406" y="3126441"/>
                    <a:ext cx="31865" cy="63730"/>
                  </a:xfrm>
                  <a:custGeom>
                    <a:avLst/>
                    <a:gdLst>
                      <a:gd name="connsiteX0" fmla="*/ 27085 w 31865"/>
                      <a:gd name="connsiteY0" fmla="*/ 4780 h 63730"/>
                      <a:gd name="connsiteX1" fmla="*/ 15933 w 31865"/>
                      <a:gd name="connsiteY1" fmla="*/ 0 h 63730"/>
                      <a:gd name="connsiteX2" fmla="*/ 4780 w 31865"/>
                      <a:gd name="connsiteY2" fmla="*/ 4780 h 63730"/>
                      <a:gd name="connsiteX3" fmla="*/ 0 w 31865"/>
                      <a:gd name="connsiteY3" fmla="*/ 15933 h 63730"/>
                      <a:gd name="connsiteX4" fmla="*/ 0 w 31865"/>
                      <a:gd name="connsiteY4" fmla="*/ 47798 h 63730"/>
                      <a:gd name="connsiteX5" fmla="*/ 4780 w 31865"/>
                      <a:gd name="connsiteY5" fmla="*/ 58951 h 63730"/>
                      <a:gd name="connsiteX6" fmla="*/ 15933 w 31865"/>
                      <a:gd name="connsiteY6" fmla="*/ 63730 h 63730"/>
                      <a:gd name="connsiteX7" fmla="*/ 27085 w 31865"/>
                      <a:gd name="connsiteY7" fmla="*/ 58951 h 63730"/>
                      <a:gd name="connsiteX8" fmla="*/ 31865 w 31865"/>
                      <a:gd name="connsiteY8" fmla="*/ 47798 h 63730"/>
                      <a:gd name="connsiteX9" fmla="*/ 31865 w 31865"/>
                      <a:gd name="connsiteY9" fmla="*/ 15933 h 63730"/>
                      <a:gd name="connsiteX10" fmla="*/ 27085 w 31865"/>
                      <a:gd name="connsiteY10" fmla="*/ 4780 h 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63730">
                        <a:moveTo>
                          <a:pt x="27085" y="4780"/>
                        </a:moveTo>
                        <a:cubicBezTo>
                          <a:pt x="23899" y="1593"/>
                          <a:pt x="19119" y="0"/>
                          <a:pt x="15933" y="0"/>
                        </a:cubicBezTo>
                        <a:cubicBezTo>
                          <a:pt x="11153" y="0"/>
                          <a:pt x="6373" y="1593"/>
                          <a:pt x="4780" y="4780"/>
                        </a:cubicBezTo>
                        <a:cubicBezTo>
                          <a:pt x="1593" y="7966"/>
                          <a:pt x="0" y="12746"/>
                          <a:pt x="0" y="15933"/>
                        </a:cubicBezTo>
                        <a:lnTo>
                          <a:pt x="0" y="47798"/>
                        </a:lnTo>
                        <a:cubicBezTo>
                          <a:pt x="0" y="52577"/>
                          <a:pt x="1593" y="55764"/>
                          <a:pt x="4780" y="58951"/>
                        </a:cubicBezTo>
                        <a:cubicBezTo>
                          <a:pt x="7966" y="62137"/>
                          <a:pt x="12746" y="63730"/>
                          <a:pt x="15933" y="63730"/>
                        </a:cubicBezTo>
                        <a:cubicBezTo>
                          <a:pt x="20713" y="63730"/>
                          <a:pt x="25492" y="62137"/>
                          <a:pt x="27085" y="58951"/>
                        </a:cubicBezTo>
                        <a:cubicBezTo>
                          <a:pt x="30272" y="55764"/>
                          <a:pt x="31865" y="50984"/>
                          <a:pt x="31865" y="47798"/>
                        </a:cubicBezTo>
                        <a:lnTo>
                          <a:pt x="31865" y="15933"/>
                        </a:lnTo>
                        <a:cubicBezTo>
                          <a:pt x="31865" y="12746"/>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28C15EDC-84F2-4E4A-8E3A-471C5CA4B420}"/>
                      </a:ext>
                    </a:extLst>
                  </p:cNvPr>
                  <p:cNvSpPr/>
                  <p:nvPr/>
                </p:nvSpPr>
                <p:spPr>
                  <a:xfrm>
                    <a:off x="4283621" y="3116222"/>
                    <a:ext cx="38237" cy="76202"/>
                  </a:xfrm>
                  <a:custGeom>
                    <a:avLst/>
                    <a:gdLst>
                      <a:gd name="connsiteX0" fmla="*/ 38238 w 38237"/>
                      <a:gd name="connsiteY0" fmla="*/ 54830 h 76202"/>
                      <a:gd name="connsiteX1" fmla="*/ 31865 w 38237"/>
                      <a:gd name="connsiteY1" fmla="*/ 11813 h 76202"/>
                      <a:gd name="connsiteX2" fmla="*/ 23899 w 38237"/>
                      <a:gd name="connsiteY2" fmla="*/ 2253 h 76202"/>
                      <a:gd name="connsiteX3" fmla="*/ 11153 w 38237"/>
                      <a:gd name="connsiteY3" fmla="*/ 660 h 76202"/>
                      <a:gd name="connsiteX4" fmla="*/ 1593 w 38237"/>
                      <a:gd name="connsiteY4" fmla="*/ 8626 h 76202"/>
                      <a:gd name="connsiteX5" fmla="*/ 0 w 38237"/>
                      <a:gd name="connsiteY5" fmla="*/ 11813 h 76202"/>
                      <a:gd name="connsiteX6" fmla="*/ 0 w 38237"/>
                      <a:gd name="connsiteY6" fmla="*/ 21372 h 76202"/>
                      <a:gd name="connsiteX7" fmla="*/ 6373 w 38237"/>
                      <a:gd name="connsiteY7" fmla="*/ 64390 h 76202"/>
                      <a:gd name="connsiteX8" fmla="*/ 14339 w 38237"/>
                      <a:gd name="connsiteY8" fmla="*/ 73949 h 76202"/>
                      <a:gd name="connsiteX9" fmla="*/ 27085 w 38237"/>
                      <a:gd name="connsiteY9" fmla="*/ 75543 h 76202"/>
                      <a:gd name="connsiteX10" fmla="*/ 36645 w 38237"/>
                      <a:gd name="connsiteY10" fmla="*/ 67577 h 76202"/>
                      <a:gd name="connsiteX11" fmla="*/ 38238 w 38237"/>
                      <a:gd name="connsiteY11" fmla="*/ 64390 h 76202"/>
                      <a:gd name="connsiteX12" fmla="*/ 38238 w 38237"/>
                      <a:gd name="connsiteY12" fmla="*/ 54830 h 7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37" h="76202">
                        <a:moveTo>
                          <a:pt x="38238" y="54830"/>
                        </a:moveTo>
                        <a:cubicBezTo>
                          <a:pt x="36645" y="40491"/>
                          <a:pt x="33458" y="26152"/>
                          <a:pt x="31865" y="11813"/>
                        </a:cubicBezTo>
                        <a:cubicBezTo>
                          <a:pt x="31865" y="8626"/>
                          <a:pt x="27085" y="3846"/>
                          <a:pt x="23899" y="2253"/>
                        </a:cubicBezTo>
                        <a:cubicBezTo>
                          <a:pt x="20713" y="660"/>
                          <a:pt x="14339" y="-933"/>
                          <a:pt x="11153" y="660"/>
                        </a:cubicBezTo>
                        <a:cubicBezTo>
                          <a:pt x="6373" y="2253"/>
                          <a:pt x="3187" y="3846"/>
                          <a:pt x="1593" y="8626"/>
                        </a:cubicBezTo>
                        <a:cubicBezTo>
                          <a:pt x="1593" y="10219"/>
                          <a:pt x="0" y="11813"/>
                          <a:pt x="0" y="11813"/>
                        </a:cubicBezTo>
                        <a:cubicBezTo>
                          <a:pt x="0" y="14999"/>
                          <a:pt x="0" y="18186"/>
                          <a:pt x="0" y="21372"/>
                        </a:cubicBezTo>
                        <a:cubicBezTo>
                          <a:pt x="1593" y="35712"/>
                          <a:pt x="4780" y="50051"/>
                          <a:pt x="6373" y="64390"/>
                        </a:cubicBezTo>
                        <a:cubicBezTo>
                          <a:pt x="6373" y="67577"/>
                          <a:pt x="11153" y="72356"/>
                          <a:pt x="14339" y="73949"/>
                        </a:cubicBezTo>
                        <a:cubicBezTo>
                          <a:pt x="17526" y="75543"/>
                          <a:pt x="23899" y="77136"/>
                          <a:pt x="27085" y="75543"/>
                        </a:cubicBezTo>
                        <a:cubicBezTo>
                          <a:pt x="31865" y="73949"/>
                          <a:pt x="35052" y="72356"/>
                          <a:pt x="36645" y="67577"/>
                        </a:cubicBezTo>
                        <a:cubicBezTo>
                          <a:pt x="36645" y="65983"/>
                          <a:pt x="38238" y="64390"/>
                          <a:pt x="38238" y="64390"/>
                        </a:cubicBezTo>
                        <a:cubicBezTo>
                          <a:pt x="38238" y="61204"/>
                          <a:pt x="38238" y="58017"/>
                          <a:pt x="38238" y="54830"/>
                        </a:cubicBezTo>
                        <a:close/>
                      </a:path>
                    </a:pathLst>
                  </a:custGeom>
                  <a:solidFill>
                    <a:srgbClr val="7FC97E"/>
                  </a:solidFill>
                  <a:ln w="15932"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A56FAC84-FB58-4AFD-8A01-1930A360F864}"/>
                      </a:ext>
                    </a:extLst>
                  </p:cNvPr>
                  <p:cNvSpPr/>
                  <p:nvPr/>
                </p:nvSpPr>
                <p:spPr>
                  <a:xfrm>
                    <a:off x="4149787" y="3040406"/>
                    <a:ext cx="32288" cy="63730"/>
                  </a:xfrm>
                  <a:custGeom>
                    <a:avLst/>
                    <a:gdLst>
                      <a:gd name="connsiteX0" fmla="*/ 27085 w 32288"/>
                      <a:gd name="connsiteY0" fmla="*/ 4780 h 63730"/>
                      <a:gd name="connsiteX1" fmla="*/ 15933 w 32288"/>
                      <a:gd name="connsiteY1" fmla="*/ 0 h 63730"/>
                      <a:gd name="connsiteX2" fmla="*/ 4780 w 32288"/>
                      <a:gd name="connsiteY2" fmla="*/ 4780 h 63730"/>
                      <a:gd name="connsiteX3" fmla="*/ 0 w 32288"/>
                      <a:gd name="connsiteY3" fmla="*/ 15933 h 63730"/>
                      <a:gd name="connsiteX4" fmla="*/ 0 w 32288"/>
                      <a:gd name="connsiteY4" fmla="*/ 47798 h 63730"/>
                      <a:gd name="connsiteX5" fmla="*/ 4780 w 32288"/>
                      <a:gd name="connsiteY5" fmla="*/ 58950 h 63730"/>
                      <a:gd name="connsiteX6" fmla="*/ 15933 w 32288"/>
                      <a:gd name="connsiteY6" fmla="*/ 63730 h 63730"/>
                      <a:gd name="connsiteX7" fmla="*/ 27085 w 32288"/>
                      <a:gd name="connsiteY7" fmla="*/ 58950 h 63730"/>
                      <a:gd name="connsiteX8" fmla="*/ 31865 w 32288"/>
                      <a:gd name="connsiteY8" fmla="*/ 47798 h 63730"/>
                      <a:gd name="connsiteX9" fmla="*/ 31865 w 32288"/>
                      <a:gd name="connsiteY9" fmla="*/ 15933 h 63730"/>
                      <a:gd name="connsiteX10" fmla="*/ 27085 w 32288"/>
                      <a:gd name="connsiteY10" fmla="*/ 4780 h 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8" h="63730">
                        <a:moveTo>
                          <a:pt x="27085" y="4780"/>
                        </a:moveTo>
                        <a:cubicBezTo>
                          <a:pt x="23899" y="1593"/>
                          <a:pt x="19119" y="0"/>
                          <a:pt x="15933" y="0"/>
                        </a:cubicBezTo>
                        <a:cubicBezTo>
                          <a:pt x="11153" y="0"/>
                          <a:pt x="6373" y="1593"/>
                          <a:pt x="4780" y="4780"/>
                        </a:cubicBezTo>
                        <a:cubicBezTo>
                          <a:pt x="1593" y="7966"/>
                          <a:pt x="0" y="12746"/>
                          <a:pt x="0" y="15933"/>
                        </a:cubicBezTo>
                        <a:lnTo>
                          <a:pt x="0" y="47798"/>
                        </a:lnTo>
                        <a:cubicBezTo>
                          <a:pt x="0" y="52577"/>
                          <a:pt x="1593" y="55764"/>
                          <a:pt x="4780" y="58950"/>
                        </a:cubicBezTo>
                        <a:cubicBezTo>
                          <a:pt x="7966" y="62137"/>
                          <a:pt x="12746" y="63730"/>
                          <a:pt x="15933" y="63730"/>
                        </a:cubicBezTo>
                        <a:cubicBezTo>
                          <a:pt x="20712" y="63730"/>
                          <a:pt x="25492" y="62137"/>
                          <a:pt x="27085" y="58950"/>
                        </a:cubicBezTo>
                        <a:cubicBezTo>
                          <a:pt x="30272" y="55764"/>
                          <a:pt x="31865" y="50984"/>
                          <a:pt x="31865" y="47798"/>
                        </a:cubicBezTo>
                        <a:lnTo>
                          <a:pt x="31865" y="15933"/>
                        </a:lnTo>
                        <a:cubicBezTo>
                          <a:pt x="33458" y="12746"/>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7DBD5592-35E6-44F2-94A1-64090757B1DE}"/>
                      </a:ext>
                    </a:extLst>
                  </p:cNvPr>
                  <p:cNvSpPr/>
                  <p:nvPr/>
                </p:nvSpPr>
                <p:spPr>
                  <a:xfrm>
                    <a:off x="4156160" y="2783892"/>
                    <a:ext cx="31865" cy="75058"/>
                  </a:xfrm>
                  <a:custGeom>
                    <a:avLst/>
                    <a:gdLst>
                      <a:gd name="connsiteX0" fmla="*/ 15933 w 31865"/>
                      <a:gd name="connsiteY0" fmla="*/ 0 h 75058"/>
                      <a:gd name="connsiteX1" fmla="*/ 0 w 31865"/>
                      <a:gd name="connsiteY1" fmla="*/ 15933 h 75058"/>
                      <a:gd name="connsiteX2" fmla="*/ 0 w 31865"/>
                      <a:gd name="connsiteY2" fmla="*/ 58951 h 75058"/>
                      <a:gd name="connsiteX3" fmla="*/ 15933 w 31865"/>
                      <a:gd name="connsiteY3" fmla="*/ 74883 h 75058"/>
                      <a:gd name="connsiteX4" fmla="*/ 31865 w 31865"/>
                      <a:gd name="connsiteY4" fmla="*/ 58951 h 75058"/>
                      <a:gd name="connsiteX5" fmla="*/ 31865 w 31865"/>
                      <a:gd name="connsiteY5" fmla="*/ 15933 h 75058"/>
                      <a:gd name="connsiteX6" fmla="*/ 15933 w 31865"/>
                      <a:gd name="connsiteY6" fmla="*/ 0 h 7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5" h="75058">
                        <a:moveTo>
                          <a:pt x="15933" y="0"/>
                        </a:moveTo>
                        <a:cubicBezTo>
                          <a:pt x="6373" y="0"/>
                          <a:pt x="0" y="7966"/>
                          <a:pt x="0" y="15933"/>
                        </a:cubicBezTo>
                        <a:lnTo>
                          <a:pt x="0" y="58951"/>
                        </a:lnTo>
                        <a:cubicBezTo>
                          <a:pt x="0" y="66917"/>
                          <a:pt x="7966" y="76476"/>
                          <a:pt x="15933" y="74883"/>
                        </a:cubicBezTo>
                        <a:cubicBezTo>
                          <a:pt x="25492" y="74883"/>
                          <a:pt x="31865" y="66917"/>
                          <a:pt x="31865" y="58951"/>
                        </a:cubicBezTo>
                        <a:lnTo>
                          <a:pt x="31865" y="15933"/>
                        </a:lnTo>
                        <a:cubicBezTo>
                          <a:pt x="31865" y="7966"/>
                          <a:pt x="23899" y="0"/>
                          <a:pt x="15933" y="0"/>
                        </a:cubicBezTo>
                        <a:close/>
                      </a:path>
                    </a:pathLst>
                  </a:custGeom>
                  <a:solidFill>
                    <a:srgbClr val="7FC97E"/>
                  </a:solidFill>
                  <a:ln w="15932"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8933EA26-26F2-4891-B00F-EF9E40E6D27F}"/>
                      </a:ext>
                    </a:extLst>
                  </p:cNvPr>
                  <p:cNvSpPr/>
                  <p:nvPr/>
                </p:nvSpPr>
                <p:spPr>
                  <a:xfrm>
                    <a:off x="4331418" y="2903386"/>
                    <a:ext cx="31865" cy="57357"/>
                  </a:xfrm>
                  <a:custGeom>
                    <a:avLst/>
                    <a:gdLst>
                      <a:gd name="connsiteX0" fmla="*/ 27085 w 31865"/>
                      <a:gd name="connsiteY0" fmla="*/ 4780 h 57357"/>
                      <a:gd name="connsiteX1" fmla="*/ 15933 w 31865"/>
                      <a:gd name="connsiteY1" fmla="*/ 0 h 57357"/>
                      <a:gd name="connsiteX2" fmla="*/ 4780 w 31865"/>
                      <a:gd name="connsiteY2" fmla="*/ 4780 h 57357"/>
                      <a:gd name="connsiteX3" fmla="*/ 0 w 31865"/>
                      <a:gd name="connsiteY3" fmla="*/ 15933 h 57357"/>
                      <a:gd name="connsiteX4" fmla="*/ 0 w 31865"/>
                      <a:gd name="connsiteY4" fmla="*/ 41425 h 57357"/>
                      <a:gd name="connsiteX5" fmla="*/ 4780 w 31865"/>
                      <a:gd name="connsiteY5" fmla="*/ 52577 h 57357"/>
                      <a:gd name="connsiteX6" fmla="*/ 15933 w 31865"/>
                      <a:gd name="connsiteY6" fmla="*/ 57357 h 57357"/>
                      <a:gd name="connsiteX7" fmla="*/ 27085 w 31865"/>
                      <a:gd name="connsiteY7" fmla="*/ 52577 h 57357"/>
                      <a:gd name="connsiteX8" fmla="*/ 31865 w 31865"/>
                      <a:gd name="connsiteY8" fmla="*/ 41425 h 57357"/>
                      <a:gd name="connsiteX9" fmla="*/ 31865 w 31865"/>
                      <a:gd name="connsiteY9" fmla="*/ 15933 h 57357"/>
                      <a:gd name="connsiteX10" fmla="*/ 27085 w 31865"/>
                      <a:gd name="connsiteY10" fmla="*/ 4780 h 5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57357">
                        <a:moveTo>
                          <a:pt x="27085" y="4780"/>
                        </a:moveTo>
                        <a:cubicBezTo>
                          <a:pt x="23899" y="1593"/>
                          <a:pt x="19119" y="0"/>
                          <a:pt x="15933" y="0"/>
                        </a:cubicBezTo>
                        <a:cubicBezTo>
                          <a:pt x="11153" y="0"/>
                          <a:pt x="6373" y="1593"/>
                          <a:pt x="4780" y="4780"/>
                        </a:cubicBezTo>
                        <a:cubicBezTo>
                          <a:pt x="1593" y="7966"/>
                          <a:pt x="0" y="12746"/>
                          <a:pt x="0" y="15933"/>
                        </a:cubicBezTo>
                        <a:lnTo>
                          <a:pt x="0" y="41425"/>
                        </a:lnTo>
                        <a:cubicBezTo>
                          <a:pt x="0" y="46204"/>
                          <a:pt x="1593" y="49391"/>
                          <a:pt x="4780" y="52577"/>
                        </a:cubicBezTo>
                        <a:cubicBezTo>
                          <a:pt x="7966" y="55764"/>
                          <a:pt x="12746" y="57357"/>
                          <a:pt x="15933" y="57357"/>
                        </a:cubicBezTo>
                        <a:cubicBezTo>
                          <a:pt x="20713" y="57357"/>
                          <a:pt x="25492" y="55764"/>
                          <a:pt x="27085" y="52577"/>
                        </a:cubicBezTo>
                        <a:cubicBezTo>
                          <a:pt x="30272" y="49391"/>
                          <a:pt x="31865" y="44611"/>
                          <a:pt x="31865" y="41425"/>
                        </a:cubicBezTo>
                        <a:lnTo>
                          <a:pt x="31865" y="15933"/>
                        </a:lnTo>
                        <a:cubicBezTo>
                          <a:pt x="31865" y="11153"/>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FB031E37-800E-4F49-95EF-DF45E2A4C6A4}"/>
                      </a:ext>
                    </a:extLst>
                  </p:cNvPr>
                  <p:cNvSpPr/>
                  <p:nvPr/>
                </p:nvSpPr>
                <p:spPr>
                  <a:xfrm>
                    <a:off x="4457285" y="2728128"/>
                    <a:ext cx="31865" cy="63730"/>
                  </a:xfrm>
                  <a:custGeom>
                    <a:avLst/>
                    <a:gdLst>
                      <a:gd name="connsiteX0" fmla="*/ 27085 w 31865"/>
                      <a:gd name="connsiteY0" fmla="*/ 4780 h 63730"/>
                      <a:gd name="connsiteX1" fmla="*/ 15933 w 31865"/>
                      <a:gd name="connsiteY1" fmla="*/ 0 h 63730"/>
                      <a:gd name="connsiteX2" fmla="*/ 4780 w 31865"/>
                      <a:gd name="connsiteY2" fmla="*/ 4780 h 63730"/>
                      <a:gd name="connsiteX3" fmla="*/ 0 w 31865"/>
                      <a:gd name="connsiteY3" fmla="*/ 15933 h 63730"/>
                      <a:gd name="connsiteX4" fmla="*/ 0 w 31865"/>
                      <a:gd name="connsiteY4" fmla="*/ 47798 h 63730"/>
                      <a:gd name="connsiteX5" fmla="*/ 4780 w 31865"/>
                      <a:gd name="connsiteY5" fmla="*/ 58951 h 63730"/>
                      <a:gd name="connsiteX6" fmla="*/ 15933 w 31865"/>
                      <a:gd name="connsiteY6" fmla="*/ 63730 h 63730"/>
                      <a:gd name="connsiteX7" fmla="*/ 27085 w 31865"/>
                      <a:gd name="connsiteY7" fmla="*/ 58951 h 63730"/>
                      <a:gd name="connsiteX8" fmla="*/ 31865 w 31865"/>
                      <a:gd name="connsiteY8" fmla="*/ 47798 h 63730"/>
                      <a:gd name="connsiteX9" fmla="*/ 31865 w 31865"/>
                      <a:gd name="connsiteY9" fmla="*/ 15933 h 63730"/>
                      <a:gd name="connsiteX10" fmla="*/ 27085 w 31865"/>
                      <a:gd name="connsiteY10" fmla="*/ 4780 h 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63730">
                        <a:moveTo>
                          <a:pt x="27085" y="4780"/>
                        </a:moveTo>
                        <a:cubicBezTo>
                          <a:pt x="23899" y="1593"/>
                          <a:pt x="19119" y="0"/>
                          <a:pt x="15933" y="0"/>
                        </a:cubicBezTo>
                        <a:cubicBezTo>
                          <a:pt x="11153" y="0"/>
                          <a:pt x="6373" y="1593"/>
                          <a:pt x="4780" y="4780"/>
                        </a:cubicBezTo>
                        <a:cubicBezTo>
                          <a:pt x="1593" y="7966"/>
                          <a:pt x="0" y="12746"/>
                          <a:pt x="0" y="15933"/>
                        </a:cubicBezTo>
                        <a:lnTo>
                          <a:pt x="0" y="47798"/>
                        </a:lnTo>
                        <a:cubicBezTo>
                          <a:pt x="0" y="52577"/>
                          <a:pt x="1593" y="55764"/>
                          <a:pt x="4780" y="58951"/>
                        </a:cubicBezTo>
                        <a:cubicBezTo>
                          <a:pt x="7966" y="62137"/>
                          <a:pt x="12746" y="63730"/>
                          <a:pt x="15933" y="63730"/>
                        </a:cubicBezTo>
                        <a:cubicBezTo>
                          <a:pt x="20713" y="63730"/>
                          <a:pt x="25492" y="62137"/>
                          <a:pt x="27085" y="58951"/>
                        </a:cubicBezTo>
                        <a:cubicBezTo>
                          <a:pt x="30272" y="55764"/>
                          <a:pt x="31865" y="50984"/>
                          <a:pt x="31865" y="47798"/>
                        </a:cubicBezTo>
                        <a:lnTo>
                          <a:pt x="31865" y="15933"/>
                        </a:lnTo>
                        <a:cubicBezTo>
                          <a:pt x="31865" y="11153"/>
                          <a:pt x="28679" y="7966"/>
                          <a:pt x="27085" y="4780"/>
                        </a:cubicBezTo>
                        <a:close/>
                      </a:path>
                    </a:pathLst>
                  </a:custGeom>
                  <a:solidFill>
                    <a:srgbClr val="7FC97E"/>
                  </a:solidFill>
                  <a:ln w="15932"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83343A4F-308E-4182-AE3E-4A571AF83E16}"/>
                      </a:ext>
                    </a:extLst>
                  </p:cNvPr>
                  <p:cNvSpPr/>
                  <p:nvPr/>
                </p:nvSpPr>
                <p:spPr>
                  <a:xfrm>
                    <a:off x="4480524" y="2988762"/>
                    <a:ext cx="50710" cy="77796"/>
                  </a:xfrm>
                  <a:custGeom>
                    <a:avLst/>
                    <a:gdLst>
                      <a:gd name="connsiteX0" fmla="*/ 48457 w 50710"/>
                      <a:gd name="connsiteY0" fmla="*/ 8626 h 77796"/>
                      <a:gd name="connsiteX1" fmla="*/ 38898 w 50710"/>
                      <a:gd name="connsiteY1" fmla="*/ 660 h 77796"/>
                      <a:gd name="connsiteX2" fmla="*/ 26152 w 50710"/>
                      <a:gd name="connsiteY2" fmla="*/ 2253 h 77796"/>
                      <a:gd name="connsiteX3" fmla="*/ 18186 w 50710"/>
                      <a:gd name="connsiteY3" fmla="*/ 11813 h 77796"/>
                      <a:gd name="connsiteX4" fmla="*/ 660 w 50710"/>
                      <a:gd name="connsiteY4" fmla="*/ 56424 h 77796"/>
                      <a:gd name="connsiteX5" fmla="*/ 2253 w 50710"/>
                      <a:gd name="connsiteY5" fmla="*/ 69170 h 77796"/>
                      <a:gd name="connsiteX6" fmla="*/ 11813 w 50710"/>
                      <a:gd name="connsiteY6" fmla="*/ 77136 h 77796"/>
                      <a:gd name="connsiteX7" fmla="*/ 24559 w 50710"/>
                      <a:gd name="connsiteY7" fmla="*/ 75543 h 77796"/>
                      <a:gd name="connsiteX8" fmla="*/ 32525 w 50710"/>
                      <a:gd name="connsiteY8" fmla="*/ 65983 h 77796"/>
                      <a:gd name="connsiteX9" fmla="*/ 50051 w 50710"/>
                      <a:gd name="connsiteY9" fmla="*/ 21372 h 77796"/>
                      <a:gd name="connsiteX10" fmla="*/ 48457 w 50710"/>
                      <a:gd name="connsiteY10" fmla="*/ 8626 h 7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10" h="77796">
                        <a:moveTo>
                          <a:pt x="48457" y="8626"/>
                        </a:moveTo>
                        <a:cubicBezTo>
                          <a:pt x="46865" y="5440"/>
                          <a:pt x="42084" y="2253"/>
                          <a:pt x="38898" y="660"/>
                        </a:cubicBezTo>
                        <a:cubicBezTo>
                          <a:pt x="34118" y="-933"/>
                          <a:pt x="29339" y="660"/>
                          <a:pt x="26152" y="2253"/>
                        </a:cubicBezTo>
                        <a:cubicBezTo>
                          <a:pt x="22966" y="5440"/>
                          <a:pt x="19779" y="8626"/>
                          <a:pt x="18186" y="11813"/>
                        </a:cubicBezTo>
                        <a:cubicBezTo>
                          <a:pt x="11813" y="26152"/>
                          <a:pt x="7033" y="42084"/>
                          <a:pt x="660" y="56424"/>
                        </a:cubicBezTo>
                        <a:cubicBezTo>
                          <a:pt x="-933" y="59610"/>
                          <a:pt x="660" y="65983"/>
                          <a:pt x="2253" y="69170"/>
                        </a:cubicBezTo>
                        <a:cubicBezTo>
                          <a:pt x="3846" y="72356"/>
                          <a:pt x="8626" y="75543"/>
                          <a:pt x="11813" y="77136"/>
                        </a:cubicBezTo>
                        <a:cubicBezTo>
                          <a:pt x="16592" y="78729"/>
                          <a:pt x="21372" y="77136"/>
                          <a:pt x="24559" y="75543"/>
                        </a:cubicBezTo>
                        <a:cubicBezTo>
                          <a:pt x="27745" y="72356"/>
                          <a:pt x="30932" y="69170"/>
                          <a:pt x="32525" y="65983"/>
                        </a:cubicBezTo>
                        <a:cubicBezTo>
                          <a:pt x="38898" y="51644"/>
                          <a:pt x="43678" y="35712"/>
                          <a:pt x="50051" y="21372"/>
                        </a:cubicBezTo>
                        <a:cubicBezTo>
                          <a:pt x="51644" y="18186"/>
                          <a:pt x="50051" y="11813"/>
                          <a:pt x="48457" y="8626"/>
                        </a:cubicBezTo>
                        <a:close/>
                      </a:path>
                    </a:pathLst>
                  </a:custGeom>
                  <a:solidFill>
                    <a:srgbClr val="7FC97E"/>
                  </a:solidFill>
                  <a:ln w="15932"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C1B0D53F-7E36-4080-9D25-3C47ED144D90}"/>
                      </a:ext>
                    </a:extLst>
                  </p:cNvPr>
                  <p:cNvSpPr/>
                  <p:nvPr/>
                </p:nvSpPr>
                <p:spPr>
                  <a:xfrm>
                    <a:off x="4775936" y="2702636"/>
                    <a:ext cx="31865" cy="63730"/>
                  </a:xfrm>
                  <a:custGeom>
                    <a:avLst/>
                    <a:gdLst>
                      <a:gd name="connsiteX0" fmla="*/ 27085 w 31865"/>
                      <a:gd name="connsiteY0" fmla="*/ 4780 h 63730"/>
                      <a:gd name="connsiteX1" fmla="*/ 15933 w 31865"/>
                      <a:gd name="connsiteY1" fmla="*/ 0 h 63730"/>
                      <a:gd name="connsiteX2" fmla="*/ 4780 w 31865"/>
                      <a:gd name="connsiteY2" fmla="*/ 4780 h 63730"/>
                      <a:gd name="connsiteX3" fmla="*/ 0 w 31865"/>
                      <a:gd name="connsiteY3" fmla="*/ 15933 h 63730"/>
                      <a:gd name="connsiteX4" fmla="*/ 0 w 31865"/>
                      <a:gd name="connsiteY4" fmla="*/ 47798 h 63730"/>
                      <a:gd name="connsiteX5" fmla="*/ 4780 w 31865"/>
                      <a:gd name="connsiteY5" fmla="*/ 58950 h 63730"/>
                      <a:gd name="connsiteX6" fmla="*/ 15933 w 31865"/>
                      <a:gd name="connsiteY6" fmla="*/ 63730 h 63730"/>
                      <a:gd name="connsiteX7" fmla="*/ 27085 w 31865"/>
                      <a:gd name="connsiteY7" fmla="*/ 58950 h 63730"/>
                      <a:gd name="connsiteX8" fmla="*/ 31865 w 31865"/>
                      <a:gd name="connsiteY8" fmla="*/ 47798 h 63730"/>
                      <a:gd name="connsiteX9" fmla="*/ 31865 w 31865"/>
                      <a:gd name="connsiteY9" fmla="*/ 15933 h 63730"/>
                      <a:gd name="connsiteX10" fmla="*/ 27085 w 31865"/>
                      <a:gd name="connsiteY10" fmla="*/ 4780 h 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63730">
                        <a:moveTo>
                          <a:pt x="27085" y="4780"/>
                        </a:moveTo>
                        <a:cubicBezTo>
                          <a:pt x="23899" y="1593"/>
                          <a:pt x="19119" y="0"/>
                          <a:pt x="15933" y="0"/>
                        </a:cubicBezTo>
                        <a:cubicBezTo>
                          <a:pt x="11153" y="0"/>
                          <a:pt x="6373" y="1593"/>
                          <a:pt x="4780" y="4780"/>
                        </a:cubicBezTo>
                        <a:cubicBezTo>
                          <a:pt x="1593" y="7966"/>
                          <a:pt x="0" y="12746"/>
                          <a:pt x="0" y="15933"/>
                        </a:cubicBezTo>
                        <a:lnTo>
                          <a:pt x="0" y="47798"/>
                        </a:lnTo>
                        <a:cubicBezTo>
                          <a:pt x="0" y="52577"/>
                          <a:pt x="1593" y="55764"/>
                          <a:pt x="4780" y="58950"/>
                        </a:cubicBezTo>
                        <a:cubicBezTo>
                          <a:pt x="7966" y="62137"/>
                          <a:pt x="12746" y="63730"/>
                          <a:pt x="15933" y="63730"/>
                        </a:cubicBezTo>
                        <a:cubicBezTo>
                          <a:pt x="20713" y="63730"/>
                          <a:pt x="25492" y="62137"/>
                          <a:pt x="27085" y="58950"/>
                        </a:cubicBezTo>
                        <a:cubicBezTo>
                          <a:pt x="30272" y="55764"/>
                          <a:pt x="31865" y="50984"/>
                          <a:pt x="31865" y="47798"/>
                        </a:cubicBezTo>
                        <a:lnTo>
                          <a:pt x="31865" y="15933"/>
                        </a:lnTo>
                        <a:cubicBezTo>
                          <a:pt x="31865" y="11153"/>
                          <a:pt x="30272" y="6373"/>
                          <a:pt x="27085" y="4780"/>
                        </a:cubicBezTo>
                        <a:close/>
                      </a:path>
                    </a:pathLst>
                  </a:custGeom>
                  <a:solidFill>
                    <a:srgbClr val="7FC97E"/>
                  </a:solidFill>
                  <a:ln w="15932"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0E80046C-0321-4BF2-8168-68CA7DCAB076}"/>
                      </a:ext>
                    </a:extLst>
                  </p:cNvPr>
                  <p:cNvSpPr/>
                  <p:nvPr/>
                </p:nvSpPr>
                <p:spPr>
                  <a:xfrm>
                    <a:off x="4598425" y="2832623"/>
                    <a:ext cx="39557" cy="65050"/>
                  </a:xfrm>
                  <a:custGeom>
                    <a:avLst/>
                    <a:gdLst>
                      <a:gd name="connsiteX0" fmla="*/ 37305 w 39557"/>
                      <a:gd name="connsiteY0" fmla="*/ 8626 h 65050"/>
                      <a:gd name="connsiteX1" fmla="*/ 27745 w 39557"/>
                      <a:gd name="connsiteY1" fmla="*/ 660 h 65050"/>
                      <a:gd name="connsiteX2" fmla="*/ 14999 w 39557"/>
                      <a:gd name="connsiteY2" fmla="*/ 2253 h 65050"/>
                      <a:gd name="connsiteX3" fmla="*/ 7033 w 39557"/>
                      <a:gd name="connsiteY3" fmla="*/ 11813 h 65050"/>
                      <a:gd name="connsiteX4" fmla="*/ 660 w 39557"/>
                      <a:gd name="connsiteY4" fmla="*/ 43678 h 65050"/>
                      <a:gd name="connsiteX5" fmla="*/ 2253 w 39557"/>
                      <a:gd name="connsiteY5" fmla="*/ 56424 h 65050"/>
                      <a:gd name="connsiteX6" fmla="*/ 11812 w 39557"/>
                      <a:gd name="connsiteY6" fmla="*/ 64390 h 65050"/>
                      <a:gd name="connsiteX7" fmla="*/ 24559 w 39557"/>
                      <a:gd name="connsiteY7" fmla="*/ 62797 h 65050"/>
                      <a:gd name="connsiteX8" fmla="*/ 32525 w 39557"/>
                      <a:gd name="connsiteY8" fmla="*/ 53237 h 65050"/>
                      <a:gd name="connsiteX9" fmla="*/ 38898 w 39557"/>
                      <a:gd name="connsiteY9" fmla="*/ 21372 h 65050"/>
                      <a:gd name="connsiteX10" fmla="*/ 37305 w 39557"/>
                      <a:gd name="connsiteY10" fmla="*/ 8626 h 6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57" h="65050">
                        <a:moveTo>
                          <a:pt x="37305" y="8626"/>
                        </a:moveTo>
                        <a:cubicBezTo>
                          <a:pt x="35711" y="5440"/>
                          <a:pt x="30932" y="2253"/>
                          <a:pt x="27745" y="660"/>
                        </a:cubicBezTo>
                        <a:cubicBezTo>
                          <a:pt x="22965" y="-933"/>
                          <a:pt x="18185" y="660"/>
                          <a:pt x="14999" y="2253"/>
                        </a:cubicBezTo>
                        <a:cubicBezTo>
                          <a:pt x="11812" y="3846"/>
                          <a:pt x="8626" y="8626"/>
                          <a:pt x="7033" y="11813"/>
                        </a:cubicBezTo>
                        <a:cubicBezTo>
                          <a:pt x="5440" y="22965"/>
                          <a:pt x="2253" y="32525"/>
                          <a:pt x="660" y="43678"/>
                        </a:cubicBezTo>
                        <a:cubicBezTo>
                          <a:pt x="-933" y="48458"/>
                          <a:pt x="660" y="53237"/>
                          <a:pt x="2253" y="56424"/>
                        </a:cubicBezTo>
                        <a:cubicBezTo>
                          <a:pt x="3846" y="59610"/>
                          <a:pt x="8626" y="62797"/>
                          <a:pt x="11812" y="64390"/>
                        </a:cubicBezTo>
                        <a:cubicBezTo>
                          <a:pt x="16593" y="65983"/>
                          <a:pt x="21372" y="64390"/>
                          <a:pt x="24559" y="62797"/>
                        </a:cubicBezTo>
                        <a:cubicBezTo>
                          <a:pt x="27745" y="61204"/>
                          <a:pt x="30932" y="56424"/>
                          <a:pt x="32525" y="53237"/>
                        </a:cubicBezTo>
                        <a:cubicBezTo>
                          <a:pt x="34118" y="42085"/>
                          <a:pt x="37305" y="32525"/>
                          <a:pt x="38898" y="21372"/>
                        </a:cubicBezTo>
                        <a:cubicBezTo>
                          <a:pt x="40491" y="16593"/>
                          <a:pt x="38898" y="13406"/>
                          <a:pt x="37305" y="8626"/>
                        </a:cubicBezTo>
                        <a:close/>
                      </a:path>
                    </a:pathLst>
                  </a:custGeom>
                  <a:solidFill>
                    <a:srgbClr val="7FC97E"/>
                  </a:solidFill>
                  <a:ln w="15932"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DDD1C51C-8681-4FE4-87BA-EF3CCB311CCF}"/>
                      </a:ext>
                    </a:extLst>
                  </p:cNvPr>
                  <p:cNvSpPr/>
                  <p:nvPr/>
                </p:nvSpPr>
                <p:spPr>
                  <a:xfrm>
                    <a:off x="4838073" y="2895419"/>
                    <a:ext cx="31865" cy="63730"/>
                  </a:xfrm>
                  <a:custGeom>
                    <a:avLst/>
                    <a:gdLst>
                      <a:gd name="connsiteX0" fmla="*/ 27085 w 31865"/>
                      <a:gd name="connsiteY0" fmla="*/ 4780 h 63730"/>
                      <a:gd name="connsiteX1" fmla="*/ 15933 w 31865"/>
                      <a:gd name="connsiteY1" fmla="*/ 0 h 63730"/>
                      <a:gd name="connsiteX2" fmla="*/ 4780 w 31865"/>
                      <a:gd name="connsiteY2" fmla="*/ 4780 h 63730"/>
                      <a:gd name="connsiteX3" fmla="*/ 0 w 31865"/>
                      <a:gd name="connsiteY3" fmla="*/ 15933 h 63730"/>
                      <a:gd name="connsiteX4" fmla="*/ 0 w 31865"/>
                      <a:gd name="connsiteY4" fmla="*/ 47798 h 63730"/>
                      <a:gd name="connsiteX5" fmla="*/ 4780 w 31865"/>
                      <a:gd name="connsiteY5" fmla="*/ 58951 h 63730"/>
                      <a:gd name="connsiteX6" fmla="*/ 15933 w 31865"/>
                      <a:gd name="connsiteY6" fmla="*/ 63730 h 63730"/>
                      <a:gd name="connsiteX7" fmla="*/ 27085 w 31865"/>
                      <a:gd name="connsiteY7" fmla="*/ 58951 h 63730"/>
                      <a:gd name="connsiteX8" fmla="*/ 31865 w 31865"/>
                      <a:gd name="connsiteY8" fmla="*/ 47798 h 63730"/>
                      <a:gd name="connsiteX9" fmla="*/ 31865 w 31865"/>
                      <a:gd name="connsiteY9" fmla="*/ 15933 h 63730"/>
                      <a:gd name="connsiteX10" fmla="*/ 27085 w 31865"/>
                      <a:gd name="connsiteY10" fmla="*/ 4780 h 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65" h="63730">
                        <a:moveTo>
                          <a:pt x="27085" y="4780"/>
                        </a:moveTo>
                        <a:cubicBezTo>
                          <a:pt x="23899" y="1593"/>
                          <a:pt x="19119" y="0"/>
                          <a:pt x="15933" y="0"/>
                        </a:cubicBezTo>
                        <a:cubicBezTo>
                          <a:pt x="11152" y="0"/>
                          <a:pt x="6373" y="1593"/>
                          <a:pt x="4780" y="4780"/>
                        </a:cubicBezTo>
                        <a:cubicBezTo>
                          <a:pt x="1593" y="7966"/>
                          <a:pt x="0" y="12746"/>
                          <a:pt x="0" y="15933"/>
                        </a:cubicBezTo>
                        <a:lnTo>
                          <a:pt x="0" y="47798"/>
                        </a:lnTo>
                        <a:cubicBezTo>
                          <a:pt x="0" y="52577"/>
                          <a:pt x="1593" y="55764"/>
                          <a:pt x="4780" y="58951"/>
                        </a:cubicBezTo>
                        <a:cubicBezTo>
                          <a:pt x="7966" y="62137"/>
                          <a:pt x="12746" y="63730"/>
                          <a:pt x="15933" y="63730"/>
                        </a:cubicBezTo>
                        <a:cubicBezTo>
                          <a:pt x="20712" y="63730"/>
                          <a:pt x="25492" y="62137"/>
                          <a:pt x="27085" y="58951"/>
                        </a:cubicBezTo>
                        <a:cubicBezTo>
                          <a:pt x="30272" y="55764"/>
                          <a:pt x="31865" y="50984"/>
                          <a:pt x="31865" y="47798"/>
                        </a:cubicBezTo>
                        <a:lnTo>
                          <a:pt x="31865" y="15933"/>
                        </a:lnTo>
                        <a:cubicBezTo>
                          <a:pt x="31865" y="12746"/>
                          <a:pt x="30272" y="7966"/>
                          <a:pt x="27085" y="4780"/>
                        </a:cubicBezTo>
                        <a:close/>
                      </a:path>
                    </a:pathLst>
                  </a:custGeom>
                  <a:solidFill>
                    <a:srgbClr val="7FC97E"/>
                  </a:solidFill>
                  <a:ln w="15932"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BE805D06-8424-47A0-B69E-F1AFFB82D1AE}"/>
                      </a:ext>
                    </a:extLst>
                  </p:cNvPr>
                  <p:cNvSpPr/>
                  <p:nvPr/>
                </p:nvSpPr>
                <p:spPr>
                  <a:xfrm>
                    <a:off x="4675561" y="2978269"/>
                    <a:ext cx="38237" cy="57356"/>
                  </a:xfrm>
                  <a:custGeom>
                    <a:avLst/>
                    <a:gdLst>
                      <a:gd name="connsiteX0" fmla="*/ 33458 w 38237"/>
                      <a:gd name="connsiteY0" fmla="*/ 28678 h 57356"/>
                      <a:gd name="connsiteX1" fmla="*/ 35052 w 38237"/>
                      <a:gd name="connsiteY1" fmla="*/ 25492 h 57356"/>
                      <a:gd name="connsiteX2" fmla="*/ 33458 w 38237"/>
                      <a:gd name="connsiteY2" fmla="*/ 27085 h 57356"/>
                      <a:gd name="connsiteX3" fmla="*/ 38238 w 38237"/>
                      <a:gd name="connsiteY3" fmla="*/ 15933 h 57356"/>
                      <a:gd name="connsiteX4" fmla="*/ 33458 w 38237"/>
                      <a:gd name="connsiteY4" fmla="*/ 4780 h 57356"/>
                      <a:gd name="connsiteX5" fmla="*/ 22305 w 38237"/>
                      <a:gd name="connsiteY5" fmla="*/ 0 h 57356"/>
                      <a:gd name="connsiteX6" fmla="*/ 11153 w 38237"/>
                      <a:gd name="connsiteY6" fmla="*/ 4780 h 57356"/>
                      <a:gd name="connsiteX7" fmla="*/ 1593 w 38237"/>
                      <a:gd name="connsiteY7" fmla="*/ 23899 h 57356"/>
                      <a:gd name="connsiteX8" fmla="*/ 0 w 38237"/>
                      <a:gd name="connsiteY8" fmla="*/ 31865 h 57356"/>
                      <a:gd name="connsiteX9" fmla="*/ 0 w 38237"/>
                      <a:gd name="connsiteY9" fmla="*/ 35052 h 57356"/>
                      <a:gd name="connsiteX10" fmla="*/ 1593 w 38237"/>
                      <a:gd name="connsiteY10" fmla="*/ 43018 h 57356"/>
                      <a:gd name="connsiteX11" fmla="*/ 1593 w 38237"/>
                      <a:gd name="connsiteY11" fmla="*/ 46204 h 57356"/>
                      <a:gd name="connsiteX12" fmla="*/ 9560 w 38237"/>
                      <a:gd name="connsiteY12" fmla="*/ 55764 h 57356"/>
                      <a:gd name="connsiteX13" fmla="*/ 15933 w 38237"/>
                      <a:gd name="connsiteY13" fmla="*/ 57357 h 57356"/>
                      <a:gd name="connsiteX14" fmla="*/ 22305 w 38237"/>
                      <a:gd name="connsiteY14" fmla="*/ 57357 h 57356"/>
                      <a:gd name="connsiteX15" fmla="*/ 31865 w 38237"/>
                      <a:gd name="connsiteY15" fmla="*/ 49391 h 57356"/>
                      <a:gd name="connsiteX16" fmla="*/ 33458 w 38237"/>
                      <a:gd name="connsiteY16" fmla="*/ 36645 h 57356"/>
                      <a:gd name="connsiteX17" fmla="*/ 33458 w 38237"/>
                      <a:gd name="connsiteY17" fmla="*/ 35052 h 57356"/>
                      <a:gd name="connsiteX18" fmla="*/ 33458 w 38237"/>
                      <a:gd name="connsiteY18" fmla="*/ 31865 h 57356"/>
                      <a:gd name="connsiteX19" fmla="*/ 33458 w 38237"/>
                      <a:gd name="connsiteY19" fmla="*/ 28678 h 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237" h="57356">
                        <a:moveTo>
                          <a:pt x="33458" y="28678"/>
                        </a:moveTo>
                        <a:cubicBezTo>
                          <a:pt x="33458" y="27085"/>
                          <a:pt x="35052" y="25492"/>
                          <a:pt x="35052" y="25492"/>
                        </a:cubicBezTo>
                        <a:cubicBezTo>
                          <a:pt x="35052" y="25492"/>
                          <a:pt x="35052" y="25492"/>
                          <a:pt x="33458" y="27085"/>
                        </a:cubicBezTo>
                        <a:cubicBezTo>
                          <a:pt x="36645" y="23899"/>
                          <a:pt x="38238" y="20712"/>
                          <a:pt x="38238" y="15933"/>
                        </a:cubicBezTo>
                        <a:cubicBezTo>
                          <a:pt x="38238" y="11153"/>
                          <a:pt x="36645" y="6373"/>
                          <a:pt x="33458" y="4780"/>
                        </a:cubicBezTo>
                        <a:cubicBezTo>
                          <a:pt x="30272" y="1593"/>
                          <a:pt x="25492" y="0"/>
                          <a:pt x="22305" y="0"/>
                        </a:cubicBezTo>
                        <a:cubicBezTo>
                          <a:pt x="17526" y="0"/>
                          <a:pt x="12746" y="1593"/>
                          <a:pt x="11153" y="4780"/>
                        </a:cubicBezTo>
                        <a:cubicBezTo>
                          <a:pt x="6373" y="9559"/>
                          <a:pt x="3187" y="15933"/>
                          <a:pt x="1593" y="23899"/>
                        </a:cubicBezTo>
                        <a:cubicBezTo>
                          <a:pt x="1593" y="27085"/>
                          <a:pt x="0" y="28678"/>
                          <a:pt x="0" y="31865"/>
                        </a:cubicBezTo>
                        <a:cubicBezTo>
                          <a:pt x="0" y="33458"/>
                          <a:pt x="0" y="33458"/>
                          <a:pt x="0" y="35052"/>
                        </a:cubicBezTo>
                        <a:cubicBezTo>
                          <a:pt x="0" y="38238"/>
                          <a:pt x="0" y="39831"/>
                          <a:pt x="1593" y="43018"/>
                        </a:cubicBezTo>
                        <a:cubicBezTo>
                          <a:pt x="1593" y="44611"/>
                          <a:pt x="1593" y="46204"/>
                          <a:pt x="1593" y="46204"/>
                        </a:cubicBezTo>
                        <a:cubicBezTo>
                          <a:pt x="3187" y="50984"/>
                          <a:pt x="6373" y="54171"/>
                          <a:pt x="9560" y="55764"/>
                        </a:cubicBezTo>
                        <a:cubicBezTo>
                          <a:pt x="11153" y="57357"/>
                          <a:pt x="14339" y="57357"/>
                          <a:pt x="15933" y="57357"/>
                        </a:cubicBezTo>
                        <a:cubicBezTo>
                          <a:pt x="17526" y="57357"/>
                          <a:pt x="20712" y="57357"/>
                          <a:pt x="22305" y="57357"/>
                        </a:cubicBezTo>
                        <a:cubicBezTo>
                          <a:pt x="27085" y="55764"/>
                          <a:pt x="30272" y="54171"/>
                          <a:pt x="31865" y="49391"/>
                        </a:cubicBezTo>
                        <a:cubicBezTo>
                          <a:pt x="33458" y="46204"/>
                          <a:pt x="35052" y="41424"/>
                          <a:pt x="33458" y="36645"/>
                        </a:cubicBezTo>
                        <a:cubicBezTo>
                          <a:pt x="33458" y="36645"/>
                          <a:pt x="33458" y="36645"/>
                          <a:pt x="33458" y="35052"/>
                        </a:cubicBezTo>
                        <a:cubicBezTo>
                          <a:pt x="33458" y="33458"/>
                          <a:pt x="33458" y="33458"/>
                          <a:pt x="33458" y="31865"/>
                        </a:cubicBezTo>
                        <a:cubicBezTo>
                          <a:pt x="31865" y="30272"/>
                          <a:pt x="31865" y="30272"/>
                          <a:pt x="33458" y="28678"/>
                        </a:cubicBezTo>
                        <a:close/>
                      </a:path>
                    </a:pathLst>
                  </a:custGeom>
                  <a:solidFill>
                    <a:srgbClr val="7FC97E"/>
                  </a:solidFill>
                  <a:ln w="15932"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EC6F5418-28AE-4CE9-89BE-E96F8319578B}"/>
                      </a:ext>
                    </a:extLst>
                  </p:cNvPr>
                  <p:cNvSpPr/>
                  <p:nvPr/>
                </p:nvSpPr>
                <p:spPr>
                  <a:xfrm>
                    <a:off x="4869938" y="3051558"/>
                    <a:ext cx="31865" cy="50984"/>
                  </a:xfrm>
                  <a:custGeom>
                    <a:avLst/>
                    <a:gdLst>
                      <a:gd name="connsiteX0" fmla="*/ 30272 w 31865"/>
                      <a:gd name="connsiteY0" fmla="*/ 9560 h 50984"/>
                      <a:gd name="connsiteX1" fmla="*/ 27085 w 31865"/>
                      <a:gd name="connsiteY1" fmla="*/ 4780 h 50984"/>
                      <a:gd name="connsiteX2" fmla="*/ 22305 w 31865"/>
                      <a:gd name="connsiteY2" fmla="*/ 1593 h 50984"/>
                      <a:gd name="connsiteX3" fmla="*/ 15933 w 31865"/>
                      <a:gd name="connsiteY3" fmla="*/ 0 h 50984"/>
                      <a:gd name="connsiteX4" fmla="*/ 4780 w 31865"/>
                      <a:gd name="connsiteY4" fmla="*/ 4780 h 50984"/>
                      <a:gd name="connsiteX5" fmla="*/ 0 w 31865"/>
                      <a:gd name="connsiteY5" fmla="*/ 15933 h 50984"/>
                      <a:gd name="connsiteX6" fmla="*/ 0 w 31865"/>
                      <a:gd name="connsiteY6" fmla="*/ 35052 h 50984"/>
                      <a:gd name="connsiteX7" fmla="*/ 1593 w 31865"/>
                      <a:gd name="connsiteY7" fmla="*/ 41425 h 50984"/>
                      <a:gd name="connsiteX8" fmla="*/ 4780 w 31865"/>
                      <a:gd name="connsiteY8" fmla="*/ 46204 h 50984"/>
                      <a:gd name="connsiteX9" fmla="*/ 9559 w 31865"/>
                      <a:gd name="connsiteY9" fmla="*/ 49391 h 50984"/>
                      <a:gd name="connsiteX10" fmla="*/ 15933 w 31865"/>
                      <a:gd name="connsiteY10" fmla="*/ 50984 h 50984"/>
                      <a:gd name="connsiteX11" fmla="*/ 27085 w 31865"/>
                      <a:gd name="connsiteY11" fmla="*/ 46204 h 50984"/>
                      <a:gd name="connsiteX12" fmla="*/ 31865 w 31865"/>
                      <a:gd name="connsiteY12" fmla="*/ 35052 h 50984"/>
                      <a:gd name="connsiteX13" fmla="*/ 31865 w 31865"/>
                      <a:gd name="connsiteY13" fmla="*/ 15933 h 50984"/>
                      <a:gd name="connsiteX14" fmla="*/ 30272 w 31865"/>
                      <a:gd name="connsiteY14" fmla="*/ 9560 h 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65" h="50984">
                        <a:moveTo>
                          <a:pt x="30272" y="9560"/>
                        </a:moveTo>
                        <a:cubicBezTo>
                          <a:pt x="30272" y="7966"/>
                          <a:pt x="28678" y="6373"/>
                          <a:pt x="27085" y="4780"/>
                        </a:cubicBezTo>
                        <a:cubicBezTo>
                          <a:pt x="25492" y="3186"/>
                          <a:pt x="23899" y="1593"/>
                          <a:pt x="22305" y="1593"/>
                        </a:cubicBezTo>
                        <a:cubicBezTo>
                          <a:pt x="20712" y="0"/>
                          <a:pt x="17525" y="0"/>
                          <a:pt x="15933" y="0"/>
                        </a:cubicBezTo>
                        <a:cubicBezTo>
                          <a:pt x="11152" y="0"/>
                          <a:pt x="6373" y="1593"/>
                          <a:pt x="4780" y="4780"/>
                        </a:cubicBezTo>
                        <a:cubicBezTo>
                          <a:pt x="1593" y="7966"/>
                          <a:pt x="0" y="12746"/>
                          <a:pt x="0" y="15933"/>
                        </a:cubicBezTo>
                        <a:lnTo>
                          <a:pt x="0" y="35052"/>
                        </a:lnTo>
                        <a:cubicBezTo>
                          <a:pt x="0" y="36645"/>
                          <a:pt x="0" y="39831"/>
                          <a:pt x="1593" y="41425"/>
                        </a:cubicBezTo>
                        <a:cubicBezTo>
                          <a:pt x="1593" y="43018"/>
                          <a:pt x="3186" y="44611"/>
                          <a:pt x="4780" y="46204"/>
                        </a:cubicBezTo>
                        <a:cubicBezTo>
                          <a:pt x="6373" y="47798"/>
                          <a:pt x="7966" y="49391"/>
                          <a:pt x="9559" y="49391"/>
                        </a:cubicBezTo>
                        <a:cubicBezTo>
                          <a:pt x="11152" y="50984"/>
                          <a:pt x="14339" y="50984"/>
                          <a:pt x="15933" y="50984"/>
                        </a:cubicBezTo>
                        <a:cubicBezTo>
                          <a:pt x="20712" y="50984"/>
                          <a:pt x="25492" y="49391"/>
                          <a:pt x="27085" y="46204"/>
                        </a:cubicBezTo>
                        <a:cubicBezTo>
                          <a:pt x="30272" y="43018"/>
                          <a:pt x="31865" y="38238"/>
                          <a:pt x="31865" y="35052"/>
                        </a:cubicBezTo>
                        <a:lnTo>
                          <a:pt x="31865" y="15933"/>
                        </a:lnTo>
                        <a:cubicBezTo>
                          <a:pt x="31865" y="14339"/>
                          <a:pt x="31865" y="12746"/>
                          <a:pt x="30272" y="9560"/>
                        </a:cubicBezTo>
                        <a:close/>
                      </a:path>
                    </a:pathLst>
                  </a:custGeom>
                  <a:solidFill>
                    <a:srgbClr val="7FC97E"/>
                  </a:solidFill>
                  <a:ln w="15932"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75492816-51C7-4815-BCC2-BB744A0BF274}"/>
                      </a:ext>
                    </a:extLst>
                  </p:cNvPr>
                  <p:cNvSpPr/>
                  <p:nvPr/>
                </p:nvSpPr>
                <p:spPr>
                  <a:xfrm>
                    <a:off x="4743363" y="3101882"/>
                    <a:ext cx="39992" cy="65049"/>
                  </a:xfrm>
                  <a:custGeom>
                    <a:avLst/>
                    <a:gdLst>
                      <a:gd name="connsiteX0" fmla="*/ 34166 w 39992"/>
                      <a:gd name="connsiteY0" fmla="*/ 29338 h 65049"/>
                      <a:gd name="connsiteX1" fmla="*/ 37353 w 39992"/>
                      <a:gd name="connsiteY1" fmla="*/ 24559 h 65049"/>
                      <a:gd name="connsiteX2" fmla="*/ 38946 w 39992"/>
                      <a:gd name="connsiteY2" fmla="*/ 11813 h 65049"/>
                      <a:gd name="connsiteX3" fmla="*/ 30980 w 39992"/>
                      <a:gd name="connsiteY3" fmla="*/ 2253 h 65049"/>
                      <a:gd name="connsiteX4" fmla="*/ 18234 w 39992"/>
                      <a:gd name="connsiteY4" fmla="*/ 660 h 65049"/>
                      <a:gd name="connsiteX5" fmla="*/ 15048 w 39992"/>
                      <a:gd name="connsiteY5" fmla="*/ 2253 h 65049"/>
                      <a:gd name="connsiteX6" fmla="*/ 8674 w 39992"/>
                      <a:gd name="connsiteY6" fmla="*/ 8626 h 65049"/>
                      <a:gd name="connsiteX7" fmla="*/ 2301 w 39992"/>
                      <a:gd name="connsiteY7" fmla="*/ 19779 h 65049"/>
                      <a:gd name="connsiteX8" fmla="*/ 708 w 39992"/>
                      <a:gd name="connsiteY8" fmla="*/ 27745 h 65049"/>
                      <a:gd name="connsiteX9" fmla="*/ 708 w 39992"/>
                      <a:gd name="connsiteY9" fmla="*/ 40491 h 65049"/>
                      <a:gd name="connsiteX10" fmla="*/ 3895 w 39992"/>
                      <a:gd name="connsiteY10" fmla="*/ 53237 h 65049"/>
                      <a:gd name="connsiteX11" fmla="*/ 11861 w 39992"/>
                      <a:gd name="connsiteY11" fmla="*/ 62797 h 65049"/>
                      <a:gd name="connsiteX12" fmla="*/ 24607 w 39992"/>
                      <a:gd name="connsiteY12" fmla="*/ 64390 h 65049"/>
                      <a:gd name="connsiteX13" fmla="*/ 34166 w 39992"/>
                      <a:gd name="connsiteY13" fmla="*/ 56424 h 65049"/>
                      <a:gd name="connsiteX14" fmla="*/ 35760 w 39992"/>
                      <a:gd name="connsiteY14" fmla="*/ 43678 h 65049"/>
                      <a:gd name="connsiteX15" fmla="*/ 34166 w 39992"/>
                      <a:gd name="connsiteY15" fmla="*/ 38898 h 65049"/>
                      <a:gd name="connsiteX16" fmla="*/ 34166 w 39992"/>
                      <a:gd name="connsiteY16" fmla="*/ 34118 h 65049"/>
                      <a:gd name="connsiteX17" fmla="*/ 34166 w 39992"/>
                      <a:gd name="connsiteY17" fmla="*/ 29338 h 6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92" h="65049">
                        <a:moveTo>
                          <a:pt x="34166" y="29338"/>
                        </a:moveTo>
                        <a:cubicBezTo>
                          <a:pt x="35760" y="27745"/>
                          <a:pt x="35760" y="26152"/>
                          <a:pt x="37353" y="24559"/>
                        </a:cubicBezTo>
                        <a:cubicBezTo>
                          <a:pt x="40539" y="21372"/>
                          <a:pt x="40539" y="14999"/>
                          <a:pt x="38946" y="11813"/>
                        </a:cubicBezTo>
                        <a:cubicBezTo>
                          <a:pt x="37353" y="8626"/>
                          <a:pt x="34166" y="3847"/>
                          <a:pt x="30980" y="2253"/>
                        </a:cubicBezTo>
                        <a:cubicBezTo>
                          <a:pt x="27793" y="660"/>
                          <a:pt x="23014" y="-933"/>
                          <a:pt x="18234" y="660"/>
                        </a:cubicBezTo>
                        <a:cubicBezTo>
                          <a:pt x="16640" y="660"/>
                          <a:pt x="15048" y="2253"/>
                          <a:pt x="15048" y="2253"/>
                        </a:cubicBezTo>
                        <a:cubicBezTo>
                          <a:pt x="11861" y="3847"/>
                          <a:pt x="10268" y="5440"/>
                          <a:pt x="8674" y="8626"/>
                        </a:cubicBezTo>
                        <a:cubicBezTo>
                          <a:pt x="5488" y="11813"/>
                          <a:pt x="3895" y="14999"/>
                          <a:pt x="2301" y="19779"/>
                        </a:cubicBezTo>
                        <a:cubicBezTo>
                          <a:pt x="708" y="22966"/>
                          <a:pt x="708" y="24559"/>
                          <a:pt x="708" y="27745"/>
                        </a:cubicBezTo>
                        <a:cubicBezTo>
                          <a:pt x="708" y="32525"/>
                          <a:pt x="-885" y="35712"/>
                          <a:pt x="708" y="40491"/>
                        </a:cubicBezTo>
                        <a:cubicBezTo>
                          <a:pt x="708" y="45271"/>
                          <a:pt x="2301" y="48457"/>
                          <a:pt x="3895" y="53237"/>
                        </a:cubicBezTo>
                        <a:cubicBezTo>
                          <a:pt x="5488" y="58017"/>
                          <a:pt x="7081" y="61204"/>
                          <a:pt x="11861" y="62797"/>
                        </a:cubicBezTo>
                        <a:cubicBezTo>
                          <a:pt x="15048" y="64390"/>
                          <a:pt x="21421" y="65983"/>
                          <a:pt x="24607" y="64390"/>
                        </a:cubicBezTo>
                        <a:cubicBezTo>
                          <a:pt x="29387" y="62797"/>
                          <a:pt x="32573" y="61204"/>
                          <a:pt x="34166" y="56424"/>
                        </a:cubicBezTo>
                        <a:cubicBezTo>
                          <a:pt x="35760" y="53237"/>
                          <a:pt x="37353" y="48457"/>
                          <a:pt x="35760" y="43678"/>
                        </a:cubicBezTo>
                        <a:cubicBezTo>
                          <a:pt x="35760" y="42085"/>
                          <a:pt x="35760" y="40491"/>
                          <a:pt x="34166" y="38898"/>
                        </a:cubicBezTo>
                        <a:cubicBezTo>
                          <a:pt x="34166" y="37305"/>
                          <a:pt x="34166" y="35712"/>
                          <a:pt x="34166" y="34118"/>
                        </a:cubicBezTo>
                        <a:cubicBezTo>
                          <a:pt x="32573" y="32525"/>
                          <a:pt x="34166" y="30932"/>
                          <a:pt x="34166" y="29338"/>
                        </a:cubicBezTo>
                        <a:close/>
                      </a:path>
                    </a:pathLst>
                  </a:custGeom>
                  <a:solidFill>
                    <a:srgbClr val="7FC97E"/>
                  </a:solidFill>
                  <a:ln w="15932"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9ED95881-F954-4448-951E-408B0EB30D56}"/>
                      </a:ext>
                    </a:extLst>
                  </p:cNvPr>
                  <p:cNvSpPr/>
                  <p:nvPr/>
                </p:nvSpPr>
                <p:spPr>
                  <a:xfrm>
                    <a:off x="4994212" y="2939371"/>
                    <a:ext cx="57357" cy="45271"/>
                  </a:xfrm>
                  <a:custGeom>
                    <a:avLst/>
                    <a:gdLst>
                      <a:gd name="connsiteX0" fmla="*/ 57357 w 57357"/>
                      <a:gd name="connsiteY0" fmla="*/ 11813 h 45271"/>
                      <a:gd name="connsiteX1" fmla="*/ 49391 w 57357"/>
                      <a:gd name="connsiteY1" fmla="*/ 2253 h 45271"/>
                      <a:gd name="connsiteX2" fmla="*/ 36645 w 57357"/>
                      <a:gd name="connsiteY2" fmla="*/ 660 h 45271"/>
                      <a:gd name="connsiteX3" fmla="*/ 27085 w 57357"/>
                      <a:gd name="connsiteY3" fmla="*/ 7033 h 45271"/>
                      <a:gd name="connsiteX4" fmla="*/ 27085 w 57357"/>
                      <a:gd name="connsiteY4" fmla="*/ 7033 h 45271"/>
                      <a:gd name="connsiteX5" fmla="*/ 23899 w 57357"/>
                      <a:gd name="connsiteY5" fmla="*/ 10219 h 45271"/>
                      <a:gd name="connsiteX6" fmla="*/ 22305 w 57357"/>
                      <a:gd name="connsiteY6" fmla="*/ 11813 h 45271"/>
                      <a:gd name="connsiteX7" fmla="*/ 19119 w 57357"/>
                      <a:gd name="connsiteY7" fmla="*/ 13406 h 45271"/>
                      <a:gd name="connsiteX8" fmla="*/ 15933 w 57357"/>
                      <a:gd name="connsiteY8" fmla="*/ 13406 h 45271"/>
                      <a:gd name="connsiteX9" fmla="*/ 9560 w 57357"/>
                      <a:gd name="connsiteY9" fmla="*/ 14999 h 45271"/>
                      <a:gd name="connsiteX10" fmla="*/ 4780 w 57357"/>
                      <a:gd name="connsiteY10" fmla="*/ 18186 h 45271"/>
                      <a:gd name="connsiteX11" fmla="*/ 0 w 57357"/>
                      <a:gd name="connsiteY11" fmla="*/ 29338 h 45271"/>
                      <a:gd name="connsiteX12" fmla="*/ 4780 w 57357"/>
                      <a:gd name="connsiteY12" fmla="*/ 40491 h 45271"/>
                      <a:gd name="connsiteX13" fmla="*/ 7966 w 57357"/>
                      <a:gd name="connsiteY13" fmla="*/ 43678 h 45271"/>
                      <a:gd name="connsiteX14" fmla="*/ 15933 w 57357"/>
                      <a:gd name="connsiteY14" fmla="*/ 45271 h 45271"/>
                      <a:gd name="connsiteX15" fmla="*/ 27085 w 57357"/>
                      <a:gd name="connsiteY15" fmla="*/ 43678 h 45271"/>
                      <a:gd name="connsiteX16" fmla="*/ 38238 w 57357"/>
                      <a:gd name="connsiteY16" fmla="*/ 38898 h 45271"/>
                      <a:gd name="connsiteX17" fmla="*/ 54171 w 57357"/>
                      <a:gd name="connsiteY17" fmla="*/ 22966 h 45271"/>
                      <a:gd name="connsiteX18" fmla="*/ 55764 w 57357"/>
                      <a:gd name="connsiteY18" fmla="*/ 16592 h 45271"/>
                      <a:gd name="connsiteX19" fmla="*/ 57357 w 57357"/>
                      <a:gd name="connsiteY19" fmla="*/ 11813 h 4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57" h="45271">
                        <a:moveTo>
                          <a:pt x="57357" y="11813"/>
                        </a:moveTo>
                        <a:cubicBezTo>
                          <a:pt x="55764" y="8626"/>
                          <a:pt x="52577" y="3846"/>
                          <a:pt x="49391" y="2253"/>
                        </a:cubicBezTo>
                        <a:cubicBezTo>
                          <a:pt x="46204" y="660"/>
                          <a:pt x="41425" y="-933"/>
                          <a:pt x="36645" y="660"/>
                        </a:cubicBezTo>
                        <a:cubicBezTo>
                          <a:pt x="33458" y="2253"/>
                          <a:pt x="30272" y="3846"/>
                          <a:pt x="27085" y="7033"/>
                        </a:cubicBezTo>
                        <a:cubicBezTo>
                          <a:pt x="27085" y="7033"/>
                          <a:pt x="27085" y="7033"/>
                          <a:pt x="27085" y="7033"/>
                        </a:cubicBezTo>
                        <a:cubicBezTo>
                          <a:pt x="25492" y="8626"/>
                          <a:pt x="25492" y="8626"/>
                          <a:pt x="23899" y="10219"/>
                        </a:cubicBezTo>
                        <a:cubicBezTo>
                          <a:pt x="23899" y="10219"/>
                          <a:pt x="22305" y="11813"/>
                          <a:pt x="22305" y="11813"/>
                        </a:cubicBezTo>
                        <a:cubicBezTo>
                          <a:pt x="20712" y="11813"/>
                          <a:pt x="20712" y="11813"/>
                          <a:pt x="19119" y="13406"/>
                        </a:cubicBezTo>
                        <a:cubicBezTo>
                          <a:pt x="17526" y="13406"/>
                          <a:pt x="17526" y="13406"/>
                          <a:pt x="15933" y="13406"/>
                        </a:cubicBezTo>
                        <a:cubicBezTo>
                          <a:pt x="14339" y="13406"/>
                          <a:pt x="11153" y="13406"/>
                          <a:pt x="9560" y="14999"/>
                        </a:cubicBezTo>
                        <a:cubicBezTo>
                          <a:pt x="7966" y="14999"/>
                          <a:pt x="6373" y="16592"/>
                          <a:pt x="4780" y="18186"/>
                        </a:cubicBezTo>
                        <a:cubicBezTo>
                          <a:pt x="1593" y="21372"/>
                          <a:pt x="0" y="26152"/>
                          <a:pt x="0" y="29338"/>
                        </a:cubicBezTo>
                        <a:cubicBezTo>
                          <a:pt x="0" y="34118"/>
                          <a:pt x="1593" y="38898"/>
                          <a:pt x="4780" y="40491"/>
                        </a:cubicBezTo>
                        <a:cubicBezTo>
                          <a:pt x="6373" y="42085"/>
                          <a:pt x="6373" y="42085"/>
                          <a:pt x="7966" y="43678"/>
                        </a:cubicBezTo>
                        <a:cubicBezTo>
                          <a:pt x="11153" y="45271"/>
                          <a:pt x="12746" y="45271"/>
                          <a:pt x="15933" y="45271"/>
                        </a:cubicBezTo>
                        <a:cubicBezTo>
                          <a:pt x="19119" y="45271"/>
                          <a:pt x="23899" y="45271"/>
                          <a:pt x="27085" y="43678"/>
                        </a:cubicBezTo>
                        <a:cubicBezTo>
                          <a:pt x="30272" y="43678"/>
                          <a:pt x="35052" y="42085"/>
                          <a:pt x="38238" y="38898"/>
                        </a:cubicBezTo>
                        <a:cubicBezTo>
                          <a:pt x="44611" y="35711"/>
                          <a:pt x="50984" y="29338"/>
                          <a:pt x="54171" y="22966"/>
                        </a:cubicBezTo>
                        <a:cubicBezTo>
                          <a:pt x="55764" y="21372"/>
                          <a:pt x="55764" y="19779"/>
                          <a:pt x="55764" y="16592"/>
                        </a:cubicBezTo>
                        <a:cubicBezTo>
                          <a:pt x="57357" y="16592"/>
                          <a:pt x="57357" y="13406"/>
                          <a:pt x="57357" y="11813"/>
                        </a:cubicBezTo>
                        <a:close/>
                      </a:path>
                    </a:pathLst>
                  </a:custGeom>
                  <a:solidFill>
                    <a:srgbClr val="7FC97E"/>
                  </a:solidFill>
                  <a:ln w="15932"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7A45236E-5DAF-4E86-8488-69A977666085}"/>
                      </a:ext>
                    </a:extLst>
                  </p:cNvPr>
                  <p:cNvSpPr/>
                  <p:nvPr/>
                </p:nvSpPr>
                <p:spPr>
                  <a:xfrm>
                    <a:off x="5005364" y="3059525"/>
                    <a:ext cx="47399" cy="38238"/>
                  </a:xfrm>
                  <a:custGeom>
                    <a:avLst/>
                    <a:gdLst>
                      <a:gd name="connsiteX0" fmla="*/ 46204 w 47399"/>
                      <a:gd name="connsiteY0" fmla="*/ 11153 h 38238"/>
                      <a:gd name="connsiteX1" fmla="*/ 44611 w 47399"/>
                      <a:gd name="connsiteY1" fmla="*/ 7966 h 38238"/>
                      <a:gd name="connsiteX2" fmla="*/ 38238 w 47399"/>
                      <a:gd name="connsiteY2" fmla="*/ 1593 h 38238"/>
                      <a:gd name="connsiteX3" fmla="*/ 31865 w 47399"/>
                      <a:gd name="connsiteY3" fmla="*/ 0 h 38238"/>
                      <a:gd name="connsiteX4" fmla="*/ 25492 w 47399"/>
                      <a:gd name="connsiteY4" fmla="*/ 0 h 38238"/>
                      <a:gd name="connsiteX5" fmla="*/ 22305 w 47399"/>
                      <a:gd name="connsiteY5" fmla="*/ 0 h 38238"/>
                      <a:gd name="connsiteX6" fmla="*/ 19119 w 47399"/>
                      <a:gd name="connsiteY6" fmla="*/ 0 h 38238"/>
                      <a:gd name="connsiteX7" fmla="*/ 12746 w 47399"/>
                      <a:gd name="connsiteY7" fmla="*/ 1593 h 38238"/>
                      <a:gd name="connsiteX8" fmla="*/ 11152 w 47399"/>
                      <a:gd name="connsiteY8" fmla="*/ 3186 h 38238"/>
                      <a:gd name="connsiteX9" fmla="*/ 6373 w 47399"/>
                      <a:gd name="connsiteY9" fmla="*/ 6373 h 38238"/>
                      <a:gd name="connsiteX10" fmla="*/ 0 w 47399"/>
                      <a:gd name="connsiteY10" fmla="*/ 17526 h 38238"/>
                      <a:gd name="connsiteX11" fmla="*/ 0 w 47399"/>
                      <a:gd name="connsiteY11" fmla="*/ 23899 h 38238"/>
                      <a:gd name="connsiteX12" fmla="*/ 1593 w 47399"/>
                      <a:gd name="connsiteY12" fmla="*/ 30272 h 38238"/>
                      <a:gd name="connsiteX13" fmla="*/ 6373 w 47399"/>
                      <a:gd name="connsiteY13" fmla="*/ 35052 h 38238"/>
                      <a:gd name="connsiteX14" fmla="*/ 12746 w 47399"/>
                      <a:gd name="connsiteY14" fmla="*/ 38238 h 38238"/>
                      <a:gd name="connsiteX15" fmla="*/ 17525 w 47399"/>
                      <a:gd name="connsiteY15" fmla="*/ 38238 h 38238"/>
                      <a:gd name="connsiteX16" fmla="*/ 25492 w 47399"/>
                      <a:gd name="connsiteY16" fmla="*/ 36645 h 38238"/>
                      <a:gd name="connsiteX17" fmla="*/ 28678 w 47399"/>
                      <a:gd name="connsiteY17" fmla="*/ 33458 h 38238"/>
                      <a:gd name="connsiteX18" fmla="*/ 30272 w 47399"/>
                      <a:gd name="connsiteY18" fmla="*/ 31865 h 38238"/>
                      <a:gd name="connsiteX19" fmla="*/ 33458 w 47399"/>
                      <a:gd name="connsiteY19" fmla="*/ 31865 h 38238"/>
                      <a:gd name="connsiteX20" fmla="*/ 39831 w 47399"/>
                      <a:gd name="connsiteY20" fmla="*/ 28679 h 38238"/>
                      <a:gd name="connsiteX21" fmla="*/ 44611 w 47399"/>
                      <a:gd name="connsiteY21" fmla="*/ 23899 h 38238"/>
                      <a:gd name="connsiteX22" fmla="*/ 46204 w 47399"/>
                      <a:gd name="connsiteY22" fmla="*/ 20712 h 38238"/>
                      <a:gd name="connsiteX23" fmla="*/ 46204 w 47399"/>
                      <a:gd name="connsiteY23" fmla="*/ 11153 h 3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399" h="38238">
                        <a:moveTo>
                          <a:pt x="46204" y="11153"/>
                        </a:moveTo>
                        <a:cubicBezTo>
                          <a:pt x="46204" y="9560"/>
                          <a:pt x="44611" y="7966"/>
                          <a:pt x="44611" y="7966"/>
                        </a:cubicBezTo>
                        <a:cubicBezTo>
                          <a:pt x="43018" y="4780"/>
                          <a:pt x="41424" y="3186"/>
                          <a:pt x="38238" y="1593"/>
                        </a:cubicBezTo>
                        <a:cubicBezTo>
                          <a:pt x="36645" y="0"/>
                          <a:pt x="35051" y="0"/>
                          <a:pt x="31865" y="0"/>
                        </a:cubicBezTo>
                        <a:cubicBezTo>
                          <a:pt x="30272" y="0"/>
                          <a:pt x="27085" y="0"/>
                          <a:pt x="25492" y="0"/>
                        </a:cubicBezTo>
                        <a:cubicBezTo>
                          <a:pt x="23899" y="0"/>
                          <a:pt x="23899" y="0"/>
                          <a:pt x="22305" y="0"/>
                        </a:cubicBezTo>
                        <a:cubicBezTo>
                          <a:pt x="20712" y="0"/>
                          <a:pt x="20712" y="0"/>
                          <a:pt x="19119" y="0"/>
                        </a:cubicBezTo>
                        <a:cubicBezTo>
                          <a:pt x="17525" y="0"/>
                          <a:pt x="14339" y="1593"/>
                          <a:pt x="12746" y="1593"/>
                        </a:cubicBezTo>
                        <a:cubicBezTo>
                          <a:pt x="12746" y="1593"/>
                          <a:pt x="11152" y="1593"/>
                          <a:pt x="11152" y="3186"/>
                        </a:cubicBezTo>
                        <a:cubicBezTo>
                          <a:pt x="9559" y="4780"/>
                          <a:pt x="7966" y="4780"/>
                          <a:pt x="6373" y="6373"/>
                        </a:cubicBezTo>
                        <a:cubicBezTo>
                          <a:pt x="3186" y="9560"/>
                          <a:pt x="1593" y="12746"/>
                          <a:pt x="0" y="17526"/>
                        </a:cubicBezTo>
                        <a:cubicBezTo>
                          <a:pt x="0" y="19119"/>
                          <a:pt x="0" y="22306"/>
                          <a:pt x="0" y="23899"/>
                        </a:cubicBezTo>
                        <a:cubicBezTo>
                          <a:pt x="0" y="25492"/>
                          <a:pt x="0" y="28679"/>
                          <a:pt x="1593" y="30272"/>
                        </a:cubicBezTo>
                        <a:cubicBezTo>
                          <a:pt x="3186" y="31865"/>
                          <a:pt x="4780" y="33458"/>
                          <a:pt x="6373" y="35052"/>
                        </a:cubicBezTo>
                        <a:cubicBezTo>
                          <a:pt x="7966" y="36645"/>
                          <a:pt x="9559" y="38238"/>
                          <a:pt x="12746" y="38238"/>
                        </a:cubicBezTo>
                        <a:lnTo>
                          <a:pt x="17525" y="38238"/>
                        </a:lnTo>
                        <a:cubicBezTo>
                          <a:pt x="20712" y="38238"/>
                          <a:pt x="23899" y="38238"/>
                          <a:pt x="25492" y="36645"/>
                        </a:cubicBezTo>
                        <a:cubicBezTo>
                          <a:pt x="27085" y="35052"/>
                          <a:pt x="27085" y="35052"/>
                          <a:pt x="28678" y="33458"/>
                        </a:cubicBezTo>
                        <a:cubicBezTo>
                          <a:pt x="28678" y="33458"/>
                          <a:pt x="28678" y="31865"/>
                          <a:pt x="30272" y="31865"/>
                        </a:cubicBezTo>
                        <a:cubicBezTo>
                          <a:pt x="31865" y="31865"/>
                          <a:pt x="33458" y="31865"/>
                          <a:pt x="33458" y="31865"/>
                        </a:cubicBezTo>
                        <a:cubicBezTo>
                          <a:pt x="35051" y="31865"/>
                          <a:pt x="38238" y="30272"/>
                          <a:pt x="39831" y="28679"/>
                        </a:cubicBezTo>
                        <a:cubicBezTo>
                          <a:pt x="41424" y="27085"/>
                          <a:pt x="43018" y="25492"/>
                          <a:pt x="44611" y="23899"/>
                        </a:cubicBezTo>
                        <a:cubicBezTo>
                          <a:pt x="44611" y="22306"/>
                          <a:pt x="46204" y="20712"/>
                          <a:pt x="46204" y="20712"/>
                        </a:cubicBezTo>
                        <a:cubicBezTo>
                          <a:pt x="47798" y="15933"/>
                          <a:pt x="47798" y="12746"/>
                          <a:pt x="46204" y="11153"/>
                        </a:cubicBezTo>
                        <a:close/>
                      </a:path>
                    </a:pathLst>
                  </a:custGeom>
                  <a:solidFill>
                    <a:srgbClr val="7FC97E"/>
                  </a:solidFill>
                  <a:ln w="15932"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639EA89A-3FC3-46F7-A455-A10F3DA0E9BF}"/>
                      </a:ext>
                    </a:extLst>
                  </p:cNvPr>
                  <p:cNvSpPr/>
                  <p:nvPr/>
                </p:nvSpPr>
                <p:spPr>
                  <a:xfrm>
                    <a:off x="5143977" y="2950523"/>
                    <a:ext cx="58552" cy="52304"/>
                  </a:xfrm>
                  <a:custGeom>
                    <a:avLst/>
                    <a:gdLst>
                      <a:gd name="connsiteX0" fmla="*/ 57357 w 58552"/>
                      <a:gd name="connsiteY0" fmla="*/ 11813 h 52304"/>
                      <a:gd name="connsiteX1" fmla="*/ 49391 w 58552"/>
                      <a:gd name="connsiteY1" fmla="*/ 2253 h 52304"/>
                      <a:gd name="connsiteX2" fmla="*/ 36645 w 58552"/>
                      <a:gd name="connsiteY2" fmla="*/ 660 h 52304"/>
                      <a:gd name="connsiteX3" fmla="*/ 19119 w 58552"/>
                      <a:gd name="connsiteY3" fmla="*/ 10219 h 52304"/>
                      <a:gd name="connsiteX4" fmla="*/ 9560 w 58552"/>
                      <a:gd name="connsiteY4" fmla="*/ 18186 h 52304"/>
                      <a:gd name="connsiteX5" fmla="*/ 1593 w 58552"/>
                      <a:gd name="connsiteY5" fmla="*/ 27745 h 52304"/>
                      <a:gd name="connsiteX6" fmla="*/ 0 w 58552"/>
                      <a:gd name="connsiteY6" fmla="*/ 34118 h 52304"/>
                      <a:gd name="connsiteX7" fmla="*/ 0 w 58552"/>
                      <a:gd name="connsiteY7" fmla="*/ 40491 h 52304"/>
                      <a:gd name="connsiteX8" fmla="*/ 7966 w 58552"/>
                      <a:gd name="connsiteY8" fmla="*/ 50051 h 52304"/>
                      <a:gd name="connsiteX9" fmla="*/ 20713 w 58552"/>
                      <a:gd name="connsiteY9" fmla="*/ 51644 h 52304"/>
                      <a:gd name="connsiteX10" fmla="*/ 23899 w 58552"/>
                      <a:gd name="connsiteY10" fmla="*/ 50051 h 52304"/>
                      <a:gd name="connsiteX11" fmla="*/ 28679 w 58552"/>
                      <a:gd name="connsiteY11" fmla="*/ 45271 h 52304"/>
                      <a:gd name="connsiteX12" fmla="*/ 28679 w 58552"/>
                      <a:gd name="connsiteY12" fmla="*/ 45271 h 52304"/>
                      <a:gd name="connsiteX13" fmla="*/ 36645 w 58552"/>
                      <a:gd name="connsiteY13" fmla="*/ 37305 h 52304"/>
                      <a:gd name="connsiteX14" fmla="*/ 46204 w 58552"/>
                      <a:gd name="connsiteY14" fmla="*/ 32525 h 52304"/>
                      <a:gd name="connsiteX15" fmla="*/ 55764 w 58552"/>
                      <a:gd name="connsiteY15" fmla="*/ 24559 h 52304"/>
                      <a:gd name="connsiteX16" fmla="*/ 57357 w 58552"/>
                      <a:gd name="connsiteY16" fmla="*/ 18186 h 52304"/>
                      <a:gd name="connsiteX17" fmla="*/ 57357 w 58552"/>
                      <a:gd name="connsiteY17" fmla="*/ 11813 h 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2" h="52304">
                        <a:moveTo>
                          <a:pt x="57357" y="11813"/>
                        </a:moveTo>
                        <a:cubicBezTo>
                          <a:pt x="55764" y="7033"/>
                          <a:pt x="54171" y="3847"/>
                          <a:pt x="49391" y="2253"/>
                        </a:cubicBezTo>
                        <a:cubicBezTo>
                          <a:pt x="46204" y="660"/>
                          <a:pt x="41425" y="-933"/>
                          <a:pt x="36645" y="660"/>
                        </a:cubicBezTo>
                        <a:cubicBezTo>
                          <a:pt x="30272" y="2253"/>
                          <a:pt x="23899" y="5440"/>
                          <a:pt x="19119" y="10219"/>
                        </a:cubicBezTo>
                        <a:cubicBezTo>
                          <a:pt x="15933" y="13406"/>
                          <a:pt x="12746" y="14999"/>
                          <a:pt x="9560" y="18186"/>
                        </a:cubicBezTo>
                        <a:cubicBezTo>
                          <a:pt x="6373" y="21372"/>
                          <a:pt x="4780" y="24559"/>
                          <a:pt x="1593" y="27745"/>
                        </a:cubicBezTo>
                        <a:cubicBezTo>
                          <a:pt x="0" y="29338"/>
                          <a:pt x="0" y="30932"/>
                          <a:pt x="0" y="34118"/>
                        </a:cubicBezTo>
                        <a:cubicBezTo>
                          <a:pt x="0" y="35712"/>
                          <a:pt x="0" y="38898"/>
                          <a:pt x="0" y="40491"/>
                        </a:cubicBezTo>
                        <a:cubicBezTo>
                          <a:pt x="1593" y="43678"/>
                          <a:pt x="4780" y="48457"/>
                          <a:pt x="7966" y="50051"/>
                        </a:cubicBezTo>
                        <a:cubicBezTo>
                          <a:pt x="11153" y="51644"/>
                          <a:pt x="15933" y="53237"/>
                          <a:pt x="20713" y="51644"/>
                        </a:cubicBezTo>
                        <a:cubicBezTo>
                          <a:pt x="22305" y="51644"/>
                          <a:pt x="23899" y="50051"/>
                          <a:pt x="23899" y="50051"/>
                        </a:cubicBezTo>
                        <a:cubicBezTo>
                          <a:pt x="25492" y="48457"/>
                          <a:pt x="28679" y="46864"/>
                          <a:pt x="28679" y="45271"/>
                        </a:cubicBezTo>
                        <a:cubicBezTo>
                          <a:pt x="28679" y="45271"/>
                          <a:pt x="28679" y="45271"/>
                          <a:pt x="28679" y="45271"/>
                        </a:cubicBezTo>
                        <a:cubicBezTo>
                          <a:pt x="30272" y="42085"/>
                          <a:pt x="33458" y="40491"/>
                          <a:pt x="36645" y="37305"/>
                        </a:cubicBezTo>
                        <a:cubicBezTo>
                          <a:pt x="39831" y="35712"/>
                          <a:pt x="43018" y="34118"/>
                          <a:pt x="46204" y="32525"/>
                        </a:cubicBezTo>
                        <a:cubicBezTo>
                          <a:pt x="49391" y="30932"/>
                          <a:pt x="52578" y="29338"/>
                          <a:pt x="55764" y="24559"/>
                        </a:cubicBezTo>
                        <a:cubicBezTo>
                          <a:pt x="57357" y="22966"/>
                          <a:pt x="57357" y="21372"/>
                          <a:pt x="57357" y="18186"/>
                        </a:cubicBezTo>
                        <a:cubicBezTo>
                          <a:pt x="58951" y="16592"/>
                          <a:pt x="58951" y="14999"/>
                          <a:pt x="57357" y="11813"/>
                        </a:cubicBezTo>
                        <a:close/>
                      </a:path>
                    </a:pathLst>
                  </a:custGeom>
                  <a:solidFill>
                    <a:srgbClr val="7FC97E"/>
                  </a:solidFill>
                  <a:ln w="15932"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E0FBD829-4941-439C-89B4-05964E7BD28B}"/>
                      </a:ext>
                    </a:extLst>
                  </p:cNvPr>
                  <p:cNvSpPr/>
                  <p:nvPr/>
                </p:nvSpPr>
                <p:spPr>
                  <a:xfrm>
                    <a:off x="5155130" y="2826910"/>
                    <a:ext cx="46204" cy="39831"/>
                  </a:xfrm>
                  <a:custGeom>
                    <a:avLst/>
                    <a:gdLst>
                      <a:gd name="connsiteX0" fmla="*/ 44611 w 46204"/>
                      <a:gd name="connsiteY0" fmla="*/ 7966 h 39831"/>
                      <a:gd name="connsiteX1" fmla="*/ 41425 w 46204"/>
                      <a:gd name="connsiteY1" fmla="*/ 4780 h 39831"/>
                      <a:gd name="connsiteX2" fmla="*/ 33458 w 46204"/>
                      <a:gd name="connsiteY2" fmla="*/ 0 h 39831"/>
                      <a:gd name="connsiteX3" fmla="*/ 28678 w 46204"/>
                      <a:gd name="connsiteY3" fmla="*/ 0 h 39831"/>
                      <a:gd name="connsiteX4" fmla="*/ 20712 w 46204"/>
                      <a:gd name="connsiteY4" fmla="*/ 1593 h 39831"/>
                      <a:gd name="connsiteX5" fmla="*/ 7966 w 46204"/>
                      <a:gd name="connsiteY5" fmla="*/ 7966 h 39831"/>
                      <a:gd name="connsiteX6" fmla="*/ 3186 w 46204"/>
                      <a:gd name="connsiteY6" fmla="*/ 12746 h 39831"/>
                      <a:gd name="connsiteX7" fmla="*/ 0 w 46204"/>
                      <a:gd name="connsiteY7" fmla="*/ 19119 h 39831"/>
                      <a:gd name="connsiteX8" fmla="*/ 0 w 46204"/>
                      <a:gd name="connsiteY8" fmla="*/ 25492 h 39831"/>
                      <a:gd name="connsiteX9" fmla="*/ 1593 w 46204"/>
                      <a:gd name="connsiteY9" fmla="*/ 31865 h 39831"/>
                      <a:gd name="connsiteX10" fmla="*/ 4780 w 46204"/>
                      <a:gd name="connsiteY10" fmla="*/ 35052 h 39831"/>
                      <a:gd name="connsiteX11" fmla="*/ 12746 w 46204"/>
                      <a:gd name="connsiteY11" fmla="*/ 39831 h 39831"/>
                      <a:gd name="connsiteX12" fmla="*/ 17526 w 46204"/>
                      <a:gd name="connsiteY12" fmla="*/ 39831 h 39831"/>
                      <a:gd name="connsiteX13" fmla="*/ 25492 w 46204"/>
                      <a:gd name="connsiteY13" fmla="*/ 38238 h 39831"/>
                      <a:gd name="connsiteX14" fmla="*/ 38238 w 46204"/>
                      <a:gd name="connsiteY14" fmla="*/ 31865 h 39831"/>
                      <a:gd name="connsiteX15" fmla="*/ 43018 w 46204"/>
                      <a:gd name="connsiteY15" fmla="*/ 27085 h 39831"/>
                      <a:gd name="connsiteX16" fmla="*/ 46204 w 46204"/>
                      <a:gd name="connsiteY16" fmla="*/ 20712 h 39831"/>
                      <a:gd name="connsiteX17" fmla="*/ 46204 w 46204"/>
                      <a:gd name="connsiteY17" fmla="*/ 14339 h 39831"/>
                      <a:gd name="connsiteX18" fmla="*/ 44611 w 46204"/>
                      <a:gd name="connsiteY18" fmla="*/ 7966 h 3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04" h="39831">
                        <a:moveTo>
                          <a:pt x="44611" y="7966"/>
                        </a:moveTo>
                        <a:cubicBezTo>
                          <a:pt x="43018" y="6373"/>
                          <a:pt x="43018" y="6373"/>
                          <a:pt x="41425" y="4780"/>
                        </a:cubicBezTo>
                        <a:cubicBezTo>
                          <a:pt x="39831" y="3186"/>
                          <a:pt x="36645" y="1593"/>
                          <a:pt x="33458" y="0"/>
                        </a:cubicBezTo>
                        <a:cubicBezTo>
                          <a:pt x="31865" y="0"/>
                          <a:pt x="30272" y="0"/>
                          <a:pt x="28678" y="0"/>
                        </a:cubicBezTo>
                        <a:cubicBezTo>
                          <a:pt x="25492" y="0"/>
                          <a:pt x="22305" y="0"/>
                          <a:pt x="20712" y="1593"/>
                        </a:cubicBezTo>
                        <a:cubicBezTo>
                          <a:pt x="15933" y="3186"/>
                          <a:pt x="12746" y="6373"/>
                          <a:pt x="7966" y="7966"/>
                        </a:cubicBezTo>
                        <a:cubicBezTo>
                          <a:pt x="6373" y="9559"/>
                          <a:pt x="4780" y="11153"/>
                          <a:pt x="3186" y="12746"/>
                        </a:cubicBezTo>
                        <a:cubicBezTo>
                          <a:pt x="1593" y="14339"/>
                          <a:pt x="0" y="15933"/>
                          <a:pt x="0" y="19119"/>
                        </a:cubicBezTo>
                        <a:cubicBezTo>
                          <a:pt x="0" y="20712"/>
                          <a:pt x="0" y="23899"/>
                          <a:pt x="0" y="25492"/>
                        </a:cubicBezTo>
                        <a:cubicBezTo>
                          <a:pt x="0" y="27085"/>
                          <a:pt x="0" y="30272"/>
                          <a:pt x="1593" y="31865"/>
                        </a:cubicBezTo>
                        <a:cubicBezTo>
                          <a:pt x="3186" y="33458"/>
                          <a:pt x="3186" y="33458"/>
                          <a:pt x="4780" y="35052"/>
                        </a:cubicBezTo>
                        <a:cubicBezTo>
                          <a:pt x="6373" y="36645"/>
                          <a:pt x="9560" y="38238"/>
                          <a:pt x="12746" y="39831"/>
                        </a:cubicBezTo>
                        <a:cubicBezTo>
                          <a:pt x="14339" y="39831"/>
                          <a:pt x="15933" y="39831"/>
                          <a:pt x="17526" y="39831"/>
                        </a:cubicBezTo>
                        <a:cubicBezTo>
                          <a:pt x="20712" y="39831"/>
                          <a:pt x="23899" y="39831"/>
                          <a:pt x="25492" y="38238"/>
                        </a:cubicBezTo>
                        <a:cubicBezTo>
                          <a:pt x="30272" y="36645"/>
                          <a:pt x="33458" y="33458"/>
                          <a:pt x="38238" y="31865"/>
                        </a:cubicBezTo>
                        <a:cubicBezTo>
                          <a:pt x="39831" y="30272"/>
                          <a:pt x="41425" y="28678"/>
                          <a:pt x="43018" y="27085"/>
                        </a:cubicBezTo>
                        <a:cubicBezTo>
                          <a:pt x="44611" y="25492"/>
                          <a:pt x="46204" y="23899"/>
                          <a:pt x="46204" y="20712"/>
                        </a:cubicBezTo>
                        <a:cubicBezTo>
                          <a:pt x="46204" y="19119"/>
                          <a:pt x="46204" y="15933"/>
                          <a:pt x="46204" y="14339"/>
                        </a:cubicBezTo>
                        <a:cubicBezTo>
                          <a:pt x="46204" y="11153"/>
                          <a:pt x="46204" y="9559"/>
                          <a:pt x="44611" y="7966"/>
                        </a:cubicBezTo>
                        <a:close/>
                      </a:path>
                    </a:pathLst>
                  </a:custGeom>
                  <a:solidFill>
                    <a:srgbClr val="7FC97E"/>
                  </a:solidFill>
                  <a:ln w="15932"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2D70734E-DB25-4656-98CF-A9330FFEF35D}"/>
                      </a:ext>
                    </a:extLst>
                  </p:cNvPr>
                  <p:cNvSpPr/>
                  <p:nvPr/>
                </p:nvSpPr>
                <p:spPr>
                  <a:xfrm>
                    <a:off x="5268251" y="2850149"/>
                    <a:ext cx="52178" cy="58676"/>
                  </a:xfrm>
                  <a:custGeom>
                    <a:avLst/>
                    <a:gdLst>
                      <a:gd name="connsiteX0" fmla="*/ 50984 w 52178"/>
                      <a:gd name="connsiteY0" fmla="*/ 11813 h 58676"/>
                      <a:gd name="connsiteX1" fmla="*/ 43018 w 52178"/>
                      <a:gd name="connsiteY1" fmla="*/ 2253 h 58676"/>
                      <a:gd name="connsiteX2" fmla="*/ 30272 w 52178"/>
                      <a:gd name="connsiteY2" fmla="*/ 660 h 58676"/>
                      <a:gd name="connsiteX3" fmla="*/ 27085 w 52178"/>
                      <a:gd name="connsiteY3" fmla="*/ 2253 h 58676"/>
                      <a:gd name="connsiteX4" fmla="*/ 20712 w 52178"/>
                      <a:gd name="connsiteY4" fmla="*/ 8626 h 58676"/>
                      <a:gd name="connsiteX5" fmla="*/ 1593 w 52178"/>
                      <a:gd name="connsiteY5" fmla="*/ 34118 h 58676"/>
                      <a:gd name="connsiteX6" fmla="*/ 0 w 52178"/>
                      <a:gd name="connsiteY6" fmla="*/ 40491 h 58676"/>
                      <a:gd name="connsiteX7" fmla="*/ 0 w 52178"/>
                      <a:gd name="connsiteY7" fmla="*/ 46864 h 58676"/>
                      <a:gd name="connsiteX8" fmla="*/ 7966 w 52178"/>
                      <a:gd name="connsiteY8" fmla="*/ 56424 h 58676"/>
                      <a:gd name="connsiteX9" fmla="*/ 20712 w 52178"/>
                      <a:gd name="connsiteY9" fmla="*/ 58017 h 58676"/>
                      <a:gd name="connsiteX10" fmla="*/ 23899 w 52178"/>
                      <a:gd name="connsiteY10" fmla="*/ 56424 h 58676"/>
                      <a:gd name="connsiteX11" fmla="*/ 30272 w 52178"/>
                      <a:gd name="connsiteY11" fmla="*/ 50051 h 58676"/>
                      <a:gd name="connsiteX12" fmla="*/ 49390 w 52178"/>
                      <a:gd name="connsiteY12" fmla="*/ 24559 h 58676"/>
                      <a:gd name="connsiteX13" fmla="*/ 50984 w 52178"/>
                      <a:gd name="connsiteY13" fmla="*/ 18186 h 58676"/>
                      <a:gd name="connsiteX14" fmla="*/ 50984 w 52178"/>
                      <a:gd name="connsiteY14" fmla="*/ 11813 h 5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178" h="58676">
                        <a:moveTo>
                          <a:pt x="50984" y="11813"/>
                        </a:moveTo>
                        <a:cubicBezTo>
                          <a:pt x="49390" y="8626"/>
                          <a:pt x="46204" y="3846"/>
                          <a:pt x="43018" y="2253"/>
                        </a:cubicBezTo>
                        <a:cubicBezTo>
                          <a:pt x="39831" y="660"/>
                          <a:pt x="35051" y="-933"/>
                          <a:pt x="30272" y="660"/>
                        </a:cubicBezTo>
                        <a:cubicBezTo>
                          <a:pt x="28678" y="660"/>
                          <a:pt x="27085" y="2253"/>
                          <a:pt x="27085" y="2253"/>
                        </a:cubicBezTo>
                        <a:cubicBezTo>
                          <a:pt x="23899" y="3846"/>
                          <a:pt x="22305" y="5440"/>
                          <a:pt x="20712" y="8626"/>
                        </a:cubicBezTo>
                        <a:cubicBezTo>
                          <a:pt x="14339" y="16593"/>
                          <a:pt x="7966" y="24559"/>
                          <a:pt x="1593" y="34118"/>
                        </a:cubicBezTo>
                        <a:cubicBezTo>
                          <a:pt x="0" y="35712"/>
                          <a:pt x="0" y="37305"/>
                          <a:pt x="0" y="40491"/>
                        </a:cubicBezTo>
                        <a:cubicBezTo>
                          <a:pt x="0" y="42084"/>
                          <a:pt x="0" y="45271"/>
                          <a:pt x="0" y="46864"/>
                        </a:cubicBezTo>
                        <a:cubicBezTo>
                          <a:pt x="1593" y="50051"/>
                          <a:pt x="4780" y="54830"/>
                          <a:pt x="7966" y="56424"/>
                        </a:cubicBezTo>
                        <a:cubicBezTo>
                          <a:pt x="11152" y="58017"/>
                          <a:pt x="15933" y="59610"/>
                          <a:pt x="20712" y="58017"/>
                        </a:cubicBezTo>
                        <a:cubicBezTo>
                          <a:pt x="22305" y="58017"/>
                          <a:pt x="23899" y="56424"/>
                          <a:pt x="23899" y="56424"/>
                        </a:cubicBezTo>
                        <a:cubicBezTo>
                          <a:pt x="27085" y="54830"/>
                          <a:pt x="28678" y="53237"/>
                          <a:pt x="30272" y="50051"/>
                        </a:cubicBezTo>
                        <a:cubicBezTo>
                          <a:pt x="36645" y="42084"/>
                          <a:pt x="43018" y="34118"/>
                          <a:pt x="49390" y="24559"/>
                        </a:cubicBezTo>
                        <a:cubicBezTo>
                          <a:pt x="50984" y="22965"/>
                          <a:pt x="50984" y="21372"/>
                          <a:pt x="50984" y="18186"/>
                        </a:cubicBezTo>
                        <a:cubicBezTo>
                          <a:pt x="52577" y="16593"/>
                          <a:pt x="52577" y="14999"/>
                          <a:pt x="50984" y="11813"/>
                        </a:cubicBezTo>
                        <a:close/>
                      </a:path>
                    </a:pathLst>
                  </a:custGeom>
                  <a:solidFill>
                    <a:srgbClr val="7FC97E"/>
                  </a:solidFill>
                  <a:ln w="15932"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8AA3EEBF-4B43-4128-A089-10377AEBE014}"/>
                      </a:ext>
                    </a:extLst>
                  </p:cNvPr>
                  <p:cNvSpPr/>
                  <p:nvPr/>
                </p:nvSpPr>
                <p:spPr>
                  <a:xfrm>
                    <a:off x="5274624" y="2725875"/>
                    <a:ext cx="45009" cy="56423"/>
                  </a:xfrm>
                  <a:custGeom>
                    <a:avLst/>
                    <a:gdLst>
                      <a:gd name="connsiteX0" fmla="*/ 44611 w 45009"/>
                      <a:gd name="connsiteY0" fmla="*/ 8626 h 56423"/>
                      <a:gd name="connsiteX1" fmla="*/ 35051 w 45009"/>
                      <a:gd name="connsiteY1" fmla="*/ 660 h 56423"/>
                      <a:gd name="connsiteX2" fmla="*/ 22305 w 45009"/>
                      <a:gd name="connsiteY2" fmla="*/ 2253 h 56423"/>
                      <a:gd name="connsiteX3" fmla="*/ 12746 w 45009"/>
                      <a:gd name="connsiteY3" fmla="*/ 8626 h 56423"/>
                      <a:gd name="connsiteX4" fmla="*/ 7966 w 45009"/>
                      <a:gd name="connsiteY4" fmla="*/ 14999 h 56423"/>
                      <a:gd name="connsiteX5" fmla="*/ 6373 w 45009"/>
                      <a:gd name="connsiteY5" fmla="*/ 18186 h 56423"/>
                      <a:gd name="connsiteX6" fmla="*/ 1593 w 45009"/>
                      <a:gd name="connsiteY6" fmla="*/ 29339 h 56423"/>
                      <a:gd name="connsiteX7" fmla="*/ 0 w 45009"/>
                      <a:gd name="connsiteY7" fmla="*/ 40491 h 56423"/>
                      <a:gd name="connsiteX8" fmla="*/ 1593 w 45009"/>
                      <a:gd name="connsiteY8" fmla="*/ 46864 h 56423"/>
                      <a:gd name="connsiteX9" fmla="*/ 4780 w 45009"/>
                      <a:gd name="connsiteY9" fmla="*/ 51644 h 56423"/>
                      <a:gd name="connsiteX10" fmla="*/ 15933 w 45009"/>
                      <a:gd name="connsiteY10" fmla="*/ 56424 h 56423"/>
                      <a:gd name="connsiteX11" fmla="*/ 27085 w 45009"/>
                      <a:gd name="connsiteY11" fmla="*/ 51644 h 56423"/>
                      <a:gd name="connsiteX12" fmla="*/ 31865 w 45009"/>
                      <a:gd name="connsiteY12" fmla="*/ 40491 h 56423"/>
                      <a:gd name="connsiteX13" fmla="*/ 31865 w 45009"/>
                      <a:gd name="connsiteY13" fmla="*/ 37305 h 56423"/>
                      <a:gd name="connsiteX14" fmla="*/ 31865 w 45009"/>
                      <a:gd name="connsiteY14" fmla="*/ 34118 h 56423"/>
                      <a:gd name="connsiteX15" fmla="*/ 33458 w 45009"/>
                      <a:gd name="connsiteY15" fmla="*/ 32525 h 56423"/>
                      <a:gd name="connsiteX16" fmla="*/ 35051 w 45009"/>
                      <a:gd name="connsiteY16" fmla="*/ 30932 h 56423"/>
                      <a:gd name="connsiteX17" fmla="*/ 35051 w 45009"/>
                      <a:gd name="connsiteY17" fmla="*/ 30932 h 56423"/>
                      <a:gd name="connsiteX18" fmla="*/ 43018 w 45009"/>
                      <a:gd name="connsiteY18" fmla="*/ 21372 h 56423"/>
                      <a:gd name="connsiteX19" fmla="*/ 43018 w 45009"/>
                      <a:gd name="connsiteY19" fmla="*/ 14999 h 56423"/>
                      <a:gd name="connsiteX20" fmla="*/ 44611 w 45009"/>
                      <a:gd name="connsiteY20" fmla="*/ 8626 h 5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09" h="56423">
                        <a:moveTo>
                          <a:pt x="44611" y="8626"/>
                        </a:moveTo>
                        <a:cubicBezTo>
                          <a:pt x="43018" y="5440"/>
                          <a:pt x="38238" y="2253"/>
                          <a:pt x="35051" y="660"/>
                        </a:cubicBezTo>
                        <a:cubicBezTo>
                          <a:pt x="30272" y="-933"/>
                          <a:pt x="25492" y="660"/>
                          <a:pt x="22305" y="2253"/>
                        </a:cubicBezTo>
                        <a:cubicBezTo>
                          <a:pt x="19119" y="3846"/>
                          <a:pt x="15933" y="7033"/>
                          <a:pt x="12746" y="8626"/>
                        </a:cubicBezTo>
                        <a:cubicBezTo>
                          <a:pt x="11152" y="10219"/>
                          <a:pt x="9560" y="11813"/>
                          <a:pt x="7966" y="14999"/>
                        </a:cubicBezTo>
                        <a:cubicBezTo>
                          <a:pt x="7966" y="16593"/>
                          <a:pt x="6373" y="16593"/>
                          <a:pt x="6373" y="18186"/>
                        </a:cubicBezTo>
                        <a:cubicBezTo>
                          <a:pt x="4780" y="21372"/>
                          <a:pt x="3186" y="24559"/>
                          <a:pt x="1593" y="29339"/>
                        </a:cubicBezTo>
                        <a:cubicBezTo>
                          <a:pt x="1593" y="32525"/>
                          <a:pt x="0" y="37305"/>
                          <a:pt x="0" y="40491"/>
                        </a:cubicBezTo>
                        <a:cubicBezTo>
                          <a:pt x="0" y="42084"/>
                          <a:pt x="0" y="45271"/>
                          <a:pt x="1593" y="46864"/>
                        </a:cubicBezTo>
                        <a:cubicBezTo>
                          <a:pt x="1593" y="48458"/>
                          <a:pt x="3186" y="50051"/>
                          <a:pt x="4780" y="51644"/>
                        </a:cubicBezTo>
                        <a:cubicBezTo>
                          <a:pt x="7966" y="54830"/>
                          <a:pt x="12746" y="56424"/>
                          <a:pt x="15933" y="56424"/>
                        </a:cubicBezTo>
                        <a:cubicBezTo>
                          <a:pt x="20712" y="56424"/>
                          <a:pt x="25492" y="54830"/>
                          <a:pt x="27085" y="51644"/>
                        </a:cubicBezTo>
                        <a:cubicBezTo>
                          <a:pt x="30272" y="48458"/>
                          <a:pt x="31865" y="43678"/>
                          <a:pt x="31865" y="40491"/>
                        </a:cubicBezTo>
                        <a:cubicBezTo>
                          <a:pt x="31865" y="38898"/>
                          <a:pt x="31865" y="38898"/>
                          <a:pt x="31865" y="37305"/>
                        </a:cubicBezTo>
                        <a:cubicBezTo>
                          <a:pt x="31865" y="35712"/>
                          <a:pt x="31865" y="35712"/>
                          <a:pt x="31865" y="34118"/>
                        </a:cubicBezTo>
                        <a:cubicBezTo>
                          <a:pt x="31865" y="34118"/>
                          <a:pt x="33458" y="32525"/>
                          <a:pt x="33458" y="32525"/>
                        </a:cubicBezTo>
                        <a:cubicBezTo>
                          <a:pt x="33458" y="32525"/>
                          <a:pt x="35051" y="30932"/>
                          <a:pt x="35051" y="30932"/>
                        </a:cubicBezTo>
                        <a:cubicBezTo>
                          <a:pt x="35051" y="30932"/>
                          <a:pt x="35051" y="30932"/>
                          <a:pt x="35051" y="30932"/>
                        </a:cubicBezTo>
                        <a:cubicBezTo>
                          <a:pt x="38238" y="29339"/>
                          <a:pt x="41425" y="24559"/>
                          <a:pt x="43018" y="21372"/>
                        </a:cubicBezTo>
                        <a:cubicBezTo>
                          <a:pt x="43018" y="19779"/>
                          <a:pt x="43018" y="16593"/>
                          <a:pt x="43018" y="14999"/>
                        </a:cubicBezTo>
                        <a:cubicBezTo>
                          <a:pt x="46204" y="11813"/>
                          <a:pt x="44611" y="10219"/>
                          <a:pt x="44611" y="8626"/>
                        </a:cubicBezTo>
                        <a:close/>
                      </a:path>
                    </a:pathLst>
                  </a:custGeom>
                  <a:solidFill>
                    <a:srgbClr val="7FC97E"/>
                  </a:solidFill>
                  <a:ln w="15932" cap="flat">
                    <a:noFill/>
                    <a:prstDash val="solid"/>
                    <a:miter/>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BF43DD94-DB7E-4FA5-9319-31FD03BD4435}"/>
                      </a:ext>
                    </a:extLst>
                  </p:cNvPr>
                  <p:cNvSpPr/>
                  <p:nvPr/>
                </p:nvSpPr>
                <p:spPr>
                  <a:xfrm>
                    <a:off x="3910800" y="2403104"/>
                    <a:ext cx="62136" cy="71696"/>
                  </a:xfrm>
                  <a:custGeom>
                    <a:avLst/>
                    <a:gdLst>
                      <a:gd name="connsiteX0" fmla="*/ 62137 w 62136"/>
                      <a:gd name="connsiteY0" fmla="*/ 50984 h 71696"/>
                      <a:gd name="connsiteX1" fmla="*/ 57357 w 62136"/>
                      <a:gd name="connsiteY1" fmla="*/ 43018 h 71696"/>
                      <a:gd name="connsiteX2" fmla="*/ 27085 w 62136"/>
                      <a:gd name="connsiteY2" fmla="*/ 4780 h 71696"/>
                      <a:gd name="connsiteX3" fmla="*/ 15933 w 62136"/>
                      <a:gd name="connsiteY3" fmla="*/ 0 h 71696"/>
                      <a:gd name="connsiteX4" fmla="*/ 4780 w 62136"/>
                      <a:gd name="connsiteY4" fmla="*/ 4780 h 71696"/>
                      <a:gd name="connsiteX5" fmla="*/ 0 w 62136"/>
                      <a:gd name="connsiteY5" fmla="*/ 15933 h 71696"/>
                      <a:gd name="connsiteX6" fmla="*/ 0 w 62136"/>
                      <a:gd name="connsiteY6" fmla="*/ 20712 h 71696"/>
                      <a:gd name="connsiteX7" fmla="*/ 4780 w 62136"/>
                      <a:gd name="connsiteY7" fmla="*/ 28679 h 71696"/>
                      <a:gd name="connsiteX8" fmla="*/ 35052 w 62136"/>
                      <a:gd name="connsiteY8" fmla="*/ 66917 h 71696"/>
                      <a:gd name="connsiteX9" fmla="*/ 46204 w 62136"/>
                      <a:gd name="connsiteY9" fmla="*/ 71696 h 71696"/>
                      <a:gd name="connsiteX10" fmla="*/ 57357 w 62136"/>
                      <a:gd name="connsiteY10" fmla="*/ 66917 h 71696"/>
                      <a:gd name="connsiteX11" fmla="*/ 62137 w 62136"/>
                      <a:gd name="connsiteY11" fmla="*/ 55764 h 71696"/>
                      <a:gd name="connsiteX12" fmla="*/ 62137 w 62136"/>
                      <a:gd name="connsiteY12" fmla="*/ 50984 h 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136" h="71696">
                        <a:moveTo>
                          <a:pt x="62137" y="50984"/>
                        </a:moveTo>
                        <a:cubicBezTo>
                          <a:pt x="60544" y="47798"/>
                          <a:pt x="60544" y="46204"/>
                          <a:pt x="57357" y="43018"/>
                        </a:cubicBezTo>
                        <a:cubicBezTo>
                          <a:pt x="47798" y="30272"/>
                          <a:pt x="36645" y="17526"/>
                          <a:pt x="27085" y="4780"/>
                        </a:cubicBezTo>
                        <a:cubicBezTo>
                          <a:pt x="23899" y="1593"/>
                          <a:pt x="19119" y="0"/>
                          <a:pt x="15933" y="0"/>
                        </a:cubicBezTo>
                        <a:cubicBezTo>
                          <a:pt x="11153" y="0"/>
                          <a:pt x="6373" y="1593"/>
                          <a:pt x="4780" y="4780"/>
                        </a:cubicBezTo>
                        <a:cubicBezTo>
                          <a:pt x="1593" y="7966"/>
                          <a:pt x="0" y="12746"/>
                          <a:pt x="0" y="15933"/>
                        </a:cubicBezTo>
                        <a:cubicBezTo>
                          <a:pt x="0" y="17526"/>
                          <a:pt x="0" y="19119"/>
                          <a:pt x="0" y="20712"/>
                        </a:cubicBezTo>
                        <a:cubicBezTo>
                          <a:pt x="1593" y="23899"/>
                          <a:pt x="1593" y="25492"/>
                          <a:pt x="4780" y="28679"/>
                        </a:cubicBezTo>
                        <a:cubicBezTo>
                          <a:pt x="14339" y="41425"/>
                          <a:pt x="25492" y="54171"/>
                          <a:pt x="35052" y="66917"/>
                        </a:cubicBezTo>
                        <a:cubicBezTo>
                          <a:pt x="38238" y="70103"/>
                          <a:pt x="43018" y="71696"/>
                          <a:pt x="46204" y="71696"/>
                        </a:cubicBezTo>
                        <a:cubicBezTo>
                          <a:pt x="50984" y="71696"/>
                          <a:pt x="55764" y="70103"/>
                          <a:pt x="57357" y="66917"/>
                        </a:cubicBezTo>
                        <a:cubicBezTo>
                          <a:pt x="60544" y="63730"/>
                          <a:pt x="62137" y="58950"/>
                          <a:pt x="62137" y="55764"/>
                        </a:cubicBezTo>
                        <a:lnTo>
                          <a:pt x="62137" y="50984"/>
                        </a:lnTo>
                        <a:close/>
                      </a:path>
                    </a:pathLst>
                  </a:custGeom>
                  <a:solidFill>
                    <a:srgbClr val="7FC97E"/>
                  </a:solidFill>
                  <a:ln w="15932"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0BE92075-0C64-43E9-828D-F37C98B02A56}"/>
                      </a:ext>
                    </a:extLst>
                  </p:cNvPr>
                  <p:cNvSpPr/>
                  <p:nvPr/>
                </p:nvSpPr>
                <p:spPr>
                  <a:xfrm>
                    <a:off x="3902833" y="2573582"/>
                    <a:ext cx="58552" cy="52577"/>
                  </a:xfrm>
                  <a:custGeom>
                    <a:avLst/>
                    <a:gdLst>
                      <a:gd name="connsiteX0" fmla="*/ 57357 w 58552"/>
                      <a:gd name="connsiteY0" fmla="*/ 31865 h 52577"/>
                      <a:gd name="connsiteX1" fmla="*/ 52577 w 58552"/>
                      <a:gd name="connsiteY1" fmla="*/ 23899 h 52577"/>
                      <a:gd name="connsiteX2" fmla="*/ 27085 w 58552"/>
                      <a:gd name="connsiteY2" fmla="*/ 4780 h 52577"/>
                      <a:gd name="connsiteX3" fmla="*/ 22305 w 58552"/>
                      <a:gd name="connsiteY3" fmla="*/ 1593 h 52577"/>
                      <a:gd name="connsiteX4" fmla="*/ 15933 w 58552"/>
                      <a:gd name="connsiteY4" fmla="*/ 0 h 52577"/>
                      <a:gd name="connsiteX5" fmla="*/ 4780 w 58552"/>
                      <a:gd name="connsiteY5" fmla="*/ 4780 h 52577"/>
                      <a:gd name="connsiteX6" fmla="*/ 0 w 58552"/>
                      <a:gd name="connsiteY6" fmla="*/ 15933 h 52577"/>
                      <a:gd name="connsiteX7" fmla="*/ 0 w 58552"/>
                      <a:gd name="connsiteY7" fmla="*/ 20712 h 52577"/>
                      <a:gd name="connsiteX8" fmla="*/ 4780 w 58552"/>
                      <a:gd name="connsiteY8" fmla="*/ 28679 h 52577"/>
                      <a:gd name="connsiteX9" fmla="*/ 30272 w 58552"/>
                      <a:gd name="connsiteY9" fmla="*/ 47798 h 52577"/>
                      <a:gd name="connsiteX10" fmla="*/ 35052 w 58552"/>
                      <a:gd name="connsiteY10" fmla="*/ 50984 h 52577"/>
                      <a:gd name="connsiteX11" fmla="*/ 41425 w 58552"/>
                      <a:gd name="connsiteY11" fmla="*/ 52577 h 52577"/>
                      <a:gd name="connsiteX12" fmla="*/ 52577 w 58552"/>
                      <a:gd name="connsiteY12" fmla="*/ 47798 h 52577"/>
                      <a:gd name="connsiteX13" fmla="*/ 57357 w 58552"/>
                      <a:gd name="connsiteY13" fmla="*/ 36645 h 52577"/>
                      <a:gd name="connsiteX14" fmla="*/ 57357 w 58552"/>
                      <a:gd name="connsiteY14" fmla="*/ 31865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52" h="52577">
                        <a:moveTo>
                          <a:pt x="57357" y="31865"/>
                        </a:moveTo>
                        <a:cubicBezTo>
                          <a:pt x="55764" y="28679"/>
                          <a:pt x="55764" y="27085"/>
                          <a:pt x="52577" y="23899"/>
                        </a:cubicBezTo>
                        <a:cubicBezTo>
                          <a:pt x="44611" y="17526"/>
                          <a:pt x="36645" y="11153"/>
                          <a:pt x="27085" y="4780"/>
                        </a:cubicBezTo>
                        <a:cubicBezTo>
                          <a:pt x="25492" y="3186"/>
                          <a:pt x="23899" y="1593"/>
                          <a:pt x="22305" y="1593"/>
                        </a:cubicBezTo>
                        <a:cubicBezTo>
                          <a:pt x="20712" y="0"/>
                          <a:pt x="17526" y="0"/>
                          <a:pt x="15933" y="0"/>
                        </a:cubicBezTo>
                        <a:cubicBezTo>
                          <a:pt x="11153" y="0"/>
                          <a:pt x="6373" y="1593"/>
                          <a:pt x="4780" y="4780"/>
                        </a:cubicBezTo>
                        <a:cubicBezTo>
                          <a:pt x="1593" y="7966"/>
                          <a:pt x="0" y="12746"/>
                          <a:pt x="0" y="15933"/>
                        </a:cubicBezTo>
                        <a:cubicBezTo>
                          <a:pt x="0" y="17526"/>
                          <a:pt x="0" y="19119"/>
                          <a:pt x="0" y="20712"/>
                        </a:cubicBezTo>
                        <a:cubicBezTo>
                          <a:pt x="1593" y="23899"/>
                          <a:pt x="1593" y="25492"/>
                          <a:pt x="4780" y="28679"/>
                        </a:cubicBezTo>
                        <a:cubicBezTo>
                          <a:pt x="12746" y="35052"/>
                          <a:pt x="20712" y="41425"/>
                          <a:pt x="30272" y="47798"/>
                        </a:cubicBezTo>
                        <a:cubicBezTo>
                          <a:pt x="31865" y="49391"/>
                          <a:pt x="33458" y="50984"/>
                          <a:pt x="35052" y="50984"/>
                        </a:cubicBezTo>
                        <a:cubicBezTo>
                          <a:pt x="36645" y="52577"/>
                          <a:pt x="39831" y="52577"/>
                          <a:pt x="41425" y="52577"/>
                        </a:cubicBezTo>
                        <a:cubicBezTo>
                          <a:pt x="46204" y="52577"/>
                          <a:pt x="50984" y="50984"/>
                          <a:pt x="52577" y="47798"/>
                        </a:cubicBezTo>
                        <a:cubicBezTo>
                          <a:pt x="55764" y="44611"/>
                          <a:pt x="57357" y="39831"/>
                          <a:pt x="57357" y="36645"/>
                        </a:cubicBezTo>
                        <a:cubicBezTo>
                          <a:pt x="58950" y="33458"/>
                          <a:pt x="58950" y="31865"/>
                          <a:pt x="57357" y="31865"/>
                        </a:cubicBezTo>
                        <a:close/>
                      </a:path>
                    </a:pathLst>
                  </a:custGeom>
                  <a:solidFill>
                    <a:srgbClr val="7FC97E"/>
                  </a:solidFill>
                  <a:ln w="15932"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408F538E-A6AF-4ADA-B891-AE3E37105552}"/>
                      </a:ext>
                    </a:extLst>
                  </p:cNvPr>
                  <p:cNvSpPr/>
                  <p:nvPr/>
                </p:nvSpPr>
                <p:spPr>
                  <a:xfrm>
                    <a:off x="3859815" y="2253339"/>
                    <a:ext cx="44611" cy="57357"/>
                  </a:xfrm>
                  <a:custGeom>
                    <a:avLst/>
                    <a:gdLst>
                      <a:gd name="connsiteX0" fmla="*/ 43018 w 44611"/>
                      <a:gd name="connsiteY0" fmla="*/ 33458 h 57357"/>
                      <a:gd name="connsiteX1" fmla="*/ 30272 w 44611"/>
                      <a:gd name="connsiteY1" fmla="*/ 7966 h 57357"/>
                      <a:gd name="connsiteX2" fmla="*/ 20712 w 44611"/>
                      <a:gd name="connsiteY2" fmla="*/ 0 h 57357"/>
                      <a:gd name="connsiteX3" fmla="*/ 14339 w 44611"/>
                      <a:gd name="connsiteY3" fmla="*/ 0 h 57357"/>
                      <a:gd name="connsiteX4" fmla="*/ 7966 w 44611"/>
                      <a:gd name="connsiteY4" fmla="*/ 1593 h 57357"/>
                      <a:gd name="connsiteX5" fmla="*/ 0 w 44611"/>
                      <a:gd name="connsiteY5" fmla="*/ 11153 h 57357"/>
                      <a:gd name="connsiteX6" fmla="*/ 0 w 44611"/>
                      <a:gd name="connsiteY6" fmla="*/ 15933 h 57357"/>
                      <a:gd name="connsiteX7" fmla="*/ 1593 w 44611"/>
                      <a:gd name="connsiteY7" fmla="*/ 23899 h 57357"/>
                      <a:gd name="connsiteX8" fmla="*/ 14339 w 44611"/>
                      <a:gd name="connsiteY8" fmla="*/ 49391 h 57357"/>
                      <a:gd name="connsiteX9" fmla="*/ 23899 w 44611"/>
                      <a:gd name="connsiteY9" fmla="*/ 57357 h 57357"/>
                      <a:gd name="connsiteX10" fmla="*/ 30272 w 44611"/>
                      <a:gd name="connsiteY10" fmla="*/ 57357 h 57357"/>
                      <a:gd name="connsiteX11" fmla="*/ 36645 w 44611"/>
                      <a:gd name="connsiteY11" fmla="*/ 55764 h 57357"/>
                      <a:gd name="connsiteX12" fmla="*/ 44611 w 44611"/>
                      <a:gd name="connsiteY12" fmla="*/ 46204 h 57357"/>
                      <a:gd name="connsiteX13" fmla="*/ 44611 w 44611"/>
                      <a:gd name="connsiteY13" fmla="*/ 41425 h 57357"/>
                      <a:gd name="connsiteX14" fmla="*/ 43018 w 44611"/>
                      <a:gd name="connsiteY14" fmla="*/ 33458 h 5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11" h="57357">
                        <a:moveTo>
                          <a:pt x="43018" y="33458"/>
                        </a:moveTo>
                        <a:cubicBezTo>
                          <a:pt x="38238" y="25492"/>
                          <a:pt x="35052" y="17526"/>
                          <a:pt x="30272" y="7966"/>
                        </a:cubicBezTo>
                        <a:cubicBezTo>
                          <a:pt x="28679" y="4780"/>
                          <a:pt x="23899" y="1593"/>
                          <a:pt x="20712" y="0"/>
                        </a:cubicBezTo>
                        <a:cubicBezTo>
                          <a:pt x="19119" y="0"/>
                          <a:pt x="15933" y="0"/>
                          <a:pt x="14339" y="0"/>
                        </a:cubicBezTo>
                        <a:cubicBezTo>
                          <a:pt x="12746" y="0"/>
                          <a:pt x="9559" y="0"/>
                          <a:pt x="7966" y="1593"/>
                        </a:cubicBezTo>
                        <a:cubicBezTo>
                          <a:pt x="4780" y="3187"/>
                          <a:pt x="1593" y="7966"/>
                          <a:pt x="0" y="11153"/>
                        </a:cubicBezTo>
                        <a:cubicBezTo>
                          <a:pt x="0" y="12746"/>
                          <a:pt x="0" y="14339"/>
                          <a:pt x="0" y="15933"/>
                        </a:cubicBezTo>
                        <a:cubicBezTo>
                          <a:pt x="0" y="19119"/>
                          <a:pt x="0" y="22306"/>
                          <a:pt x="1593" y="23899"/>
                        </a:cubicBezTo>
                        <a:cubicBezTo>
                          <a:pt x="6373" y="31865"/>
                          <a:pt x="9559" y="39831"/>
                          <a:pt x="14339" y="49391"/>
                        </a:cubicBezTo>
                        <a:cubicBezTo>
                          <a:pt x="15933" y="52577"/>
                          <a:pt x="20712" y="55764"/>
                          <a:pt x="23899" y="57357"/>
                        </a:cubicBezTo>
                        <a:cubicBezTo>
                          <a:pt x="25492" y="57357"/>
                          <a:pt x="28679" y="57357"/>
                          <a:pt x="30272" y="57357"/>
                        </a:cubicBezTo>
                        <a:cubicBezTo>
                          <a:pt x="31865" y="57357"/>
                          <a:pt x="35052" y="57357"/>
                          <a:pt x="36645" y="55764"/>
                        </a:cubicBezTo>
                        <a:cubicBezTo>
                          <a:pt x="39831" y="54171"/>
                          <a:pt x="43018" y="49391"/>
                          <a:pt x="44611" y="46204"/>
                        </a:cubicBezTo>
                        <a:lnTo>
                          <a:pt x="44611" y="41425"/>
                        </a:lnTo>
                        <a:cubicBezTo>
                          <a:pt x="44611" y="39831"/>
                          <a:pt x="44611" y="36645"/>
                          <a:pt x="43018" y="33458"/>
                        </a:cubicBezTo>
                        <a:close/>
                      </a:path>
                    </a:pathLst>
                  </a:custGeom>
                  <a:solidFill>
                    <a:srgbClr val="7FC97E"/>
                  </a:solidFill>
                  <a:ln w="15932"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A13720DD-1996-48C9-8ED3-42B645BDD828}"/>
                      </a:ext>
                    </a:extLst>
                  </p:cNvPr>
                  <p:cNvSpPr/>
                  <p:nvPr/>
                </p:nvSpPr>
                <p:spPr>
                  <a:xfrm>
                    <a:off x="3727575" y="2428597"/>
                    <a:ext cx="53530" cy="75542"/>
                  </a:xfrm>
                  <a:custGeom>
                    <a:avLst/>
                    <a:gdLst>
                      <a:gd name="connsiteX0" fmla="*/ 52577 w 53530"/>
                      <a:gd name="connsiteY0" fmla="*/ 55764 h 75542"/>
                      <a:gd name="connsiteX1" fmla="*/ 43018 w 53530"/>
                      <a:gd name="connsiteY1" fmla="*/ 28678 h 75542"/>
                      <a:gd name="connsiteX2" fmla="*/ 27085 w 53530"/>
                      <a:gd name="connsiteY2" fmla="*/ 4780 h 75542"/>
                      <a:gd name="connsiteX3" fmla="*/ 15933 w 53530"/>
                      <a:gd name="connsiteY3" fmla="*/ 0 h 75542"/>
                      <a:gd name="connsiteX4" fmla="*/ 4780 w 53530"/>
                      <a:gd name="connsiteY4" fmla="*/ 4780 h 75542"/>
                      <a:gd name="connsiteX5" fmla="*/ 0 w 53530"/>
                      <a:gd name="connsiteY5" fmla="*/ 15933 h 75542"/>
                      <a:gd name="connsiteX6" fmla="*/ 0 w 53530"/>
                      <a:gd name="connsiteY6" fmla="*/ 20712 h 75542"/>
                      <a:gd name="connsiteX7" fmla="*/ 3186 w 53530"/>
                      <a:gd name="connsiteY7" fmla="*/ 25492 h 75542"/>
                      <a:gd name="connsiteX8" fmla="*/ 14339 w 53530"/>
                      <a:gd name="connsiteY8" fmla="*/ 44611 h 75542"/>
                      <a:gd name="connsiteX9" fmla="*/ 19119 w 53530"/>
                      <a:gd name="connsiteY9" fmla="*/ 63730 h 75542"/>
                      <a:gd name="connsiteX10" fmla="*/ 27085 w 53530"/>
                      <a:gd name="connsiteY10" fmla="*/ 73289 h 75542"/>
                      <a:gd name="connsiteX11" fmla="*/ 39831 w 53530"/>
                      <a:gd name="connsiteY11" fmla="*/ 74883 h 75542"/>
                      <a:gd name="connsiteX12" fmla="*/ 49391 w 53530"/>
                      <a:gd name="connsiteY12" fmla="*/ 66917 h 75542"/>
                      <a:gd name="connsiteX13" fmla="*/ 52577 w 53530"/>
                      <a:gd name="connsiteY13" fmla="*/ 55764 h 7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0" h="75542">
                        <a:moveTo>
                          <a:pt x="52577" y="55764"/>
                        </a:moveTo>
                        <a:cubicBezTo>
                          <a:pt x="50984" y="46204"/>
                          <a:pt x="47798" y="38238"/>
                          <a:pt x="43018" y="28678"/>
                        </a:cubicBezTo>
                        <a:cubicBezTo>
                          <a:pt x="39831" y="20712"/>
                          <a:pt x="33458" y="12746"/>
                          <a:pt x="27085" y="4780"/>
                        </a:cubicBezTo>
                        <a:cubicBezTo>
                          <a:pt x="23899" y="1593"/>
                          <a:pt x="19119" y="0"/>
                          <a:pt x="15933" y="0"/>
                        </a:cubicBezTo>
                        <a:cubicBezTo>
                          <a:pt x="11153" y="0"/>
                          <a:pt x="6373" y="1593"/>
                          <a:pt x="4780" y="4780"/>
                        </a:cubicBezTo>
                        <a:cubicBezTo>
                          <a:pt x="1593" y="7966"/>
                          <a:pt x="0" y="12746"/>
                          <a:pt x="0" y="15933"/>
                        </a:cubicBezTo>
                        <a:cubicBezTo>
                          <a:pt x="0" y="17526"/>
                          <a:pt x="0" y="19119"/>
                          <a:pt x="0" y="20712"/>
                        </a:cubicBezTo>
                        <a:cubicBezTo>
                          <a:pt x="0" y="22305"/>
                          <a:pt x="1593" y="23899"/>
                          <a:pt x="3186" y="25492"/>
                        </a:cubicBezTo>
                        <a:cubicBezTo>
                          <a:pt x="7966" y="31865"/>
                          <a:pt x="11153" y="38238"/>
                          <a:pt x="14339" y="44611"/>
                        </a:cubicBezTo>
                        <a:cubicBezTo>
                          <a:pt x="15933" y="50984"/>
                          <a:pt x="19119" y="57357"/>
                          <a:pt x="19119" y="63730"/>
                        </a:cubicBezTo>
                        <a:cubicBezTo>
                          <a:pt x="19119" y="66917"/>
                          <a:pt x="23899" y="71696"/>
                          <a:pt x="27085" y="73289"/>
                        </a:cubicBezTo>
                        <a:cubicBezTo>
                          <a:pt x="30272" y="74883"/>
                          <a:pt x="36645" y="76476"/>
                          <a:pt x="39831" y="74883"/>
                        </a:cubicBezTo>
                        <a:cubicBezTo>
                          <a:pt x="44611" y="73289"/>
                          <a:pt x="47798" y="71696"/>
                          <a:pt x="49391" y="66917"/>
                        </a:cubicBezTo>
                        <a:cubicBezTo>
                          <a:pt x="54171" y="65323"/>
                          <a:pt x="54171" y="60543"/>
                          <a:pt x="52577" y="55764"/>
                        </a:cubicBezTo>
                        <a:close/>
                      </a:path>
                    </a:pathLst>
                  </a:custGeom>
                  <a:solidFill>
                    <a:srgbClr val="7FC97E"/>
                  </a:solidFill>
                  <a:ln w="15932" cap="flat">
                    <a:noFill/>
                    <a:prstDash val="solid"/>
                    <a:miter/>
                  </a:ln>
                </p:spPr>
                <p:txBody>
                  <a:bodyPr rtlCol="0" anchor="ctr"/>
                  <a:lstStyle/>
                  <a:p>
                    <a:endParaRPr lang="en-US"/>
                  </a:p>
                </p:txBody>
              </p:sp>
              <p:sp>
                <p:nvSpPr>
                  <p:cNvPr id="85" name="รูปแบบอิสระ: รูปร่าง 84">
                    <a:extLst>
                      <a:ext uri="{FF2B5EF4-FFF2-40B4-BE49-F238E27FC236}">
                        <a16:creationId xmlns:a16="http://schemas.microsoft.com/office/drawing/2014/main" xmlns="" id="{9A2AD773-6293-473A-AB7D-E21C444BBF22}"/>
                      </a:ext>
                    </a:extLst>
                  </p:cNvPr>
                  <p:cNvSpPr/>
                  <p:nvPr/>
                </p:nvSpPr>
                <p:spPr>
                  <a:xfrm>
                    <a:off x="3716423" y="2242010"/>
                    <a:ext cx="45319" cy="77311"/>
                  </a:xfrm>
                  <a:custGeom>
                    <a:avLst/>
                    <a:gdLst>
                      <a:gd name="connsiteX0" fmla="*/ 43018 w 45319"/>
                      <a:gd name="connsiteY0" fmla="*/ 51160 h 77311"/>
                      <a:gd name="connsiteX1" fmla="*/ 36645 w 45319"/>
                      <a:gd name="connsiteY1" fmla="*/ 40007 h 77311"/>
                      <a:gd name="connsiteX2" fmla="*/ 31865 w 45319"/>
                      <a:gd name="connsiteY2" fmla="*/ 24074 h 77311"/>
                      <a:gd name="connsiteX3" fmla="*/ 31865 w 45319"/>
                      <a:gd name="connsiteY3" fmla="*/ 16108 h 77311"/>
                      <a:gd name="connsiteX4" fmla="*/ 15933 w 45319"/>
                      <a:gd name="connsiteY4" fmla="*/ 176 h 77311"/>
                      <a:gd name="connsiteX5" fmla="*/ 0 w 45319"/>
                      <a:gd name="connsiteY5" fmla="*/ 16108 h 77311"/>
                      <a:gd name="connsiteX6" fmla="*/ 15933 w 45319"/>
                      <a:gd name="connsiteY6" fmla="*/ 68685 h 77311"/>
                      <a:gd name="connsiteX7" fmla="*/ 25492 w 45319"/>
                      <a:gd name="connsiteY7" fmla="*/ 76652 h 77311"/>
                      <a:gd name="connsiteX8" fmla="*/ 38238 w 45319"/>
                      <a:gd name="connsiteY8" fmla="*/ 75059 h 77311"/>
                      <a:gd name="connsiteX9" fmla="*/ 43018 w 45319"/>
                      <a:gd name="connsiteY9" fmla="*/ 51160 h 7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19" h="77311">
                        <a:moveTo>
                          <a:pt x="43018" y="51160"/>
                        </a:moveTo>
                        <a:cubicBezTo>
                          <a:pt x="41424" y="47973"/>
                          <a:pt x="38238" y="43193"/>
                          <a:pt x="36645" y="40007"/>
                        </a:cubicBezTo>
                        <a:cubicBezTo>
                          <a:pt x="35052" y="35227"/>
                          <a:pt x="33458" y="28854"/>
                          <a:pt x="31865" y="24074"/>
                        </a:cubicBezTo>
                        <a:cubicBezTo>
                          <a:pt x="31865" y="20888"/>
                          <a:pt x="31865" y="17701"/>
                          <a:pt x="31865" y="16108"/>
                        </a:cubicBezTo>
                        <a:cubicBezTo>
                          <a:pt x="31865" y="8142"/>
                          <a:pt x="23899" y="-1418"/>
                          <a:pt x="15933" y="176"/>
                        </a:cubicBezTo>
                        <a:cubicBezTo>
                          <a:pt x="6373" y="176"/>
                          <a:pt x="0" y="8142"/>
                          <a:pt x="0" y="16108"/>
                        </a:cubicBezTo>
                        <a:cubicBezTo>
                          <a:pt x="0" y="33634"/>
                          <a:pt x="4780" y="52753"/>
                          <a:pt x="15933" y="68685"/>
                        </a:cubicBezTo>
                        <a:cubicBezTo>
                          <a:pt x="17526" y="71872"/>
                          <a:pt x="22305" y="75059"/>
                          <a:pt x="25492" y="76652"/>
                        </a:cubicBezTo>
                        <a:cubicBezTo>
                          <a:pt x="30272" y="78245"/>
                          <a:pt x="35052" y="76652"/>
                          <a:pt x="38238" y="75059"/>
                        </a:cubicBezTo>
                        <a:cubicBezTo>
                          <a:pt x="44611" y="70279"/>
                          <a:pt x="47798" y="59126"/>
                          <a:pt x="43018" y="51160"/>
                        </a:cubicBezTo>
                        <a:close/>
                      </a:path>
                    </a:pathLst>
                  </a:custGeom>
                  <a:solidFill>
                    <a:srgbClr val="7FC97E"/>
                  </a:solidFill>
                  <a:ln w="15932"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E7C285B0-2D88-480C-B264-D105EFB68338}"/>
                      </a:ext>
                    </a:extLst>
                  </p:cNvPr>
                  <p:cNvSpPr/>
                  <p:nvPr/>
                </p:nvSpPr>
                <p:spPr>
                  <a:xfrm>
                    <a:off x="3645303" y="2136379"/>
                    <a:ext cx="39914" cy="71415"/>
                  </a:xfrm>
                  <a:custGeom>
                    <a:avLst/>
                    <a:gdLst>
                      <a:gd name="connsiteX0" fmla="*/ 36068 w 39914"/>
                      <a:gd name="connsiteY0" fmla="*/ 27738 h 71415"/>
                      <a:gd name="connsiteX1" fmla="*/ 37662 w 39914"/>
                      <a:gd name="connsiteY1" fmla="*/ 24551 h 71415"/>
                      <a:gd name="connsiteX2" fmla="*/ 39255 w 39914"/>
                      <a:gd name="connsiteY2" fmla="*/ 11805 h 71415"/>
                      <a:gd name="connsiteX3" fmla="*/ 31289 w 39914"/>
                      <a:gd name="connsiteY3" fmla="*/ 2246 h 71415"/>
                      <a:gd name="connsiteX4" fmla="*/ 8983 w 39914"/>
                      <a:gd name="connsiteY4" fmla="*/ 8619 h 71415"/>
                      <a:gd name="connsiteX5" fmla="*/ 2610 w 39914"/>
                      <a:gd name="connsiteY5" fmla="*/ 59603 h 71415"/>
                      <a:gd name="connsiteX6" fmla="*/ 10576 w 39914"/>
                      <a:gd name="connsiteY6" fmla="*/ 69162 h 71415"/>
                      <a:gd name="connsiteX7" fmla="*/ 23322 w 39914"/>
                      <a:gd name="connsiteY7" fmla="*/ 70756 h 71415"/>
                      <a:gd name="connsiteX8" fmla="*/ 32882 w 39914"/>
                      <a:gd name="connsiteY8" fmla="*/ 62789 h 71415"/>
                      <a:gd name="connsiteX9" fmla="*/ 34475 w 39914"/>
                      <a:gd name="connsiteY9" fmla="*/ 50043 h 71415"/>
                      <a:gd name="connsiteX10" fmla="*/ 32882 w 39914"/>
                      <a:gd name="connsiteY10" fmla="*/ 45264 h 71415"/>
                      <a:gd name="connsiteX11" fmla="*/ 32882 w 39914"/>
                      <a:gd name="connsiteY11" fmla="*/ 37297 h 71415"/>
                      <a:gd name="connsiteX12" fmla="*/ 36068 w 39914"/>
                      <a:gd name="connsiteY12" fmla="*/ 27738 h 7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14" h="71415">
                        <a:moveTo>
                          <a:pt x="36068" y="27738"/>
                        </a:moveTo>
                        <a:cubicBezTo>
                          <a:pt x="36068" y="26145"/>
                          <a:pt x="37662" y="26145"/>
                          <a:pt x="37662" y="24551"/>
                        </a:cubicBezTo>
                        <a:cubicBezTo>
                          <a:pt x="39255" y="21365"/>
                          <a:pt x="40848" y="16585"/>
                          <a:pt x="39255" y="11805"/>
                        </a:cubicBezTo>
                        <a:cubicBezTo>
                          <a:pt x="37662" y="8619"/>
                          <a:pt x="34475" y="3839"/>
                          <a:pt x="31289" y="2246"/>
                        </a:cubicBezTo>
                        <a:cubicBezTo>
                          <a:pt x="23322" y="-2534"/>
                          <a:pt x="13763" y="653"/>
                          <a:pt x="8983" y="8619"/>
                        </a:cubicBezTo>
                        <a:cubicBezTo>
                          <a:pt x="-576" y="22958"/>
                          <a:pt x="-2170" y="42077"/>
                          <a:pt x="2610" y="59603"/>
                        </a:cubicBezTo>
                        <a:cubicBezTo>
                          <a:pt x="4203" y="64383"/>
                          <a:pt x="7390" y="67569"/>
                          <a:pt x="10576" y="69162"/>
                        </a:cubicBezTo>
                        <a:cubicBezTo>
                          <a:pt x="13763" y="70756"/>
                          <a:pt x="20136" y="72349"/>
                          <a:pt x="23322" y="70756"/>
                        </a:cubicBezTo>
                        <a:cubicBezTo>
                          <a:pt x="28102" y="69162"/>
                          <a:pt x="31289" y="67569"/>
                          <a:pt x="32882" y="62789"/>
                        </a:cubicBezTo>
                        <a:cubicBezTo>
                          <a:pt x="34475" y="59603"/>
                          <a:pt x="36068" y="54823"/>
                          <a:pt x="34475" y="50043"/>
                        </a:cubicBezTo>
                        <a:cubicBezTo>
                          <a:pt x="34475" y="48450"/>
                          <a:pt x="34475" y="46857"/>
                          <a:pt x="32882" y="45264"/>
                        </a:cubicBezTo>
                        <a:cubicBezTo>
                          <a:pt x="32882" y="42077"/>
                          <a:pt x="32882" y="38891"/>
                          <a:pt x="32882" y="37297"/>
                        </a:cubicBezTo>
                        <a:cubicBezTo>
                          <a:pt x="34475" y="32518"/>
                          <a:pt x="34475" y="29331"/>
                          <a:pt x="36068" y="27738"/>
                        </a:cubicBezTo>
                        <a:close/>
                      </a:path>
                    </a:pathLst>
                  </a:custGeom>
                  <a:solidFill>
                    <a:srgbClr val="7FC97E"/>
                  </a:solidFill>
                  <a:ln w="15932"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DCE47923-2C68-4B0D-856C-54A6C3EF87E4}"/>
                      </a:ext>
                    </a:extLst>
                  </p:cNvPr>
                  <p:cNvSpPr/>
                  <p:nvPr/>
                </p:nvSpPr>
                <p:spPr>
                  <a:xfrm>
                    <a:off x="3753823" y="2086802"/>
                    <a:ext cx="46287" cy="82931"/>
                  </a:xfrm>
                  <a:custGeom>
                    <a:avLst/>
                    <a:gdLst>
                      <a:gd name="connsiteX0" fmla="*/ 45449 w 46287"/>
                      <a:gd name="connsiteY0" fmla="*/ 61382 h 82931"/>
                      <a:gd name="connsiteX1" fmla="*/ 32703 w 46287"/>
                      <a:gd name="connsiteY1" fmla="*/ 11991 h 82931"/>
                      <a:gd name="connsiteX2" fmla="*/ 11991 w 46287"/>
                      <a:gd name="connsiteY2" fmla="*/ 838 h 82931"/>
                      <a:gd name="connsiteX3" fmla="*/ 838 w 46287"/>
                      <a:gd name="connsiteY3" fmla="*/ 21550 h 82931"/>
                      <a:gd name="connsiteX4" fmla="*/ 13584 w 46287"/>
                      <a:gd name="connsiteY4" fmla="*/ 70941 h 82931"/>
                      <a:gd name="connsiteX5" fmla="*/ 34296 w 46287"/>
                      <a:gd name="connsiteY5" fmla="*/ 82094 h 82931"/>
                      <a:gd name="connsiteX6" fmla="*/ 45449 w 46287"/>
                      <a:gd name="connsiteY6" fmla="*/ 61382 h 8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87" h="82931">
                        <a:moveTo>
                          <a:pt x="45449" y="61382"/>
                        </a:moveTo>
                        <a:cubicBezTo>
                          <a:pt x="40669" y="45449"/>
                          <a:pt x="35889" y="27923"/>
                          <a:pt x="32703" y="11991"/>
                        </a:cubicBezTo>
                        <a:cubicBezTo>
                          <a:pt x="31110" y="4025"/>
                          <a:pt x="19957" y="-2348"/>
                          <a:pt x="11991" y="838"/>
                        </a:cubicBezTo>
                        <a:cubicBezTo>
                          <a:pt x="4024" y="4025"/>
                          <a:pt x="-2348" y="11991"/>
                          <a:pt x="838" y="21550"/>
                        </a:cubicBezTo>
                        <a:cubicBezTo>
                          <a:pt x="5618" y="37483"/>
                          <a:pt x="10398" y="55009"/>
                          <a:pt x="13584" y="70941"/>
                        </a:cubicBezTo>
                        <a:cubicBezTo>
                          <a:pt x="15177" y="78907"/>
                          <a:pt x="26330" y="85280"/>
                          <a:pt x="34296" y="82094"/>
                        </a:cubicBezTo>
                        <a:cubicBezTo>
                          <a:pt x="42263" y="78907"/>
                          <a:pt x="48636" y="69348"/>
                          <a:pt x="45449" y="61382"/>
                        </a:cubicBezTo>
                        <a:close/>
                      </a:path>
                    </a:pathLst>
                  </a:custGeom>
                  <a:solidFill>
                    <a:srgbClr val="7FC97E"/>
                  </a:solidFill>
                  <a:ln w="15932" cap="flat">
                    <a:noFill/>
                    <a:prstDash val="solid"/>
                    <a:miter/>
                  </a:ln>
                </p:spPr>
                <p:txBody>
                  <a:bodyPr rtlCol="0" anchor="ctr"/>
                  <a:lstStyle/>
                  <a:p>
                    <a:endParaRPr lang="en-US"/>
                  </a:p>
                </p:txBody>
              </p:sp>
              <p:sp>
                <p:nvSpPr>
                  <p:cNvPr id="88" name="รูปแบบอิสระ: รูปร่าง 87">
                    <a:extLst>
                      <a:ext uri="{FF2B5EF4-FFF2-40B4-BE49-F238E27FC236}">
                        <a16:creationId xmlns:a16="http://schemas.microsoft.com/office/drawing/2014/main" xmlns="" id="{817C95D0-E2F6-4D62-9387-283FA5166A4A}"/>
                      </a:ext>
                    </a:extLst>
                  </p:cNvPr>
                  <p:cNvSpPr/>
                  <p:nvPr/>
                </p:nvSpPr>
                <p:spPr>
                  <a:xfrm>
                    <a:off x="3635167" y="2323442"/>
                    <a:ext cx="31865" cy="70103"/>
                  </a:xfrm>
                  <a:custGeom>
                    <a:avLst/>
                    <a:gdLst>
                      <a:gd name="connsiteX0" fmla="*/ 27085 w 31865"/>
                      <a:gd name="connsiteY0" fmla="*/ 4780 h 70103"/>
                      <a:gd name="connsiteX1" fmla="*/ 15933 w 31865"/>
                      <a:gd name="connsiteY1" fmla="*/ 0 h 70103"/>
                      <a:gd name="connsiteX2" fmla="*/ 0 w 31865"/>
                      <a:gd name="connsiteY2" fmla="*/ 15933 h 70103"/>
                      <a:gd name="connsiteX3" fmla="*/ 0 w 31865"/>
                      <a:gd name="connsiteY3" fmla="*/ 54171 h 70103"/>
                      <a:gd name="connsiteX4" fmla="*/ 4780 w 31865"/>
                      <a:gd name="connsiteY4" fmla="*/ 65323 h 70103"/>
                      <a:gd name="connsiteX5" fmla="*/ 15933 w 31865"/>
                      <a:gd name="connsiteY5" fmla="*/ 70103 h 70103"/>
                      <a:gd name="connsiteX6" fmla="*/ 31865 w 31865"/>
                      <a:gd name="connsiteY6" fmla="*/ 54171 h 70103"/>
                      <a:gd name="connsiteX7" fmla="*/ 31865 w 31865"/>
                      <a:gd name="connsiteY7" fmla="*/ 15933 h 70103"/>
                      <a:gd name="connsiteX8" fmla="*/ 27085 w 31865"/>
                      <a:gd name="connsiteY8" fmla="*/ 4780 h 7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5" h="70103">
                        <a:moveTo>
                          <a:pt x="27085" y="4780"/>
                        </a:moveTo>
                        <a:cubicBezTo>
                          <a:pt x="23899" y="1593"/>
                          <a:pt x="19119" y="0"/>
                          <a:pt x="15933" y="0"/>
                        </a:cubicBezTo>
                        <a:cubicBezTo>
                          <a:pt x="6373" y="0"/>
                          <a:pt x="0" y="7966"/>
                          <a:pt x="0" y="15933"/>
                        </a:cubicBezTo>
                        <a:lnTo>
                          <a:pt x="0" y="54171"/>
                        </a:lnTo>
                        <a:cubicBezTo>
                          <a:pt x="0" y="58950"/>
                          <a:pt x="1593" y="62137"/>
                          <a:pt x="4780" y="65323"/>
                        </a:cubicBezTo>
                        <a:cubicBezTo>
                          <a:pt x="7966" y="68510"/>
                          <a:pt x="12746" y="70103"/>
                          <a:pt x="15933" y="70103"/>
                        </a:cubicBezTo>
                        <a:cubicBezTo>
                          <a:pt x="25492" y="70103"/>
                          <a:pt x="31865" y="62137"/>
                          <a:pt x="31865" y="54171"/>
                        </a:cubicBezTo>
                        <a:lnTo>
                          <a:pt x="31865" y="15933"/>
                        </a:lnTo>
                        <a:cubicBezTo>
                          <a:pt x="31865" y="12746"/>
                          <a:pt x="30272" y="7966"/>
                          <a:pt x="27085" y="4780"/>
                        </a:cubicBezTo>
                        <a:close/>
                      </a:path>
                    </a:pathLst>
                  </a:custGeom>
                  <a:solidFill>
                    <a:srgbClr val="7FC97E"/>
                  </a:solidFill>
                  <a:ln w="15932" cap="flat">
                    <a:noFill/>
                    <a:prstDash val="solid"/>
                    <a:miter/>
                  </a:ln>
                </p:spPr>
                <p:txBody>
                  <a:bodyPr rtlCol="0" anchor="ctr"/>
                  <a:lstStyle/>
                  <a:p>
                    <a:endParaRPr lang="en-US"/>
                  </a:p>
                </p:txBody>
              </p:sp>
              <p:grpSp>
                <p:nvGrpSpPr>
                  <p:cNvPr id="89" name="กราฟิก 6">
                    <a:extLst>
                      <a:ext uri="{FF2B5EF4-FFF2-40B4-BE49-F238E27FC236}">
                        <a16:creationId xmlns:a16="http://schemas.microsoft.com/office/drawing/2014/main" xmlns="" id="{39DC4B76-B316-45F6-BAFE-2CE92F652EA7}"/>
                      </a:ext>
                    </a:extLst>
                  </p:cNvPr>
                  <p:cNvGrpSpPr/>
                  <p:nvPr/>
                </p:nvGrpSpPr>
                <p:grpSpPr>
                  <a:xfrm>
                    <a:off x="4667333" y="2520772"/>
                    <a:ext cx="214041" cy="242655"/>
                    <a:chOff x="4667333" y="2520772"/>
                    <a:chExt cx="214041" cy="242655"/>
                  </a:xfrm>
                  <a:solidFill>
                    <a:schemeClr val="accent1"/>
                  </a:solidFill>
                </p:grpSpPr>
                <p:sp>
                  <p:nvSpPr>
                    <p:cNvPr id="90" name="รูปแบบอิสระ: รูปร่าง 89">
                      <a:extLst>
                        <a:ext uri="{FF2B5EF4-FFF2-40B4-BE49-F238E27FC236}">
                          <a16:creationId xmlns:a16="http://schemas.microsoft.com/office/drawing/2014/main" xmlns="" id="{5494AAAA-90B3-4429-9929-C4DF424527C9}"/>
                        </a:ext>
                      </a:extLst>
                    </p:cNvPr>
                    <p:cNvSpPr/>
                    <p:nvPr/>
                  </p:nvSpPr>
                  <p:spPr>
                    <a:xfrm rot="-7743">
                      <a:off x="4667606" y="2521012"/>
                      <a:ext cx="213496" cy="242175"/>
                    </a:xfrm>
                    <a:custGeom>
                      <a:avLst/>
                      <a:gdLst>
                        <a:gd name="connsiteX0" fmla="*/ 213496 w 213496"/>
                        <a:gd name="connsiteY0" fmla="*/ 121088 h 242175"/>
                        <a:gd name="connsiteX1" fmla="*/ 106748 w 213496"/>
                        <a:gd name="connsiteY1" fmla="*/ 242175 h 242175"/>
                        <a:gd name="connsiteX2" fmla="*/ 0 w 213496"/>
                        <a:gd name="connsiteY2" fmla="*/ 121088 h 242175"/>
                        <a:gd name="connsiteX3" fmla="*/ 106748 w 213496"/>
                        <a:gd name="connsiteY3" fmla="*/ 0 h 242175"/>
                        <a:gd name="connsiteX4" fmla="*/ 213496 w 213496"/>
                        <a:gd name="connsiteY4" fmla="*/ 121088 h 2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96" h="242175">
                          <a:moveTo>
                            <a:pt x="213496" y="121088"/>
                          </a:moveTo>
                          <a:cubicBezTo>
                            <a:pt x="213496" y="187962"/>
                            <a:pt x="165704" y="242175"/>
                            <a:pt x="106748" y="242175"/>
                          </a:cubicBezTo>
                          <a:cubicBezTo>
                            <a:pt x="47792" y="242175"/>
                            <a:pt x="0" y="187962"/>
                            <a:pt x="0" y="121088"/>
                          </a:cubicBezTo>
                          <a:cubicBezTo>
                            <a:pt x="0" y="54213"/>
                            <a:pt x="47792" y="0"/>
                            <a:pt x="106748" y="0"/>
                          </a:cubicBezTo>
                          <a:cubicBezTo>
                            <a:pt x="165704" y="0"/>
                            <a:pt x="213496" y="54213"/>
                            <a:pt x="213496" y="121088"/>
                          </a:cubicBezTo>
                          <a:close/>
                        </a:path>
                      </a:pathLst>
                    </a:custGeom>
                    <a:solidFill>
                      <a:srgbClr val="080808"/>
                    </a:solidFill>
                    <a:ln w="15932" cap="flat">
                      <a:noFill/>
                      <a:prstDash val="solid"/>
                      <a:miter/>
                    </a:ln>
                  </p:spPr>
                  <p:txBody>
                    <a:bodyPr rtlCol="0" anchor="ctr"/>
                    <a:lstStyle/>
                    <a:p>
                      <a:endParaRPr lang="en-US"/>
                    </a:p>
                  </p:txBody>
                </p:sp>
                <p:sp>
                  <p:nvSpPr>
                    <p:cNvPr id="91" name="รูปแบบอิสระ: รูปร่าง 90">
                      <a:extLst>
                        <a:ext uri="{FF2B5EF4-FFF2-40B4-BE49-F238E27FC236}">
                          <a16:creationId xmlns:a16="http://schemas.microsoft.com/office/drawing/2014/main" xmlns="" id="{2A7CA63E-E204-4B93-B928-93BA0F6EBD42}"/>
                        </a:ext>
                      </a:extLst>
                    </p:cNvPr>
                    <p:cNvSpPr/>
                    <p:nvPr/>
                  </p:nvSpPr>
                  <p:spPr>
                    <a:xfrm rot="-7743">
                      <a:off x="4780727" y="2548098"/>
                      <a:ext cx="60543" cy="60543"/>
                    </a:xfrm>
                    <a:custGeom>
                      <a:avLst/>
                      <a:gdLst>
                        <a:gd name="connsiteX0" fmla="*/ 60544 w 60543"/>
                        <a:gd name="connsiteY0" fmla="*/ 30272 h 60543"/>
                        <a:gd name="connsiteX1" fmla="*/ 30272 w 60543"/>
                        <a:gd name="connsiteY1" fmla="*/ 60544 h 60543"/>
                        <a:gd name="connsiteX2" fmla="*/ 0 w 60543"/>
                        <a:gd name="connsiteY2" fmla="*/ 30272 h 60543"/>
                        <a:gd name="connsiteX3" fmla="*/ 30272 w 60543"/>
                        <a:gd name="connsiteY3" fmla="*/ 0 h 60543"/>
                        <a:gd name="connsiteX4" fmla="*/ 60544 w 60543"/>
                        <a:gd name="connsiteY4" fmla="*/ 30272 h 6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3" h="60543">
                          <a:moveTo>
                            <a:pt x="60544" y="30272"/>
                          </a:moveTo>
                          <a:cubicBezTo>
                            <a:pt x="60544" y="46991"/>
                            <a:pt x="46991" y="60544"/>
                            <a:pt x="30272" y="60544"/>
                          </a:cubicBezTo>
                          <a:cubicBezTo>
                            <a:pt x="13553" y="60544"/>
                            <a:pt x="0" y="46990"/>
                            <a:pt x="0" y="30272"/>
                          </a:cubicBezTo>
                          <a:cubicBezTo>
                            <a:pt x="0" y="13553"/>
                            <a:pt x="13553" y="0"/>
                            <a:pt x="30272" y="0"/>
                          </a:cubicBezTo>
                          <a:cubicBezTo>
                            <a:pt x="46991" y="0"/>
                            <a:pt x="60544" y="13553"/>
                            <a:pt x="60544" y="30272"/>
                          </a:cubicBezTo>
                          <a:close/>
                        </a:path>
                      </a:pathLst>
                    </a:custGeom>
                    <a:solidFill>
                      <a:srgbClr val="FFFFFF"/>
                    </a:solidFill>
                    <a:ln w="15932" cap="flat">
                      <a:noFill/>
                      <a:prstDash val="solid"/>
                      <a:miter/>
                    </a:ln>
                  </p:spPr>
                  <p:txBody>
                    <a:bodyPr rtlCol="0" anchor="ctr"/>
                    <a:lstStyle/>
                    <a:p>
                      <a:endParaRPr lang="en-US"/>
                    </a:p>
                  </p:txBody>
                </p:sp>
              </p:grpSp>
              <p:grpSp>
                <p:nvGrpSpPr>
                  <p:cNvPr id="92" name="กราฟิก 6">
                    <a:extLst>
                      <a:ext uri="{FF2B5EF4-FFF2-40B4-BE49-F238E27FC236}">
                        <a16:creationId xmlns:a16="http://schemas.microsoft.com/office/drawing/2014/main" xmlns="" id="{39DC4B76-B316-45F6-BAFE-2CE92F652EA7}"/>
                      </a:ext>
                    </a:extLst>
                  </p:cNvPr>
                  <p:cNvGrpSpPr/>
                  <p:nvPr/>
                </p:nvGrpSpPr>
                <p:grpSpPr>
                  <a:xfrm>
                    <a:off x="4154306" y="2522364"/>
                    <a:ext cx="214041" cy="242655"/>
                    <a:chOff x="4154306" y="2522364"/>
                    <a:chExt cx="214041" cy="242655"/>
                  </a:xfrm>
                  <a:solidFill>
                    <a:schemeClr val="accent1"/>
                  </a:solidFill>
                </p:grpSpPr>
                <p:sp>
                  <p:nvSpPr>
                    <p:cNvPr id="93" name="รูปแบบอิสระ: รูปร่าง 92">
                      <a:extLst>
                        <a:ext uri="{FF2B5EF4-FFF2-40B4-BE49-F238E27FC236}">
                          <a16:creationId xmlns:a16="http://schemas.microsoft.com/office/drawing/2014/main" xmlns="" id="{FD9B5C1C-298A-452F-BD65-E7F43E54FB88}"/>
                        </a:ext>
                      </a:extLst>
                    </p:cNvPr>
                    <p:cNvSpPr/>
                    <p:nvPr/>
                  </p:nvSpPr>
                  <p:spPr>
                    <a:xfrm rot="-7743">
                      <a:off x="4154578" y="2522604"/>
                      <a:ext cx="213496" cy="242175"/>
                    </a:xfrm>
                    <a:custGeom>
                      <a:avLst/>
                      <a:gdLst>
                        <a:gd name="connsiteX0" fmla="*/ 213497 w 213496"/>
                        <a:gd name="connsiteY0" fmla="*/ 121088 h 242175"/>
                        <a:gd name="connsiteX1" fmla="*/ 106748 w 213496"/>
                        <a:gd name="connsiteY1" fmla="*/ 242175 h 242175"/>
                        <a:gd name="connsiteX2" fmla="*/ 0 w 213496"/>
                        <a:gd name="connsiteY2" fmla="*/ 121088 h 242175"/>
                        <a:gd name="connsiteX3" fmla="*/ 106748 w 213496"/>
                        <a:gd name="connsiteY3" fmla="*/ 0 h 242175"/>
                        <a:gd name="connsiteX4" fmla="*/ 213497 w 213496"/>
                        <a:gd name="connsiteY4" fmla="*/ 121088 h 2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96" h="242175">
                          <a:moveTo>
                            <a:pt x="213497" y="121088"/>
                          </a:moveTo>
                          <a:cubicBezTo>
                            <a:pt x="213497" y="187962"/>
                            <a:pt x="165704" y="242175"/>
                            <a:pt x="106748" y="242175"/>
                          </a:cubicBezTo>
                          <a:cubicBezTo>
                            <a:pt x="47793" y="242175"/>
                            <a:pt x="0" y="187963"/>
                            <a:pt x="0" y="121088"/>
                          </a:cubicBezTo>
                          <a:cubicBezTo>
                            <a:pt x="0" y="54213"/>
                            <a:pt x="47793" y="0"/>
                            <a:pt x="106748" y="0"/>
                          </a:cubicBezTo>
                          <a:cubicBezTo>
                            <a:pt x="165704" y="0"/>
                            <a:pt x="213497" y="54213"/>
                            <a:pt x="213497" y="121088"/>
                          </a:cubicBezTo>
                          <a:close/>
                        </a:path>
                      </a:pathLst>
                    </a:custGeom>
                    <a:solidFill>
                      <a:srgbClr val="080808"/>
                    </a:solidFill>
                    <a:ln w="15932" cap="flat">
                      <a:noFill/>
                      <a:prstDash val="solid"/>
                      <a:miter/>
                    </a:ln>
                  </p:spPr>
                  <p:txBody>
                    <a:bodyPr rtlCol="0" anchor="ctr"/>
                    <a:lstStyle/>
                    <a:p>
                      <a:endParaRPr lang="en-US"/>
                    </a:p>
                  </p:txBody>
                </p:sp>
                <p:sp>
                  <p:nvSpPr>
                    <p:cNvPr id="94" name="รูปแบบอิสระ: รูปร่าง 93">
                      <a:extLst>
                        <a:ext uri="{FF2B5EF4-FFF2-40B4-BE49-F238E27FC236}">
                          <a16:creationId xmlns:a16="http://schemas.microsoft.com/office/drawing/2014/main" xmlns="" id="{DB7C79B1-6939-4E5B-838A-FB67CB96DDA4}"/>
                        </a:ext>
                      </a:extLst>
                    </p:cNvPr>
                    <p:cNvSpPr/>
                    <p:nvPr/>
                  </p:nvSpPr>
                  <p:spPr>
                    <a:xfrm rot="-7743">
                      <a:off x="4274072" y="2549690"/>
                      <a:ext cx="60543" cy="60543"/>
                    </a:xfrm>
                    <a:custGeom>
                      <a:avLst/>
                      <a:gdLst>
                        <a:gd name="connsiteX0" fmla="*/ 60544 w 60543"/>
                        <a:gd name="connsiteY0" fmla="*/ 30272 h 60543"/>
                        <a:gd name="connsiteX1" fmla="*/ 30272 w 60543"/>
                        <a:gd name="connsiteY1" fmla="*/ 60544 h 60543"/>
                        <a:gd name="connsiteX2" fmla="*/ 0 w 60543"/>
                        <a:gd name="connsiteY2" fmla="*/ 30272 h 60543"/>
                        <a:gd name="connsiteX3" fmla="*/ 30272 w 60543"/>
                        <a:gd name="connsiteY3" fmla="*/ 0 h 60543"/>
                        <a:gd name="connsiteX4" fmla="*/ 60544 w 60543"/>
                        <a:gd name="connsiteY4" fmla="*/ 30272 h 6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3" h="60543">
                          <a:moveTo>
                            <a:pt x="60544" y="30272"/>
                          </a:moveTo>
                          <a:cubicBezTo>
                            <a:pt x="60544" y="46991"/>
                            <a:pt x="46991" y="60544"/>
                            <a:pt x="30272" y="60544"/>
                          </a:cubicBezTo>
                          <a:cubicBezTo>
                            <a:pt x="13553" y="60544"/>
                            <a:pt x="0" y="46991"/>
                            <a:pt x="0" y="30272"/>
                          </a:cubicBezTo>
                          <a:cubicBezTo>
                            <a:pt x="0" y="13553"/>
                            <a:pt x="13553" y="0"/>
                            <a:pt x="30272" y="0"/>
                          </a:cubicBezTo>
                          <a:cubicBezTo>
                            <a:pt x="46991" y="0"/>
                            <a:pt x="60544" y="13553"/>
                            <a:pt x="60544" y="30272"/>
                          </a:cubicBezTo>
                          <a:close/>
                        </a:path>
                      </a:pathLst>
                    </a:custGeom>
                    <a:solidFill>
                      <a:srgbClr val="FFFFFF"/>
                    </a:solidFill>
                    <a:ln w="15932" cap="flat">
                      <a:noFill/>
                      <a:prstDash val="solid"/>
                      <a:miter/>
                    </a:ln>
                  </p:spPr>
                  <p:txBody>
                    <a:bodyPr rtlCol="0" anchor="ctr"/>
                    <a:lstStyle/>
                    <a:p>
                      <a:endParaRPr lang="en-US"/>
                    </a:p>
                  </p:txBody>
                </p:sp>
              </p:grpSp>
              <p:sp>
                <p:nvSpPr>
                  <p:cNvPr id="95" name="รูปแบบอิสระ: รูปร่าง 94">
                    <a:extLst>
                      <a:ext uri="{FF2B5EF4-FFF2-40B4-BE49-F238E27FC236}">
                        <a16:creationId xmlns:a16="http://schemas.microsoft.com/office/drawing/2014/main" xmlns="" id="{309EF825-AF76-43E6-96A4-766E9938A048}"/>
                      </a:ext>
                    </a:extLst>
                  </p:cNvPr>
                  <p:cNvSpPr/>
                  <p:nvPr/>
                </p:nvSpPr>
                <p:spPr>
                  <a:xfrm>
                    <a:off x="4755017" y="2354324"/>
                    <a:ext cx="105669" cy="36882"/>
                  </a:xfrm>
                  <a:custGeom>
                    <a:avLst/>
                    <a:gdLst>
                      <a:gd name="connsiteX0" fmla="*/ 95801 w 105669"/>
                      <a:gd name="connsiteY0" fmla="*/ 12136 h 36882"/>
                      <a:gd name="connsiteX1" fmla="*/ 12952 w 105669"/>
                      <a:gd name="connsiteY1" fmla="*/ 983 h 36882"/>
                      <a:gd name="connsiteX2" fmla="*/ 206 w 105669"/>
                      <a:gd name="connsiteY2" fmla="*/ 13729 h 36882"/>
                      <a:gd name="connsiteX3" fmla="*/ 12952 w 105669"/>
                      <a:gd name="connsiteY3" fmla="*/ 26475 h 36882"/>
                      <a:gd name="connsiteX4" fmla="*/ 89428 w 105669"/>
                      <a:gd name="connsiteY4" fmla="*/ 36035 h 36882"/>
                      <a:gd name="connsiteX5" fmla="*/ 105361 w 105669"/>
                      <a:gd name="connsiteY5" fmla="*/ 26475 h 36882"/>
                      <a:gd name="connsiteX6" fmla="*/ 95801 w 105669"/>
                      <a:gd name="connsiteY6" fmla="*/ 12136 h 3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69" h="36882">
                        <a:moveTo>
                          <a:pt x="95801" y="12136"/>
                        </a:moveTo>
                        <a:cubicBezTo>
                          <a:pt x="70309" y="2576"/>
                          <a:pt x="40037" y="-2203"/>
                          <a:pt x="12952" y="983"/>
                        </a:cubicBezTo>
                        <a:cubicBezTo>
                          <a:pt x="6579" y="2576"/>
                          <a:pt x="-1387" y="7356"/>
                          <a:pt x="206" y="13729"/>
                        </a:cubicBezTo>
                        <a:cubicBezTo>
                          <a:pt x="206" y="20102"/>
                          <a:pt x="6579" y="28068"/>
                          <a:pt x="12952" y="26475"/>
                        </a:cubicBezTo>
                        <a:cubicBezTo>
                          <a:pt x="40037" y="23289"/>
                          <a:pt x="63936" y="26475"/>
                          <a:pt x="89428" y="36035"/>
                        </a:cubicBezTo>
                        <a:cubicBezTo>
                          <a:pt x="95801" y="39221"/>
                          <a:pt x="103768" y="32848"/>
                          <a:pt x="105361" y="26475"/>
                        </a:cubicBezTo>
                        <a:cubicBezTo>
                          <a:pt x="106954" y="20102"/>
                          <a:pt x="102174" y="15322"/>
                          <a:pt x="95801" y="12136"/>
                        </a:cubicBezTo>
                        <a:close/>
                      </a:path>
                    </a:pathLst>
                  </a:custGeom>
                  <a:solidFill>
                    <a:srgbClr val="080808"/>
                  </a:solidFill>
                  <a:ln w="15932"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65B800B2-0186-4CA1-8FDF-4B5C9994F5A5}"/>
                      </a:ext>
                    </a:extLst>
                  </p:cNvPr>
                  <p:cNvSpPr/>
                  <p:nvPr/>
                </p:nvSpPr>
                <p:spPr>
                  <a:xfrm>
                    <a:off x="4180467" y="2356941"/>
                    <a:ext cx="104747" cy="43476"/>
                  </a:xfrm>
                  <a:custGeom>
                    <a:avLst/>
                    <a:gdLst>
                      <a:gd name="connsiteX0" fmla="*/ 92002 w 104747"/>
                      <a:gd name="connsiteY0" fmla="*/ 1552 h 43476"/>
                      <a:gd name="connsiteX1" fmla="*/ 5966 w 104747"/>
                      <a:gd name="connsiteY1" fmla="*/ 19078 h 43476"/>
                      <a:gd name="connsiteX2" fmla="*/ 2779 w 104747"/>
                      <a:gd name="connsiteY2" fmla="*/ 38197 h 43476"/>
                      <a:gd name="connsiteX3" fmla="*/ 21898 w 104747"/>
                      <a:gd name="connsiteY3" fmla="*/ 41384 h 43476"/>
                      <a:gd name="connsiteX4" fmla="*/ 25085 w 104747"/>
                      <a:gd name="connsiteY4" fmla="*/ 39791 h 43476"/>
                      <a:gd name="connsiteX5" fmla="*/ 28271 w 104747"/>
                      <a:gd name="connsiteY5" fmla="*/ 38197 h 43476"/>
                      <a:gd name="connsiteX6" fmla="*/ 36238 w 104747"/>
                      <a:gd name="connsiteY6" fmla="*/ 35011 h 43476"/>
                      <a:gd name="connsiteX7" fmla="*/ 45797 w 104747"/>
                      <a:gd name="connsiteY7" fmla="*/ 31824 h 43476"/>
                      <a:gd name="connsiteX8" fmla="*/ 48983 w 104747"/>
                      <a:gd name="connsiteY8" fmla="*/ 31824 h 43476"/>
                      <a:gd name="connsiteX9" fmla="*/ 50577 w 104747"/>
                      <a:gd name="connsiteY9" fmla="*/ 31824 h 43476"/>
                      <a:gd name="connsiteX10" fmla="*/ 50577 w 104747"/>
                      <a:gd name="connsiteY10" fmla="*/ 31824 h 43476"/>
                      <a:gd name="connsiteX11" fmla="*/ 53763 w 104747"/>
                      <a:gd name="connsiteY11" fmla="*/ 31824 h 43476"/>
                      <a:gd name="connsiteX12" fmla="*/ 72882 w 104747"/>
                      <a:gd name="connsiteY12" fmla="*/ 30231 h 43476"/>
                      <a:gd name="connsiteX13" fmla="*/ 76069 w 104747"/>
                      <a:gd name="connsiteY13" fmla="*/ 30231 h 43476"/>
                      <a:gd name="connsiteX14" fmla="*/ 79255 w 104747"/>
                      <a:gd name="connsiteY14" fmla="*/ 30231 h 43476"/>
                      <a:gd name="connsiteX15" fmla="*/ 88815 w 104747"/>
                      <a:gd name="connsiteY15" fmla="*/ 31824 h 43476"/>
                      <a:gd name="connsiteX16" fmla="*/ 104747 w 104747"/>
                      <a:gd name="connsiteY16" fmla="*/ 20671 h 43476"/>
                      <a:gd name="connsiteX17" fmla="*/ 92002 w 104747"/>
                      <a:gd name="connsiteY17" fmla="*/ 1552 h 4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47" h="43476">
                        <a:moveTo>
                          <a:pt x="92002" y="1552"/>
                        </a:moveTo>
                        <a:cubicBezTo>
                          <a:pt x="61729" y="-3227"/>
                          <a:pt x="31458" y="3146"/>
                          <a:pt x="5966" y="19078"/>
                        </a:cubicBezTo>
                        <a:cubicBezTo>
                          <a:pt x="-407" y="22265"/>
                          <a:pt x="-2001" y="31824"/>
                          <a:pt x="2779" y="38197"/>
                        </a:cubicBezTo>
                        <a:cubicBezTo>
                          <a:pt x="7559" y="44570"/>
                          <a:pt x="15525" y="44570"/>
                          <a:pt x="21898" y="41384"/>
                        </a:cubicBezTo>
                        <a:cubicBezTo>
                          <a:pt x="21898" y="41384"/>
                          <a:pt x="26678" y="38197"/>
                          <a:pt x="25085" y="39791"/>
                        </a:cubicBezTo>
                        <a:cubicBezTo>
                          <a:pt x="26678" y="39791"/>
                          <a:pt x="26678" y="38197"/>
                          <a:pt x="28271" y="38197"/>
                        </a:cubicBezTo>
                        <a:cubicBezTo>
                          <a:pt x="31458" y="36604"/>
                          <a:pt x="34644" y="35011"/>
                          <a:pt x="36238" y="35011"/>
                        </a:cubicBezTo>
                        <a:cubicBezTo>
                          <a:pt x="39424" y="33417"/>
                          <a:pt x="42611" y="33417"/>
                          <a:pt x="45797" y="31824"/>
                        </a:cubicBezTo>
                        <a:cubicBezTo>
                          <a:pt x="47390" y="31824"/>
                          <a:pt x="47390" y="31824"/>
                          <a:pt x="48983" y="31824"/>
                        </a:cubicBezTo>
                        <a:cubicBezTo>
                          <a:pt x="48983" y="31824"/>
                          <a:pt x="50577" y="31824"/>
                          <a:pt x="50577" y="31824"/>
                        </a:cubicBezTo>
                        <a:cubicBezTo>
                          <a:pt x="50577" y="31824"/>
                          <a:pt x="50577" y="31824"/>
                          <a:pt x="50577" y="31824"/>
                        </a:cubicBezTo>
                        <a:cubicBezTo>
                          <a:pt x="52170" y="31824"/>
                          <a:pt x="52170" y="31824"/>
                          <a:pt x="53763" y="31824"/>
                        </a:cubicBezTo>
                        <a:cubicBezTo>
                          <a:pt x="60136" y="30231"/>
                          <a:pt x="66509" y="30231"/>
                          <a:pt x="72882" y="30231"/>
                        </a:cubicBezTo>
                        <a:cubicBezTo>
                          <a:pt x="74476" y="30231"/>
                          <a:pt x="76069" y="30231"/>
                          <a:pt x="76069" y="30231"/>
                        </a:cubicBezTo>
                        <a:cubicBezTo>
                          <a:pt x="72882" y="30231"/>
                          <a:pt x="79255" y="30231"/>
                          <a:pt x="79255" y="30231"/>
                        </a:cubicBezTo>
                        <a:cubicBezTo>
                          <a:pt x="82442" y="30231"/>
                          <a:pt x="85628" y="30231"/>
                          <a:pt x="88815" y="31824"/>
                        </a:cubicBezTo>
                        <a:cubicBezTo>
                          <a:pt x="95188" y="33417"/>
                          <a:pt x="103154" y="28638"/>
                          <a:pt x="104747" y="20671"/>
                        </a:cubicBezTo>
                        <a:cubicBezTo>
                          <a:pt x="103154" y="9519"/>
                          <a:pt x="98374" y="1552"/>
                          <a:pt x="92002" y="1552"/>
                        </a:cubicBezTo>
                        <a:close/>
                      </a:path>
                    </a:pathLst>
                  </a:custGeom>
                  <a:solidFill>
                    <a:srgbClr val="080808"/>
                  </a:solidFill>
                  <a:ln w="15932" cap="flat">
                    <a:noFill/>
                    <a:prstDash val="solid"/>
                    <a:miter/>
                  </a:ln>
                </p:spPr>
                <p:txBody>
                  <a:bodyPr rtlCol="0" anchor="ctr"/>
                  <a:lstStyle/>
                  <a:p>
                    <a:endParaRPr lang="en-US"/>
                  </a:p>
                </p:txBody>
              </p:sp>
              <p:sp>
                <p:nvSpPr>
                  <p:cNvPr id="97" name="รูปแบบอิสระ: รูปร่าง 96">
                    <a:extLst>
                      <a:ext uri="{FF2B5EF4-FFF2-40B4-BE49-F238E27FC236}">
                        <a16:creationId xmlns:a16="http://schemas.microsoft.com/office/drawing/2014/main" xmlns="" id="{FEAF57B7-E896-408E-B584-F5B76DB4E334}"/>
                      </a:ext>
                    </a:extLst>
                  </p:cNvPr>
                  <p:cNvSpPr/>
                  <p:nvPr/>
                </p:nvSpPr>
                <p:spPr>
                  <a:xfrm>
                    <a:off x="4249535" y="1402748"/>
                    <a:ext cx="632554" cy="389741"/>
                  </a:xfrm>
                  <a:custGeom>
                    <a:avLst/>
                    <a:gdLst>
                      <a:gd name="connsiteX0" fmla="*/ 599691 w 632554"/>
                      <a:gd name="connsiteY0" fmla="*/ 259494 h 389741"/>
                      <a:gd name="connsiteX1" fmla="*/ 542334 w 632554"/>
                      <a:gd name="connsiteY1" fmla="*/ 261087 h 389741"/>
                      <a:gd name="connsiteX2" fmla="*/ 478604 w 632554"/>
                      <a:gd name="connsiteY2" fmla="*/ 277019 h 389741"/>
                      <a:gd name="connsiteX3" fmla="*/ 430806 w 632554"/>
                      <a:gd name="connsiteY3" fmla="*/ 294545 h 389741"/>
                      <a:gd name="connsiteX4" fmla="*/ 483384 w 632554"/>
                      <a:gd name="connsiteY4" fmla="*/ 253120 h 389741"/>
                      <a:gd name="connsiteX5" fmla="*/ 548707 w 632554"/>
                      <a:gd name="connsiteY5" fmla="*/ 154339 h 389741"/>
                      <a:gd name="connsiteX6" fmla="*/ 513655 w 632554"/>
                      <a:gd name="connsiteY6" fmla="*/ 106541 h 389741"/>
                      <a:gd name="connsiteX7" fmla="*/ 456298 w 632554"/>
                      <a:gd name="connsiteY7" fmla="*/ 116101 h 389741"/>
                      <a:gd name="connsiteX8" fmla="*/ 413281 w 632554"/>
                      <a:gd name="connsiteY8" fmla="*/ 160712 h 389741"/>
                      <a:gd name="connsiteX9" fmla="*/ 376635 w 632554"/>
                      <a:gd name="connsiteY9" fmla="*/ 218069 h 389741"/>
                      <a:gd name="connsiteX10" fmla="*/ 349550 w 632554"/>
                      <a:gd name="connsiteY10" fmla="*/ 269053 h 389741"/>
                      <a:gd name="connsiteX11" fmla="*/ 351143 w 632554"/>
                      <a:gd name="connsiteY11" fmla="*/ 167085 h 389741"/>
                      <a:gd name="connsiteX12" fmla="*/ 344770 w 632554"/>
                      <a:gd name="connsiteY12" fmla="*/ 82642 h 389741"/>
                      <a:gd name="connsiteX13" fmla="*/ 324058 w 632554"/>
                      <a:gd name="connsiteY13" fmla="*/ 20506 h 389741"/>
                      <a:gd name="connsiteX14" fmla="*/ 214124 w 632554"/>
                      <a:gd name="connsiteY14" fmla="*/ 50777 h 389741"/>
                      <a:gd name="connsiteX15" fmla="*/ 212531 w 632554"/>
                      <a:gd name="connsiteY15" fmla="*/ 127253 h 389741"/>
                      <a:gd name="connsiteX16" fmla="*/ 226870 w 632554"/>
                      <a:gd name="connsiteY16" fmla="*/ 206916 h 389741"/>
                      <a:gd name="connsiteX17" fmla="*/ 258735 w 632554"/>
                      <a:gd name="connsiteY17" fmla="*/ 307291 h 389741"/>
                      <a:gd name="connsiteX18" fmla="*/ 175885 w 632554"/>
                      <a:gd name="connsiteY18" fmla="*/ 221255 h 389741"/>
                      <a:gd name="connsiteX19" fmla="*/ 123308 w 632554"/>
                      <a:gd name="connsiteY19" fmla="*/ 171865 h 389741"/>
                      <a:gd name="connsiteX20" fmla="*/ 54799 w 632554"/>
                      <a:gd name="connsiteY20" fmla="*/ 136813 h 389741"/>
                      <a:gd name="connsiteX21" fmla="*/ 2221 w 632554"/>
                      <a:gd name="connsiteY21" fmla="*/ 176644 h 389741"/>
                      <a:gd name="connsiteX22" fmla="*/ 18154 w 632554"/>
                      <a:gd name="connsiteY22" fmla="*/ 241968 h 389741"/>
                      <a:gd name="connsiteX23" fmla="*/ 128088 w 632554"/>
                      <a:gd name="connsiteY23" fmla="*/ 331190 h 389741"/>
                      <a:gd name="connsiteX24" fmla="*/ 279447 w 632554"/>
                      <a:gd name="connsiteY24" fmla="*/ 385361 h 389741"/>
                      <a:gd name="connsiteX25" fmla="*/ 295379 w 632554"/>
                      <a:gd name="connsiteY25" fmla="*/ 383767 h 389741"/>
                      <a:gd name="connsiteX26" fmla="*/ 319278 w 632554"/>
                      <a:gd name="connsiteY26" fmla="*/ 383767 h 389741"/>
                      <a:gd name="connsiteX27" fmla="*/ 327244 w 632554"/>
                      <a:gd name="connsiteY27" fmla="*/ 388547 h 389741"/>
                      <a:gd name="connsiteX28" fmla="*/ 339991 w 632554"/>
                      <a:gd name="connsiteY28" fmla="*/ 388547 h 389741"/>
                      <a:gd name="connsiteX29" fmla="*/ 376635 w 632554"/>
                      <a:gd name="connsiteY29" fmla="*/ 386954 h 389741"/>
                      <a:gd name="connsiteX30" fmla="*/ 397348 w 632554"/>
                      <a:gd name="connsiteY30" fmla="*/ 378988 h 389741"/>
                      <a:gd name="connsiteX31" fmla="*/ 470637 w 632554"/>
                      <a:gd name="connsiteY31" fmla="*/ 375801 h 389741"/>
                      <a:gd name="connsiteX32" fmla="*/ 543927 w 632554"/>
                      <a:gd name="connsiteY32" fmla="*/ 372614 h 389741"/>
                      <a:gd name="connsiteX33" fmla="*/ 604471 w 632554"/>
                      <a:gd name="connsiteY33" fmla="*/ 359869 h 389741"/>
                      <a:gd name="connsiteX34" fmla="*/ 599691 w 632554"/>
                      <a:gd name="connsiteY34" fmla="*/ 259494 h 3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2554" h="389741">
                        <a:moveTo>
                          <a:pt x="599691" y="259494"/>
                        </a:moveTo>
                        <a:cubicBezTo>
                          <a:pt x="580572" y="253120"/>
                          <a:pt x="559860" y="257900"/>
                          <a:pt x="542334" y="261087"/>
                        </a:cubicBezTo>
                        <a:cubicBezTo>
                          <a:pt x="520028" y="265867"/>
                          <a:pt x="499316" y="270646"/>
                          <a:pt x="478604" y="277019"/>
                        </a:cubicBezTo>
                        <a:cubicBezTo>
                          <a:pt x="462671" y="281799"/>
                          <a:pt x="446738" y="288172"/>
                          <a:pt x="430806" y="294545"/>
                        </a:cubicBezTo>
                        <a:cubicBezTo>
                          <a:pt x="448332" y="280206"/>
                          <a:pt x="465858" y="265867"/>
                          <a:pt x="483384" y="253120"/>
                        </a:cubicBezTo>
                        <a:cubicBezTo>
                          <a:pt x="515249" y="227628"/>
                          <a:pt x="553487" y="200543"/>
                          <a:pt x="548707" y="154339"/>
                        </a:cubicBezTo>
                        <a:cubicBezTo>
                          <a:pt x="547114" y="133627"/>
                          <a:pt x="534367" y="114508"/>
                          <a:pt x="513655" y="106541"/>
                        </a:cubicBezTo>
                        <a:cubicBezTo>
                          <a:pt x="494536" y="98575"/>
                          <a:pt x="472231" y="104948"/>
                          <a:pt x="456298" y="116101"/>
                        </a:cubicBezTo>
                        <a:cubicBezTo>
                          <a:pt x="438772" y="127253"/>
                          <a:pt x="426026" y="143186"/>
                          <a:pt x="413281" y="160712"/>
                        </a:cubicBezTo>
                        <a:cubicBezTo>
                          <a:pt x="400534" y="179831"/>
                          <a:pt x="387788" y="198950"/>
                          <a:pt x="376635" y="218069"/>
                        </a:cubicBezTo>
                        <a:cubicBezTo>
                          <a:pt x="367076" y="235595"/>
                          <a:pt x="357517" y="251527"/>
                          <a:pt x="349550" y="269053"/>
                        </a:cubicBezTo>
                        <a:cubicBezTo>
                          <a:pt x="351143" y="235595"/>
                          <a:pt x="351143" y="200543"/>
                          <a:pt x="351143" y="167085"/>
                        </a:cubicBezTo>
                        <a:cubicBezTo>
                          <a:pt x="349550" y="138406"/>
                          <a:pt x="347957" y="109728"/>
                          <a:pt x="344770" y="82642"/>
                        </a:cubicBezTo>
                        <a:cubicBezTo>
                          <a:pt x="341584" y="60337"/>
                          <a:pt x="338397" y="38031"/>
                          <a:pt x="324058" y="20506"/>
                        </a:cubicBezTo>
                        <a:cubicBezTo>
                          <a:pt x="289007" y="-20919"/>
                          <a:pt x="230056" y="6166"/>
                          <a:pt x="214124" y="50777"/>
                        </a:cubicBezTo>
                        <a:cubicBezTo>
                          <a:pt x="206158" y="74676"/>
                          <a:pt x="207751" y="101761"/>
                          <a:pt x="212531" y="127253"/>
                        </a:cubicBezTo>
                        <a:cubicBezTo>
                          <a:pt x="215717" y="154339"/>
                          <a:pt x="220497" y="179831"/>
                          <a:pt x="226870" y="206916"/>
                        </a:cubicBezTo>
                        <a:cubicBezTo>
                          <a:pt x="234836" y="240375"/>
                          <a:pt x="245989" y="273833"/>
                          <a:pt x="258735" y="307291"/>
                        </a:cubicBezTo>
                        <a:cubicBezTo>
                          <a:pt x="231649" y="278613"/>
                          <a:pt x="202971" y="249934"/>
                          <a:pt x="175885" y="221255"/>
                        </a:cubicBezTo>
                        <a:cubicBezTo>
                          <a:pt x="158360" y="203730"/>
                          <a:pt x="142428" y="186204"/>
                          <a:pt x="123308" y="171865"/>
                        </a:cubicBezTo>
                        <a:cubicBezTo>
                          <a:pt x="104189" y="155932"/>
                          <a:pt x="81884" y="140000"/>
                          <a:pt x="54799" y="136813"/>
                        </a:cubicBezTo>
                        <a:cubicBezTo>
                          <a:pt x="29306" y="135220"/>
                          <a:pt x="8594" y="152746"/>
                          <a:pt x="2221" y="176644"/>
                        </a:cubicBezTo>
                        <a:cubicBezTo>
                          <a:pt x="-4152" y="200543"/>
                          <a:pt x="3814" y="224442"/>
                          <a:pt x="18154" y="241968"/>
                        </a:cubicBezTo>
                        <a:cubicBezTo>
                          <a:pt x="46832" y="278613"/>
                          <a:pt x="88257" y="308884"/>
                          <a:pt x="128088" y="331190"/>
                        </a:cubicBezTo>
                        <a:cubicBezTo>
                          <a:pt x="174293" y="358275"/>
                          <a:pt x="226870" y="375801"/>
                          <a:pt x="279447" y="385361"/>
                        </a:cubicBezTo>
                        <a:cubicBezTo>
                          <a:pt x="284227" y="386954"/>
                          <a:pt x="290600" y="385361"/>
                          <a:pt x="295379" y="383767"/>
                        </a:cubicBezTo>
                        <a:cubicBezTo>
                          <a:pt x="301753" y="390140"/>
                          <a:pt x="311312" y="388547"/>
                          <a:pt x="319278" y="383767"/>
                        </a:cubicBezTo>
                        <a:cubicBezTo>
                          <a:pt x="322465" y="385361"/>
                          <a:pt x="324058" y="386954"/>
                          <a:pt x="327244" y="388547"/>
                        </a:cubicBezTo>
                        <a:cubicBezTo>
                          <a:pt x="332025" y="390140"/>
                          <a:pt x="336804" y="390140"/>
                          <a:pt x="339991" y="388547"/>
                        </a:cubicBezTo>
                        <a:cubicBezTo>
                          <a:pt x="352737" y="390140"/>
                          <a:pt x="363890" y="390140"/>
                          <a:pt x="376635" y="386954"/>
                        </a:cubicBezTo>
                        <a:cubicBezTo>
                          <a:pt x="384602" y="385361"/>
                          <a:pt x="390975" y="382174"/>
                          <a:pt x="397348" y="378988"/>
                        </a:cubicBezTo>
                        <a:cubicBezTo>
                          <a:pt x="421247" y="377394"/>
                          <a:pt x="445146" y="377394"/>
                          <a:pt x="470637" y="375801"/>
                        </a:cubicBezTo>
                        <a:cubicBezTo>
                          <a:pt x="494536" y="374208"/>
                          <a:pt x="520028" y="374208"/>
                          <a:pt x="543927" y="372614"/>
                        </a:cubicBezTo>
                        <a:cubicBezTo>
                          <a:pt x="564640" y="371021"/>
                          <a:pt x="586945" y="369428"/>
                          <a:pt x="604471" y="359869"/>
                        </a:cubicBezTo>
                        <a:cubicBezTo>
                          <a:pt x="639522" y="334376"/>
                          <a:pt x="645895" y="275426"/>
                          <a:pt x="599691" y="259494"/>
                        </a:cubicBezTo>
                        <a:close/>
                      </a:path>
                    </a:pathLst>
                  </a:custGeom>
                  <a:solidFill>
                    <a:srgbClr val="FBB03B"/>
                  </a:solidFill>
                  <a:ln w="47795" cap="rnd">
                    <a:solidFill>
                      <a:srgbClr val="534741"/>
                    </a:solidFill>
                    <a:prstDash val="solid"/>
                    <a:round/>
                  </a:ln>
                </p:spPr>
                <p:txBody>
                  <a:bodyPr rtlCol="0" anchor="ctr"/>
                  <a:lstStyle/>
                  <a:p>
                    <a:endParaRPr lang="en-US"/>
                  </a:p>
                </p:txBody>
              </p:sp>
              <p:grpSp>
                <p:nvGrpSpPr>
                  <p:cNvPr id="98" name="กราฟิก 6">
                    <a:extLst>
                      <a:ext uri="{FF2B5EF4-FFF2-40B4-BE49-F238E27FC236}">
                        <a16:creationId xmlns:a16="http://schemas.microsoft.com/office/drawing/2014/main" xmlns="" id="{39DC4B76-B316-45F6-BAFE-2CE92F652EA7}"/>
                      </a:ext>
                    </a:extLst>
                  </p:cNvPr>
                  <p:cNvGrpSpPr/>
                  <p:nvPr/>
                </p:nvGrpSpPr>
                <p:grpSpPr>
                  <a:xfrm>
                    <a:off x="4409665" y="2907235"/>
                    <a:ext cx="229330" cy="221616"/>
                    <a:chOff x="4409665" y="2907235"/>
                    <a:chExt cx="229330" cy="221616"/>
                  </a:xfrm>
                  <a:solidFill>
                    <a:srgbClr val="080808"/>
                  </a:solidFill>
                </p:grpSpPr>
                <p:sp>
                  <p:nvSpPr>
                    <p:cNvPr id="99" name="รูปแบบอิสระ: รูปร่าง 98">
                      <a:extLst>
                        <a:ext uri="{FF2B5EF4-FFF2-40B4-BE49-F238E27FC236}">
                          <a16:creationId xmlns:a16="http://schemas.microsoft.com/office/drawing/2014/main" xmlns="" id="{CC27C781-CC80-447B-8E49-83B950BF4BA9}"/>
                        </a:ext>
                      </a:extLst>
                    </p:cNvPr>
                    <p:cNvSpPr/>
                    <p:nvPr/>
                  </p:nvSpPr>
                  <p:spPr>
                    <a:xfrm>
                      <a:off x="4409665" y="2907235"/>
                      <a:ext cx="229330" cy="221616"/>
                    </a:xfrm>
                    <a:custGeom>
                      <a:avLst/>
                      <a:gdLst>
                        <a:gd name="connsiteX0" fmla="*/ 219692 w 229330"/>
                        <a:gd name="connsiteY0" fmla="*/ 28015 h 221616"/>
                        <a:gd name="connsiteX1" fmla="*/ 181454 w 229330"/>
                        <a:gd name="connsiteY1" fmla="*/ 930 h 221616"/>
                        <a:gd name="connsiteX2" fmla="*/ 154369 w 229330"/>
                        <a:gd name="connsiteY2" fmla="*/ 39168 h 221616"/>
                        <a:gd name="connsiteX3" fmla="*/ 162335 w 229330"/>
                        <a:gd name="connsiteY3" fmla="*/ 79000 h 221616"/>
                        <a:gd name="connsiteX4" fmla="*/ 163928 w 229330"/>
                        <a:gd name="connsiteY4" fmla="*/ 90152 h 221616"/>
                        <a:gd name="connsiteX5" fmla="*/ 163928 w 229330"/>
                        <a:gd name="connsiteY5" fmla="*/ 94932 h 221616"/>
                        <a:gd name="connsiteX6" fmla="*/ 163928 w 229330"/>
                        <a:gd name="connsiteY6" fmla="*/ 96525 h 221616"/>
                        <a:gd name="connsiteX7" fmla="*/ 163928 w 229330"/>
                        <a:gd name="connsiteY7" fmla="*/ 98119 h 221616"/>
                        <a:gd name="connsiteX8" fmla="*/ 163928 w 229330"/>
                        <a:gd name="connsiteY8" fmla="*/ 102898 h 221616"/>
                        <a:gd name="connsiteX9" fmla="*/ 162335 w 229330"/>
                        <a:gd name="connsiteY9" fmla="*/ 114051 h 221616"/>
                        <a:gd name="connsiteX10" fmla="*/ 162335 w 229330"/>
                        <a:gd name="connsiteY10" fmla="*/ 117238 h 221616"/>
                        <a:gd name="connsiteX11" fmla="*/ 160741 w 229330"/>
                        <a:gd name="connsiteY11" fmla="*/ 122017 h 221616"/>
                        <a:gd name="connsiteX12" fmla="*/ 157555 w 229330"/>
                        <a:gd name="connsiteY12" fmla="*/ 129984 h 221616"/>
                        <a:gd name="connsiteX13" fmla="*/ 155962 w 229330"/>
                        <a:gd name="connsiteY13" fmla="*/ 133170 h 221616"/>
                        <a:gd name="connsiteX14" fmla="*/ 147996 w 229330"/>
                        <a:gd name="connsiteY14" fmla="*/ 142730 h 221616"/>
                        <a:gd name="connsiteX15" fmla="*/ 146402 w 229330"/>
                        <a:gd name="connsiteY15" fmla="*/ 144323 h 221616"/>
                        <a:gd name="connsiteX16" fmla="*/ 144809 w 229330"/>
                        <a:gd name="connsiteY16" fmla="*/ 145916 h 221616"/>
                        <a:gd name="connsiteX17" fmla="*/ 143216 w 229330"/>
                        <a:gd name="connsiteY17" fmla="*/ 147509 h 221616"/>
                        <a:gd name="connsiteX18" fmla="*/ 144809 w 229330"/>
                        <a:gd name="connsiteY18" fmla="*/ 145916 h 221616"/>
                        <a:gd name="connsiteX19" fmla="*/ 144809 w 229330"/>
                        <a:gd name="connsiteY19" fmla="*/ 145916 h 221616"/>
                        <a:gd name="connsiteX20" fmla="*/ 143216 w 229330"/>
                        <a:gd name="connsiteY20" fmla="*/ 145916 h 221616"/>
                        <a:gd name="connsiteX21" fmla="*/ 143216 w 229330"/>
                        <a:gd name="connsiteY21" fmla="*/ 145916 h 221616"/>
                        <a:gd name="connsiteX22" fmla="*/ 140029 w 229330"/>
                        <a:gd name="connsiteY22" fmla="*/ 147509 h 221616"/>
                        <a:gd name="connsiteX23" fmla="*/ 136843 w 229330"/>
                        <a:gd name="connsiteY23" fmla="*/ 149103 h 221616"/>
                        <a:gd name="connsiteX24" fmla="*/ 128876 w 229330"/>
                        <a:gd name="connsiteY24" fmla="*/ 150696 h 221616"/>
                        <a:gd name="connsiteX25" fmla="*/ 128876 w 229330"/>
                        <a:gd name="connsiteY25" fmla="*/ 150696 h 221616"/>
                        <a:gd name="connsiteX26" fmla="*/ 125690 w 229330"/>
                        <a:gd name="connsiteY26" fmla="*/ 150696 h 221616"/>
                        <a:gd name="connsiteX27" fmla="*/ 108164 w 229330"/>
                        <a:gd name="connsiteY27" fmla="*/ 149103 h 221616"/>
                        <a:gd name="connsiteX28" fmla="*/ 103384 w 229330"/>
                        <a:gd name="connsiteY28" fmla="*/ 149103 h 221616"/>
                        <a:gd name="connsiteX29" fmla="*/ 104978 w 229330"/>
                        <a:gd name="connsiteY29" fmla="*/ 149103 h 221616"/>
                        <a:gd name="connsiteX30" fmla="*/ 95418 w 229330"/>
                        <a:gd name="connsiteY30" fmla="*/ 145916 h 221616"/>
                        <a:gd name="connsiteX31" fmla="*/ 90638 w 229330"/>
                        <a:gd name="connsiteY31" fmla="*/ 144323 h 221616"/>
                        <a:gd name="connsiteX32" fmla="*/ 90638 w 229330"/>
                        <a:gd name="connsiteY32" fmla="*/ 144323 h 221616"/>
                        <a:gd name="connsiteX33" fmla="*/ 87452 w 229330"/>
                        <a:gd name="connsiteY33" fmla="*/ 142730 h 221616"/>
                        <a:gd name="connsiteX34" fmla="*/ 84265 w 229330"/>
                        <a:gd name="connsiteY34" fmla="*/ 141136 h 221616"/>
                        <a:gd name="connsiteX35" fmla="*/ 79485 w 229330"/>
                        <a:gd name="connsiteY35" fmla="*/ 136357 h 221616"/>
                        <a:gd name="connsiteX36" fmla="*/ 77893 w 229330"/>
                        <a:gd name="connsiteY36" fmla="*/ 134763 h 221616"/>
                        <a:gd name="connsiteX37" fmla="*/ 74706 w 229330"/>
                        <a:gd name="connsiteY37" fmla="*/ 129984 h 221616"/>
                        <a:gd name="connsiteX38" fmla="*/ 71519 w 229330"/>
                        <a:gd name="connsiteY38" fmla="*/ 122017 h 221616"/>
                        <a:gd name="connsiteX39" fmla="*/ 71519 w 229330"/>
                        <a:gd name="connsiteY39" fmla="*/ 120424 h 221616"/>
                        <a:gd name="connsiteX40" fmla="*/ 71519 w 229330"/>
                        <a:gd name="connsiteY40" fmla="*/ 118831 h 221616"/>
                        <a:gd name="connsiteX41" fmla="*/ 71519 w 229330"/>
                        <a:gd name="connsiteY41" fmla="*/ 118831 h 221616"/>
                        <a:gd name="connsiteX42" fmla="*/ 71519 w 229330"/>
                        <a:gd name="connsiteY42" fmla="*/ 117238 h 221616"/>
                        <a:gd name="connsiteX43" fmla="*/ 71519 w 229330"/>
                        <a:gd name="connsiteY43" fmla="*/ 117238 h 221616"/>
                        <a:gd name="connsiteX44" fmla="*/ 68333 w 229330"/>
                        <a:gd name="connsiteY44" fmla="*/ 99712 h 221616"/>
                        <a:gd name="connsiteX45" fmla="*/ 68333 w 229330"/>
                        <a:gd name="connsiteY45" fmla="*/ 96525 h 221616"/>
                        <a:gd name="connsiteX46" fmla="*/ 68333 w 229330"/>
                        <a:gd name="connsiteY46" fmla="*/ 94932 h 221616"/>
                        <a:gd name="connsiteX47" fmla="*/ 68333 w 229330"/>
                        <a:gd name="connsiteY47" fmla="*/ 82186 h 221616"/>
                        <a:gd name="connsiteX48" fmla="*/ 74706 w 229330"/>
                        <a:gd name="connsiteY48" fmla="*/ 37575 h 221616"/>
                        <a:gd name="connsiteX49" fmla="*/ 44434 w 229330"/>
                        <a:gd name="connsiteY49" fmla="*/ 930 h 221616"/>
                        <a:gd name="connsiteX50" fmla="*/ 7789 w 229330"/>
                        <a:gd name="connsiteY50" fmla="*/ 31202 h 221616"/>
                        <a:gd name="connsiteX51" fmla="*/ 3009 w 229330"/>
                        <a:gd name="connsiteY51" fmla="*/ 128390 h 221616"/>
                        <a:gd name="connsiteX52" fmla="*/ 61960 w 229330"/>
                        <a:gd name="connsiteY52" fmla="*/ 208053 h 221616"/>
                        <a:gd name="connsiteX53" fmla="*/ 163928 w 229330"/>
                        <a:gd name="connsiteY53" fmla="*/ 214426 h 221616"/>
                        <a:gd name="connsiteX54" fmla="*/ 222878 w 229330"/>
                        <a:gd name="connsiteY54" fmla="*/ 149103 h 221616"/>
                        <a:gd name="connsiteX55" fmla="*/ 219692 w 229330"/>
                        <a:gd name="connsiteY55" fmla="*/ 28015 h 2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9330" h="221616">
                          <a:moveTo>
                            <a:pt x="219692" y="28015"/>
                          </a:moveTo>
                          <a:cubicBezTo>
                            <a:pt x="216505" y="10490"/>
                            <a:pt x="198979" y="-3850"/>
                            <a:pt x="181454" y="930"/>
                          </a:cubicBezTo>
                          <a:cubicBezTo>
                            <a:pt x="163928" y="4117"/>
                            <a:pt x="149589" y="21642"/>
                            <a:pt x="154369" y="39168"/>
                          </a:cubicBezTo>
                          <a:cubicBezTo>
                            <a:pt x="157555" y="51914"/>
                            <a:pt x="160741" y="64660"/>
                            <a:pt x="162335" y="79000"/>
                          </a:cubicBezTo>
                          <a:cubicBezTo>
                            <a:pt x="162335" y="82186"/>
                            <a:pt x="163928" y="85373"/>
                            <a:pt x="163928" y="90152"/>
                          </a:cubicBezTo>
                          <a:cubicBezTo>
                            <a:pt x="163928" y="91745"/>
                            <a:pt x="163928" y="93339"/>
                            <a:pt x="163928" y="94932"/>
                          </a:cubicBezTo>
                          <a:cubicBezTo>
                            <a:pt x="163928" y="94932"/>
                            <a:pt x="163928" y="94932"/>
                            <a:pt x="163928" y="96525"/>
                          </a:cubicBezTo>
                          <a:cubicBezTo>
                            <a:pt x="163928" y="96525"/>
                            <a:pt x="163928" y="98119"/>
                            <a:pt x="163928" y="98119"/>
                          </a:cubicBezTo>
                          <a:cubicBezTo>
                            <a:pt x="163928" y="99712"/>
                            <a:pt x="163928" y="101305"/>
                            <a:pt x="163928" y="102898"/>
                          </a:cubicBezTo>
                          <a:cubicBezTo>
                            <a:pt x="163928" y="106085"/>
                            <a:pt x="163928" y="110865"/>
                            <a:pt x="162335" y="114051"/>
                          </a:cubicBezTo>
                          <a:cubicBezTo>
                            <a:pt x="162335" y="114051"/>
                            <a:pt x="162335" y="115644"/>
                            <a:pt x="162335" y="117238"/>
                          </a:cubicBezTo>
                          <a:cubicBezTo>
                            <a:pt x="162335" y="118831"/>
                            <a:pt x="160741" y="120424"/>
                            <a:pt x="160741" y="122017"/>
                          </a:cubicBezTo>
                          <a:cubicBezTo>
                            <a:pt x="159148" y="125204"/>
                            <a:pt x="159148" y="126797"/>
                            <a:pt x="157555" y="129984"/>
                          </a:cubicBezTo>
                          <a:cubicBezTo>
                            <a:pt x="157555" y="131577"/>
                            <a:pt x="157555" y="131577"/>
                            <a:pt x="155962" y="133170"/>
                          </a:cubicBezTo>
                          <a:cubicBezTo>
                            <a:pt x="154369" y="136357"/>
                            <a:pt x="151182" y="139543"/>
                            <a:pt x="147996" y="142730"/>
                          </a:cubicBezTo>
                          <a:cubicBezTo>
                            <a:pt x="147996" y="142730"/>
                            <a:pt x="146402" y="144323"/>
                            <a:pt x="146402" y="144323"/>
                          </a:cubicBezTo>
                          <a:cubicBezTo>
                            <a:pt x="146402" y="144323"/>
                            <a:pt x="144809" y="145916"/>
                            <a:pt x="144809" y="145916"/>
                          </a:cubicBezTo>
                          <a:cubicBezTo>
                            <a:pt x="144809" y="145916"/>
                            <a:pt x="144809" y="145916"/>
                            <a:pt x="143216" y="147509"/>
                          </a:cubicBezTo>
                          <a:cubicBezTo>
                            <a:pt x="143216" y="147509"/>
                            <a:pt x="143216" y="147509"/>
                            <a:pt x="144809" y="145916"/>
                          </a:cubicBezTo>
                          <a:cubicBezTo>
                            <a:pt x="144809" y="145916"/>
                            <a:pt x="144809" y="145916"/>
                            <a:pt x="144809" y="145916"/>
                          </a:cubicBezTo>
                          <a:cubicBezTo>
                            <a:pt x="144809" y="145916"/>
                            <a:pt x="144809" y="145916"/>
                            <a:pt x="143216" y="145916"/>
                          </a:cubicBezTo>
                          <a:cubicBezTo>
                            <a:pt x="143216" y="145916"/>
                            <a:pt x="143216" y="145916"/>
                            <a:pt x="143216" y="145916"/>
                          </a:cubicBezTo>
                          <a:cubicBezTo>
                            <a:pt x="141623" y="145916"/>
                            <a:pt x="141623" y="147509"/>
                            <a:pt x="140029" y="147509"/>
                          </a:cubicBezTo>
                          <a:cubicBezTo>
                            <a:pt x="138436" y="147509"/>
                            <a:pt x="138436" y="149103"/>
                            <a:pt x="136843" y="149103"/>
                          </a:cubicBezTo>
                          <a:cubicBezTo>
                            <a:pt x="133656" y="149103"/>
                            <a:pt x="132063" y="150696"/>
                            <a:pt x="128876" y="150696"/>
                          </a:cubicBezTo>
                          <a:cubicBezTo>
                            <a:pt x="128876" y="150696"/>
                            <a:pt x="128876" y="150696"/>
                            <a:pt x="128876" y="150696"/>
                          </a:cubicBezTo>
                          <a:cubicBezTo>
                            <a:pt x="127283" y="150696"/>
                            <a:pt x="125690" y="150696"/>
                            <a:pt x="125690" y="150696"/>
                          </a:cubicBezTo>
                          <a:cubicBezTo>
                            <a:pt x="119317" y="150696"/>
                            <a:pt x="112944" y="149103"/>
                            <a:pt x="108164" y="149103"/>
                          </a:cubicBezTo>
                          <a:cubicBezTo>
                            <a:pt x="106571" y="149103"/>
                            <a:pt x="104978" y="149103"/>
                            <a:pt x="103384" y="149103"/>
                          </a:cubicBezTo>
                          <a:cubicBezTo>
                            <a:pt x="98605" y="149103"/>
                            <a:pt x="104978" y="149103"/>
                            <a:pt x="104978" y="149103"/>
                          </a:cubicBezTo>
                          <a:cubicBezTo>
                            <a:pt x="101791" y="149103"/>
                            <a:pt x="97011" y="145916"/>
                            <a:pt x="95418" y="145916"/>
                          </a:cubicBezTo>
                          <a:cubicBezTo>
                            <a:pt x="93825" y="145916"/>
                            <a:pt x="92232" y="144323"/>
                            <a:pt x="90638" y="144323"/>
                          </a:cubicBezTo>
                          <a:cubicBezTo>
                            <a:pt x="90638" y="144323"/>
                            <a:pt x="90638" y="144323"/>
                            <a:pt x="90638" y="144323"/>
                          </a:cubicBezTo>
                          <a:cubicBezTo>
                            <a:pt x="89045" y="142730"/>
                            <a:pt x="89045" y="142730"/>
                            <a:pt x="87452" y="142730"/>
                          </a:cubicBezTo>
                          <a:cubicBezTo>
                            <a:pt x="85859" y="142730"/>
                            <a:pt x="85859" y="141136"/>
                            <a:pt x="84265" y="141136"/>
                          </a:cubicBezTo>
                          <a:cubicBezTo>
                            <a:pt x="82672" y="139543"/>
                            <a:pt x="81079" y="137950"/>
                            <a:pt x="79485" y="136357"/>
                          </a:cubicBezTo>
                          <a:cubicBezTo>
                            <a:pt x="79485" y="136357"/>
                            <a:pt x="79485" y="134763"/>
                            <a:pt x="77893" y="134763"/>
                          </a:cubicBezTo>
                          <a:cubicBezTo>
                            <a:pt x="77893" y="133170"/>
                            <a:pt x="74706" y="129984"/>
                            <a:pt x="74706" y="129984"/>
                          </a:cubicBezTo>
                          <a:cubicBezTo>
                            <a:pt x="73112" y="126797"/>
                            <a:pt x="73112" y="125204"/>
                            <a:pt x="71519" y="122017"/>
                          </a:cubicBezTo>
                          <a:cubicBezTo>
                            <a:pt x="71519" y="122017"/>
                            <a:pt x="71519" y="122017"/>
                            <a:pt x="71519" y="120424"/>
                          </a:cubicBezTo>
                          <a:cubicBezTo>
                            <a:pt x="71519" y="122017"/>
                            <a:pt x="71519" y="122017"/>
                            <a:pt x="71519" y="118831"/>
                          </a:cubicBezTo>
                          <a:cubicBezTo>
                            <a:pt x="71519" y="118831"/>
                            <a:pt x="71519" y="118831"/>
                            <a:pt x="71519" y="118831"/>
                          </a:cubicBezTo>
                          <a:cubicBezTo>
                            <a:pt x="71519" y="118831"/>
                            <a:pt x="71519" y="117238"/>
                            <a:pt x="71519" y="117238"/>
                          </a:cubicBezTo>
                          <a:cubicBezTo>
                            <a:pt x="71519" y="117238"/>
                            <a:pt x="71519" y="117238"/>
                            <a:pt x="71519" y="117238"/>
                          </a:cubicBezTo>
                          <a:cubicBezTo>
                            <a:pt x="69926" y="110865"/>
                            <a:pt x="69926" y="106085"/>
                            <a:pt x="68333" y="99712"/>
                          </a:cubicBezTo>
                          <a:cubicBezTo>
                            <a:pt x="68333" y="98119"/>
                            <a:pt x="68333" y="98119"/>
                            <a:pt x="68333" y="96525"/>
                          </a:cubicBezTo>
                          <a:cubicBezTo>
                            <a:pt x="68333" y="96525"/>
                            <a:pt x="68333" y="96525"/>
                            <a:pt x="68333" y="94932"/>
                          </a:cubicBezTo>
                          <a:cubicBezTo>
                            <a:pt x="68333" y="90152"/>
                            <a:pt x="68333" y="86966"/>
                            <a:pt x="68333" y="82186"/>
                          </a:cubicBezTo>
                          <a:cubicBezTo>
                            <a:pt x="69926" y="67847"/>
                            <a:pt x="73112" y="51914"/>
                            <a:pt x="74706" y="37575"/>
                          </a:cubicBezTo>
                          <a:cubicBezTo>
                            <a:pt x="77893" y="20049"/>
                            <a:pt x="61960" y="930"/>
                            <a:pt x="44434" y="930"/>
                          </a:cubicBezTo>
                          <a:cubicBezTo>
                            <a:pt x="25315" y="-663"/>
                            <a:pt x="10976" y="12083"/>
                            <a:pt x="7789" y="31202"/>
                          </a:cubicBezTo>
                          <a:cubicBezTo>
                            <a:pt x="1416" y="63067"/>
                            <a:pt x="-3363" y="96525"/>
                            <a:pt x="3009" y="128390"/>
                          </a:cubicBezTo>
                          <a:cubicBezTo>
                            <a:pt x="10976" y="161849"/>
                            <a:pt x="30095" y="190527"/>
                            <a:pt x="61960" y="208053"/>
                          </a:cubicBezTo>
                          <a:cubicBezTo>
                            <a:pt x="92232" y="223985"/>
                            <a:pt x="132063" y="225579"/>
                            <a:pt x="163928" y="214426"/>
                          </a:cubicBezTo>
                          <a:cubicBezTo>
                            <a:pt x="192606" y="203273"/>
                            <a:pt x="213319" y="176188"/>
                            <a:pt x="222878" y="149103"/>
                          </a:cubicBezTo>
                          <a:cubicBezTo>
                            <a:pt x="234031" y="104491"/>
                            <a:pt x="229252" y="64660"/>
                            <a:pt x="219692" y="28015"/>
                          </a:cubicBezTo>
                          <a:close/>
                        </a:path>
                      </a:pathLst>
                    </a:custGeom>
                    <a:solidFill>
                      <a:srgbClr val="080808"/>
                    </a:solidFill>
                    <a:ln w="15932" cap="flat">
                      <a:noFill/>
                      <a:prstDash val="solid"/>
                      <a:miter/>
                    </a:ln>
                  </p:spPr>
                  <p:txBody>
                    <a:bodyPr rtlCol="0" anchor="ctr"/>
                    <a:lstStyle/>
                    <a:p>
                      <a:endParaRPr lang="en-US"/>
                    </a:p>
                  </p:txBody>
                </p:sp>
                <p:sp>
                  <p:nvSpPr>
                    <p:cNvPr id="100" name="รูปแบบอิสระ: รูปร่าง 99">
                      <a:extLst>
                        <a:ext uri="{FF2B5EF4-FFF2-40B4-BE49-F238E27FC236}">
                          <a16:creationId xmlns:a16="http://schemas.microsoft.com/office/drawing/2014/main" xmlns="" id="{2F57908B-1F17-44DD-8188-AE0B3ADD0904}"/>
                        </a:ext>
                      </a:extLst>
                    </p:cNvPr>
                    <p:cNvSpPr/>
                    <p:nvPr/>
                  </p:nvSpPr>
                  <p:spPr>
                    <a:xfrm>
                      <a:off x="4554474" y="3049965"/>
                      <a:ext cx="15932" cy="15932"/>
                    </a:xfrm>
                    <a:custGeom>
                      <a:avLst/>
                      <a:gdLst>
                        <a:gd name="connsiteX0" fmla="*/ 0 w 15932"/>
                        <a:gd name="connsiteY0" fmla="*/ 0 h 15932"/>
                        <a:gd name="connsiteX1" fmla="*/ 0 w 15932"/>
                        <a:gd name="connsiteY1" fmla="*/ 0 h 15932"/>
                        <a:gd name="connsiteX2" fmla="*/ 0 w 15932"/>
                        <a:gd name="connsiteY2" fmla="*/ 0 h 15932"/>
                      </a:gdLst>
                      <a:ahLst/>
                      <a:cxnLst>
                        <a:cxn ang="0">
                          <a:pos x="connsiteX0" y="connsiteY0"/>
                        </a:cxn>
                        <a:cxn ang="0">
                          <a:pos x="connsiteX1" y="connsiteY1"/>
                        </a:cxn>
                        <a:cxn ang="0">
                          <a:pos x="connsiteX2" y="connsiteY2"/>
                        </a:cxn>
                      </a:cxnLst>
                      <a:rect l="l" t="t" r="r" b="b"/>
                      <a:pathLst>
                        <a:path w="15932" h="15932">
                          <a:moveTo>
                            <a:pt x="0" y="0"/>
                          </a:moveTo>
                          <a:cubicBezTo>
                            <a:pt x="0" y="0"/>
                            <a:pt x="0" y="0"/>
                            <a:pt x="0" y="0"/>
                          </a:cubicBezTo>
                          <a:cubicBezTo>
                            <a:pt x="0" y="0"/>
                            <a:pt x="0" y="0"/>
                            <a:pt x="0" y="0"/>
                          </a:cubicBezTo>
                          <a:close/>
                        </a:path>
                      </a:pathLst>
                    </a:custGeom>
                    <a:solidFill>
                      <a:srgbClr val="080808"/>
                    </a:solidFill>
                    <a:ln w="15932"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80B3F34B-30DA-4602-8843-607209F6C908}"/>
                        </a:ext>
                      </a:extLst>
                    </p:cNvPr>
                    <p:cNvSpPr/>
                    <p:nvPr/>
                  </p:nvSpPr>
                  <p:spPr>
                    <a:xfrm>
                      <a:off x="4479591" y="3019693"/>
                      <a:ext cx="15932" cy="1593"/>
                    </a:xfrm>
                    <a:custGeom>
                      <a:avLst/>
                      <a:gdLst>
                        <a:gd name="connsiteX0" fmla="*/ 0 w 15932"/>
                        <a:gd name="connsiteY0" fmla="*/ 1593 h 1593"/>
                        <a:gd name="connsiteX1" fmla="*/ 0 w 15932"/>
                        <a:gd name="connsiteY1" fmla="*/ 0 h 1593"/>
                        <a:gd name="connsiteX2" fmla="*/ 0 w 15932"/>
                        <a:gd name="connsiteY2" fmla="*/ 0 h 1593"/>
                        <a:gd name="connsiteX3" fmla="*/ 0 w 15932"/>
                        <a:gd name="connsiteY3" fmla="*/ 1593 h 1593"/>
                      </a:gdLst>
                      <a:ahLst/>
                      <a:cxnLst>
                        <a:cxn ang="0">
                          <a:pos x="connsiteX0" y="connsiteY0"/>
                        </a:cxn>
                        <a:cxn ang="0">
                          <a:pos x="connsiteX1" y="connsiteY1"/>
                        </a:cxn>
                        <a:cxn ang="0">
                          <a:pos x="connsiteX2" y="connsiteY2"/>
                        </a:cxn>
                        <a:cxn ang="0">
                          <a:pos x="connsiteX3" y="connsiteY3"/>
                        </a:cxn>
                      </a:cxnLst>
                      <a:rect l="l" t="t" r="r" b="b"/>
                      <a:pathLst>
                        <a:path w="15932" h="1593">
                          <a:moveTo>
                            <a:pt x="0" y="1593"/>
                          </a:moveTo>
                          <a:cubicBezTo>
                            <a:pt x="0" y="1593"/>
                            <a:pt x="0" y="0"/>
                            <a:pt x="0" y="0"/>
                          </a:cubicBezTo>
                          <a:cubicBezTo>
                            <a:pt x="0" y="0"/>
                            <a:pt x="0" y="0"/>
                            <a:pt x="0" y="0"/>
                          </a:cubicBezTo>
                          <a:cubicBezTo>
                            <a:pt x="0" y="0"/>
                            <a:pt x="0" y="1593"/>
                            <a:pt x="0" y="1593"/>
                          </a:cubicBezTo>
                          <a:close/>
                        </a:path>
                      </a:pathLst>
                    </a:custGeom>
                    <a:solidFill>
                      <a:srgbClr val="080808"/>
                    </a:solidFill>
                    <a:ln w="15932" cap="flat">
                      <a:noFill/>
                      <a:prstDash val="solid"/>
                      <a:miter/>
                    </a:ln>
                  </p:spPr>
                  <p:txBody>
                    <a:bodyPr rtlCol="0" anchor="ctr"/>
                    <a:lstStyle/>
                    <a:p>
                      <a:endParaRPr lang="en-US"/>
                    </a:p>
                  </p:txBody>
                </p:sp>
              </p:grpSp>
            </p:grpSp>
            <p:sp>
              <p:nvSpPr>
                <p:cNvPr id="102" name="รูปแบบอิสระ: รูปร่าง 101">
                  <a:extLst>
                    <a:ext uri="{FF2B5EF4-FFF2-40B4-BE49-F238E27FC236}">
                      <a16:creationId xmlns:a16="http://schemas.microsoft.com/office/drawing/2014/main" xmlns="" id="{36DFFF23-5EEE-4C23-8C28-A5A64800C6F4}"/>
                    </a:ext>
                  </a:extLst>
                </p:cNvPr>
                <p:cNvSpPr/>
                <p:nvPr/>
              </p:nvSpPr>
              <p:spPr>
                <a:xfrm>
                  <a:off x="4780088" y="2764533"/>
                  <a:ext cx="163139" cy="162895"/>
                </a:xfrm>
                <a:custGeom>
                  <a:avLst/>
                  <a:gdLst>
                    <a:gd name="connsiteX0" fmla="*/ 99409 w 163139"/>
                    <a:gd name="connsiteY0" fmla="*/ 1833 h 162895"/>
                    <a:gd name="connsiteX1" fmla="*/ 40459 w 163139"/>
                    <a:gd name="connsiteY1" fmla="*/ 9800 h 162895"/>
                    <a:gd name="connsiteX2" fmla="*/ 3814 w 163139"/>
                    <a:gd name="connsiteY2" fmla="*/ 56004 h 162895"/>
                    <a:gd name="connsiteX3" fmla="*/ 2221 w 163139"/>
                    <a:gd name="connsiteY3" fmla="*/ 103801 h 162895"/>
                    <a:gd name="connsiteX4" fmla="*/ 11780 w 163139"/>
                    <a:gd name="connsiteY4" fmla="*/ 124514 h 162895"/>
                    <a:gd name="connsiteX5" fmla="*/ 38866 w 163139"/>
                    <a:gd name="connsiteY5" fmla="*/ 151599 h 162895"/>
                    <a:gd name="connsiteX6" fmla="*/ 65951 w 163139"/>
                    <a:gd name="connsiteY6" fmla="*/ 159565 h 162895"/>
                    <a:gd name="connsiteX7" fmla="*/ 101002 w 163139"/>
                    <a:gd name="connsiteY7" fmla="*/ 161159 h 162895"/>
                    <a:gd name="connsiteX8" fmla="*/ 163139 w 163139"/>
                    <a:gd name="connsiteY8" fmla="*/ 79903 h 162895"/>
                    <a:gd name="connsiteX9" fmla="*/ 99409 w 163139"/>
                    <a:gd name="connsiteY9" fmla="*/ 1833 h 16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39" h="162895">
                      <a:moveTo>
                        <a:pt x="99409" y="1833"/>
                      </a:moveTo>
                      <a:cubicBezTo>
                        <a:pt x="78697" y="-1353"/>
                        <a:pt x="57985" y="-1353"/>
                        <a:pt x="40459" y="9800"/>
                      </a:cubicBezTo>
                      <a:cubicBezTo>
                        <a:pt x="22933" y="20952"/>
                        <a:pt x="10187" y="35291"/>
                        <a:pt x="3814" y="56004"/>
                      </a:cubicBezTo>
                      <a:cubicBezTo>
                        <a:pt x="-966" y="70343"/>
                        <a:pt x="-966" y="89462"/>
                        <a:pt x="2221" y="103801"/>
                      </a:cubicBezTo>
                      <a:cubicBezTo>
                        <a:pt x="3814" y="110175"/>
                        <a:pt x="7001" y="118141"/>
                        <a:pt x="11780" y="124514"/>
                      </a:cubicBezTo>
                      <a:cubicBezTo>
                        <a:pt x="19746" y="135666"/>
                        <a:pt x="27713" y="142040"/>
                        <a:pt x="38866" y="151599"/>
                      </a:cubicBezTo>
                      <a:cubicBezTo>
                        <a:pt x="45239" y="156379"/>
                        <a:pt x="56391" y="159565"/>
                        <a:pt x="65951" y="159565"/>
                      </a:cubicBezTo>
                      <a:cubicBezTo>
                        <a:pt x="77104" y="162752"/>
                        <a:pt x="88257" y="164345"/>
                        <a:pt x="101002" y="161159"/>
                      </a:cubicBezTo>
                      <a:cubicBezTo>
                        <a:pt x="137647" y="153192"/>
                        <a:pt x="163139" y="116547"/>
                        <a:pt x="163139" y="79903"/>
                      </a:cubicBezTo>
                      <a:cubicBezTo>
                        <a:pt x="163139" y="43258"/>
                        <a:pt x="136054" y="8206"/>
                        <a:pt x="99409" y="1833"/>
                      </a:cubicBezTo>
                      <a:close/>
                    </a:path>
                  </a:pathLst>
                </a:custGeom>
                <a:solidFill>
                  <a:srgbClr val="F9B4C4"/>
                </a:solidFill>
                <a:ln w="15932" cap="flat">
                  <a:noFill/>
                  <a:prstDash val="solid"/>
                  <a:miter/>
                </a:ln>
              </p:spPr>
              <p:txBody>
                <a:bodyPr rtlCol="0" anchor="ctr"/>
                <a:lstStyle/>
                <a:p>
                  <a:endParaRPr lang="en-US"/>
                </a:p>
              </p:txBody>
            </p:sp>
            <p:sp>
              <p:nvSpPr>
                <p:cNvPr id="103" name="รูปแบบอิสระ: รูปร่าง 102">
                  <a:extLst>
                    <a:ext uri="{FF2B5EF4-FFF2-40B4-BE49-F238E27FC236}">
                      <a16:creationId xmlns:a16="http://schemas.microsoft.com/office/drawing/2014/main" xmlns="" id="{635A2ADD-4C3C-4A6C-A2DB-D92A0C8E57F0}"/>
                    </a:ext>
                  </a:extLst>
                </p:cNvPr>
                <p:cNvSpPr/>
                <p:nvPr/>
              </p:nvSpPr>
              <p:spPr>
                <a:xfrm>
                  <a:off x="4048099" y="2761381"/>
                  <a:ext cx="163977" cy="167046"/>
                </a:xfrm>
                <a:custGeom>
                  <a:avLst/>
                  <a:gdLst>
                    <a:gd name="connsiteX0" fmla="*/ 139927 w 163977"/>
                    <a:gd name="connsiteY0" fmla="*/ 25697 h 167046"/>
                    <a:gd name="connsiteX1" fmla="*/ 120808 w 163977"/>
                    <a:gd name="connsiteY1" fmla="*/ 11358 h 167046"/>
                    <a:gd name="connsiteX2" fmla="*/ 80977 w 163977"/>
                    <a:gd name="connsiteY2" fmla="*/ 205 h 167046"/>
                    <a:gd name="connsiteX3" fmla="*/ 42739 w 163977"/>
                    <a:gd name="connsiteY3" fmla="*/ 14544 h 167046"/>
                    <a:gd name="connsiteX4" fmla="*/ 41145 w 163977"/>
                    <a:gd name="connsiteY4" fmla="*/ 14544 h 167046"/>
                    <a:gd name="connsiteX5" fmla="*/ 2907 w 163977"/>
                    <a:gd name="connsiteY5" fmla="*/ 110139 h 167046"/>
                    <a:gd name="connsiteX6" fmla="*/ 101689 w 163977"/>
                    <a:gd name="connsiteY6" fmla="*/ 164310 h 167046"/>
                    <a:gd name="connsiteX7" fmla="*/ 163826 w 163977"/>
                    <a:gd name="connsiteY7" fmla="*/ 83054 h 167046"/>
                    <a:gd name="connsiteX8" fmla="*/ 139927 w 163977"/>
                    <a:gd name="connsiteY8" fmla="*/ 25697 h 16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77" h="167046">
                      <a:moveTo>
                        <a:pt x="139927" y="25697"/>
                      </a:moveTo>
                      <a:cubicBezTo>
                        <a:pt x="133554" y="19324"/>
                        <a:pt x="127181" y="14544"/>
                        <a:pt x="120808" y="11358"/>
                      </a:cubicBezTo>
                      <a:cubicBezTo>
                        <a:pt x="108062" y="3392"/>
                        <a:pt x="96909" y="1798"/>
                        <a:pt x="80977" y="205"/>
                      </a:cubicBezTo>
                      <a:cubicBezTo>
                        <a:pt x="68231" y="-1388"/>
                        <a:pt x="52298" y="6578"/>
                        <a:pt x="42739" y="14544"/>
                      </a:cubicBezTo>
                      <a:cubicBezTo>
                        <a:pt x="42739" y="14544"/>
                        <a:pt x="41145" y="14544"/>
                        <a:pt x="41145" y="14544"/>
                      </a:cubicBezTo>
                      <a:cubicBezTo>
                        <a:pt x="7687" y="32070"/>
                        <a:pt x="-6652" y="73495"/>
                        <a:pt x="2907" y="110139"/>
                      </a:cubicBezTo>
                      <a:cubicBezTo>
                        <a:pt x="14060" y="151564"/>
                        <a:pt x="60264" y="175463"/>
                        <a:pt x="101689" y="164310"/>
                      </a:cubicBezTo>
                      <a:cubicBezTo>
                        <a:pt x="138334" y="154751"/>
                        <a:pt x="163826" y="121292"/>
                        <a:pt x="163826" y="83054"/>
                      </a:cubicBezTo>
                      <a:cubicBezTo>
                        <a:pt x="165419" y="62342"/>
                        <a:pt x="154266" y="40036"/>
                        <a:pt x="139927" y="25697"/>
                      </a:cubicBezTo>
                      <a:close/>
                    </a:path>
                  </a:pathLst>
                </a:custGeom>
                <a:solidFill>
                  <a:srgbClr val="F9B4C4"/>
                </a:solidFill>
                <a:ln w="15932" cap="flat">
                  <a:noFill/>
                  <a:prstDash val="solid"/>
                  <a:miter/>
                </a:ln>
              </p:spPr>
              <p:txBody>
                <a:bodyPr rtlCol="0" anchor="ctr"/>
                <a:lstStyle/>
                <a:p>
                  <a:endParaRPr lang="en-US"/>
                </a:p>
              </p:txBody>
            </p:sp>
          </p:grpSp>
          <p:grpSp>
            <p:nvGrpSpPr>
              <p:cNvPr id="104" name="กราฟิก 6">
                <a:extLst>
                  <a:ext uri="{FF2B5EF4-FFF2-40B4-BE49-F238E27FC236}">
                    <a16:creationId xmlns:a16="http://schemas.microsoft.com/office/drawing/2014/main" xmlns="" id="{39DC4B76-B316-45F6-BAFE-2CE92F652EA7}"/>
                  </a:ext>
                </a:extLst>
              </p:cNvPr>
              <p:cNvGrpSpPr/>
              <p:nvPr/>
            </p:nvGrpSpPr>
            <p:grpSpPr>
              <a:xfrm>
                <a:off x="3876706" y="3671287"/>
                <a:ext cx="1354900" cy="935286"/>
                <a:chOff x="3876706" y="3671287"/>
                <a:chExt cx="1354900" cy="935286"/>
              </a:xfrm>
              <a:solidFill>
                <a:schemeClr val="accent1"/>
              </a:solidFill>
            </p:grpSpPr>
            <p:sp>
              <p:nvSpPr>
                <p:cNvPr id="105" name="รูปแบบอิสระ: รูปร่าง 104">
                  <a:extLst>
                    <a:ext uri="{FF2B5EF4-FFF2-40B4-BE49-F238E27FC236}">
                      <a16:creationId xmlns:a16="http://schemas.microsoft.com/office/drawing/2014/main" xmlns="" id="{AF2A86E1-D089-480F-8A96-A8B9B8E56D57}"/>
                    </a:ext>
                  </a:extLst>
                </p:cNvPr>
                <p:cNvSpPr/>
                <p:nvPr/>
              </p:nvSpPr>
              <p:spPr>
                <a:xfrm>
                  <a:off x="4025514" y="3844998"/>
                  <a:ext cx="1005342" cy="761574"/>
                </a:xfrm>
                <a:custGeom>
                  <a:avLst/>
                  <a:gdLst>
                    <a:gd name="connsiteX0" fmla="*/ 0 w 1005342"/>
                    <a:gd name="connsiteY0" fmla="*/ 1593 h 761574"/>
                    <a:gd name="connsiteX1" fmla="*/ 82849 w 1005342"/>
                    <a:gd name="connsiteY1" fmla="*/ 650047 h 761574"/>
                    <a:gd name="connsiteX2" fmla="*/ 492315 w 1005342"/>
                    <a:gd name="connsiteY2" fmla="*/ 761575 h 761574"/>
                    <a:gd name="connsiteX3" fmla="*/ 922494 w 1005342"/>
                    <a:gd name="connsiteY3" fmla="*/ 658013 h 761574"/>
                    <a:gd name="connsiteX4" fmla="*/ 1005342 w 1005342"/>
                    <a:gd name="connsiteY4" fmla="*/ 0 h 761574"/>
                    <a:gd name="connsiteX5" fmla="*/ 0 w 1005342"/>
                    <a:gd name="connsiteY5" fmla="*/ 1593 h 76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342" h="761574">
                      <a:moveTo>
                        <a:pt x="0" y="1593"/>
                      </a:moveTo>
                      <a:cubicBezTo>
                        <a:pt x="0" y="1593"/>
                        <a:pt x="30272" y="538519"/>
                        <a:pt x="82849" y="650047"/>
                      </a:cubicBezTo>
                      <a:cubicBezTo>
                        <a:pt x="133833" y="761575"/>
                        <a:pt x="391940" y="761575"/>
                        <a:pt x="492315" y="761575"/>
                      </a:cubicBezTo>
                      <a:cubicBezTo>
                        <a:pt x="645268" y="761575"/>
                        <a:pt x="871509" y="759982"/>
                        <a:pt x="922494" y="658013"/>
                      </a:cubicBezTo>
                      <a:cubicBezTo>
                        <a:pt x="967105" y="567198"/>
                        <a:pt x="1000563" y="92409"/>
                        <a:pt x="1005342" y="0"/>
                      </a:cubicBezTo>
                      <a:lnTo>
                        <a:pt x="0" y="1593"/>
                      </a:lnTo>
                      <a:close/>
                    </a:path>
                  </a:pathLst>
                </a:custGeom>
                <a:solidFill>
                  <a:srgbClr val="A1C8E5"/>
                </a:solidFill>
                <a:ln w="15932" cap="flat">
                  <a:no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4F542FB8-CB14-4792-A699-4F8FA6FEC283}"/>
                    </a:ext>
                  </a:extLst>
                </p:cNvPr>
                <p:cNvSpPr/>
                <p:nvPr/>
              </p:nvSpPr>
              <p:spPr>
                <a:xfrm>
                  <a:off x="4145008" y="4120427"/>
                  <a:ext cx="849272" cy="447336"/>
                </a:xfrm>
                <a:custGeom>
                  <a:avLst/>
                  <a:gdLst>
                    <a:gd name="connsiteX0" fmla="*/ 844424 w 849272"/>
                    <a:gd name="connsiteY0" fmla="*/ 44815 h 447336"/>
                    <a:gd name="connsiteX1" fmla="*/ 0 w 849272"/>
                    <a:gd name="connsiteY1" fmla="*/ 6577 h 447336"/>
                    <a:gd name="connsiteX2" fmla="*/ 68510 w 849272"/>
                    <a:gd name="connsiteY2" fmla="*/ 314075 h 447336"/>
                    <a:gd name="connsiteX3" fmla="*/ 726523 w 849272"/>
                    <a:gd name="connsiteY3" fmla="*/ 433569 h 447336"/>
                    <a:gd name="connsiteX4" fmla="*/ 844424 w 849272"/>
                    <a:gd name="connsiteY4" fmla="*/ 44815 h 4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72" h="447336">
                      <a:moveTo>
                        <a:pt x="844424" y="44815"/>
                      </a:moveTo>
                      <a:cubicBezTo>
                        <a:pt x="844424" y="44815"/>
                        <a:pt x="0" y="-20508"/>
                        <a:pt x="0" y="6577"/>
                      </a:cubicBezTo>
                      <a:cubicBezTo>
                        <a:pt x="0" y="33662"/>
                        <a:pt x="0" y="261498"/>
                        <a:pt x="68510" y="314075"/>
                      </a:cubicBezTo>
                      <a:cubicBezTo>
                        <a:pt x="135427" y="368246"/>
                        <a:pt x="565605" y="487740"/>
                        <a:pt x="726523" y="433569"/>
                      </a:cubicBezTo>
                      <a:cubicBezTo>
                        <a:pt x="885849" y="379399"/>
                        <a:pt x="844424" y="44815"/>
                        <a:pt x="844424" y="44815"/>
                      </a:cubicBezTo>
                      <a:close/>
                    </a:path>
                  </a:pathLst>
                </a:custGeom>
                <a:solidFill>
                  <a:srgbClr val="D0E1F3"/>
                </a:solidFill>
                <a:ln w="15932" cap="flat">
                  <a:noFill/>
                  <a:prstDash val="solid"/>
                  <a:miter/>
                </a:ln>
              </p:spPr>
              <p:txBody>
                <a:bodyPr rtlCol="0" anchor="ctr"/>
                <a:lstStyle/>
                <a:p>
                  <a:endParaRPr lang="en-US"/>
                </a:p>
              </p:txBody>
            </p:sp>
            <p:sp>
              <p:nvSpPr>
                <p:cNvPr id="107" name="รูปแบบอิสระ: รูปร่าง 106">
                  <a:extLst>
                    <a:ext uri="{FF2B5EF4-FFF2-40B4-BE49-F238E27FC236}">
                      <a16:creationId xmlns:a16="http://schemas.microsoft.com/office/drawing/2014/main" xmlns="" id="{F364B97A-EFC4-4841-8B59-CAFDB2DB9DFE}"/>
                    </a:ext>
                  </a:extLst>
                </p:cNvPr>
                <p:cNvSpPr/>
                <p:nvPr/>
              </p:nvSpPr>
              <p:spPr>
                <a:xfrm>
                  <a:off x="4025514" y="3844998"/>
                  <a:ext cx="1005342" cy="761574"/>
                </a:xfrm>
                <a:custGeom>
                  <a:avLst/>
                  <a:gdLst>
                    <a:gd name="connsiteX0" fmla="*/ 0 w 1005342"/>
                    <a:gd name="connsiteY0" fmla="*/ 1593 h 761574"/>
                    <a:gd name="connsiteX1" fmla="*/ 82849 w 1005342"/>
                    <a:gd name="connsiteY1" fmla="*/ 650047 h 761574"/>
                    <a:gd name="connsiteX2" fmla="*/ 492315 w 1005342"/>
                    <a:gd name="connsiteY2" fmla="*/ 761575 h 761574"/>
                    <a:gd name="connsiteX3" fmla="*/ 922494 w 1005342"/>
                    <a:gd name="connsiteY3" fmla="*/ 658013 h 761574"/>
                    <a:gd name="connsiteX4" fmla="*/ 1005342 w 1005342"/>
                    <a:gd name="connsiteY4" fmla="*/ 0 h 761574"/>
                    <a:gd name="connsiteX5" fmla="*/ 0 w 1005342"/>
                    <a:gd name="connsiteY5" fmla="*/ 1593 h 76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342" h="761574">
                      <a:moveTo>
                        <a:pt x="0" y="1593"/>
                      </a:moveTo>
                      <a:cubicBezTo>
                        <a:pt x="0" y="1593"/>
                        <a:pt x="30272" y="538519"/>
                        <a:pt x="82849" y="650047"/>
                      </a:cubicBezTo>
                      <a:cubicBezTo>
                        <a:pt x="133833" y="761575"/>
                        <a:pt x="391940" y="761575"/>
                        <a:pt x="492315" y="761575"/>
                      </a:cubicBezTo>
                      <a:cubicBezTo>
                        <a:pt x="645268" y="761575"/>
                        <a:pt x="871509" y="759982"/>
                        <a:pt x="922494" y="658013"/>
                      </a:cubicBezTo>
                      <a:cubicBezTo>
                        <a:pt x="967105" y="567198"/>
                        <a:pt x="1000563" y="92409"/>
                        <a:pt x="1005342" y="0"/>
                      </a:cubicBezTo>
                      <a:lnTo>
                        <a:pt x="0" y="1593"/>
                      </a:lnTo>
                      <a:close/>
                    </a:path>
                  </a:pathLst>
                </a:custGeom>
                <a:noFill/>
                <a:ln w="47795" cap="flat">
                  <a:solidFill>
                    <a:srgbClr val="534741"/>
                  </a:solidFill>
                  <a:prstDash val="solid"/>
                  <a:miter/>
                </a:ln>
              </p:spPr>
              <p:txBody>
                <a:bodyPr rtlCol="0" anchor="ctr"/>
                <a:lstStyle/>
                <a:p>
                  <a:endParaRPr lang="en-US"/>
                </a:p>
              </p:txBody>
            </p:sp>
            <p:sp>
              <p:nvSpPr>
                <p:cNvPr id="108" name="รูปแบบอิสระ: รูปร่าง 107">
                  <a:extLst>
                    <a:ext uri="{FF2B5EF4-FFF2-40B4-BE49-F238E27FC236}">
                      <a16:creationId xmlns:a16="http://schemas.microsoft.com/office/drawing/2014/main" xmlns="" id="{9247F34F-0AA6-43D2-B35A-1593D49D0F26}"/>
                    </a:ext>
                  </a:extLst>
                </p:cNvPr>
                <p:cNvSpPr/>
                <p:nvPr/>
              </p:nvSpPr>
              <p:spPr>
                <a:xfrm>
                  <a:off x="3876706" y="3673730"/>
                  <a:ext cx="1354900" cy="351305"/>
                </a:xfrm>
                <a:custGeom>
                  <a:avLst/>
                  <a:gdLst>
                    <a:gd name="connsiteX0" fmla="*/ 171114 w 1354900"/>
                    <a:gd name="connsiteY0" fmla="*/ 327407 h 351305"/>
                    <a:gd name="connsiteX1" fmla="*/ 635 w 1354900"/>
                    <a:gd name="connsiteY1" fmla="*/ 160116 h 351305"/>
                    <a:gd name="connsiteX2" fmla="*/ 231657 w 1354900"/>
                    <a:gd name="connsiteY2" fmla="*/ 2383 h 351305"/>
                    <a:gd name="connsiteX3" fmla="*/ 1244966 w 1354900"/>
                    <a:gd name="connsiteY3" fmla="*/ 23096 h 351305"/>
                    <a:gd name="connsiteX4" fmla="*/ 1354901 w 1354900"/>
                    <a:gd name="connsiteY4" fmla="*/ 156929 h 351305"/>
                    <a:gd name="connsiteX5" fmla="*/ 1109540 w 1354900"/>
                    <a:gd name="connsiteY5" fmla="*/ 351306 h 351305"/>
                    <a:gd name="connsiteX6" fmla="*/ 171114 w 1354900"/>
                    <a:gd name="connsiteY6" fmla="*/ 327407 h 35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900" h="351305">
                      <a:moveTo>
                        <a:pt x="171114" y="327407"/>
                      </a:moveTo>
                      <a:cubicBezTo>
                        <a:pt x="171114" y="327407"/>
                        <a:pt x="-12110" y="327407"/>
                        <a:pt x="635" y="160116"/>
                      </a:cubicBezTo>
                      <a:cubicBezTo>
                        <a:pt x="11788" y="-8769"/>
                        <a:pt x="171114" y="2383"/>
                        <a:pt x="231657" y="2383"/>
                      </a:cubicBezTo>
                      <a:cubicBezTo>
                        <a:pt x="292201" y="2383"/>
                        <a:pt x="902417" y="-10362"/>
                        <a:pt x="1244966" y="23096"/>
                      </a:cubicBezTo>
                      <a:cubicBezTo>
                        <a:pt x="1244966" y="23096"/>
                        <a:pt x="1354901" y="34248"/>
                        <a:pt x="1354901" y="156929"/>
                      </a:cubicBezTo>
                      <a:cubicBezTo>
                        <a:pt x="1354901" y="281203"/>
                        <a:pt x="1348528" y="351306"/>
                        <a:pt x="1109540" y="351306"/>
                      </a:cubicBezTo>
                      <a:cubicBezTo>
                        <a:pt x="913570" y="349713"/>
                        <a:pt x="427628" y="349713"/>
                        <a:pt x="171114" y="327407"/>
                      </a:cubicBezTo>
                      <a:close/>
                    </a:path>
                  </a:pathLst>
                </a:custGeom>
                <a:solidFill>
                  <a:srgbClr val="D0E1F3"/>
                </a:solidFill>
                <a:ln w="15932"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B7797615-44E1-463B-A104-485C59D1B2E0}"/>
                    </a:ext>
                  </a:extLst>
                </p:cNvPr>
                <p:cNvSpPr/>
                <p:nvPr/>
              </p:nvSpPr>
              <p:spPr>
                <a:xfrm>
                  <a:off x="3876706" y="3671287"/>
                  <a:ext cx="308074" cy="338555"/>
                </a:xfrm>
                <a:custGeom>
                  <a:avLst/>
                  <a:gdLst>
                    <a:gd name="connsiteX0" fmla="*/ 171114 w 308074"/>
                    <a:gd name="connsiteY0" fmla="*/ 329851 h 338555"/>
                    <a:gd name="connsiteX1" fmla="*/ 635 w 308074"/>
                    <a:gd name="connsiteY1" fmla="*/ 162559 h 338555"/>
                    <a:gd name="connsiteX2" fmla="*/ 231657 w 308074"/>
                    <a:gd name="connsiteY2" fmla="*/ 4827 h 338555"/>
                    <a:gd name="connsiteX3" fmla="*/ 295387 w 308074"/>
                    <a:gd name="connsiteY3" fmla="*/ 8013 h 338555"/>
                    <a:gd name="connsiteX4" fmla="*/ 242810 w 308074"/>
                    <a:gd name="connsiteY4" fmla="*/ 337817 h 338555"/>
                    <a:gd name="connsiteX5" fmla="*/ 171114 w 308074"/>
                    <a:gd name="connsiteY5" fmla="*/ 329851 h 33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074" h="338555">
                      <a:moveTo>
                        <a:pt x="171114" y="329851"/>
                      </a:moveTo>
                      <a:cubicBezTo>
                        <a:pt x="171114" y="329851"/>
                        <a:pt x="-12110" y="329851"/>
                        <a:pt x="635" y="162559"/>
                      </a:cubicBezTo>
                      <a:cubicBezTo>
                        <a:pt x="11788" y="-6326"/>
                        <a:pt x="171114" y="4827"/>
                        <a:pt x="231657" y="4827"/>
                      </a:cubicBezTo>
                      <a:cubicBezTo>
                        <a:pt x="241217" y="4827"/>
                        <a:pt x="343185" y="-7919"/>
                        <a:pt x="295387" y="8013"/>
                      </a:cubicBezTo>
                      <a:cubicBezTo>
                        <a:pt x="46840" y="89269"/>
                        <a:pt x="153588" y="329851"/>
                        <a:pt x="242810" y="337817"/>
                      </a:cubicBezTo>
                      <a:cubicBezTo>
                        <a:pt x="277862" y="341003"/>
                        <a:pt x="201385" y="333037"/>
                        <a:pt x="171114" y="329851"/>
                      </a:cubicBezTo>
                      <a:close/>
                    </a:path>
                  </a:pathLst>
                </a:custGeom>
                <a:solidFill>
                  <a:srgbClr val="A1C8E5"/>
                </a:solidFill>
                <a:ln w="15932" cap="flat">
                  <a:noFill/>
                  <a:prstDash val="solid"/>
                  <a:miter/>
                </a:ln>
              </p:spPr>
              <p:txBody>
                <a:bodyPr rtlCol="0" anchor="ctr"/>
                <a:lstStyle/>
                <a:p>
                  <a:endParaRPr lang="en-US"/>
                </a:p>
              </p:txBody>
            </p:sp>
            <p:sp>
              <p:nvSpPr>
                <p:cNvPr id="110" name="รูปแบบอิสระ: รูปร่าง 109">
                  <a:extLst>
                    <a:ext uri="{FF2B5EF4-FFF2-40B4-BE49-F238E27FC236}">
                      <a16:creationId xmlns:a16="http://schemas.microsoft.com/office/drawing/2014/main" xmlns="" id="{154E744F-BE59-42FC-891E-2EEACC136D00}"/>
                    </a:ext>
                  </a:extLst>
                </p:cNvPr>
                <p:cNvSpPr/>
                <p:nvPr/>
              </p:nvSpPr>
              <p:spPr>
                <a:xfrm>
                  <a:off x="3876706" y="3673730"/>
                  <a:ext cx="1354900" cy="351305"/>
                </a:xfrm>
                <a:custGeom>
                  <a:avLst/>
                  <a:gdLst>
                    <a:gd name="connsiteX0" fmla="*/ 171114 w 1354900"/>
                    <a:gd name="connsiteY0" fmla="*/ 327407 h 351305"/>
                    <a:gd name="connsiteX1" fmla="*/ 635 w 1354900"/>
                    <a:gd name="connsiteY1" fmla="*/ 160116 h 351305"/>
                    <a:gd name="connsiteX2" fmla="*/ 231657 w 1354900"/>
                    <a:gd name="connsiteY2" fmla="*/ 2383 h 351305"/>
                    <a:gd name="connsiteX3" fmla="*/ 1244966 w 1354900"/>
                    <a:gd name="connsiteY3" fmla="*/ 23096 h 351305"/>
                    <a:gd name="connsiteX4" fmla="*/ 1354901 w 1354900"/>
                    <a:gd name="connsiteY4" fmla="*/ 156929 h 351305"/>
                    <a:gd name="connsiteX5" fmla="*/ 1109540 w 1354900"/>
                    <a:gd name="connsiteY5" fmla="*/ 351306 h 351305"/>
                    <a:gd name="connsiteX6" fmla="*/ 171114 w 1354900"/>
                    <a:gd name="connsiteY6" fmla="*/ 327407 h 35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900" h="351305">
                      <a:moveTo>
                        <a:pt x="171114" y="327407"/>
                      </a:moveTo>
                      <a:cubicBezTo>
                        <a:pt x="171114" y="327407"/>
                        <a:pt x="-12110" y="327407"/>
                        <a:pt x="635" y="160116"/>
                      </a:cubicBezTo>
                      <a:cubicBezTo>
                        <a:pt x="11788" y="-8769"/>
                        <a:pt x="171114" y="2383"/>
                        <a:pt x="231657" y="2383"/>
                      </a:cubicBezTo>
                      <a:cubicBezTo>
                        <a:pt x="292201" y="2383"/>
                        <a:pt x="902417" y="-10362"/>
                        <a:pt x="1244966" y="23096"/>
                      </a:cubicBezTo>
                      <a:cubicBezTo>
                        <a:pt x="1244966" y="23096"/>
                        <a:pt x="1354901" y="34248"/>
                        <a:pt x="1354901" y="156929"/>
                      </a:cubicBezTo>
                      <a:cubicBezTo>
                        <a:pt x="1354901" y="281203"/>
                        <a:pt x="1348528" y="351306"/>
                        <a:pt x="1109540" y="351306"/>
                      </a:cubicBezTo>
                      <a:cubicBezTo>
                        <a:pt x="913570" y="349713"/>
                        <a:pt x="427628" y="349713"/>
                        <a:pt x="171114" y="327407"/>
                      </a:cubicBezTo>
                      <a:close/>
                    </a:path>
                  </a:pathLst>
                </a:custGeom>
                <a:noFill/>
                <a:ln w="47795" cap="flat">
                  <a:solidFill>
                    <a:srgbClr val="534741"/>
                  </a:solidFill>
                  <a:prstDash val="solid"/>
                  <a:miter/>
                </a:ln>
              </p:spPr>
              <p:txBody>
                <a:bodyPr rtlCol="0" anchor="ctr"/>
                <a:lstStyle/>
                <a:p>
                  <a:endParaRPr lang="en-US"/>
                </a:p>
              </p:txBody>
            </p:sp>
            <p:sp>
              <p:nvSpPr>
                <p:cNvPr id="111" name="รูปแบบอิสระ: รูปร่าง 110">
                  <a:extLst>
                    <a:ext uri="{FF2B5EF4-FFF2-40B4-BE49-F238E27FC236}">
                      <a16:creationId xmlns:a16="http://schemas.microsoft.com/office/drawing/2014/main" xmlns="" id="{0A52B5EE-D603-466E-89F7-024316DCE43B}"/>
                    </a:ext>
                  </a:extLst>
                </p:cNvPr>
                <p:cNvSpPr/>
                <p:nvPr/>
              </p:nvSpPr>
              <p:spPr>
                <a:xfrm>
                  <a:off x="4825327" y="3759833"/>
                  <a:ext cx="331554" cy="72869"/>
                </a:xfrm>
                <a:custGeom>
                  <a:avLst/>
                  <a:gdLst>
                    <a:gd name="connsiteX0" fmla="*/ 297938 w 331554"/>
                    <a:gd name="connsiteY0" fmla="*/ 11875 h 72869"/>
                    <a:gd name="connsiteX1" fmla="*/ 43018 w 331554"/>
                    <a:gd name="connsiteY1" fmla="*/ 2316 h 72869"/>
                    <a:gd name="connsiteX2" fmla="*/ 43018 w 331554"/>
                    <a:gd name="connsiteY2" fmla="*/ 61266 h 72869"/>
                    <a:gd name="connsiteX3" fmla="*/ 272446 w 331554"/>
                    <a:gd name="connsiteY3" fmla="*/ 72419 h 72869"/>
                    <a:gd name="connsiteX4" fmla="*/ 329803 w 331554"/>
                    <a:gd name="connsiteY4" fmla="*/ 50114 h 72869"/>
                    <a:gd name="connsiteX5" fmla="*/ 297938 w 331554"/>
                    <a:gd name="connsiteY5" fmla="*/ 11875 h 7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554" h="72869">
                      <a:moveTo>
                        <a:pt x="297938" y="11875"/>
                      </a:moveTo>
                      <a:cubicBezTo>
                        <a:pt x="213496" y="3909"/>
                        <a:pt x="127460" y="-4057"/>
                        <a:pt x="43018" y="2316"/>
                      </a:cubicBezTo>
                      <a:cubicBezTo>
                        <a:pt x="-14339" y="7096"/>
                        <a:pt x="-14339" y="58080"/>
                        <a:pt x="43018" y="61266"/>
                      </a:cubicBezTo>
                      <a:cubicBezTo>
                        <a:pt x="119494" y="64453"/>
                        <a:pt x="195970" y="64453"/>
                        <a:pt x="272446" y="72419"/>
                      </a:cubicBezTo>
                      <a:cubicBezTo>
                        <a:pt x="291565" y="74012"/>
                        <a:pt x="323431" y="72419"/>
                        <a:pt x="329803" y="50114"/>
                      </a:cubicBezTo>
                      <a:cubicBezTo>
                        <a:pt x="337770" y="29401"/>
                        <a:pt x="317057" y="13469"/>
                        <a:pt x="297938" y="11875"/>
                      </a:cubicBezTo>
                      <a:close/>
                    </a:path>
                  </a:pathLst>
                </a:custGeom>
                <a:solidFill>
                  <a:srgbClr val="FFFFFF"/>
                </a:solidFill>
                <a:ln w="15932" cap="flat">
                  <a:noFill/>
                  <a:prstDash val="solid"/>
                  <a:miter/>
                </a:ln>
              </p:spPr>
              <p:txBody>
                <a:bodyPr rtlCol="0" anchor="ctr"/>
                <a:lstStyle/>
                <a:p>
                  <a:endParaRPr lang="en-US"/>
                </a:p>
              </p:txBody>
            </p:sp>
          </p:grpSp>
        </p:grpSp>
        <p:grpSp>
          <p:nvGrpSpPr>
            <p:cNvPr id="112" name="กราฟิก 6">
              <a:extLst>
                <a:ext uri="{FF2B5EF4-FFF2-40B4-BE49-F238E27FC236}">
                  <a16:creationId xmlns:a16="http://schemas.microsoft.com/office/drawing/2014/main" xmlns="" id="{39DC4B76-B316-45F6-BAFE-2CE92F652EA7}"/>
                </a:ext>
              </a:extLst>
            </p:cNvPr>
            <p:cNvGrpSpPr/>
            <p:nvPr/>
          </p:nvGrpSpPr>
          <p:grpSpPr>
            <a:xfrm>
              <a:off x="3959238" y="2447090"/>
              <a:ext cx="1163480" cy="376197"/>
              <a:chOff x="3959238" y="2447090"/>
              <a:chExt cx="1163480" cy="376197"/>
            </a:xfrm>
            <a:solidFill>
              <a:schemeClr val="accent1"/>
            </a:solidFill>
          </p:grpSpPr>
          <p:sp>
            <p:nvSpPr>
              <p:cNvPr id="113" name="รูปแบบอิสระ: รูปร่าง 112">
                <a:extLst>
                  <a:ext uri="{FF2B5EF4-FFF2-40B4-BE49-F238E27FC236}">
                    <a16:creationId xmlns:a16="http://schemas.microsoft.com/office/drawing/2014/main" xmlns="" id="{7159801A-CB51-4288-80D1-8EEC4183535B}"/>
                  </a:ext>
                </a:extLst>
              </p:cNvPr>
              <p:cNvSpPr/>
              <p:nvPr/>
            </p:nvSpPr>
            <p:spPr>
              <a:xfrm>
                <a:off x="3959238" y="2447090"/>
                <a:ext cx="1163480" cy="376197"/>
              </a:xfrm>
              <a:custGeom>
                <a:avLst/>
                <a:gdLst>
                  <a:gd name="connsiteX0" fmla="*/ 1162434 w 1163480"/>
                  <a:gd name="connsiteY0" fmla="*/ 18151 h 376197"/>
                  <a:gd name="connsiteX1" fmla="*/ 1151281 w 1163480"/>
                  <a:gd name="connsiteY1" fmla="*/ 3812 h 376197"/>
                  <a:gd name="connsiteX2" fmla="*/ 1132163 w 1163480"/>
                  <a:gd name="connsiteY2" fmla="*/ 625 h 376197"/>
                  <a:gd name="connsiteX3" fmla="*/ 1117823 w 1163480"/>
                  <a:gd name="connsiteY3" fmla="*/ 11778 h 376197"/>
                  <a:gd name="connsiteX4" fmla="*/ 1074805 w 1163480"/>
                  <a:gd name="connsiteY4" fmla="*/ 70728 h 376197"/>
                  <a:gd name="connsiteX5" fmla="*/ 982397 w 1163480"/>
                  <a:gd name="connsiteY5" fmla="*/ 18151 h 376197"/>
                  <a:gd name="connsiteX6" fmla="*/ 870869 w 1163480"/>
                  <a:gd name="connsiteY6" fmla="*/ 14964 h 376197"/>
                  <a:gd name="connsiteX7" fmla="*/ 708357 w 1163480"/>
                  <a:gd name="connsiteY7" fmla="*/ 26117 h 376197"/>
                  <a:gd name="connsiteX8" fmla="*/ 625508 w 1163480"/>
                  <a:gd name="connsiteY8" fmla="*/ 112153 h 376197"/>
                  <a:gd name="connsiteX9" fmla="*/ 537879 w 1163480"/>
                  <a:gd name="connsiteY9" fmla="*/ 116933 h 376197"/>
                  <a:gd name="connsiteX10" fmla="*/ 455030 w 1163480"/>
                  <a:gd name="connsiteY10" fmla="*/ 26117 h 376197"/>
                  <a:gd name="connsiteX11" fmla="*/ 292518 w 1163480"/>
                  <a:gd name="connsiteY11" fmla="*/ 14964 h 376197"/>
                  <a:gd name="connsiteX12" fmla="*/ 180990 w 1163480"/>
                  <a:gd name="connsiteY12" fmla="*/ 18151 h 376197"/>
                  <a:gd name="connsiteX13" fmla="*/ 88582 w 1163480"/>
                  <a:gd name="connsiteY13" fmla="*/ 70728 h 376197"/>
                  <a:gd name="connsiteX14" fmla="*/ 45564 w 1163480"/>
                  <a:gd name="connsiteY14" fmla="*/ 11778 h 376197"/>
                  <a:gd name="connsiteX15" fmla="*/ 31225 w 1163480"/>
                  <a:gd name="connsiteY15" fmla="*/ 625 h 376197"/>
                  <a:gd name="connsiteX16" fmla="*/ 12106 w 1163480"/>
                  <a:gd name="connsiteY16" fmla="*/ 3812 h 376197"/>
                  <a:gd name="connsiteX17" fmla="*/ 953 w 1163480"/>
                  <a:gd name="connsiteY17" fmla="*/ 18151 h 376197"/>
                  <a:gd name="connsiteX18" fmla="*/ 4139 w 1163480"/>
                  <a:gd name="connsiteY18" fmla="*/ 37270 h 376197"/>
                  <a:gd name="connsiteX19" fmla="*/ 67870 w 1163480"/>
                  <a:gd name="connsiteY19" fmla="*/ 121712 h 376197"/>
                  <a:gd name="connsiteX20" fmla="*/ 71056 w 1163480"/>
                  <a:gd name="connsiteY20" fmla="*/ 124899 h 376197"/>
                  <a:gd name="connsiteX21" fmla="*/ 72649 w 1163480"/>
                  <a:gd name="connsiteY21" fmla="*/ 171103 h 376197"/>
                  <a:gd name="connsiteX22" fmla="*/ 98141 w 1163480"/>
                  <a:gd name="connsiteY22" fmla="*/ 289004 h 376197"/>
                  <a:gd name="connsiteX23" fmla="*/ 397673 w 1163480"/>
                  <a:gd name="connsiteY23" fmla="*/ 370260 h 376197"/>
                  <a:gd name="connsiteX24" fmla="*/ 412012 w 1163480"/>
                  <a:gd name="connsiteY24" fmla="*/ 371853 h 376197"/>
                  <a:gd name="connsiteX25" fmla="*/ 461403 w 1163480"/>
                  <a:gd name="connsiteY25" fmla="*/ 354327 h 376197"/>
                  <a:gd name="connsiteX26" fmla="*/ 504421 w 1163480"/>
                  <a:gd name="connsiteY26" fmla="*/ 306530 h 376197"/>
                  <a:gd name="connsiteX27" fmla="*/ 541066 w 1163480"/>
                  <a:gd name="connsiteY27" fmla="*/ 166323 h 376197"/>
                  <a:gd name="connsiteX28" fmla="*/ 623915 w 1163480"/>
                  <a:gd name="connsiteY28" fmla="*/ 161543 h 376197"/>
                  <a:gd name="connsiteX29" fmla="*/ 660560 w 1163480"/>
                  <a:gd name="connsiteY29" fmla="*/ 306530 h 376197"/>
                  <a:gd name="connsiteX30" fmla="*/ 703578 w 1163480"/>
                  <a:gd name="connsiteY30" fmla="*/ 354327 h 376197"/>
                  <a:gd name="connsiteX31" fmla="*/ 752968 w 1163480"/>
                  <a:gd name="connsiteY31" fmla="*/ 371853 h 376197"/>
                  <a:gd name="connsiteX32" fmla="*/ 767308 w 1163480"/>
                  <a:gd name="connsiteY32" fmla="*/ 370260 h 376197"/>
                  <a:gd name="connsiteX33" fmla="*/ 1066839 w 1163480"/>
                  <a:gd name="connsiteY33" fmla="*/ 289004 h 376197"/>
                  <a:gd name="connsiteX34" fmla="*/ 1092331 w 1163480"/>
                  <a:gd name="connsiteY34" fmla="*/ 171103 h 376197"/>
                  <a:gd name="connsiteX35" fmla="*/ 1093925 w 1163480"/>
                  <a:gd name="connsiteY35" fmla="*/ 124899 h 376197"/>
                  <a:gd name="connsiteX36" fmla="*/ 1097111 w 1163480"/>
                  <a:gd name="connsiteY36" fmla="*/ 121712 h 376197"/>
                  <a:gd name="connsiteX37" fmla="*/ 1160841 w 1163480"/>
                  <a:gd name="connsiteY37" fmla="*/ 37270 h 376197"/>
                  <a:gd name="connsiteX38" fmla="*/ 1162434 w 1163480"/>
                  <a:gd name="connsiteY38" fmla="*/ 18151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3480" h="376197">
                    <a:moveTo>
                      <a:pt x="1162434" y="18151"/>
                    </a:moveTo>
                    <a:cubicBezTo>
                      <a:pt x="1160841" y="13371"/>
                      <a:pt x="1156061" y="6998"/>
                      <a:pt x="1151281" y="3812"/>
                    </a:cubicBezTo>
                    <a:cubicBezTo>
                      <a:pt x="1146502" y="625"/>
                      <a:pt x="1138536" y="-968"/>
                      <a:pt x="1132163" y="625"/>
                    </a:cubicBezTo>
                    <a:cubicBezTo>
                      <a:pt x="1125790" y="2218"/>
                      <a:pt x="1121010" y="6998"/>
                      <a:pt x="1117823" y="11778"/>
                    </a:cubicBezTo>
                    <a:cubicBezTo>
                      <a:pt x="1103484" y="30897"/>
                      <a:pt x="1089145" y="51609"/>
                      <a:pt x="1074805" y="70728"/>
                    </a:cubicBezTo>
                    <a:cubicBezTo>
                      <a:pt x="1052500" y="37270"/>
                      <a:pt x="1019042" y="22931"/>
                      <a:pt x="982397" y="18151"/>
                    </a:cubicBezTo>
                    <a:cubicBezTo>
                      <a:pt x="945752" y="10184"/>
                      <a:pt x="905920" y="14964"/>
                      <a:pt x="870869" y="14964"/>
                    </a:cubicBezTo>
                    <a:cubicBezTo>
                      <a:pt x="818292" y="16558"/>
                      <a:pt x="759341" y="10184"/>
                      <a:pt x="708357" y="26117"/>
                    </a:cubicBezTo>
                    <a:cubicBezTo>
                      <a:pt x="657373" y="43643"/>
                      <a:pt x="633474" y="75508"/>
                      <a:pt x="625508" y="112153"/>
                    </a:cubicBezTo>
                    <a:cubicBezTo>
                      <a:pt x="596829" y="113746"/>
                      <a:pt x="568151" y="115339"/>
                      <a:pt x="537879" y="116933"/>
                    </a:cubicBezTo>
                    <a:cubicBezTo>
                      <a:pt x="531506" y="77101"/>
                      <a:pt x="507607" y="43643"/>
                      <a:pt x="455030" y="26117"/>
                    </a:cubicBezTo>
                    <a:cubicBezTo>
                      <a:pt x="404046" y="10184"/>
                      <a:pt x="345096" y="14964"/>
                      <a:pt x="292518" y="14964"/>
                    </a:cubicBezTo>
                    <a:cubicBezTo>
                      <a:pt x="255873" y="14964"/>
                      <a:pt x="216042" y="10184"/>
                      <a:pt x="180990" y="18151"/>
                    </a:cubicBezTo>
                    <a:cubicBezTo>
                      <a:pt x="144346" y="21337"/>
                      <a:pt x="110887" y="35677"/>
                      <a:pt x="88582" y="70728"/>
                    </a:cubicBezTo>
                    <a:cubicBezTo>
                      <a:pt x="74242" y="51609"/>
                      <a:pt x="59903" y="30897"/>
                      <a:pt x="45564" y="11778"/>
                    </a:cubicBezTo>
                    <a:cubicBezTo>
                      <a:pt x="42377" y="6998"/>
                      <a:pt x="37598" y="2218"/>
                      <a:pt x="31225" y="625"/>
                    </a:cubicBezTo>
                    <a:cubicBezTo>
                      <a:pt x="24852" y="-968"/>
                      <a:pt x="18479" y="625"/>
                      <a:pt x="12106" y="3812"/>
                    </a:cubicBezTo>
                    <a:cubicBezTo>
                      <a:pt x="7326" y="6998"/>
                      <a:pt x="2546" y="11778"/>
                      <a:pt x="953" y="18151"/>
                    </a:cubicBezTo>
                    <a:cubicBezTo>
                      <a:pt x="-640" y="22931"/>
                      <a:pt x="-640" y="32490"/>
                      <a:pt x="4139" y="37270"/>
                    </a:cubicBezTo>
                    <a:cubicBezTo>
                      <a:pt x="24852" y="65948"/>
                      <a:pt x="45564" y="94627"/>
                      <a:pt x="67870" y="121712"/>
                    </a:cubicBezTo>
                    <a:cubicBezTo>
                      <a:pt x="69463" y="123306"/>
                      <a:pt x="69463" y="123306"/>
                      <a:pt x="71056" y="124899"/>
                    </a:cubicBezTo>
                    <a:cubicBezTo>
                      <a:pt x="69463" y="140831"/>
                      <a:pt x="71056" y="156764"/>
                      <a:pt x="72649" y="171103"/>
                    </a:cubicBezTo>
                    <a:cubicBezTo>
                      <a:pt x="72649" y="212528"/>
                      <a:pt x="82209" y="255546"/>
                      <a:pt x="98141" y="289004"/>
                    </a:cubicBezTo>
                    <a:cubicBezTo>
                      <a:pt x="145939" y="390972"/>
                      <a:pt x="298891" y="378226"/>
                      <a:pt x="397673" y="370260"/>
                    </a:cubicBezTo>
                    <a:cubicBezTo>
                      <a:pt x="402452" y="370260"/>
                      <a:pt x="407232" y="371853"/>
                      <a:pt x="412012" y="371853"/>
                    </a:cubicBezTo>
                    <a:cubicBezTo>
                      <a:pt x="431131" y="373446"/>
                      <a:pt x="447064" y="367073"/>
                      <a:pt x="461403" y="354327"/>
                    </a:cubicBezTo>
                    <a:cubicBezTo>
                      <a:pt x="480522" y="346361"/>
                      <a:pt x="496455" y="330428"/>
                      <a:pt x="504421" y="306530"/>
                    </a:cubicBezTo>
                    <a:cubicBezTo>
                      <a:pt x="518760" y="265105"/>
                      <a:pt x="536286" y="214121"/>
                      <a:pt x="541066" y="166323"/>
                    </a:cubicBezTo>
                    <a:cubicBezTo>
                      <a:pt x="568151" y="164730"/>
                      <a:pt x="596829" y="163137"/>
                      <a:pt x="623915" y="161543"/>
                    </a:cubicBezTo>
                    <a:cubicBezTo>
                      <a:pt x="627101" y="210934"/>
                      <a:pt x="646220" y="263512"/>
                      <a:pt x="660560" y="306530"/>
                    </a:cubicBezTo>
                    <a:cubicBezTo>
                      <a:pt x="668526" y="330428"/>
                      <a:pt x="684458" y="346361"/>
                      <a:pt x="703578" y="354327"/>
                    </a:cubicBezTo>
                    <a:cubicBezTo>
                      <a:pt x="717917" y="365480"/>
                      <a:pt x="733849" y="373446"/>
                      <a:pt x="752968" y="371853"/>
                    </a:cubicBezTo>
                    <a:cubicBezTo>
                      <a:pt x="757748" y="371853"/>
                      <a:pt x="762528" y="370260"/>
                      <a:pt x="767308" y="370260"/>
                    </a:cubicBezTo>
                    <a:cubicBezTo>
                      <a:pt x="866089" y="379819"/>
                      <a:pt x="1019042" y="390972"/>
                      <a:pt x="1066839" y="289004"/>
                    </a:cubicBezTo>
                    <a:cubicBezTo>
                      <a:pt x="1082772" y="255546"/>
                      <a:pt x="1092331" y="212528"/>
                      <a:pt x="1092331" y="171103"/>
                    </a:cubicBezTo>
                    <a:cubicBezTo>
                      <a:pt x="1093925" y="155171"/>
                      <a:pt x="1095518" y="139238"/>
                      <a:pt x="1093925" y="124899"/>
                    </a:cubicBezTo>
                    <a:cubicBezTo>
                      <a:pt x="1095518" y="123306"/>
                      <a:pt x="1095518" y="123306"/>
                      <a:pt x="1097111" y="121712"/>
                    </a:cubicBezTo>
                    <a:cubicBezTo>
                      <a:pt x="1117823" y="93034"/>
                      <a:pt x="1138536" y="64355"/>
                      <a:pt x="1160841" y="37270"/>
                    </a:cubicBezTo>
                    <a:cubicBezTo>
                      <a:pt x="1164028" y="30897"/>
                      <a:pt x="1164028" y="22931"/>
                      <a:pt x="1162434" y="18151"/>
                    </a:cubicBezTo>
                    <a:close/>
                  </a:path>
                </a:pathLst>
              </a:custGeom>
              <a:solidFill>
                <a:srgbClr val="080808"/>
              </a:solidFill>
              <a:ln w="15932" cap="flat">
                <a:noFill/>
                <a:prstDash val="solid"/>
                <a:miter/>
              </a:ln>
            </p:spPr>
            <p:txBody>
              <a:bodyPr rtlCol="0" anchor="ctr"/>
              <a:lstStyle/>
              <a:p>
                <a:endParaRPr lang="en-US"/>
              </a:p>
            </p:txBody>
          </p:sp>
          <p:sp>
            <p:nvSpPr>
              <p:cNvPr id="114" name="รูปแบบอิสระ: รูปร่าง 113">
                <a:extLst>
                  <a:ext uri="{FF2B5EF4-FFF2-40B4-BE49-F238E27FC236}">
                    <a16:creationId xmlns:a16="http://schemas.microsoft.com/office/drawing/2014/main" xmlns="" id="{94B80E30-9BA7-4EE3-8AF6-AA0B262A9AC5}"/>
                  </a:ext>
                </a:extLst>
              </p:cNvPr>
              <p:cNvSpPr/>
              <p:nvPr/>
            </p:nvSpPr>
            <p:spPr>
              <a:xfrm>
                <a:off x="4676845" y="2537906"/>
                <a:ext cx="125208" cy="114893"/>
              </a:xfrm>
              <a:custGeom>
                <a:avLst/>
                <a:gdLst>
                  <a:gd name="connsiteX0" fmla="*/ 124583 w 125208"/>
                  <a:gd name="connsiteY0" fmla="*/ 3812 h 114893"/>
                  <a:gd name="connsiteX1" fmla="*/ 113431 w 125208"/>
                  <a:gd name="connsiteY1" fmla="*/ 625 h 114893"/>
                  <a:gd name="connsiteX2" fmla="*/ 1903 w 125208"/>
                  <a:gd name="connsiteY2" fmla="*/ 101000 h 114893"/>
                  <a:gd name="connsiteX3" fmla="*/ 13056 w 125208"/>
                  <a:gd name="connsiteY3" fmla="*/ 112153 h 114893"/>
                  <a:gd name="connsiteX4" fmla="*/ 121397 w 125208"/>
                  <a:gd name="connsiteY4" fmla="*/ 13371 h 114893"/>
                  <a:gd name="connsiteX5" fmla="*/ 124583 w 125208"/>
                  <a:gd name="connsiteY5" fmla="*/ 3812 h 11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08" h="114893">
                    <a:moveTo>
                      <a:pt x="124583" y="3812"/>
                    </a:moveTo>
                    <a:cubicBezTo>
                      <a:pt x="122990" y="625"/>
                      <a:pt x="116617" y="-968"/>
                      <a:pt x="113431" y="625"/>
                    </a:cubicBezTo>
                    <a:cubicBezTo>
                      <a:pt x="73599" y="30897"/>
                      <a:pt x="35361" y="64355"/>
                      <a:pt x="1903" y="101000"/>
                    </a:cubicBezTo>
                    <a:cubicBezTo>
                      <a:pt x="-4470" y="108966"/>
                      <a:pt x="6683" y="120119"/>
                      <a:pt x="13056" y="112153"/>
                    </a:cubicBezTo>
                    <a:cubicBezTo>
                      <a:pt x="46514" y="75508"/>
                      <a:pt x="81566" y="43643"/>
                      <a:pt x="121397" y="13371"/>
                    </a:cubicBezTo>
                    <a:cubicBezTo>
                      <a:pt x="124583" y="11778"/>
                      <a:pt x="126177" y="6998"/>
                      <a:pt x="124583" y="3812"/>
                    </a:cubicBezTo>
                    <a:close/>
                  </a:path>
                </a:pathLst>
              </a:custGeom>
              <a:solidFill>
                <a:srgbClr val="999999"/>
              </a:solidFill>
              <a:ln w="15932" cap="flat">
                <a:noFill/>
                <a:prstDash val="solid"/>
                <a:miter/>
              </a:ln>
            </p:spPr>
            <p:txBody>
              <a:bodyPr rtlCol="0" anchor="ctr"/>
              <a:lstStyle/>
              <a:p>
                <a:endParaRPr lang="en-US"/>
              </a:p>
            </p:txBody>
          </p:sp>
          <p:sp>
            <p:nvSpPr>
              <p:cNvPr id="115" name="รูปแบบอิสระ: รูปร่าง 114">
                <a:extLst>
                  <a:ext uri="{FF2B5EF4-FFF2-40B4-BE49-F238E27FC236}">
                    <a16:creationId xmlns:a16="http://schemas.microsoft.com/office/drawing/2014/main" xmlns="" id="{FA88037A-F76F-437A-A121-21A96DD5F631}"/>
                  </a:ext>
                </a:extLst>
              </p:cNvPr>
              <p:cNvSpPr/>
              <p:nvPr/>
            </p:nvSpPr>
            <p:spPr>
              <a:xfrm>
                <a:off x="4735795" y="2509543"/>
                <a:ext cx="202206" cy="219732"/>
              </a:xfrm>
              <a:custGeom>
                <a:avLst/>
                <a:gdLst>
                  <a:gd name="connsiteX0" fmla="*/ 188314 w 202206"/>
                  <a:gd name="connsiteY0" fmla="*/ 1903 h 219732"/>
                  <a:gd name="connsiteX1" fmla="*/ 1903 w 202206"/>
                  <a:gd name="connsiteY1" fmla="*/ 205839 h 219732"/>
                  <a:gd name="connsiteX2" fmla="*/ 13056 w 202206"/>
                  <a:gd name="connsiteY2" fmla="*/ 216992 h 219732"/>
                  <a:gd name="connsiteX3" fmla="*/ 199466 w 202206"/>
                  <a:gd name="connsiteY3" fmla="*/ 13056 h 219732"/>
                  <a:gd name="connsiteX4" fmla="*/ 188314 w 202206"/>
                  <a:gd name="connsiteY4" fmla="*/ 1903 h 21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06" h="219732">
                    <a:moveTo>
                      <a:pt x="188314" y="1903"/>
                    </a:moveTo>
                    <a:cubicBezTo>
                      <a:pt x="122990" y="67226"/>
                      <a:pt x="60853" y="135736"/>
                      <a:pt x="1903" y="205839"/>
                    </a:cubicBezTo>
                    <a:cubicBezTo>
                      <a:pt x="-4470" y="213806"/>
                      <a:pt x="6683" y="224958"/>
                      <a:pt x="13056" y="216992"/>
                    </a:cubicBezTo>
                    <a:cubicBezTo>
                      <a:pt x="72006" y="145296"/>
                      <a:pt x="134143" y="76786"/>
                      <a:pt x="199466" y="13056"/>
                    </a:cubicBezTo>
                    <a:cubicBezTo>
                      <a:pt x="207432" y="6683"/>
                      <a:pt x="196280" y="-4470"/>
                      <a:pt x="188314" y="1903"/>
                    </a:cubicBezTo>
                    <a:close/>
                  </a:path>
                </a:pathLst>
              </a:custGeom>
              <a:solidFill>
                <a:srgbClr val="999999"/>
              </a:solidFill>
              <a:ln w="15932" cap="flat">
                <a:noFill/>
                <a:prstDash val="solid"/>
                <a:miter/>
              </a:ln>
            </p:spPr>
            <p:txBody>
              <a:bodyPr rtlCol="0" anchor="ctr"/>
              <a:lstStyle/>
              <a:p>
                <a:endParaRPr lang="en-US"/>
              </a:p>
            </p:txBody>
          </p:sp>
          <p:sp>
            <p:nvSpPr>
              <p:cNvPr id="116" name="รูปแบบอิสระ: รูปร่าง 115">
                <a:extLst>
                  <a:ext uri="{FF2B5EF4-FFF2-40B4-BE49-F238E27FC236}">
                    <a16:creationId xmlns:a16="http://schemas.microsoft.com/office/drawing/2014/main" xmlns="" id="{E05252E1-DE17-4AB6-95DF-BB276881F421}"/>
                  </a:ext>
                </a:extLst>
              </p:cNvPr>
              <p:cNvSpPr/>
              <p:nvPr/>
            </p:nvSpPr>
            <p:spPr>
              <a:xfrm>
                <a:off x="4889853" y="2611024"/>
                <a:ext cx="66916" cy="74882"/>
              </a:xfrm>
              <a:custGeom>
                <a:avLst/>
                <a:gdLst>
                  <a:gd name="connsiteX0" fmla="*/ 64527 w 66916"/>
                  <a:gd name="connsiteY0" fmla="*/ 2390 h 74882"/>
                  <a:gd name="connsiteX1" fmla="*/ 53374 w 66916"/>
                  <a:gd name="connsiteY1" fmla="*/ 2390 h 74882"/>
                  <a:gd name="connsiteX2" fmla="*/ 2390 w 66916"/>
                  <a:gd name="connsiteY2" fmla="*/ 61340 h 74882"/>
                  <a:gd name="connsiteX3" fmla="*/ 2390 w 66916"/>
                  <a:gd name="connsiteY3" fmla="*/ 72493 h 74882"/>
                  <a:gd name="connsiteX4" fmla="*/ 13543 w 66916"/>
                  <a:gd name="connsiteY4" fmla="*/ 72493 h 74882"/>
                  <a:gd name="connsiteX5" fmla="*/ 64527 w 66916"/>
                  <a:gd name="connsiteY5" fmla="*/ 13543 h 74882"/>
                  <a:gd name="connsiteX6" fmla="*/ 64527 w 66916"/>
                  <a:gd name="connsiteY6" fmla="*/ 2390 h 7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6" h="74882">
                    <a:moveTo>
                      <a:pt x="64527" y="2390"/>
                    </a:moveTo>
                    <a:cubicBezTo>
                      <a:pt x="61340" y="-797"/>
                      <a:pt x="56561" y="-797"/>
                      <a:pt x="53374" y="2390"/>
                    </a:cubicBezTo>
                    <a:cubicBezTo>
                      <a:pt x="35848" y="21509"/>
                      <a:pt x="18323" y="40628"/>
                      <a:pt x="2390" y="61340"/>
                    </a:cubicBezTo>
                    <a:cubicBezTo>
                      <a:pt x="-797" y="64527"/>
                      <a:pt x="-797" y="69306"/>
                      <a:pt x="2390" y="72493"/>
                    </a:cubicBezTo>
                    <a:cubicBezTo>
                      <a:pt x="5576" y="75680"/>
                      <a:pt x="10356" y="75680"/>
                      <a:pt x="13543" y="72493"/>
                    </a:cubicBezTo>
                    <a:cubicBezTo>
                      <a:pt x="29475" y="51781"/>
                      <a:pt x="47001" y="32662"/>
                      <a:pt x="64527" y="13543"/>
                    </a:cubicBezTo>
                    <a:cubicBezTo>
                      <a:pt x="67713" y="10356"/>
                      <a:pt x="67713" y="5576"/>
                      <a:pt x="64527" y="2390"/>
                    </a:cubicBezTo>
                    <a:close/>
                  </a:path>
                </a:pathLst>
              </a:custGeom>
              <a:solidFill>
                <a:srgbClr val="999999"/>
              </a:solidFill>
              <a:ln w="15932" cap="flat">
                <a:noFill/>
                <a:prstDash val="solid"/>
                <a:miter/>
              </a:ln>
            </p:spPr>
            <p:txBody>
              <a:bodyPr rtlCol="0" anchor="ctr"/>
              <a:lstStyle/>
              <a:p>
                <a:endParaRPr lang="en-US"/>
              </a:p>
            </p:txBody>
          </p:sp>
          <p:sp>
            <p:nvSpPr>
              <p:cNvPr id="117" name="รูปแบบอิสระ: รูปร่าง 116">
                <a:extLst>
                  <a:ext uri="{FF2B5EF4-FFF2-40B4-BE49-F238E27FC236}">
                    <a16:creationId xmlns:a16="http://schemas.microsoft.com/office/drawing/2014/main" xmlns="" id="{431C8C91-A1D9-4AAC-82A9-CD365C104264}"/>
                  </a:ext>
                </a:extLst>
              </p:cNvPr>
              <p:cNvSpPr/>
              <p:nvPr/>
            </p:nvSpPr>
            <p:spPr>
              <a:xfrm>
                <a:off x="4135894" y="2515078"/>
                <a:ext cx="232478" cy="231522"/>
              </a:xfrm>
              <a:custGeom>
                <a:avLst/>
                <a:gdLst>
                  <a:gd name="connsiteX0" fmla="*/ 219423 w 232478"/>
                  <a:gd name="connsiteY0" fmla="*/ 2741 h 231522"/>
                  <a:gd name="connsiteX1" fmla="*/ 2741 w 232478"/>
                  <a:gd name="connsiteY1" fmla="*/ 217830 h 231522"/>
                  <a:gd name="connsiteX2" fmla="*/ 13893 w 232478"/>
                  <a:gd name="connsiteY2" fmla="*/ 228982 h 231522"/>
                  <a:gd name="connsiteX3" fmla="*/ 230576 w 232478"/>
                  <a:gd name="connsiteY3" fmla="*/ 13893 h 231522"/>
                  <a:gd name="connsiteX4" fmla="*/ 219423 w 232478"/>
                  <a:gd name="connsiteY4" fmla="*/ 2741 h 23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8" h="231522">
                    <a:moveTo>
                      <a:pt x="219423" y="2741"/>
                    </a:moveTo>
                    <a:cubicBezTo>
                      <a:pt x="149320" y="76030"/>
                      <a:pt x="77623" y="147727"/>
                      <a:pt x="2741" y="217830"/>
                    </a:cubicBezTo>
                    <a:cubicBezTo>
                      <a:pt x="-5226" y="224203"/>
                      <a:pt x="5927" y="236949"/>
                      <a:pt x="13893" y="228982"/>
                    </a:cubicBezTo>
                    <a:cubicBezTo>
                      <a:pt x="87183" y="158879"/>
                      <a:pt x="158879" y="87183"/>
                      <a:pt x="230576" y="13893"/>
                    </a:cubicBezTo>
                    <a:cubicBezTo>
                      <a:pt x="236949" y="5927"/>
                      <a:pt x="225796" y="-5226"/>
                      <a:pt x="219423" y="2741"/>
                    </a:cubicBezTo>
                    <a:close/>
                  </a:path>
                </a:pathLst>
              </a:custGeom>
              <a:solidFill>
                <a:srgbClr val="999999"/>
              </a:solidFill>
              <a:ln w="15932" cap="flat">
                <a:noFill/>
                <a:prstDash val="solid"/>
                <a:miter/>
              </a:ln>
            </p:spPr>
            <p:txBody>
              <a:bodyPr rtlCol="0" anchor="ctr"/>
              <a:lstStyle/>
              <a:p>
                <a:endParaRPr lang="en-US"/>
              </a:p>
            </p:txBody>
          </p:sp>
          <p:sp>
            <p:nvSpPr>
              <p:cNvPr id="118" name="รูปแบบอิสระ: รูปร่าง 117">
                <a:extLst>
                  <a:ext uri="{FF2B5EF4-FFF2-40B4-BE49-F238E27FC236}">
                    <a16:creationId xmlns:a16="http://schemas.microsoft.com/office/drawing/2014/main" xmlns="" id="{BC67BB0C-58C9-48CA-9151-57E0B3C619D7}"/>
                  </a:ext>
                </a:extLst>
              </p:cNvPr>
              <p:cNvSpPr/>
              <p:nvPr/>
            </p:nvSpPr>
            <p:spPr>
              <a:xfrm>
                <a:off x="4256981" y="2651649"/>
                <a:ext cx="101057" cy="85392"/>
              </a:xfrm>
              <a:custGeom>
                <a:avLst/>
                <a:gdLst>
                  <a:gd name="connsiteX0" fmla="*/ 88776 w 101057"/>
                  <a:gd name="connsiteY0" fmla="*/ 1597 h 85392"/>
                  <a:gd name="connsiteX1" fmla="*/ 2741 w 101057"/>
                  <a:gd name="connsiteY1" fmla="*/ 71700 h 85392"/>
                  <a:gd name="connsiteX2" fmla="*/ 13894 w 101057"/>
                  <a:gd name="connsiteY2" fmla="*/ 82853 h 85392"/>
                  <a:gd name="connsiteX3" fmla="*/ 96742 w 101057"/>
                  <a:gd name="connsiteY3" fmla="*/ 15936 h 85392"/>
                  <a:gd name="connsiteX4" fmla="*/ 88776 w 101057"/>
                  <a:gd name="connsiteY4" fmla="*/ 1597 h 85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57" h="85392">
                    <a:moveTo>
                      <a:pt x="88776" y="1597"/>
                    </a:moveTo>
                    <a:cubicBezTo>
                      <a:pt x="58504" y="22309"/>
                      <a:pt x="29826" y="44614"/>
                      <a:pt x="2741" y="71700"/>
                    </a:cubicBezTo>
                    <a:cubicBezTo>
                      <a:pt x="-5226" y="78073"/>
                      <a:pt x="5927" y="90819"/>
                      <a:pt x="13894" y="82853"/>
                    </a:cubicBezTo>
                    <a:cubicBezTo>
                      <a:pt x="39386" y="57360"/>
                      <a:pt x="66471" y="35055"/>
                      <a:pt x="96742" y="15936"/>
                    </a:cubicBezTo>
                    <a:cubicBezTo>
                      <a:pt x="106302" y="9563"/>
                      <a:pt x="98336" y="-4776"/>
                      <a:pt x="88776" y="1597"/>
                    </a:cubicBezTo>
                    <a:close/>
                  </a:path>
                </a:pathLst>
              </a:custGeom>
              <a:solidFill>
                <a:srgbClr val="999999"/>
              </a:solidFill>
              <a:ln w="15932" cap="flat">
                <a:noFill/>
                <a:prstDash val="solid"/>
                <a:miter/>
              </a:ln>
            </p:spPr>
            <p:txBody>
              <a:bodyPr rtlCol="0" anchor="ctr"/>
              <a:lstStyle/>
              <a:p>
                <a:endParaRPr lang="en-US"/>
              </a:p>
            </p:txBody>
          </p:sp>
          <p:sp>
            <p:nvSpPr>
              <p:cNvPr id="119" name="รูปแบบอิสระ: รูปร่าง 118">
                <a:extLst>
                  <a:ext uri="{FF2B5EF4-FFF2-40B4-BE49-F238E27FC236}">
                    <a16:creationId xmlns:a16="http://schemas.microsoft.com/office/drawing/2014/main" xmlns="" id="{1893258C-33BB-4E73-8E27-D617ACF755A3}"/>
                  </a:ext>
                </a:extLst>
              </p:cNvPr>
              <p:cNvSpPr/>
              <p:nvPr/>
            </p:nvSpPr>
            <p:spPr>
              <a:xfrm>
                <a:off x="4113588" y="2540121"/>
                <a:ext cx="101057" cy="85392"/>
              </a:xfrm>
              <a:custGeom>
                <a:avLst/>
                <a:gdLst>
                  <a:gd name="connsiteX0" fmla="*/ 88776 w 101057"/>
                  <a:gd name="connsiteY0" fmla="*/ 1597 h 85392"/>
                  <a:gd name="connsiteX1" fmla="*/ 2741 w 101057"/>
                  <a:gd name="connsiteY1" fmla="*/ 71700 h 85392"/>
                  <a:gd name="connsiteX2" fmla="*/ 13894 w 101057"/>
                  <a:gd name="connsiteY2" fmla="*/ 82853 h 85392"/>
                  <a:gd name="connsiteX3" fmla="*/ 96742 w 101057"/>
                  <a:gd name="connsiteY3" fmla="*/ 15936 h 85392"/>
                  <a:gd name="connsiteX4" fmla="*/ 88776 w 101057"/>
                  <a:gd name="connsiteY4" fmla="*/ 1597 h 85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57" h="85392">
                    <a:moveTo>
                      <a:pt x="88776" y="1597"/>
                    </a:moveTo>
                    <a:cubicBezTo>
                      <a:pt x="58504" y="22309"/>
                      <a:pt x="29826" y="44614"/>
                      <a:pt x="2741" y="71700"/>
                    </a:cubicBezTo>
                    <a:cubicBezTo>
                      <a:pt x="-5226" y="78073"/>
                      <a:pt x="5927" y="90819"/>
                      <a:pt x="13894" y="82853"/>
                    </a:cubicBezTo>
                    <a:cubicBezTo>
                      <a:pt x="39385" y="57360"/>
                      <a:pt x="66471" y="35055"/>
                      <a:pt x="96742" y="15936"/>
                    </a:cubicBezTo>
                    <a:cubicBezTo>
                      <a:pt x="106302" y="9563"/>
                      <a:pt x="98336" y="-4776"/>
                      <a:pt x="88776" y="1597"/>
                    </a:cubicBezTo>
                    <a:close/>
                  </a:path>
                </a:pathLst>
              </a:custGeom>
              <a:solidFill>
                <a:srgbClr val="999999"/>
              </a:solidFill>
              <a:ln w="15932" cap="flat">
                <a:noFill/>
                <a:prstDash val="solid"/>
                <a:miter/>
              </a:ln>
            </p:spPr>
            <p:txBody>
              <a:bodyPr rtlCol="0" anchor="ctr"/>
              <a:lstStyle/>
              <a:p>
                <a:endParaRPr lang="en-US"/>
              </a:p>
            </p:txBody>
          </p:sp>
        </p:grpSp>
      </p:grpSp>
      <p:sp>
        <p:nvSpPr>
          <p:cNvPr id="120" name="ชื่อเรื่อง 5">
            <a:extLst>
              <a:ext uri="{FF2B5EF4-FFF2-40B4-BE49-F238E27FC236}">
                <a16:creationId xmlns:a16="http://schemas.microsoft.com/office/drawing/2014/main" xmlns="" id="{4F67E3D7-237B-4C53-9828-3AF634A7FD48}"/>
              </a:ext>
            </a:extLst>
          </p:cNvPr>
          <p:cNvSpPr>
            <a:spLocks noGrp="1"/>
          </p:cNvSpPr>
          <p:nvPr>
            <p:ph type="title" hasCustomPrompt="1"/>
          </p:nvPr>
        </p:nvSpPr>
        <p:spPr>
          <a:xfrm>
            <a:off x="212713" y="286757"/>
            <a:ext cx="4657892" cy="994172"/>
          </a:xfrm>
        </p:spPr>
        <p:txBody>
          <a:bodyPr>
            <a:noAutofit/>
          </a:bodyPr>
          <a:lstStyle>
            <a:lvl1pPr algn="l">
              <a:lnSpc>
                <a:spcPct val="80000"/>
              </a:lnSpc>
              <a:defRPr sz="5400" spc="-150">
                <a:latin typeface="+mj-lt"/>
              </a:defRPr>
            </a:lvl1pPr>
          </a:lstStyle>
          <a:p>
            <a:r>
              <a:rPr lang="en-US" dirty="0"/>
              <a:t>CACTUS CUTE</a:t>
            </a:r>
          </a:p>
        </p:txBody>
      </p:sp>
      <p:sp>
        <p:nvSpPr>
          <p:cNvPr id="121" name="ตัวแทนข้อความ 2">
            <a:extLst>
              <a:ext uri="{FF2B5EF4-FFF2-40B4-BE49-F238E27FC236}">
                <a16:creationId xmlns:a16="http://schemas.microsoft.com/office/drawing/2014/main" xmlns="" id="{6D56E688-9FDB-4EE8-BA37-9FB26FDE787B}"/>
              </a:ext>
            </a:extLst>
          </p:cNvPr>
          <p:cNvSpPr>
            <a:spLocks noGrp="1"/>
          </p:cNvSpPr>
          <p:nvPr>
            <p:ph type="body" sz="quarter" idx="22" hasCustomPrompt="1"/>
          </p:nvPr>
        </p:nvSpPr>
        <p:spPr>
          <a:xfrm>
            <a:off x="212713" y="1073130"/>
            <a:ext cx="3254519" cy="500073"/>
          </a:xfrm>
        </p:spPr>
        <p:txBody>
          <a:bodyPr>
            <a:noAutofit/>
          </a:bodyPr>
          <a:lstStyle>
            <a:lvl1pPr marL="0" indent="0" algn="l">
              <a:buNone/>
              <a:defRPr sz="3200" spc="-150" baseline="0">
                <a:latin typeface="+mj-lt"/>
                <a:cs typeface="+mj-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dirty="0"/>
              <a:t>PRESENTATION</a:t>
            </a:r>
          </a:p>
        </p:txBody>
      </p:sp>
      <p:sp>
        <p:nvSpPr>
          <p:cNvPr id="122" name="ตัวแทนข้อความ 2">
            <a:extLst>
              <a:ext uri="{FF2B5EF4-FFF2-40B4-BE49-F238E27FC236}">
                <a16:creationId xmlns:a16="http://schemas.microsoft.com/office/drawing/2014/main" xmlns="" id="{BD13EB33-C696-4A54-9F16-E8F2597E8BAF}"/>
              </a:ext>
            </a:extLst>
          </p:cNvPr>
          <p:cNvSpPr>
            <a:spLocks noGrp="1"/>
          </p:cNvSpPr>
          <p:nvPr>
            <p:ph type="body" sz="quarter" idx="16" hasCustomPrompt="1"/>
          </p:nvPr>
        </p:nvSpPr>
        <p:spPr>
          <a:xfrm>
            <a:off x="6628623" y="1447068"/>
            <a:ext cx="2096320" cy="495120"/>
          </a:xfrm>
        </p:spPr>
        <p:txBody>
          <a:bodyPr>
            <a:noAutofit/>
          </a:bodyPr>
          <a:lstStyle>
            <a:lvl1pPr marL="0" indent="0" algn="l">
              <a:buNone/>
              <a:defRPr sz="10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123" name="ตัวแทนข้อความ 2">
            <a:extLst>
              <a:ext uri="{FF2B5EF4-FFF2-40B4-BE49-F238E27FC236}">
                <a16:creationId xmlns:a16="http://schemas.microsoft.com/office/drawing/2014/main" xmlns="" id="{47779958-D0E5-4D9E-87F1-3BE78400AD9E}"/>
              </a:ext>
            </a:extLst>
          </p:cNvPr>
          <p:cNvSpPr>
            <a:spLocks noGrp="1"/>
          </p:cNvSpPr>
          <p:nvPr>
            <p:ph type="body" sz="quarter" idx="23" hasCustomPrompt="1"/>
          </p:nvPr>
        </p:nvSpPr>
        <p:spPr>
          <a:xfrm>
            <a:off x="6628623" y="2255668"/>
            <a:ext cx="2096320" cy="495120"/>
          </a:xfrm>
        </p:spPr>
        <p:txBody>
          <a:bodyPr>
            <a:noAutofit/>
          </a:bodyPr>
          <a:lstStyle>
            <a:lvl1pPr marL="0" indent="0" algn="l">
              <a:buNone/>
              <a:defRPr sz="10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124" name="ตัวแทนข้อความ 2">
            <a:extLst>
              <a:ext uri="{FF2B5EF4-FFF2-40B4-BE49-F238E27FC236}">
                <a16:creationId xmlns:a16="http://schemas.microsoft.com/office/drawing/2014/main" xmlns="" id="{D09803D5-7973-461E-B591-2DB0B5B7FACC}"/>
              </a:ext>
            </a:extLst>
          </p:cNvPr>
          <p:cNvSpPr>
            <a:spLocks noGrp="1"/>
          </p:cNvSpPr>
          <p:nvPr>
            <p:ph type="body" sz="quarter" idx="24" hasCustomPrompt="1"/>
          </p:nvPr>
        </p:nvSpPr>
        <p:spPr>
          <a:xfrm>
            <a:off x="6628623" y="3064268"/>
            <a:ext cx="2096320" cy="495120"/>
          </a:xfrm>
        </p:spPr>
        <p:txBody>
          <a:bodyPr>
            <a:noAutofit/>
          </a:bodyPr>
          <a:lstStyle>
            <a:lvl1pPr marL="0" indent="0" algn="l">
              <a:buNone/>
              <a:defRPr sz="10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125" name="ตัวแทนข้อความ 2">
            <a:extLst>
              <a:ext uri="{FF2B5EF4-FFF2-40B4-BE49-F238E27FC236}">
                <a16:creationId xmlns:a16="http://schemas.microsoft.com/office/drawing/2014/main" xmlns="" id="{FC5605C4-C507-4700-B931-D6E004370FF4}"/>
              </a:ext>
            </a:extLst>
          </p:cNvPr>
          <p:cNvSpPr>
            <a:spLocks noGrp="1"/>
          </p:cNvSpPr>
          <p:nvPr>
            <p:ph type="body" sz="quarter" idx="25" hasCustomPrompt="1"/>
          </p:nvPr>
        </p:nvSpPr>
        <p:spPr>
          <a:xfrm>
            <a:off x="6628623" y="3872867"/>
            <a:ext cx="2096320" cy="495120"/>
          </a:xfrm>
        </p:spPr>
        <p:txBody>
          <a:bodyPr>
            <a:noAutofit/>
          </a:bodyPr>
          <a:lstStyle>
            <a:lvl1pPr marL="0" indent="0" algn="l">
              <a:buNone/>
              <a:defRPr sz="10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126" name="ตัวแทนข้อความ 2">
            <a:extLst>
              <a:ext uri="{FF2B5EF4-FFF2-40B4-BE49-F238E27FC236}">
                <a16:creationId xmlns:a16="http://schemas.microsoft.com/office/drawing/2014/main" xmlns="" id="{088C3F45-39CB-452D-8ADD-1F8C8299FC17}"/>
              </a:ext>
            </a:extLst>
          </p:cNvPr>
          <p:cNvSpPr>
            <a:spLocks noGrp="1"/>
          </p:cNvSpPr>
          <p:nvPr>
            <p:ph type="body" sz="quarter" idx="26" hasCustomPrompt="1"/>
          </p:nvPr>
        </p:nvSpPr>
        <p:spPr>
          <a:xfrm>
            <a:off x="646614" y="3562845"/>
            <a:ext cx="2569525" cy="825707"/>
          </a:xfrm>
        </p:spPr>
        <p:txBody>
          <a:bodyPr>
            <a:noAutofit/>
          </a:bodyPr>
          <a:lstStyle>
            <a:lvl1pPr marL="0" indent="0" algn="l">
              <a:buNone/>
              <a:defRPr sz="1000" baseline="0">
                <a:latin typeface="IBM Plex Sans Thai" panose="020B0503050203000203" pitchFamily="34" charset="-34"/>
                <a:cs typeface="IBM Plex Sans Thai" panose="020B0503050203000203" pitchFamily="34" charset="-34"/>
              </a:defRPr>
            </a:lvl1pPr>
          </a:lstStyle>
          <a:p>
            <a:pPr lvl="0"/>
            <a:r>
              <a:rPr lang="en-US" dirty="0"/>
              <a:t>Lorem Ipsum has been the industry's standard dummy text ever since the 1500s, when an unknown printer took a galley of type and scrambled it to make a type specimen book.</a:t>
            </a:r>
          </a:p>
        </p:txBody>
      </p:sp>
      <p:sp>
        <p:nvSpPr>
          <p:cNvPr id="127" name="ตัวแทนข้อความ 2">
            <a:extLst>
              <a:ext uri="{FF2B5EF4-FFF2-40B4-BE49-F238E27FC236}">
                <a16:creationId xmlns:a16="http://schemas.microsoft.com/office/drawing/2014/main" xmlns="" id="{367955E3-4A4D-4A56-9F5E-330D93844C40}"/>
              </a:ext>
            </a:extLst>
          </p:cNvPr>
          <p:cNvSpPr>
            <a:spLocks noGrp="1"/>
          </p:cNvSpPr>
          <p:nvPr>
            <p:ph type="body" sz="quarter" idx="27" hasCustomPrompt="1"/>
          </p:nvPr>
        </p:nvSpPr>
        <p:spPr>
          <a:xfrm>
            <a:off x="652630" y="2907452"/>
            <a:ext cx="2063629" cy="640488"/>
          </a:xfrm>
        </p:spPr>
        <p:txBody>
          <a:bodyPr>
            <a:noAutofit/>
          </a:bodyPr>
          <a:lstStyle>
            <a:lvl1pPr marL="0" indent="0" algn="l">
              <a:buNone/>
              <a:defRPr sz="1000" b="1" baseline="0">
                <a:solidFill>
                  <a:schemeClr val="accent1"/>
                </a:solidFill>
                <a:latin typeface="+mn-lt"/>
                <a:cs typeface="IBM Plex Sans Thai Looped SemiB" panose="020B0703050203000203" pitchFamily="34" charset="-34"/>
              </a:defRPr>
            </a:lvl1pPr>
          </a:lstStyle>
          <a:p>
            <a:pPr lvl="0"/>
            <a:r>
              <a:rPr lang="en-US" dirty="0"/>
              <a:t>Lorem Ipsum is simply dummy text of the printing and typesetting industry.</a:t>
            </a:r>
          </a:p>
        </p:txBody>
      </p:sp>
    </p:spTree>
    <p:extLst>
      <p:ext uri="{BB962C8B-B14F-4D97-AF65-F5344CB8AC3E}">
        <p14:creationId xmlns:p14="http://schemas.microsoft.com/office/powerpoint/2010/main" val="50478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ข้อความและชื่อเรื่องแนวตั้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0928DD-AEDF-47A5-A6C3-A17BC4849B5E}"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1885B-D031-4156-B33B-38F77A445BD8}" type="slidenum">
              <a:rPr lang="en-US" smtClean="0"/>
              <a:t>‹#›</a:t>
            </a:fld>
            <a:endParaRPr lang="en-US"/>
          </a:p>
        </p:txBody>
      </p:sp>
      <p:sp>
        <p:nvSpPr>
          <p:cNvPr id="9" name="รูปแบบอิสระ: รูปร่าง 8">
            <a:extLst>
              <a:ext uri="{FF2B5EF4-FFF2-40B4-BE49-F238E27FC236}">
                <a16:creationId xmlns:a16="http://schemas.microsoft.com/office/drawing/2014/main" xmlns="" id="{701703F8-9172-4711-8949-AC55FE6FF55E}"/>
              </a:ext>
            </a:extLst>
          </p:cNvPr>
          <p:cNvSpPr/>
          <p:nvPr/>
        </p:nvSpPr>
        <p:spPr>
          <a:xfrm>
            <a:off x="276700" y="1188234"/>
            <a:ext cx="229711" cy="238042"/>
          </a:xfrm>
          <a:custGeom>
            <a:avLst/>
            <a:gdLst>
              <a:gd name="connsiteX0" fmla="*/ 115451 w 229711"/>
              <a:gd name="connsiteY0" fmla="*/ 0 h 238042"/>
              <a:gd name="connsiteX1" fmla="*/ 115451 w 229711"/>
              <a:gd name="connsiteY1" fmla="*/ 238043 h 238042"/>
              <a:gd name="connsiteX2" fmla="*/ 115451 w 229711"/>
              <a:gd name="connsiteY2" fmla="*/ 0 h 238042"/>
            </a:gdLst>
            <a:ahLst/>
            <a:cxnLst>
              <a:cxn ang="0">
                <a:pos x="connsiteX0" y="connsiteY0"/>
              </a:cxn>
              <a:cxn ang="0">
                <a:pos x="connsiteX1" y="connsiteY1"/>
              </a:cxn>
              <a:cxn ang="0">
                <a:pos x="connsiteX2" y="connsiteY2"/>
              </a:cxn>
            </a:cxnLst>
            <a:rect l="l" t="t" r="r" b="b"/>
            <a:pathLst>
              <a:path w="229711" h="238042">
                <a:moveTo>
                  <a:pt x="115451" y="0"/>
                </a:moveTo>
                <a:cubicBezTo>
                  <a:pt x="-38484" y="0"/>
                  <a:pt x="-38484" y="238043"/>
                  <a:pt x="115451" y="238043"/>
                </a:cubicBezTo>
                <a:cubicBezTo>
                  <a:pt x="267798" y="238043"/>
                  <a:pt x="267798" y="0"/>
                  <a:pt x="115451" y="0"/>
                </a:cubicBezTo>
                <a:close/>
              </a:path>
            </a:pathLst>
          </a:custGeom>
          <a:solidFill>
            <a:srgbClr val="F2F5D8"/>
          </a:solidFill>
          <a:ln w="15861"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E7DB9AA0-7A07-42F2-B99C-DEC426834BF1}"/>
              </a:ext>
            </a:extLst>
          </p:cNvPr>
          <p:cNvSpPr/>
          <p:nvPr/>
        </p:nvSpPr>
        <p:spPr>
          <a:xfrm>
            <a:off x="1214589" y="142432"/>
            <a:ext cx="229711" cy="238042"/>
          </a:xfrm>
          <a:custGeom>
            <a:avLst/>
            <a:gdLst>
              <a:gd name="connsiteX0" fmla="*/ 115451 w 229711"/>
              <a:gd name="connsiteY0" fmla="*/ 0 h 238042"/>
              <a:gd name="connsiteX1" fmla="*/ 115451 w 229711"/>
              <a:gd name="connsiteY1" fmla="*/ 238043 h 238042"/>
              <a:gd name="connsiteX2" fmla="*/ 115451 w 229711"/>
              <a:gd name="connsiteY2" fmla="*/ 0 h 238042"/>
            </a:gdLst>
            <a:ahLst/>
            <a:cxnLst>
              <a:cxn ang="0">
                <a:pos x="connsiteX0" y="connsiteY0"/>
              </a:cxn>
              <a:cxn ang="0">
                <a:pos x="connsiteX1" y="connsiteY1"/>
              </a:cxn>
              <a:cxn ang="0">
                <a:pos x="connsiteX2" y="connsiteY2"/>
              </a:cxn>
            </a:cxnLst>
            <a:rect l="l" t="t" r="r" b="b"/>
            <a:pathLst>
              <a:path w="229711" h="238042">
                <a:moveTo>
                  <a:pt x="115451" y="0"/>
                </a:moveTo>
                <a:cubicBezTo>
                  <a:pt x="-38484" y="0"/>
                  <a:pt x="-38484" y="238043"/>
                  <a:pt x="115451" y="238043"/>
                </a:cubicBezTo>
                <a:cubicBezTo>
                  <a:pt x="267798" y="238043"/>
                  <a:pt x="267798" y="0"/>
                  <a:pt x="115451" y="0"/>
                </a:cubicBezTo>
                <a:close/>
              </a:path>
            </a:pathLst>
          </a:custGeom>
          <a:solidFill>
            <a:srgbClr val="F2F5D8"/>
          </a:solidFill>
          <a:ln w="15861"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D6A17592-6056-4F1C-A304-82C81F3AD090}"/>
              </a:ext>
            </a:extLst>
          </p:cNvPr>
          <p:cNvSpPr/>
          <p:nvPr/>
        </p:nvSpPr>
        <p:spPr>
          <a:xfrm>
            <a:off x="3788627" y="491561"/>
            <a:ext cx="229711" cy="238042"/>
          </a:xfrm>
          <a:custGeom>
            <a:avLst/>
            <a:gdLst>
              <a:gd name="connsiteX0" fmla="*/ 115451 w 229711"/>
              <a:gd name="connsiteY0" fmla="*/ 0 h 238042"/>
              <a:gd name="connsiteX1" fmla="*/ 115451 w 229711"/>
              <a:gd name="connsiteY1" fmla="*/ 238043 h 238042"/>
              <a:gd name="connsiteX2" fmla="*/ 115451 w 229711"/>
              <a:gd name="connsiteY2" fmla="*/ 0 h 238042"/>
            </a:gdLst>
            <a:ahLst/>
            <a:cxnLst>
              <a:cxn ang="0">
                <a:pos x="connsiteX0" y="connsiteY0"/>
              </a:cxn>
              <a:cxn ang="0">
                <a:pos x="connsiteX1" y="connsiteY1"/>
              </a:cxn>
              <a:cxn ang="0">
                <a:pos x="connsiteX2" y="connsiteY2"/>
              </a:cxn>
            </a:cxnLst>
            <a:rect l="l" t="t" r="r" b="b"/>
            <a:pathLst>
              <a:path w="229711" h="238042">
                <a:moveTo>
                  <a:pt x="115451" y="0"/>
                </a:moveTo>
                <a:cubicBezTo>
                  <a:pt x="-38484" y="0"/>
                  <a:pt x="-38484" y="238043"/>
                  <a:pt x="115451" y="238043"/>
                </a:cubicBezTo>
                <a:cubicBezTo>
                  <a:pt x="267798" y="238043"/>
                  <a:pt x="267798" y="0"/>
                  <a:pt x="115451" y="0"/>
                </a:cubicBezTo>
                <a:close/>
              </a:path>
            </a:pathLst>
          </a:custGeom>
          <a:solidFill>
            <a:srgbClr val="F2F5D8"/>
          </a:solidFill>
          <a:ln w="15861"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5491F006-501E-4D43-A93B-A4C44C4F0F46}"/>
              </a:ext>
            </a:extLst>
          </p:cNvPr>
          <p:cNvSpPr/>
          <p:nvPr/>
        </p:nvSpPr>
        <p:spPr>
          <a:xfrm>
            <a:off x="1987039" y="1214815"/>
            <a:ext cx="238439" cy="265814"/>
          </a:xfrm>
          <a:custGeom>
            <a:avLst/>
            <a:gdLst>
              <a:gd name="connsiteX0" fmla="*/ 228521 w 238439"/>
              <a:gd name="connsiteY0" fmla="*/ 73397 h 265814"/>
              <a:gd name="connsiteX1" fmla="*/ 203130 w 238439"/>
              <a:gd name="connsiteY1" fmla="*/ 35310 h 265814"/>
              <a:gd name="connsiteX2" fmla="*/ 165043 w 238439"/>
              <a:gd name="connsiteY2" fmla="*/ 9918 h 265814"/>
              <a:gd name="connsiteX3" fmla="*/ 119021 w 238439"/>
              <a:gd name="connsiteY3" fmla="*/ 397 h 265814"/>
              <a:gd name="connsiteX4" fmla="*/ 87282 w 238439"/>
              <a:gd name="connsiteY4" fmla="*/ 5158 h 265814"/>
              <a:gd name="connsiteX5" fmla="*/ 34913 w 238439"/>
              <a:gd name="connsiteY5" fmla="*/ 35310 h 265814"/>
              <a:gd name="connsiteX6" fmla="*/ 15870 w 238439"/>
              <a:gd name="connsiteY6" fmla="*/ 59114 h 265814"/>
              <a:gd name="connsiteX7" fmla="*/ 0 w 238439"/>
              <a:gd name="connsiteY7" fmla="*/ 119418 h 265814"/>
              <a:gd name="connsiteX8" fmla="*/ 0 w 238439"/>
              <a:gd name="connsiteY8" fmla="*/ 146396 h 265814"/>
              <a:gd name="connsiteX9" fmla="*/ 9522 w 238439"/>
              <a:gd name="connsiteY9" fmla="*/ 192418 h 265814"/>
              <a:gd name="connsiteX10" fmla="*/ 34913 w 238439"/>
              <a:gd name="connsiteY10" fmla="*/ 230505 h 265814"/>
              <a:gd name="connsiteX11" fmla="*/ 73000 w 238439"/>
              <a:gd name="connsiteY11" fmla="*/ 255896 h 265814"/>
              <a:gd name="connsiteX12" fmla="*/ 119021 w 238439"/>
              <a:gd name="connsiteY12" fmla="*/ 265418 h 265814"/>
              <a:gd name="connsiteX13" fmla="*/ 150761 w 238439"/>
              <a:gd name="connsiteY13" fmla="*/ 260657 h 265814"/>
              <a:gd name="connsiteX14" fmla="*/ 203130 w 238439"/>
              <a:gd name="connsiteY14" fmla="*/ 230505 h 265814"/>
              <a:gd name="connsiteX15" fmla="*/ 222173 w 238439"/>
              <a:gd name="connsiteY15" fmla="*/ 206701 h 265814"/>
              <a:gd name="connsiteX16" fmla="*/ 238043 w 238439"/>
              <a:gd name="connsiteY16" fmla="*/ 146396 h 265814"/>
              <a:gd name="connsiteX17" fmla="*/ 238043 w 238439"/>
              <a:gd name="connsiteY17" fmla="*/ 119418 h 265814"/>
              <a:gd name="connsiteX18" fmla="*/ 228521 w 238439"/>
              <a:gd name="connsiteY18" fmla="*/ 73397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439" h="265814">
                <a:moveTo>
                  <a:pt x="228521" y="73397"/>
                </a:moveTo>
                <a:cubicBezTo>
                  <a:pt x="223760" y="59114"/>
                  <a:pt x="215826" y="46418"/>
                  <a:pt x="203130" y="35310"/>
                </a:cubicBezTo>
                <a:cubicBezTo>
                  <a:pt x="192021" y="24201"/>
                  <a:pt x="179326" y="16266"/>
                  <a:pt x="165043" y="9918"/>
                </a:cubicBezTo>
                <a:cubicBezTo>
                  <a:pt x="150761" y="1984"/>
                  <a:pt x="134891" y="-1190"/>
                  <a:pt x="119021" y="397"/>
                </a:cubicBezTo>
                <a:cubicBezTo>
                  <a:pt x="107913" y="1984"/>
                  <a:pt x="98391" y="3571"/>
                  <a:pt x="87282" y="5158"/>
                </a:cubicBezTo>
                <a:cubicBezTo>
                  <a:pt x="66652" y="11505"/>
                  <a:pt x="49196" y="21027"/>
                  <a:pt x="34913" y="35310"/>
                </a:cubicBezTo>
                <a:cubicBezTo>
                  <a:pt x="28565" y="43244"/>
                  <a:pt x="22217" y="51179"/>
                  <a:pt x="15870" y="59114"/>
                </a:cubicBezTo>
                <a:cubicBezTo>
                  <a:pt x="4761" y="78157"/>
                  <a:pt x="0" y="97201"/>
                  <a:pt x="0" y="119418"/>
                </a:cubicBezTo>
                <a:lnTo>
                  <a:pt x="0" y="146396"/>
                </a:lnTo>
                <a:cubicBezTo>
                  <a:pt x="0" y="162266"/>
                  <a:pt x="3174" y="178135"/>
                  <a:pt x="9522" y="192418"/>
                </a:cubicBezTo>
                <a:cubicBezTo>
                  <a:pt x="14283" y="206701"/>
                  <a:pt x="22217" y="219396"/>
                  <a:pt x="34913" y="230505"/>
                </a:cubicBezTo>
                <a:cubicBezTo>
                  <a:pt x="46022" y="241614"/>
                  <a:pt x="58717" y="249548"/>
                  <a:pt x="73000" y="255896"/>
                </a:cubicBezTo>
                <a:cubicBezTo>
                  <a:pt x="87282" y="263831"/>
                  <a:pt x="103152" y="267005"/>
                  <a:pt x="119021" y="265418"/>
                </a:cubicBezTo>
                <a:cubicBezTo>
                  <a:pt x="130130" y="263831"/>
                  <a:pt x="139652" y="262244"/>
                  <a:pt x="150761" y="260657"/>
                </a:cubicBezTo>
                <a:cubicBezTo>
                  <a:pt x="171391" y="254309"/>
                  <a:pt x="188848" y="244787"/>
                  <a:pt x="203130" y="230505"/>
                </a:cubicBezTo>
                <a:cubicBezTo>
                  <a:pt x="209478" y="222570"/>
                  <a:pt x="215826" y="214635"/>
                  <a:pt x="222173" y="206701"/>
                </a:cubicBezTo>
                <a:cubicBezTo>
                  <a:pt x="233282" y="187657"/>
                  <a:pt x="238043" y="168614"/>
                  <a:pt x="238043" y="146396"/>
                </a:cubicBezTo>
                <a:lnTo>
                  <a:pt x="238043" y="119418"/>
                </a:lnTo>
                <a:cubicBezTo>
                  <a:pt x="239630" y="101962"/>
                  <a:pt x="236456" y="87679"/>
                  <a:pt x="228521" y="73397"/>
                </a:cubicBezTo>
                <a:close/>
              </a:path>
            </a:pathLst>
          </a:custGeom>
          <a:solidFill>
            <a:srgbClr val="F2F5D8"/>
          </a:solidFill>
          <a:ln w="15861"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DE5BB730-2795-4727-A148-7C9E3849A530}"/>
              </a:ext>
            </a:extLst>
          </p:cNvPr>
          <p:cNvSpPr/>
          <p:nvPr/>
        </p:nvSpPr>
        <p:spPr>
          <a:xfrm>
            <a:off x="2474630" y="2581578"/>
            <a:ext cx="229711" cy="238042"/>
          </a:xfrm>
          <a:custGeom>
            <a:avLst/>
            <a:gdLst>
              <a:gd name="connsiteX0" fmla="*/ 115451 w 229711"/>
              <a:gd name="connsiteY0" fmla="*/ 0 h 238042"/>
              <a:gd name="connsiteX1" fmla="*/ 115451 w 229711"/>
              <a:gd name="connsiteY1" fmla="*/ 238043 h 238042"/>
              <a:gd name="connsiteX2" fmla="*/ 115451 w 229711"/>
              <a:gd name="connsiteY2" fmla="*/ 0 h 238042"/>
            </a:gdLst>
            <a:ahLst/>
            <a:cxnLst>
              <a:cxn ang="0">
                <a:pos x="connsiteX0" y="connsiteY0"/>
              </a:cxn>
              <a:cxn ang="0">
                <a:pos x="connsiteX1" y="connsiteY1"/>
              </a:cxn>
              <a:cxn ang="0">
                <a:pos x="connsiteX2" y="connsiteY2"/>
              </a:cxn>
            </a:cxnLst>
            <a:rect l="l" t="t" r="r" b="b"/>
            <a:pathLst>
              <a:path w="229711" h="238042">
                <a:moveTo>
                  <a:pt x="115451" y="0"/>
                </a:moveTo>
                <a:cubicBezTo>
                  <a:pt x="-38484" y="0"/>
                  <a:pt x="-38484" y="238043"/>
                  <a:pt x="115451" y="238043"/>
                </a:cubicBezTo>
                <a:cubicBezTo>
                  <a:pt x="267798" y="238043"/>
                  <a:pt x="267798" y="0"/>
                  <a:pt x="115451" y="0"/>
                </a:cubicBezTo>
                <a:close/>
              </a:path>
            </a:pathLst>
          </a:custGeom>
          <a:solidFill>
            <a:srgbClr val="F2F5D8"/>
          </a:solidFill>
          <a:ln w="15861"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E58F8BDF-A22D-4C45-881F-33482F579976}"/>
              </a:ext>
            </a:extLst>
          </p:cNvPr>
          <p:cNvSpPr/>
          <p:nvPr/>
        </p:nvSpPr>
        <p:spPr>
          <a:xfrm>
            <a:off x="4078533" y="1429451"/>
            <a:ext cx="292218" cy="238042"/>
          </a:xfrm>
          <a:custGeom>
            <a:avLst/>
            <a:gdLst>
              <a:gd name="connsiteX0" fmla="*/ 257196 w 292218"/>
              <a:gd name="connsiteY0" fmla="*/ 34913 h 238042"/>
              <a:gd name="connsiteX1" fmla="*/ 173087 w 292218"/>
              <a:gd name="connsiteY1" fmla="*/ 0 h 238042"/>
              <a:gd name="connsiteX2" fmla="*/ 119131 w 292218"/>
              <a:gd name="connsiteY2" fmla="*/ 0 h 238042"/>
              <a:gd name="connsiteX3" fmla="*/ 35022 w 292218"/>
              <a:gd name="connsiteY3" fmla="*/ 34913 h 238042"/>
              <a:gd name="connsiteX4" fmla="*/ 109 w 292218"/>
              <a:gd name="connsiteY4" fmla="*/ 119021 h 238042"/>
              <a:gd name="connsiteX5" fmla="*/ 35022 w 292218"/>
              <a:gd name="connsiteY5" fmla="*/ 203130 h 238042"/>
              <a:gd name="connsiteX6" fmla="*/ 119131 w 292218"/>
              <a:gd name="connsiteY6" fmla="*/ 238043 h 238042"/>
              <a:gd name="connsiteX7" fmla="*/ 173087 w 292218"/>
              <a:gd name="connsiteY7" fmla="*/ 238043 h 238042"/>
              <a:gd name="connsiteX8" fmla="*/ 257196 w 292218"/>
              <a:gd name="connsiteY8" fmla="*/ 203130 h 238042"/>
              <a:gd name="connsiteX9" fmla="*/ 292109 w 292218"/>
              <a:gd name="connsiteY9" fmla="*/ 119021 h 238042"/>
              <a:gd name="connsiteX10" fmla="*/ 257196 w 292218"/>
              <a:gd name="connsiteY10" fmla="*/ 34913 h 2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218" h="238042">
                <a:moveTo>
                  <a:pt x="257196" y="34913"/>
                </a:moveTo>
                <a:cubicBezTo>
                  <a:pt x="233391" y="14282"/>
                  <a:pt x="204826" y="0"/>
                  <a:pt x="173087" y="0"/>
                </a:cubicBezTo>
                <a:lnTo>
                  <a:pt x="119131" y="0"/>
                </a:lnTo>
                <a:cubicBezTo>
                  <a:pt x="88978" y="0"/>
                  <a:pt x="57239" y="12696"/>
                  <a:pt x="35022" y="34913"/>
                </a:cubicBezTo>
                <a:cubicBezTo>
                  <a:pt x="14392" y="55543"/>
                  <a:pt x="-1478" y="88869"/>
                  <a:pt x="109" y="119021"/>
                </a:cubicBezTo>
                <a:cubicBezTo>
                  <a:pt x="1696" y="149173"/>
                  <a:pt x="11218" y="182500"/>
                  <a:pt x="35022" y="203130"/>
                </a:cubicBezTo>
                <a:cubicBezTo>
                  <a:pt x="58826" y="223760"/>
                  <a:pt x="87392" y="238043"/>
                  <a:pt x="119131" y="238043"/>
                </a:cubicBezTo>
                <a:lnTo>
                  <a:pt x="173087" y="238043"/>
                </a:lnTo>
                <a:cubicBezTo>
                  <a:pt x="203239" y="238043"/>
                  <a:pt x="234978" y="225347"/>
                  <a:pt x="257196" y="203130"/>
                </a:cubicBezTo>
                <a:cubicBezTo>
                  <a:pt x="277826" y="182500"/>
                  <a:pt x="293696" y="149173"/>
                  <a:pt x="292109" y="119021"/>
                </a:cubicBezTo>
                <a:cubicBezTo>
                  <a:pt x="290522" y="87282"/>
                  <a:pt x="281000" y="55543"/>
                  <a:pt x="257196" y="34913"/>
                </a:cubicBezTo>
                <a:close/>
              </a:path>
            </a:pathLst>
          </a:custGeom>
          <a:solidFill>
            <a:srgbClr val="F2F5D8"/>
          </a:solidFill>
          <a:ln w="15861"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97DF81A9-CA51-4233-89C6-0FD4CE75254A}"/>
              </a:ext>
            </a:extLst>
          </p:cNvPr>
          <p:cNvSpPr/>
          <p:nvPr/>
        </p:nvSpPr>
        <p:spPr>
          <a:xfrm>
            <a:off x="1800968" y="2126123"/>
            <a:ext cx="265814" cy="238042"/>
          </a:xfrm>
          <a:custGeom>
            <a:avLst/>
            <a:gdLst>
              <a:gd name="connsiteX0" fmla="*/ 260657 w 265814"/>
              <a:gd name="connsiteY0" fmla="*/ 87282 h 238042"/>
              <a:gd name="connsiteX1" fmla="*/ 230505 w 265814"/>
              <a:gd name="connsiteY1" fmla="*/ 34913 h 238042"/>
              <a:gd name="connsiteX2" fmla="*/ 206701 w 265814"/>
              <a:gd name="connsiteY2" fmla="*/ 15870 h 238042"/>
              <a:gd name="connsiteX3" fmla="*/ 146396 w 265814"/>
              <a:gd name="connsiteY3" fmla="*/ 0 h 238042"/>
              <a:gd name="connsiteX4" fmla="*/ 119418 w 265814"/>
              <a:gd name="connsiteY4" fmla="*/ 0 h 238042"/>
              <a:gd name="connsiteX5" fmla="*/ 73397 w 265814"/>
              <a:gd name="connsiteY5" fmla="*/ 9522 h 238042"/>
              <a:gd name="connsiteX6" fmla="*/ 35310 w 265814"/>
              <a:gd name="connsiteY6" fmla="*/ 34913 h 238042"/>
              <a:gd name="connsiteX7" fmla="*/ 9918 w 265814"/>
              <a:gd name="connsiteY7" fmla="*/ 73000 h 238042"/>
              <a:gd name="connsiteX8" fmla="*/ 397 w 265814"/>
              <a:gd name="connsiteY8" fmla="*/ 119021 h 238042"/>
              <a:gd name="connsiteX9" fmla="*/ 5158 w 265814"/>
              <a:gd name="connsiteY9" fmla="*/ 150761 h 238042"/>
              <a:gd name="connsiteX10" fmla="*/ 35310 w 265814"/>
              <a:gd name="connsiteY10" fmla="*/ 203130 h 238042"/>
              <a:gd name="connsiteX11" fmla="*/ 59114 w 265814"/>
              <a:gd name="connsiteY11" fmla="*/ 222173 h 238042"/>
              <a:gd name="connsiteX12" fmla="*/ 119418 w 265814"/>
              <a:gd name="connsiteY12" fmla="*/ 238043 h 238042"/>
              <a:gd name="connsiteX13" fmla="*/ 146396 w 265814"/>
              <a:gd name="connsiteY13" fmla="*/ 238043 h 238042"/>
              <a:gd name="connsiteX14" fmla="*/ 192418 w 265814"/>
              <a:gd name="connsiteY14" fmla="*/ 228521 h 238042"/>
              <a:gd name="connsiteX15" fmla="*/ 230505 w 265814"/>
              <a:gd name="connsiteY15" fmla="*/ 203130 h 238042"/>
              <a:gd name="connsiteX16" fmla="*/ 255896 w 265814"/>
              <a:gd name="connsiteY16" fmla="*/ 165043 h 238042"/>
              <a:gd name="connsiteX17" fmla="*/ 265418 w 265814"/>
              <a:gd name="connsiteY17" fmla="*/ 119021 h 238042"/>
              <a:gd name="connsiteX18" fmla="*/ 260657 w 265814"/>
              <a:gd name="connsiteY18" fmla="*/ 87282 h 2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814" h="238042">
                <a:moveTo>
                  <a:pt x="260657" y="87282"/>
                </a:moveTo>
                <a:cubicBezTo>
                  <a:pt x="254309" y="66652"/>
                  <a:pt x="244788" y="49196"/>
                  <a:pt x="230505" y="34913"/>
                </a:cubicBezTo>
                <a:cubicBezTo>
                  <a:pt x="222570" y="28565"/>
                  <a:pt x="214635" y="22217"/>
                  <a:pt x="206701" y="15870"/>
                </a:cubicBezTo>
                <a:cubicBezTo>
                  <a:pt x="187657" y="4761"/>
                  <a:pt x="168614" y="0"/>
                  <a:pt x="146396" y="0"/>
                </a:cubicBezTo>
                <a:lnTo>
                  <a:pt x="119418" y="0"/>
                </a:lnTo>
                <a:cubicBezTo>
                  <a:pt x="103549" y="0"/>
                  <a:pt x="87679" y="3174"/>
                  <a:pt x="73397" y="9522"/>
                </a:cubicBezTo>
                <a:cubicBezTo>
                  <a:pt x="59114" y="14283"/>
                  <a:pt x="46418" y="22217"/>
                  <a:pt x="35310" y="34913"/>
                </a:cubicBezTo>
                <a:cubicBezTo>
                  <a:pt x="24201" y="46022"/>
                  <a:pt x="16266" y="58717"/>
                  <a:pt x="9918" y="73000"/>
                </a:cubicBezTo>
                <a:cubicBezTo>
                  <a:pt x="1984" y="87282"/>
                  <a:pt x="-1190" y="103152"/>
                  <a:pt x="397" y="119021"/>
                </a:cubicBezTo>
                <a:cubicBezTo>
                  <a:pt x="1984" y="130130"/>
                  <a:pt x="3571" y="139652"/>
                  <a:pt x="5158" y="150761"/>
                </a:cubicBezTo>
                <a:cubicBezTo>
                  <a:pt x="11505" y="171391"/>
                  <a:pt x="21027" y="188848"/>
                  <a:pt x="35310" y="203130"/>
                </a:cubicBezTo>
                <a:cubicBezTo>
                  <a:pt x="43244" y="209478"/>
                  <a:pt x="51179" y="215826"/>
                  <a:pt x="59114" y="222173"/>
                </a:cubicBezTo>
                <a:cubicBezTo>
                  <a:pt x="78158" y="233282"/>
                  <a:pt x="97201" y="238043"/>
                  <a:pt x="119418" y="238043"/>
                </a:cubicBezTo>
                <a:lnTo>
                  <a:pt x="146396" y="238043"/>
                </a:lnTo>
                <a:cubicBezTo>
                  <a:pt x="162266" y="238043"/>
                  <a:pt x="178135" y="234869"/>
                  <a:pt x="192418" y="228521"/>
                </a:cubicBezTo>
                <a:cubicBezTo>
                  <a:pt x="206701" y="223760"/>
                  <a:pt x="219396" y="215826"/>
                  <a:pt x="230505" y="203130"/>
                </a:cubicBezTo>
                <a:cubicBezTo>
                  <a:pt x="241613" y="192021"/>
                  <a:pt x="249548" y="179326"/>
                  <a:pt x="255896" y="165043"/>
                </a:cubicBezTo>
                <a:cubicBezTo>
                  <a:pt x="263831" y="150761"/>
                  <a:pt x="267005" y="134891"/>
                  <a:pt x="265418" y="119021"/>
                </a:cubicBezTo>
                <a:cubicBezTo>
                  <a:pt x="262244" y="107913"/>
                  <a:pt x="262244" y="98391"/>
                  <a:pt x="260657" y="87282"/>
                </a:cubicBezTo>
                <a:close/>
              </a:path>
            </a:pathLst>
          </a:custGeom>
          <a:solidFill>
            <a:srgbClr val="F2F5D8"/>
          </a:solidFill>
          <a:ln w="15861"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E78B1B26-1A39-40D4-809A-181868EF40F9}"/>
              </a:ext>
            </a:extLst>
          </p:cNvPr>
          <p:cNvSpPr/>
          <p:nvPr/>
        </p:nvSpPr>
        <p:spPr>
          <a:xfrm>
            <a:off x="5799297" y="115454"/>
            <a:ext cx="229711" cy="238042"/>
          </a:xfrm>
          <a:custGeom>
            <a:avLst/>
            <a:gdLst>
              <a:gd name="connsiteX0" fmla="*/ 115451 w 229711"/>
              <a:gd name="connsiteY0" fmla="*/ 0 h 238042"/>
              <a:gd name="connsiteX1" fmla="*/ 115451 w 229711"/>
              <a:gd name="connsiteY1" fmla="*/ 238043 h 238042"/>
              <a:gd name="connsiteX2" fmla="*/ 115451 w 229711"/>
              <a:gd name="connsiteY2" fmla="*/ 0 h 238042"/>
            </a:gdLst>
            <a:ahLst/>
            <a:cxnLst>
              <a:cxn ang="0">
                <a:pos x="connsiteX0" y="connsiteY0"/>
              </a:cxn>
              <a:cxn ang="0">
                <a:pos x="connsiteX1" y="connsiteY1"/>
              </a:cxn>
              <a:cxn ang="0">
                <a:pos x="connsiteX2" y="connsiteY2"/>
              </a:cxn>
            </a:cxnLst>
            <a:rect l="l" t="t" r="r" b="b"/>
            <a:pathLst>
              <a:path w="229711" h="238042">
                <a:moveTo>
                  <a:pt x="115451" y="0"/>
                </a:moveTo>
                <a:cubicBezTo>
                  <a:pt x="-38484" y="0"/>
                  <a:pt x="-38484" y="238043"/>
                  <a:pt x="115451" y="238043"/>
                </a:cubicBezTo>
                <a:cubicBezTo>
                  <a:pt x="267798" y="238043"/>
                  <a:pt x="267798" y="0"/>
                  <a:pt x="115451" y="0"/>
                </a:cubicBezTo>
                <a:close/>
              </a:path>
            </a:pathLst>
          </a:custGeom>
          <a:solidFill>
            <a:srgbClr val="F2F5D8"/>
          </a:solidFill>
          <a:ln w="15861"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B8E23A88-20F7-4E0A-9024-9B696F7D5EAA}"/>
              </a:ext>
            </a:extLst>
          </p:cNvPr>
          <p:cNvSpPr/>
          <p:nvPr/>
        </p:nvSpPr>
        <p:spPr>
          <a:xfrm>
            <a:off x="6334100" y="1589733"/>
            <a:ext cx="230901" cy="238042"/>
          </a:xfrm>
          <a:custGeom>
            <a:avLst/>
            <a:gdLst>
              <a:gd name="connsiteX0" fmla="*/ 115451 w 230901"/>
              <a:gd name="connsiteY0" fmla="*/ 0 h 238042"/>
              <a:gd name="connsiteX1" fmla="*/ 115451 w 230901"/>
              <a:gd name="connsiteY1" fmla="*/ 238043 h 238042"/>
              <a:gd name="connsiteX2" fmla="*/ 115451 w 230901"/>
              <a:gd name="connsiteY2" fmla="*/ 0 h 238042"/>
            </a:gdLst>
            <a:ahLst/>
            <a:cxnLst>
              <a:cxn ang="0">
                <a:pos x="connsiteX0" y="connsiteY0"/>
              </a:cxn>
              <a:cxn ang="0">
                <a:pos x="connsiteX1" y="connsiteY1"/>
              </a:cxn>
              <a:cxn ang="0">
                <a:pos x="connsiteX2" y="connsiteY2"/>
              </a:cxn>
            </a:cxnLst>
            <a:rect l="l" t="t" r="r" b="b"/>
            <a:pathLst>
              <a:path w="230901" h="238042">
                <a:moveTo>
                  <a:pt x="115451" y="0"/>
                </a:moveTo>
                <a:cubicBezTo>
                  <a:pt x="-38484" y="0"/>
                  <a:pt x="-38484" y="238043"/>
                  <a:pt x="115451" y="238043"/>
                </a:cubicBezTo>
                <a:cubicBezTo>
                  <a:pt x="269385" y="238043"/>
                  <a:pt x="269385" y="0"/>
                  <a:pt x="115451" y="0"/>
                </a:cubicBezTo>
                <a:close/>
              </a:path>
            </a:pathLst>
          </a:custGeom>
          <a:solidFill>
            <a:srgbClr val="F2F5D8"/>
          </a:solidFill>
          <a:ln w="15861"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41169F54-F529-43BD-9BB3-66DB382888E4}"/>
              </a:ext>
            </a:extLst>
          </p:cNvPr>
          <p:cNvSpPr/>
          <p:nvPr/>
        </p:nvSpPr>
        <p:spPr>
          <a:xfrm>
            <a:off x="5074059" y="2286405"/>
            <a:ext cx="230901" cy="238042"/>
          </a:xfrm>
          <a:custGeom>
            <a:avLst/>
            <a:gdLst>
              <a:gd name="connsiteX0" fmla="*/ 115451 w 230901"/>
              <a:gd name="connsiteY0" fmla="*/ 0 h 238042"/>
              <a:gd name="connsiteX1" fmla="*/ 115451 w 230901"/>
              <a:gd name="connsiteY1" fmla="*/ 238043 h 238042"/>
              <a:gd name="connsiteX2" fmla="*/ 115451 w 230901"/>
              <a:gd name="connsiteY2" fmla="*/ 0 h 238042"/>
            </a:gdLst>
            <a:ahLst/>
            <a:cxnLst>
              <a:cxn ang="0">
                <a:pos x="connsiteX0" y="connsiteY0"/>
              </a:cxn>
              <a:cxn ang="0">
                <a:pos x="connsiteX1" y="connsiteY1"/>
              </a:cxn>
              <a:cxn ang="0">
                <a:pos x="connsiteX2" y="connsiteY2"/>
              </a:cxn>
            </a:cxnLst>
            <a:rect l="l" t="t" r="r" b="b"/>
            <a:pathLst>
              <a:path w="230901" h="238042">
                <a:moveTo>
                  <a:pt x="115451" y="0"/>
                </a:moveTo>
                <a:cubicBezTo>
                  <a:pt x="-38484" y="0"/>
                  <a:pt x="-38484" y="238043"/>
                  <a:pt x="115451" y="238043"/>
                </a:cubicBezTo>
                <a:cubicBezTo>
                  <a:pt x="269385" y="238043"/>
                  <a:pt x="269385" y="0"/>
                  <a:pt x="115451" y="0"/>
                </a:cubicBezTo>
                <a:close/>
              </a:path>
            </a:pathLst>
          </a:custGeom>
          <a:solidFill>
            <a:srgbClr val="F2F5D8"/>
          </a:solidFill>
          <a:ln w="15861"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46E58D04-98E7-49AA-B03B-6A65919313EC}"/>
              </a:ext>
            </a:extLst>
          </p:cNvPr>
          <p:cNvSpPr/>
          <p:nvPr/>
        </p:nvSpPr>
        <p:spPr>
          <a:xfrm>
            <a:off x="5154994" y="4109814"/>
            <a:ext cx="230901" cy="238043"/>
          </a:xfrm>
          <a:custGeom>
            <a:avLst/>
            <a:gdLst>
              <a:gd name="connsiteX0" fmla="*/ 115451 w 230901"/>
              <a:gd name="connsiteY0" fmla="*/ 0 h 238043"/>
              <a:gd name="connsiteX1" fmla="*/ 115451 w 230901"/>
              <a:gd name="connsiteY1" fmla="*/ 238043 h 238043"/>
              <a:gd name="connsiteX2" fmla="*/ 115451 w 230901"/>
              <a:gd name="connsiteY2" fmla="*/ 0 h 238043"/>
            </a:gdLst>
            <a:ahLst/>
            <a:cxnLst>
              <a:cxn ang="0">
                <a:pos x="connsiteX0" y="connsiteY0"/>
              </a:cxn>
              <a:cxn ang="0">
                <a:pos x="connsiteX1" y="connsiteY1"/>
              </a:cxn>
              <a:cxn ang="0">
                <a:pos x="connsiteX2" y="connsiteY2"/>
              </a:cxn>
            </a:cxnLst>
            <a:rect l="l" t="t" r="r" b="b"/>
            <a:pathLst>
              <a:path w="230901" h="238043">
                <a:moveTo>
                  <a:pt x="115451" y="0"/>
                </a:moveTo>
                <a:cubicBezTo>
                  <a:pt x="-38484" y="0"/>
                  <a:pt x="-38484" y="238043"/>
                  <a:pt x="115451" y="238043"/>
                </a:cubicBezTo>
                <a:cubicBezTo>
                  <a:pt x="269385" y="238043"/>
                  <a:pt x="269385" y="0"/>
                  <a:pt x="115451" y="0"/>
                </a:cubicBezTo>
                <a:close/>
              </a:path>
            </a:pathLst>
          </a:custGeom>
          <a:solidFill>
            <a:srgbClr val="F2F5D8"/>
          </a:solidFill>
          <a:ln w="15861"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363D29FC-88AF-4592-8097-53C3BF58C4C8}"/>
              </a:ext>
            </a:extLst>
          </p:cNvPr>
          <p:cNvSpPr/>
          <p:nvPr/>
        </p:nvSpPr>
        <p:spPr>
          <a:xfrm>
            <a:off x="3358563" y="4378009"/>
            <a:ext cx="230901" cy="238042"/>
          </a:xfrm>
          <a:custGeom>
            <a:avLst/>
            <a:gdLst>
              <a:gd name="connsiteX0" fmla="*/ 115451 w 230901"/>
              <a:gd name="connsiteY0" fmla="*/ 0 h 238042"/>
              <a:gd name="connsiteX1" fmla="*/ 115451 w 230901"/>
              <a:gd name="connsiteY1" fmla="*/ 238043 h 238042"/>
              <a:gd name="connsiteX2" fmla="*/ 115451 w 230901"/>
              <a:gd name="connsiteY2" fmla="*/ 0 h 238042"/>
            </a:gdLst>
            <a:ahLst/>
            <a:cxnLst>
              <a:cxn ang="0">
                <a:pos x="connsiteX0" y="connsiteY0"/>
              </a:cxn>
              <a:cxn ang="0">
                <a:pos x="connsiteX1" y="connsiteY1"/>
              </a:cxn>
              <a:cxn ang="0">
                <a:pos x="connsiteX2" y="connsiteY2"/>
              </a:cxn>
            </a:cxnLst>
            <a:rect l="l" t="t" r="r" b="b"/>
            <a:pathLst>
              <a:path w="230901" h="238042">
                <a:moveTo>
                  <a:pt x="115451" y="0"/>
                </a:moveTo>
                <a:cubicBezTo>
                  <a:pt x="-38484" y="0"/>
                  <a:pt x="-38484" y="238043"/>
                  <a:pt x="115451" y="238043"/>
                </a:cubicBezTo>
                <a:cubicBezTo>
                  <a:pt x="269385" y="238043"/>
                  <a:pt x="269385" y="0"/>
                  <a:pt x="115451" y="0"/>
                </a:cubicBezTo>
                <a:close/>
              </a:path>
            </a:pathLst>
          </a:custGeom>
          <a:solidFill>
            <a:srgbClr val="F2F5D8"/>
          </a:solidFill>
          <a:ln w="15861"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0F00ABD4-1987-45CB-808D-1201301F15BD}"/>
              </a:ext>
            </a:extLst>
          </p:cNvPr>
          <p:cNvSpPr/>
          <p:nvPr/>
        </p:nvSpPr>
        <p:spPr>
          <a:xfrm>
            <a:off x="1643067" y="4673182"/>
            <a:ext cx="230901" cy="238042"/>
          </a:xfrm>
          <a:custGeom>
            <a:avLst/>
            <a:gdLst>
              <a:gd name="connsiteX0" fmla="*/ 115451 w 230901"/>
              <a:gd name="connsiteY0" fmla="*/ 0 h 238042"/>
              <a:gd name="connsiteX1" fmla="*/ 115451 w 230901"/>
              <a:gd name="connsiteY1" fmla="*/ 238043 h 238042"/>
              <a:gd name="connsiteX2" fmla="*/ 115451 w 230901"/>
              <a:gd name="connsiteY2" fmla="*/ 0 h 238042"/>
            </a:gdLst>
            <a:ahLst/>
            <a:cxnLst>
              <a:cxn ang="0">
                <a:pos x="connsiteX0" y="connsiteY0"/>
              </a:cxn>
              <a:cxn ang="0">
                <a:pos x="connsiteX1" y="connsiteY1"/>
              </a:cxn>
              <a:cxn ang="0">
                <a:pos x="connsiteX2" y="connsiteY2"/>
              </a:cxn>
            </a:cxnLst>
            <a:rect l="l" t="t" r="r" b="b"/>
            <a:pathLst>
              <a:path w="230901" h="238042">
                <a:moveTo>
                  <a:pt x="115451" y="0"/>
                </a:moveTo>
                <a:cubicBezTo>
                  <a:pt x="-38484" y="0"/>
                  <a:pt x="-38484" y="238043"/>
                  <a:pt x="115451" y="238043"/>
                </a:cubicBezTo>
                <a:cubicBezTo>
                  <a:pt x="269385" y="238043"/>
                  <a:pt x="269385" y="0"/>
                  <a:pt x="115451" y="0"/>
                </a:cubicBezTo>
                <a:close/>
              </a:path>
            </a:pathLst>
          </a:custGeom>
          <a:solidFill>
            <a:srgbClr val="F2F5D8"/>
          </a:solidFill>
          <a:ln w="15861"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E9AC0AA3-0753-414B-B735-72E53E568F98}"/>
              </a:ext>
            </a:extLst>
          </p:cNvPr>
          <p:cNvSpPr/>
          <p:nvPr/>
        </p:nvSpPr>
        <p:spPr>
          <a:xfrm>
            <a:off x="6468991" y="4646204"/>
            <a:ext cx="230307" cy="238042"/>
          </a:xfrm>
          <a:custGeom>
            <a:avLst/>
            <a:gdLst>
              <a:gd name="connsiteX0" fmla="*/ 115451 w 230307"/>
              <a:gd name="connsiteY0" fmla="*/ 0 h 238042"/>
              <a:gd name="connsiteX1" fmla="*/ 115451 w 230307"/>
              <a:gd name="connsiteY1" fmla="*/ 238043 h 238042"/>
              <a:gd name="connsiteX2" fmla="*/ 115451 w 230307"/>
              <a:gd name="connsiteY2" fmla="*/ 0 h 238042"/>
            </a:gdLst>
            <a:ahLst/>
            <a:cxnLst>
              <a:cxn ang="0">
                <a:pos x="connsiteX0" y="connsiteY0"/>
              </a:cxn>
              <a:cxn ang="0">
                <a:pos x="connsiteX1" y="connsiteY1"/>
              </a:cxn>
              <a:cxn ang="0">
                <a:pos x="connsiteX2" y="connsiteY2"/>
              </a:cxn>
            </a:cxnLst>
            <a:rect l="l" t="t" r="r" b="b"/>
            <a:pathLst>
              <a:path w="230307" h="238042">
                <a:moveTo>
                  <a:pt x="115451" y="0"/>
                </a:moveTo>
                <a:cubicBezTo>
                  <a:pt x="-38484" y="0"/>
                  <a:pt x="-38484" y="238043"/>
                  <a:pt x="115451" y="238043"/>
                </a:cubicBezTo>
                <a:cubicBezTo>
                  <a:pt x="267799" y="238043"/>
                  <a:pt x="269385" y="0"/>
                  <a:pt x="115451" y="0"/>
                </a:cubicBezTo>
                <a:close/>
              </a:path>
            </a:pathLst>
          </a:custGeom>
          <a:solidFill>
            <a:srgbClr val="F2F5D8"/>
          </a:solidFill>
          <a:ln w="15861"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43067ED1-B6A7-4EE7-B22F-E213EB471D10}"/>
              </a:ext>
            </a:extLst>
          </p:cNvPr>
          <p:cNvSpPr/>
          <p:nvPr/>
        </p:nvSpPr>
        <p:spPr>
          <a:xfrm>
            <a:off x="8265421" y="4565269"/>
            <a:ext cx="229712" cy="238042"/>
          </a:xfrm>
          <a:custGeom>
            <a:avLst/>
            <a:gdLst>
              <a:gd name="connsiteX0" fmla="*/ 115451 w 229712"/>
              <a:gd name="connsiteY0" fmla="*/ 0 h 238042"/>
              <a:gd name="connsiteX1" fmla="*/ 115451 w 229712"/>
              <a:gd name="connsiteY1" fmla="*/ 238043 h 238042"/>
              <a:gd name="connsiteX2" fmla="*/ 115451 w 229712"/>
              <a:gd name="connsiteY2" fmla="*/ 0 h 238042"/>
            </a:gdLst>
            <a:ahLst/>
            <a:cxnLst>
              <a:cxn ang="0">
                <a:pos x="connsiteX0" y="connsiteY0"/>
              </a:cxn>
              <a:cxn ang="0">
                <a:pos x="connsiteX1" y="connsiteY1"/>
              </a:cxn>
              <a:cxn ang="0">
                <a:pos x="connsiteX2" y="connsiteY2"/>
              </a:cxn>
            </a:cxnLst>
            <a:rect l="l" t="t" r="r" b="b"/>
            <a:pathLst>
              <a:path w="229712" h="238042">
                <a:moveTo>
                  <a:pt x="115451" y="0"/>
                </a:moveTo>
                <a:cubicBezTo>
                  <a:pt x="-38484" y="0"/>
                  <a:pt x="-38484" y="238043"/>
                  <a:pt x="115451" y="238043"/>
                </a:cubicBezTo>
                <a:cubicBezTo>
                  <a:pt x="267799" y="238043"/>
                  <a:pt x="267799" y="0"/>
                  <a:pt x="115451" y="0"/>
                </a:cubicBezTo>
                <a:close/>
              </a:path>
            </a:pathLst>
          </a:custGeom>
          <a:solidFill>
            <a:srgbClr val="F2F5D8"/>
          </a:solidFill>
          <a:ln w="15861"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0184B182-46E7-425E-90C3-AFC5AC8D44BF}"/>
              </a:ext>
            </a:extLst>
          </p:cNvPr>
          <p:cNvSpPr/>
          <p:nvPr/>
        </p:nvSpPr>
        <p:spPr>
          <a:xfrm>
            <a:off x="7992069" y="2716073"/>
            <a:ext cx="238439" cy="265814"/>
          </a:xfrm>
          <a:custGeom>
            <a:avLst/>
            <a:gdLst>
              <a:gd name="connsiteX0" fmla="*/ 228522 w 238439"/>
              <a:gd name="connsiteY0" fmla="*/ 73397 h 265814"/>
              <a:gd name="connsiteX1" fmla="*/ 203130 w 238439"/>
              <a:gd name="connsiteY1" fmla="*/ 35310 h 265814"/>
              <a:gd name="connsiteX2" fmla="*/ 165044 w 238439"/>
              <a:gd name="connsiteY2" fmla="*/ 9918 h 265814"/>
              <a:gd name="connsiteX3" fmla="*/ 119021 w 238439"/>
              <a:gd name="connsiteY3" fmla="*/ 397 h 265814"/>
              <a:gd name="connsiteX4" fmla="*/ 87282 w 238439"/>
              <a:gd name="connsiteY4" fmla="*/ 5158 h 265814"/>
              <a:gd name="connsiteX5" fmla="*/ 34913 w 238439"/>
              <a:gd name="connsiteY5" fmla="*/ 35310 h 265814"/>
              <a:gd name="connsiteX6" fmla="*/ 15870 w 238439"/>
              <a:gd name="connsiteY6" fmla="*/ 59114 h 265814"/>
              <a:gd name="connsiteX7" fmla="*/ 0 w 238439"/>
              <a:gd name="connsiteY7" fmla="*/ 119418 h 265814"/>
              <a:gd name="connsiteX8" fmla="*/ 0 w 238439"/>
              <a:gd name="connsiteY8" fmla="*/ 146397 h 265814"/>
              <a:gd name="connsiteX9" fmla="*/ 9522 w 238439"/>
              <a:gd name="connsiteY9" fmla="*/ 192418 h 265814"/>
              <a:gd name="connsiteX10" fmla="*/ 34913 w 238439"/>
              <a:gd name="connsiteY10" fmla="*/ 230505 h 265814"/>
              <a:gd name="connsiteX11" fmla="*/ 73000 w 238439"/>
              <a:gd name="connsiteY11" fmla="*/ 255896 h 265814"/>
              <a:gd name="connsiteX12" fmla="*/ 119021 w 238439"/>
              <a:gd name="connsiteY12" fmla="*/ 265418 h 265814"/>
              <a:gd name="connsiteX13" fmla="*/ 150761 w 238439"/>
              <a:gd name="connsiteY13" fmla="*/ 260657 h 265814"/>
              <a:gd name="connsiteX14" fmla="*/ 203130 w 238439"/>
              <a:gd name="connsiteY14" fmla="*/ 230505 h 265814"/>
              <a:gd name="connsiteX15" fmla="*/ 222173 w 238439"/>
              <a:gd name="connsiteY15" fmla="*/ 206701 h 265814"/>
              <a:gd name="connsiteX16" fmla="*/ 238043 w 238439"/>
              <a:gd name="connsiteY16" fmla="*/ 146397 h 265814"/>
              <a:gd name="connsiteX17" fmla="*/ 238043 w 238439"/>
              <a:gd name="connsiteY17" fmla="*/ 119418 h 265814"/>
              <a:gd name="connsiteX18" fmla="*/ 228522 w 238439"/>
              <a:gd name="connsiteY18" fmla="*/ 73397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439" h="265814">
                <a:moveTo>
                  <a:pt x="228522" y="73397"/>
                </a:moveTo>
                <a:cubicBezTo>
                  <a:pt x="223761" y="59114"/>
                  <a:pt x="215826" y="46418"/>
                  <a:pt x="203130" y="35310"/>
                </a:cubicBezTo>
                <a:cubicBezTo>
                  <a:pt x="192022" y="24201"/>
                  <a:pt x="179326" y="16266"/>
                  <a:pt x="165044" y="9918"/>
                </a:cubicBezTo>
                <a:cubicBezTo>
                  <a:pt x="150761" y="1984"/>
                  <a:pt x="134891" y="-1190"/>
                  <a:pt x="119021" y="397"/>
                </a:cubicBezTo>
                <a:cubicBezTo>
                  <a:pt x="107913" y="1984"/>
                  <a:pt x="98391" y="3571"/>
                  <a:pt x="87282" y="5158"/>
                </a:cubicBezTo>
                <a:cubicBezTo>
                  <a:pt x="66652" y="11506"/>
                  <a:pt x="49196" y="21027"/>
                  <a:pt x="34913" y="35310"/>
                </a:cubicBezTo>
                <a:cubicBezTo>
                  <a:pt x="28565" y="43245"/>
                  <a:pt x="22218" y="51179"/>
                  <a:pt x="15870" y="59114"/>
                </a:cubicBezTo>
                <a:cubicBezTo>
                  <a:pt x="4761" y="78158"/>
                  <a:pt x="0" y="97201"/>
                  <a:pt x="0" y="119418"/>
                </a:cubicBezTo>
                <a:lnTo>
                  <a:pt x="0" y="146397"/>
                </a:lnTo>
                <a:cubicBezTo>
                  <a:pt x="0" y="162266"/>
                  <a:pt x="3174" y="178136"/>
                  <a:pt x="9522" y="192418"/>
                </a:cubicBezTo>
                <a:cubicBezTo>
                  <a:pt x="14283" y="206701"/>
                  <a:pt x="22218" y="219396"/>
                  <a:pt x="34913" y="230505"/>
                </a:cubicBezTo>
                <a:cubicBezTo>
                  <a:pt x="46022" y="241614"/>
                  <a:pt x="58717" y="249548"/>
                  <a:pt x="73000" y="255896"/>
                </a:cubicBezTo>
                <a:cubicBezTo>
                  <a:pt x="87282" y="263831"/>
                  <a:pt x="103152" y="267005"/>
                  <a:pt x="119021" y="265418"/>
                </a:cubicBezTo>
                <a:lnTo>
                  <a:pt x="150761" y="260657"/>
                </a:lnTo>
                <a:cubicBezTo>
                  <a:pt x="171391" y="254309"/>
                  <a:pt x="188848" y="244788"/>
                  <a:pt x="203130" y="230505"/>
                </a:cubicBezTo>
                <a:cubicBezTo>
                  <a:pt x="209478" y="222570"/>
                  <a:pt x="215826" y="214635"/>
                  <a:pt x="222173" y="206701"/>
                </a:cubicBezTo>
                <a:cubicBezTo>
                  <a:pt x="233282" y="187657"/>
                  <a:pt x="238043" y="168614"/>
                  <a:pt x="238043" y="146397"/>
                </a:cubicBezTo>
                <a:lnTo>
                  <a:pt x="238043" y="119418"/>
                </a:lnTo>
                <a:cubicBezTo>
                  <a:pt x="239630" y="101962"/>
                  <a:pt x="236456" y="87679"/>
                  <a:pt x="228522" y="73397"/>
                </a:cubicBezTo>
                <a:close/>
              </a:path>
            </a:pathLst>
          </a:custGeom>
          <a:solidFill>
            <a:srgbClr val="F2F5D8"/>
          </a:solidFill>
          <a:ln w="15861"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313216A5-B889-44BF-BB84-FDB27DDD4561}"/>
              </a:ext>
            </a:extLst>
          </p:cNvPr>
          <p:cNvSpPr/>
          <p:nvPr/>
        </p:nvSpPr>
        <p:spPr>
          <a:xfrm>
            <a:off x="8703199" y="1253474"/>
            <a:ext cx="251975" cy="252812"/>
          </a:xfrm>
          <a:custGeom>
            <a:avLst/>
            <a:gdLst>
              <a:gd name="connsiteX0" fmla="*/ 217237 w 251975"/>
              <a:gd name="connsiteY0" fmla="*/ 49021 h 252812"/>
              <a:gd name="connsiteX1" fmla="*/ 202955 w 251975"/>
              <a:gd name="connsiteY1" fmla="*/ 34738 h 252812"/>
              <a:gd name="connsiteX2" fmla="*/ 34738 w 251975"/>
              <a:gd name="connsiteY2" fmla="*/ 202955 h 252812"/>
              <a:gd name="connsiteX3" fmla="*/ 49021 w 251975"/>
              <a:gd name="connsiteY3" fmla="*/ 217238 h 252812"/>
              <a:gd name="connsiteX4" fmla="*/ 217237 w 251975"/>
              <a:gd name="connsiteY4" fmla="*/ 49021 h 25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75" h="252812">
                <a:moveTo>
                  <a:pt x="217237" y="49021"/>
                </a:moveTo>
                <a:lnTo>
                  <a:pt x="202955" y="34738"/>
                </a:lnTo>
                <a:cubicBezTo>
                  <a:pt x="95042" y="-73175"/>
                  <a:pt x="-73175" y="95042"/>
                  <a:pt x="34738" y="202955"/>
                </a:cubicBezTo>
                <a:lnTo>
                  <a:pt x="49021" y="217238"/>
                </a:lnTo>
                <a:cubicBezTo>
                  <a:pt x="156933" y="326737"/>
                  <a:pt x="325150" y="158520"/>
                  <a:pt x="217237" y="49021"/>
                </a:cubicBezTo>
                <a:close/>
              </a:path>
            </a:pathLst>
          </a:custGeom>
          <a:solidFill>
            <a:srgbClr val="F2F5D8"/>
          </a:solidFill>
          <a:ln w="15861"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1E3964AF-EEB7-4113-8A83-05AEB15BC3E2}"/>
              </a:ext>
            </a:extLst>
          </p:cNvPr>
          <p:cNvSpPr/>
          <p:nvPr/>
        </p:nvSpPr>
        <p:spPr>
          <a:xfrm>
            <a:off x="7300554" y="705800"/>
            <a:ext cx="229711" cy="238042"/>
          </a:xfrm>
          <a:custGeom>
            <a:avLst/>
            <a:gdLst>
              <a:gd name="connsiteX0" fmla="*/ 115451 w 229711"/>
              <a:gd name="connsiteY0" fmla="*/ 0 h 238042"/>
              <a:gd name="connsiteX1" fmla="*/ 115451 w 229711"/>
              <a:gd name="connsiteY1" fmla="*/ 238043 h 238042"/>
              <a:gd name="connsiteX2" fmla="*/ 115451 w 229711"/>
              <a:gd name="connsiteY2" fmla="*/ 0 h 238042"/>
            </a:gdLst>
            <a:ahLst/>
            <a:cxnLst>
              <a:cxn ang="0">
                <a:pos x="connsiteX0" y="connsiteY0"/>
              </a:cxn>
              <a:cxn ang="0">
                <a:pos x="connsiteX1" y="connsiteY1"/>
              </a:cxn>
              <a:cxn ang="0">
                <a:pos x="connsiteX2" y="connsiteY2"/>
              </a:cxn>
            </a:cxnLst>
            <a:rect l="l" t="t" r="r" b="b"/>
            <a:pathLst>
              <a:path w="229711" h="238042">
                <a:moveTo>
                  <a:pt x="115451" y="0"/>
                </a:moveTo>
                <a:cubicBezTo>
                  <a:pt x="-38484" y="0"/>
                  <a:pt x="-38484" y="238043"/>
                  <a:pt x="115451" y="238043"/>
                </a:cubicBezTo>
                <a:cubicBezTo>
                  <a:pt x="267798" y="238043"/>
                  <a:pt x="267798" y="0"/>
                  <a:pt x="115451" y="0"/>
                </a:cubicBezTo>
                <a:close/>
              </a:path>
            </a:pathLst>
          </a:custGeom>
          <a:solidFill>
            <a:srgbClr val="F2F5D8"/>
          </a:solidFill>
          <a:ln w="15861"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EA2EF7A1-1973-45A4-8AD3-EC06CFC51887}"/>
              </a:ext>
            </a:extLst>
          </p:cNvPr>
          <p:cNvSpPr/>
          <p:nvPr/>
        </p:nvSpPr>
        <p:spPr>
          <a:xfrm>
            <a:off x="8533617" y="115454"/>
            <a:ext cx="229711" cy="238042"/>
          </a:xfrm>
          <a:custGeom>
            <a:avLst/>
            <a:gdLst>
              <a:gd name="connsiteX0" fmla="*/ 115451 w 229711"/>
              <a:gd name="connsiteY0" fmla="*/ 0 h 238042"/>
              <a:gd name="connsiteX1" fmla="*/ 115451 w 229711"/>
              <a:gd name="connsiteY1" fmla="*/ 238043 h 238042"/>
              <a:gd name="connsiteX2" fmla="*/ 115451 w 229711"/>
              <a:gd name="connsiteY2" fmla="*/ 0 h 238042"/>
            </a:gdLst>
            <a:ahLst/>
            <a:cxnLst>
              <a:cxn ang="0">
                <a:pos x="connsiteX0" y="connsiteY0"/>
              </a:cxn>
              <a:cxn ang="0">
                <a:pos x="connsiteX1" y="connsiteY1"/>
              </a:cxn>
              <a:cxn ang="0">
                <a:pos x="connsiteX2" y="connsiteY2"/>
              </a:cxn>
            </a:cxnLst>
            <a:rect l="l" t="t" r="r" b="b"/>
            <a:pathLst>
              <a:path w="229711" h="238042">
                <a:moveTo>
                  <a:pt x="115451" y="0"/>
                </a:moveTo>
                <a:cubicBezTo>
                  <a:pt x="-38484" y="0"/>
                  <a:pt x="-38484" y="238043"/>
                  <a:pt x="115451" y="238043"/>
                </a:cubicBezTo>
                <a:cubicBezTo>
                  <a:pt x="267798" y="238043"/>
                  <a:pt x="267798" y="0"/>
                  <a:pt x="115451" y="0"/>
                </a:cubicBezTo>
                <a:close/>
              </a:path>
            </a:pathLst>
          </a:custGeom>
          <a:solidFill>
            <a:srgbClr val="F2F5D8"/>
          </a:solidFill>
          <a:ln w="15861" cap="flat">
            <a:noFill/>
            <a:prstDash val="solid"/>
            <a:miter/>
          </a:ln>
        </p:spPr>
        <p:txBody>
          <a:bodyPr rtlCol="0" anchor="ctr"/>
          <a:lstStyle/>
          <a:p>
            <a:endParaRPr lang="en-US"/>
          </a:p>
        </p:txBody>
      </p:sp>
      <p:grpSp>
        <p:nvGrpSpPr>
          <p:cNvPr id="28" name="กราฟิก 6">
            <a:extLst>
              <a:ext uri="{FF2B5EF4-FFF2-40B4-BE49-F238E27FC236}">
                <a16:creationId xmlns:a16="http://schemas.microsoft.com/office/drawing/2014/main" xmlns="" id="{59AA3E8C-27EC-4B79-A0C7-DA0B688B357C}"/>
              </a:ext>
            </a:extLst>
          </p:cNvPr>
          <p:cNvGrpSpPr/>
          <p:nvPr/>
        </p:nvGrpSpPr>
        <p:grpSpPr>
          <a:xfrm>
            <a:off x="-789058" y="1791267"/>
            <a:ext cx="2886980" cy="3764337"/>
            <a:chOff x="-789058" y="1791267"/>
            <a:chExt cx="2886980" cy="3764337"/>
          </a:xfrm>
          <a:solidFill>
            <a:schemeClr val="accent1"/>
          </a:solidFill>
        </p:grpSpPr>
        <p:grpSp>
          <p:nvGrpSpPr>
            <p:cNvPr id="29" name="กราฟิก 6">
              <a:extLst>
                <a:ext uri="{FF2B5EF4-FFF2-40B4-BE49-F238E27FC236}">
                  <a16:creationId xmlns:a16="http://schemas.microsoft.com/office/drawing/2014/main" xmlns="" id="{59AA3E8C-27EC-4B79-A0C7-DA0B688B357C}"/>
                </a:ext>
              </a:extLst>
            </p:cNvPr>
            <p:cNvGrpSpPr/>
            <p:nvPr/>
          </p:nvGrpSpPr>
          <p:grpSpPr>
            <a:xfrm>
              <a:off x="-789058" y="1791267"/>
              <a:ext cx="2886912" cy="2743850"/>
              <a:chOff x="-789058" y="1791267"/>
              <a:chExt cx="2886912" cy="2743850"/>
            </a:xfrm>
            <a:solidFill>
              <a:schemeClr val="accent1"/>
            </a:solidFill>
          </p:grpSpPr>
          <p:grpSp>
            <p:nvGrpSpPr>
              <p:cNvPr id="30" name="กราฟิก 6">
                <a:extLst>
                  <a:ext uri="{FF2B5EF4-FFF2-40B4-BE49-F238E27FC236}">
                    <a16:creationId xmlns:a16="http://schemas.microsoft.com/office/drawing/2014/main" xmlns="" id="{59AA3E8C-27EC-4B79-A0C7-DA0B688B357C}"/>
                  </a:ext>
                </a:extLst>
              </p:cNvPr>
              <p:cNvGrpSpPr/>
              <p:nvPr/>
            </p:nvGrpSpPr>
            <p:grpSpPr>
              <a:xfrm>
                <a:off x="-789058" y="1791267"/>
                <a:ext cx="2886912" cy="2743850"/>
                <a:chOff x="-789058" y="1791267"/>
                <a:chExt cx="2886912" cy="2743850"/>
              </a:xfrm>
              <a:solidFill>
                <a:schemeClr val="accent1"/>
              </a:solidFill>
            </p:grpSpPr>
            <p:grpSp>
              <p:nvGrpSpPr>
                <p:cNvPr id="31" name="กราฟิก 6">
                  <a:extLst>
                    <a:ext uri="{FF2B5EF4-FFF2-40B4-BE49-F238E27FC236}">
                      <a16:creationId xmlns:a16="http://schemas.microsoft.com/office/drawing/2014/main" xmlns="" id="{59AA3E8C-27EC-4B79-A0C7-DA0B688B357C}"/>
                    </a:ext>
                  </a:extLst>
                </p:cNvPr>
                <p:cNvGrpSpPr/>
                <p:nvPr/>
              </p:nvGrpSpPr>
              <p:grpSpPr>
                <a:xfrm>
                  <a:off x="-789058" y="2189772"/>
                  <a:ext cx="2886912" cy="2345345"/>
                  <a:chOff x="-789058" y="2189772"/>
                  <a:chExt cx="2886912" cy="2345345"/>
                </a:xfrm>
                <a:solidFill>
                  <a:schemeClr val="accent1"/>
                </a:solidFill>
              </p:grpSpPr>
              <p:sp>
                <p:nvSpPr>
                  <p:cNvPr id="32" name="รูปแบบอิสระ: รูปร่าง 31">
                    <a:extLst>
                      <a:ext uri="{FF2B5EF4-FFF2-40B4-BE49-F238E27FC236}">
                        <a16:creationId xmlns:a16="http://schemas.microsoft.com/office/drawing/2014/main" xmlns="" id="{84653A3D-AA8F-41ED-B5D0-43D98156BC22}"/>
                      </a:ext>
                    </a:extLst>
                  </p:cNvPr>
                  <p:cNvSpPr/>
                  <p:nvPr/>
                </p:nvSpPr>
                <p:spPr>
                  <a:xfrm>
                    <a:off x="-85019" y="2189772"/>
                    <a:ext cx="1469898" cy="2345345"/>
                  </a:xfrm>
                  <a:custGeom>
                    <a:avLst/>
                    <a:gdLst>
                      <a:gd name="connsiteX0" fmla="*/ 67737 w 1469898"/>
                      <a:gd name="connsiteY0" fmla="*/ 2172367 h 2345345"/>
                      <a:gd name="connsiteX1" fmla="*/ 107411 w 1469898"/>
                      <a:gd name="connsiteY1" fmla="*/ 826631 h 2345345"/>
                      <a:gd name="connsiteX2" fmla="*/ 1092909 w 1469898"/>
                      <a:gd name="connsiteY2" fmla="*/ 22046 h 2345345"/>
                      <a:gd name="connsiteX3" fmla="*/ 1353169 w 1469898"/>
                      <a:gd name="connsiteY3" fmla="*/ 1196391 h 2345345"/>
                      <a:gd name="connsiteX4" fmla="*/ 542236 w 1469898"/>
                      <a:gd name="connsiteY4" fmla="*/ 2345345 h 2345345"/>
                      <a:gd name="connsiteX5" fmla="*/ 67737 w 1469898"/>
                      <a:gd name="connsiteY5" fmla="*/ 2172367 h 234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98" h="2345345">
                        <a:moveTo>
                          <a:pt x="67737" y="2172367"/>
                        </a:moveTo>
                        <a:cubicBezTo>
                          <a:pt x="67737" y="2172367"/>
                          <a:pt x="-108415" y="1416978"/>
                          <a:pt x="107411" y="826631"/>
                        </a:cubicBezTo>
                        <a:cubicBezTo>
                          <a:pt x="323237" y="236285"/>
                          <a:pt x="724736" y="-90628"/>
                          <a:pt x="1092909" y="22046"/>
                        </a:cubicBezTo>
                        <a:cubicBezTo>
                          <a:pt x="1461082" y="136307"/>
                          <a:pt x="1583277" y="569545"/>
                          <a:pt x="1353169" y="1196391"/>
                        </a:cubicBezTo>
                        <a:cubicBezTo>
                          <a:pt x="1242082" y="1501086"/>
                          <a:pt x="943735" y="2018433"/>
                          <a:pt x="542236" y="2345345"/>
                        </a:cubicBezTo>
                        <a:lnTo>
                          <a:pt x="67737" y="2172367"/>
                        </a:lnTo>
                        <a:close/>
                      </a:path>
                    </a:pathLst>
                  </a:custGeom>
                  <a:solidFill>
                    <a:srgbClr val="4F994C"/>
                  </a:solidFill>
                  <a:ln w="15861" cap="flat">
                    <a:noFill/>
                    <a:prstDash val="solid"/>
                    <a:miter/>
                  </a:ln>
                </p:spPr>
                <p:txBody>
                  <a:bodyPr rtlCol="0" anchor="ctr"/>
                  <a:lstStyle/>
                  <a:p>
                    <a:endParaRPr lang="en-US"/>
                  </a:p>
                </p:txBody>
              </p:sp>
              <p:grpSp>
                <p:nvGrpSpPr>
                  <p:cNvPr id="33" name="กราฟิก 6">
                    <a:extLst>
                      <a:ext uri="{FF2B5EF4-FFF2-40B4-BE49-F238E27FC236}">
                        <a16:creationId xmlns:a16="http://schemas.microsoft.com/office/drawing/2014/main" xmlns="" id="{59AA3E8C-27EC-4B79-A0C7-DA0B688B357C}"/>
                      </a:ext>
                    </a:extLst>
                  </p:cNvPr>
                  <p:cNvGrpSpPr/>
                  <p:nvPr/>
                </p:nvGrpSpPr>
                <p:grpSpPr>
                  <a:xfrm>
                    <a:off x="-789058" y="2935751"/>
                    <a:ext cx="862232" cy="907765"/>
                    <a:chOff x="-789058" y="2935751"/>
                    <a:chExt cx="862232" cy="907765"/>
                  </a:xfrm>
                  <a:solidFill>
                    <a:schemeClr val="accent1"/>
                  </a:solidFill>
                </p:grpSpPr>
                <p:sp>
                  <p:nvSpPr>
                    <p:cNvPr id="34" name="รูปแบบอิสระ: รูปร่าง 33">
                      <a:extLst>
                        <a:ext uri="{FF2B5EF4-FFF2-40B4-BE49-F238E27FC236}">
                          <a16:creationId xmlns:a16="http://schemas.microsoft.com/office/drawing/2014/main" xmlns="" id="{794BA93C-ED83-49F2-A350-9B42D82C7874}"/>
                        </a:ext>
                      </a:extLst>
                    </p:cNvPr>
                    <p:cNvSpPr/>
                    <p:nvPr/>
                  </p:nvSpPr>
                  <p:spPr>
                    <a:xfrm>
                      <a:off x="-789058" y="2935751"/>
                      <a:ext cx="862232" cy="907765"/>
                    </a:xfrm>
                    <a:custGeom>
                      <a:avLst/>
                      <a:gdLst>
                        <a:gd name="connsiteX0" fmla="*/ 773363 w 862232"/>
                        <a:gd name="connsiteY0" fmla="*/ 423434 h 907765"/>
                        <a:gd name="connsiteX1" fmla="*/ 428994 w 862232"/>
                        <a:gd name="connsiteY1" fmla="*/ 772564 h 907765"/>
                        <a:gd name="connsiteX2" fmla="*/ 25908 w 862232"/>
                        <a:gd name="connsiteY2" fmla="*/ 753521 h 907765"/>
                        <a:gd name="connsiteX3" fmla="*/ 862233 w 862232"/>
                        <a:gd name="connsiteY3" fmla="*/ 2892 h 907765"/>
                        <a:gd name="connsiteX4" fmla="*/ 773363 w 862232"/>
                        <a:gd name="connsiteY4" fmla="*/ 423434 h 907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232" h="907765">
                          <a:moveTo>
                            <a:pt x="773363" y="423434"/>
                          </a:moveTo>
                          <a:cubicBezTo>
                            <a:pt x="773363" y="423434"/>
                            <a:pt x="589277" y="572608"/>
                            <a:pt x="428994" y="772564"/>
                          </a:cubicBezTo>
                          <a:cubicBezTo>
                            <a:pt x="270299" y="972520"/>
                            <a:pt x="111604" y="937607"/>
                            <a:pt x="25908" y="753521"/>
                          </a:cubicBezTo>
                          <a:cubicBezTo>
                            <a:pt x="-70896" y="545630"/>
                            <a:pt x="81452" y="-46303"/>
                            <a:pt x="862233" y="2892"/>
                          </a:cubicBezTo>
                          <a:lnTo>
                            <a:pt x="773363" y="423434"/>
                          </a:lnTo>
                          <a:close/>
                        </a:path>
                      </a:pathLst>
                    </a:custGeom>
                    <a:solidFill>
                      <a:srgbClr val="4F994C"/>
                    </a:solidFill>
                    <a:ln w="15861"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74DC02F3-0F6F-46BE-846D-276A9BB01707}"/>
                        </a:ext>
                      </a:extLst>
                    </p:cNvPr>
                    <p:cNvSpPr/>
                    <p:nvPr/>
                  </p:nvSpPr>
                  <p:spPr>
                    <a:xfrm>
                      <a:off x="-253984" y="3278005"/>
                      <a:ext cx="92534" cy="71903"/>
                    </a:xfrm>
                    <a:custGeom>
                      <a:avLst/>
                      <a:gdLst>
                        <a:gd name="connsiteX0" fmla="*/ 87528 w 92534"/>
                        <a:gd name="connsiteY0" fmla="*/ 33571 h 71903"/>
                        <a:gd name="connsiteX1" fmla="*/ 79593 w 92534"/>
                        <a:gd name="connsiteY1" fmla="*/ 39919 h 71903"/>
                        <a:gd name="connsiteX2" fmla="*/ 28811 w 92534"/>
                        <a:gd name="connsiteY2" fmla="*/ 70071 h 71903"/>
                        <a:gd name="connsiteX3" fmla="*/ 12941 w 92534"/>
                        <a:gd name="connsiteY3" fmla="*/ 70071 h 71903"/>
                        <a:gd name="connsiteX4" fmla="*/ 1832 w 92534"/>
                        <a:gd name="connsiteY4" fmla="*/ 58963 h 71903"/>
                        <a:gd name="connsiteX5" fmla="*/ 1832 w 92534"/>
                        <a:gd name="connsiteY5" fmla="*/ 43093 h 71903"/>
                        <a:gd name="connsiteX6" fmla="*/ 5006 w 92534"/>
                        <a:gd name="connsiteY6" fmla="*/ 38332 h 71903"/>
                        <a:gd name="connsiteX7" fmla="*/ 12941 w 92534"/>
                        <a:gd name="connsiteY7" fmla="*/ 31985 h 71903"/>
                        <a:gd name="connsiteX8" fmla="*/ 63724 w 92534"/>
                        <a:gd name="connsiteY8" fmla="*/ 1832 h 71903"/>
                        <a:gd name="connsiteX9" fmla="*/ 79593 w 92534"/>
                        <a:gd name="connsiteY9" fmla="*/ 1832 h 71903"/>
                        <a:gd name="connsiteX10" fmla="*/ 90702 w 92534"/>
                        <a:gd name="connsiteY10" fmla="*/ 12941 h 71903"/>
                        <a:gd name="connsiteX11" fmla="*/ 90702 w 92534"/>
                        <a:gd name="connsiteY11" fmla="*/ 28811 h 71903"/>
                        <a:gd name="connsiteX12" fmla="*/ 87528 w 92534"/>
                        <a:gd name="connsiteY12" fmla="*/ 33571 h 7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534" h="71903">
                          <a:moveTo>
                            <a:pt x="87528" y="33571"/>
                          </a:moveTo>
                          <a:cubicBezTo>
                            <a:pt x="85941" y="36746"/>
                            <a:pt x="82767" y="38332"/>
                            <a:pt x="79593" y="39919"/>
                          </a:cubicBezTo>
                          <a:cubicBezTo>
                            <a:pt x="62137" y="49441"/>
                            <a:pt x="46267" y="60550"/>
                            <a:pt x="28811" y="70071"/>
                          </a:cubicBezTo>
                          <a:cubicBezTo>
                            <a:pt x="24050" y="73245"/>
                            <a:pt x="17702" y="71658"/>
                            <a:pt x="12941" y="70071"/>
                          </a:cubicBezTo>
                          <a:cubicBezTo>
                            <a:pt x="8180" y="68485"/>
                            <a:pt x="3419" y="63724"/>
                            <a:pt x="1832" y="58963"/>
                          </a:cubicBezTo>
                          <a:cubicBezTo>
                            <a:pt x="246" y="54202"/>
                            <a:pt x="-1341" y="47854"/>
                            <a:pt x="1832" y="43093"/>
                          </a:cubicBezTo>
                          <a:cubicBezTo>
                            <a:pt x="3419" y="41506"/>
                            <a:pt x="3419" y="39919"/>
                            <a:pt x="5006" y="38332"/>
                          </a:cubicBezTo>
                          <a:cubicBezTo>
                            <a:pt x="6593" y="35158"/>
                            <a:pt x="9767" y="33571"/>
                            <a:pt x="12941" y="31985"/>
                          </a:cubicBezTo>
                          <a:cubicBezTo>
                            <a:pt x="30398" y="22463"/>
                            <a:pt x="46267" y="11354"/>
                            <a:pt x="63724" y="1832"/>
                          </a:cubicBezTo>
                          <a:cubicBezTo>
                            <a:pt x="68484" y="-1341"/>
                            <a:pt x="74832" y="246"/>
                            <a:pt x="79593" y="1832"/>
                          </a:cubicBezTo>
                          <a:cubicBezTo>
                            <a:pt x="84354" y="3419"/>
                            <a:pt x="89115" y="8180"/>
                            <a:pt x="90702" y="12941"/>
                          </a:cubicBezTo>
                          <a:cubicBezTo>
                            <a:pt x="92289" y="17702"/>
                            <a:pt x="93876" y="24050"/>
                            <a:pt x="90702" y="28811"/>
                          </a:cubicBezTo>
                          <a:lnTo>
                            <a:pt x="87528" y="33571"/>
                          </a:lnTo>
                          <a:close/>
                        </a:path>
                      </a:pathLst>
                    </a:custGeom>
                    <a:solidFill>
                      <a:srgbClr val="7FC97E"/>
                    </a:solidFill>
                    <a:ln w="15861" cap="flat">
                      <a:no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60C821E7-283A-43D3-91AA-0AA0BEB4DBB8}"/>
                        </a:ext>
                      </a:extLst>
                    </p:cNvPr>
                    <p:cNvSpPr/>
                    <p:nvPr/>
                  </p:nvSpPr>
                  <p:spPr>
                    <a:xfrm>
                      <a:off x="-190505" y="3100512"/>
                      <a:ext cx="78251" cy="52369"/>
                    </a:xfrm>
                    <a:custGeom>
                      <a:avLst/>
                      <a:gdLst>
                        <a:gd name="connsiteX0" fmla="*/ 73245 w 78251"/>
                        <a:gd name="connsiteY0" fmla="*/ 33326 h 52369"/>
                        <a:gd name="connsiteX1" fmla="*/ 65311 w 78251"/>
                        <a:gd name="connsiteY1" fmla="*/ 39674 h 52369"/>
                        <a:gd name="connsiteX2" fmla="*/ 28811 w 78251"/>
                        <a:gd name="connsiteY2" fmla="*/ 50782 h 52369"/>
                        <a:gd name="connsiteX3" fmla="*/ 20876 w 78251"/>
                        <a:gd name="connsiteY3" fmla="*/ 52369 h 52369"/>
                        <a:gd name="connsiteX4" fmla="*/ 12941 w 78251"/>
                        <a:gd name="connsiteY4" fmla="*/ 50782 h 52369"/>
                        <a:gd name="connsiteX5" fmla="*/ 1832 w 78251"/>
                        <a:gd name="connsiteY5" fmla="*/ 39674 h 52369"/>
                        <a:gd name="connsiteX6" fmla="*/ 1832 w 78251"/>
                        <a:gd name="connsiteY6" fmla="*/ 23804 h 52369"/>
                        <a:gd name="connsiteX7" fmla="*/ 5006 w 78251"/>
                        <a:gd name="connsiteY7" fmla="*/ 19043 h 52369"/>
                        <a:gd name="connsiteX8" fmla="*/ 12941 w 78251"/>
                        <a:gd name="connsiteY8" fmla="*/ 12695 h 52369"/>
                        <a:gd name="connsiteX9" fmla="*/ 49441 w 78251"/>
                        <a:gd name="connsiteY9" fmla="*/ 1587 h 52369"/>
                        <a:gd name="connsiteX10" fmla="*/ 57376 w 78251"/>
                        <a:gd name="connsiteY10" fmla="*/ 0 h 52369"/>
                        <a:gd name="connsiteX11" fmla="*/ 65311 w 78251"/>
                        <a:gd name="connsiteY11" fmla="*/ 1587 h 52369"/>
                        <a:gd name="connsiteX12" fmla="*/ 76419 w 78251"/>
                        <a:gd name="connsiteY12" fmla="*/ 12695 h 52369"/>
                        <a:gd name="connsiteX13" fmla="*/ 76419 w 78251"/>
                        <a:gd name="connsiteY13" fmla="*/ 28565 h 52369"/>
                        <a:gd name="connsiteX14" fmla="*/ 73245 w 78251"/>
                        <a:gd name="connsiteY14" fmla="*/ 33326 h 5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51" h="52369">
                          <a:moveTo>
                            <a:pt x="73245" y="33326"/>
                          </a:moveTo>
                          <a:cubicBezTo>
                            <a:pt x="71658" y="36500"/>
                            <a:pt x="68484" y="38087"/>
                            <a:pt x="65311" y="39674"/>
                          </a:cubicBezTo>
                          <a:cubicBezTo>
                            <a:pt x="52615" y="42848"/>
                            <a:pt x="41506" y="47609"/>
                            <a:pt x="28811" y="50782"/>
                          </a:cubicBezTo>
                          <a:cubicBezTo>
                            <a:pt x="25637" y="52369"/>
                            <a:pt x="24050" y="52369"/>
                            <a:pt x="20876" y="52369"/>
                          </a:cubicBezTo>
                          <a:cubicBezTo>
                            <a:pt x="17702" y="52369"/>
                            <a:pt x="16115" y="52369"/>
                            <a:pt x="12941" y="50782"/>
                          </a:cubicBezTo>
                          <a:cubicBezTo>
                            <a:pt x="8180" y="49195"/>
                            <a:pt x="3419" y="44434"/>
                            <a:pt x="1832" y="39674"/>
                          </a:cubicBezTo>
                          <a:cubicBezTo>
                            <a:pt x="246" y="34913"/>
                            <a:pt x="-1341" y="28565"/>
                            <a:pt x="1832" y="23804"/>
                          </a:cubicBezTo>
                          <a:cubicBezTo>
                            <a:pt x="3419" y="22217"/>
                            <a:pt x="3419" y="20630"/>
                            <a:pt x="5006" y="19043"/>
                          </a:cubicBezTo>
                          <a:cubicBezTo>
                            <a:pt x="6593" y="15870"/>
                            <a:pt x="9767" y="14282"/>
                            <a:pt x="12941" y="12695"/>
                          </a:cubicBezTo>
                          <a:cubicBezTo>
                            <a:pt x="25637" y="9522"/>
                            <a:pt x="36745" y="4761"/>
                            <a:pt x="49441" y="1587"/>
                          </a:cubicBezTo>
                          <a:cubicBezTo>
                            <a:pt x="52615" y="0"/>
                            <a:pt x="54202" y="0"/>
                            <a:pt x="57376" y="0"/>
                          </a:cubicBezTo>
                          <a:cubicBezTo>
                            <a:pt x="60550" y="0"/>
                            <a:pt x="62137" y="0"/>
                            <a:pt x="65311" y="1587"/>
                          </a:cubicBezTo>
                          <a:cubicBezTo>
                            <a:pt x="70071" y="3174"/>
                            <a:pt x="74832" y="7935"/>
                            <a:pt x="76419" y="12695"/>
                          </a:cubicBezTo>
                          <a:cubicBezTo>
                            <a:pt x="78006" y="17456"/>
                            <a:pt x="79593" y="23804"/>
                            <a:pt x="76419" y="28565"/>
                          </a:cubicBezTo>
                          <a:cubicBezTo>
                            <a:pt x="74832" y="30152"/>
                            <a:pt x="73245" y="31739"/>
                            <a:pt x="73245" y="33326"/>
                          </a:cubicBezTo>
                          <a:close/>
                        </a:path>
                      </a:pathLst>
                    </a:custGeom>
                    <a:solidFill>
                      <a:srgbClr val="7FC97E"/>
                    </a:solidFill>
                    <a:ln w="15861" cap="flat">
                      <a:no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F12AC1D7-00BE-4785-B12A-4BB8EE3D920D}"/>
                        </a:ext>
                      </a:extLst>
                    </p:cNvPr>
                    <p:cNvSpPr/>
                    <p:nvPr/>
                  </p:nvSpPr>
                  <p:spPr>
                    <a:xfrm>
                      <a:off x="-375933" y="3436946"/>
                      <a:ext cx="66652" cy="63478"/>
                    </a:xfrm>
                    <a:custGeom>
                      <a:avLst/>
                      <a:gdLst>
                        <a:gd name="connsiteX0" fmla="*/ 58717 w 66652"/>
                        <a:gd name="connsiteY0" fmla="*/ 34913 h 63478"/>
                        <a:gd name="connsiteX1" fmla="*/ 33326 w 66652"/>
                        <a:gd name="connsiteY1" fmla="*/ 58717 h 63478"/>
                        <a:gd name="connsiteX2" fmla="*/ 19043 w 66652"/>
                        <a:gd name="connsiteY2" fmla="*/ 63478 h 63478"/>
                        <a:gd name="connsiteX3" fmla="*/ 11109 w 66652"/>
                        <a:gd name="connsiteY3" fmla="*/ 60304 h 63478"/>
                        <a:gd name="connsiteX4" fmla="*/ 4761 w 66652"/>
                        <a:gd name="connsiteY4" fmla="*/ 55543 h 63478"/>
                        <a:gd name="connsiteX5" fmla="*/ 0 w 66652"/>
                        <a:gd name="connsiteY5" fmla="*/ 41261 h 63478"/>
                        <a:gd name="connsiteX6" fmla="*/ 1587 w 66652"/>
                        <a:gd name="connsiteY6" fmla="*/ 36500 h 63478"/>
                        <a:gd name="connsiteX7" fmla="*/ 7935 w 66652"/>
                        <a:gd name="connsiteY7" fmla="*/ 28565 h 63478"/>
                        <a:gd name="connsiteX8" fmla="*/ 33326 w 66652"/>
                        <a:gd name="connsiteY8" fmla="*/ 4761 h 63478"/>
                        <a:gd name="connsiteX9" fmla="*/ 47609 w 66652"/>
                        <a:gd name="connsiteY9" fmla="*/ 0 h 63478"/>
                        <a:gd name="connsiteX10" fmla="*/ 55543 w 66652"/>
                        <a:gd name="connsiteY10" fmla="*/ 3174 h 63478"/>
                        <a:gd name="connsiteX11" fmla="*/ 61891 w 66652"/>
                        <a:gd name="connsiteY11" fmla="*/ 7935 h 63478"/>
                        <a:gd name="connsiteX12" fmla="*/ 66652 w 66652"/>
                        <a:gd name="connsiteY12" fmla="*/ 22217 h 63478"/>
                        <a:gd name="connsiteX13" fmla="*/ 65065 w 66652"/>
                        <a:gd name="connsiteY13" fmla="*/ 26978 h 63478"/>
                        <a:gd name="connsiteX14" fmla="*/ 58717 w 66652"/>
                        <a:gd name="connsiteY14" fmla="*/ 34913 h 6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52" h="63478">
                          <a:moveTo>
                            <a:pt x="58717" y="34913"/>
                          </a:moveTo>
                          <a:cubicBezTo>
                            <a:pt x="50783" y="42848"/>
                            <a:pt x="42848" y="50782"/>
                            <a:pt x="33326" y="58717"/>
                          </a:cubicBezTo>
                          <a:cubicBezTo>
                            <a:pt x="30152" y="61891"/>
                            <a:pt x="23804" y="63478"/>
                            <a:pt x="19043" y="63478"/>
                          </a:cubicBezTo>
                          <a:cubicBezTo>
                            <a:pt x="15870" y="63478"/>
                            <a:pt x="14283" y="61891"/>
                            <a:pt x="11109" y="60304"/>
                          </a:cubicBezTo>
                          <a:cubicBezTo>
                            <a:pt x="7935" y="58717"/>
                            <a:pt x="6348" y="57130"/>
                            <a:pt x="4761" y="55543"/>
                          </a:cubicBezTo>
                          <a:cubicBezTo>
                            <a:pt x="1587" y="50782"/>
                            <a:pt x="0" y="46022"/>
                            <a:pt x="0" y="41261"/>
                          </a:cubicBezTo>
                          <a:cubicBezTo>
                            <a:pt x="0" y="39674"/>
                            <a:pt x="0" y="38087"/>
                            <a:pt x="1587" y="36500"/>
                          </a:cubicBezTo>
                          <a:cubicBezTo>
                            <a:pt x="3174" y="33326"/>
                            <a:pt x="4761" y="30152"/>
                            <a:pt x="7935" y="28565"/>
                          </a:cubicBezTo>
                          <a:cubicBezTo>
                            <a:pt x="15870" y="20630"/>
                            <a:pt x="23804" y="12696"/>
                            <a:pt x="33326" y="4761"/>
                          </a:cubicBezTo>
                          <a:cubicBezTo>
                            <a:pt x="36500" y="1587"/>
                            <a:pt x="42848" y="0"/>
                            <a:pt x="47609" y="0"/>
                          </a:cubicBezTo>
                          <a:cubicBezTo>
                            <a:pt x="50783" y="0"/>
                            <a:pt x="52369" y="1587"/>
                            <a:pt x="55543" y="3174"/>
                          </a:cubicBezTo>
                          <a:cubicBezTo>
                            <a:pt x="58717" y="4761"/>
                            <a:pt x="60304" y="6348"/>
                            <a:pt x="61891" y="7935"/>
                          </a:cubicBezTo>
                          <a:cubicBezTo>
                            <a:pt x="65065" y="12696"/>
                            <a:pt x="66652" y="17456"/>
                            <a:pt x="66652" y="22217"/>
                          </a:cubicBezTo>
                          <a:lnTo>
                            <a:pt x="65065" y="26978"/>
                          </a:lnTo>
                          <a:cubicBezTo>
                            <a:pt x="63478" y="30152"/>
                            <a:pt x="61891" y="33326"/>
                            <a:pt x="58717" y="34913"/>
                          </a:cubicBezTo>
                          <a:close/>
                        </a:path>
                      </a:pathLst>
                    </a:custGeom>
                    <a:solidFill>
                      <a:srgbClr val="7FC97E"/>
                    </a:solidFill>
                    <a:ln w="15861"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4D1E0DE2-3A95-4626-A850-3A0C9E2C1F6B}"/>
                        </a:ext>
                      </a:extLst>
                    </p:cNvPr>
                    <p:cNvSpPr/>
                    <p:nvPr/>
                  </p:nvSpPr>
                  <p:spPr>
                    <a:xfrm>
                      <a:off x="-450766" y="3161780"/>
                      <a:ext cx="82767" cy="83389"/>
                    </a:xfrm>
                    <a:custGeom>
                      <a:avLst/>
                      <a:gdLst>
                        <a:gd name="connsiteX0" fmla="*/ 76419 w 82767"/>
                        <a:gd name="connsiteY0" fmla="*/ 33949 h 83389"/>
                        <a:gd name="connsiteX1" fmla="*/ 55789 w 82767"/>
                        <a:gd name="connsiteY1" fmla="*/ 60927 h 83389"/>
                        <a:gd name="connsiteX2" fmla="*/ 28811 w 82767"/>
                        <a:gd name="connsiteY2" fmla="*/ 81557 h 83389"/>
                        <a:gd name="connsiteX3" fmla="*/ 12941 w 82767"/>
                        <a:gd name="connsiteY3" fmla="*/ 81557 h 83389"/>
                        <a:gd name="connsiteX4" fmla="*/ 1832 w 82767"/>
                        <a:gd name="connsiteY4" fmla="*/ 70448 h 83389"/>
                        <a:gd name="connsiteX5" fmla="*/ 1832 w 82767"/>
                        <a:gd name="connsiteY5" fmla="*/ 54579 h 83389"/>
                        <a:gd name="connsiteX6" fmla="*/ 5006 w 82767"/>
                        <a:gd name="connsiteY6" fmla="*/ 49818 h 83389"/>
                        <a:gd name="connsiteX7" fmla="*/ 9767 w 82767"/>
                        <a:gd name="connsiteY7" fmla="*/ 45057 h 83389"/>
                        <a:gd name="connsiteX8" fmla="*/ 31985 w 82767"/>
                        <a:gd name="connsiteY8" fmla="*/ 27601 h 83389"/>
                        <a:gd name="connsiteX9" fmla="*/ 46267 w 82767"/>
                        <a:gd name="connsiteY9" fmla="*/ 8557 h 83389"/>
                        <a:gd name="connsiteX10" fmla="*/ 58963 w 82767"/>
                        <a:gd name="connsiteY10" fmla="*/ 623 h 83389"/>
                        <a:gd name="connsiteX11" fmla="*/ 74832 w 82767"/>
                        <a:gd name="connsiteY11" fmla="*/ 3796 h 83389"/>
                        <a:gd name="connsiteX12" fmla="*/ 82767 w 82767"/>
                        <a:gd name="connsiteY12" fmla="*/ 16492 h 83389"/>
                        <a:gd name="connsiteX13" fmla="*/ 76419 w 82767"/>
                        <a:gd name="connsiteY13" fmla="*/ 33949 h 8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767" h="83389">
                          <a:moveTo>
                            <a:pt x="76419" y="33949"/>
                          </a:moveTo>
                          <a:cubicBezTo>
                            <a:pt x="70071" y="43470"/>
                            <a:pt x="63724" y="52992"/>
                            <a:pt x="55789" y="60927"/>
                          </a:cubicBezTo>
                          <a:cubicBezTo>
                            <a:pt x="47854" y="68862"/>
                            <a:pt x="38332" y="75209"/>
                            <a:pt x="28811" y="81557"/>
                          </a:cubicBezTo>
                          <a:cubicBezTo>
                            <a:pt x="24050" y="84731"/>
                            <a:pt x="17702" y="83144"/>
                            <a:pt x="12941" y="81557"/>
                          </a:cubicBezTo>
                          <a:cubicBezTo>
                            <a:pt x="8180" y="79970"/>
                            <a:pt x="3419" y="75209"/>
                            <a:pt x="1832" y="70448"/>
                          </a:cubicBezTo>
                          <a:cubicBezTo>
                            <a:pt x="245" y="65688"/>
                            <a:pt x="-1341" y="59340"/>
                            <a:pt x="1832" y="54579"/>
                          </a:cubicBezTo>
                          <a:cubicBezTo>
                            <a:pt x="3419" y="52992"/>
                            <a:pt x="3419" y="51405"/>
                            <a:pt x="5006" y="49818"/>
                          </a:cubicBezTo>
                          <a:cubicBezTo>
                            <a:pt x="6593" y="48231"/>
                            <a:pt x="8180" y="46644"/>
                            <a:pt x="9767" y="45057"/>
                          </a:cubicBezTo>
                          <a:cubicBezTo>
                            <a:pt x="17702" y="40296"/>
                            <a:pt x="24050" y="33949"/>
                            <a:pt x="31985" y="27601"/>
                          </a:cubicBezTo>
                          <a:cubicBezTo>
                            <a:pt x="36745" y="21253"/>
                            <a:pt x="41506" y="14905"/>
                            <a:pt x="46267" y="8557"/>
                          </a:cubicBezTo>
                          <a:cubicBezTo>
                            <a:pt x="49441" y="3796"/>
                            <a:pt x="54202" y="623"/>
                            <a:pt x="58963" y="623"/>
                          </a:cubicBezTo>
                          <a:cubicBezTo>
                            <a:pt x="63724" y="-964"/>
                            <a:pt x="70071" y="623"/>
                            <a:pt x="74832" y="3796"/>
                          </a:cubicBezTo>
                          <a:cubicBezTo>
                            <a:pt x="79593" y="6970"/>
                            <a:pt x="82767" y="11731"/>
                            <a:pt x="82767" y="16492"/>
                          </a:cubicBezTo>
                          <a:cubicBezTo>
                            <a:pt x="81180" y="24427"/>
                            <a:pt x="79593" y="29188"/>
                            <a:pt x="76419" y="33949"/>
                          </a:cubicBezTo>
                          <a:close/>
                        </a:path>
                      </a:pathLst>
                    </a:custGeom>
                    <a:solidFill>
                      <a:srgbClr val="7FC97E"/>
                    </a:solidFill>
                    <a:ln w="15861"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DA14C6D4-5196-4EF0-AB6F-D5F5061A94D2}"/>
                        </a:ext>
                      </a:extLst>
                    </p:cNvPr>
                    <p:cNvSpPr/>
                    <p:nvPr/>
                  </p:nvSpPr>
                  <p:spPr>
                    <a:xfrm>
                      <a:off x="-543389" y="3370294"/>
                      <a:ext cx="73488" cy="83347"/>
                    </a:xfrm>
                    <a:custGeom>
                      <a:avLst/>
                      <a:gdLst>
                        <a:gd name="connsiteX0" fmla="*/ 65891 w 73488"/>
                        <a:gd name="connsiteY0" fmla="*/ 34913 h 83347"/>
                        <a:gd name="connsiteX1" fmla="*/ 54782 w 73488"/>
                        <a:gd name="connsiteY1" fmla="*/ 44434 h 83347"/>
                        <a:gd name="connsiteX2" fmla="*/ 43673 w 73488"/>
                        <a:gd name="connsiteY2" fmla="*/ 60304 h 83347"/>
                        <a:gd name="connsiteX3" fmla="*/ 38912 w 73488"/>
                        <a:gd name="connsiteY3" fmla="*/ 69826 h 83347"/>
                        <a:gd name="connsiteX4" fmla="*/ 13521 w 73488"/>
                        <a:gd name="connsiteY4" fmla="*/ 82522 h 83347"/>
                        <a:gd name="connsiteX5" fmla="*/ 826 w 73488"/>
                        <a:gd name="connsiteY5" fmla="*/ 57130 h 83347"/>
                        <a:gd name="connsiteX6" fmla="*/ 40499 w 73488"/>
                        <a:gd name="connsiteY6" fmla="*/ 4761 h 83347"/>
                        <a:gd name="connsiteX7" fmla="*/ 54782 w 73488"/>
                        <a:gd name="connsiteY7" fmla="*/ 0 h 83347"/>
                        <a:gd name="connsiteX8" fmla="*/ 69065 w 73488"/>
                        <a:gd name="connsiteY8" fmla="*/ 7935 h 83347"/>
                        <a:gd name="connsiteX9" fmla="*/ 65891 w 73488"/>
                        <a:gd name="connsiteY9" fmla="*/ 34913 h 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88" h="83347">
                          <a:moveTo>
                            <a:pt x="65891" y="34913"/>
                          </a:moveTo>
                          <a:cubicBezTo>
                            <a:pt x="61130" y="38087"/>
                            <a:pt x="57956" y="41261"/>
                            <a:pt x="54782" y="44434"/>
                          </a:cubicBezTo>
                          <a:cubicBezTo>
                            <a:pt x="50021" y="49195"/>
                            <a:pt x="46847" y="55543"/>
                            <a:pt x="43673" y="60304"/>
                          </a:cubicBezTo>
                          <a:cubicBezTo>
                            <a:pt x="42086" y="63478"/>
                            <a:pt x="40499" y="66652"/>
                            <a:pt x="38912" y="69826"/>
                          </a:cubicBezTo>
                          <a:cubicBezTo>
                            <a:pt x="35739" y="79348"/>
                            <a:pt x="23043" y="85695"/>
                            <a:pt x="13521" y="82522"/>
                          </a:cubicBezTo>
                          <a:cubicBezTo>
                            <a:pt x="4000" y="77761"/>
                            <a:pt x="-2348" y="66652"/>
                            <a:pt x="826" y="57130"/>
                          </a:cubicBezTo>
                          <a:cubicBezTo>
                            <a:pt x="8760" y="36500"/>
                            <a:pt x="21456" y="17456"/>
                            <a:pt x="40499" y="4761"/>
                          </a:cubicBezTo>
                          <a:cubicBezTo>
                            <a:pt x="45260" y="1587"/>
                            <a:pt x="50021" y="0"/>
                            <a:pt x="54782" y="0"/>
                          </a:cubicBezTo>
                          <a:cubicBezTo>
                            <a:pt x="59543" y="0"/>
                            <a:pt x="65891" y="3174"/>
                            <a:pt x="69065" y="7935"/>
                          </a:cubicBezTo>
                          <a:cubicBezTo>
                            <a:pt x="75412" y="15870"/>
                            <a:pt x="75412" y="28565"/>
                            <a:pt x="65891" y="34913"/>
                          </a:cubicBezTo>
                          <a:close/>
                        </a:path>
                      </a:pathLst>
                    </a:custGeom>
                    <a:solidFill>
                      <a:srgbClr val="7FC97E"/>
                    </a:solidFill>
                    <a:ln w="15861"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1012ABEC-BC29-48D1-BD5F-3A164B1173B4}"/>
                        </a:ext>
                      </a:extLst>
                    </p:cNvPr>
                    <p:cNvSpPr/>
                    <p:nvPr/>
                  </p:nvSpPr>
                  <p:spPr>
                    <a:xfrm>
                      <a:off x="-662537" y="3466475"/>
                      <a:ext cx="51734" cy="84972"/>
                    </a:xfrm>
                    <a:custGeom>
                      <a:avLst/>
                      <a:gdLst>
                        <a:gd name="connsiteX0" fmla="*/ 40626 w 51734"/>
                        <a:gd name="connsiteY0" fmla="*/ 56166 h 84972"/>
                        <a:gd name="connsiteX1" fmla="*/ 40626 w 51734"/>
                        <a:gd name="connsiteY1" fmla="*/ 60927 h 84972"/>
                        <a:gd name="connsiteX2" fmla="*/ 37452 w 51734"/>
                        <a:gd name="connsiteY2" fmla="*/ 76796 h 84972"/>
                        <a:gd name="connsiteX3" fmla="*/ 24756 w 51734"/>
                        <a:gd name="connsiteY3" fmla="*/ 84731 h 84972"/>
                        <a:gd name="connsiteX4" fmla="*/ 952 w 51734"/>
                        <a:gd name="connsiteY4" fmla="*/ 68862 h 84972"/>
                        <a:gd name="connsiteX5" fmla="*/ 15235 w 51734"/>
                        <a:gd name="connsiteY5" fmla="*/ 8557 h 84972"/>
                        <a:gd name="connsiteX6" fmla="*/ 27930 w 51734"/>
                        <a:gd name="connsiteY6" fmla="*/ 623 h 84972"/>
                        <a:gd name="connsiteX7" fmla="*/ 43800 w 51734"/>
                        <a:gd name="connsiteY7" fmla="*/ 3796 h 84972"/>
                        <a:gd name="connsiteX8" fmla="*/ 51735 w 51734"/>
                        <a:gd name="connsiteY8" fmla="*/ 16492 h 84972"/>
                        <a:gd name="connsiteX9" fmla="*/ 48561 w 51734"/>
                        <a:gd name="connsiteY9" fmla="*/ 32362 h 84972"/>
                        <a:gd name="connsiteX10" fmla="*/ 45387 w 51734"/>
                        <a:gd name="connsiteY10" fmla="*/ 37122 h 84972"/>
                        <a:gd name="connsiteX11" fmla="*/ 42213 w 51734"/>
                        <a:gd name="connsiteY11" fmla="*/ 46644 h 84972"/>
                        <a:gd name="connsiteX12" fmla="*/ 40626 w 51734"/>
                        <a:gd name="connsiteY12" fmla="*/ 56166 h 8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34" h="84972">
                          <a:moveTo>
                            <a:pt x="40626" y="56166"/>
                          </a:moveTo>
                          <a:cubicBezTo>
                            <a:pt x="40626" y="57753"/>
                            <a:pt x="40626" y="59340"/>
                            <a:pt x="40626" y="60927"/>
                          </a:cubicBezTo>
                          <a:cubicBezTo>
                            <a:pt x="42213" y="65688"/>
                            <a:pt x="40626" y="72035"/>
                            <a:pt x="37452" y="76796"/>
                          </a:cubicBezTo>
                          <a:cubicBezTo>
                            <a:pt x="34278" y="81557"/>
                            <a:pt x="29517" y="84731"/>
                            <a:pt x="24756" y="84731"/>
                          </a:cubicBezTo>
                          <a:cubicBezTo>
                            <a:pt x="13648" y="86318"/>
                            <a:pt x="2539" y="79970"/>
                            <a:pt x="952" y="68862"/>
                          </a:cubicBezTo>
                          <a:cubicBezTo>
                            <a:pt x="-2222" y="48231"/>
                            <a:pt x="2539" y="26014"/>
                            <a:pt x="15235" y="8557"/>
                          </a:cubicBezTo>
                          <a:cubicBezTo>
                            <a:pt x="18409" y="3796"/>
                            <a:pt x="23170" y="623"/>
                            <a:pt x="27930" y="623"/>
                          </a:cubicBezTo>
                          <a:cubicBezTo>
                            <a:pt x="32691" y="-964"/>
                            <a:pt x="39039" y="623"/>
                            <a:pt x="43800" y="3796"/>
                          </a:cubicBezTo>
                          <a:cubicBezTo>
                            <a:pt x="48561" y="6970"/>
                            <a:pt x="51735" y="11731"/>
                            <a:pt x="51735" y="16492"/>
                          </a:cubicBezTo>
                          <a:cubicBezTo>
                            <a:pt x="51735" y="21253"/>
                            <a:pt x="51735" y="27601"/>
                            <a:pt x="48561" y="32362"/>
                          </a:cubicBezTo>
                          <a:cubicBezTo>
                            <a:pt x="46974" y="33949"/>
                            <a:pt x="46974" y="35535"/>
                            <a:pt x="45387" y="37122"/>
                          </a:cubicBezTo>
                          <a:cubicBezTo>
                            <a:pt x="43800" y="40296"/>
                            <a:pt x="42213" y="43470"/>
                            <a:pt x="42213" y="46644"/>
                          </a:cubicBezTo>
                          <a:cubicBezTo>
                            <a:pt x="42213" y="48231"/>
                            <a:pt x="40626" y="51405"/>
                            <a:pt x="40626" y="56166"/>
                          </a:cubicBezTo>
                          <a:close/>
                        </a:path>
                      </a:pathLst>
                    </a:custGeom>
                    <a:solidFill>
                      <a:srgbClr val="7FC97E"/>
                    </a:solidFill>
                    <a:ln w="15861"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95749C4E-55DD-4511-92F8-F1C978953759}"/>
                        </a:ext>
                      </a:extLst>
                    </p:cNvPr>
                    <p:cNvSpPr/>
                    <p:nvPr/>
                  </p:nvSpPr>
                  <p:spPr>
                    <a:xfrm>
                      <a:off x="-566571" y="3557351"/>
                      <a:ext cx="77699" cy="90862"/>
                    </a:xfrm>
                    <a:custGeom>
                      <a:avLst/>
                      <a:gdLst>
                        <a:gd name="connsiteX0" fmla="*/ 73203 w 77699"/>
                        <a:gd name="connsiteY0" fmla="*/ 31942 h 90862"/>
                        <a:gd name="connsiteX1" fmla="*/ 36703 w 77699"/>
                        <a:gd name="connsiteY1" fmla="*/ 82725 h 90862"/>
                        <a:gd name="connsiteX2" fmla="*/ 8138 w 77699"/>
                        <a:gd name="connsiteY2" fmla="*/ 87485 h 90862"/>
                        <a:gd name="connsiteX3" fmla="*/ 3377 w 77699"/>
                        <a:gd name="connsiteY3" fmla="*/ 58920 h 90862"/>
                        <a:gd name="connsiteX4" fmla="*/ 39877 w 77699"/>
                        <a:gd name="connsiteY4" fmla="*/ 8138 h 90862"/>
                        <a:gd name="connsiteX5" fmla="*/ 68442 w 77699"/>
                        <a:gd name="connsiteY5" fmla="*/ 3377 h 90862"/>
                        <a:gd name="connsiteX6" fmla="*/ 73203 w 77699"/>
                        <a:gd name="connsiteY6" fmla="*/ 31942 h 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99" h="90862">
                          <a:moveTo>
                            <a:pt x="73203" y="31942"/>
                          </a:moveTo>
                          <a:cubicBezTo>
                            <a:pt x="60507" y="49399"/>
                            <a:pt x="49399" y="66855"/>
                            <a:pt x="36703" y="82725"/>
                          </a:cubicBezTo>
                          <a:cubicBezTo>
                            <a:pt x="30355" y="90659"/>
                            <a:pt x="17659" y="93833"/>
                            <a:pt x="8138" y="87485"/>
                          </a:cubicBezTo>
                          <a:cubicBezTo>
                            <a:pt x="203" y="81138"/>
                            <a:pt x="-2971" y="68442"/>
                            <a:pt x="3377" y="58920"/>
                          </a:cubicBezTo>
                          <a:cubicBezTo>
                            <a:pt x="16072" y="41464"/>
                            <a:pt x="27181" y="24007"/>
                            <a:pt x="39877" y="8138"/>
                          </a:cubicBezTo>
                          <a:cubicBezTo>
                            <a:pt x="46225" y="203"/>
                            <a:pt x="58920" y="-2971"/>
                            <a:pt x="68442" y="3377"/>
                          </a:cubicBezTo>
                          <a:cubicBezTo>
                            <a:pt x="77964" y="11312"/>
                            <a:pt x="81138" y="24007"/>
                            <a:pt x="73203" y="31942"/>
                          </a:cubicBezTo>
                          <a:close/>
                        </a:path>
                      </a:pathLst>
                    </a:custGeom>
                    <a:solidFill>
                      <a:srgbClr val="7FC97E"/>
                    </a:solidFill>
                    <a:ln w="15861" cap="flat">
                      <a:no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E3E70918-5177-4944-829E-E3C22935BFDF}"/>
                        </a:ext>
                      </a:extLst>
                    </p:cNvPr>
                    <p:cNvSpPr/>
                    <p:nvPr/>
                  </p:nvSpPr>
                  <p:spPr>
                    <a:xfrm>
                      <a:off x="-603693" y="3244679"/>
                      <a:ext cx="57194" cy="83012"/>
                    </a:xfrm>
                    <a:custGeom>
                      <a:avLst/>
                      <a:gdLst>
                        <a:gd name="connsiteX0" fmla="*/ 29391 w 57194"/>
                        <a:gd name="connsiteY0" fmla="*/ 81180 h 83012"/>
                        <a:gd name="connsiteX1" fmla="*/ 13521 w 57194"/>
                        <a:gd name="connsiteY1" fmla="*/ 81180 h 83012"/>
                        <a:gd name="connsiteX2" fmla="*/ 826 w 57194"/>
                        <a:gd name="connsiteY2" fmla="*/ 55789 h 83012"/>
                        <a:gd name="connsiteX3" fmla="*/ 16695 w 57194"/>
                        <a:gd name="connsiteY3" fmla="*/ 12941 h 83012"/>
                        <a:gd name="connsiteX4" fmla="*/ 27804 w 57194"/>
                        <a:gd name="connsiteY4" fmla="*/ 1832 h 83012"/>
                        <a:gd name="connsiteX5" fmla="*/ 43673 w 57194"/>
                        <a:gd name="connsiteY5" fmla="*/ 1832 h 83012"/>
                        <a:gd name="connsiteX6" fmla="*/ 56369 w 57194"/>
                        <a:gd name="connsiteY6" fmla="*/ 27224 h 83012"/>
                        <a:gd name="connsiteX7" fmla="*/ 40499 w 57194"/>
                        <a:gd name="connsiteY7" fmla="*/ 70071 h 83012"/>
                        <a:gd name="connsiteX8" fmla="*/ 29391 w 57194"/>
                        <a:gd name="connsiteY8" fmla="*/ 81180 h 8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94" h="83012">
                          <a:moveTo>
                            <a:pt x="29391" y="81180"/>
                          </a:moveTo>
                          <a:cubicBezTo>
                            <a:pt x="24630" y="82767"/>
                            <a:pt x="18282" y="84354"/>
                            <a:pt x="13521" y="81180"/>
                          </a:cubicBezTo>
                          <a:cubicBezTo>
                            <a:pt x="4000" y="76419"/>
                            <a:pt x="-2348" y="65311"/>
                            <a:pt x="826" y="55789"/>
                          </a:cubicBezTo>
                          <a:lnTo>
                            <a:pt x="16695" y="12941"/>
                          </a:lnTo>
                          <a:cubicBezTo>
                            <a:pt x="18282" y="8180"/>
                            <a:pt x="23043" y="3419"/>
                            <a:pt x="27804" y="1832"/>
                          </a:cubicBezTo>
                          <a:cubicBezTo>
                            <a:pt x="32565" y="245"/>
                            <a:pt x="38913" y="-1341"/>
                            <a:pt x="43673" y="1832"/>
                          </a:cubicBezTo>
                          <a:cubicBezTo>
                            <a:pt x="53195" y="6593"/>
                            <a:pt x="59543" y="17702"/>
                            <a:pt x="56369" y="27224"/>
                          </a:cubicBezTo>
                          <a:lnTo>
                            <a:pt x="40499" y="70071"/>
                          </a:lnTo>
                          <a:cubicBezTo>
                            <a:pt x="38913" y="74832"/>
                            <a:pt x="34152" y="79593"/>
                            <a:pt x="29391" y="81180"/>
                          </a:cubicBezTo>
                          <a:close/>
                        </a:path>
                      </a:pathLst>
                    </a:custGeom>
                    <a:solidFill>
                      <a:srgbClr val="7FC97E"/>
                    </a:solidFill>
                    <a:ln w="15861" cap="flat">
                      <a:noFill/>
                      <a:prstDash val="solid"/>
                      <a:miter/>
                    </a:ln>
                  </p:spPr>
                  <p:txBody>
                    <a:bodyPr rtlCol="0" anchor="ctr"/>
                    <a:lstStyle/>
                    <a:p>
                      <a:endParaRPr lang="en-US"/>
                    </a:p>
                  </p:txBody>
                </p:sp>
              </p:grpSp>
              <p:grpSp>
                <p:nvGrpSpPr>
                  <p:cNvPr id="43" name="กราฟิก 6">
                    <a:extLst>
                      <a:ext uri="{FF2B5EF4-FFF2-40B4-BE49-F238E27FC236}">
                        <a16:creationId xmlns:a16="http://schemas.microsoft.com/office/drawing/2014/main" xmlns="" id="{59AA3E8C-27EC-4B79-A0C7-DA0B688B357C}"/>
                      </a:ext>
                    </a:extLst>
                  </p:cNvPr>
                  <p:cNvGrpSpPr/>
                  <p:nvPr/>
                </p:nvGrpSpPr>
                <p:grpSpPr>
                  <a:xfrm>
                    <a:off x="1087236" y="3010470"/>
                    <a:ext cx="1010616" cy="773119"/>
                    <a:chOff x="1087236" y="3010470"/>
                    <a:chExt cx="1010616" cy="773119"/>
                  </a:xfrm>
                  <a:solidFill>
                    <a:schemeClr val="accent1"/>
                  </a:solidFill>
                </p:grpSpPr>
                <p:sp>
                  <p:nvSpPr>
                    <p:cNvPr id="44" name="รูปแบบอิสระ: รูปร่าง 43">
                      <a:extLst>
                        <a:ext uri="{FF2B5EF4-FFF2-40B4-BE49-F238E27FC236}">
                          <a16:creationId xmlns:a16="http://schemas.microsoft.com/office/drawing/2014/main" xmlns="" id="{C9D6D1E5-A089-4CCE-843B-C29DF6E984FF}"/>
                        </a:ext>
                      </a:extLst>
                    </p:cNvPr>
                    <p:cNvSpPr/>
                    <p:nvPr/>
                  </p:nvSpPr>
                  <p:spPr>
                    <a:xfrm>
                      <a:off x="1087236" y="3010470"/>
                      <a:ext cx="1010616" cy="773119"/>
                    </a:xfrm>
                    <a:custGeom>
                      <a:avLst/>
                      <a:gdLst>
                        <a:gd name="connsiteX0" fmla="*/ 198369 w 1010616"/>
                        <a:gd name="connsiteY0" fmla="*/ 321737 h 773119"/>
                        <a:gd name="connsiteX1" fmla="*/ 623673 w 1010616"/>
                        <a:gd name="connsiteY1" fmla="*/ 78933 h 773119"/>
                        <a:gd name="connsiteX2" fmla="*/ 1007715 w 1010616"/>
                        <a:gd name="connsiteY2" fmla="*/ 205889 h 773119"/>
                        <a:gd name="connsiteX3" fmla="*/ 0 w 1010616"/>
                        <a:gd name="connsiteY3" fmla="*/ 704193 h 773119"/>
                        <a:gd name="connsiteX4" fmla="*/ 198369 w 1010616"/>
                        <a:gd name="connsiteY4" fmla="*/ 321737 h 773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616" h="773119">
                          <a:moveTo>
                            <a:pt x="198369" y="321737"/>
                          </a:moveTo>
                          <a:cubicBezTo>
                            <a:pt x="198369" y="321737"/>
                            <a:pt x="415782" y="228107"/>
                            <a:pt x="623673" y="78933"/>
                          </a:cubicBezTo>
                          <a:cubicBezTo>
                            <a:pt x="831564" y="-71828"/>
                            <a:pt x="974389" y="5933"/>
                            <a:pt x="1007715" y="205889"/>
                          </a:cubicBezTo>
                          <a:cubicBezTo>
                            <a:pt x="1044215" y="432824"/>
                            <a:pt x="737933" y="961279"/>
                            <a:pt x="0" y="704193"/>
                          </a:cubicBezTo>
                          <a:lnTo>
                            <a:pt x="198369" y="321737"/>
                          </a:lnTo>
                          <a:close/>
                        </a:path>
                      </a:pathLst>
                    </a:custGeom>
                    <a:solidFill>
                      <a:srgbClr val="4F994C"/>
                    </a:solidFill>
                    <a:ln w="15861"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0E2300A5-0927-40AF-88D5-BD02050D1003}"/>
                        </a:ext>
                      </a:extLst>
                    </p:cNvPr>
                    <p:cNvSpPr/>
                    <p:nvPr/>
                  </p:nvSpPr>
                  <p:spPr>
                    <a:xfrm>
                      <a:off x="1412562" y="3396840"/>
                      <a:ext cx="96804" cy="56408"/>
                    </a:xfrm>
                    <a:custGeom>
                      <a:avLst/>
                      <a:gdLst>
                        <a:gd name="connsiteX0" fmla="*/ 6348 w 96804"/>
                        <a:gd name="connsiteY0" fmla="*/ 21063 h 56408"/>
                        <a:gd name="connsiteX1" fmla="*/ 15870 w 96804"/>
                        <a:gd name="connsiteY1" fmla="*/ 16302 h 56408"/>
                        <a:gd name="connsiteX2" fmla="*/ 73000 w 96804"/>
                        <a:gd name="connsiteY2" fmla="*/ 433 h 56408"/>
                        <a:gd name="connsiteX3" fmla="*/ 88869 w 96804"/>
                        <a:gd name="connsiteY3" fmla="*/ 3606 h 56408"/>
                        <a:gd name="connsiteX4" fmla="*/ 96804 w 96804"/>
                        <a:gd name="connsiteY4" fmla="*/ 16302 h 56408"/>
                        <a:gd name="connsiteX5" fmla="*/ 93630 w 96804"/>
                        <a:gd name="connsiteY5" fmla="*/ 32172 h 56408"/>
                        <a:gd name="connsiteX6" fmla="*/ 90456 w 96804"/>
                        <a:gd name="connsiteY6" fmla="*/ 35345 h 56408"/>
                        <a:gd name="connsiteX7" fmla="*/ 80935 w 96804"/>
                        <a:gd name="connsiteY7" fmla="*/ 40106 h 56408"/>
                        <a:gd name="connsiteX8" fmla="*/ 23804 w 96804"/>
                        <a:gd name="connsiteY8" fmla="*/ 55976 h 56408"/>
                        <a:gd name="connsiteX9" fmla="*/ 7935 w 96804"/>
                        <a:gd name="connsiteY9" fmla="*/ 52802 h 56408"/>
                        <a:gd name="connsiteX10" fmla="*/ 0 w 96804"/>
                        <a:gd name="connsiteY10" fmla="*/ 40106 h 56408"/>
                        <a:gd name="connsiteX11" fmla="*/ 3174 w 96804"/>
                        <a:gd name="connsiteY11" fmla="*/ 24237 h 56408"/>
                        <a:gd name="connsiteX12" fmla="*/ 6348 w 96804"/>
                        <a:gd name="connsiteY12" fmla="*/ 21063 h 5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804" h="56408">
                          <a:moveTo>
                            <a:pt x="6348" y="21063"/>
                          </a:moveTo>
                          <a:cubicBezTo>
                            <a:pt x="9522" y="19476"/>
                            <a:pt x="12696" y="17889"/>
                            <a:pt x="15870" y="16302"/>
                          </a:cubicBezTo>
                          <a:cubicBezTo>
                            <a:pt x="34913" y="11541"/>
                            <a:pt x="53957" y="5193"/>
                            <a:pt x="73000" y="433"/>
                          </a:cubicBezTo>
                          <a:cubicBezTo>
                            <a:pt x="77761" y="-1154"/>
                            <a:pt x="84109" y="2019"/>
                            <a:pt x="88869" y="3606"/>
                          </a:cubicBezTo>
                          <a:cubicBezTo>
                            <a:pt x="93630" y="6780"/>
                            <a:pt x="96804" y="11541"/>
                            <a:pt x="96804" y="16302"/>
                          </a:cubicBezTo>
                          <a:cubicBezTo>
                            <a:pt x="96804" y="21063"/>
                            <a:pt x="96804" y="27411"/>
                            <a:pt x="93630" y="32172"/>
                          </a:cubicBezTo>
                          <a:cubicBezTo>
                            <a:pt x="92043" y="33758"/>
                            <a:pt x="90456" y="35345"/>
                            <a:pt x="90456" y="35345"/>
                          </a:cubicBezTo>
                          <a:cubicBezTo>
                            <a:pt x="87282" y="36933"/>
                            <a:pt x="84109" y="38519"/>
                            <a:pt x="80935" y="40106"/>
                          </a:cubicBezTo>
                          <a:cubicBezTo>
                            <a:pt x="61891" y="44867"/>
                            <a:pt x="42848" y="51215"/>
                            <a:pt x="23804" y="55976"/>
                          </a:cubicBezTo>
                          <a:cubicBezTo>
                            <a:pt x="19043" y="57563"/>
                            <a:pt x="12696" y="54389"/>
                            <a:pt x="7935" y="52802"/>
                          </a:cubicBezTo>
                          <a:cubicBezTo>
                            <a:pt x="3174" y="49628"/>
                            <a:pt x="0" y="44867"/>
                            <a:pt x="0" y="40106"/>
                          </a:cubicBezTo>
                          <a:cubicBezTo>
                            <a:pt x="0" y="35345"/>
                            <a:pt x="0" y="28998"/>
                            <a:pt x="3174" y="24237"/>
                          </a:cubicBezTo>
                          <a:lnTo>
                            <a:pt x="6348" y="21063"/>
                          </a:lnTo>
                          <a:close/>
                        </a:path>
                      </a:pathLst>
                    </a:custGeom>
                    <a:solidFill>
                      <a:srgbClr val="7FC97E"/>
                    </a:solidFill>
                    <a:ln w="15861"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5363BAC8-C659-4C3B-A1BE-B681DBAD02C5}"/>
                        </a:ext>
                      </a:extLst>
                    </p:cNvPr>
                    <p:cNvSpPr/>
                    <p:nvPr/>
                  </p:nvSpPr>
                  <p:spPr>
                    <a:xfrm>
                      <a:off x="1317344" y="3570250"/>
                      <a:ext cx="77760" cy="41260"/>
                    </a:xfrm>
                    <a:custGeom>
                      <a:avLst/>
                      <a:gdLst>
                        <a:gd name="connsiteX0" fmla="*/ 6348 w 77760"/>
                        <a:gd name="connsiteY0" fmla="*/ 6348 h 41260"/>
                        <a:gd name="connsiteX1" fmla="*/ 15870 w 77760"/>
                        <a:gd name="connsiteY1" fmla="*/ 1587 h 41260"/>
                        <a:gd name="connsiteX2" fmla="*/ 53957 w 77760"/>
                        <a:gd name="connsiteY2" fmla="*/ 0 h 41260"/>
                        <a:gd name="connsiteX3" fmla="*/ 61891 w 77760"/>
                        <a:gd name="connsiteY3" fmla="*/ 0 h 41260"/>
                        <a:gd name="connsiteX4" fmla="*/ 69826 w 77760"/>
                        <a:gd name="connsiteY4" fmla="*/ 3174 h 41260"/>
                        <a:gd name="connsiteX5" fmla="*/ 77761 w 77760"/>
                        <a:gd name="connsiteY5" fmla="*/ 15870 h 41260"/>
                        <a:gd name="connsiteX6" fmla="*/ 74587 w 77760"/>
                        <a:gd name="connsiteY6" fmla="*/ 31739 h 41260"/>
                        <a:gd name="connsiteX7" fmla="*/ 71413 w 77760"/>
                        <a:gd name="connsiteY7" fmla="*/ 34913 h 41260"/>
                        <a:gd name="connsiteX8" fmla="*/ 61891 w 77760"/>
                        <a:gd name="connsiteY8" fmla="*/ 39674 h 41260"/>
                        <a:gd name="connsiteX9" fmla="*/ 23804 w 77760"/>
                        <a:gd name="connsiteY9" fmla="*/ 41261 h 41260"/>
                        <a:gd name="connsiteX10" fmla="*/ 15870 w 77760"/>
                        <a:gd name="connsiteY10" fmla="*/ 41261 h 41260"/>
                        <a:gd name="connsiteX11" fmla="*/ 7935 w 77760"/>
                        <a:gd name="connsiteY11" fmla="*/ 38087 h 41260"/>
                        <a:gd name="connsiteX12" fmla="*/ 0 w 77760"/>
                        <a:gd name="connsiteY12" fmla="*/ 25391 h 41260"/>
                        <a:gd name="connsiteX13" fmla="*/ 3174 w 77760"/>
                        <a:gd name="connsiteY13" fmla="*/ 9522 h 41260"/>
                        <a:gd name="connsiteX14" fmla="*/ 6348 w 77760"/>
                        <a:gd name="connsiteY14" fmla="*/ 6348 h 4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60" h="41260">
                          <a:moveTo>
                            <a:pt x="6348" y="6348"/>
                          </a:moveTo>
                          <a:cubicBezTo>
                            <a:pt x="9522" y="4761"/>
                            <a:pt x="12696" y="3174"/>
                            <a:pt x="15870" y="1587"/>
                          </a:cubicBezTo>
                          <a:cubicBezTo>
                            <a:pt x="28565" y="1587"/>
                            <a:pt x="41261" y="0"/>
                            <a:pt x="53957" y="0"/>
                          </a:cubicBezTo>
                          <a:cubicBezTo>
                            <a:pt x="57130" y="0"/>
                            <a:pt x="58717" y="0"/>
                            <a:pt x="61891" y="0"/>
                          </a:cubicBezTo>
                          <a:cubicBezTo>
                            <a:pt x="65065" y="0"/>
                            <a:pt x="66652" y="1587"/>
                            <a:pt x="69826" y="3174"/>
                          </a:cubicBezTo>
                          <a:cubicBezTo>
                            <a:pt x="74587" y="6348"/>
                            <a:pt x="77761" y="11109"/>
                            <a:pt x="77761" y="15870"/>
                          </a:cubicBezTo>
                          <a:cubicBezTo>
                            <a:pt x="77761" y="20630"/>
                            <a:pt x="77761" y="26978"/>
                            <a:pt x="74587" y="31739"/>
                          </a:cubicBezTo>
                          <a:cubicBezTo>
                            <a:pt x="73000" y="33326"/>
                            <a:pt x="71413" y="34913"/>
                            <a:pt x="71413" y="34913"/>
                          </a:cubicBezTo>
                          <a:cubicBezTo>
                            <a:pt x="68239" y="36500"/>
                            <a:pt x="65065" y="38087"/>
                            <a:pt x="61891" y="39674"/>
                          </a:cubicBezTo>
                          <a:cubicBezTo>
                            <a:pt x="49196" y="39674"/>
                            <a:pt x="36500" y="41261"/>
                            <a:pt x="23804" y="41261"/>
                          </a:cubicBezTo>
                          <a:cubicBezTo>
                            <a:pt x="20630" y="41261"/>
                            <a:pt x="19043" y="41261"/>
                            <a:pt x="15870" y="41261"/>
                          </a:cubicBezTo>
                          <a:cubicBezTo>
                            <a:pt x="12696" y="41261"/>
                            <a:pt x="11109" y="39674"/>
                            <a:pt x="7935" y="38087"/>
                          </a:cubicBezTo>
                          <a:cubicBezTo>
                            <a:pt x="3174" y="34913"/>
                            <a:pt x="0" y="30152"/>
                            <a:pt x="0" y="25391"/>
                          </a:cubicBezTo>
                          <a:cubicBezTo>
                            <a:pt x="0" y="20630"/>
                            <a:pt x="0" y="14283"/>
                            <a:pt x="3174" y="9522"/>
                          </a:cubicBezTo>
                          <a:cubicBezTo>
                            <a:pt x="4761" y="9522"/>
                            <a:pt x="4761" y="7935"/>
                            <a:pt x="6348" y="6348"/>
                          </a:cubicBezTo>
                          <a:close/>
                        </a:path>
                      </a:pathLst>
                    </a:custGeom>
                    <a:solidFill>
                      <a:srgbClr val="7FC97E"/>
                    </a:solidFill>
                    <a:ln w="15861"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C984BC05-E20B-44E4-891A-045F5C09276D}"/>
                        </a:ext>
                      </a:extLst>
                    </p:cNvPr>
                    <p:cNvSpPr/>
                    <p:nvPr/>
                  </p:nvSpPr>
                  <p:spPr>
                    <a:xfrm>
                      <a:off x="1593229" y="3286582"/>
                      <a:ext cx="71903" cy="56336"/>
                    </a:xfrm>
                    <a:custGeom>
                      <a:avLst/>
                      <a:gdLst>
                        <a:gd name="connsiteX0" fmla="*/ 12941 w 71903"/>
                        <a:gd name="connsiteY0" fmla="*/ 17060 h 56336"/>
                        <a:gd name="connsiteX1" fmla="*/ 43093 w 71903"/>
                        <a:gd name="connsiteY1" fmla="*/ 1190 h 56336"/>
                        <a:gd name="connsiteX2" fmla="*/ 58963 w 71903"/>
                        <a:gd name="connsiteY2" fmla="*/ 1190 h 56336"/>
                        <a:gd name="connsiteX3" fmla="*/ 65311 w 71903"/>
                        <a:gd name="connsiteY3" fmla="*/ 5951 h 56336"/>
                        <a:gd name="connsiteX4" fmla="*/ 70071 w 71903"/>
                        <a:gd name="connsiteY4" fmla="*/ 12299 h 56336"/>
                        <a:gd name="connsiteX5" fmla="*/ 70071 w 71903"/>
                        <a:gd name="connsiteY5" fmla="*/ 28168 h 56336"/>
                        <a:gd name="connsiteX6" fmla="*/ 66898 w 71903"/>
                        <a:gd name="connsiteY6" fmla="*/ 32929 h 56336"/>
                        <a:gd name="connsiteX7" fmla="*/ 58963 w 71903"/>
                        <a:gd name="connsiteY7" fmla="*/ 39277 h 56336"/>
                        <a:gd name="connsiteX8" fmla="*/ 28811 w 71903"/>
                        <a:gd name="connsiteY8" fmla="*/ 55147 h 56336"/>
                        <a:gd name="connsiteX9" fmla="*/ 12941 w 71903"/>
                        <a:gd name="connsiteY9" fmla="*/ 55147 h 56336"/>
                        <a:gd name="connsiteX10" fmla="*/ 6593 w 71903"/>
                        <a:gd name="connsiteY10" fmla="*/ 50386 h 56336"/>
                        <a:gd name="connsiteX11" fmla="*/ 1832 w 71903"/>
                        <a:gd name="connsiteY11" fmla="*/ 44038 h 56336"/>
                        <a:gd name="connsiteX12" fmla="*/ 1832 w 71903"/>
                        <a:gd name="connsiteY12" fmla="*/ 28168 h 56336"/>
                        <a:gd name="connsiteX13" fmla="*/ 5006 w 71903"/>
                        <a:gd name="connsiteY13" fmla="*/ 23408 h 56336"/>
                        <a:gd name="connsiteX14" fmla="*/ 12941 w 71903"/>
                        <a:gd name="connsiteY14" fmla="*/ 17060 h 5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3" h="56336">
                          <a:moveTo>
                            <a:pt x="12941" y="17060"/>
                          </a:moveTo>
                          <a:cubicBezTo>
                            <a:pt x="22463" y="12299"/>
                            <a:pt x="33571" y="5951"/>
                            <a:pt x="43093" y="1190"/>
                          </a:cubicBezTo>
                          <a:cubicBezTo>
                            <a:pt x="47854" y="-397"/>
                            <a:pt x="54202" y="-397"/>
                            <a:pt x="58963" y="1190"/>
                          </a:cubicBezTo>
                          <a:cubicBezTo>
                            <a:pt x="62137" y="2777"/>
                            <a:pt x="63724" y="2777"/>
                            <a:pt x="65311" y="5951"/>
                          </a:cubicBezTo>
                          <a:cubicBezTo>
                            <a:pt x="66898" y="7538"/>
                            <a:pt x="68484" y="9125"/>
                            <a:pt x="70071" y="12299"/>
                          </a:cubicBezTo>
                          <a:cubicBezTo>
                            <a:pt x="71658" y="17060"/>
                            <a:pt x="73245" y="23408"/>
                            <a:pt x="70071" y="28168"/>
                          </a:cubicBezTo>
                          <a:cubicBezTo>
                            <a:pt x="68484" y="29755"/>
                            <a:pt x="68484" y="31342"/>
                            <a:pt x="66898" y="32929"/>
                          </a:cubicBezTo>
                          <a:cubicBezTo>
                            <a:pt x="65311" y="36103"/>
                            <a:pt x="62137" y="37690"/>
                            <a:pt x="58963" y="39277"/>
                          </a:cubicBezTo>
                          <a:cubicBezTo>
                            <a:pt x="49441" y="44038"/>
                            <a:pt x="38332" y="50386"/>
                            <a:pt x="28811" y="55147"/>
                          </a:cubicBezTo>
                          <a:cubicBezTo>
                            <a:pt x="24050" y="56733"/>
                            <a:pt x="17702" y="56733"/>
                            <a:pt x="12941" y="55147"/>
                          </a:cubicBezTo>
                          <a:cubicBezTo>
                            <a:pt x="9767" y="53560"/>
                            <a:pt x="8180" y="53560"/>
                            <a:pt x="6593" y="50386"/>
                          </a:cubicBezTo>
                          <a:cubicBezTo>
                            <a:pt x="5006" y="48799"/>
                            <a:pt x="3419" y="47212"/>
                            <a:pt x="1832" y="44038"/>
                          </a:cubicBezTo>
                          <a:cubicBezTo>
                            <a:pt x="246" y="39277"/>
                            <a:pt x="-1341" y="32929"/>
                            <a:pt x="1832" y="28168"/>
                          </a:cubicBezTo>
                          <a:lnTo>
                            <a:pt x="5006" y="23408"/>
                          </a:lnTo>
                          <a:cubicBezTo>
                            <a:pt x="6593" y="21821"/>
                            <a:pt x="9767" y="18647"/>
                            <a:pt x="12941" y="17060"/>
                          </a:cubicBezTo>
                          <a:close/>
                        </a:path>
                      </a:pathLst>
                    </a:custGeom>
                    <a:solidFill>
                      <a:srgbClr val="7FC97E"/>
                    </a:solidFill>
                    <a:ln w="15861"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CC96520D-52E8-476D-883B-45D08BC2D2DB}"/>
                        </a:ext>
                      </a:extLst>
                    </p:cNvPr>
                    <p:cNvSpPr/>
                    <p:nvPr/>
                  </p:nvSpPr>
                  <p:spPr>
                    <a:xfrm>
                      <a:off x="1580779" y="3552361"/>
                      <a:ext cx="90456" cy="68671"/>
                    </a:xfrm>
                    <a:custGeom>
                      <a:avLst/>
                      <a:gdLst>
                        <a:gd name="connsiteX0" fmla="*/ 6348 w 90456"/>
                        <a:gd name="connsiteY0" fmla="*/ 33758 h 68671"/>
                        <a:gd name="connsiteX1" fmla="*/ 34913 w 90456"/>
                        <a:gd name="connsiteY1" fmla="*/ 13128 h 68671"/>
                        <a:gd name="connsiteX2" fmla="*/ 66652 w 90456"/>
                        <a:gd name="connsiteY2" fmla="*/ 433 h 68671"/>
                        <a:gd name="connsiteX3" fmla="*/ 82522 w 90456"/>
                        <a:gd name="connsiteY3" fmla="*/ 3606 h 68671"/>
                        <a:gd name="connsiteX4" fmla="*/ 90456 w 90456"/>
                        <a:gd name="connsiteY4" fmla="*/ 16302 h 68671"/>
                        <a:gd name="connsiteX5" fmla="*/ 87282 w 90456"/>
                        <a:gd name="connsiteY5" fmla="*/ 32172 h 68671"/>
                        <a:gd name="connsiteX6" fmla="*/ 84109 w 90456"/>
                        <a:gd name="connsiteY6" fmla="*/ 35345 h 68671"/>
                        <a:gd name="connsiteX7" fmla="*/ 77761 w 90456"/>
                        <a:gd name="connsiteY7" fmla="*/ 38519 h 68671"/>
                        <a:gd name="connsiteX8" fmla="*/ 52369 w 90456"/>
                        <a:gd name="connsiteY8" fmla="*/ 49628 h 68671"/>
                        <a:gd name="connsiteX9" fmla="*/ 33326 w 90456"/>
                        <a:gd name="connsiteY9" fmla="*/ 63911 h 68671"/>
                        <a:gd name="connsiteX10" fmla="*/ 19043 w 90456"/>
                        <a:gd name="connsiteY10" fmla="*/ 68671 h 68671"/>
                        <a:gd name="connsiteX11" fmla="*/ 4761 w 90456"/>
                        <a:gd name="connsiteY11" fmla="*/ 60737 h 68671"/>
                        <a:gd name="connsiteX12" fmla="*/ 0 w 90456"/>
                        <a:gd name="connsiteY12" fmla="*/ 46454 h 68671"/>
                        <a:gd name="connsiteX13" fmla="*/ 6348 w 90456"/>
                        <a:gd name="connsiteY13" fmla="*/ 33758 h 6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56" h="68671">
                          <a:moveTo>
                            <a:pt x="6348" y="33758"/>
                          </a:moveTo>
                          <a:cubicBezTo>
                            <a:pt x="14282" y="25824"/>
                            <a:pt x="23804" y="19476"/>
                            <a:pt x="34913" y="13128"/>
                          </a:cubicBezTo>
                          <a:cubicBezTo>
                            <a:pt x="44435" y="6780"/>
                            <a:pt x="55543" y="3606"/>
                            <a:pt x="66652" y="433"/>
                          </a:cubicBezTo>
                          <a:cubicBezTo>
                            <a:pt x="71413" y="-1154"/>
                            <a:pt x="77761" y="2019"/>
                            <a:pt x="82522" y="3606"/>
                          </a:cubicBezTo>
                          <a:cubicBezTo>
                            <a:pt x="87282" y="6780"/>
                            <a:pt x="90456" y="11541"/>
                            <a:pt x="90456" y="16302"/>
                          </a:cubicBezTo>
                          <a:cubicBezTo>
                            <a:pt x="90456" y="21063"/>
                            <a:pt x="90456" y="27411"/>
                            <a:pt x="87282" y="32172"/>
                          </a:cubicBezTo>
                          <a:cubicBezTo>
                            <a:pt x="85695" y="33758"/>
                            <a:pt x="84109" y="35345"/>
                            <a:pt x="84109" y="35345"/>
                          </a:cubicBezTo>
                          <a:cubicBezTo>
                            <a:pt x="82522" y="36932"/>
                            <a:pt x="79348" y="38519"/>
                            <a:pt x="77761" y="38519"/>
                          </a:cubicBezTo>
                          <a:cubicBezTo>
                            <a:pt x="68239" y="41693"/>
                            <a:pt x="60304" y="44867"/>
                            <a:pt x="52369" y="49628"/>
                          </a:cubicBezTo>
                          <a:cubicBezTo>
                            <a:pt x="46022" y="54389"/>
                            <a:pt x="39674" y="59150"/>
                            <a:pt x="33326" y="63911"/>
                          </a:cubicBezTo>
                          <a:cubicBezTo>
                            <a:pt x="30152" y="67085"/>
                            <a:pt x="23804" y="68671"/>
                            <a:pt x="19043" y="68671"/>
                          </a:cubicBezTo>
                          <a:cubicBezTo>
                            <a:pt x="14282" y="68671"/>
                            <a:pt x="7935" y="65497"/>
                            <a:pt x="4761" y="60737"/>
                          </a:cubicBezTo>
                          <a:cubicBezTo>
                            <a:pt x="1587" y="55976"/>
                            <a:pt x="0" y="51215"/>
                            <a:pt x="0" y="46454"/>
                          </a:cubicBezTo>
                          <a:cubicBezTo>
                            <a:pt x="0" y="41693"/>
                            <a:pt x="1587" y="38519"/>
                            <a:pt x="6348" y="33758"/>
                          </a:cubicBezTo>
                          <a:close/>
                        </a:path>
                      </a:pathLst>
                    </a:custGeom>
                    <a:solidFill>
                      <a:srgbClr val="7FC97E"/>
                    </a:solidFill>
                    <a:ln w="15861"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C170FC66-9A67-49C6-BFC1-5C2C6F71612F}"/>
                        </a:ext>
                      </a:extLst>
                    </p:cNvPr>
                    <p:cNvSpPr/>
                    <p:nvPr/>
                  </p:nvSpPr>
                  <p:spPr>
                    <a:xfrm>
                      <a:off x="1732571" y="3376439"/>
                      <a:ext cx="84866" cy="74392"/>
                    </a:xfrm>
                    <a:custGeom>
                      <a:avLst/>
                      <a:gdLst>
                        <a:gd name="connsiteX0" fmla="*/ 11664 w 84866"/>
                        <a:gd name="connsiteY0" fmla="*/ 35116 h 74392"/>
                        <a:gd name="connsiteX1" fmla="*/ 25947 w 84866"/>
                        <a:gd name="connsiteY1" fmla="*/ 28768 h 74392"/>
                        <a:gd name="connsiteX2" fmla="*/ 41816 w 84866"/>
                        <a:gd name="connsiteY2" fmla="*/ 16072 h 74392"/>
                        <a:gd name="connsiteX3" fmla="*/ 48164 w 84866"/>
                        <a:gd name="connsiteY3" fmla="*/ 8138 h 74392"/>
                        <a:gd name="connsiteX4" fmla="*/ 76729 w 84866"/>
                        <a:gd name="connsiteY4" fmla="*/ 3377 h 74392"/>
                        <a:gd name="connsiteX5" fmla="*/ 81490 w 84866"/>
                        <a:gd name="connsiteY5" fmla="*/ 31942 h 74392"/>
                        <a:gd name="connsiteX6" fmla="*/ 29121 w 84866"/>
                        <a:gd name="connsiteY6" fmla="*/ 73203 h 74392"/>
                        <a:gd name="connsiteX7" fmla="*/ 13251 w 84866"/>
                        <a:gd name="connsiteY7" fmla="*/ 73203 h 74392"/>
                        <a:gd name="connsiteX8" fmla="*/ 2142 w 84866"/>
                        <a:gd name="connsiteY8" fmla="*/ 62094 h 74392"/>
                        <a:gd name="connsiteX9" fmla="*/ 11664 w 84866"/>
                        <a:gd name="connsiteY9" fmla="*/ 35116 h 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66" h="74392">
                          <a:moveTo>
                            <a:pt x="11664" y="35116"/>
                          </a:moveTo>
                          <a:cubicBezTo>
                            <a:pt x="16425" y="33529"/>
                            <a:pt x="21186" y="30355"/>
                            <a:pt x="25947" y="28768"/>
                          </a:cubicBezTo>
                          <a:cubicBezTo>
                            <a:pt x="32294" y="25594"/>
                            <a:pt x="37055" y="20833"/>
                            <a:pt x="41816" y="16072"/>
                          </a:cubicBezTo>
                          <a:cubicBezTo>
                            <a:pt x="43403" y="12899"/>
                            <a:pt x="46577" y="11312"/>
                            <a:pt x="48164" y="8138"/>
                          </a:cubicBezTo>
                          <a:cubicBezTo>
                            <a:pt x="54512" y="203"/>
                            <a:pt x="67208" y="-2971"/>
                            <a:pt x="76729" y="3377"/>
                          </a:cubicBezTo>
                          <a:cubicBezTo>
                            <a:pt x="84664" y="9725"/>
                            <a:pt x="87838" y="22420"/>
                            <a:pt x="81490" y="31942"/>
                          </a:cubicBezTo>
                          <a:cubicBezTo>
                            <a:pt x="68794" y="49399"/>
                            <a:pt x="49751" y="65268"/>
                            <a:pt x="29121" y="73203"/>
                          </a:cubicBezTo>
                          <a:cubicBezTo>
                            <a:pt x="24360" y="74790"/>
                            <a:pt x="19599" y="74790"/>
                            <a:pt x="13251" y="73203"/>
                          </a:cubicBezTo>
                          <a:cubicBezTo>
                            <a:pt x="8490" y="71616"/>
                            <a:pt x="3729" y="66855"/>
                            <a:pt x="2142" y="62094"/>
                          </a:cubicBezTo>
                          <a:cubicBezTo>
                            <a:pt x="-2618" y="52572"/>
                            <a:pt x="555" y="39877"/>
                            <a:pt x="11664" y="35116"/>
                          </a:cubicBezTo>
                          <a:close/>
                        </a:path>
                      </a:pathLst>
                    </a:custGeom>
                    <a:solidFill>
                      <a:srgbClr val="7FC97E"/>
                    </a:solidFill>
                    <a:ln w="15861"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2A1D51D4-14B0-49EF-AFE7-D1BA78C4F44B}"/>
                        </a:ext>
                      </a:extLst>
                    </p:cNvPr>
                    <p:cNvSpPr/>
                    <p:nvPr/>
                  </p:nvSpPr>
                  <p:spPr>
                    <a:xfrm>
                      <a:off x="1891821" y="3314751"/>
                      <a:ext cx="63478" cy="80934"/>
                    </a:xfrm>
                    <a:custGeom>
                      <a:avLst/>
                      <a:gdLst>
                        <a:gd name="connsiteX0" fmla="*/ 22217 w 63478"/>
                        <a:gd name="connsiteY0" fmla="*/ 23804 h 80934"/>
                        <a:gd name="connsiteX1" fmla="*/ 22217 w 63478"/>
                        <a:gd name="connsiteY1" fmla="*/ 19043 h 80934"/>
                        <a:gd name="connsiteX2" fmla="*/ 30152 w 63478"/>
                        <a:gd name="connsiteY2" fmla="*/ 4761 h 80934"/>
                        <a:gd name="connsiteX3" fmla="*/ 44435 w 63478"/>
                        <a:gd name="connsiteY3" fmla="*/ 0 h 80934"/>
                        <a:gd name="connsiteX4" fmla="*/ 63478 w 63478"/>
                        <a:gd name="connsiteY4" fmla="*/ 22217 h 80934"/>
                        <a:gd name="connsiteX5" fmla="*/ 33326 w 63478"/>
                        <a:gd name="connsiteY5" fmla="*/ 76174 h 80934"/>
                        <a:gd name="connsiteX6" fmla="*/ 19044 w 63478"/>
                        <a:gd name="connsiteY6" fmla="*/ 80934 h 80934"/>
                        <a:gd name="connsiteX7" fmla="*/ 4761 w 63478"/>
                        <a:gd name="connsiteY7" fmla="*/ 73000 h 80934"/>
                        <a:gd name="connsiteX8" fmla="*/ 0 w 63478"/>
                        <a:gd name="connsiteY8" fmla="*/ 58717 h 80934"/>
                        <a:gd name="connsiteX9" fmla="*/ 7935 w 63478"/>
                        <a:gd name="connsiteY9" fmla="*/ 44434 h 80934"/>
                        <a:gd name="connsiteX10" fmla="*/ 12696 w 63478"/>
                        <a:gd name="connsiteY10" fmla="*/ 41261 h 80934"/>
                        <a:gd name="connsiteX11" fmla="*/ 19044 w 63478"/>
                        <a:gd name="connsiteY11" fmla="*/ 33326 h 80934"/>
                        <a:gd name="connsiteX12" fmla="*/ 22217 w 63478"/>
                        <a:gd name="connsiteY12" fmla="*/ 23804 h 8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78" h="80934">
                          <a:moveTo>
                            <a:pt x="22217" y="23804"/>
                          </a:moveTo>
                          <a:cubicBezTo>
                            <a:pt x="22217" y="22217"/>
                            <a:pt x="22217" y="20630"/>
                            <a:pt x="22217" y="19043"/>
                          </a:cubicBezTo>
                          <a:cubicBezTo>
                            <a:pt x="22217" y="14282"/>
                            <a:pt x="25391" y="7935"/>
                            <a:pt x="30152" y="4761"/>
                          </a:cubicBezTo>
                          <a:cubicBezTo>
                            <a:pt x="33326" y="1587"/>
                            <a:pt x="39674" y="0"/>
                            <a:pt x="44435" y="0"/>
                          </a:cubicBezTo>
                          <a:cubicBezTo>
                            <a:pt x="55543" y="1587"/>
                            <a:pt x="63478" y="11109"/>
                            <a:pt x="63478" y="22217"/>
                          </a:cubicBezTo>
                          <a:cubicBezTo>
                            <a:pt x="61891" y="42848"/>
                            <a:pt x="50783" y="63478"/>
                            <a:pt x="33326" y="76174"/>
                          </a:cubicBezTo>
                          <a:cubicBezTo>
                            <a:pt x="28565" y="79348"/>
                            <a:pt x="23804" y="80934"/>
                            <a:pt x="19044" y="80934"/>
                          </a:cubicBezTo>
                          <a:cubicBezTo>
                            <a:pt x="14283" y="80934"/>
                            <a:pt x="7935" y="77761"/>
                            <a:pt x="4761" y="73000"/>
                          </a:cubicBezTo>
                          <a:cubicBezTo>
                            <a:pt x="1587" y="68239"/>
                            <a:pt x="0" y="63478"/>
                            <a:pt x="0" y="58717"/>
                          </a:cubicBezTo>
                          <a:cubicBezTo>
                            <a:pt x="0" y="53956"/>
                            <a:pt x="3174" y="47609"/>
                            <a:pt x="7935" y="44434"/>
                          </a:cubicBezTo>
                          <a:cubicBezTo>
                            <a:pt x="9522" y="42848"/>
                            <a:pt x="11109" y="41261"/>
                            <a:pt x="12696" y="41261"/>
                          </a:cubicBezTo>
                          <a:cubicBezTo>
                            <a:pt x="14283" y="38087"/>
                            <a:pt x="17457" y="34913"/>
                            <a:pt x="19044" y="33326"/>
                          </a:cubicBezTo>
                          <a:cubicBezTo>
                            <a:pt x="19044" y="30152"/>
                            <a:pt x="20630" y="26978"/>
                            <a:pt x="22217" y="23804"/>
                          </a:cubicBezTo>
                          <a:close/>
                        </a:path>
                      </a:pathLst>
                    </a:custGeom>
                    <a:solidFill>
                      <a:srgbClr val="7FC97E"/>
                    </a:solidFill>
                    <a:ln w="15861"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2E6867D0-8686-4481-ACC3-2813659F4CC5}"/>
                        </a:ext>
                      </a:extLst>
                    </p:cNvPr>
                    <p:cNvSpPr/>
                    <p:nvPr/>
                  </p:nvSpPr>
                  <p:spPr>
                    <a:xfrm>
                      <a:off x="1800115" y="3194479"/>
                      <a:ext cx="89782" cy="80260"/>
                    </a:xfrm>
                    <a:custGeom>
                      <a:avLst/>
                      <a:gdLst>
                        <a:gd name="connsiteX0" fmla="*/ 7598 w 89782"/>
                        <a:gd name="connsiteY0" fmla="*/ 44098 h 80260"/>
                        <a:gd name="connsiteX1" fmla="*/ 56793 w 89782"/>
                        <a:gd name="connsiteY1" fmla="*/ 4424 h 80260"/>
                        <a:gd name="connsiteX2" fmla="*/ 85359 w 89782"/>
                        <a:gd name="connsiteY2" fmla="*/ 7598 h 80260"/>
                        <a:gd name="connsiteX3" fmla="*/ 82185 w 89782"/>
                        <a:gd name="connsiteY3" fmla="*/ 36163 h 80260"/>
                        <a:gd name="connsiteX4" fmla="*/ 32989 w 89782"/>
                        <a:gd name="connsiteY4" fmla="*/ 75837 h 80260"/>
                        <a:gd name="connsiteX5" fmla="*/ 4424 w 89782"/>
                        <a:gd name="connsiteY5" fmla="*/ 72663 h 80260"/>
                        <a:gd name="connsiteX6" fmla="*/ 7598 w 89782"/>
                        <a:gd name="connsiteY6" fmla="*/ 44098 h 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82" h="80260">
                          <a:moveTo>
                            <a:pt x="7598" y="44098"/>
                          </a:moveTo>
                          <a:cubicBezTo>
                            <a:pt x="23468" y="31402"/>
                            <a:pt x="39337" y="17120"/>
                            <a:pt x="56793" y="4424"/>
                          </a:cubicBezTo>
                          <a:cubicBezTo>
                            <a:pt x="64728" y="-1924"/>
                            <a:pt x="79011" y="-1924"/>
                            <a:pt x="85359" y="7598"/>
                          </a:cubicBezTo>
                          <a:cubicBezTo>
                            <a:pt x="91706" y="17120"/>
                            <a:pt x="91706" y="28228"/>
                            <a:pt x="82185" y="36163"/>
                          </a:cubicBezTo>
                          <a:cubicBezTo>
                            <a:pt x="66315" y="48859"/>
                            <a:pt x="50446" y="63141"/>
                            <a:pt x="32989" y="75837"/>
                          </a:cubicBezTo>
                          <a:cubicBezTo>
                            <a:pt x="25054" y="82185"/>
                            <a:pt x="10772" y="82185"/>
                            <a:pt x="4424" y="72663"/>
                          </a:cubicBezTo>
                          <a:cubicBezTo>
                            <a:pt x="-1924" y="63141"/>
                            <a:pt x="-1924" y="50446"/>
                            <a:pt x="7598" y="44098"/>
                          </a:cubicBezTo>
                          <a:close/>
                        </a:path>
                      </a:pathLst>
                    </a:custGeom>
                    <a:solidFill>
                      <a:srgbClr val="7FC97E"/>
                    </a:solidFill>
                    <a:ln w="15861"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3B589226-0E3E-40C2-91B5-12FDC2652C53}"/>
                        </a:ext>
                      </a:extLst>
                    </p:cNvPr>
                    <p:cNvSpPr/>
                    <p:nvPr/>
                  </p:nvSpPr>
                  <p:spPr>
                    <a:xfrm>
                      <a:off x="1771010" y="3514084"/>
                      <a:ext cx="67057" cy="77418"/>
                    </a:xfrm>
                    <a:custGeom>
                      <a:avLst/>
                      <a:gdLst>
                        <a:gd name="connsiteX0" fmla="*/ 43051 w 67057"/>
                        <a:gd name="connsiteY0" fmla="*/ 623 h 77418"/>
                        <a:gd name="connsiteX1" fmla="*/ 58920 w 67057"/>
                        <a:gd name="connsiteY1" fmla="*/ 3796 h 77418"/>
                        <a:gd name="connsiteX2" fmla="*/ 63681 w 67057"/>
                        <a:gd name="connsiteY2" fmla="*/ 32362 h 77418"/>
                        <a:gd name="connsiteX3" fmla="*/ 36703 w 67057"/>
                        <a:gd name="connsiteY3" fmla="*/ 68862 h 77418"/>
                        <a:gd name="connsiteX4" fmla="*/ 24007 w 67057"/>
                        <a:gd name="connsiteY4" fmla="*/ 76796 h 77418"/>
                        <a:gd name="connsiteX5" fmla="*/ 8138 w 67057"/>
                        <a:gd name="connsiteY5" fmla="*/ 73622 h 77418"/>
                        <a:gd name="connsiteX6" fmla="*/ 3377 w 67057"/>
                        <a:gd name="connsiteY6" fmla="*/ 45057 h 77418"/>
                        <a:gd name="connsiteX7" fmla="*/ 30355 w 67057"/>
                        <a:gd name="connsiteY7" fmla="*/ 8557 h 77418"/>
                        <a:gd name="connsiteX8" fmla="*/ 43051 w 67057"/>
                        <a:gd name="connsiteY8" fmla="*/ 623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57" h="77418">
                          <a:moveTo>
                            <a:pt x="43051" y="623"/>
                          </a:moveTo>
                          <a:cubicBezTo>
                            <a:pt x="47812" y="-964"/>
                            <a:pt x="54159" y="623"/>
                            <a:pt x="58920" y="3796"/>
                          </a:cubicBezTo>
                          <a:cubicBezTo>
                            <a:pt x="66855" y="10144"/>
                            <a:pt x="70029" y="22840"/>
                            <a:pt x="63681" y="32362"/>
                          </a:cubicBezTo>
                          <a:lnTo>
                            <a:pt x="36703" y="68862"/>
                          </a:lnTo>
                          <a:cubicBezTo>
                            <a:pt x="33529" y="73622"/>
                            <a:pt x="28768" y="76796"/>
                            <a:pt x="24007" y="76796"/>
                          </a:cubicBezTo>
                          <a:cubicBezTo>
                            <a:pt x="19246" y="78383"/>
                            <a:pt x="12899" y="76796"/>
                            <a:pt x="8138" y="73622"/>
                          </a:cubicBezTo>
                          <a:cubicBezTo>
                            <a:pt x="203" y="67274"/>
                            <a:pt x="-2971" y="54579"/>
                            <a:pt x="3377" y="45057"/>
                          </a:cubicBezTo>
                          <a:lnTo>
                            <a:pt x="30355" y="8557"/>
                          </a:lnTo>
                          <a:cubicBezTo>
                            <a:pt x="33529" y="3796"/>
                            <a:pt x="38290" y="623"/>
                            <a:pt x="43051" y="623"/>
                          </a:cubicBezTo>
                          <a:close/>
                        </a:path>
                      </a:pathLst>
                    </a:custGeom>
                    <a:solidFill>
                      <a:srgbClr val="7FC97E"/>
                    </a:solidFill>
                    <a:ln w="15861" cap="flat">
                      <a:noFill/>
                      <a:prstDash val="solid"/>
                      <a:miter/>
                    </a:ln>
                  </p:spPr>
                  <p:txBody>
                    <a:bodyPr rtlCol="0" anchor="ctr"/>
                    <a:lstStyle/>
                    <a:p>
                      <a:endParaRPr lang="en-US"/>
                    </a:p>
                  </p:txBody>
                </p:sp>
              </p:grpSp>
            </p:grpSp>
            <p:sp>
              <p:nvSpPr>
                <p:cNvPr id="53" name="รูปแบบอิสระ: รูปร่าง 52">
                  <a:extLst>
                    <a:ext uri="{FF2B5EF4-FFF2-40B4-BE49-F238E27FC236}">
                      <a16:creationId xmlns:a16="http://schemas.microsoft.com/office/drawing/2014/main" xmlns="" id="{59AD5BB1-26F5-4C26-B413-A462267C86C1}"/>
                    </a:ext>
                  </a:extLst>
                </p:cNvPr>
                <p:cNvSpPr/>
                <p:nvPr/>
              </p:nvSpPr>
              <p:spPr>
                <a:xfrm>
                  <a:off x="934889" y="2346709"/>
                  <a:ext cx="52369" cy="50782"/>
                </a:xfrm>
                <a:custGeom>
                  <a:avLst/>
                  <a:gdLst>
                    <a:gd name="connsiteX0" fmla="*/ 52369 w 52369"/>
                    <a:gd name="connsiteY0" fmla="*/ 20630 h 50782"/>
                    <a:gd name="connsiteX1" fmla="*/ 50783 w 52369"/>
                    <a:gd name="connsiteY1" fmla="*/ 12695 h 50782"/>
                    <a:gd name="connsiteX2" fmla="*/ 47609 w 52369"/>
                    <a:gd name="connsiteY2" fmla="*/ 6348 h 50782"/>
                    <a:gd name="connsiteX3" fmla="*/ 44435 w 52369"/>
                    <a:gd name="connsiteY3" fmla="*/ 3174 h 50782"/>
                    <a:gd name="connsiteX4" fmla="*/ 34913 w 52369"/>
                    <a:gd name="connsiteY4" fmla="*/ 0 h 50782"/>
                    <a:gd name="connsiteX5" fmla="*/ 30152 w 52369"/>
                    <a:gd name="connsiteY5" fmla="*/ 0 h 50782"/>
                    <a:gd name="connsiteX6" fmla="*/ 20630 w 52369"/>
                    <a:gd name="connsiteY6" fmla="*/ 4761 h 50782"/>
                    <a:gd name="connsiteX7" fmla="*/ 7935 w 52369"/>
                    <a:gd name="connsiteY7" fmla="*/ 15870 h 50782"/>
                    <a:gd name="connsiteX8" fmla="*/ 3174 w 52369"/>
                    <a:gd name="connsiteY8" fmla="*/ 22217 h 50782"/>
                    <a:gd name="connsiteX9" fmla="*/ 0 w 52369"/>
                    <a:gd name="connsiteY9" fmla="*/ 30152 h 50782"/>
                    <a:gd name="connsiteX10" fmla="*/ 1587 w 52369"/>
                    <a:gd name="connsiteY10" fmla="*/ 38087 h 50782"/>
                    <a:gd name="connsiteX11" fmla="*/ 4761 w 52369"/>
                    <a:gd name="connsiteY11" fmla="*/ 44434 h 50782"/>
                    <a:gd name="connsiteX12" fmla="*/ 7935 w 52369"/>
                    <a:gd name="connsiteY12" fmla="*/ 47609 h 50782"/>
                    <a:gd name="connsiteX13" fmla="*/ 17456 w 52369"/>
                    <a:gd name="connsiteY13" fmla="*/ 50782 h 50782"/>
                    <a:gd name="connsiteX14" fmla="*/ 22217 w 52369"/>
                    <a:gd name="connsiteY14" fmla="*/ 50782 h 50782"/>
                    <a:gd name="connsiteX15" fmla="*/ 31739 w 52369"/>
                    <a:gd name="connsiteY15" fmla="*/ 46022 h 50782"/>
                    <a:gd name="connsiteX16" fmla="*/ 44435 w 52369"/>
                    <a:gd name="connsiteY16" fmla="*/ 34913 h 50782"/>
                    <a:gd name="connsiteX17" fmla="*/ 49196 w 52369"/>
                    <a:gd name="connsiteY17" fmla="*/ 28565 h 50782"/>
                    <a:gd name="connsiteX18" fmla="*/ 52369 w 52369"/>
                    <a:gd name="connsiteY18" fmla="*/ 20630 h 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69" h="50782">
                      <a:moveTo>
                        <a:pt x="52369" y="20630"/>
                      </a:moveTo>
                      <a:cubicBezTo>
                        <a:pt x="52369" y="17456"/>
                        <a:pt x="52369" y="15870"/>
                        <a:pt x="50783" y="12695"/>
                      </a:cubicBezTo>
                      <a:cubicBezTo>
                        <a:pt x="50783" y="9522"/>
                        <a:pt x="49196" y="7935"/>
                        <a:pt x="47609" y="6348"/>
                      </a:cubicBezTo>
                      <a:cubicBezTo>
                        <a:pt x="46022" y="4761"/>
                        <a:pt x="44435" y="3174"/>
                        <a:pt x="44435" y="3174"/>
                      </a:cubicBezTo>
                      <a:cubicBezTo>
                        <a:pt x="41261" y="1587"/>
                        <a:pt x="38087" y="0"/>
                        <a:pt x="34913" y="0"/>
                      </a:cubicBezTo>
                      <a:cubicBezTo>
                        <a:pt x="33326" y="0"/>
                        <a:pt x="31739" y="0"/>
                        <a:pt x="30152" y="0"/>
                      </a:cubicBezTo>
                      <a:cubicBezTo>
                        <a:pt x="26978" y="0"/>
                        <a:pt x="23804" y="1587"/>
                        <a:pt x="20630" y="4761"/>
                      </a:cubicBezTo>
                      <a:cubicBezTo>
                        <a:pt x="15870" y="7935"/>
                        <a:pt x="12696" y="12695"/>
                        <a:pt x="7935" y="15870"/>
                      </a:cubicBezTo>
                      <a:cubicBezTo>
                        <a:pt x="6348" y="17456"/>
                        <a:pt x="4761" y="19043"/>
                        <a:pt x="3174" y="22217"/>
                      </a:cubicBezTo>
                      <a:cubicBezTo>
                        <a:pt x="1587" y="23804"/>
                        <a:pt x="1587" y="26978"/>
                        <a:pt x="0" y="30152"/>
                      </a:cubicBezTo>
                      <a:cubicBezTo>
                        <a:pt x="0" y="33326"/>
                        <a:pt x="0" y="34913"/>
                        <a:pt x="1587" y="38087"/>
                      </a:cubicBezTo>
                      <a:cubicBezTo>
                        <a:pt x="1587" y="41261"/>
                        <a:pt x="3174" y="42848"/>
                        <a:pt x="4761" y="44434"/>
                      </a:cubicBezTo>
                      <a:cubicBezTo>
                        <a:pt x="6348" y="46022"/>
                        <a:pt x="7935" y="47609"/>
                        <a:pt x="7935" y="47609"/>
                      </a:cubicBezTo>
                      <a:cubicBezTo>
                        <a:pt x="11109" y="49195"/>
                        <a:pt x="14283" y="50782"/>
                        <a:pt x="17456" y="50782"/>
                      </a:cubicBezTo>
                      <a:cubicBezTo>
                        <a:pt x="19044" y="50782"/>
                        <a:pt x="20630" y="50782"/>
                        <a:pt x="22217" y="50782"/>
                      </a:cubicBezTo>
                      <a:cubicBezTo>
                        <a:pt x="25391" y="50782"/>
                        <a:pt x="28565" y="49195"/>
                        <a:pt x="31739" y="46022"/>
                      </a:cubicBezTo>
                      <a:cubicBezTo>
                        <a:pt x="36500" y="42848"/>
                        <a:pt x="39674" y="38087"/>
                        <a:pt x="44435" y="34913"/>
                      </a:cubicBezTo>
                      <a:cubicBezTo>
                        <a:pt x="46022" y="33326"/>
                        <a:pt x="47609" y="31739"/>
                        <a:pt x="49196" y="28565"/>
                      </a:cubicBezTo>
                      <a:cubicBezTo>
                        <a:pt x="52369" y="25391"/>
                        <a:pt x="52369" y="23804"/>
                        <a:pt x="52369" y="20630"/>
                      </a:cubicBezTo>
                      <a:close/>
                    </a:path>
                  </a:pathLst>
                </a:custGeom>
                <a:solidFill>
                  <a:srgbClr val="7FC97E"/>
                </a:solidFill>
                <a:ln w="15861"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575285F7-AE25-4F50-A3CF-E37FA72688D0}"/>
                    </a:ext>
                  </a:extLst>
                </p:cNvPr>
                <p:cNvSpPr/>
                <p:nvPr/>
              </p:nvSpPr>
              <p:spPr>
                <a:xfrm>
                  <a:off x="634955" y="2321318"/>
                  <a:ext cx="44434" cy="72999"/>
                </a:xfrm>
                <a:custGeom>
                  <a:avLst/>
                  <a:gdLst>
                    <a:gd name="connsiteX0" fmla="*/ 41261 w 44434"/>
                    <a:gd name="connsiteY0" fmla="*/ 53956 h 72999"/>
                    <a:gd name="connsiteX1" fmla="*/ 44435 w 44434"/>
                    <a:gd name="connsiteY1" fmla="*/ 22217 h 72999"/>
                    <a:gd name="connsiteX2" fmla="*/ 39674 w 44434"/>
                    <a:gd name="connsiteY2" fmla="*/ 7935 h 72999"/>
                    <a:gd name="connsiteX3" fmla="*/ 33326 w 44434"/>
                    <a:gd name="connsiteY3" fmla="*/ 3174 h 72999"/>
                    <a:gd name="connsiteX4" fmla="*/ 25391 w 44434"/>
                    <a:gd name="connsiteY4" fmla="*/ 0 h 72999"/>
                    <a:gd name="connsiteX5" fmla="*/ 11109 w 44434"/>
                    <a:gd name="connsiteY5" fmla="*/ 4761 h 72999"/>
                    <a:gd name="connsiteX6" fmla="*/ 3174 w 44434"/>
                    <a:gd name="connsiteY6" fmla="*/ 19043 h 72999"/>
                    <a:gd name="connsiteX7" fmla="*/ 0 w 44434"/>
                    <a:gd name="connsiteY7" fmla="*/ 50782 h 72999"/>
                    <a:gd name="connsiteX8" fmla="*/ 4761 w 44434"/>
                    <a:gd name="connsiteY8" fmla="*/ 65065 h 72999"/>
                    <a:gd name="connsiteX9" fmla="*/ 11109 w 44434"/>
                    <a:gd name="connsiteY9" fmla="*/ 69826 h 72999"/>
                    <a:gd name="connsiteX10" fmla="*/ 19044 w 44434"/>
                    <a:gd name="connsiteY10" fmla="*/ 73000 h 72999"/>
                    <a:gd name="connsiteX11" fmla="*/ 33326 w 44434"/>
                    <a:gd name="connsiteY11" fmla="*/ 68239 h 72999"/>
                    <a:gd name="connsiteX12" fmla="*/ 41261 w 44434"/>
                    <a:gd name="connsiteY12" fmla="*/ 53956 h 7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34" h="72999">
                      <a:moveTo>
                        <a:pt x="41261" y="53956"/>
                      </a:moveTo>
                      <a:cubicBezTo>
                        <a:pt x="42848" y="42848"/>
                        <a:pt x="42848" y="33326"/>
                        <a:pt x="44435" y="22217"/>
                      </a:cubicBezTo>
                      <a:cubicBezTo>
                        <a:pt x="44435" y="17457"/>
                        <a:pt x="42848" y="11109"/>
                        <a:pt x="39674" y="7935"/>
                      </a:cubicBezTo>
                      <a:cubicBezTo>
                        <a:pt x="38087" y="6348"/>
                        <a:pt x="36500" y="4761"/>
                        <a:pt x="33326" y="3174"/>
                      </a:cubicBezTo>
                      <a:cubicBezTo>
                        <a:pt x="31739" y="1587"/>
                        <a:pt x="28565" y="1587"/>
                        <a:pt x="25391" y="0"/>
                      </a:cubicBezTo>
                      <a:cubicBezTo>
                        <a:pt x="20630" y="0"/>
                        <a:pt x="14283" y="1587"/>
                        <a:pt x="11109" y="4761"/>
                      </a:cubicBezTo>
                      <a:cubicBezTo>
                        <a:pt x="6348" y="7935"/>
                        <a:pt x="4761" y="12696"/>
                        <a:pt x="3174" y="19043"/>
                      </a:cubicBezTo>
                      <a:cubicBezTo>
                        <a:pt x="1587" y="30152"/>
                        <a:pt x="1587" y="39674"/>
                        <a:pt x="0" y="50782"/>
                      </a:cubicBezTo>
                      <a:cubicBezTo>
                        <a:pt x="0" y="55543"/>
                        <a:pt x="1587" y="61891"/>
                        <a:pt x="4761" y="65065"/>
                      </a:cubicBezTo>
                      <a:cubicBezTo>
                        <a:pt x="6348" y="66652"/>
                        <a:pt x="7935" y="68239"/>
                        <a:pt x="11109" y="69826"/>
                      </a:cubicBezTo>
                      <a:cubicBezTo>
                        <a:pt x="12696" y="71413"/>
                        <a:pt x="15870" y="71413"/>
                        <a:pt x="19044" y="73000"/>
                      </a:cubicBezTo>
                      <a:cubicBezTo>
                        <a:pt x="23804" y="73000"/>
                        <a:pt x="30152" y="71413"/>
                        <a:pt x="33326" y="68239"/>
                      </a:cubicBezTo>
                      <a:cubicBezTo>
                        <a:pt x="38087" y="65065"/>
                        <a:pt x="41261" y="60304"/>
                        <a:pt x="41261" y="53956"/>
                      </a:cubicBezTo>
                      <a:close/>
                    </a:path>
                  </a:pathLst>
                </a:custGeom>
                <a:solidFill>
                  <a:srgbClr val="7FC97E"/>
                </a:solidFill>
                <a:ln w="15861"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DEF31E2C-0FF4-4F89-9C5D-5203632AAB24}"/>
                    </a:ext>
                  </a:extLst>
                </p:cNvPr>
                <p:cNvSpPr/>
                <p:nvPr/>
              </p:nvSpPr>
              <p:spPr>
                <a:xfrm>
                  <a:off x="738503" y="2548649"/>
                  <a:ext cx="53162" cy="76967"/>
                </a:xfrm>
                <a:custGeom>
                  <a:avLst/>
                  <a:gdLst>
                    <a:gd name="connsiteX0" fmla="*/ 51973 w 53162"/>
                    <a:gd name="connsiteY0" fmla="*/ 12299 h 76967"/>
                    <a:gd name="connsiteX1" fmla="*/ 40864 w 53162"/>
                    <a:gd name="connsiteY1" fmla="*/ 1190 h 76967"/>
                    <a:gd name="connsiteX2" fmla="*/ 24995 w 53162"/>
                    <a:gd name="connsiteY2" fmla="*/ 1190 h 76967"/>
                    <a:gd name="connsiteX3" fmla="*/ 13886 w 53162"/>
                    <a:gd name="connsiteY3" fmla="*/ 12299 h 76967"/>
                    <a:gd name="connsiteX4" fmla="*/ 1190 w 53162"/>
                    <a:gd name="connsiteY4" fmla="*/ 48799 h 76967"/>
                    <a:gd name="connsiteX5" fmla="*/ 1190 w 53162"/>
                    <a:gd name="connsiteY5" fmla="*/ 64668 h 76967"/>
                    <a:gd name="connsiteX6" fmla="*/ 12299 w 53162"/>
                    <a:gd name="connsiteY6" fmla="*/ 75777 h 76967"/>
                    <a:gd name="connsiteX7" fmla="*/ 28168 w 53162"/>
                    <a:gd name="connsiteY7" fmla="*/ 75777 h 76967"/>
                    <a:gd name="connsiteX8" fmla="*/ 39277 w 53162"/>
                    <a:gd name="connsiteY8" fmla="*/ 64668 h 76967"/>
                    <a:gd name="connsiteX9" fmla="*/ 51973 w 53162"/>
                    <a:gd name="connsiteY9" fmla="*/ 28168 h 76967"/>
                    <a:gd name="connsiteX10" fmla="*/ 51973 w 53162"/>
                    <a:gd name="connsiteY10" fmla="*/ 12299 h 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62" h="76967">
                      <a:moveTo>
                        <a:pt x="51973" y="12299"/>
                      </a:moveTo>
                      <a:cubicBezTo>
                        <a:pt x="50386" y="7538"/>
                        <a:pt x="45625" y="2777"/>
                        <a:pt x="40864" y="1190"/>
                      </a:cubicBezTo>
                      <a:cubicBezTo>
                        <a:pt x="36103" y="-397"/>
                        <a:pt x="29755" y="-397"/>
                        <a:pt x="24995" y="1190"/>
                      </a:cubicBezTo>
                      <a:cubicBezTo>
                        <a:pt x="20234" y="4364"/>
                        <a:pt x="17060" y="7538"/>
                        <a:pt x="13886" y="12299"/>
                      </a:cubicBezTo>
                      <a:lnTo>
                        <a:pt x="1190" y="48799"/>
                      </a:lnTo>
                      <a:cubicBezTo>
                        <a:pt x="-397" y="53560"/>
                        <a:pt x="-397" y="59908"/>
                        <a:pt x="1190" y="64668"/>
                      </a:cubicBezTo>
                      <a:cubicBezTo>
                        <a:pt x="2777" y="69429"/>
                        <a:pt x="7538" y="74190"/>
                        <a:pt x="12299" y="75777"/>
                      </a:cubicBezTo>
                      <a:cubicBezTo>
                        <a:pt x="17060" y="77364"/>
                        <a:pt x="23408" y="77364"/>
                        <a:pt x="28168" y="75777"/>
                      </a:cubicBezTo>
                      <a:cubicBezTo>
                        <a:pt x="32929" y="72603"/>
                        <a:pt x="36103" y="69429"/>
                        <a:pt x="39277" y="64668"/>
                      </a:cubicBezTo>
                      <a:lnTo>
                        <a:pt x="51973" y="28168"/>
                      </a:lnTo>
                      <a:cubicBezTo>
                        <a:pt x="53560" y="23408"/>
                        <a:pt x="53560" y="17060"/>
                        <a:pt x="51973" y="12299"/>
                      </a:cubicBezTo>
                      <a:close/>
                    </a:path>
                  </a:pathLst>
                </a:custGeom>
                <a:solidFill>
                  <a:srgbClr val="7FC97E"/>
                </a:solidFill>
                <a:ln w="15861"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AE45C2A1-19E4-4C23-8872-4F840FD06E71}"/>
                    </a:ext>
                  </a:extLst>
                </p:cNvPr>
                <p:cNvSpPr/>
                <p:nvPr/>
              </p:nvSpPr>
              <p:spPr>
                <a:xfrm>
                  <a:off x="1101519" y="2467318"/>
                  <a:ext cx="44434" cy="55543"/>
                </a:xfrm>
                <a:custGeom>
                  <a:avLst/>
                  <a:gdLst>
                    <a:gd name="connsiteX0" fmla="*/ 44435 w 44434"/>
                    <a:gd name="connsiteY0" fmla="*/ 20630 h 55543"/>
                    <a:gd name="connsiteX1" fmla="*/ 42848 w 44434"/>
                    <a:gd name="connsiteY1" fmla="*/ 12696 h 55543"/>
                    <a:gd name="connsiteX2" fmla="*/ 38087 w 44434"/>
                    <a:gd name="connsiteY2" fmla="*/ 6348 h 55543"/>
                    <a:gd name="connsiteX3" fmla="*/ 31739 w 44434"/>
                    <a:gd name="connsiteY3" fmla="*/ 1587 h 55543"/>
                    <a:gd name="connsiteX4" fmla="*/ 26978 w 44434"/>
                    <a:gd name="connsiteY4" fmla="*/ 0 h 55543"/>
                    <a:gd name="connsiteX5" fmla="*/ 17456 w 44434"/>
                    <a:gd name="connsiteY5" fmla="*/ 1587 h 55543"/>
                    <a:gd name="connsiteX6" fmla="*/ 12696 w 44434"/>
                    <a:gd name="connsiteY6" fmla="*/ 4761 h 55543"/>
                    <a:gd name="connsiteX7" fmla="*/ 6348 w 44434"/>
                    <a:gd name="connsiteY7" fmla="*/ 12696 h 55543"/>
                    <a:gd name="connsiteX8" fmla="*/ 1587 w 44434"/>
                    <a:gd name="connsiteY8" fmla="*/ 26978 h 55543"/>
                    <a:gd name="connsiteX9" fmla="*/ 0 w 44434"/>
                    <a:gd name="connsiteY9" fmla="*/ 34913 h 55543"/>
                    <a:gd name="connsiteX10" fmla="*/ 1587 w 44434"/>
                    <a:gd name="connsiteY10" fmla="*/ 42848 h 55543"/>
                    <a:gd name="connsiteX11" fmla="*/ 6348 w 44434"/>
                    <a:gd name="connsiteY11" fmla="*/ 49196 h 55543"/>
                    <a:gd name="connsiteX12" fmla="*/ 12696 w 44434"/>
                    <a:gd name="connsiteY12" fmla="*/ 53957 h 55543"/>
                    <a:gd name="connsiteX13" fmla="*/ 17456 w 44434"/>
                    <a:gd name="connsiteY13" fmla="*/ 55543 h 55543"/>
                    <a:gd name="connsiteX14" fmla="*/ 26978 w 44434"/>
                    <a:gd name="connsiteY14" fmla="*/ 53957 h 55543"/>
                    <a:gd name="connsiteX15" fmla="*/ 31739 w 44434"/>
                    <a:gd name="connsiteY15" fmla="*/ 50782 h 55543"/>
                    <a:gd name="connsiteX16" fmla="*/ 38087 w 44434"/>
                    <a:gd name="connsiteY16" fmla="*/ 42848 h 55543"/>
                    <a:gd name="connsiteX17" fmla="*/ 42848 w 44434"/>
                    <a:gd name="connsiteY17" fmla="*/ 28565 h 55543"/>
                    <a:gd name="connsiteX18" fmla="*/ 44435 w 44434"/>
                    <a:gd name="connsiteY18" fmla="*/ 20630 h 5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34" h="55543">
                      <a:moveTo>
                        <a:pt x="44435" y="20630"/>
                      </a:moveTo>
                      <a:cubicBezTo>
                        <a:pt x="44435" y="17457"/>
                        <a:pt x="44435" y="15870"/>
                        <a:pt x="42848" y="12696"/>
                      </a:cubicBezTo>
                      <a:cubicBezTo>
                        <a:pt x="41261" y="9522"/>
                        <a:pt x="39674" y="7935"/>
                        <a:pt x="38087" y="6348"/>
                      </a:cubicBezTo>
                      <a:cubicBezTo>
                        <a:pt x="36500" y="4761"/>
                        <a:pt x="33326" y="3174"/>
                        <a:pt x="31739" y="1587"/>
                      </a:cubicBezTo>
                      <a:lnTo>
                        <a:pt x="26978" y="0"/>
                      </a:lnTo>
                      <a:cubicBezTo>
                        <a:pt x="23804" y="0"/>
                        <a:pt x="20630" y="0"/>
                        <a:pt x="17456" y="1587"/>
                      </a:cubicBezTo>
                      <a:cubicBezTo>
                        <a:pt x="15870" y="3174"/>
                        <a:pt x="14283" y="3174"/>
                        <a:pt x="12696" y="4761"/>
                      </a:cubicBezTo>
                      <a:cubicBezTo>
                        <a:pt x="9522" y="6348"/>
                        <a:pt x="7935" y="9522"/>
                        <a:pt x="6348" y="12696"/>
                      </a:cubicBezTo>
                      <a:lnTo>
                        <a:pt x="1587" y="26978"/>
                      </a:lnTo>
                      <a:cubicBezTo>
                        <a:pt x="0" y="30152"/>
                        <a:pt x="0" y="31739"/>
                        <a:pt x="0" y="34913"/>
                      </a:cubicBezTo>
                      <a:cubicBezTo>
                        <a:pt x="0" y="38087"/>
                        <a:pt x="0" y="39674"/>
                        <a:pt x="1587" y="42848"/>
                      </a:cubicBezTo>
                      <a:cubicBezTo>
                        <a:pt x="3174" y="46022"/>
                        <a:pt x="4761" y="47609"/>
                        <a:pt x="6348" y="49196"/>
                      </a:cubicBezTo>
                      <a:cubicBezTo>
                        <a:pt x="7935" y="50782"/>
                        <a:pt x="11109" y="52369"/>
                        <a:pt x="12696" y="53957"/>
                      </a:cubicBezTo>
                      <a:cubicBezTo>
                        <a:pt x="14283" y="53957"/>
                        <a:pt x="15870" y="53957"/>
                        <a:pt x="17456" y="55543"/>
                      </a:cubicBezTo>
                      <a:cubicBezTo>
                        <a:pt x="20630" y="55543"/>
                        <a:pt x="23804" y="55543"/>
                        <a:pt x="26978" y="53957"/>
                      </a:cubicBezTo>
                      <a:cubicBezTo>
                        <a:pt x="28565" y="52369"/>
                        <a:pt x="30152" y="52369"/>
                        <a:pt x="31739" y="50782"/>
                      </a:cubicBezTo>
                      <a:cubicBezTo>
                        <a:pt x="34913" y="49196"/>
                        <a:pt x="36500" y="46022"/>
                        <a:pt x="38087" y="42848"/>
                      </a:cubicBezTo>
                      <a:lnTo>
                        <a:pt x="42848" y="28565"/>
                      </a:lnTo>
                      <a:cubicBezTo>
                        <a:pt x="44435" y="25391"/>
                        <a:pt x="44435" y="23804"/>
                        <a:pt x="44435" y="20630"/>
                      </a:cubicBezTo>
                      <a:close/>
                    </a:path>
                  </a:pathLst>
                </a:custGeom>
                <a:solidFill>
                  <a:srgbClr val="7FC97E"/>
                </a:solidFill>
                <a:ln w="15861"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F8235942-4356-468B-A32C-5B7AD3A0AD07}"/>
                    </a:ext>
                  </a:extLst>
                </p:cNvPr>
                <p:cNvSpPr/>
                <p:nvPr/>
              </p:nvSpPr>
              <p:spPr>
                <a:xfrm>
                  <a:off x="942823" y="2700600"/>
                  <a:ext cx="44434" cy="55543"/>
                </a:xfrm>
                <a:custGeom>
                  <a:avLst/>
                  <a:gdLst>
                    <a:gd name="connsiteX0" fmla="*/ 44435 w 44434"/>
                    <a:gd name="connsiteY0" fmla="*/ 20630 h 55543"/>
                    <a:gd name="connsiteX1" fmla="*/ 42848 w 44434"/>
                    <a:gd name="connsiteY1" fmla="*/ 12696 h 55543"/>
                    <a:gd name="connsiteX2" fmla="*/ 38087 w 44434"/>
                    <a:gd name="connsiteY2" fmla="*/ 6348 h 55543"/>
                    <a:gd name="connsiteX3" fmla="*/ 31739 w 44434"/>
                    <a:gd name="connsiteY3" fmla="*/ 1587 h 55543"/>
                    <a:gd name="connsiteX4" fmla="*/ 26978 w 44434"/>
                    <a:gd name="connsiteY4" fmla="*/ 0 h 55543"/>
                    <a:gd name="connsiteX5" fmla="*/ 17456 w 44434"/>
                    <a:gd name="connsiteY5" fmla="*/ 1587 h 55543"/>
                    <a:gd name="connsiteX6" fmla="*/ 12696 w 44434"/>
                    <a:gd name="connsiteY6" fmla="*/ 4761 h 55543"/>
                    <a:gd name="connsiteX7" fmla="*/ 6348 w 44434"/>
                    <a:gd name="connsiteY7" fmla="*/ 12696 h 55543"/>
                    <a:gd name="connsiteX8" fmla="*/ 1587 w 44434"/>
                    <a:gd name="connsiteY8" fmla="*/ 26978 h 55543"/>
                    <a:gd name="connsiteX9" fmla="*/ 0 w 44434"/>
                    <a:gd name="connsiteY9" fmla="*/ 34913 h 55543"/>
                    <a:gd name="connsiteX10" fmla="*/ 1587 w 44434"/>
                    <a:gd name="connsiteY10" fmla="*/ 42848 h 55543"/>
                    <a:gd name="connsiteX11" fmla="*/ 6348 w 44434"/>
                    <a:gd name="connsiteY11" fmla="*/ 49196 h 55543"/>
                    <a:gd name="connsiteX12" fmla="*/ 12696 w 44434"/>
                    <a:gd name="connsiteY12" fmla="*/ 53957 h 55543"/>
                    <a:gd name="connsiteX13" fmla="*/ 17456 w 44434"/>
                    <a:gd name="connsiteY13" fmla="*/ 55543 h 55543"/>
                    <a:gd name="connsiteX14" fmla="*/ 26978 w 44434"/>
                    <a:gd name="connsiteY14" fmla="*/ 53957 h 55543"/>
                    <a:gd name="connsiteX15" fmla="*/ 31739 w 44434"/>
                    <a:gd name="connsiteY15" fmla="*/ 50783 h 55543"/>
                    <a:gd name="connsiteX16" fmla="*/ 38087 w 44434"/>
                    <a:gd name="connsiteY16" fmla="*/ 42848 h 55543"/>
                    <a:gd name="connsiteX17" fmla="*/ 42848 w 44434"/>
                    <a:gd name="connsiteY17" fmla="*/ 28565 h 55543"/>
                    <a:gd name="connsiteX18" fmla="*/ 44435 w 44434"/>
                    <a:gd name="connsiteY18" fmla="*/ 20630 h 5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34" h="55543">
                      <a:moveTo>
                        <a:pt x="44435" y="20630"/>
                      </a:moveTo>
                      <a:cubicBezTo>
                        <a:pt x="44435" y="17457"/>
                        <a:pt x="44435" y="15870"/>
                        <a:pt x="42848" y="12696"/>
                      </a:cubicBezTo>
                      <a:cubicBezTo>
                        <a:pt x="41261" y="9522"/>
                        <a:pt x="39674" y="7935"/>
                        <a:pt x="38087" y="6348"/>
                      </a:cubicBezTo>
                      <a:cubicBezTo>
                        <a:pt x="36500" y="4761"/>
                        <a:pt x="33326" y="3174"/>
                        <a:pt x="31739" y="1587"/>
                      </a:cubicBezTo>
                      <a:cubicBezTo>
                        <a:pt x="30152" y="1587"/>
                        <a:pt x="28565" y="1587"/>
                        <a:pt x="26978" y="0"/>
                      </a:cubicBezTo>
                      <a:cubicBezTo>
                        <a:pt x="23804" y="0"/>
                        <a:pt x="20630" y="0"/>
                        <a:pt x="17456" y="1587"/>
                      </a:cubicBezTo>
                      <a:cubicBezTo>
                        <a:pt x="15870" y="3174"/>
                        <a:pt x="14283" y="3174"/>
                        <a:pt x="12696" y="4761"/>
                      </a:cubicBezTo>
                      <a:cubicBezTo>
                        <a:pt x="9522" y="6348"/>
                        <a:pt x="7935" y="9522"/>
                        <a:pt x="6348" y="12696"/>
                      </a:cubicBezTo>
                      <a:lnTo>
                        <a:pt x="1587" y="26978"/>
                      </a:lnTo>
                      <a:cubicBezTo>
                        <a:pt x="0" y="30152"/>
                        <a:pt x="0" y="31739"/>
                        <a:pt x="0" y="34913"/>
                      </a:cubicBezTo>
                      <a:cubicBezTo>
                        <a:pt x="0" y="38087"/>
                        <a:pt x="0" y="39674"/>
                        <a:pt x="1587" y="42848"/>
                      </a:cubicBezTo>
                      <a:cubicBezTo>
                        <a:pt x="3174" y="46022"/>
                        <a:pt x="4761" y="47609"/>
                        <a:pt x="6348" y="49196"/>
                      </a:cubicBezTo>
                      <a:cubicBezTo>
                        <a:pt x="7935" y="50783"/>
                        <a:pt x="11109" y="52369"/>
                        <a:pt x="12696" y="53957"/>
                      </a:cubicBezTo>
                      <a:lnTo>
                        <a:pt x="17456" y="55543"/>
                      </a:lnTo>
                      <a:cubicBezTo>
                        <a:pt x="20630" y="55543"/>
                        <a:pt x="23804" y="55543"/>
                        <a:pt x="26978" y="53957"/>
                      </a:cubicBezTo>
                      <a:cubicBezTo>
                        <a:pt x="28565" y="52369"/>
                        <a:pt x="30152" y="52369"/>
                        <a:pt x="31739" y="50783"/>
                      </a:cubicBezTo>
                      <a:cubicBezTo>
                        <a:pt x="34913" y="49196"/>
                        <a:pt x="36500" y="46022"/>
                        <a:pt x="38087" y="42848"/>
                      </a:cubicBezTo>
                      <a:lnTo>
                        <a:pt x="42848" y="28565"/>
                      </a:lnTo>
                      <a:cubicBezTo>
                        <a:pt x="44435" y="26978"/>
                        <a:pt x="44435" y="23804"/>
                        <a:pt x="44435" y="20630"/>
                      </a:cubicBezTo>
                      <a:close/>
                    </a:path>
                  </a:pathLst>
                </a:custGeom>
                <a:solidFill>
                  <a:srgbClr val="7FC97E"/>
                </a:solidFill>
                <a:ln w="15861"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D64D4D03-4A71-4DBC-8A89-4E23F9E903AF}"/>
                    </a:ext>
                  </a:extLst>
                </p:cNvPr>
                <p:cNvSpPr/>
                <p:nvPr/>
              </p:nvSpPr>
              <p:spPr>
                <a:xfrm>
                  <a:off x="1203481" y="2678779"/>
                  <a:ext cx="51576" cy="69032"/>
                </a:xfrm>
                <a:custGeom>
                  <a:avLst/>
                  <a:gdLst>
                    <a:gd name="connsiteX0" fmla="*/ 50386 w 51576"/>
                    <a:gd name="connsiteY0" fmla="*/ 12299 h 69032"/>
                    <a:gd name="connsiteX1" fmla="*/ 39277 w 51576"/>
                    <a:gd name="connsiteY1" fmla="*/ 1190 h 69032"/>
                    <a:gd name="connsiteX2" fmla="*/ 23408 w 51576"/>
                    <a:gd name="connsiteY2" fmla="*/ 1190 h 69032"/>
                    <a:gd name="connsiteX3" fmla="*/ 12299 w 51576"/>
                    <a:gd name="connsiteY3" fmla="*/ 12299 h 69032"/>
                    <a:gd name="connsiteX4" fmla="*/ 1190 w 51576"/>
                    <a:gd name="connsiteY4" fmla="*/ 40864 h 69032"/>
                    <a:gd name="connsiteX5" fmla="*/ 1190 w 51576"/>
                    <a:gd name="connsiteY5" fmla="*/ 56734 h 69032"/>
                    <a:gd name="connsiteX6" fmla="*/ 12299 w 51576"/>
                    <a:gd name="connsiteY6" fmla="*/ 67842 h 69032"/>
                    <a:gd name="connsiteX7" fmla="*/ 28168 w 51576"/>
                    <a:gd name="connsiteY7" fmla="*/ 67842 h 69032"/>
                    <a:gd name="connsiteX8" fmla="*/ 39277 w 51576"/>
                    <a:gd name="connsiteY8" fmla="*/ 56734 h 69032"/>
                    <a:gd name="connsiteX9" fmla="*/ 50386 w 51576"/>
                    <a:gd name="connsiteY9" fmla="*/ 28168 h 69032"/>
                    <a:gd name="connsiteX10" fmla="*/ 50386 w 51576"/>
                    <a:gd name="connsiteY10" fmla="*/ 12299 h 6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76" h="69032">
                      <a:moveTo>
                        <a:pt x="50386" y="12299"/>
                      </a:moveTo>
                      <a:cubicBezTo>
                        <a:pt x="48799" y="7538"/>
                        <a:pt x="44038" y="2777"/>
                        <a:pt x="39277" y="1190"/>
                      </a:cubicBezTo>
                      <a:cubicBezTo>
                        <a:pt x="34516" y="-397"/>
                        <a:pt x="28168" y="-397"/>
                        <a:pt x="23408" y="1190"/>
                      </a:cubicBezTo>
                      <a:cubicBezTo>
                        <a:pt x="18647" y="4364"/>
                        <a:pt x="15473" y="7538"/>
                        <a:pt x="12299" y="12299"/>
                      </a:cubicBezTo>
                      <a:lnTo>
                        <a:pt x="1190" y="40864"/>
                      </a:lnTo>
                      <a:cubicBezTo>
                        <a:pt x="-397" y="45625"/>
                        <a:pt x="-397" y="51973"/>
                        <a:pt x="1190" y="56734"/>
                      </a:cubicBezTo>
                      <a:cubicBezTo>
                        <a:pt x="2777" y="61494"/>
                        <a:pt x="7538" y="66255"/>
                        <a:pt x="12299" y="67842"/>
                      </a:cubicBezTo>
                      <a:cubicBezTo>
                        <a:pt x="17060" y="69429"/>
                        <a:pt x="23408" y="69429"/>
                        <a:pt x="28168" y="67842"/>
                      </a:cubicBezTo>
                      <a:cubicBezTo>
                        <a:pt x="32929" y="64668"/>
                        <a:pt x="36103" y="61494"/>
                        <a:pt x="39277" y="56734"/>
                      </a:cubicBezTo>
                      <a:lnTo>
                        <a:pt x="50386" y="28168"/>
                      </a:lnTo>
                      <a:cubicBezTo>
                        <a:pt x="51973" y="21820"/>
                        <a:pt x="51973" y="17060"/>
                        <a:pt x="50386" y="12299"/>
                      </a:cubicBezTo>
                      <a:close/>
                    </a:path>
                  </a:pathLst>
                </a:custGeom>
                <a:solidFill>
                  <a:srgbClr val="7FC97E"/>
                </a:solidFill>
                <a:ln w="15861"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D7A510D9-D97E-4D2D-9AFF-90E3F2A68ECF}"/>
                    </a:ext>
                  </a:extLst>
                </p:cNvPr>
                <p:cNvSpPr/>
                <p:nvPr/>
              </p:nvSpPr>
              <p:spPr>
                <a:xfrm>
                  <a:off x="363982" y="2574040"/>
                  <a:ext cx="53805" cy="76967"/>
                </a:xfrm>
                <a:custGeom>
                  <a:avLst/>
                  <a:gdLst>
                    <a:gd name="connsiteX0" fmla="*/ 51973 w 53805"/>
                    <a:gd name="connsiteY0" fmla="*/ 12299 h 76967"/>
                    <a:gd name="connsiteX1" fmla="*/ 40864 w 53805"/>
                    <a:gd name="connsiteY1" fmla="*/ 1190 h 76967"/>
                    <a:gd name="connsiteX2" fmla="*/ 24994 w 53805"/>
                    <a:gd name="connsiteY2" fmla="*/ 1190 h 76967"/>
                    <a:gd name="connsiteX3" fmla="*/ 13886 w 53805"/>
                    <a:gd name="connsiteY3" fmla="*/ 12299 h 76967"/>
                    <a:gd name="connsiteX4" fmla="*/ 1190 w 53805"/>
                    <a:gd name="connsiteY4" fmla="*/ 48799 h 76967"/>
                    <a:gd name="connsiteX5" fmla="*/ 1190 w 53805"/>
                    <a:gd name="connsiteY5" fmla="*/ 64668 h 76967"/>
                    <a:gd name="connsiteX6" fmla="*/ 12299 w 53805"/>
                    <a:gd name="connsiteY6" fmla="*/ 75777 h 76967"/>
                    <a:gd name="connsiteX7" fmla="*/ 28168 w 53805"/>
                    <a:gd name="connsiteY7" fmla="*/ 75777 h 76967"/>
                    <a:gd name="connsiteX8" fmla="*/ 39277 w 53805"/>
                    <a:gd name="connsiteY8" fmla="*/ 64668 h 76967"/>
                    <a:gd name="connsiteX9" fmla="*/ 51973 w 53805"/>
                    <a:gd name="connsiteY9" fmla="*/ 28168 h 76967"/>
                    <a:gd name="connsiteX10" fmla="*/ 51973 w 53805"/>
                    <a:gd name="connsiteY10" fmla="*/ 12299 h 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05" h="76967">
                      <a:moveTo>
                        <a:pt x="51973" y="12299"/>
                      </a:moveTo>
                      <a:cubicBezTo>
                        <a:pt x="50386" y="7538"/>
                        <a:pt x="45625" y="2777"/>
                        <a:pt x="40864" y="1190"/>
                      </a:cubicBezTo>
                      <a:cubicBezTo>
                        <a:pt x="36103" y="-397"/>
                        <a:pt x="29755" y="-397"/>
                        <a:pt x="24994" y="1190"/>
                      </a:cubicBezTo>
                      <a:cubicBezTo>
                        <a:pt x="20234" y="4364"/>
                        <a:pt x="17060" y="7538"/>
                        <a:pt x="13886" y="12299"/>
                      </a:cubicBezTo>
                      <a:lnTo>
                        <a:pt x="1190" y="48799"/>
                      </a:lnTo>
                      <a:cubicBezTo>
                        <a:pt x="-397" y="53560"/>
                        <a:pt x="-397" y="59907"/>
                        <a:pt x="1190" y="64668"/>
                      </a:cubicBezTo>
                      <a:cubicBezTo>
                        <a:pt x="2777" y="69429"/>
                        <a:pt x="7538" y="74190"/>
                        <a:pt x="12299" y="75777"/>
                      </a:cubicBezTo>
                      <a:cubicBezTo>
                        <a:pt x="17060" y="77364"/>
                        <a:pt x="23408" y="77364"/>
                        <a:pt x="28168" y="75777"/>
                      </a:cubicBezTo>
                      <a:cubicBezTo>
                        <a:pt x="32929" y="72603"/>
                        <a:pt x="36103" y="69429"/>
                        <a:pt x="39277" y="64668"/>
                      </a:cubicBezTo>
                      <a:lnTo>
                        <a:pt x="51973" y="28168"/>
                      </a:lnTo>
                      <a:cubicBezTo>
                        <a:pt x="55147" y="23408"/>
                        <a:pt x="53560" y="17060"/>
                        <a:pt x="51973" y="12299"/>
                      </a:cubicBezTo>
                      <a:close/>
                    </a:path>
                  </a:pathLst>
                </a:custGeom>
                <a:solidFill>
                  <a:srgbClr val="7FC97E"/>
                </a:solidFill>
                <a:ln w="15861"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DF266CC2-FB85-41C4-9A53-BB756FC52EC3}"/>
                    </a:ext>
                  </a:extLst>
                </p:cNvPr>
                <p:cNvSpPr/>
                <p:nvPr/>
              </p:nvSpPr>
              <p:spPr>
                <a:xfrm>
                  <a:off x="525852" y="2808909"/>
                  <a:ext cx="48402" cy="62684"/>
                </a:xfrm>
                <a:custGeom>
                  <a:avLst/>
                  <a:gdLst>
                    <a:gd name="connsiteX0" fmla="*/ 47212 w 48402"/>
                    <a:gd name="connsiteY0" fmla="*/ 28168 h 62684"/>
                    <a:gd name="connsiteX1" fmla="*/ 47212 w 48402"/>
                    <a:gd name="connsiteY1" fmla="*/ 12299 h 62684"/>
                    <a:gd name="connsiteX2" fmla="*/ 42451 w 48402"/>
                    <a:gd name="connsiteY2" fmla="*/ 5951 h 62684"/>
                    <a:gd name="connsiteX3" fmla="*/ 36103 w 48402"/>
                    <a:gd name="connsiteY3" fmla="*/ 1190 h 62684"/>
                    <a:gd name="connsiteX4" fmla="*/ 20234 w 48402"/>
                    <a:gd name="connsiteY4" fmla="*/ 1190 h 62684"/>
                    <a:gd name="connsiteX5" fmla="*/ 9125 w 48402"/>
                    <a:gd name="connsiteY5" fmla="*/ 12299 h 62684"/>
                    <a:gd name="connsiteX6" fmla="*/ 1190 w 48402"/>
                    <a:gd name="connsiteY6" fmla="*/ 34516 h 62684"/>
                    <a:gd name="connsiteX7" fmla="*/ 1190 w 48402"/>
                    <a:gd name="connsiteY7" fmla="*/ 50386 h 62684"/>
                    <a:gd name="connsiteX8" fmla="*/ 5951 w 48402"/>
                    <a:gd name="connsiteY8" fmla="*/ 56734 h 62684"/>
                    <a:gd name="connsiteX9" fmla="*/ 12299 w 48402"/>
                    <a:gd name="connsiteY9" fmla="*/ 61495 h 62684"/>
                    <a:gd name="connsiteX10" fmla="*/ 28168 w 48402"/>
                    <a:gd name="connsiteY10" fmla="*/ 61495 h 62684"/>
                    <a:gd name="connsiteX11" fmla="*/ 39277 w 48402"/>
                    <a:gd name="connsiteY11" fmla="*/ 50386 h 62684"/>
                    <a:gd name="connsiteX12" fmla="*/ 47212 w 48402"/>
                    <a:gd name="connsiteY12" fmla="*/ 28168 h 6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02" h="62684">
                      <a:moveTo>
                        <a:pt x="47212" y="28168"/>
                      </a:moveTo>
                      <a:cubicBezTo>
                        <a:pt x="48799" y="23408"/>
                        <a:pt x="48799" y="17060"/>
                        <a:pt x="47212" y="12299"/>
                      </a:cubicBezTo>
                      <a:cubicBezTo>
                        <a:pt x="45625" y="9125"/>
                        <a:pt x="44038" y="7538"/>
                        <a:pt x="42451" y="5951"/>
                      </a:cubicBezTo>
                      <a:cubicBezTo>
                        <a:pt x="40864" y="4364"/>
                        <a:pt x="37690" y="2777"/>
                        <a:pt x="36103" y="1190"/>
                      </a:cubicBezTo>
                      <a:cubicBezTo>
                        <a:pt x="31342" y="-397"/>
                        <a:pt x="24994" y="-397"/>
                        <a:pt x="20234" y="1190"/>
                      </a:cubicBezTo>
                      <a:cubicBezTo>
                        <a:pt x="15473" y="4364"/>
                        <a:pt x="12299" y="7538"/>
                        <a:pt x="9125" y="12299"/>
                      </a:cubicBezTo>
                      <a:cubicBezTo>
                        <a:pt x="5951" y="20234"/>
                        <a:pt x="4364" y="26581"/>
                        <a:pt x="1190" y="34516"/>
                      </a:cubicBezTo>
                      <a:cubicBezTo>
                        <a:pt x="-397" y="39277"/>
                        <a:pt x="-397" y="45625"/>
                        <a:pt x="1190" y="50386"/>
                      </a:cubicBezTo>
                      <a:cubicBezTo>
                        <a:pt x="2777" y="53560"/>
                        <a:pt x="4364" y="55147"/>
                        <a:pt x="5951" y="56734"/>
                      </a:cubicBezTo>
                      <a:cubicBezTo>
                        <a:pt x="7538" y="58320"/>
                        <a:pt x="10712" y="59907"/>
                        <a:pt x="12299" y="61495"/>
                      </a:cubicBezTo>
                      <a:cubicBezTo>
                        <a:pt x="17060" y="63081"/>
                        <a:pt x="23408" y="63081"/>
                        <a:pt x="28168" y="61495"/>
                      </a:cubicBezTo>
                      <a:cubicBezTo>
                        <a:pt x="32929" y="58320"/>
                        <a:pt x="36103" y="55147"/>
                        <a:pt x="39277" y="50386"/>
                      </a:cubicBezTo>
                      <a:cubicBezTo>
                        <a:pt x="42451" y="42451"/>
                        <a:pt x="45625" y="36103"/>
                        <a:pt x="47212" y="28168"/>
                      </a:cubicBezTo>
                      <a:close/>
                    </a:path>
                  </a:pathLst>
                </a:custGeom>
                <a:solidFill>
                  <a:srgbClr val="7FC97E"/>
                </a:solidFill>
                <a:ln w="15861"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8B083068-A2EC-4214-BE4D-ED002A589AED}"/>
                    </a:ext>
                  </a:extLst>
                </p:cNvPr>
                <p:cNvSpPr/>
                <p:nvPr/>
              </p:nvSpPr>
              <p:spPr>
                <a:xfrm>
                  <a:off x="1120562" y="2910474"/>
                  <a:ext cx="43505" cy="59510"/>
                </a:xfrm>
                <a:custGeom>
                  <a:avLst/>
                  <a:gdLst>
                    <a:gd name="connsiteX0" fmla="*/ 42848 w 43505"/>
                    <a:gd name="connsiteY0" fmla="*/ 34516 h 59510"/>
                    <a:gd name="connsiteX1" fmla="*/ 41261 w 43505"/>
                    <a:gd name="connsiteY1" fmla="*/ 17060 h 59510"/>
                    <a:gd name="connsiteX2" fmla="*/ 38087 w 43505"/>
                    <a:gd name="connsiteY2" fmla="*/ 10712 h 59510"/>
                    <a:gd name="connsiteX3" fmla="*/ 33326 w 43505"/>
                    <a:gd name="connsiteY3" fmla="*/ 4364 h 59510"/>
                    <a:gd name="connsiteX4" fmla="*/ 25391 w 43505"/>
                    <a:gd name="connsiteY4" fmla="*/ 1190 h 59510"/>
                    <a:gd name="connsiteX5" fmla="*/ 17456 w 43505"/>
                    <a:gd name="connsiteY5" fmla="*/ 1190 h 59510"/>
                    <a:gd name="connsiteX6" fmla="*/ 12696 w 43505"/>
                    <a:gd name="connsiteY6" fmla="*/ 2777 h 59510"/>
                    <a:gd name="connsiteX7" fmla="*/ 4761 w 43505"/>
                    <a:gd name="connsiteY7" fmla="*/ 9125 h 59510"/>
                    <a:gd name="connsiteX8" fmla="*/ 1587 w 43505"/>
                    <a:gd name="connsiteY8" fmla="*/ 13886 h 59510"/>
                    <a:gd name="connsiteX9" fmla="*/ 0 w 43505"/>
                    <a:gd name="connsiteY9" fmla="*/ 24994 h 59510"/>
                    <a:gd name="connsiteX10" fmla="*/ 1587 w 43505"/>
                    <a:gd name="connsiteY10" fmla="*/ 42451 h 59510"/>
                    <a:gd name="connsiteX11" fmla="*/ 4761 w 43505"/>
                    <a:gd name="connsiteY11" fmla="*/ 48799 h 59510"/>
                    <a:gd name="connsiteX12" fmla="*/ 9522 w 43505"/>
                    <a:gd name="connsiteY12" fmla="*/ 55147 h 59510"/>
                    <a:gd name="connsiteX13" fmla="*/ 17456 w 43505"/>
                    <a:gd name="connsiteY13" fmla="*/ 58321 h 59510"/>
                    <a:gd name="connsiteX14" fmla="*/ 25391 w 43505"/>
                    <a:gd name="connsiteY14" fmla="*/ 58321 h 59510"/>
                    <a:gd name="connsiteX15" fmla="*/ 30152 w 43505"/>
                    <a:gd name="connsiteY15" fmla="*/ 56733 h 59510"/>
                    <a:gd name="connsiteX16" fmla="*/ 38087 w 43505"/>
                    <a:gd name="connsiteY16" fmla="*/ 50386 h 59510"/>
                    <a:gd name="connsiteX17" fmla="*/ 41261 w 43505"/>
                    <a:gd name="connsiteY17" fmla="*/ 45625 h 59510"/>
                    <a:gd name="connsiteX18" fmla="*/ 42848 w 43505"/>
                    <a:gd name="connsiteY18" fmla="*/ 34516 h 5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05" h="59510">
                      <a:moveTo>
                        <a:pt x="42848" y="34516"/>
                      </a:moveTo>
                      <a:cubicBezTo>
                        <a:pt x="42848" y="28168"/>
                        <a:pt x="41261" y="23408"/>
                        <a:pt x="41261" y="17060"/>
                      </a:cubicBezTo>
                      <a:cubicBezTo>
                        <a:pt x="41261" y="13886"/>
                        <a:pt x="39674" y="12299"/>
                        <a:pt x="38087" y="10712"/>
                      </a:cubicBezTo>
                      <a:cubicBezTo>
                        <a:pt x="36500" y="9125"/>
                        <a:pt x="34913" y="5951"/>
                        <a:pt x="33326" y="4364"/>
                      </a:cubicBezTo>
                      <a:cubicBezTo>
                        <a:pt x="31739" y="2777"/>
                        <a:pt x="28565" y="1190"/>
                        <a:pt x="25391" y="1190"/>
                      </a:cubicBezTo>
                      <a:cubicBezTo>
                        <a:pt x="22217" y="-397"/>
                        <a:pt x="20630" y="-397"/>
                        <a:pt x="17456" y="1190"/>
                      </a:cubicBezTo>
                      <a:cubicBezTo>
                        <a:pt x="15870" y="1190"/>
                        <a:pt x="14282" y="2777"/>
                        <a:pt x="12696" y="2777"/>
                      </a:cubicBezTo>
                      <a:cubicBezTo>
                        <a:pt x="9522" y="4364"/>
                        <a:pt x="6348" y="5951"/>
                        <a:pt x="4761" y="9125"/>
                      </a:cubicBezTo>
                      <a:lnTo>
                        <a:pt x="1587" y="13886"/>
                      </a:lnTo>
                      <a:cubicBezTo>
                        <a:pt x="0" y="17060"/>
                        <a:pt x="0" y="20233"/>
                        <a:pt x="0" y="24994"/>
                      </a:cubicBezTo>
                      <a:cubicBezTo>
                        <a:pt x="0" y="31342"/>
                        <a:pt x="1587" y="36103"/>
                        <a:pt x="1587" y="42451"/>
                      </a:cubicBezTo>
                      <a:cubicBezTo>
                        <a:pt x="1587" y="45625"/>
                        <a:pt x="3174" y="47212"/>
                        <a:pt x="4761" y="48799"/>
                      </a:cubicBezTo>
                      <a:cubicBezTo>
                        <a:pt x="6348" y="50386"/>
                        <a:pt x="7935" y="53560"/>
                        <a:pt x="9522" y="55147"/>
                      </a:cubicBezTo>
                      <a:cubicBezTo>
                        <a:pt x="11109" y="56733"/>
                        <a:pt x="14282" y="58321"/>
                        <a:pt x="17456" y="58321"/>
                      </a:cubicBezTo>
                      <a:cubicBezTo>
                        <a:pt x="20630" y="59907"/>
                        <a:pt x="22217" y="59907"/>
                        <a:pt x="25391" y="58321"/>
                      </a:cubicBezTo>
                      <a:lnTo>
                        <a:pt x="30152" y="56733"/>
                      </a:lnTo>
                      <a:cubicBezTo>
                        <a:pt x="33326" y="55147"/>
                        <a:pt x="36500" y="53560"/>
                        <a:pt x="38087" y="50386"/>
                      </a:cubicBezTo>
                      <a:cubicBezTo>
                        <a:pt x="39674" y="48799"/>
                        <a:pt x="39674" y="47212"/>
                        <a:pt x="41261" y="45625"/>
                      </a:cubicBezTo>
                      <a:cubicBezTo>
                        <a:pt x="42848" y="42451"/>
                        <a:pt x="44435" y="39277"/>
                        <a:pt x="42848" y="34516"/>
                      </a:cubicBezTo>
                      <a:close/>
                    </a:path>
                  </a:pathLst>
                </a:custGeom>
                <a:solidFill>
                  <a:srgbClr val="7FC97E"/>
                </a:solidFill>
                <a:ln w="15861"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1462B7DF-539A-4CAE-9FCC-C0213B01FE05}"/>
                    </a:ext>
                  </a:extLst>
                </p:cNvPr>
                <p:cNvSpPr/>
                <p:nvPr/>
              </p:nvSpPr>
              <p:spPr>
                <a:xfrm>
                  <a:off x="1236410" y="3077104"/>
                  <a:ext cx="46021" cy="56733"/>
                </a:xfrm>
                <a:custGeom>
                  <a:avLst/>
                  <a:gdLst>
                    <a:gd name="connsiteX0" fmla="*/ 46022 w 46021"/>
                    <a:gd name="connsiteY0" fmla="*/ 36103 h 56733"/>
                    <a:gd name="connsiteX1" fmla="*/ 46022 w 46021"/>
                    <a:gd name="connsiteY1" fmla="*/ 32929 h 56733"/>
                    <a:gd name="connsiteX2" fmla="*/ 46022 w 46021"/>
                    <a:gd name="connsiteY2" fmla="*/ 24994 h 56733"/>
                    <a:gd name="connsiteX3" fmla="*/ 46022 w 46021"/>
                    <a:gd name="connsiteY3" fmla="*/ 21821 h 56733"/>
                    <a:gd name="connsiteX4" fmla="*/ 42848 w 46021"/>
                    <a:gd name="connsiteY4" fmla="*/ 15473 h 56733"/>
                    <a:gd name="connsiteX5" fmla="*/ 33326 w 46021"/>
                    <a:gd name="connsiteY5" fmla="*/ 4364 h 56733"/>
                    <a:gd name="connsiteX6" fmla="*/ 25391 w 46021"/>
                    <a:gd name="connsiteY6" fmla="*/ 1190 h 56733"/>
                    <a:gd name="connsiteX7" fmla="*/ 17456 w 46021"/>
                    <a:gd name="connsiteY7" fmla="*/ 1190 h 56733"/>
                    <a:gd name="connsiteX8" fmla="*/ 11109 w 46021"/>
                    <a:gd name="connsiteY8" fmla="*/ 4364 h 56733"/>
                    <a:gd name="connsiteX9" fmla="*/ 4761 w 46021"/>
                    <a:gd name="connsiteY9" fmla="*/ 9125 h 56733"/>
                    <a:gd name="connsiteX10" fmla="*/ 1587 w 46021"/>
                    <a:gd name="connsiteY10" fmla="*/ 13886 h 56733"/>
                    <a:gd name="connsiteX11" fmla="*/ 0 w 46021"/>
                    <a:gd name="connsiteY11" fmla="*/ 24994 h 56733"/>
                    <a:gd name="connsiteX12" fmla="*/ 1587 w 46021"/>
                    <a:gd name="connsiteY12" fmla="*/ 29755 h 56733"/>
                    <a:gd name="connsiteX13" fmla="*/ 3174 w 46021"/>
                    <a:gd name="connsiteY13" fmla="*/ 31342 h 56733"/>
                    <a:gd name="connsiteX14" fmla="*/ 1587 w 46021"/>
                    <a:gd name="connsiteY14" fmla="*/ 36103 h 56733"/>
                    <a:gd name="connsiteX15" fmla="*/ 3174 w 46021"/>
                    <a:gd name="connsiteY15" fmla="*/ 44038 h 56733"/>
                    <a:gd name="connsiteX16" fmla="*/ 6348 w 46021"/>
                    <a:gd name="connsiteY16" fmla="*/ 50386 h 56733"/>
                    <a:gd name="connsiteX17" fmla="*/ 9522 w 46021"/>
                    <a:gd name="connsiteY17" fmla="*/ 53560 h 56733"/>
                    <a:gd name="connsiteX18" fmla="*/ 19043 w 46021"/>
                    <a:gd name="connsiteY18" fmla="*/ 56733 h 56733"/>
                    <a:gd name="connsiteX19" fmla="*/ 23804 w 46021"/>
                    <a:gd name="connsiteY19" fmla="*/ 56733 h 56733"/>
                    <a:gd name="connsiteX20" fmla="*/ 33326 w 46021"/>
                    <a:gd name="connsiteY20" fmla="*/ 51973 h 56733"/>
                    <a:gd name="connsiteX21" fmla="*/ 38087 w 46021"/>
                    <a:gd name="connsiteY21" fmla="*/ 45625 h 56733"/>
                    <a:gd name="connsiteX22" fmla="*/ 41261 w 46021"/>
                    <a:gd name="connsiteY22" fmla="*/ 39277 h 56733"/>
                    <a:gd name="connsiteX23" fmla="*/ 46022 w 46021"/>
                    <a:gd name="connsiteY23" fmla="*/ 36103 h 5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21" h="56733">
                      <a:moveTo>
                        <a:pt x="46022" y="36103"/>
                      </a:moveTo>
                      <a:cubicBezTo>
                        <a:pt x="46022" y="34516"/>
                        <a:pt x="46022" y="32929"/>
                        <a:pt x="46022" y="32929"/>
                      </a:cubicBezTo>
                      <a:cubicBezTo>
                        <a:pt x="46022" y="29755"/>
                        <a:pt x="46022" y="28168"/>
                        <a:pt x="46022" y="24994"/>
                      </a:cubicBezTo>
                      <a:cubicBezTo>
                        <a:pt x="46022" y="23408"/>
                        <a:pt x="46022" y="23408"/>
                        <a:pt x="46022" y="21821"/>
                      </a:cubicBezTo>
                      <a:cubicBezTo>
                        <a:pt x="46022" y="20233"/>
                        <a:pt x="44434" y="17060"/>
                        <a:pt x="42848" y="15473"/>
                      </a:cubicBezTo>
                      <a:cubicBezTo>
                        <a:pt x="39674" y="10712"/>
                        <a:pt x="38087" y="7538"/>
                        <a:pt x="33326" y="4364"/>
                      </a:cubicBezTo>
                      <a:cubicBezTo>
                        <a:pt x="31739" y="2777"/>
                        <a:pt x="28565" y="1190"/>
                        <a:pt x="25391" y="1190"/>
                      </a:cubicBezTo>
                      <a:cubicBezTo>
                        <a:pt x="22217" y="-397"/>
                        <a:pt x="20630" y="-397"/>
                        <a:pt x="17456" y="1190"/>
                      </a:cubicBezTo>
                      <a:cubicBezTo>
                        <a:pt x="14282" y="1190"/>
                        <a:pt x="12695" y="2777"/>
                        <a:pt x="11109" y="4364"/>
                      </a:cubicBezTo>
                      <a:cubicBezTo>
                        <a:pt x="9522" y="5951"/>
                        <a:pt x="6348" y="7538"/>
                        <a:pt x="4761" y="9125"/>
                      </a:cubicBezTo>
                      <a:cubicBezTo>
                        <a:pt x="3174" y="10712"/>
                        <a:pt x="3174" y="12299"/>
                        <a:pt x="1587" y="13886"/>
                      </a:cubicBezTo>
                      <a:cubicBezTo>
                        <a:pt x="0" y="17060"/>
                        <a:pt x="0" y="20233"/>
                        <a:pt x="0" y="24994"/>
                      </a:cubicBezTo>
                      <a:cubicBezTo>
                        <a:pt x="0" y="26581"/>
                        <a:pt x="1587" y="28168"/>
                        <a:pt x="1587" y="29755"/>
                      </a:cubicBezTo>
                      <a:cubicBezTo>
                        <a:pt x="1587" y="29755"/>
                        <a:pt x="1587" y="31342"/>
                        <a:pt x="3174" y="31342"/>
                      </a:cubicBezTo>
                      <a:cubicBezTo>
                        <a:pt x="3174" y="32929"/>
                        <a:pt x="1587" y="34516"/>
                        <a:pt x="1587" y="36103"/>
                      </a:cubicBezTo>
                      <a:cubicBezTo>
                        <a:pt x="1587" y="39277"/>
                        <a:pt x="1587" y="40864"/>
                        <a:pt x="3174" y="44038"/>
                      </a:cubicBezTo>
                      <a:cubicBezTo>
                        <a:pt x="3174" y="47212"/>
                        <a:pt x="4761" y="48799"/>
                        <a:pt x="6348" y="50386"/>
                      </a:cubicBezTo>
                      <a:cubicBezTo>
                        <a:pt x="7935" y="51973"/>
                        <a:pt x="9522" y="53560"/>
                        <a:pt x="9522" y="53560"/>
                      </a:cubicBezTo>
                      <a:cubicBezTo>
                        <a:pt x="12695" y="55147"/>
                        <a:pt x="15870" y="56733"/>
                        <a:pt x="19043" y="56733"/>
                      </a:cubicBezTo>
                      <a:cubicBezTo>
                        <a:pt x="20630" y="56733"/>
                        <a:pt x="22217" y="56733"/>
                        <a:pt x="23804" y="56733"/>
                      </a:cubicBezTo>
                      <a:cubicBezTo>
                        <a:pt x="26978" y="56733"/>
                        <a:pt x="30152" y="55147"/>
                        <a:pt x="33326" y="51973"/>
                      </a:cubicBezTo>
                      <a:cubicBezTo>
                        <a:pt x="34913" y="50386"/>
                        <a:pt x="36500" y="48799"/>
                        <a:pt x="38087" y="45625"/>
                      </a:cubicBezTo>
                      <a:cubicBezTo>
                        <a:pt x="39674" y="44038"/>
                        <a:pt x="41261" y="40864"/>
                        <a:pt x="41261" y="39277"/>
                      </a:cubicBezTo>
                      <a:cubicBezTo>
                        <a:pt x="46022" y="37690"/>
                        <a:pt x="46022" y="37690"/>
                        <a:pt x="46022" y="36103"/>
                      </a:cubicBezTo>
                      <a:close/>
                    </a:path>
                  </a:pathLst>
                </a:custGeom>
                <a:solidFill>
                  <a:srgbClr val="7FC97E"/>
                </a:solidFill>
                <a:ln w="15861"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F3499818-2979-4142-AFF2-5146F0CF83F2}"/>
                    </a:ext>
                  </a:extLst>
                </p:cNvPr>
                <p:cNvSpPr/>
                <p:nvPr/>
              </p:nvSpPr>
              <p:spPr>
                <a:xfrm>
                  <a:off x="893005" y="2968172"/>
                  <a:ext cx="46644" cy="79005"/>
                </a:xfrm>
                <a:custGeom>
                  <a:avLst/>
                  <a:gdLst>
                    <a:gd name="connsiteX0" fmla="*/ 46644 w 46644"/>
                    <a:gd name="connsiteY0" fmla="*/ 41883 h 79005"/>
                    <a:gd name="connsiteX1" fmla="*/ 46644 w 46644"/>
                    <a:gd name="connsiteY1" fmla="*/ 32362 h 79005"/>
                    <a:gd name="connsiteX2" fmla="*/ 45057 w 46644"/>
                    <a:gd name="connsiteY2" fmla="*/ 16492 h 79005"/>
                    <a:gd name="connsiteX3" fmla="*/ 37123 w 46644"/>
                    <a:gd name="connsiteY3" fmla="*/ 3796 h 79005"/>
                    <a:gd name="connsiteX4" fmla="*/ 21253 w 46644"/>
                    <a:gd name="connsiteY4" fmla="*/ 623 h 79005"/>
                    <a:gd name="connsiteX5" fmla="*/ 8557 w 46644"/>
                    <a:gd name="connsiteY5" fmla="*/ 8557 h 79005"/>
                    <a:gd name="connsiteX6" fmla="*/ 5383 w 46644"/>
                    <a:gd name="connsiteY6" fmla="*/ 24427 h 79005"/>
                    <a:gd name="connsiteX7" fmla="*/ 6970 w 46644"/>
                    <a:gd name="connsiteY7" fmla="*/ 30775 h 79005"/>
                    <a:gd name="connsiteX8" fmla="*/ 6970 w 46644"/>
                    <a:gd name="connsiteY8" fmla="*/ 38709 h 79005"/>
                    <a:gd name="connsiteX9" fmla="*/ 3796 w 46644"/>
                    <a:gd name="connsiteY9" fmla="*/ 48231 h 79005"/>
                    <a:gd name="connsiteX10" fmla="*/ 623 w 46644"/>
                    <a:gd name="connsiteY10" fmla="*/ 62514 h 79005"/>
                    <a:gd name="connsiteX11" fmla="*/ 8557 w 46644"/>
                    <a:gd name="connsiteY11" fmla="*/ 75209 h 79005"/>
                    <a:gd name="connsiteX12" fmla="*/ 24427 w 46644"/>
                    <a:gd name="connsiteY12" fmla="*/ 78383 h 79005"/>
                    <a:gd name="connsiteX13" fmla="*/ 37123 w 46644"/>
                    <a:gd name="connsiteY13" fmla="*/ 70448 h 79005"/>
                    <a:gd name="connsiteX14" fmla="*/ 46644 w 46644"/>
                    <a:gd name="connsiteY14" fmla="*/ 41883 h 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644" h="79005">
                      <a:moveTo>
                        <a:pt x="46644" y="41883"/>
                      </a:moveTo>
                      <a:cubicBezTo>
                        <a:pt x="46644" y="38709"/>
                        <a:pt x="46644" y="35536"/>
                        <a:pt x="46644" y="32362"/>
                      </a:cubicBezTo>
                      <a:cubicBezTo>
                        <a:pt x="46644" y="27601"/>
                        <a:pt x="46644" y="22840"/>
                        <a:pt x="45057" y="16492"/>
                      </a:cubicBezTo>
                      <a:cubicBezTo>
                        <a:pt x="43470" y="11731"/>
                        <a:pt x="41883" y="6970"/>
                        <a:pt x="37123" y="3796"/>
                      </a:cubicBezTo>
                      <a:cubicBezTo>
                        <a:pt x="32362" y="623"/>
                        <a:pt x="26014" y="-964"/>
                        <a:pt x="21253" y="623"/>
                      </a:cubicBezTo>
                      <a:cubicBezTo>
                        <a:pt x="16492" y="2209"/>
                        <a:pt x="11731" y="3796"/>
                        <a:pt x="8557" y="8557"/>
                      </a:cubicBezTo>
                      <a:cubicBezTo>
                        <a:pt x="5383" y="13318"/>
                        <a:pt x="3796" y="18079"/>
                        <a:pt x="5383" y="24427"/>
                      </a:cubicBezTo>
                      <a:cubicBezTo>
                        <a:pt x="5383" y="26014"/>
                        <a:pt x="5383" y="29188"/>
                        <a:pt x="6970" y="30775"/>
                      </a:cubicBezTo>
                      <a:cubicBezTo>
                        <a:pt x="6970" y="33948"/>
                        <a:pt x="6970" y="35536"/>
                        <a:pt x="6970" y="38709"/>
                      </a:cubicBezTo>
                      <a:cubicBezTo>
                        <a:pt x="5383" y="41883"/>
                        <a:pt x="5383" y="45057"/>
                        <a:pt x="3796" y="48231"/>
                      </a:cubicBezTo>
                      <a:cubicBezTo>
                        <a:pt x="623" y="52992"/>
                        <a:pt x="-964" y="57753"/>
                        <a:pt x="623" y="62514"/>
                      </a:cubicBezTo>
                      <a:cubicBezTo>
                        <a:pt x="2209" y="67275"/>
                        <a:pt x="5383" y="72035"/>
                        <a:pt x="8557" y="75209"/>
                      </a:cubicBezTo>
                      <a:cubicBezTo>
                        <a:pt x="13318" y="78383"/>
                        <a:pt x="18079" y="79970"/>
                        <a:pt x="24427" y="78383"/>
                      </a:cubicBezTo>
                      <a:cubicBezTo>
                        <a:pt x="29188" y="76796"/>
                        <a:pt x="33949" y="75209"/>
                        <a:pt x="37123" y="70448"/>
                      </a:cubicBezTo>
                      <a:cubicBezTo>
                        <a:pt x="40296" y="60927"/>
                        <a:pt x="43470" y="52992"/>
                        <a:pt x="46644" y="41883"/>
                      </a:cubicBezTo>
                      <a:close/>
                    </a:path>
                  </a:pathLst>
                </a:custGeom>
                <a:solidFill>
                  <a:srgbClr val="7FC97E"/>
                </a:solidFill>
                <a:ln w="15861"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D5D6CCF0-739D-4803-924C-39F75FD5A1E1}"/>
                    </a:ext>
                  </a:extLst>
                </p:cNvPr>
                <p:cNvSpPr/>
                <p:nvPr/>
              </p:nvSpPr>
              <p:spPr>
                <a:xfrm>
                  <a:off x="601629" y="3030686"/>
                  <a:ext cx="44434" cy="72999"/>
                </a:xfrm>
                <a:custGeom>
                  <a:avLst/>
                  <a:gdLst>
                    <a:gd name="connsiteX0" fmla="*/ 41261 w 44434"/>
                    <a:gd name="connsiteY0" fmla="*/ 53957 h 72999"/>
                    <a:gd name="connsiteX1" fmla="*/ 44435 w 44434"/>
                    <a:gd name="connsiteY1" fmla="*/ 22217 h 72999"/>
                    <a:gd name="connsiteX2" fmla="*/ 39674 w 44434"/>
                    <a:gd name="connsiteY2" fmla="*/ 7935 h 72999"/>
                    <a:gd name="connsiteX3" fmla="*/ 33326 w 44434"/>
                    <a:gd name="connsiteY3" fmla="*/ 3174 h 72999"/>
                    <a:gd name="connsiteX4" fmla="*/ 25391 w 44434"/>
                    <a:gd name="connsiteY4" fmla="*/ 0 h 72999"/>
                    <a:gd name="connsiteX5" fmla="*/ 11109 w 44434"/>
                    <a:gd name="connsiteY5" fmla="*/ 4761 h 72999"/>
                    <a:gd name="connsiteX6" fmla="*/ 3174 w 44434"/>
                    <a:gd name="connsiteY6" fmla="*/ 19043 h 72999"/>
                    <a:gd name="connsiteX7" fmla="*/ 0 w 44434"/>
                    <a:gd name="connsiteY7" fmla="*/ 50782 h 72999"/>
                    <a:gd name="connsiteX8" fmla="*/ 4761 w 44434"/>
                    <a:gd name="connsiteY8" fmla="*/ 65065 h 72999"/>
                    <a:gd name="connsiteX9" fmla="*/ 11109 w 44434"/>
                    <a:gd name="connsiteY9" fmla="*/ 69826 h 72999"/>
                    <a:gd name="connsiteX10" fmla="*/ 19044 w 44434"/>
                    <a:gd name="connsiteY10" fmla="*/ 73000 h 72999"/>
                    <a:gd name="connsiteX11" fmla="*/ 33326 w 44434"/>
                    <a:gd name="connsiteY11" fmla="*/ 68239 h 72999"/>
                    <a:gd name="connsiteX12" fmla="*/ 41261 w 44434"/>
                    <a:gd name="connsiteY12" fmla="*/ 53957 h 7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34" h="72999">
                      <a:moveTo>
                        <a:pt x="41261" y="53957"/>
                      </a:moveTo>
                      <a:cubicBezTo>
                        <a:pt x="42848" y="42848"/>
                        <a:pt x="42848" y="33326"/>
                        <a:pt x="44435" y="22217"/>
                      </a:cubicBezTo>
                      <a:cubicBezTo>
                        <a:pt x="44435" y="17457"/>
                        <a:pt x="42848" y="11109"/>
                        <a:pt x="39674" y="7935"/>
                      </a:cubicBezTo>
                      <a:cubicBezTo>
                        <a:pt x="38087" y="6348"/>
                        <a:pt x="36500" y="4761"/>
                        <a:pt x="33326" y="3174"/>
                      </a:cubicBezTo>
                      <a:cubicBezTo>
                        <a:pt x="31739" y="1587"/>
                        <a:pt x="28565" y="1587"/>
                        <a:pt x="25391" y="0"/>
                      </a:cubicBezTo>
                      <a:cubicBezTo>
                        <a:pt x="20630" y="0"/>
                        <a:pt x="14283" y="1587"/>
                        <a:pt x="11109" y="4761"/>
                      </a:cubicBezTo>
                      <a:cubicBezTo>
                        <a:pt x="6348" y="7935"/>
                        <a:pt x="4761" y="12696"/>
                        <a:pt x="3174" y="19043"/>
                      </a:cubicBezTo>
                      <a:lnTo>
                        <a:pt x="0" y="50782"/>
                      </a:lnTo>
                      <a:cubicBezTo>
                        <a:pt x="0" y="55543"/>
                        <a:pt x="1587" y="61891"/>
                        <a:pt x="4761" y="65065"/>
                      </a:cubicBezTo>
                      <a:cubicBezTo>
                        <a:pt x="6348" y="66652"/>
                        <a:pt x="7935" y="68239"/>
                        <a:pt x="11109" y="69826"/>
                      </a:cubicBezTo>
                      <a:cubicBezTo>
                        <a:pt x="12696" y="71413"/>
                        <a:pt x="15870" y="71413"/>
                        <a:pt x="19044" y="73000"/>
                      </a:cubicBezTo>
                      <a:cubicBezTo>
                        <a:pt x="23804" y="73000"/>
                        <a:pt x="30152" y="71413"/>
                        <a:pt x="33326" y="68239"/>
                      </a:cubicBezTo>
                      <a:cubicBezTo>
                        <a:pt x="38087" y="65065"/>
                        <a:pt x="41261" y="60304"/>
                        <a:pt x="41261" y="53957"/>
                      </a:cubicBezTo>
                      <a:close/>
                    </a:path>
                  </a:pathLst>
                </a:custGeom>
                <a:solidFill>
                  <a:srgbClr val="7FC97E"/>
                </a:solidFill>
                <a:ln w="15861"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8FBE7273-A36E-4E5E-A4DE-517ABE7B7756}"/>
                    </a:ext>
                  </a:extLst>
                </p:cNvPr>
                <p:cNvSpPr/>
                <p:nvPr/>
              </p:nvSpPr>
              <p:spPr>
                <a:xfrm>
                  <a:off x="260830" y="2835887"/>
                  <a:ext cx="52766" cy="69032"/>
                </a:xfrm>
                <a:custGeom>
                  <a:avLst/>
                  <a:gdLst>
                    <a:gd name="connsiteX0" fmla="*/ 50386 w 52766"/>
                    <a:gd name="connsiteY0" fmla="*/ 12299 h 69032"/>
                    <a:gd name="connsiteX1" fmla="*/ 39277 w 52766"/>
                    <a:gd name="connsiteY1" fmla="*/ 1190 h 69032"/>
                    <a:gd name="connsiteX2" fmla="*/ 23408 w 52766"/>
                    <a:gd name="connsiteY2" fmla="*/ 1190 h 69032"/>
                    <a:gd name="connsiteX3" fmla="*/ 12299 w 52766"/>
                    <a:gd name="connsiteY3" fmla="*/ 12299 h 69032"/>
                    <a:gd name="connsiteX4" fmla="*/ 1190 w 52766"/>
                    <a:gd name="connsiteY4" fmla="*/ 40864 h 69032"/>
                    <a:gd name="connsiteX5" fmla="*/ 1190 w 52766"/>
                    <a:gd name="connsiteY5" fmla="*/ 56734 h 69032"/>
                    <a:gd name="connsiteX6" fmla="*/ 12299 w 52766"/>
                    <a:gd name="connsiteY6" fmla="*/ 67842 h 69032"/>
                    <a:gd name="connsiteX7" fmla="*/ 28168 w 52766"/>
                    <a:gd name="connsiteY7" fmla="*/ 67842 h 69032"/>
                    <a:gd name="connsiteX8" fmla="*/ 39277 w 52766"/>
                    <a:gd name="connsiteY8" fmla="*/ 56734 h 69032"/>
                    <a:gd name="connsiteX9" fmla="*/ 50386 w 52766"/>
                    <a:gd name="connsiteY9" fmla="*/ 28168 h 69032"/>
                    <a:gd name="connsiteX10" fmla="*/ 50386 w 52766"/>
                    <a:gd name="connsiteY10" fmla="*/ 12299 h 6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66" h="69032">
                      <a:moveTo>
                        <a:pt x="50386" y="12299"/>
                      </a:moveTo>
                      <a:cubicBezTo>
                        <a:pt x="48799" y="7538"/>
                        <a:pt x="44038" y="2777"/>
                        <a:pt x="39277" y="1190"/>
                      </a:cubicBezTo>
                      <a:cubicBezTo>
                        <a:pt x="34516" y="-397"/>
                        <a:pt x="28168" y="-397"/>
                        <a:pt x="23408" y="1190"/>
                      </a:cubicBezTo>
                      <a:cubicBezTo>
                        <a:pt x="18647" y="4364"/>
                        <a:pt x="15473" y="7538"/>
                        <a:pt x="12299" y="12299"/>
                      </a:cubicBezTo>
                      <a:lnTo>
                        <a:pt x="1190" y="40864"/>
                      </a:lnTo>
                      <a:cubicBezTo>
                        <a:pt x="-397" y="45625"/>
                        <a:pt x="-397" y="51973"/>
                        <a:pt x="1190" y="56734"/>
                      </a:cubicBezTo>
                      <a:cubicBezTo>
                        <a:pt x="2777" y="61495"/>
                        <a:pt x="7538" y="66255"/>
                        <a:pt x="12299" y="67842"/>
                      </a:cubicBezTo>
                      <a:cubicBezTo>
                        <a:pt x="17060" y="69429"/>
                        <a:pt x="23408" y="69429"/>
                        <a:pt x="28168" y="67842"/>
                      </a:cubicBezTo>
                      <a:cubicBezTo>
                        <a:pt x="32929" y="64668"/>
                        <a:pt x="36103" y="61495"/>
                        <a:pt x="39277" y="56734"/>
                      </a:cubicBezTo>
                      <a:lnTo>
                        <a:pt x="50386" y="28168"/>
                      </a:lnTo>
                      <a:cubicBezTo>
                        <a:pt x="53560" y="23408"/>
                        <a:pt x="53560" y="17060"/>
                        <a:pt x="50386" y="12299"/>
                      </a:cubicBezTo>
                      <a:close/>
                    </a:path>
                  </a:pathLst>
                </a:custGeom>
                <a:solidFill>
                  <a:srgbClr val="7FC97E"/>
                </a:solidFill>
                <a:ln w="15861"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3E5C5A38-2D2F-4242-B019-70DEC0C2B74B}"/>
                    </a:ext>
                  </a:extLst>
                </p:cNvPr>
                <p:cNvSpPr/>
                <p:nvPr/>
              </p:nvSpPr>
              <p:spPr>
                <a:xfrm>
                  <a:off x="74338" y="3016403"/>
                  <a:ext cx="67074" cy="87282"/>
                </a:xfrm>
                <a:custGeom>
                  <a:avLst/>
                  <a:gdLst>
                    <a:gd name="connsiteX0" fmla="*/ 49618 w 67074"/>
                    <a:gd name="connsiteY0" fmla="*/ 52369 h 87282"/>
                    <a:gd name="connsiteX1" fmla="*/ 62313 w 67074"/>
                    <a:gd name="connsiteY1" fmla="*/ 34913 h 87282"/>
                    <a:gd name="connsiteX2" fmla="*/ 60726 w 67074"/>
                    <a:gd name="connsiteY2" fmla="*/ 36500 h 87282"/>
                    <a:gd name="connsiteX3" fmla="*/ 67074 w 67074"/>
                    <a:gd name="connsiteY3" fmla="*/ 22217 h 87282"/>
                    <a:gd name="connsiteX4" fmla="*/ 62313 w 67074"/>
                    <a:gd name="connsiteY4" fmla="*/ 7935 h 87282"/>
                    <a:gd name="connsiteX5" fmla="*/ 48031 w 67074"/>
                    <a:gd name="connsiteY5" fmla="*/ 0 h 87282"/>
                    <a:gd name="connsiteX6" fmla="*/ 33748 w 67074"/>
                    <a:gd name="connsiteY6" fmla="*/ 4761 h 87282"/>
                    <a:gd name="connsiteX7" fmla="*/ 13118 w 67074"/>
                    <a:gd name="connsiteY7" fmla="*/ 30152 h 87282"/>
                    <a:gd name="connsiteX8" fmla="*/ 5183 w 67074"/>
                    <a:gd name="connsiteY8" fmla="*/ 47609 h 87282"/>
                    <a:gd name="connsiteX9" fmla="*/ 422 w 67074"/>
                    <a:gd name="connsiteY9" fmla="*/ 65065 h 87282"/>
                    <a:gd name="connsiteX10" fmla="*/ 5183 w 67074"/>
                    <a:gd name="connsiteY10" fmla="*/ 79348 h 87282"/>
                    <a:gd name="connsiteX11" fmla="*/ 19466 w 67074"/>
                    <a:gd name="connsiteY11" fmla="*/ 87282 h 87282"/>
                    <a:gd name="connsiteX12" fmla="*/ 33748 w 67074"/>
                    <a:gd name="connsiteY12" fmla="*/ 82522 h 87282"/>
                    <a:gd name="connsiteX13" fmla="*/ 36922 w 67074"/>
                    <a:gd name="connsiteY13" fmla="*/ 79348 h 87282"/>
                    <a:gd name="connsiteX14" fmla="*/ 40096 w 67074"/>
                    <a:gd name="connsiteY14" fmla="*/ 73000 h 87282"/>
                    <a:gd name="connsiteX15" fmla="*/ 49618 w 67074"/>
                    <a:gd name="connsiteY15" fmla="*/ 52369 h 8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74" h="87282">
                      <a:moveTo>
                        <a:pt x="49618" y="52369"/>
                      </a:moveTo>
                      <a:cubicBezTo>
                        <a:pt x="52792" y="46022"/>
                        <a:pt x="57552" y="39674"/>
                        <a:pt x="62313" y="34913"/>
                      </a:cubicBezTo>
                      <a:cubicBezTo>
                        <a:pt x="62313" y="34913"/>
                        <a:pt x="60726" y="36500"/>
                        <a:pt x="60726" y="36500"/>
                      </a:cubicBezTo>
                      <a:cubicBezTo>
                        <a:pt x="63900" y="33326"/>
                        <a:pt x="67074" y="28565"/>
                        <a:pt x="67074" y="22217"/>
                      </a:cubicBezTo>
                      <a:cubicBezTo>
                        <a:pt x="67074" y="17456"/>
                        <a:pt x="65487" y="11109"/>
                        <a:pt x="62313" y="7935"/>
                      </a:cubicBezTo>
                      <a:cubicBezTo>
                        <a:pt x="59139" y="4761"/>
                        <a:pt x="54378" y="1587"/>
                        <a:pt x="48031" y="0"/>
                      </a:cubicBezTo>
                      <a:cubicBezTo>
                        <a:pt x="43270" y="0"/>
                        <a:pt x="36922" y="1587"/>
                        <a:pt x="33748" y="4761"/>
                      </a:cubicBezTo>
                      <a:cubicBezTo>
                        <a:pt x="25813" y="12696"/>
                        <a:pt x="19466" y="20630"/>
                        <a:pt x="13118" y="30152"/>
                      </a:cubicBezTo>
                      <a:cubicBezTo>
                        <a:pt x="9944" y="34913"/>
                        <a:pt x="6770" y="41261"/>
                        <a:pt x="5183" y="47609"/>
                      </a:cubicBezTo>
                      <a:cubicBezTo>
                        <a:pt x="3596" y="53956"/>
                        <a:pt x="2009" y="60304"/>
                        <a:pt x="422" y="65065"/>
                      </a:cubicBezTo>
                      <a:cubicBezTo>
                        <a:pt x="-1165" y="69826"/>
                        <a:pt x="2009" y="76174"/>
                        <a:pt x="5183" y="79348"/>
                      </a:cubicBezTo>
                      <a:cubicBezTo>
                        <a:pt x="8357" y="82522"/>
                        <a:pt x="14705" y="85695"/>
                        <a:pt x="19466" y="87282"/>
                      </a:cubicBezTo>
                      <a:cubicBezTo>
                        <a:pt x="24226" y="87282"/>
                        <a:pt x="30574" y="85695"/>
                        <a:pt x="33748" y="82522"/>
                      </a:cubicBezTo>
                      <a:cubicBezTo>
                        <a:pt x="35335" y="80934"/>
                        <a:pt x="36922" y="79348"/>
                        <a:pt x="36922" y="79348"/>
                      </a:cubicBezTo>
                      <a:cubicBezTo>
                        <a:pt x="38509" y="77761"/>
                        <a:pt x="38509" y="74587"/>
                        <a:pt x="40096" y="73000"/>
                      </a:cubicBezTo>
                      <a:cubicBezTo>
                        <a:pt x="43270" y="65065"/>
                        <a:pt x="46444" y="58717"/>
                        <a:pt x="49618" y="52369"/>
                      </a:cubicBezTo>
                      <a:close/>
                    </a:path>
                  </a:pathLst>
                </a:custGeom>
                <a:solidFill>
                  <a:srgbClr val="7FC97E"/>
                </a:solidFill>
                <a:ln w="15861"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DABBEDEE-35A3-4FFB-A129-5C00E9454CAD}"/>
                    </a:ext>
                  </a:extLst>
                </p:cNvPr>
                <p:cNvSpPr/>
                <p:nvPr/>
              </p:nvSpPr>
              <p:spPr>
                <a:xfrm>
                  <a:off x="365569" y="3094786"/>
                  <a:ext cx="55940" cy="84451"/>
                </a:xfrm>
                <a:custGeom>
                  <a:avLst/>
                  <a:gdLst>
                    <a:gd name="connsiteX0" fmla="*/ 53560 w 55940"/>
                    <a:gd name="connsiteY0" fmla="*/ 12074 h 84451"/>
                    <a:gd name="connsiteX1" fmla="*/ 42451 w 55940"/>
                    <a:gd name="connsiteY1" fmla="*/ 965 h 84451"/>
                    <a:gd name="connsiteX2" fmla="*/ 17060 w 55940"/>
                    <a:gd name="connsiteY2" fmla="*/ 13661 h 84451"/>
                    <a:gd name="connsiteX3" fmla="*/ 1190 w 55940"/>
                    <a:gd name="connsiteY3" fmla="*/ 56509 h 84451"/>
                    <a:gd name="connsiteX4" fmla="*/ 1190 w 55940"/>
                    <a:gd name="connsiteY4" fmla="*/ 72378 h 84451"/>
                    <a:gd name="connsiteX5" fmla="*/ 12299 w 55940"/>
                    <a:gd name="connsiteY5" fmla="*/ 83487 h 84451"/>
                    <a:gd name="connsiteX6" fmla="*/ 37690 w 55940"/>
                    <a:gd name="connsiteY6" fmla="*/ 70791 h 84451"/>
                    <a:gd name="connsiteX7" fmla="*/ 53560 w 55940"/>
                    <a:gd name="connsiteY7" fmla="*/ 27943 h 84451"/>
                    <a:gd name="connsiteX8" fmla="*/ 53560 w 55940"/>
                    <a:gd name="connsiteY8" fmla="*/ 12074 h 8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0" h="84451">
                      <a:moveTo>
                        <a:pt x="53560" y="12074"/>
                      </a:moveTo>
                      <a:cubicBezTo>
                        <a:pt x="51973" y="7313"/>
                        <a:pt x="47212" y="2552"/>
                        <a:pt x="42451" y="965"/>
                      </a:cubicBezTo>
                      <a:cubicBezTo>
                        <a:pt x="31342" y="-2209"/>
                        <a:pt x="20234" y="2552"/>
                        <a:pt x="17060" y="13661"/>
                      </a:cubicBezTo>
                      <a:lnTo>
                        <a:pt x="1190" y="56509"/>
                      </a:lnTo>
                      <a:cubicBezTo>
                        <a:pt x="-397" y="61270"/>
                        <a:pt x="-397" y="67617"/>
                        <a:pt x="1190" y="72378"/>
                      </a:cubicBezTo>
                      <a:cubicBezTo>
                        <a:pt x="2777" y="77139"/>
                        <a:pt x="7538" y="81900"/>
                        <a:pt x="12299" y="83487"/>
                      </a:cubicBezTo>
                      <a:cubicBezTo>
                        <a:pt x="23408" y="86661"/>
                        <a:pt x="34516" y="81900"/>
                        <a:pt x="37690" y="70791"/>
                      </a:cubicBezTo>
                      <a:lnTo>
                        <a:pt x="53560" y="27943"/>
                      </a:lnTo>
                      <a:cubicBezTo>
                        <a:pt x="56734" y="21596"/>
                        <a:pt x="56734" y="16835"/>
                        <a:pt x="53560" y="12074"/>
                      </a:cubicBezTo>
                      <a:close/>
                    </a:path>
                  </a:pathLst>
                </a:custGeom>
                <a:solidFill>
                  <a:srgbClr val="7FC97E"/>
                </a:solidFill>
                <a:ln w="15861"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FA85AD4E-50BF-4F24-A313-21441F4C4C07}"/>
                    </a:ext>
                  </a:extLst>
                </p:cNvPr>
                <p:cNvSpPr/>
                <p:nvPr/>
              </p:nvSpPr>
              <p:spPr>
                <a:xfrm>
                  <a:off x="782541" y="3211995"/>
                  <a:ext cx="49195" cy="62684"/>
                </a:xfrm>
                <a:custGeom>
                  <a:avLst/>
                  <a:gdLst>
                    <a:gd name="connsiteX0" fmla="*/ 49196 w 49195"/>
                    <a:gd name="connsiteY0" fmla="*/ 20233 h 62684"/>
                    <a:gd name="connsiteX1" fmla="*/ 47609 w 49195"/>
                    <a:gd name="connsiteY1" fmla="*/ 12299 h 62684"/>
                    <a:gd name="connsiteX2" fmla="*/ 42848 w 49195"/>
                    <a:gd name="connsiteY2" fmla="*/ 5951 h 62684"/>
                    <a:gd name="connsiteX3" fmla="*/ 36500 w 49195"/>
                    <a:gd name="connsiteY3" fmla="*/ 1190 h 62684"/>
                    <a:gd name="connsiteX4" fmla="*/ 20630 w 49195"/>
                    <a:gd name="connsiteY4" fmla="*/ 1190 h 62684"/>
                    <a:gd name="connsiteX5" fmla="*/ 9522 w 49195"/>
                    <a:gd name="connsiteY5" fmla="*/ 12299 h 62684"/>
                    <a:gd name="connsiteX6" fmla="*/ 1587 w 49195"/>
                    <a:gd name="connsiteY6" fmla="*/ 34516 h 62684"/>
                    <a:gd name="connsiteX7" fmla="*/ 0 w 49195"/>
                    <a:gd name="connsiteY7" fmla="*/ 42451 h 62684"/>
                    <a:gd name="connsiteX8" fmla="*/ 1587 w 49195"/>
                    <a:gd name="connsiteY8" fmla="*/ 50386 h 62684"/>
                    <a:gd name="connsiteX9" fmla="*/ 6348 w 49195"/>
                    <a:gd name="connsiteY9" fmla="*/ 56733 h 62684"/>
                    <a:gd name="connsiteX10" fmla="*/ 12696 w 49195"/>
                    <a:gd name="connsiteY10" fmla="*/ 61494 h 62684"/>
                    <a:gd name="connsiteX11" fmla="*/ 28565 w 49195"/>
                    <a:gd name="connsiteY11" fmla="*/ 61494 h 62684"/>
                    <a:gd name="connsiteX12" fmla="*/ 39674 w 49195"/>
                    <a:gd name="connsiteY12" fmla="*/ 50386 h 62684"/>
                    <a:gd name="connsiteX13" fmla="*/ 47609 w 49195"/>
                    <a:gd name="connsiteY13" fmla="*/ 28168 h 62684"/>
                    <a:gd name="connsiteX14" fmla="*/ 49196 w 49195"/>
                    <a:gd name="connsiteY14" fmla="*/ 20233 h 6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95" h="62684">
                      <a:moveTo>
                        <a:pt x="49196" y="20233"/>
                      </a:moveTo>
                      <a:cubicBezTo>
                        <a:pt x="49196" y="17060"/>
                        <a:pt x="49196" y="15473"/>
                        <a:pt x="47609" y="12299"/>
                      </a:cubicBezTo>
                      <a:cubicBezTo>
                        <a:pt x="46022" y="9125"/>
                        <a:pt x="44435" y="7538"/>
                        <a:pt x="42848" y="5951"/>
                      </a:cubicBezTo>
                      <a:cubicBezTo>
                        <a:pt x="41261" y="4364"/>
                        <a:pt x="38087" y="2777"/>
                        <a:pt x="36500" y="1190"/>
                      </a:cubicBezTo>
                      <a:cubicBezTo>
                        <a:pt x="31739" y="-397"/>
                        <a:pt x="25391" y="-397"/>
                        <a:pt x="20630" y="1190"/>
                      </a:cubicBezTo>
                      <a:cubicBezTo>
                        <a:pt x="15870" y="4364"/>
                        <a:pt x="12696" y="7538"/>
                        <a:pt x="9522" y="12299"/>
                      </a:cubicBezTo>
                      <a:lnTo>
                        <a:pt x="1587" y="34516"/>
                      </a:lnTo>
                      <a:cubicBezTo>
                        <a:pt x="0" y="37690"/>
                        <a:pt x="0" y="39277"/>
                        <a:pt x="0" y="42451"/>
                      </a:cubicBezTo>
                      <a:cubicBezTo>
                        <a:pt x="0" y="45625"/>
                        <a:pt x="0" y="47212"/>
                        <a:pt x="1587" y="50386"/>
                      </a:cubicBezTo>
                      <a:cubicBezTo>
                        <a:pt x="3174" y="53560"/>
                        <a:pt x="4761" y="55147"/>
                        <a:pt x="6348" y="56733"/>
                      </a:cubicBezTo>
                      <a:cubicBezTo>
                        <a:pt x="7935" y="58321"/>
                        <a:pt x="11109" y="59907"/>
                        <a:pt x="12696" y="61494"/>
                      </a:cubicBezTo>
                      <a:cubicBezTo>
                        <a:pt x="17456" y="63081"/>
                        <a:pt x="23804" y="63081"/>
                        <a:pt x="28565" y="61494"/>
                      </a:cubicBezTo>
                      <a:cubicBezTo>
                        <a:pt x="33326" y="58321"/>
                        <a:pt x="36500" y="55147"/>
                        <a:pt x="39674" y="50386"/>
                      </a:cubicBezTo>
                      <a:lnTo>
                        <a:pt x="47609" y="28168"/>
                      </a:lnTo>
                      <a:cubicBezTo>
                        <a:pt x="49196" y="24994"/>
                        <a:pt x="49196" y="23408"/>
                        <a:pt x="49196" y="20233"/>
                      </a:cubicBezTo>
                      <a:close/>
                    </a:path>
                  </a:pathLst>
                </a:custGeom>
                <a:solidFill>
                  <a:srgbClr val="7FC97E"/>
                </a:solidFill>
                <a:ln w="15861"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76CF279D-6AA1-4706-8DEB-E52B526A98F0}"/>
                    </a:ext>
                  </a:extLst>
                </p:cNvPr>
                <p:cNvSpPr/>
                <p:nvPr/>
              </p:nvSpPr>
              <p:spPr>
                <a:xfrm>
                  <a:off x="1057481" y="3185017"/>
                  <a:ext cx="52766" cy="69032"/>
                </a:xfrm>
                <a:custGeom>
                  <a:avLst/>
                  <a:gdLst>
                    <a:gd name="connsiteX0" fmla="*/ 50386 w 52766"/>
                    <a:gd name="connsiteY0" fmla="*/ 12299 h 69032"/>
                    <a:gd name="connsiteX1" fmla="*/ 39277 w 52766"/>
                    <a:gd name="connsiteY1" fmla="*/ 1190 h 69032"/>
                    <a:gd name="connsiteX2" fmla="*/ 23408 w 52766"/>
                    <a:gd name="connsiteY2" fmla="*/ 1190 h 69032"/>
                    <a:gd name="connsiteX3" fmla="*/ 12299 w 52766"/>
                    <a:gd name="connsiteY3" fmla="*/ 12299 h 69032"/>
                    <a:gd name="connsiteX4" fmla="*/ 1190 w 52766"/>
                    <a:gd name="connsiteY4" fmla="*/ 40864 h 69032"/>
                    <a:gd name="connsiteX5" fmla="*/ 1190 w 52766"/>
                    <a:gd name="connsiteY5" fmla="*/ 56734 h 69032"/>
                    <a:gd name="connsiteX6" fmla="*/ 12299 w 52766"/>
                    <a:gd name="connsiteY6" fmla="*/ 67842 h 69032"/>
                    <a:gd name="connsiteX7" fmla="*/ 28168 w 52766"/>
                    <a:gd name="connsiteY7" fmla="*/ 67842 h 69032"/>
                    <a:gd name="connsiteX8" fmla="*/ 39277 w 52766"/>
                    <a:gd name="connsiteY8" fmla="*/ 56734 h 69032"/>
                    <a:gd name="connsiteX9" fmla="*/ 50386 w 52766"/>
                    <a:gd name="connsiteY9" fmla="*/ 28168 h 69032"/>
                    <a:gd name="connsiteX10" fmla="*/ 50386 w 52766"/>
                    <a:gd name="connsiteY10" fmla="*/ 12299 h 6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66" h="69032">
                      <a:moveTo>
                        <a:pt x="50386" y="12299"/>
                      </a:moveTo>
                      <a:cubicBezTo>
                        <a:pt x="48799" y="7538"/>
                        <a:pt x="44038" y="2777"/>
                        <a:pt x="39277" y="1190"/>
                      </a:cubicBezTo>
                      <a:cubicBezTo>
                        <a:pt x="34516" y="-397"/>
                        <a:pt x="28168" y="-397"/>
                        <a:pt x="23408" y="1190"/>
                      </a:cubicBezTo>
                      <a:cubicBezTo>
                        <a:pt x="18647" y="4364"/>
                        <a:pt x="15473" y="7538"/>
                        <a:pt x="12299" y="12299"/>
                      </a:cubicBezTo>
                      <a:lnTo>
                        <a:pt x="1190" y="40864"/>
                      </a:lnTo>
                      <a:cubicBezTo>
                        <a:pt x="-397" y="45625"/>
                        <a:pt x="-397" y="51973"/>
                        <a:pt x="1190" y="56734"/>
                      </a:cubicBezTo>
                      <a:cubicBezTo>
                        <a:pt x="2777" y="61495"/>
                        <a:pt x="7538" y="66255"/>
                        <a:pt x="12299" y="67842"/>
                      </a:cubicBezTo>
                      <a:cubicBezTo>
                        <a:pt x="17060" y="69429"/>
                        <a:pt x="23408" y="69429"/>
                        <a:pt x="28168" y="67842"/>
                      </a:cubicBezTo>
                      <a:cubicBezTo>
                        <a:pt x="32929" y="64668"/>
                        <a:pt x="36103" y="61495"/>
                        <a:pt x="39277" y="56734"/>
                      </a:cubicBezTo>
                      <a:lnTo>
                        <a:pt x="50386" y="28168"/>
                      </a:lnTo>
                      <a:cubicBezTo>
                        <a:pt x="53560" y="21821"/>
                        <a:pt x="53560" y="17060"/>
                        <a:pt x="50386" y="12299"/>
                      </a:cubicBezTo>
                      <a:close/>
                    </a:path>
                  </a:pathLst>
                </a:custGeom>
                <a:solidFill>
                  <a:srgbClr val="7FC97E"/>
                </a:solidFill>
                <a:ln w="15861"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9306DB13-850B-4159-99EB-1F8F283407CC}"/>
                    </a:ext>
                  </a:extLst>
                </p:cNvPr>
                <p:cNvSpPr/>
                <p:nvPr/>
              </p:nvSpPr>
              <p:spPr>
                <a:xfrm>
                  <a:off x="1096336" y="3417903"/>
                  <a:ext cx="51626" cy="92043"/>
                </a:xfrm>
                <a:custGeom>
                  <a:avLst/>
                  <a:gdLst>
                    <a:gd name="connsiteX0" fmla="*/ 40096 w 51626"/>
                    <a:gd name="connsiteY0" fmla="*/ 74587 h 92043"/>
                    <a:gd name="connsiteX1" fmla="*/ 51205 w 51626"/>
                    <a:gd name="connsiteY1" fmla="*/ 22217 h 92043"/>
                    <a:gd name="connsiteX2" fmla="*/ 46444 w 51626"/>
                    <a:gd name="connsiteY2" fmla="*/ 7935 h 92043"/>
                    <a:gd name="connsiteX3" fmla="*/ 32161 w 51626"/>
                    <a:gd name="connsiteY3" fmla="*/ 0 h 92043"/>
                    <a:gd name="connsiteX4" fmla="*/ 17879 w 51626"/>
                    <a:gd name="connsiteY4" fmla="*/ 4761 h 92043"/>
                    <a:gd name="connsiteX5" fmla="*/ 14705 w 51626"/>
                    <a:gd name="connsiteY5" fmla="*/ 7935 h 92043"/>
                    <a:gd name="connsiteX6" fmla="*/ 11531 w 51626"/>
                    <a:gd name="connsiteY6" fmla="*/ 17456 h 92043"/>
                    <a:gd name="connsiteX7" fmla="*/ 422 w 51626"/>
                    <a:gd name="connsiteY7" fmla="*/ 69826 h 92043"/>
                    <a:gd name="connsiteX8" fmla="*/ 5183 w 51626"/>
                    <a:gd name="connsiteY8" fmla="*/ 84108 h 92043"/>
                    <a:gd name="connsiteX9" fmla="*/ 19466 w 51626"/>
                    <a:gd name="connsiteY9" fmla="*/ 92043 h 92043"/>
                    <a:gd name="connsiteX10" fmla="*/ 33748 w 51626"/>
                    <a:gd name="connsiteY10" fmla="*/ 87282 h 92043"/>
                    <a:gd name="connsiteX11" fmla="*/ 36922 w 51626"/>
                    <a:gd name="connsiteY11" fmla="*/ 84108 h 92043"/>
                    <a:gd name="connsiteX12" fmla="*/ 40096 w 51626"/>
                    <a:gd name="connsiteY12" fmla="*/ 74587 h 9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26" h="92043">
                      <a:moveTo>
                        <a:pt x="40096" y="74587"/>
                      </a:moveTo>
                      <a:cubicBezTo>
                        <a:pt x="43270" y="57130"/>
                        <a:pt x="46444" y="39674"/>
                        <a:pt x="51205" y="22217"/>
                      </a:cubicBezTo>
                      <a:cubicBezTo>
                        <a:pt x="52792" y="17456"/>
                        <a:pt x="49618" y="11109"/>
                        <a:pt x="46444" y="7935"/>
                      </a:cubicBezTo>
                      <a:cubicBezTo>
                        <a:pt x="43270" y="4761"/>
                        <a:pt x="36922" y="1587"/>
                        <a:pt x="32161" y="0"/>
                      </a:cubicBezTo>
                      <a:cubicBezTo>
                        <a:pt x="27400" y="0"/>
                        <a:pt x="21052" y="1587"/>
                        <a:pt x="17879" y="4761"/>
                      </a:cubicBezTo>
                      <a:cubicBezTo>
                        <a:pt x="16292" y="6348"/>
                        <a:pt x="14705" y="7935"/>
                        <a:pt x="14705" y="7935"/>
                      </a:cubicBezTo>
                      <a:cubicBezTo>
                        <a:pt x="13118" y="11109"/>
                        <a:pt x="11531" y="14282"/>
                        <a:pt x="11531" y="17456"/>
                      </a:cubicBezTo>
                      <a:lnTo>
                        <a:pt x="422" y="69826"/>
                      </a:lnTo>
                      <a:cubicBezTo>
                        <a:pt x="-1165" y="74587"/>
                        <a:pt x="2009" y="80934"/>
                        <a:pt x="5183" y="84108"/>
                      </a:cubicBezTo>
                      <a:cubicBezTo>
                        <a:pt x="8357" y="87282"/>
                        <a:pt x="14705" y="90456"/>
                        <a:pt x="19466" y="92043"/>
                      </a:cubicBezTo>
                      <a:cubicBezTo>
                        <a:pt x="24226" y="92043"/>
                        <a:pt x="30574" y="90456"/>
                        <a:pt x="33748" y="87282"/>
                      </a:cubicBezTo>
                      <a:cubicBezTo>
                        <a:pt x="35335" y="85695"/>
                        <a:pt x="36922" y="84108"/>
                        <a:pt x="36922" y="84108"/>
                      </a:cubicBezTo>
                      <a:cubicBezTo>
                        <a:pt x="38509" y="80934"/>
                        <a:pt x="40096" y="77761"/>
                        <a:pt x="40096" y="74587"/>
                      </a:cubicBezTo>
                      <a:close/>
                    </a:path>
                  </a:pathLst>
                </a:custGeom>
                <a:solidFill>
                  <a:srgbClr val="7FC97E"/>
                </a:solidFill>
                <a:ln w="15861"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B601D9EB-47F8-4B31-B5D9-C8FA39B56DB2}"/>
                    </a:ext>
                  </a:extLst>
                </p:cNvPr>
                <p:cNvSpPr/>
                <p:nvPr/>
              </p:nvSpPr>
              <p:spPr>
                <a:xfrm>
                  <a:off x="103722" y="4083800"/>
                  <a:ext cx="51972" cy="95443"/>
                </a:xfrm>
                <a:custGeom>
                  <a:avLst/>
                  <a:gdLst>
                    <a:gd name="connsiteX0" fmla="*/ 50386 w 51972"/>
                    <a:gd name="connsiteY0" fmla="*/ 48231 h 95443"/>
                    <a:gd name="connsiteX1" fmla="*/ 51973 w 51972"/>
                    <a:gd name="connsiteY1" fmla="*/ 16492 h 95443"/>
                    <a:gd name="connsiteX2" fmla="*/ 44038 w 51972"/>
                    <a:gd name="connsiteY2" fmla="*/ 3796 h 95443"/>
                    <a:gd name="connsiteX3" fmla="*/ 28168 w 51972"/>
                    <a:gd name="connsiteY3" fmla="*/ 623 h 95443"/>
                    <a:gd name="connsiteX4" fmla="*/ 15473 w 51972"/>
                    <a:gd name="connsiteY4" fmla="*/ 8557 h 95443"/>
                    <a:gd name="connsiteX5" fmla="*/ 12299 w 51972"/>
                    <a:gd name="connsiteY5" fmla="*/ 13318 h 95443"/>
                    <a:gd name="connsiteX6" fmla="*/ 10712 w 51972"/>
                    <a:gd name="connsiteY6" fmla="*/ 21253 h 95443"/>
                    <a:gd name="connsiteX7" fmla="*/ 9125 w 51972"/>
                    <a:gd name="connsiteY7" fmla="*/ 45057 h 95443"/>
                    <a:gd name="connsiteX8" fmla="*/ 1190 w 51972"/>
                    <a:gd name="connsiteY8" fmla="*/ 67275 h 95443"/>
                    <a:gd name="connsiteX9" fmla="*/ 1190 w 51972"/>
                    <a:gd name="connsiteY9" fmla="*/ 83144 h 95443"/>
                    <a:gd name="connsiteX10" fmla="*/ 12299 w 51972"/>
                    <a:gd name="connsiteY10" fmla="*/ 94253 h 95443"/>
                    <a:gd name="connsiteX11" fmla="*/ 28168 w 51972"/>
                    <a:gd name="connsiteY11" fmla="*/ 94253 h 95443"/>
                    <a:gd name="connsiteX12" fmla="*/ 32929 w 51972"/>
                    <a:gd name="connsiteY12" fmla="*/ 91079 h 95443"/>
                    <a:gd name="connsiteX13" fmla="*/ 39277 w 51972"/>
                    <a:gd name="connsiteY13" fmla="*/ 83144 h 95443"/>
                    <a:gd name="connsiteX14" fmla="*/ 50386 w 51972"/>
                    <a:gd name="connsiteY14" fmla="*/ 48231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72" h="95443">
                      <a:moveTo>
                        <a:pt x="50386" y="48231"/>
                      </a:moveTo>
                      <a:cubicBezTo>
                        <a:pt x="51973" y="37122"/>
                        <a:pt x="51973" y="27601"/>
                        <a:pt x="51973" y="16492"/>
                      </a:cubicBezTo>
                      <a:cubicBezTo>
                        <a:pt x="51973" y="11731"/>
                        <a:pt x="47212" y="6970"/>
                        <a:pt x="44038" y="3796"/>
                      </a:cubicBezTo>
                      <a:cubicBezTo>
                        <a:pt x="39277" y="623"/>
                        <a:pt x="32929" y="-964"/>
                        <a:pt x="28168" y="623"/>
                      </a:cubicBezTo>
                      <a:cubicBezTo>
                        <a:pt x="23408" y="2209"/>
                        <a:pt x="18647" y="3796"/>
                        <a:pt x="15473" y="8557"/>
                      </a:cubicBezTo>
                      <a:cubicBezTo>
                        <a:pt x="13886" y="10144"/>
                        <a:pt x="13886" y="11731"/>
                        <a:pt x="12299" y="13318"/>
                      </a:cubicBezTo>
                      <a:cubicBezTo>
                        <a:pt x="10712" y="16492"/>
                        <a:pt x="10712" y="18079"/>
                        <a:pt x="10712" y="21253"/>
                      </a:cubicBezTo>
                      <a:cubicBezTo>
                        <a:pt x="10712" y="29188"/>
                        <a:pt x="10712" y="37122"/>
                        <a:pt x="9125" y="45057"/>
                      </a:cubicBezTo>
                      <a:cubicBezTo>
                        <a:pt x="7538" y="52992"/>
                        <a:pt x="4364" y="59340"/>
                        <a:pt x="1190" y="67275"/>
                      </a:cubicBezTo>
                      <a:cubicBezTo>
                        <a:pt x="-397" y="72035"/>
                        <a:pt x="-397" y="78383"/>
                        <a:pt x="1190" y="83144"/>
                      </a:cubicBezTo>
                      <a:cubicBezTo>
                        <a:pt x="2777" y="87905"/>
                        <a:pt x="7538" y="92666"/>
                        <a:pt x="12299" y="94253"/>
                      </a:cubicBezTo>
                      <a:cubicBezTo>
                        <a:pt x="17060" y="95840"/>
                        <a:pt x="23408" y="95840"/>
                        <a:pt x="28168" y="94253"/>
                      </a:cubicBezTo>
                      <a:cubicBezTo>
                        <a:pt x="29755" y="92666"/>
                        <a:pt x="31342" y="92666"/>
                        <a:pt x="32929" y="91079"/>
                      </a:cubicBezTo>
                      <a:cubicBezTo>
                        <a:pt x="36103" y="89492"/>
                        <a:pt x="37690" y="86318"/>
                        <a:pt x="39277" y="83144"/>
                      </a:cubicBezTo>
                      <a:cubicBezTo>
                        <a:pt x="45625" y="70448"/>
                        <a:pt x="47212" y="59340"/>
                        <a:pt x="50386" y="48231"/>
                      </a:cubicBezTo>
                      <a:close/>
                    </a:path>
                  </a:pathLst>
                </a:custGeom>
                <a:solidFill>
                  <a:srgbClr val="7FC97E"/>
                </a:solidFill>
                <a:ln w="15861"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774FB261-35A7-4DC7-9F08-974E14E2D7D1}"/>
                    </a:ext>
                  </a:extLst>
                </p:cNvPr>
                <p:cNvSpPr/>
                <p:nvPr/>
              </p:nvSpPr>
              <p:spPr>
                <a:xfrm>
                  <a:off x="459755" y="4247244"/>
                  <a:ext cx="74269" cy="93312"/>
                </a:xfrm>
                <a:custGeom>
                  <a:avLst/>
                  <a:gdLst>
                    <a:gd name="connsiteX0" fmla="*/ 65700 w 74269"/>
                    <a:gd name="connsiteY0" fmla="*/ 3809 h 93312"/>
                    <a:gd name="connsiteX1" fmla="*/ 37135 w 74269"/>
                    <a:gd name="connsiteY1" fmla="*/ 8569 h 93312"/>
                    <a:gd name="connsiteX2" fmla="*/ 3809 w 74269"/>
                    <a:gd name="connsiteY2" fmla="*/ 60939 h 93312"/>
                    <a:gd name="connsiteX3" fmla="*/ 8570 w 74269"/>
                    <a:gd name="connsiteY3" fmla="*/ 89504 h 93312"/>
                    <a:gd name="connsiteX4" fmla="*/ 37135 w 74269"/>
                    <a:gd name="connsiteY4" fmla="*/ 84743 h 93312"/>
                    <a:gd name="connsiteX5" fmla="*/ 70461 w 74269"/>
                    <a:gd name="connsiteY5" fmla="*/ 32374 h 93312"/>
                    <a:gd name="connsiteX6" fmla="*/ 65700 w 74269"/>
                    <a:gd name="connsiteY6" fmla="*/ 3809 h 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 h="93312">
                      <a:moveTo>
                        <a:pt x="65700" y="3809"/>
                      </a:moveTo>
                      <a:cubicBezTo>
                        <a:pt x="56178" y="-2539"/>
                        <a:pt x="43483" y="-952"/>
                        <a:pt x="37135" y="8569"/>
                      </a:cubicBezTo>
                      <a:cubicBezTo>
                        <a:pt x="26026" y="26026"/>
                        <a:pt x="14917" y="43483"/>
                        <a:pt x="3809" y="60939"/>
                      </a:cubicBezTo>
                      <a:cubicBezTo>
                        <a:pt x="-2539" y="70460"/>
                        <a:pt x="-952" y="83156"/>
                        <a:pt x="8570" y="89504"/>
                      </a:cubicBezTo>
                      <a:cubicBezTo>
                        <a:pt x="18091" y="95852"/>
                        <a:pt x="30787" y="94265"/>
                        <a:pt x="37135" y="84743"/>
                      </a:cubicBezTo>
                      <a:cubicBezTo>
                        <a:pt x="48243" y="67287"/>
                        <a:pt x="59352" y="49830"/>
                        <a:pt x="70461" y="32374"/>
                      </a:cubicBezTo>
                      <a:cubicBezTo>
                        <a:pt x="76809" y="22852"/>
                        <a:pt x="75222" y="8569"/>
                        <a:pt x="65700" y="3809"/>
                      </a:cubicBezTo>
                      <a:close/>
                    </a:path>
                  </a:pathLst>
                </a:custGeom>
                <a:solidFill>
                  <a:srgbClr val="7FC97E"/>
                </a:solidFill>
                <a:ln w="15861"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646F15D2-E8A6-488E-A132-0F1E79E060C3}"/>
                    </a:ext>
                  </a:extLst>
                </p:cNvPr>
                <p:cNvSpPr/>
                <p:nvPr/>
              </p:nvSpPr>
              <p:spPr>
                <a:xfrm>
                  <a:off x="322722" y="4107037"/>
                  <a:ext cx="51576" cy="69032"/>
                </a:xfrm>
                <a:custGeom>
                  <a:avLst/>
                  <a:gdLst>
                    <a:gd name="connsiteX0" fmla="*/ 50386 w 51576"/>
                    <a:gd name="connsiteY0" fmla="*/ 12299 h 69032"/>
                    <a:gd name="connsiteX1" fmla="*/ 39277 w 51576"/>
                    <a:gd name="connsiteY1" fmla="*/ 1190 h 69032"/>
                    <a:gd name="connsiteX2" fmla="*/ 23408 w 51576"/>
                    <a:gd name="connsiteY2" fmla="*/ 1190 h 69032"/>
                    <a:gd name="connsiteX3" fmla="*/ 12299 w 51576"/>
                    <a:gd name="connsiteY3" fmla="*/ 12299 h 69032"/>
                    <a:gd name="connsiteX4" fmla="*/ 1190 w 51576"/>
                    <a:gd name="connsiteY4" fmla="*/ 40864 h 69032"/>
                    <a:gd name="connsiteX5" fmla="*/ 1190 w 51576"/>
                    <a:gd name="connsiteY5" fmla="*/ 56734 h 69032"/>
                    <a:gd name="connsiteX6" fmla="*/ 12299 w 51576"/>
                    <a:gd name="connsiteY6" fmla="*/ 67842 h 69032"/>
                    <a:gd name="connsiteX7" fmla="*/ 28168 w 51576"/>
                    <a:gd name="connsiteY7" fmla="*/ 67842 h 69032"/>
                    <a:gd name="connsiteX8" fmla="*/ 39277 w 51576"/>
                    <a:gd name="connsiteY8" fmla="*/ 56734 h 69032"/>
                    <a:gd name="connsiteX9" fmla="*/ 50386 w 51576"/>
                    <a:gd name="connsiteY9" fmla="*/ 28168 h 69032"/>
                    <a:gd name="connsiteX10" fmla="*/ 50386 w 51576"/>
                    <a:gd name="connsiteY10" fmla="*/ 12299 h 6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76" h="69032">
                      <a:moveTo>
                        <a:pt x="50386" y="12299"/>
                      </a:moveTo>
                      <a:cubicBezTo>
                        <a:pt x="48799" y="7538"/>
                        <a:pt x="44038" y="2777"/>
                        <a:pt x="39277" y="1190"/>
                      </a:cubicBezTo>
                      <a:cubicBezTo>
                        <a:pt x="34516" y="-397"/>
                        <a:pt x="28168" y="-397"/>
                        <a:pt x="23408" y="1190"/>
                      </a:cubicBezTo>
                      <a:cubicBezTo>
                        <a:pt x="18647" y="4364"/>
                        <a:pt x="15473" y="7538"/>
                        <a:pt x="12299" y="12299"/>
                      </a:cubicBezTo>
                      <a:lnTo>
                        <a:pt x="1190" y="40864"/>
                      </a:lnTo>
                      <a:cubicBezTo>
                        <a:pt x="-397" y="45625"/>
                        <a:pt x="-397" y="51973"/>
                        <a:pt x="1190" y="56734"/>
                      </a:cubicBezTo>
                      <a:cubicBezTo>
                        <a:pt x="2777" y="61494"/>
                        <a:pt x="7538" y="66255"/>
                        <a:pt x="12299" y="67842"/>
                      </a:cubicBezTo>
                      <a:cubicBezTo>
                        <a:pt x="17060" y="69429"/>
                        <a:pt x="23408" y="69429"/>
                        <a:pt x="28168" y="67842"/>
                      </a:cubicBezTo>
                      <a:cubicBezTo>
                        <a:pt x="32929" y="64668"/>
                        <a:pt x="36103" y="61494"/>
                        <a:pt x="39277" y="56734"/>
                      </a:cubicBezTo>
                      <a:lnTo>
                        <a:pt x="50386" y="28168"/>
                      </a:lnTo>
                      <a:cubicBezTo>
                        <a:pt x="51973" y="21820"/>
                        <a:pt x="51973" y="17060"/>
                        <a:pt x="50386" y="12299"/>
                      </a:cubicBezTo>
                      <a:close/>
                    </a:path>
                  </a:pathLst>
                </a:custGeom>
                <a:solidFill>
                  <a:srgbClr val="7FC97E"/>
                </a:solidFill>
                <a:ln w="15861"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E14CCC95-D5D0-4D9C-AC29-862904F7857A}"/>
                    </a:ext>
                  </a:extLst>
                </p:cNvPr>
                <p:cNvSpPr/>
                <p:nvPr/>
              </p:nvSpPr>
              <p:spPr>
                <a:xfrm>
                  <a:off x="54130" y="3844170"/>
                  <a:ext cx="44434" cy="82179"/>
                </a:xfrm>
                <a:custGeom>
                  <a:avLst/>
                  <a:gdLst>
                    <a:gd name="connsiteX0" fmla="*/ 44435 w 44434"/>
                    <a:gd name="connsiteY0" fmla="*/ 57753 h 82179"/>
                    <a:gd name="connsiteX1" fmla="*/ 41261 w 44434"/>
                    <a:gd name="connsiteY1" fmla="*/ 16492 h 82179"/>
                    <a:gd name="connsiteX2" fmla="*/ 33326 w 44434"/>
                    <a:gd name="connsiteY2" fmla="*/ 3796 h 82179"/>
                    <a:gd name="connsiteX3" fmla="*/ 17457 w 44434"/>
                    <a:gd name="connsiteY3" fmla="*/ 623 h 82179"/>
                    <a:gd name="connsiteX4" fmla="*/ 4761 w 44434"/>
                    <a:gd name="connsiteY4" fmla="*/ 8557 h 82179"/>
                    <a:gd name="connsiteX5" fmla="*/ 1587 w 44434"/>
                    <a:gd name="connsiteY5" fmla="*/ 13318 h 82179"/>
                    <a:gd name="connsiteX6" fmla="*/ 0 w 44434"/>
                    <a:gd name="connsiteY6" fmla="*/ 24427 h 82179"/>
                    <a:gd name="connsiteX7" fmla="*/ 3174 w 44434"/>
                    <a:gd name="connsiteY7" fmla="*/ 65688 h 82179"/>
                    <a:gd name="connsiteX8" fmla="*/ 11109 w 44434"/>
                    <a:gd name="connsiteY8" fmla="*/ 78383 h 82179"/>
                    <a:gd name="connsiteX9" fmla="*/ 26978 w 44434"/>
                    <a:gd name="connsiteY9" fmla="*/ 81557 h 82179"/>
                    <a:gd name="connsiteX10" fmla="*/ 39674 w 44434"/>
                    <a:gd name="connsiteY10" fmla="*/ 73623 h 82179"/>
                    <a:gd name="connsiteX11" fmla="*/ 42848 w 44434"/>
                    <a:gd name="connsiteY11" fmla="*/ 68862 h 82179"/>
                    <a:gd name="connsiteX12" fmla="*/ 44435 w 44434"/>
                    <a:gd name="connsiteY12" fmla="*/ 57753 h 8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34" h="82179">
                      <a:moveTo>
                        <a:pt x="44435" y="57753"/>
                      </a:moveTo>
                      <a:cubicBezTo>
                        <a:pt x="42848" y="43470"/>
                        <a:pt x="42848" y="30775"/>
                        <a:pt x="41261" y="16492"/>
                      </a:cubicBezTo>
                      <a:cubicBezTo>
                        <a:pt x="41261" y="11731"/>
                        <a:pt x="36500" y="6970"/>
                        <a:pt x="33326" y="3796"/>
                      </a:cubicBezTo>
                      <a:cubicBezTo>
                        <a:pt x="28565" y="623"/>
                        <a:pt x="22217" y="-964"/>
                        <a:pt x="17457" y="623"/>
                      </a:cubicBezTo>
                      <a:cubicBezTo>
                        <a:pt x="12696" y="2210"/>
                        <a:pt x="7935" y="3796"/>
                        <a:pt x="4761" y="8557"/>
                      </a:cubicBezTo>
                      <a:cubicBezTo>
                        <a:pt x="3174" y="10144"/>
                        <a:pt x="3174" y="11731"/>
                        <a:pt x="1587" y="13318"/>
                      </a:cubicBezTo>
                      <a:cubicBezTo>
                        <a:pt x="0" y="16492"/>
                        <a:pt x="0" y="19666"/>
                        <a:pt x="0" y="24427"/>
                      </a:cubicBezTo>
                      <a:cubicBezTo>
                        <a:pt x="1587" y="38709"/>
                        <a:pt x="1587" y="51405"/>
                        <a:pt x="3174" y="65688"/>
                      </a:cubicBezTo>
                      <a:cubicBezTo>
                        <a:pt x="3174" y="70448"/>
                        <a:pt x="7935" y="75209"/>
                        <a:pt x="11109" y="78383"/>
                      </a:cubicBezTo>
                      <a:cubicBezTo>
                        <a:pt x="15870" y="81557"/>
                        <a:pt x="22217" y="83144"/>
                        <a:pt x="26978" y="81557"/>
                      </a:cubicBezTo>
                      <a:cubicBezTo>
                        <a:pt x="31739" y="79970"/>
                        <a:pt x="36500" y="78383"/>
                        <a:pt x="39674" y="73623"/>
                      </a:cubicBezTo>
                      <a:lnTo>
                        <a:pt x="42848" y="68862"/>
                      </a:lnTo>
                      <a:cubicBezTo>
                        <a:pt x="44435" y="64101"/>
                        <a:pt x="44435" y="60927"/>
                        <a:pt x="44435" y="57753"/>
                      </a:cubicBezTo>
                      <a:close/>
                    </a:path>
                  </a:pathLst>
                </a:custGeom>
                <a:solidFill>
                  <a:srgbClr val="7FC97E"/>
                </a:solidFill>
                <a:ln w="15861"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60145695-48A4-4212-997A-2EFAEB35D95B}"/>
                    </a:ext>
                  </a:extLst>
                </p:cNvPr>
                <p:cNvSpPr/>
                <p:nvPr/>
              </p:nvSpPr>
              <p:spPr>
                <a:xfrm>
                  <a:off x="249722" y="3861059"/>
                  <a:ext cx="52766" cy="69032"/>
                </a:xfrm>
                <a:custGeom>
                  <a:avLst/>
                  <a:gdLst>
                    <a:gd name="connsiteX0" fmla="*/ 50386 w 52766"/>
                    <a:gd name="connsiteY0" fmla="*/ 12299 h 69032"/>
                    <a:gd name="connsiteX1" fmla="*/ 39277 w 52766"/>
                    <a:gd name="connsiteY1" fmla="*/ 1190 h 69032"/>
                    <a:gd name="connsiteX2" fmla="*/ 23408 w 52766"/>
                    <a:gd name="connsiteY2" fmla="*/ 1190 h 69032"/>
                    <a:gd name="connsiteX3" fmla="*/ 12299 w 52766"/>
                    <a:gd name="connsiteY3" fmla="*/ 12299 h 69032"/>
                    <a:gd name="connsiteX4" fmla="*/ 1190 w 52766"/>
                    <a:gd name="connsiteY4" fmla="*/ 40864 h 69032"/>
                    <a:gd name="connsiteX5" fmla="*/ 1190 w 52766"/>
                    <a:gd name="connsiteY5" fmla="*/ 56734 h 69032"/>
                    <a:gd name="connsiteX6" fmla="*/ 12299 w 52766"/>
                    <a:gd name="connsiteY6" fmla="*/ 67842 h 69032"/>
                    <a:gd name="connsiteX7" fmla="*/ 28168 w 52766"/>
                    <a:gd name="connsiteY7" fmla="*/ 67842 h 69032"/>
                    <a:gd name="connsiteX8" fmla="*/ 39277 w 52766"/>
                    <a:gd name="connsiteY8" fmla="*/ 56734 h 69032"/>
                    <a:gd name="connsiteX9" fmla="*/ 50386 w 52766"/>
                    <a:gd name="connsiteY9" fmla="*/ 28168 h 69032"/>
                    <a:gd name="connsiteX10" fmla="*/ 50386 w 52766"/>
                    <a:gd name="connsiteY10" fmla="*/ 12299 h 6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66" h="69032">
                      <a:moveTo>
                        <a:pt x="50386" y="12299"/>
                      </a:moveTo>
                      <a:cubicBezTo>
                        <a:pt x="48799" y="7538"/>
                        <a:pt x="44038" y="2777"/>
                        <a:pt x="39277" y="1190"/>
                      </a:cubicBezTo>
                      <a:cubicBezTo>
                        <a:pt x="34516" y="-397"/>
                        <a:pt x="28168" y="-397"/>
                        <a:pt x="23408" y="1190"/>
                      </a:cubicBezTo>
                      <a:cubicBezTo>
                        <a:pt x="18647" y="4364"/>
                        <a:pt x="15473" y="7538"/>
                        <a:pt x="12299" y="12299"/>
                      </a:cubicBezTo>
                      <a:lnTo>
                        <a:pt x="1190" y="40864"/>
                      </a:lnTo>
                      <a:cubicBezTo>
                        <a:pt x="-397" y="45625"/>
                        <a:pt x="-397" y="51973"/>
                        <a:pt x="1190" y="56734"/>
                      </a:cubicBezTo>
                      <a:cubicBezTo>
                        <a:pt x="2777" y="61494"/>
                        <a:pt x="7538" y="66255"/>
                        <a:pt x="12299" y="67842"/>
                      </a:cubicBezTo>
                      <a:cubicBezTo>
                        <a:pt x="17060" y="69429"/>
                        <a:pt x="23408" y="69429"/>
                        <a:pt x="28168" y="67842"/>
                      </a:cubicBezTo>
                      <a:cubicBezTo>
                        <a:pt x="32929" y="64668"/>
                        <a:pt x="36103" y="61494"/>
                        <a:pt x="39277" y="56734"/>
                      </a:cubicBezTo>
                      <a:lnTo>
                        <a:pt x="50386" y="28168"/>
                      </a:lnTo>
                      <a:cubicBezTo>
                        <a:pt x="53560" y="23408"/>
                        <a:pt x="53560" y="17060"/>
                        <a:pt x="50386" y="12299"/>
                      </a:cubicBezTo>
                      <a:close/>
                    </a:path>
                  </a:pathLst>
                </a:custGeom>
                <a:solidFill>
                  <a:srgbClr val="7FC97E"/>
                </a:solidFill>
                <a:ln w="15861"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5A228D8C-01D9-42B0-BF32-6060FEDCC5B1}"/>
                    </a:ext>
                  </a:extLst>
                </p:cNvPr>
                <p:cNvSpPr/>
                <p:nvPr/>
              </p:nvSpPr>
              <p:spPr>
                <a:xfrm>
                  <a:off x="532767" y="4018735"/>
                  <a:ext cx="67274" cy="72658"/>
                </a:xfrm>
                <a:custGeom>
                  <a:avLst/>
                  <a:gdLst>
                    <a:gd name="connsiteX0" fmla="*/ 67275 w 67274"/>
                    <a:gd name="connsiteY0" fmla="*/ 16492 h 72658"/>
                    <a:gd name="connsiteX1" fmla="*/ 59340 w 67274"/>
                    <a:gd name="connsiteY1" fmla="*/ 3796 h 72658"/>
                    <a:gd name="connsiteX2" fmla="*/ 43470 w 67274"/>
                    <a:gd name="connsiteY2" fmla="*/ 623 h 72658"/>
                    <a:gd name="connsiteX3" fmla="*/ 30775 w 67274"/>
                    <a:gd name="connsiteY3" fmla="*/ 8557 h 72658"/>
                    <a:gd name="connsiteX4" fmla="*/ 3796 w 67274"/>
                    <a:gd name="connsiteY4" fmla="*/ 40296 h 72658"/>
                    <a:gd name="connsiteX5" fmla="*/ 623 w 67274"/>
                    <a:gd name="connsiteY5" fmla="*/ 56166 h 72658"/>
                    <a:gd name="connsiteX6" fmla="*/ 8557 w 67274"/>
                    <a:gd name="connsiteY6" fmla="*/ 68862 h 72658"/>
                    <a:gd name="connsiteX7" fmla="*/ 24427 w 67274"/>
                    <a:gd name="connsiteY7" fmla="*/ 72035 h 72658"/>
                    <a:gd name="connsiteX8" fmla="*/ 37122 w 67274"/>
                    <a:gd name="connsiteY8" fmla="*/ 64101 h 72658"/>
                    <a:gd name="connsiteX9" fmla="*/ 64101 w 67274"/>
                    <a:gd name="connsiteY9" fmla="*/ 32362 h 72658"/>
                    <a:gd name="connsiteX10" fmla="*/ 67275 w 67274"/>
                    <a:gd name="connsiteY10" fmla="*/ 16492 h 7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274" h="72658">
                      <a:moveTo>
                        <a:pt x="67275" y="16492"/>
                      </a:moveTo>
                      <a:cubicBezTo>
                        <a:pt x="65688" y="11731"/>
                        <a:pt x="62514" y="6970"/>
                        <a:pt x="59340" y="3796"/>
                      </a:cubicBezTo>
                      <a:cubicBezTo>
                        <a:pt x="54579" y="623"/>
                        <a:pt x="49818" y="-964"/>
                        <a:pt x="43470" y="623"/>
                      </a:cubicBezTo>
                      <a:cubicBezTo>
                        <a:pt x="38709" y="2210"/>
                        <a:pt x="33949" y="3796"/>
                        <a:pt x="30775" y="8557"/>
                      </a:cubicBezTo>
                      <a:cubicBezTo>
                        <a:pt x="21253" y="19666"/>
                        <a:pt x="13318" y="29188"/>
                        <a:pt x="3796" y="40296"/>
                      </a:cubicBezTo>
                      <a:cubicBezTo>
                        <a:pt x="623" y="43470"/>
                        <a:pt x="-964" y="51405"/>
                        <a:pt x="623" y="56166"/>
                      </a:cubicBezTo>
                      <a:cubicBezTo>
                        <a:pt x="2210" y="60927"/>
                        <a:pt x="5383" y="65688"/>
                        <a:pt x="8557" y="68862"/>
                      </a:cubicBezTo>
                      <a:cubicBezTo>
                        <a:pt x="13318" y="72035"/>
                        <a:pt x="18079" y="73623"/>
                        <a:pt x="24427" y="72035"/>
                      </a:cubicBezTo>
                      <a:cubicBezTo>
                        <a:pt x="29188" y="70448"/>
                        <a:pt x="33949" y="68862"/>
                        <a:pt x="37122" y="64101"/>
                      </a:cubicBezTo>
                      <a:cubicBezTo>
                        <a:pt x="46644" y="52992"/>
                        <a:pt x="54579" y="43470"/>
                        <a:pt x="64101" y="32362"/>
                      </a:cubicBezTo>
                      <a:cubicBezTo>
                        <a:pt x="65688" y="27601"/>
                        <a:pt x="67275" y="21253"/>
                        <a:pt x="67275" y="16492"/>
                      </a:cubicBezTo>
                      <a:close/>
                    </a:path>
                  </a:pathLst>
                </a:custGeom>
                <a:solidFill>
                  <a:srgbClr val="7FC97E"/>
                </a:solidFill>
                <a:ln w="15861"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A8EAFFD7-E743-4DF2-AA21-067EE9203805}"/>
                    </a:ext>
                  </a:extLst>
                </p:cNvPr>
                <p:cNvSpPr/>
                <p:nvPr/>
              </p:nvSpPr>
              <p:spPr>
                <a:xfrm>
                  <a:off x="773984" y="3975887"/>
                  <a:ext cx="61549" cy="74244"/>
                </a:xfrm>
                <a:custGeom>
                  <a:avLst/>
                  <a:gdLst>
                    <a:gd name="connsiteX0" fmla="*/ 60927 w 61549"/>
                    <a:gd name="connsiteY0" fmla="*/ 16492 h 74244"/>
                    <a:gd name="connsiteX1" fmla="*/ 52992 w 61549"/>
                    <a:gd name="connsiteY1" fmla="*/ 3796 h 74244"/>
                    <a:gd name="connsiteX2" fmla="*/ 37123 w 61549"/>
                    <a:gd name="connsiteY2" fmla="*/ 623 h 74244"/>
                    <a:gd name="connsiteX3" fmla="*/ 24427 w 61549"/>
                    <a:gd name="connsiteY3" fmla="*/ 8557 h 74244"/>
                    <a:gd name="connsiteX4" fmla="*/ 3796 w 61549"/>
                    <a:gd name="connsiteY4" fmla="*/ 41883 h 74244"/>
                    <a:gd name="connsiteX5" fmla="*/ 623 w 61549"/>
                    <a:gd name="connsiteY5" fmla="*/ 57753 h 74244"/>
                    <a:gd name="connsiteX6" fmla="*/ 8557 w 61549"/>
                    <a:gd name="connsiteY6" fmla="*/ 70448 h 74244"/>
                    <a:gd name="connsiteX7" fmla="*/ 24427 w 61549"/>
                    <a:gd name="connsiteY7" fmla="*/ 73622 h 74244"/>
                    <a:gd name="connsiteX8" fmla="*/ 37123 w 61549"/>
                    <a:gd name="connsiteY8" fmla="*/ 65688 h 74244"/>
                    <a:gd name="connsiteX9" fmla="*/ 57753 w 61549"/>
                    <a:gd name="connsiteY9" fmla="*/ 32362 h 74244"/>
                    <a:gd name="connsiteX10" fmla="*/ 60927 w 61549"/>
                    <a:gd name="connsiteY10" fmla="*/ 16492 h 7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549" h="74244">
                      <a:moveTo>
                        <a:pt x="60927" y="16492"/>
                      </a:moveTo>
                      <a:cubicBezTo>
                        <a:pt x="59340" y="11731"/>
                        <a:pt x="56166" y="6970"/>
                        <a:pt x="52992" y="3796"/>
                      </a:cubicBezTo>
                      <a:cubicBezTo>
                        <a:pt x="48231" y="623"/>
                        <a:pt x="43470" y="-964"/>
                        <a:pt x="37123" y="623"/>
                      </a:cubicBezTo>
                      <a:cubicBezTo>
                        <a:pt x="32362" y="2209"/>
                        <a:pt x="27601" y="3796"/>
                        <a:pt x="24427" y="8557"/>
                      </a:cubicBezTo>
                      <a:cubicBezTo>
                        <a:pt x="18079" y="19666"/>
                        <a:pt x="10144" y="30775"/>
                        <a:pt x="3796" y="41883"/>
                      </a:cubicBezTo>
                      <a:cubicBezTo>
                        <a:pt x="623" y="46644"/>
                        <a:pt x="-964" y="51405"/>
                        <a:pt x="623" y="57753"/>
                      </a:cubicBezTo>
                      <a:cubicBezTo>
                        <a:pt x="2209" y="62514"/>
                        <a:pt x="5383" y="67275"/>
                        <a:pt x="8557" y="70448"/>
                      </a:cubicBezTo>
                      <a:cubicBezTo>
                        <a:pt x="13318" y="73622"/>
                        <a:pt x="18079" y="75209"/>
                        <a:pt x="24427" y="73622"/>
                      </a:cubicBezTo>
                      <a:cubicBezTo>
                        <a:pt x="29188" y="72035"/>
                        <a:pt x="33949" y="70448"/>
                        <a:pt x="37123" y="65688"/>
                      </a:cubicBezTo>
                      <a:cubicBezTo>
                        <a:pt x="43470" y="54579"/>
                        <a:pt x="51405" y="43470"/>
                        <a:pt x="57753" y="32362"/>
                      </a:cubicBezTo>
                      <a:cubicBezTo>
                        <a:pt x="60927" y="27601"/>
                        <a:pt x="62514" y="22840"/>
                        <a:pt x="60927" y="16492"/>
                      </a:cubicBezTo>
                      <a:close/>
                    </a:path>
                  </a:pathLst>
                </a:custGeom>
                <a:solidFill>
                  <a:srgbClr val="7FC97E"/>
                </a:solidFill>
                <a:ln w="15861"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65014CE3-3FF5-4790-98FE-79A2243BE3FD}"/>
                    </a:ext>
                  </a:extLst>
                </p:cNvPr>
                <p:cNvSpPr/>
                <p:nvPr/>
              </p:nvSpPr>
              <p:spPr>
                <a:xfrm>
                  <a:off x="494113" y="3789646"/>
                  <a:ext cx="53162" cy="76967"/>
                </a:xfrm>
                <a:custGeom>
                  <a:avLst/>
                  <a:gdLst>
                    <a:gd name="connsiteX0" fmla="*/ 51973 w 53162"/>
                    <a:gd name="connsiteY0" fmla="*/ 12299 h 76967"/>
                    <a:gd name="connsiteX1" fmla="*/ 40864 w 53162"/>
                    <a:gd name="connsiteY1" fmla="*/ 1190 h 76967"/>
                    <a:gd name="connsiteX2" fmla="*/ 24994 w 53162"/>
                    <a:gd name="connsiteY2" fmla="*/ 1190 h 76967"/>
                    <a:gd name="connsiteX3" fmla="*/ 13886 w 53162"/>
                    <a:gd name="connsiteY3" fmla="*/ 12299 h 76967"/>
                    <a:gd name="connsiteX4" fmla="*/ 1190 w 53162"/>
                    <a:gd name="connsiteY4" fmla="*/ 48799 h 76967"/>
                    <a:gd name="connsiteX5" fmla="*/ 1190 w 53162"/>
                    <a:gd name="connsiteY5" fmla="*/ 64668 h 76967"/>
                    <a:gd name="connsiteX6" fmla="*/ 12299 w 53162"/>
                    <a:gd name="connsiteY6" fmla="*/ 75777 h 76967"/>
                    <a:gd name="connsiteX7" fmla="*/ 28168 w 53162"/>
                    <a:gd name="connsiteY7" fmla="*/ 75777 h 76967"/>
                    <a:gd name="connsiteX8" fmla="*/ 39277 w 53162"/>
                    <a:gd name="connsiteY8" fmla="*/ 64668 h 76967"/>
                    <a:gd name="connsiteX9" fmla="*/ 51973 w 53162"/>
                    <a:gd name="connsiteY9" fmla="*/ 28168 h 76967"/>
                    <a:gd name="connsiteX10" fmla="*/ 51973 w 53162"/>
                    <a:gd name="connsiteY10" fmla="*/ 12299 h 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62" h="76967">
                      <a:moveTo>
                        <a:pt x="51973" y="12299"/>
                      </a:moveTo>
                      <a:cubicBezTo>
                        <a:pt x="50386" y="7538"/>
                        <a:pt x="45625" y="2777"/>
                        <a:pt x="40864" y="1190"/>
                      </a:cubicBezTo>
                      <a:cubicBezTo>
                        <a:pt x="36103" y="-397"/>
                        <a:pt x="29755" y="-397"/>
                        <a:pt x="24994" y="1190"/>
                      </a:cubicBezTo>
                      <a:cubicBezTo>
                        <a:pt x="20234" y="4364"/>
                        <a:pt x="17060" y="7538"/>
                        <a:pt x="13886" y="12299"/>
                      </a:cubicBezTo>
                      <a:lnTo>
                        <a:pt x="1190" y="48799"/>
                      </a:lnTo>
                      <a:cubicBezTo>
                        <a:pt x="-397" y="53560"/>
                        <a:pt x="-397" y="59907"/>
                        <a:pt x="1190" y="64668"/>
                      </a:cubicBezTo>
                      <a:cubicBezTo>
                        <a:pt x="2777" y="69429"/>
                        <a:pt x="7538" y="74190"/>
                        <a:pt x="12299" y="75777"/>
                      </a:cubicBezTo>
                      <a:cubicBezTo>
                        <a:pt x="17060" y="77364"/>
                        <a:pt x="23408" y="77364"/>
                        <a:pt x="28168" y="75777"/>
                      </a:cubicBezTo>
                      <a:cubicBezTo>
                        <a:pt x="32929" y="72603"/>
                        <a:pt x="36103" y="69429"/>
                        <a:pt x="39277" y="64668"/>
                      </a:cubicBezTo>
                      <a:lnTo>
                        <a:pt x="51973" y="28168"/>
                      </a:lnTo>
                      <a:cubicBezTo>
                        <a:pt x="53560" y="21820"/>
                        <a:pt x="53560" y="17060"/>
                        <a:pt x="51973" y="12299"/>
                      </a:cubicBezTo>
                      <a:close/>
                    </a:path>
                  </a:pathLst>
                </a:custGeom>
                <a:solidFill>
                  <a:srgbClr val="7FC97E"/>
                </a:solidFill>
                <a:ln w="15861"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6004C6B8-F919-4FFA-83D2-3C64D7028E44}"/>
                    </a:ext>
                  </a:extLst>
                </p:cNvPr>
                <p:cNvSpPr/>
                <p:nvPr/>
              </p:nvSpPr>
              <p:spPr>
                <a:xfrm>
                  <a:off x="174316" y="3654358"/>
                  <a:ext cx="51626" cy="92043"/>
                </a:xfrm>
                <a:custGeom>
                  <a:avLst/>
                  <a:gdLst>
                    <a:gd name="connsiteX0" fmla="*/ 40096 w 51626"/>
                    <a:gd name="connsiteY0" fmla="*/ 74587 h 92043"/>
                    <a:gd name="connsiteX1" fmla="*/ 51205 w 51626"/>
                    <a:gd name="connsiteY1" fmla="*/ 22217 h 92043"/>
                    <a:gd name="connsiteX2" fmla="*/ 46444 w 51626"/>
                    <a:gd name="connsiteY2" fmla="*/ 7935 h 92043"/>
                    <a:gd name="connsiteX3" fmla="*/ 32161 w 51626"/>
                    <a:gd name="connsiteY3" fmla="*/ 0 h 92043"/>
                    <a:gd name="connsiteX4" fmla="*/ 17879 w 51626"/>
                    <a:gd name="connsiteY4" fmla="*/ 4761 h 92043"/>
                    <a:gd name="connsiteX5" fmla="*/ 14705 w 51626"/>
                    <a:gd name="connsiteY5" fmla="*/ 7935 h 92043"/>
                    <a:gd name="connsiteX6" fmla="*/ 11531 w 51626"/>
                    <a:gd name="connsiteY6" fmla="*/ 17457 h 92043"/>
                    <a:gd name="connsiteX7" fmla="*/ 422 w 51626"/>
                    <a:gd name="connsiteY7" fmla="*/ 69826 h 92043"/>
                    <a:gd name="connsiteX8" fmla="*/ 5183 w 51626"/>
                    <a:gd name="connsiteY8" fmla="*/ 84109 h 92043"/>
                    <a:gd name="connsiteX9" fmla="*/ 19466 w 51626"/>
                    <a:gd name="connsiteY9" fmla="*/ 92043 h 92043"/>
                    <a:gd name="connsiteX10" fmla="*/ 33748 w 51626"/>
                    <a:gd name="connsiteY10" fmla="*/ 87282 h 92043"/>
                    <a:gd name="connsiteX11" fmla="*/ 36922 w 51626"/>
                    <a:gd name="connsiteY11" fmla="*/ 84109 h 92043"/>
                    <a:gd name="connsiteX12" fmla="*/ 40096 w 51626"/>
                    <a:gd name="connsiteY12" fmla="*/ 74587 h 9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26" h="92043">
                      <a:moveTo>
                        <a:pt x="40096" y="74587"/>
                      </a:moveTo>
                      <a:cubicBezTo>
                        <a:pt x="43270" y="57130"/>
                        <a:pt x="48031" y="39674"/>
                        <a:pt x="51205" y="22217"/>
                      </a:cubicBezTo>
                      <a:cubicBezTo>
                        <a:pt x="52792" y="17457"/>
                        <a:pt x="49618" y="11109"/>
                        <a:pt x="46444" y="7935"/>
                      </a:cubicBezTo>
                      <a:cubicBezTo>
                        <a:pt x="43270" y="4761"/>
                        <a:pt x="36922" y="1587"/>
                        <a:pt x="32161" y="0"/>
                      </a:cubicBezTo>
                      <a:cubicBezTo>
                        <a:pt x="27400" y="0"/>
                        <a:pt x="21053" y="1587"/>
                        <a:pt x="17879" y="4761"/>
                      </a:cubicBezTo>
                      <a:cubicBezTo>
                        <a:pt x="16292" y="6348"/>
                        <a:pt x="14705" y="7935"/>
                        <a:pt x="14705" y="7935"/>
                      </a:cubicBezTo>
                      <a:cubicBezTo>
                        <a:pt x="13118" y="11109"/>
                        <a:pt x="11531" y="14282"/>
                        <a:pt x="11531" y="17457"/>
                      </a:cubicBezTo>
                      <a:cubicBezTo>
                        <a:pt x="8357" y="34913"/>
                        <a:pt x="3596" y="52369"/>
                        <a:pt x="422" y="69826"/>
                      </a:cubicBezTo>
                      <a:cubicBezTo>
                        <a:pt x="-1165" y="74587"/>
                        <a:pt x="2009" y="80935"/>
                        <a:pt x="5183" y="84109"/>
                      </a:cubicBezTo>
                      <a:cubicBezTo>
                        <a:pt x="8357" y="87282"/>
                        <a:pt x="14705" y="90456"/>
                        <a:pt x="19466" y="92043"/>
                      </a:cubicBezTo>
                      <a:cubicBezTo>
                        <a:pt x="24226" y="92043"/>
                        <a:pt x="30574" y="90456"/>
                        <a:pt x="33748" y="87282"/>
                      </a:cubicBezTo>
                      <a:cubicBezTo>
                        <a:pt x="35335" y="85695"/>
                        <a:pt x="36922" y="84109"/>
                        <a:pt x="36922" y="84109"/>
                      </a:cubicBezTo>
                      <a:cubicBezTo>
                        <a:pt x="38509" y="82522"/>
                        <a:pt x="40096" y="79348"/>
                        <a:pt x="40096" y="74587"/>
                      </a:cubicBezTo>
                      <a:close/>
                    </a:path>
                  </a:pathLst>
                </a:custGeom>
                <a:solidFill>
                  <a:srgbClr val="7FC97E"/>
                </a:solidFill>
                <a:ln w="15861"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C3410532-3DAA-4B95-8319-18090D7E0155}"/>
                    </a:ext>
                  </a:extLst>
                </p:cNvPr>
                <p:cNvSpPr/>
                <p:nvPr/>
              </p:nvSpPr>
              <p:spPr>
                <a:xfrm>
                  <a:off x="51353" y="3513516"/>
                  <a:ext cx="54353" cy="76967"/>
                </a:xfrm>
                <a:custGeom>
                  <a:avLst/>
                  <a:gdLst>
                    <a:gd name="connsiteX0" fmla="*/ 51973 w 54353"/>
                    <a:gd name="connsiteY0" fmla="*/ 12299 h 76967"/>
                    <a:gd name="connsiteX1" fmla="*/ 40864 w 54353"/>
                    <a:gd name="connsiteY1" fmla="*/ 1190 h 76967"/>
                    <a:gd name="connsiteX2" fmla="*/ 24994 w 54353"/>
                    <a:gd name="connsiteY2" fmla="*/ 1190 h 76967"/>
                    <a:gd name="connsiteX3" fmla="*/ 13886 w 54353"/>
                    <a:gd name="connsiteY3" fmla="*/ 12299 h 76967"/>
                    <a:gd name="connsiteX4" fmla="*/ 1190 w 54353"/>
                    <a:gd name="connsiteY4" fmla="*/ 48799 h 76967"/>
                    <a:gd name="connsiteX5" fmla="*/ 1190 w 54353"/>
                    <a:gd name="connsiteY5" fmla="*/ 64668 h 76967"/>
                    <a:gd name="connsiteX6" fmla="*/ 12299 w 54353"/>
                    <a:gd name="connsiteY6" fmla="*/ 75777 h 76967"/>
                    <a:gd name="connsiteX7" fmla="*/ 28168 w 54353"/>
                    <a:gd name="connsiteY7" fmla="*/ 75777 h 76967"/>
                    <a:gd name="connsiteX8" fmla="*/ 39277 w 54353"/>
                    <a:gd name="connsiteY8" fmla="*/ 64668 h 76967"/>
                    <a:gd name="connsiteX9" fmla="*/ 51973 w 54353"/>
                    <a:gd name="connsiteY9" fmla="*/ 28168 h 76967"/>
                    <a:gd name="connsiteX10" fmla="*/ 51973 w 54353"/>
                    <a:gd name="connsiteY10" fmla="*/ 12299 h 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53" h="76967">
                      <a:moveTo>
                        <a:pt x="51973" y="12299"/>
                      </a:moveTo>
                      <a:cubicBezTo>
                        <a:pt x="50386" y="7538"/>
                        <a:pt x="45625" y="2777"/>
                        <a:pt x="40864" y="1190"/>
                      </a:cubicBezTo>
                      <a:cubicBezTo>
                        <a:pt x="36103" y="-397"/>
                        <a:pt x="29755" y="-397"/>
                        <a:pt x="24994" y="1190"/>
                      </a:cubicBezTo>
                      <a:cubicBezTo>
                        <a:pt x="20234" y="4364"/>
                        <a:pt x="17060" y="7538"/>
                        <a:pt x="13886" y="12299"/>
                      </a:cubicBezTo>
                      <a:lnTo>
                        <a:pt x="1190" y="48799"/>
                      </a:lnTo>
                      <a:cubicBezTo>
                        <a:pt x="-397" y="53560"/>
                        <a:pt x="-397" y="59907"/>
                        <a:pt x="1190" y="64668"/>
                      </a:cubicBezTo>
                      <a:cubicBezTo>
                        <a:pt x="2777" y="69429"/>
                        <a:pt x="7538" y="74190"/>
                        <a:pt x="12299" y="75777"/>
                      </a:cubicBezTo>
                      <a:cubicBezTo>
                        <a:pt x="17060" y="77364"/>
                        <a:pt x="23408" y="77364"/>
                        <a:pt x="28168" y="75777"/>
                      </a:cubicBezTo>
                      <a:cubicBezTo>
                        <a:pt x="32929" y="72603"/>
                        <a:pt x="36103" y="69429"/>
                        <a:pt x="39277" y="64668"/>
                      </a:cubicBezTo>
                      <a:lnTo>
                        <a:pt x="51973" y="28168"/>
                      </a:lnTo>
                      <a:cubicBezTo>
                        <a:pt x="55147" y="23408"/>
                        <a:pt x="55147" y="17060"/>
                        <a:pt x="51973" y="12299"/>
                      </a:cubicBezTo>
                      <a:close/>
                    </a:path>
                  </a:pathLst>
                </a:custGeom>
                <a:solidFill>
                  <a:srgbClr val="7FC97E"/>
                </a:solidFill>
                <a:ln w="15861" cap="flat">
                  <a:noFill/>
                  <a:prstDash val="solid"/>
                  <a:miter/>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CE1AC9D9-2F03-4078-BEC6-CEBD2378A80F}"/>
                    </a:ext>
                  </a:extLst>
                </p:cNvPr>
                <p:cNvSpPr/>
                <p:nvPr/>
              </p:nvSpPr>
              <p:spPr>
                <a:xfrm>
                  <a:off x="161077" y="3223329"/>
                  <a:ext cx="59060" cy="90799"/>
                </a:xfrm>
                <a:custGeom>
                  <a:avLst/>
                  <a:gdLst>
                    <a:gd name="connsiteX0" fmla="*/ 45400 w 59060"/>
                    <a:gd name="connsiteY0" fmla="*/ 965 h 90799"/>
                    <a:gd name="connsiteX1" fmla="*/ 20009 w 59060"/>
                    <a:gd name="connsiteY1" fmla="*/ 13661 h 90799"/>
                    <a:gd name="connsiteX2" fmla="*/ 965 w 59060"/>
                    <a:gd name="connsiteY2" fmla="*/ 64443 h 90799"/>
                    <a:gd name="connsiteX3" fmla="*/ 13661 w 59060"/>
                    <a:gd name="connsiteY3" fmla="*/ 89835 h 90799"/>
                    <a:gd name="connsiteX4" fmla="*/ 39052 w 59060"/>
                    <a:gd name="connsiteY4" fmla="*/ 77139 h 90799"/>
                    <a:gd name="connsiteX5" fmla="*/ 58096 w 59060"/>
                    <a:gd name="connsiteY5" fmla="*/ 26357 h 90799"/>
                    <a:gd name="connsiteX6" fmla="*/ 45400 w 59060"/>
                    <a:gd name="connsiteY6" fmla="*/ 965 h 9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60" h="90799">
                      <a:moveTo>
                        <a:pt x="45400" y="965"/>
                      </a:moveTo>
                      <a:cubicBezTo>
                        <a:pt x="34291" y="-2209"/>
                        <a:pt x="23183" y="2552"/>
                        <a:pt x="20009" y="13661"/>
                      </a:cubicBezTo>
                      <a:lnTo>
                        <a:pt x="965" y="64443"/>
                      </a:lnTo>
                      <a:cubicBezTo>
                        <a:pt x="-2209" y="73965"/>
                        <a:pt x="2552" y="86661"/>
                        <a:pt x="13661" y="89835"/>
                      </a:cubicBezTo>
                      <a:cubicBezTo>
                        <a:pt x="24770" y="93009"/>
                        <a:pt x="35878" y="88248"/>
                        <a:pt x="39052" y="77139"/>
                      </a:cubicBezTo>
                      <a:lnTo>
                        <a:pt x="58096" y="26357"/>
                      </a:lnTo>
                      <a:cubicBezTo>
                        <a:pt x="61269" y="16835"/>
                        <a:pt x="56509" y="4139"/>
                        <a:pt x="45400" y="965"/>
                      </a:cubicBezTo>
                      <a:close/>
                    </a:path>
                  </a:pathLst>
                </a:custGeom>
                <a:solidFill>
                  <a:srgbClr val="7FC97E"/>
                </a:solidFill>
                <a:ln w="15861"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4F7D52FD-63B9-4CC0-943C-08DD4302BC34}"/>
                    </a:ext>
                  </a:extLst>
                </p:cNvPr>
                <p:cNvSpPr/>
                <p:nvPr/>
              </p:nvSpPr>
              <p:spPr>
                <a:xfrm>
                  <a:off x="317961" y="3432582"/>
                  <a:ext cx="52766" cy="69032"/>
                </a:xfrm>
                <a:custGeom>
                  <a:avLst/>
                  <a:gdLst>
                    <a:gd name="connsiteX0" fmla="*/ 50386 w 52766"/>
                    <a:gd name="connsiteY0" fmla="*/ 12299 h 69032"/>
                    <a:gd name="connsiteX1" fmla="*/ 39277 w 52766"/>
                    <a:gd name="connsiteY1" fmla="*/ 1190 h 69032"/>
                    <a:gd name="connsiteX2" fmla="*/ 23408 w 52766"/>
                    <a:gd name="connsiteY2" fmla="*/ 1190 h 69032"/>
                    <a:gd name="connsiteX3" fmla="*/ 12299 w 52766"/>
                    <a:gd name="connsiteY3" fmla="*/ 12299 h 69032"/>
                    <a:gd name="connsiteX4" fmla="*/ 1190 w 52766"/>
                    <a:gd name="connsiteY4" fmla="*/ 40864 h 69032"/>
                    <a:gd name="connsiteX5" fmla="*/ 1190 w 52766"/>
                    <a:gd name="connsiteY5" fmla="*/ 56734 h 69032"/>
                    <a:gd name="connsiteX6" fmla="*/ 12299 w 52766"/>
                    <a:gd name="connsiteY6" fmla="*/ 67842 h 69032"/>
                    <a:gd name="connsiteX7" fmla="*/ 28168 w 52766"/>
                    <a:gd name="connsiteY7" fmla="*/ 67842 h 69032"/>
                    <a:gd name="connsiteX8" fmla="*/ 39277 w 52766"/>
                    <a:gd name="connsiteY8" fmla="*/ 56734 h 69032"/>
                    <a:gd name="connsiteX9" fmla="*/ 50386 w 52766"/>
                    <a:gd name="connsiteY9" fmla="*/ 28168 h 69032"/>
                    <a:gd name="connsiteX10" fmla="*/ 50386 w 52766"/>
                    <a:gd name="connsiteY10" fmla="*/ 12299 h 6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66" h="69032">
                      <a:moveTo>
                        <a:pt x="50386" y="12299"/>
                      </a:moveTo>
                      <a:cubicBezTo>
                        <a:pt x="48799" y="7538"/>
                        <a:pt x="44038" y="2777"/>
                        <a:pt x="39277" y="1190"/>
                      </a:cubicBezTo>
                      <a:cubicBezTo>
                        <a:pt x="34516" y="-397"/>
                        <a:pt x="28168" y="-397"/>
                        <a:pt x="23408" y="1190"/>
                      </a:cubicBezTo>
                      <a:cubicBezTo>
                        <a:pt x="18647" y="4364"/>
                        <a:pt x="15473" y="7538"/>
                        <a:pt x="12299" y="12299"/>
                      </a:cubicBezTo>
                      <a:lnTo>
                        <a:pt x="1190" y="40864"/>
                      </a:lnTo>
                      <a:cubicBezTo>
                        <a:pt x="-397" y="45625"/>
                        <a:pt x="-397" y="51973"/>
                        <a:pt x="1190" y="56734"/>
                      </a:cubicBezTo>
                      <a:cubicBezTo>
                        <a:pt x="2777" y="61494"/>
                        <a:pt x="7538" y="66255"/>
                        <a:pt x="12299" y="67842"/>
                      </a:cubicBezTo>
                      <a:cubicBezTo>
                        <a:pt x="17060" y="69429"/>
                        <a:pt x="23408" y="69429"/>
                        <a:pt x="28168" y="67842"/>
                      </a:cubicBezTo>
                      <a:cubicBezTo>
                        <a:pt x="32929" y="64668"/>
                        <a:pt x="36103" y="61494"/>
                        <a:pt x="39277" y="56734"/>
                      </a:cubicBezTo>
                      <a:lnTo>
                        <a:pt x="50386" y="28168"/>
                      </a:lnTo>
                      <a:cubicBezTo>
                        <a:pt x="53560" y="21820"/>
                        <a:pt x="53560" y="17060"/>
                        <a:pt x="50386" y="12299"/>
                      </a:cubicBezTo>
                      <a:close/>
                    </a:path>
                  </a:pathLst>
                </a:custGeom>
                <a:solidFill>
                  <a:srgbClr val="7FC97E"/>
                </a:solidFill>
                <a:ln w="15861"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09256ABB-FAFE-4905-B65F-9250CBE39D63}"/>
                    </a:ext>
                  </a:extLst>
                </p:cNvPr>
                <p:cNvSpPr/>
                <p:nvPr/>
              </p:nvSpPr>
              <p:spPr>
                <a:xfrm>
                  <a:off x="533786" y="3284995"/>
                  <a:ext cx="53162" cy="76967"/>
                </a:xfrm>
                <a:custGeom>
                  <a:avLst/>
                  <a:gdLst>
                    <a:gd name="connsiteX0" fmla="*/ 51973 w 53162"/>
                    <a:gd name="connsiteY0" fmla="*/ 12299 h 76967"/>
                    <a:gd name="connsiteX1" fmla="*/ 40864 w 53162"/>
                    <a:gd name="connsiteY1" fmla="*/ 1190 h 76967"/>
                    <a:gd name="connsiteX2" fmla="*/ 24994 w 53162"/>
                    <a:gd name="connsiteY2" fmla="*/ 1190 h 76967"/>
                    <a:gd name="connsiteX3" fmla="*/ 13886 w 53162"/>
                    <a:gd name="connsiteY3" fmla="*/ 12299 h 76967"/>
                    <a:gd name="connsiteX4" fmla="*/ 1190 w 53162"/>
                    <a:gd name="connsiteY4" fmla="*/ 48799 h 76967"/>
                    <a:gd name="connsiteX5" fmla="*/ 1190 w 53162"/>
                    <a:gd name="connsiteY5" fmla="*/ 64668 h 76967"/>
                    <a:gd name="connsiteX6" fmla="*/ 12299 w 53162"/>
                    <a:gd name="connsiteY6" fmla="*/ 75777 h 76967"/>
                    <a:gd name="connsiteX7" fmla="*/ 28168 w 53162"/>
                    <a:gd name="connsiteY7" fmla="*/ 75777 h 76967"/>
                    <a:gd name="connsiteX8" fmla="*/ 39277 w 53162"/>
                    <a:gd name="connsiteY8" fmla="*/ 64668 h 76967"/>
                    <a:gd name="connsiteX9" fmla="*/ 51973 w 53162"/>
                    <a:gd name="connsiteY9" fmla="*/ 28168 h 76967"/>
                    <a:gd name="connsiteX10" fmla="*/ 51973 w 53162"/>
                    <a:gd name="connsiteY10" fmla="*/ 12299 h 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62" h="76967">
                      <a:moveTo>
                        <a:pt x="51973" y="12299"/>
                      </a:moveTo>
                      <a:cubicBezTo>
                        <a:pt x="50386" y="7538"/>
                        <a:pt x="45625" y="2777"/>
                        <a:pt x="40864" y="1190"/>
                      </a:cubicBezTo>
                      <a:cubicBezTo>
                        <a:pt x="36103" y="-397"/>
                        <a:pt x="29755" y="-397"/>
                        <a:pt x="24994" y="1190"/>
                      </a:cubicBezTo>
                      <a:cubicBezTo>
                        <a:pt x="20234" y="4364"/>
                        <a:pt x="17060" y="7538"/>
                        <a:pt x="13886" y="12299"/>
                      </a:cubicBezTo>
                      <a:lnTo>
                        <a:pt x="1190" y="48799"/>
                      </a:lnTo>
                      <a:cubicBezTo>
                        <a:pt x="-397" y="53560"/>
                        <a:pt x="-397" y="59907"/>
                        <a:pt x="1190" y="64668"/>
                      </a:cubicBezTo>
                      <a:cubicBezTo>
                        <a:pt x="2777" y="69429"/>
                        <a:pt x="7538" y="74190"/>
                        <a:pt x="12299" y="75777"/>
                      </a:cubicBezTo>
                      <a:cubicBezTo>
                        <a:pt x="17060" y="77364"/>
                        <a:pt x="23408" y="77364"/>
                        <a:pt x="28168" y="75777"/>
                      </a:cubicBezTo>
                      <a:cubicBezTo>
                        <a:pt x="32929" y="72603"/>
                        <a:pt x="36103" y="69429"/>
                        <a:pt x="39277" y="64668"/>
                      </a:cubicBezTo>
                      <a:lnTo>
                        <a:pt x="51973" y="28168"/>
                      </a:lnTo>
                      <a:cubicBezTo>
                        <a:pt x="53560" y="21821"/>
                        <a:pt x="53560" y="17060"/>
                        <a:pt x="51973" y="12299"/>
                      </a:cubicBezTo>
                      <a:close/>
                    </a:path>
                  </a:pathLst>
                </a:custGeom>
                <a:solidFill>
                  <a:srgbClr val="7FC97E"/>
                </a:solidFill>
                <a:ln w="15861"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30757762-7378-456F-A8A2-3A1B221FA650}"/>
                    </a:ext>
                  </a:extLst>
                </p:cNvPr>
                <p:cNvSpPr/>
                <p:nvPr/>
              </p:nvSpPr>
              <p:spPr>
                <a:xfrm>
                  <a:off x="447072" y="3602953"/>
                  <a:ext cx="78383" cy="83766"/>
                </a:xfrm>
                <a:custGeom>
                  <a:avLst/>
                  <a:gdLst>
                    <a:gd name="connsiteX0" fmla="*/ 78383 w 78383"/>
                    <a:gd name="connsiteY0" fmla="*/ 16492 h 83766"/>
                    <a:gd name="connsiteX1" fmla="*/ 70449 w 78383"/>
                    <a:gd name="connsiteY1" fmla="*/ 3796 h 83766"/>
                    <a:gd name="connsiteX2" fmla="*/ 54579 w 78383"/>
                    <a:gd name="connsiteY2" fmla="*/ 623 h 83766"/>
                    <a:gd name="connsiteX3" fmla="*/ 41883 w 78383"/>
                    <a:gd name="connsiteY3" fmla="*/ 8557 h 83766"/>
                    <a:gd name="connsiteX4" fmla="*/ 3796 w 78383"/>
                    <a:gd name="connsiteY4" fmla="*/ 51405 h 83766"/>
                    <a:gd name="connsiteX5" fmla="*/ 623 w 78383"/>
                    <a:gd name="connsiteY5" fmla="*/ 67275 h 83766"/>
                    <a:gd name="connsiteX6" fmla="*/ 8557 w 78383"/>
                    <a:gd name="connsiteY6" fmla="*/ 79970 h 83766"/>
                    <a:gd name="connsiteX7" fmla="*/ 24427 w 78383"/>
                    <a:gd name="connsiteY7" fmla="*/ 83144 h 83766"/>
                    <a:gd name="connsiteX8" fmla="*/ 37122 w 78383"/>
                    <a:gd name="connsiteY8" fmla="*/ 75209 h 83766"/>
                    <a:gd name="connsiteX9" fmla="*/ 75209 w 78383"/>
                    <a:gd name="connsiteY9" fmla="*/ 32362 h 83766"/>
                    <a:gd name="connsiteX10" fmla="*/ 78383 w 78383"/>
                    <a:gd name="connsiteY10" fmla="*/ 16492 h 8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383" h="83766">
                      <a:moveTo>
                        <a:pt x="78383" y="16492"/>
                      </a:moveTo>
                      <a:cubicBezTo>
                        <a:pt x="76796" y="11731"/>
                        <a:pt x="73622" y="6970"/>
                        <a:pt x="70449" y="3796"/>
                      </a:cubicBezTo>
                      <a:cubicBezTo>
                        <a:pt x="65688" y="623"/>
                        <a:pt x="60927" y="-964"/>
                        <a:pt x="54579" y="623"/>
                      </a:cubicBezTo>
                      <a:cubicBezTo>
                        <a:pt x="49818" y="2209"/>
                        <a:pt x="45057" y="5384"/>
                        <a:pt x="41883" y="8557"/>
                      </a:cubicBezTo>
                      <a:cubicBezTo>
                        <a:pt x="29188" y="22840"/>
                        <a:pt x="16492" y="37123"/>
                        <a:pt x="3796" y="51405"/>
                      </a:cubicBezTo>
                      <a:cubicBezTo>
                        <a:pt x="623" y="54579"/>
                        <a:pt x="-964" y="62514"/>
                        <a:pt x="623" y="67275"/>
                      </a:cubicBezTo>
                      <a:cubicBezTo>
                        <a:pt x="2209" y="72035"/>
                        <a:pt x="5383" y="76796"/>
                        <a:pt x="8557" y="79970"/>
                      </a:cubicBezTo>
                      <a:cubicBezTo>
                        <a:pt x="13318" y="83144"/>
                        <a:pt x="18079" y="84731"/>
                        <a:pt x="24427" y="83144"/>
                      </a:cubicBezTo>
                      <a:cubicBezTo>
                        <a:pt x="29188" y="81557"/>
                        <a:pt x="33949" y="78383"/>
                        <a:pt x="37122" y="75209"/>
                      </a:cubicBezTo>
                      <a:cubicBezTo>
                        <a:pt x="49818" y="60927"/>
                        <a:pt x="62514" y="46644"/>
                        <a:pt x="75209" y="32362"/>
                      </a:cubicBezTo>
                      <a:cubicBezTo>
                        <a:pt x="78383" y="27601"/>
                        <a:pt x="78383" y="21253"/>
                        <a:pt x="78383" y="16492"/>
                      </a:cubicBezTo>
                      <a:close/>
                    </a:path>
                  </a:pathLst>
                </a:custGeom>
                <a:solidFill>
                  <a:srgbClr val="7FC97E"/>
                </a:solidFill>
                <a:ln w="15861" cap="flat">
                  <a:noFill/>
                  <a:prstDash val="solid"/>
                  <a:miter/>
                </a:ln>
              </p:spPr>
              <p:txBody>
                <a:bodyPr rtlCol="0" anchor="ctr"/>
                <a:lstStyle/>
                <a:p>
                  <a:endParaRPr lang="en-US"/>
                </a:p>
              </p:txBody>
            </p:sp>
            <p:sp>
              <p:nvSpPr>
                <p:cNvPr id="85" name="รูปแบบอิสระ: รูปร่าง 84">
                  <a:extLst>
                    <a:ext uri="{FF2B5EF4-FFF2-40B4-BE49-F238E27FC236}">
                      <a16:creationId xmlns:a16="http://schemas.microsoft.com/office/drawing/2014/main" xmlns="" id="{D0EBF4A4-8C26-4747-A17E-2AC33E0FD00B}"/>
                    </a:ext>
                  </a:extLst>
                </p:cNvPr>
                <p:cNvSpPr/>
                <p:nvPr/>
              </p:nvSpPr>
              <p:spPr>
                <a:xfrm>
                  <a:off x="908307" y="3389734"/>
                  <a:ext cx="53162" cy="76967"/>
                </a:xfrm>
                <a:custGeom>
                  <a:avLst/>
                  <a:gdLst>
                    <a:gd name="connsiteX0" fmla="*/ 51973 w 53162"/>
                    <a:gd name="connsiteY0" fmla="*/ 12299 h 76967"/>
                    <a:gd name="connsiteX1" fmla="*/ 40864 w 53162"/>
                    <a:gd name="connsiteY1" fmla="*/ 1190 h 76967"/>
                    <a:gd name="connsiteX2" fmla="*/ 24994 w 53162"/>
                    <a:gd name="connsiteY2" fmla="*/ 1190 h 76967"/>
                    <a:gd name="connsiteX3" fmla="*/ 13886 w 53162"/>
                    <a:gd name="connsiteY3" fmla="*/ 12299 h 76967"/>
                    <a:gd name="connsiteX4" fmla="*/ 1190 w 53162"/>
                    <a:gd name="connsiteY4" fmla="*/ 48799 h 76967"/>
                    <a:gd name="connsiteX5" fmla="*/ 1190 w 53162"/>
                    <a:gd name="connsiteY5" fmla="*/ 64668 h 76967"/>
                    <a:gd name="connsiteX6" fmla="*/ 12299 w 53162"/>
                    <a:gd name="connsiteY6" fmla="*/ 75777 h 76967"/>
                    <a:gd name="connsiteX7" fmla="*/ 28168 w 53162"/>
                    <a:gd name="connsiteY7" fmla="*/ 75777 h 76967"/>
                    <a:gd name="connsiteX8" fmla="*/ 39277 w 53162"/>
                    <a:gd name="connsiteY8" fmla="*/ 64668 h 76967"/>
                    <a:gd name="connsiteX9" fmla="*/ 51973 w 53162"/>
                    <a:gd name="connsiteY9" fmla="*/ 28168 h 76967"/>
                    <a:gd name="connsiteX10" fmla="*/ 51973 w 53162"/>
                    <a:gd name="connsiteY10" fmla="*/ 12299 h 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62" h="76967">
                      <a:moveTo>
                        <a:pt x="51973" y="12299"/>
                      </a:moveTo>
                      <a:cubicBezTo>
                        <a:pt x="50386" y="7538"/>
                        <a:pt x="45625" y="2777"/>
                        <a:pt x="40864" y="1190"/>
                      </a:cubicBezTo>
                      <a:cubicBezTo>
                        <a:pt x="36103" y="-397"/>
                        <a:pt x="29755" y="-397"/>
                        <a:pt x="24994" y="1190"/>
                      </a:cubicBezTo>
                      <a:cubicBezTo>
                        <a:pt x="20234" y="4364"/>
                        <a:pt x="17060" y="7538"/>
                        <a:pt x="13886" y="12299"/>
                      </a:cubicBezTo>
                      <a:lnTo>
                        <a:pt x="1190" y="48799"/>
                      </a:lnTo>
                      <a:cubicBezTo>
                        <a:pt x="-397" y="53560"/>
                        <a:pt x="-397" y="59908"/>
                        <a:pt x="1190" y="64668"/>
                      </a:cubicBezTo>
                      <a:cubicBezTo>
                        <a:pt x="2777" y="69429"/>
                        <a:pt x="7538" y="74190"/>
                        <a:pt x="12299" y="75777"/>
                      </a:cubicBezTo>
                      <a:cubicBezTo>
                        <a:pt x="17060" y="77364"/>
                        <a:pt x="23408" y="77364"/>
                        <a:pt x="28168" y="75777"/>
                      </a:cubicBezTo>
                      <a:cubicBezTo>
                        <a:pt x="32929" y="72603"/>
                        <a:pt x="36103" y="69429"/>
                        <a:pt x="39277" y="64668"/>
                      </a:cubicBezTo>
                      <a:lnTo>
                        <a:pt x="51973" y="28168"/>
                      </a:lnTo>
                      <a:cubicBezTo>
                        <a:pt x="53560" y="23408"/>
                        <a:pt x="53560" y="17060"/>
                        <a:pt x="51973" y="12299"/>
                      </a:cubicBezTo>
                      <a:close/>
                    </a:path>
                  </a:pathLst>
                </a:custGeom>
                <a:solidFill>
                  <a:srgbClr val="7FC97E"/>
                </a:solidFill>
                <a:ln w="15861"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E98AA7B8-25E8-41BE-8376-F10FDC89770C}"/>
                    </a:ext>
                  </a:extLst>
                </p:cNvPr>
                <p:cNvSpPr/>
                <p:nvPr/>
              </p:nvSpPr>
              <p:spPr>
                <a:xfrm>
                  <a:off x="651789" y="3469649"/>
                  <a:ext cx="61549" cy="74245"/>
                </a:xfrm>
                <a:custGeom>
                  <a:avLst/>
                  <a:gdLst>
                    <a:gd name="connsiteX0" fmla="*/ 60927 w 61549"/>
                    <a:gd name="connsiteY0" fmla="*/ 16492 h 74245"/>
                    <a:gd name="connsiteX1" fmla="*/ 52992 w 61549"/>
                    <a:gd name="connsiteY1" fmla="*/ 3797 h 74245"/>
                    <a:gd name="connsiteX2" fmla="*/ 37122 w 61549"/>
                    <a:gd name="connsiteY2" fmla="*/ 623 h 74245"/>
                    <a:gd name="connsiteX3" fmla="*/ 24427 w 61549"/>
                    <a:gd name="connsiteY3" fmla="*/ 8557 h 74245"/>
                    <a:gd name="connsiteX4" fmla="*/ 3796 w 61549"/>
                    <a:gd name="connsiteY4" fmla="*/ 41883 h 74245"/>
                    <a:gd name="connsiteX5" fmla="*/ 623 w 61549"/>
                    <a:gd name="connsiteY5" fmla="*/ 57753 h 74245"/>
                    <a:gd name="connsiteX6" fmla="*/ 8557 w 61549"/>
                    <a:gd name="connsiteY6" fmla="*/ 70449 h 74245"/>
                    <a:gd name="connsiteX7" fmla="*/ 24427 w 61549"/>
                    <a:gd name="connsiteY7" fmla="*/ 73622 h 74245"/>
                    <a:gd name="connsiteX8" fmla="*/ 37122 w 61549"/>
                    <a:gd name="connsiteY8" fmla="*/ 65688 h 74245"/>
                    <a:gd name="connsiteX9" fmla="*/ 57753 w 61549"/>
                    <a:gd name="connsiteY9" fmla="*/ 32362 h 74245"/>
                    <a:gd name="connsiteX10" fmla="*/ 60927 w 61549"/>
                    <a:gd name="connsiteY10" fmla="*/ 16492 h 7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549" h="74245">
                      <a:moveTo>
                        <a:pt x="60927" y="16492"/>
                      </a:moveTo>
                      <a:cubicBezTo>
                        <a:pt x="59340" y="11731"/>
                        <a:pt x="56166" y="6970"/>
                        <a:pt x="52992" y="3797"/>
                      </a:cubicBezTo>
                      <a:cubicBezTo>
                        <a:pt x="48231" y="623"/>
                        <a:pt x="43470" y="-964"/>
                        <a:pt x="37122" y="623"/>
                      </a:cubicBezTo>
                      <a:cubicBezTo>
                        <a:pt x="32362" y="2210"/>
                        <a:pt x="27601" y="3797"/>
                        <a:pt x="24427" y="8557"/>
                      </a:cubicBezTo>
                      <a:cubicBezTo>
                        <a:pt x="18079" y="19666"/>
                        <a:pt x="10144" y="30775"/>
                        <a:pt x="3796" y="41883"/>
                      </a:cubicBezTo>
                      <a:cubicBezTo>
                        <a:pt x="623" y="46644"/>
                        <a:pt x="-964" y="51405"/>
                        <a:pt x="623" y="57753"/>
                      </a:cubicBezTo>
                      <a:cubicBezTo>
                        <a:pt x="2210" y="62514"/>
                        <a:pt x="5383" y="67275"/>
                        <a:pt x="8557" y="70449"/>
                      </a:cubicBezTo>
                      <a:cubicBezTo>
                        <a:pt x="13318" y="73622"/>
                        <a:pt x="18079" y="75209"/>
                        <a:pt x="24427" y="73622"/>
                      </a:cubicBezTo>
                      <a:cubicBezTo>
                        <a:pt x="29188" y="72035"/>
                        <a:pt x="33949" y="70449"/>
                        <a:pt x="37122" y="65688"/>
                      </a:cubicBezTo>
                      <a:cubicBezTo>
                        <a:pt x="43470" y="54579"/>
                        <a:pt x="51405" y="43470"/>
                        <a:pt x="57753" y="32362"/>
                      </a:cubicBezTo>
                      <a:cubicBezTo>
                        <a:pt x="60927" y="26014"/>
                        <a:pt x="62514" y="21253"/>
                        <a:pt x="60927" y="16492"/>
                      </a:cubicBezTo>
                      <a:close/>
                    </a:path>
                  </a:pathLst>
                </a:custGeom>
                <a:solidFill>
                  <a:srgbClr val="7FC97E"/>
                </a:solidFill>
                <a:ln w="15861"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6E88AB90-5D22-4BB5-8818-44F41644CC5A}"/>
                    </a:ext>
                  </a:extLst>
                </p:cNvPr>
                <p:cNvSpPr/>
                <p:nvPr/>
              </p:nvSpPr>
              <p:spPr>
                <a:xfrm>
                  <a:off x="898786" y="3637299"/>
                  <a:ext cx="53162" cy="76967"/>
                </a:xfrm>
                <a:custGeom>
                  <a:avLst/>
                  <a:gdLst>
                    <a:gd name="connsiteX0" fmla="*/ 51973 w 53162"/>
                    <a:gd name="connsiteY0" fmla="*/ 12299 h 76967"/>
                    <a:gd name="connsiteX1" fmla="*/ 40864 w 53162"/>
                    <a:gd name="connsiteY1" fmla="*/ 1190 h 76967"/>
                    <a:gd name="connsiteX2" fmla="*/ 24994 w 53162"/>
                    <a:gd name="connsiteY2" fmla="*/ 1190 h 76967"/>
                    <a:gd name="connsiteX3" fmla="*/ 13886 w 53162"/>
                    <a:gd name="connsiteY3" fmla="*/ 12299 h 76967"/>
                    <a:gd name="connsiteX4" fmla="*/ 1190 w 53162"/>
                    <a:gd name="connsiteY4" fmla="*/ 48799 h 76967"/>
                    <a:gd name="connsiteX5" fmla="*/ 1190 w 53162"/>
                    <a:gd name="connsiteY5" fmla="*/ 64668 h 76967"/>
                    <a:gd name="connsiteX6" fmla="*/ 12299 w 53162"/>
                    <a:gd name="connsiteY6" fmla="*/ 75777 h 76967"/>
                    <a:gd name="connsiteX7" fmla="*/ 28168 w 53162"/>
                    <a:gd name="connsiteY7" fmla="*/ 75777 h 76967"/>
                    <a:gd name="connsiteX8" fmla="*/ 39277 w 53162"/>
                    <a:gd name="connsiteY8" fmla="*/ 64668 h 76967"/>
                    <a:gd name="connsiteX9" fmla="*/ 51973 w 53162"/>
                    <a:gd name="connsiteY9" fmla="*/ 28168 h 76967"/>
                    <a:gd name="connsiteX10" fmla="*/ 51973 w 53162"/>
                    <a:gd name="connsiteY10" fmla="*/ 12299 h 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62" h="76967">
                      <a:moveTo>
                        <a:pt x="51973" y="12299"/>
                      </a:moveTo>
                      <a:cubicBezTo>
                        <a:pt x="50386" y="7538"/>
                        <a:pt x="45625" y="2777"/>
                        <a:pt x="40864" y="1190"/>
                      </a:cubicBezTo>
                      <a:cubicBezTo>
                        <a:pt x="36103" y="-397"/>
                        <a:pt x="29755" y="-397"/>
                        <a:pt x="24994" y="1190"/>
                      </a:cubicBezTo>
                      <a:cubicBezTo>
                        <a:pt x="20234" y="4364"/>
                        <a:pt x="17060" y="7538"/>
                        <a:pt x="13886" y="12299"/>
                      </a:cubicBezTo>
                      <a:lnTo>
                        <a:pt x="1190" y="48799"/>
                      </a:lnTo>
                      <a:cubicBezTo>
                        <a:pt x="-397" y="53560"/>
                        <a:pt x="-397" y="59907"/>
                        <a:pt x="1190" y="64668"/>
                      </a:cubicBezTo>
                      <a:cubicBezTo>
                        <a:pt x="2777" y="69429"/>
                        <a:pt x="7538" y="74190"/>
                        <a:pt x="12299" y="75777"/>
                      </a:cubicBezTo>
                      <a:cubicBezTo>
                        <a:pt x="17060" y="77364"/>
                        <a:pt x="23408" y="77364"/>
                        <a:pt x="28168" y="75777"/>
                      </a:cubicBezTo>
                      <a:cubicBezTo>
                        <a:pt x="32929" y="72603"/>
                        <a:pt x="36103" y="69429"/>
                        <a:pt x="39277" y="64668"/>
                      </a:cubicBezTo>
                      <a:lnTo>
                        <a:pt x="51973" y="28168"/>
                      </a:lnTo>
                      <a:cubicBezTo>
                        <a:pt x="53560" y="23408"/>
                        <a:pt x="53560" y="17060"/>
                        <a:pt x="51973" y="12299"/>
                      </a:cubicBezTo>
                      <a:close/>
                    </a:path>
                  </a:pathLst>
                </a:custGeom>
                <a:solidFill>
                  <a:srgbClr val="7FC97E"/>
                </a:solidFill>
                <a:ln w="15861" cap="flat">
                  <a:noFill/>
                  <a:prstDash val="solid"/>
                  <a:miter/>
                </a:ln>
              </p:spPr>
              <p:txBody>
                <a:bodyPr rtlCol="0" anchor="ctr"/>
                <a:lstStyle/>
                <a:p>
                  <a:endParaRPr lang="en-US"/>
                </a:p>
              </p:txBody>
            </p:sp>
            <p:sp>
              <p:nvSpPr>
                <p:cNvPr id="88" name="รูปแบบอิสระ: รูปร่าง 87">
                  <a:extLst>
                    <a:ext uri="{FF2B5EF4-FFF2-40B4-BE49-F238E27FC236}">
                      <a16:creationId xmlns:a16="http://schemas.microsoft.com/office/drawing/2014/main" xmlns="" id="{ABEA52FE-3345-40B7-AF19-8E6AEF6BA243}"/>
                    </a:ext>
                  </a:extLst>
                </p:cNvPr>
                <p:cNvSpPr/>
                <p:nvPr/>
              </p:nvSpPr>
              <p:spPr>
                <a:xfrm>
                  <a:off x="682563" y="3664277"/>
                  <a:ext cx="56733" cy="66255"/>
                </a:xfrm>
                <a:custGeom>
                  <a:avLst/>
                  <a:gdLst>
                    <a:gd name="connsiteX0" fmla="*/ 42848 w 56733"/>
                    <a:gd name="connsiteY0" fmla="*/ 40864 h 66255"/>
                    <a:gd name="connsiteX1" fmla="*/ 47609 w 56733"/>
                    <a:gd name="connsiteY1" fmla="*/ 37690 h 66255"/>
                    <a:gd name="connsiteX2" fmla="*/ 46022 w 56733"/>
                    <a:gd name="connsiteY2" fmla="*/ 39277 h 66255"/>
                    <a:gd name="connsiteX3" fmla="*/ 55543 w 56733"/>
                    <a:gd name="connsiteY3" fmla="*/ 28168 h 66255"/>
                    <a:gd name="connsiteX4" fmla="*/ 55543 w 56733"/>
                    <a:gd name="connsiteY4" fmla="*/ 12299 h 66255"/>
                    <a:gd name="connsiteX5" fmla="*/ 44435 w 56733"/>
                    <a:gd name="connsiteY5" fmla="*/ 1190 h 66255"/>
                    <a:gd name="connsiteX6" fmla="*/ 28565 w 56733"/>
                    <a:gd name="connsiteY6" fmla="*/ 1190 h 66255"/>
                    <a:gd name="connsiteX7" fmla="*/ 7935 w 56733"/>
                    <a:gd name="connsiteY7" fmla="*/ 18647 h 66255"/>
                    <a:gd name="connsiteX8" fmla="*/ 3174 w 56733"/>
                    <a:gd name="connsiteY8" fmla="*/ 26581 h 66255"/>
                    <a:gd name="connsiteX9" fmla="*/ 1587 w 56733"/>
                    <a:gd name="connsiteY9" fmla="*/ 29755 h 66255"/>
                    <a:gd name="connsiteX10" fmla="*/ 0 w 56733"/>
                    <a:gd name="connsiteY10" fmla="*/ 39277 h 66255"/>
                    <a:gd name="connsiteX11" fmla="*/ 0 w 56733"/>
                    <a:gd name="connsiteY11" fmla="*/ 44038 h 66255"/>
                    <a:gd name="connsiteX12" fmla="*/ 4761 w 56733"/>
                    <a:gd name="connsiteY12" fmla="*/ 58321 h 66255"/>
                    <a:gd name="connsiteX13" fmla="*/ 11109 w 56733"/>
                    <a:gd name="connsiteY13" fmla="*/ 63081 h 66255"/>
                    <a:gd name="connsiteX14" fmla="*/ 19044 w 56733"/>
                    <a:gd name="connsiteY14" fmla="*/ 66255 h 66255"/>
                    <a:gd name="connsiteX15" fmla="*/ 33326 w 56733"/>
                    <a:gd name="connsiteY15" fmla="*/ 61494 h 66255"/>
                    <a:gd name="connsiteX16" fmla="*/ 41261 w 56733"/>
                    <a:gd name="connsiteY16" fmla="*/ 47212 h 66255"/>
                    <a:gd name="connsiteX17" fmla="*/ 41261 w 56733"/>
                    <a:gd name="connsiteY17" fmla="*/ 45625 h 66255"/>
                    <a:gd name="connsiteX18" fmla="*/ 42848 w 56733"/>
                    <a:gd name="connsiteY18" fmla="*/ 42451 h 66255"/>
                    <a:gd name="connsiteX19" fmla="*/ 42848 w 56733"/>
                    <a:gd name="connsiteY19" fmla="*/ 40864 h 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33" h="66255">
                      <a:moveTo>
                        <a:pt x="42848" y="40864"/>
                      </a:moveTo>
                      <a:cubicBezTo>
                        <a:pt x="44435" y="39277"/>
                        <a:pt x="46022" y="37690"/>
                        <a:pt x="47609" y="37690"/>
                      </a:cubicBezTo>
                      <a:cubicBezTo>
                        <a:pt x="47609" y="37690"/>
                        <a:pt x="46022" y="37690"/>
                        <a:pt x="46022" y="39277"/>
                      </a:cubicBezTo>
                      <a:cubicBezTo>
                        <a:pt x="50783" y="36103"/>
                        <a:pt x="53956" y="32929"/>
                        <a:pt x="55543" y="28168"/>
                      </a:cubicBezTo>
                      <a:cubicBezTo>
                        <a:pt x="57130" y="23408"/>
                        <a:pt x="57130" y="17060"/>
                        <a:pt x="55543" y="12299"/>
                      </a:cubicBezTo>
                      <a:cubicBezTo>
                        <a:pt x="52369" y="7538"/>
                        <a:pt x="49196" y="2777"/>
                        <a:pt x="44435" y="1190"/>
                      </a:cubicBezTo>
                      <a:cubicBezTo>
                        <a:pt x="39674" y="-397"/>
                        <a:pt x="33326" y="-397"/>
                        <a:pt x="28565" y="1190"/>
                      </a:cubicBezTo>
                      <a:cubicBezTo>
                        <a:pt x="20630" y="5951"/>
                        <a:pt x="14283" y="10712"/>
                        <a:pt x="7935" y="18647"/>
                      </a:cubicBezTo>
                      <a:cubicBezTo>
                        <a:pt x="6348" y="21821"/>
                        <a:pt x="4761" y="23408"/>
                        <a:pt x="3174" y="26581"/>
                      </a:cubicBezTo>
                      <a:cubicBezTo>
                        <a:pt x="3174" y="28168"/>
                        <a:pt x="1587" y="29755"/>
                        <a:pt x="1587" y="29755"/>
                      </a:cubicBezTo>
                      <a:cubicBezTo>
                        <a:pt x="0" y="32929"/>
                        <a:pt x="0" y="36103"/>
                        <a:pt x="0" y="39277"/>
                      </a:cubicBezTo>
                      <a:cubicBezTo>
                        <a:pt x="0" y="40864"/>
                        <a:pt x="0" y="42451"/>
                        <a:pt x="0" y="44038"/>
                      </a:cubicBezTo>
                      <a:cubicBezTo>
                        <a:pt x="0" y="48799"/>
                        <a:pt x="1587" y="55147"/>
                        <a:pt x="4761" y="58321"/>
                      </a:cubicBezTo>
                      <a:cubicBezTo>
                        <a:pt x="6348" y="59907"/>
                        <a:pt x="7935" y="61494"/>
                        <a:pt x="11109" y="63081"/>
                      </a:cubicBezTo>
                      <a:cubicBezTo>
                        <a:pt x="12696" y="64668"/>
                        <a:pt x="15870" y="64668"/>
                        <a:pt x="19044" y="66255"/>
                      </a:cubicBezTo>
                      <a:cubicBezTo>
                        <a:pt x="23804" y="66255"/>
                        <a:pt x="30152" y="64668"/>
                        <a:pt x="33326" y="61494"/>
                      </a:cubicBezTo>
                      <a:cubicBezTo>
                        <a:pt x="38087" y="58321"/>
                        <a:pt x="39674" y="53560"/>
                        <a:pt x="41261" y="47212"/>
                      </a:cubicBezTo>
                      <a:cubicBezTo>
                        <a:pt x="41261" y="47212"/>
                        <a:pt x="41261" y="47212"/>
                        <a:pt x="41261" y="45625"/>
                      </a:cubicBezTo>
                      <a:cubicBezTo>
                        <a:pt x="41261" y="44038"/>
                        <a:pt x="42848" y="42451"/>
                        <a:pt x="42848" y="42451"/>
                      </a:cubicBezTo>
                      <a:cubicBezTo>
                        <a:pt x="41261" y="42451"/>
                        <a:pt x="42848" y="42451"/>
                        <a:pt x="42848" y="40864"/>
                      </a:cubicBezTo>
                      <a:close/>
                    </a:path>
                  </a:pathLst>
                </a:custGeom>
                <a:solidFill>
                  <a:srgbClr val="7FC97E"/>
                </a:solidFill>
                <a:ln w="15861" cap="flat">
                  <a:noFill/>
                  <a:prstDash val="solid"/>
                  <a:miter/>
                </a:ln>
              </p:spPr>
              <p:txBody>
                <a:bodyPr rtlCol="0" anchor="ctr"/>
                <a:lstStyle/>
                <a:p>
                  <a:endParaRPr lang="en-US"/>
                </a:p>
              </p:txBody>
            </p:sp>
            <p:sp>
              <p:nvSpPr>
                <p:cNvPr id="89" name="รูปแบบอิสระ: รูปร่าง 88">
                  <a:extLst>
                    <a:ext uri="{FF2B5EF4-FFF2-40B4-BE49-F238E27FC236}">
                      <a16:creationId xmlns:a16="http://schemas.microsoft.com/office/drawing/2014/main" xmlns="" id="{874181CF-DDFD-4AF3-B72B-77345A9418DC}"/>
                    </a:ext>
                  </a:extLst>
                </p:cNvPr>
                <p:cNvSpPr/>
                <p:nvPr/>
              </p:nvSpPr>
              <p:spPr>
                <a:xfrm>
                  <a:off x="872998" y="3829320"/>
                  <a:ext cx="49195" cy="62684"/>
                </a:xfrm>
                <a:custGeom>
                  <a:avLst/>
                  <a:gdLst>
                    <a:gd name="connsiteX0" fmla="*/ 49196 w 49195"/>
                    <a:gd name="connsiteY0" fmla="*/ 20234 h 62684"/>
                    <a:gd name="connsiteX1" fmla="*/ 47609 w 49195"/>
                    <a:gd name="connsiteY1" fmla="*/ 12299 h 62684"/>
                    <a:gd name="connsiteX2" fmla="*/ 42848 w 49195"/>
                    <a:gd name="connsiteY2" fmla="*/ 5951 h 62684"/>
                    <a:gd name="connsiteX3" fmla="*/ 36500 w 49195"/>
                    <a:gd name="connsiteY3" fmla="*/ 1190 h 62684"/>
                    <a:gd name="connsiteX4" fmla="*/ 20630 w 49195"/>
                    <a:gd name="connsiteY4" fmla="*/ 1190 h 62684"/>
                    <a:gd name="connsiteX5" fmla="*/ 9522 w 49195"/>
                    <a:gd name="connsiteY5" fmla="*/ 12299 h 62684"/>
                    <a:gd name="connsiteX6" fmla="*/ 1587 w 49195"/>
                    <a:gd name="connsiteY6" fmla="*/ 34516 h 62684"/>
                    <a:gd name="connsiteX7" fmla="*/ 0 w 49195"/>
                    <a:gd name="connsiteY7" fmla="*/ 42451 h 62684"/>
                    <a:gd name="connsiteX8" fmla="*/ 1587 w 49195"/>
                    <a:gd name="connsiteY8" fmla="*/ 50386 h 62684"/>
                    <a:gd name="connsiteX9" fmla="*/ 6348 w 49195"/>
                    <a:gd name="connsiteY9" fmla="*/ 56734 h 62684"/>
                    <a:gd name="connsiteX10" fmla="*/ 12696 w 49195"/>
                    <a:gd name="connsiteY10" fmla="*/ 61494 h 62684"/>
                    <a:gd name="connsiteX11" fmla="*/ 28565 w 49195"/>
                    <a:gd name="connsiteY11" fmla="*/ 61494 h 62684"/>
                    <a:gd name="connsiteX12" fmla="*/ 39674 w 49195"/>
                    <a:gd name="connsiteY12" fmla="*/ 50386 h 62684"/>
                    <a:gd name="connsiteX13" fmla="*/ 47609 w 49195"/>
                    <a:gd name="connsiteY13" fmla="*/ 28168 h 62684"/>
                    <a:gd name="connsiteX14" fmla="*/ 49196 w 49195"/>
                    <a:gd name="connsiteY14" fmla="*/ 20234 h 6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95" h="62684">
                      <a:moveTo>
                        <a:pt x="49196" y="20234"/>
                      </a:moveTo>
                      <a:cubicBezTo>
                        <a:pt x="49196" y="17060"/>
                        <a:pt x="49196" y="15473"/>
                        <a:pt x="47609" y="12299"/>
                      </a:cubicBezTo>
                      <a:cubicBezTo>
                        <a:pt x="46022" y="9125"/>
                        <a:pt x="44435" y="7538"/>
                        <a:pt x="42848" y="5951"/>
                      </a:cubicBezTo>
                      <a:cubicBezTo>
                        <a:pt x="41261" y="4364"/>
                        <a:pt x="38087" y="2777"/>
                        <a:pt x="36500" y="1190"/>
                      </a:cubicBezTo>
                      <a:cubicBezTo>
                        <a:pt x="31739" y="-397"/>
                        <a:pt x="25391" y="-397"/>
                        <a:pt x="20630" y="1190"/>
                      </a:cubicBezTo>
                      <a:cubicBezTo>
                        <a:pt x="15870" y="4364"/>
                        <a:pt x="12696" y="7538"/>
                        <a:pt x="9522" y="12299"/>
                      </a:cubicBezTo>
                      <a:lnTo>
                        <a:pt x="1587" y="34516"/>
                      </a:lnTo>
                      <a:cubicBezTo>
                        <a:pt x="0" y="37690"/>
                        <a:pt x="0" y="39277"/>
                        <a:pt x="0" y="42451"/>
                      </a:cubicBezTo>
                      <a:cubicBezTo>
                        <a:pt x="0" y="45625"/>
                        <a:pt x="0" y="47212"/>
                        <a:pt x="1587" y="50386"/>
                      </a:cubicBezTo>
                      <a:cubicBezTo>
                        <a:pt x="3174" y="53560"/>
                        <a:pt x="4761" y="55147"/>
                        <a:pt x="6348" y="56734"/>
                      </a:cubicBezTo>
                      <a:cubicBezTo>
                        <a:pt x="7935" y="58320"/>
                        <a:pt x="11109" y="59907"/>
                        <a:pt x="12696" y="61494"/>
                      </a:cubicBezTo>
                      <a:cubicBezTo>
                        <a:pt x="17457" y="63081"/>
                        <a:pt x="23804" y="63081"/>
                        <a:pt x="28565" y="61494"/>
                      </a:cubicBezTo>
                      <a:cubicBezTo>
                        <a:pt x="33326" y="58320"/>
                        <a:pt x="36500" y="55147"/>
                        <a:pt x="39674" y="50386"/>
                      </a:cubicBezTo>
                      <a:lnTo>
                        <a:pt x="47609" y="28168"/>
                      </a:lnTo>
                      <a:cubicBezTo>
                        <a:pt x="49196" y="24995"/>
                        <a:pt x="49196" y="21820"/>
                        <a:pt x="49196" y="20234"/>
                      </a:cubicBezTo>
                      <a:close/>
                    </a:path>
                  </a:pathLst>
                </a:custGeom>
                <a:solidFill>
                  <a:srgbClr val="7FC97E"/>
                </a:solidFill>
                <a:ln w="15861"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FA8D3852-99AC-4673-9E31-44706C7FA8BE}"/>
                    </a:ext>
                  </a:extLst>
                </p:cNvPr>
                <p:cNvSpPr/>
                <p:nvPr/>
              </p:nvSpPr>
              <p:spPr>
                <a:xfrm>
                  <a:off x="704781" y="3835271"/>
                  <a:ext cx="60304" cy="74586"/>
                </a:xfrm>
                <a:custGeom>
                  <a:avLst/>
                  <a:gdLst>
                    <a:gd name="connsiteX0" fmla="*/ 47609 w 60304"/>
                    <a:gd name="connsiteY0" fmla="*/ 41261 h 74586"/>
                    <a:gd name="connsiteX1" fmla="*/ 52369 w 60304"/>
                    <a:gd name="connsiteY1" fmla="*/ 36500 h 74586"/>
                    <a:gd name="connsiteX2" fmla="*/ 60304 w 60304"/>
                    <a:gd name="connsiteY2" fmla="*/ 22217 h 74586"/>
                    <a:gd name="connsiteX3" fmla="*/ 55543 w 60304"/>
                    <a:gd name="connsiteY3" fmla="*/ 7935 h 74586"/>
                    <a:gd name="connsiteX4" fmla="*/ 41261 w 60304"/>
                    <a:gd name="connsiteY4" fmla="*/ 0 h 74586"/>
                    <a:gd name="connsiteX5" fmla="*/ 36500 w 60304"/>
                    <a:gd name="connsiteY5" fmla="*/ 0 h 74586"/>
                    <a:gd name="connsiteX6" fmla="*/ 26978 w 60304"/>
                    <a:gd name="connsiteY6" fmla="*/ 4761 h 74586"/>
                    <a:gd name="connsiteX7" fmla="*/ 15870 w 60304"/>
                    <a:gd name="connsiteY7" fmla="*/ 14283 h 74586"/>
                    <a:gd name="connsiteX8" fmla="*/ 9522 w 60304"/>
                    <a:gd name="connsiteY8" fmla="*/ 22217 h 74586"/>
                    <a:gd name="connsiteX9" fmla="*/ 3174 w 60304"/>
                    <a:gd name="connsiteY9" fmla="*/ 36500 h 74586"/>
                    <a:gd name="connsiteX10" fmla="*/ 0 w 60304"/>
                    <a:gd name="connsiteY10" fmla="*/ 52369 h 74586"/>
                    <a:gd name="connsiteX11" fmla="*/ 4761 w 60304"/>
                    <a:gd name="connsiteY11" fmla="*/ 66652 h 74586"/>
                    <a:gd name="connsiteX12" fmla="*/ 19044 w 60304"/>
                    <a:gd name="connsiteY12" fmla="*/ 74587 h 74586"/>
                    <a:gd name="connsiteX13" fmla="*/ 33326 w 60304"/>
                    <a:gd name="connsiteY13" fmla="*/ 69826 h 74586"/>
                    <a:gd name="connsiteX14" fmla="*/ 41261 w 60304"/>
                    <a:gd name="connsiteY14" fmla="*/ 55543 h 74586"/>
                    <a:gd name="connsiteX15" fmla="*/ 41261 w 60304"/>
                    <a:gd name="connsiteY15" fmla="*/ 50783 h 74586"/>
                    <a:gd name="connsiteX16" fmla="*/ 42848 w 60304"/>
                    <a:gd name="connsiteY16" fmla="*/ 44435 h 74586"/>
                    <a:gd name="connsiteX17" fmla="*/ 47609 w 60304"/>
                    <a:gd name="connsiteY17" fmla="*/ 41261 h 7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304" h="74586">
                      <a:moveTo>
                        <a:pt x="47609" y="41261"/>
                      </a:moveTo>
                      <a:cubicBezTo>
                        <a:pt x="49196" y="39674"/>
                        <a:pt x="50783" y="38087"/>
                        <a:pt x="52369" y="36500"/>
                      </a:cubicBezTo>
                      <a:cubicBezTo>
                        <a:pt x="57130" y="33326"/>
                        <a:pt x="58717" y="26978"/>
                        <a:pt x="60304" y="22217"/>
                      </a:cubicBezTo>
                      <a:cubicBezTo>
                        <a:pt x="60304" y="17457"/>
                        <a:pt x="58717" y="11109"/>
                        <a:pt x="55543" y="7935"/>
                      </a:cubicBezTo>
                      <a:cubicBezTo>
                        <a:pt x="52369" y="4761"/>
                        <a:pt x="47609" y="1587"/>
                        <a:pt x="41261" y="0"/>
                      </a:cubicBezTo>
                      <a:cubicBezTo>
                        <a:pt x="39674" y="0"/>
                        <a:pt x="38087" y="0"/>
                        <a:pt x="36500" y="0"/>
                      </a:cubicBezTo>
                      <a:cubicBezTo>
                        <a:pt x="33326" y="0"/>
                        <a:pt x="30152" y="1587"/>
                        <a:pt x="26978" y="4761"/>
                      </a:cubicBezTo>
                      <a:cubicBezTo>
                        <a:pt x="22217" y="7935"/>
                        <a:pt x="19044" y="11109"/>
                        <a:pt x="15870" y="14283"/>
                      </a:cubicBezTo>
                      <a:cubicBezTo>
                        <a:pt x="12696" y="17457"/>
                        <a:pt x="11109" y="19044"/>
                        <a:pt x="9522" y="22217"/>
                      </a:cubicBezTo>
                      <a:cubicBezTo>
                        <a:pt x="6348" y="26978"/>
                        <a:pt x="4761" y="31739"/>
                        <a:pt x="3174" y="36500"/>
                      </a:cubicBezTo>
                      <a:cubicBezTo>
                        <a:pt x="1587" y="41261"/>
                        <a:pt x="0" y="46022"/>
                        <a:pt x="0" y="52369"/>
                      </a:cubicBezTo>
                      <a:cubicBezTo>
                        <a:pt x="0" y="57130"/>
                        <a:pt x="1587" y="63478"/>
                        <a:pt x="4761" y="66652"/>
                      </a:cubicBezTo>
                      <a:cubicBezTo>
                        <a:pt x="7935" y="69826"/>
                        <a:pt x="14283" y="73000"/>
                        <a:pt x="19044" y="74587"/>
                      </a:cubicBezTo>
                      <a:cubicBezTo>
                        <a:pt x="23804" y="74587"/>
                        <a:pt x="30152" y="73000"/>
                        <a:pt x="33326" y="69826"/>
                      </a:cubicBezTo>
                      <a:cubicBezTo>
                        <a:pt x="36500" y="66652"/>
                        <a:pt x="41261" y="61891"/>
                        <a:pt x="41261" y="55543"/>
                      </a:cubicBezTo>
                      <a:cubicBezTo>
                        <a:pt x="41261" y="53957"/>
                        <a:pt x="41261" y="52369"/>
                        <a:pt x="41261" y="50783"/>
                      </a:cubicBezTo>
                      <a:cubicBezTo>
                        <a:pt x="41261" y="49196"/>
                        <a:pt x="42848" y="47609"/>
                        <a:pt x="42848" y="44435"/>
                      </a:cubicBezTo>
                      <a:cubicBezTo>
                        <a:pt x="44435" y="44435"/>
                        <a:pt x="46022" y="42848"/>
                        <a:pt x="47609" y="41261"/>
                      </a:cubicBezTo>
                      <a:close/>
                    </a:path>
                  </a:pathLst>
                </a:custGeom>
                <a:solidFill>
                  <a:srgbClr val="7FC97E"/>
                </a:solidFill>
                <a:ln w="15861" cap="flat">
                  <a:noFill/>
                  <a:prstDash val="solid"/>
                  <a:miter/>
                </a:ln>
              </p:spPr>
              <p:txBody>
                <a:bodyPr rtlCol="0" anchor="ctr"/>
                <a:lstStyle/>
                <a:p>
                  <a:endParaRPr lang="en-US"/>
                </a:p>
              </p:txBody>
            </p:sp>
            <p:grpSp>
              <p:nvGrpSpPr>
                <p:cNvPr id="91" name="กราฟิก 6">
                  <a:extLst>
                    <a:ext uri="{FF2B5EF4-FFF2-40B4-BE49-F238E27FC236}">
                      <a16:creationId xmlns:a16="http://schemas.microsoft.com/office/drawing/2014/main" xmlns="" id="{59AA3E8C-27EC-4B79-A0C7-DA0B688B357C}"/>
                    </a:ext>
                  </a:extLst>
                </p:cNvPr>
                <p:cNvGrpSpPr/>
                <p:nvPr/>
              </p:nvGrpSpPr>
              <p:grpSpPr>
                <a:xfrm>
                  <a:off x="782787" y="3134602"/>
                  <a:ext cx="344896" cy="363762"/>
                  <a:chOff x="782787" y="3134602"/>
                  <a:chExt cx="344896" cy="363762"/>
                </a:xfrm>
                <a:solidFill>
                  <a:schemeClr val="accent1"/>
                </a:solidFill>
              </p:grpSpPr>
              <p:sp>
                <p:nvSpPr>
                  <p:cNvPr id="92" name="รูปแบบอิสระ: รูปร่าง 91">
                    <a:extLst>
                      <a:ext uri="{FF2B5EF4-FFF2-40B4-BE49-F238E27FC236}">
                        <a16:creationId xmlns:a16="http://schemas.microsoft.com/office/drawing/2014/main" xmlns="" id="{3F086BF4-14FA-43CF-B455-CB653BD186F0}"/>
                      </a:ext>
                    </a:extLst>
                  </p:cNvPr>
                  <p:cNvSpPr/>
                  <p:nvPr/>
                </p:nvSpPr>
                <p:spPr>
                  <a:xfrm rot="-4191262">
                    <a:off x="809239" y="3186356"/>
                    <a:ext cx="291993" cy="260254"/>
                  </a:xfrm>
                  <a:custGeom>
                    <a:avLst/>
                    <a:gdLst>
                      <a:gd name="connsiteX0" fmla="*/ 291993 w 291993"/>
                      <a:gd name="connsiteY0" fmla="*/ 130127 h 260254"/>
                      <a:gd name="connsiteX1" fmla="*/ 145997 w 291993"/>
                      <a:gd name="connsiteY1" fmla="*/ 260255 h 260254"/>
                      <a:gd name="connsiteX2" fmla="*/ 0 w 291993"/>
                      <a:gd name="connsiteY2" fmla="*/ 130127 h 260254"/>
                      <a:gd name="connsiteX3" fmla="*/ 145997 w 291993"/>
                      <a:gd name="connsiteY3" fmla="*/ 0 h 260254"/>
                      <a:gd name="connsiteX4" fmla="*/ 291993 w 291993"/>
                      <a:gd name="connsiteY4" fmla="*/ 130127 h 260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993" h="260254">
                        <a:moveTo>
                          <a:pt x="291993" y="130127"/>
                        </a:moveTo>
                        <a:cubicBezTo>
                          <a:pt x="291993" y="201995"/>
                          <a:pt x="226628" y="260255"/>
                          <a:pt x="145997" y="260255"/>
                        </a:cubicBezTo>
                        <a:cubicBezTo>
                          <a:pt x="65365" y="260255"/>
                          <a:pt x="0" y="201995"/>
                          <a:pt x="0" y="130127"/>
                        </a:cubicBezTo>
                        <a:cubicBezTo>
                          <a:pt x="0" y="58260"/>
                          <a:pt x="65365" y="0"/>
                          <a:pt x="145997" y="0"/>
                        </a:cubicBezTo>
                        <a:cubicBezTo>
                          <a:pt x="226628" y="0"/>
                          <a:pt x="291993" y="58260"/>
                          <a:pt x="291993" y="130127"/>
                        </a:cubicBezTo>
                        <a:close/>
                      </a:path>
                    </a:pathLst>
                  </a:custGeom>
                  <a:solidFill>
                    <a:srgbClr val="080808"/>
                  </a:solidFill>
                  <a:ln w="15861"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134C0A2E-4778-460C-8EAC-F29CFE4D231C}"/>
                      </a:ext>
                    </a:extLst>
                  </p:cNvPr>
                  <p:cNvSpPr/>
                  <p:nvPr/>
                </p:nvSpPr>
                <p:spPr>
                  <a:xfrm>
                    <a:off x="987258" y="3222707"/>
                    <a:ext cx="72999" cy="72999"/>
                  </a:xfrm>
                  <a:custGeom>
                    <a:avLst/>
                    <a:gdLst>
                      <a:gd name="connsiteX0" fmla="*/ 73000 w 72999"/>
                      <a:gd name="connsiteY0" fmla="*/ 36500 h 72999"/>
                      <a:gd name="connsiteX1" fmla="*/ 36500 w 72999"/>
                      <a:gd name="connsiteY1" fmla="*/ 73000 h 72999"/>
                      <a:gd name="connsiteX2" fmla="*/ 0 w 72999"/>
                      <a:gd name="connsiteY2" fmla="*/ 36500 h 72999"/>
                      <a:gd name="connsiteX3" fmla="*/ 36500 w 72999"/>
                      <a:gd name="connsiteY3" fmla="*/ 0 h 72999"/>
                      <a:gd name="connsiteX4" fmla="*/ 73000 w 72999"/>
                      <a:gd name="connsiteY4" fmla="*/ 36500 h 7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99" h="72999">
                        <a:moveTo>
                          <a:pt x="73000" y="36500"/>
                        </a:moveTo>
                        <a:cubicBezTo>
                          <a:pt x="73000" y="56658"/>
                          <a:pt x="56658" y="73000"/>
                          <a:pt x="36500" y="73000"/>
                        </a:cubicBezTo>
                        <a:cubicBezTo>
                          <a:pt x="16342" y="73000"/>
                          <a:pt x="0" y="56659"/>
                          <a:pt x="0" y="36500"/>
                        </a:cubicBezTo>
                        <a:cubicBezTo>
                          <a:pt x="0" y="16342"/>
                          <a:pt x="16342" y="0"/>
                          <a:pt x="36500" y="0"/>
                        </a:cubicBezTo>
                        <a:cubicBezTo>
                          <a:pt x="56658" y="0"/>
                          <a:pt x="73000" y="16342"/>
                          <a:pt x="73000" y="36500"/>
                        </a:cubicBezTo>
                        <a:close/>
                      </a:path>
                    </a:pathLst>
                  </a:custGeom>
                  <a:solidFill>
                    <a:srgbClr val="FFFFFF"/>
                  </a:solidFill>
                  <a:ln w="15861" cap="flat">
                    <a:noFill/>
                    <a:prstDash val="solid"/>
                    <a:miter/>
                  </a:ln>
                </p:spPr>
                <p:txBody>
                  <a:bodyPr rtlCol="0" anchor="ctr"/>
                  <a:lstStyle/>
                  <a:p>
                    <a:endParaRPr lang="en-US"/>
                  </a:p>
                </p:txBody>
              </p:sp>
            </p:grpSp>
            <p:grpSp>
              <p:nvGrpSpPr>
                <p:cNvPr id="94" name="กราฟิก 6">
                  <a:extLst>
                    <a:ext uri="{FF2B5EF4-FFF2-40B4-BE49-F238E27FC236}">
                      <a16:creationId xmlns:a16="http://schemas.microsoft.com/office/drawing/2014/main" xmlns="" id="{59AA3E8C-27EC-4B79-A0C7-DA0B688B357C}"/>
                    </a:ext>
                  </a:extLst>
                </p:cNvPr>
                <p:cNvGrpSpPr/>
                <p:nvPr/>
              </p:nvGrpSpPr>
              <p:grpSpPr>
                <a:xfrm>
                  <a:off x="196906" y="2920525"/>
                  <a:ext cx="344896" cy="363762"/>
                  <a:chOff x="196906" y="2920525"/>
                  <a:chExt cx="344896" cy="363762"/>
                </a:xfrm>
                <a:solidFill>
                  <a:schemeClr val="accent1"/>
                </a:solidFill>
              </p:grpSpPr>
              <p:sp>
                <p:nvSpPr>
                  <p:cNvPr id="95" name="รูปแบบอิสระ: รูปร่าง 94">
                    <a:extLst>
                      <a:ext uri="{FF2B5EF4-FFF2-40B4-BE49-F238E27FC236}">
                        <a16:creationId xmlns:a16="http://schemas.microsoft.com/office/drawing/2014/main" xmlns="" id="{4928D602-0ADE-4B32-B2E3-B43152407054}"/>
                      </a:ext>
                    </a:extLst>
                  </p:cNvPr>
                  <p:cNvSpPr/>
                  <p:nvPr/>
                </p:nvSpPr>
                <p:spPr>
                  <a:xfrm rot="-4191262">
                    <a:off x="223358" y="2972279"/>
                    <a:ext cx="291993" cy="260254"/>
                  </a:xfrm>
                  <a:custGeom>
                    <a:avLst/>
                    <a:gdLst>
                      <a:gd name="connsiteX0" fmla="*/ 291993 w 291993"/>
                      <a:gd name="connsiteY0" fmla="*/ 130127 h 260254"/>
                      <a:gd name="connsiteX1" fmla="*/ 145997 w 291993"/>
                      <a:gd name="connsiteY1" fmla="*/ 260255 h 260254"/>
                      <a:gd name="connsiteX2" fmla="*/ 0 w 291993"/>
                      <a:gd name="connsiteY2" fmla="*/ 130127 h 260254"/>
                      <a:gd name="connsiteX3" fmla="*/ 145997 w 291993"/>
                      <a:gd name="connsiteY3" fmla="*/ 0 h 260254"/>
                      <a:gd name="connsiteX4" fmla="*/ 291993 w 291993"/>
                      <a:gd name="connsiteY4" fmla="*/ 130127 h 260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993" h="260254">
                        <a:moveTo>
                          <a:pt x="291993" y="130127"/>
                        </a:moveTo>
                        <a:cubicBezTo>
                          <a:pt x="291993" y="201995"/>
                          <a:pt x="226628" y="260255"/>
                          <a:pt x="145997" y="260255"/>
                        </a:cubicBezTo>
                        <a:cubicBezTo>
                          <a:pt x="65365" y="260255"/>
                          <a:pt x="0" y="201995"/>
                          <a:pt x="0" y="130127"/>
                        </a:cubicBezTo>
                        <a:cubicBezTo>
                          <a:pt x="0" y="58260"/>
                          <a:pt x="65365" y="0"/>
                          <a:pt x="145997" y="0"/>
                        </a:cubicBezTo>
                        <a:cubicBezTo>
                          <a:pt x="226628" y="0"/>
                          <a:pt x="291993" y="58260"/>
                          <a:pt x="291993" y="130127"/>
                        </a:cubicBezTo>
                        <a:close/>
                      </a:path>
                    </a:pathLst>
                  </a:custGeom>
                  <a:solidFill>
                    <a:srgbClr val="080808"/>
                  </a:solidFill>
                  <a:ln w="15861"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64E764AB-BCE6-47C8-9E57-01DEB67DBB98}"/>
                      </a:ext>
                    </a:extLst>
                  </p:cNvPr>
                  <p:cNvSpPr/>
                  <p:nvPr/>
                </p:nvSpPr>
                <p:spPr>
                  <a:xfrm>
                    <a:off x="409607" y="3010056"/>
                    <a:ext cx="72999" cy="72999"/>
                  </a:xfrm>
                  <a:custGeom>
                    <a:avLst/>
                    <a:gdLst>
                      <a:gd name="connsiteX0" fmla="*/ 73000 w 72999"/>
                      <a:gd name="connsiteY0" fmla="*/ 36500 h 72999"/>
                      <a:gd name="connsiteX1" fmla="*/ 36500 w 72999"/>
                      <a:gd name="connsiteY1" fmla="*/ 73000 h 72999"/>
                      <a:gd name="connsiteX2" fmla="*/ 0 w 72999"/>
                      <a:gd name="connsiteY2" fmla="*/ 36500 h 72999"/>
                      <a:gd name="connsiteX3" fmla="*/ 36500 w 72999"/>
                      <a:gd name="connsiteY3" fmla="*/ 0 h 72999"/>
                      <a:gd name="connsiteX4" fmla="*/ 73000 w 72999"/>
                      <a:gd name="connsiteY4" fmla="*/ 36500 h 7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99" h="72999">
                        <a:moveTo>
                          <a:pt x="73000" y="36500"/>
                        </a:moveTo>
                        <a:cubicBezTo>
                          <a:pt x="73000" y="56658"/>
                          <a:pt x="56658" y="73000"/>
                          <a:pt x="36500" y="73000"/>
                        </a:cubicBezTo>
                        <a:cubicBezTo>
                          <a:pt x="16341" y="73000"/>
                          <a:pt x="0" y="56658"/>
                          <a:pt x="0" y="36500"/>
                        </a:cubicBezTo>
                        <a:cubicBezTo>
                          <a:pt x="0" y="16342"/>
                          <a:pt x="16341" y="0"/>
                          <a:pt x="36500" y="0"/>
                        </a:cubicBezTo>
                        <a:cubicBezTo>
                          <a:pt x="56658" y="0"/>
                          <a:pt x="73000" y="16341"/>
                          <a:pt x="73000" y="36500"/>
                        </a:cubicBezTo>
                        <a:close/>
                      </a:path>
                    </a:pathLst>
                  </a:custGeom>
                  <a:solidFill>
                    <a:srgbClr val="FFFFFF"/>
                  </a:solidFill>
                  <a:ln w="15861" cap="flat">
                    <a:noFill/>
                    <a:prstDash val="solid"/>
                    <a:miter/>
                  </a:ln>
                </p:spPr>
                <p:txBody>
                  <a:bodyPr rtlCol="0" anchor="ctr"/>
                  <a:lstStyle/>
                  <a:p>
                    <a:endParaRPr lang="en-US"/>
                  </a:p>
                </p:txBody>
              </p:sp>
            </p:grpSp>
            <p:grpSp>
              <p:nvGrpSpPr>
                <p:cNvPr id="97" name="กราฟิก 6">
                  <a:extLst>
                    <a:ext uri="{FF2B5EF4-FFF2-40B4-BE49-F238E27FC236}">
                      <a16:creationId xmlns:a16="http://schemas.microsoft.com/office/drawing/2014/main" xmlns="" id="{59AA3E8C-27EC-4B79-A0C7-DA0B688B357C}"/>
                    </a:ext>
                  </a:extLst>
                </p:cNvPr>
                <p:cNvGrpSpPr/>
                <p:nvPr/>
              </p:nvGrpSpPr>
              <p:grpSpPr>
                <a:xfrm>
                  <a:off x="409537" y="3357598"/>
                  <a:ext cx="308534" cy="228526"/>
                  <a:chOff x="409537" y="3357598"/>
                  <a:chExt cx="308534" cy="228526"/>
                </a:xfrm>
                <a:solidFill>
                  <a:srgbClr val="080808"/>
                </a:solidFill>
              </p:grpSpPr>
              <p:sp>
                <p:nvSpPr>
                  <p:cNvPr id="98" name="รูปแบบอิสระ: รูปร่าง 97">
                    <a:extLst>
                      <a:ext uri="{FF2B5EF4-FFF2-40B4-BE49-F238E27FC236}">
                        <a16:creationId xmlns:a16="http://schemas.microsoft.com/office/drawing/2014/main" xmlns="" id="{48544393-E2C8-4887-9F4D-87B3E8F3D840}"/>
                      </a:ext>
                    </a:extLst>
                  </p:cNvPr>
                  <p:cNvSpPr/>
                  <p:nvPr/>
                </p:nvSpPr>
                <p:spPr>
                  <a:xfrm>
                    <a:off x="417407" y="3366513"/>
                    <a:ext cx="290964" cy="210436"/>
                  </a:xfrm>
                  <a:custGeom>
                    <a:avLst/>
                    <a:gdLst>
                      <a:gd name="connsiteX0" fmla="*/ 290547 w 290964"/>
                      <a:gd name="connsiteY0" fmla="*/ 84715 h 210436"/>
                      <a:gd name="connsiteX1" fmla="*/ 274678 w 290964"/>
                      <a:gd name="connsiteY1" fmla="*/ 78367 h 210436"/>
                      <a:gd name="connsiteX2" fmla="*/ 160417 w 290964"/>
                      <a:gd name="connsiteY2" fmla="*/ 191041 h 210436"/>
                      <a:gd name="connsiteX3" fmla="*/ 76309 w 290964"/>
                      <a:gd name="connsiteY3" fmla="*/ 178345 h 210436"/>
                      <a:gd name="connsiteX4" fmla="*/ 27113 w 290964"/>
                      <a:gd name="connsiteY4" fmla="*/ 113280 h 210436"/>
                      <a:gd name="connsiteX5" fmla="*/ 17591 w 290964"/>
                      <a:gd name="connsiteY5" fmla="*/ 8541 h 210436"/>
                      <a:gd name="connsiteX6" fmla="*/ 1722 w 290964"/>
                      <a:gd name="connsiteY6" fmla="*/ 6954 h 210436"/>
                      <a:gd name="connsiteX7" fmla="*/ 58852 w 290964"/>
                      <a:gd name="connsiteY7" fmla="*/ 186280 h 210436"/>
                      <a:gd name="connsiteX8" fmla="*/ 233417 w 290964"/>
                      <a:gd name="connsiteY8" fmla="*/ 173585 h 210436"/>
                      <a:gd name="connsiteX9" fmla="*/ 290547 w 290964"/>
                      <a:gd name="connsiteY9" fmla="*/ 84715 h 2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64" h="210436">
                        <a:moveTo>
                          <a:pt x="290547" y="84715"/>
                        </a:moveTo>
                        <a:cubicBezTo>
                          <a:pt x="293721" y="75193"/>
                          <a:pt x="277852" y="68846"/>
                          <a:pt x="274678" y="78367"/>
                        </a:cubicBezTo>
                        <a:cubicBezTo>
                          <a:pt x="260395" y="133911"/>
                          <a:pt x="215960" y="179932"/>
                          <a:pt x="160417" y="191041"/>
                        </a:cubicBezTo>
                        <a:cubicBezTo>
                          <a:pt x="131852" y="195802"/>
                          <a:pt x="101700" y="192628"/>
                          <a:pt x="76309" y="178345"/>
                        </a:cubicBezTo>
                        <a:cubicBezTo>
                          <a:pt x="52504" y="164063"/>
                          <a:pt x="36635" y="138672"/>
                          <a:pt x="27113" y="113280"/>
                        </a:cubicBezTo>
                        <a:cubicBezTo>
                          <a:pt x="14417" y="79954"/>
                          <a:pt x="14417" y="43454"/>
                          <a:pt x="17591" y="8541"/>
                        </a:cubicBezTo>
                        <a:cubicBezTo>
                          <a:pt x="19178" y="-2567"/>
                          <a:pt x="1722" y="-2567"/>
                          <a:pt x="1722" y="6954"/>
                        </a:cubicBezTo>
                        <a:cubicBezTo>
                          <a:pt x="-4626" y="70433"/>
                          <a:pt x="4896" y="145019"/>
                          <a:pt x="58852" y="186280"/>
                        </a:cubicBezTo>
                        <a:cubicBezTo>
                          <a:pt x="111222" y="225954"/>
                          <a:pt x="185808" y="213258"/>
                          <a:pt x="233417" y="173585"/>
                        </a:cubicBezTo>
                        <a:cubicBezTo>
                          <a:pt x="261982" y="151367"/>
                          <a:pt x="281025" y="119628"/>
                          <a:pt x="290547" y="84715"/>
                        </a:cubicBezTo>
                        <a:close/>
                      </a:path>
                    </a:pathLst>
                  </a:custGeom>
                  <a:solidFill>
                    <a:srgbClr val="080808"/>
                  </a:solidFill>
                  <a:ln w="15861" cap="flat">
                    <a:noFill/>
                    <a:prstDash val="solid"/>
                    <a:miter/>
                  </a:ln>
                </p:spPr>
                <p:txBody>
                  <a:bodyPr rtlCol="0" anchor="ctr"/>
                  <a:lstStyle/>
                  <a:p>
                    <a:endParaRPr lang="en-US"/>
                  </a:p>
                </p:txBody>
              </p:sp>
              <p:sp>
                <p:nvSpPr>
                  <p:cNvPr id="99" name="รูปแบบอิสระ: รูปร่าง 98">
                    <a:extLst>
                      <a:ext uri="{FF2B5EF4-FFF2-40B4-BE49-F238E27FC236}">
                        <a16:creationId xmlns:a16="http://schemas.microsoft.com/office/drawing/2014/main" xmlns="" id="{EA029F66-580D-45E3-A09D-8A2ABAEC6649}"/>
                      </a:ext>
                    </a:extLst>
                  </p:cNvPr>
                  <p:cNvSpPr/>
                  <p:nvPr/>
                </p:nvSpPr>
                <p:spPr>
                  <a:xfrm>
                    <a:off x="409537" y="3357598"/>
                    <a:ext cx="308534" cy="228526"/>
                  </a:xfrm>
                  <a:custGeom>
                    <a:avLst/>
                    <a:gdLst>
                      <a:gd name="connsiteX0" fmla="*/ 95288 w 308534"/>
                      <a:gd name="connsiteY0" fmla="*/ 220586 h 228526"/>
                      <a:gd name="connsiteX1" fmla="*/ 61962 w 308534"/>
                      <a:gd name="connsiteY1" fmla="*/ 203130 h 228526"/>
                      <a:gd name="connsiteX2" fmla="*/ 1657 w 308534"/>
                      <a:gd name="connsiteY2" fmla="*/ 15870 h 228526"/>
                      <a:gd name="connsiteX3" fmla="*/ 20701 w 308534"/>
                      <a:gd name="connsiteY3" fmla="*/ 0 h 228526"/>
                      <a:gd name="connsiteX4" fmla="*/ 36570 w 308534"/>
                      <a:gd name="connsiteY4" fmla="*/ 17456 h 228526"/>
                      <a:gd name="connsiteX5" fmla="*/ 44505 w 308534"/>
                      <a:gd name="connsiteY5" fmla="*/ 119021 h 228526"/>
                      <a:gd name="connsiteX6" fmla="*/ 90527 w 308534"/>
                      <a:gd name="connsiteY6" fmla="*/ 179326 h 228526"/>
                      <a:gd name="connsiteX7" fmla="*/ 166700 w 308534"/>
                      <a:gd name="connsiteY7" fmla="*/ 192021 h 228526"/>
                      <a:gd name="connsiteX8" fmla="*/ 274613 w 308534"/>
                      <a:gd name="connsiteY8" fmla="*/ 87282 h 228526"/>
                      <a:gd name="connsiteX9" fmla="*/ 285722 w 308534"/>
                      <a:gd name="connsiteY9" fmla="*/ 76174 h 228526"/>
                      <a:gd name="connsiteX10" fmla="*/ 303178 w 308534"/>
                      <a:gd name="connsiteY10" fmla="*/ 80934 h 228526"/>
                      <a:gd name="connsiteX11" fmla="*/ 307939 w 308534"/>
                      <a:gd name="connsiteY11" fmla="*/ 98391 h 228526"/>
                      <a:gd name="connsiteX12" fmla="*/ 249222 w 308534"/>
                      <a:gd name="connsiteY12" fmla="*/ 192021 h 228526"/>
                      <a:gd name="connsiteX13" fmla="*/ 95288 w 308534"/>
                      <a:gd name="connsiteY13" fmla="*/ 220586 h 228526"/>
                      <a:gd name="connsiteX14" fmla="*/ 288896 w 308534"/>
                      <a:gd name="connsiteY14" fmla="*/ 92043 h 228526"/>
                      <a:gd name="connsiteX15" fmla="*/ 288896 w 308534"/>
                      <a:gd name="connsiteY15" fmla="*/ 92043 h 228526"/>
                      <a:gd name="connsiteX16" fmla="*/ 288896 w 308534"/>
                      <a:gd name="connsiteY16" fmla="*/ 92043 h 228526"/>
                      <a:gd name="connsiteX17" fmla="*/ 290483 w 308534"/>
                      <a:gd name="connsiteY17" fmla="*/ 92043 h 228526"/>
                      <a:gd name="connsiteX18" fmla="*/ 290483 w 308534"/>
                      <a:gd name="connsiteY18" fmla="*/ 92043 h 228526"/>
                      <a:gd name="connsiteX19" fmla="*/ 296831 w 308534"/>
                      <a:gd name="connsiteY19" fmla="*/ 93630 h 228526"/>
                      <a:gd name="connsiteX20" fmla="*/ 290483 w 308534"/>
                      <a:gd name="connsiteY20" fmla="*/ 92043 h 22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8534" h="228526">
                        <a:moveTo>
                          <a:pt x="95288" y="220586"/>
                        </a:moveTo>
                        <a:cubicBezTo>
                          <a:pt x="84179" y="215825"/>
                          <a:pt x="73070" y="211065"/>
                          <a:pt x="61962" y="203130"/>
                        </a:cubicBezTo>
                        <a:cubicBezTo>
                          <a:pt x="14353" y="166630"/>
                          <a:pt x="-6277" y="103152"/>
                          <a:pt x="1657" y="15870"/>
                        </a:cubicBezTo>
                        <a:cubicBezTo>
                          <a:pt x="3244" y="6348"/>
                          <a:pt x="11179" y="0"/>
                          <a:pt x="20701" y="0"/>
                        </a:cubicBezTo>
                        <a:cubicBezTo>
                          <a:pt x="30223" y="1587"/>
                          <a:pt x="36570" y="7935"/>
                          <a:pt x="36570" y="17456"/>
                        </a:cubicBezTo>
                        <a:cubicBezTo>
                          <a:pt x="33396" y="46022"/>
                          <a:pt x="33396" y="84109"/>
                          <a:pt x="44505" y="119021"/>
                        </a:cubicBezTo>
                        <a:cubicBezTo>
                          <a:pt x="50853" y="138065"/>
                          <a:pt x="65135" y="163456"/>
                          <a:pt x="90527" y="179326"/>
                        </a:cubicBezTo>
                        <a:cubicBezTo>
                          <a:pt x="111157" y="192021"/>
                          <a:pt x="139722" y="196782"/>
                          <a:pt x="166700" y="192021"/>
                        </a:cubicBezTo>
                        <a:cubicBezTo>
                          <a:pt x="217483" y="182500"/>
                          <a:pt x="260331" y="139652"/>
                          <a:pt x="274613" y="87282"/>
                        </a:cubicBezTo>
                        <a:cubicBezTo>
                          <a:pt x="276200" y="80934"/>
                          <a:pt x="279374" y="77761"/>
                          <a:pt x="285722" y="76174"/>
                        </a:cubicBezTo>
                        <a:cubicBezTo>
                          <a:pt x="292070" y="74587"/>
                          <a:pt x="298418" y="76174"/>
                          <a:pt x="303178" y="80934"/>
                        </a:cubicBezTo>
                        <a:cubicBezTo>
                          <a:pt x="307939" y="85695"/>
                          <a:pt x="309526" y="92043"/>
                          <a:pt x="307939" y="98391"/>
                        </a:cubicBezTo>
                        <a:cubicBezTo>
                          <a:pt x="298418" y="134891"/>
                          <a:pt x="277787" y="166630"/>
                          <a:pt x="249222" y="192021"/>
                        </a:cubicBezTo>
                        <a:cubicBezTo>
                          <a:pt x="207961" y="222173"/>
                          <a:pt x="147657" y="239630"/>
                          <a:pt x="95288" y="220586"/>
                        </a:cubicBezTo>
                        <a:close/>
                        <a:moveTo>
                          <a:pt x="288896" y="92043"/>
                        </a:moveTo>
                        <a:lnTo>
                          <a:pt x="288896" y="92043"/>
                        </a:lnTo>
                        <a:cubicBezTo>
                          <a:pt x="288896" y="92043"/>
                          <a:pt x="288896" y="92043"/>
                          <a:pt x="288896" y="92043"/>
                        </a:cubicBezTo>
                        <a:close/>
                        <a:moveTo>
                          <a:pt x="290483" y="92043"/>
                        </a:moveTo>
                        <a:cubicBezTo>
                          <a:pt x="290483" y="92043"/>
                          <a:pt x="290483" y="92043"/>
                          <a:pt x="290483" y="92043"/>
                        </a:cubicBezTo>
                        <a:lnTo>
                          <a:pt x="296831" y="93630"/>
                        </a:lnTo>
                        <a:lnTo>
                          <a:pt x="290483" y="92043"/>
                        </a:lnTo>
                        <a:close/>
                      </a:path>
                    </a:pathLst>
                  </a:custGeom>
                  <a:solidFill>
                    <a:srgbClr val="080808"/>
                  </a:solidFill>
                  <a:ln w="15861" cap="flat">
                    <a:noFill/>
                    <a:prstDash val="solid"/>
                    <a:miter/>
                  </a:ln>
                </p:spPr>
                <p:txBody>
                  <a:bodyPr rtlCol="0" anchor="ctr"/>
                  <a:lstStyle/>
                  <a:p>
                    <a:endParaRPr lang="en-US"/>
                  </a:p>
                </p:txBody>
              </p:sp>
            </p:grpSp>
            <p:sp>
              <p:nvSpPr>
                <p:cNvPr id="100" name="รูปแบบอิสระ: รูปร่าง 99">
                  <a:extLst>
                    <a:ext uri="{FF2B5EF4-FFF2-40B4-BE49-F238E27FC236}">
                      <a16:creationId xmlns:a16="http://schemas.microsoft.com/office/drawing/2014/main" xmlns="" id="{E41E428A-9A87-4D23-BA7D-EE730FCAC878}"/>
                    </a:ext>
                  </a:extLst>
                </p:cNvPr>
                <p:cNvSpPr/>
                <p:nvPr/>
              </p:nvSpPr>
              <p:spPr>
                <a:xfrm>
                  <a:off x="1032286" y="3022215"/>
                  <a:ext cx="118022" cy="76996"/>
                </a:xfrm>
                <a:custGeom>
                  <a:avLst/>
                  <a:gdLst>
                    <a:gd name="connsiteX0" fmla="*/ 112081 w 118022"/>
                    <a:gd name="connsiteY0" fmla="*/ 48145 h 76996"/>
                    <a:gd name="connsiteX1" fmla="*/ 21625 w 118022"/>
                    <a:gd name="connsiteY1" fmla="*/ 536 h 76996"/>
                    <a:gd name="connsiteX2" fmla="*/ 994 w 118022"/>
                    <a:gd name="connsiteY2" fmla="*/ 10058 h 76996"/>
                    <a:gd name="connsiteX3" fmla="*/ 10516 w 118022"/>
                    <a:gd name="connsiteY3" fmla="*/ 30688 h 76996"/>
                    <a:gd name="connsiteX4" fmla="*/ 93037 w 118022"/>
                    <a:gd name="connsiteY4" fmla="*/ 73536 h 76996"/>
                    <a:gd name="connsiteX5" fmla="*/ 115255 w 118022"/>
                    <a:gd name="connsiteY5" fmla="*/ 70362 h 76996"/>
                    <a:gd name="connsiteX6" fmla="*/ 112081 w 118022"/>
                    <a:gd name="connsiteY6" fmla="*/ 48145 h 7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22" h="76996">
                      <a:moveTo>
                        <a:pt x="112081" y="48145"/>
                      </a:moveTo>
                      <a:cubicBezTo>
                        <a:pt x="86690" y="25927"/>
                        <a:pt x="54951" y="8471"/>
                        <a:pt x="21625" y="536"/>
                      </a:cubicBezTo>
                      <a:cubicBezTo>
                        <a:pt x="13690" y="-1051"/>
                        <a:pt x="4168" y="536"/>
                        <a:pt x="994" y="10058"/>
                      </a:cubicBezTo>
                      <a:cubicBezTo>
                        <a:pt x="-2180" y="17993"/>
                        <a:pt x="2581" y="29101"/>
                        <a:pt x="10516" y="30688"/>
                      </a:cubicBezTo>
                      <a:cubicBezTo>
                        <a:pt x="42255" y="38623"/>
                        <a:pt x="67646" y="51319"/>
                        <a:pt x="93037" y="73536"/>
                      </a:cubicBezTo>
                      <a:cubicBezTo>
                        <a:pt x="99385" y="79884"/>
                        <a:pt x="112081" y="76710"/>
                        <a:pt x="115255" y="70362"/>
                      </a:cubicBezTo>
                      <a:cubicBezTo>
                        <a:pt x="120016" y="64014"/>
                        <a:pt x="118429" y="54493"/>
                        <a:pt x="112081" y="48145"/>
                      </a:cubicBezTo>
                      <a:close/>
                    </a:path>
                  </a:pathLst>
                </a:custGeom>
                <a:solidFill>
                  <a:srgbClr val="080808"/>
                </a:solidFill>
                <a:ln w="15861"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E5178986-6D0C-40CC-94AD-76C1A0D5E0D2}"/>
                    </a:ext>
                  </a:extLst>
                </p:cNvPr>
                <p:cNvSpPr/>
                <p:nvPr/>
              </p:nvSpPr>
              <p:spPr>
                <a:xfrm>
                  <a:off x="378621" y="2779744"/>
                  <a:ext cx="124121" cy="51636"/>
                </a:xfrm>
                <a:custGeom>
                  <a:avLst/>
                  <a:gdLst>
                    <a:gd name="connsiteX0" fmla="*/ 116682 w 124121"/>
                    <a:gd name="connsiteY0" fmla="*/ 19247 h 51636"/>
                    <a:gd name="connsiteX1" fmla="*/ 11943 w 124121"/>
                    <a:gd name="connsiteY1" fmla="*/ 3378 h 51636"/>
                    <a:gd name="connsiteX2" fmla="*/ 835 w 124121"/>
                    <a:gd name="connsiteY2" fmla="*/ 24008 h 51636"/>
                    <a:gd name="connsiteX3" fmla="*/ 21465 w 124121"/>
                    <a:gd name="connsiteY3" fmla="*/ 35117 h 51636"/>
                    <a:gd name="connsiteX4" fmla="*/ 24639 w 124121"/>
                    <a:gd name="connsiteY4" fmla="*/ 35117 h 51636"/>
                    <a:gd name="connsiteX5" fmla="*/ 29400 w 124121"/>
                    <a:gd name="connsiteY5" fmla="*/ 35117 h 51636"/>
                    <a:gd name="connsiteX6" fmla="*/ 40508 w 124121"/>
                    <a:gd name="connsiteY6" fmla="*/ 35117 h 51636"/>
                    <a:gd name="connsiteX7" fmla="*/ 51617 w 124121"/>
                    <a:gd name="connsiteY7" fmla="*/ 35117 h 51636"/>
                    <a:gd name="connsiteX8" fmla="*/ 54791 w 124121"/>
                    <a:gd name="connsiteY8" fmla="*/ 35117 h 51636"/>
                    <a:gd name="connsiteX9" fmla="*/ 56378 w 124121"/>
                    <a:gd name="connsiteY9" fmla="*/ 35117 h 51636"/>
                    <a:gd name="connsiteX10" fmla="*/ 56378 w 124121"/>
                    <a:gd name="connsiteY10" fmla="*/ 35117 h 51636"/>
                    <a:gd name="connsiteX11" fmla="*/ 59552 w 124121"/>
                    <a:gd name="connsiteY11" fmla="*/ 35117 h 51636"/>
                    <a:gd name="connsiteX12" fmla="*/ 81769 w 124121"/>
                    <a:gd name="connsiteY12" fmla="*/ 41464 h 51636"/>
                    <a:gd name="connsiteX13" fmla="*/ 86530 w 124121"/>
                    <a:gd name="connsiteY13" fmla="*/ 43051 h 51636"/>
                    <a:gd name="connsiteX14" fmla="*/ 89704 w 124121"/>
                    <a:gd name="connsiteY14" fmla="*/ 44638 h 51636"/>
                    <a:gd name="connsiteX15" fmla="*/ 99226 w 124121"/>
                    <a:gd name="connsiteY15" fmla="*/ 49399 h 51636"/>
                    <a:gd name="connsiteX16" fmla="*/ 121443 w 124121"/>
                    <a:gd name="connsiteY16" fmla="*/ 43051 h 51636"/>
                    <a:gd name="connsiteX17" fmla="*/ 116682 w 124121"/>
                    <a:gd name="connsiteY17" fmla="*/ 19247 h 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121" h="51636">
                      <a:moveTo>
                        <a:pt x="116682" y="19247"/>
                      </a:moveTo>
                      <a:cubicBezTo>
                        <a:pt x="84943" y="1791"/>
                        <a:pt x="48443" y="-4557"/>
                        <a:pt x="11943" y="3378"/>
                      </a:cubicBezTo>
                      <a:cubicBezTo>
                        <a:pt x="4009" y="4964"/>
                        <a:pt x="-2339" y="16073"/>
                        <a:pt x="835" y="24008"/>
                      </a:cubicBezTo>
                      <a:cubicBezTo>
                        <a:pt x="4009" y="33530"/>
                        <a:pt x="11943" y="36703"/>
                        <a:pt x="21465" y="35117"/>
                      </a:cubicBezTo>
                      <a:cubicBezTo>
                        <a:pt x="21465" y="35117"/>
                        <a:pt x="27813" y="33530"/>
                        <a:pt x="24639" y="35117"/>
                      </a:cubicBezTo>
                      <a:cubicBezTo>
                        <a:pt x="26226" y="35117"/>
                        <a:pt x="27813" y="35117"/>
                        <a:pt x="29400" y="35117"/>
                      </a:cubicBezTo>
                      <a:cubicBezTo>
                        <a:pt x="32574" y="35117"/>
                        <a:pt x="37335" y="35117"/>
                        <a:pt x="40508" y="35117"/>
                      </a:cubicBezTo>
                      <a:cubicBezTo>
                        <a:pt x="43682" y="35117"/>
                        <a:pt x="48443" y="35117"/>
                        <a:pt x="51617" y="35117"/>
                      </a:cubicBezTo>
                      <a:cubicBezTo>
                        <a:pt x="53204" y="35117"/>
                        <a:pt x="53204" y="35117"/>
                        <a:pt x="54791" y="35117"/>
                      </a:cubicBezTo>
                      <a:cubicBezTo>
                        <a:pt x="56378" y="35117"/>
                        <a:pt x="56378" y="35117"/>
                        <a:pt x="56378" y="35117"/>
                      </a:cubicBezTo>
                      <a:cubicBezTo>
                        <a:pt x="56378" y="35117"/>
                        <a:pt x="56378" y="35117"/>
                        <a:pt x="56378" y="35117"/>
                      </a:cubicBezTo>
                      <a:cubicBezTo>
                        <a:pt x="57965" y="35117"/>
                        <a:pt x="57965" y="35117"/>
                        <a:pt x="59552" y="35117"/>
                      </a:cubicBezTo>
                      <a:cubicBezTo>
                        <a:pt x="67487" y="36703"/>
                        <a:pt x="73834" y="38290"/>
                        <a:pt x="81769" y="41464"/>
                      </a:cubicBezTo>
                      <a:cubicBezTo>
                        <a:pt x="83356" y="41464"/>
                        <a:pt x="84943" y="43051"/>
                        <a:pt x="86530" y="43051"/>
                      </a:cubicBezTo>
                      <a:cubicBezTo>
                        <a:pt x="83356" y="41464"/>
                        <a:pt x="89704" y="44638"/>
                        <a:pt x="89704" y="44638"/>
                      </a:cubicBezTo>
                      <a:cubicBezTo>
                        <a:pt x="92878" y="46225"/>
                        <a:pt x="96052" y="47812"/>
                        <a:pt x="99226" y="49399"/>
                      </a:cubicBezTo>
                      <a:cubicBezTo>
                        <a:pt x="107161" y="54160"/>
                        <a:pt x="116682" y="50986"/>
                        <a:pt x="121443" y="43051"/>
                      </a:cubicBezTo>
                      <a:cubicBezTo>
                        <a:pt x="126204" y="33530"/>
                        <a:pt x="124617" y="24008"/>
                        <a:pt x="116682" y="19247"/>
                      </a:cubicBezTo>
                      <a:close/>
                    </a:path>
                  </a:pathLst>
                </a:custGeom>
                <a:solidFill>
                  <a:srgbClr val="080808"/>
                </a:solidFill>
                <a:ln w="15861" cap="flat">
                  <a:noFill/>
                  <a:prstDash val="solid"/>
                  <a:miter/>
                </a:ln>
              </p:spPr>
              <p:txBody>
                <a:bodyPr rtlCol="0" anchor="ctr"/>
                <a:lstStyle/>
                <a:p>
                  <a:endParaRPr lang="en-US"/>
                </a:p>
              </p:txBody>
            </p:sp>
            <p:sp>
              <p:nvSpPr>
                <p:cNvPr id="102" name="รูปแบบอิสระ: รูปร่าง 101">
                  <a:extLst>
                    <a:ext uri="{FF2B5EF4-FFF2-40B4-BE49-F238E27FC236}">
                      <a16:creationId xmlns:a16="http://schemas.microsoft.com/office/drawing/2014/main" xmlns="" id="{41A07812-593D-4825-A0DB-EE3BAAE0853C}"/>
                    </a:ext>
                  </a:extLst>
                </p:cNvPr>
                <p:cNvSpPr/>
                <p:nvPr/>
              </p:nvSpPr>
              <p:spPr>
                <a:xfrm>
                  <a:off x="788546" y="1791267"/>
                  <a:ext cx="687497" cy="551516"/>
                </a:xfrm>
                <a:custGeom>
                  <a:avLst/>
                  <a:gdLst>
                    <a:gd name="connsiteX0" fmla="*/ 665276 w 687497"/>
                    <a:gd name="connsiteY0" fmla="*/ 436421 h 551516"/>
                    <a:gd name="connsiteX1" fmla="*/ 598624 w 687497"/>
                    <a:gd name="connsiteY1" fmla="*/ 414203 h 551516"/>
                    <a:gd name="connsiteX2" fmla="*/ 517690 w 687497"/>
                    <a:gd name="connsiteY2" fmla="*/ 406269 h 551516"/>
                    <a:gd name="connsiteX3" fmla="*/ 455799 w 687497"/>
                    <a:gd name="connsiteY3" fmla="*/ 404682 h 551516"/>
                    <a:gd name="connsiteX4" fmla="*/ 533559 w 687497"/>
                    <a:gd name="connsiteY4" fmla="*/ 379291 h 551516"/>
                    <a:gd name="connsiteX5" fmla="*/ 649407 w 687497"/>
                    <a:gd name="connsiteY5" fmla="*/ 295182 h 551516"/>
                    <a:gd name="connsiteX6" fmla="*/ 630364 w 687497"/>
                    <a:gd name="connsiteY6" fmla="*/ 226943 h 551516"/>
                    <a:gd name="connsiteX7" fmla="*/ 560537 w 687497"/>
                    <a:gd name="connsiteY7" fmla="*/ 212660 h 551516"/>
                    <a:gd name="connsiteX8" fmla="*/ 493885 w 687497"/>
                    <a:gd name="connsiteY8" fmla="*/ 244400 h 551516"/>
                    <a:gd name="connsiteX9" fmla="*/ 427234 w 687497"/>
                    <a:gd name="connsiteY9" fmla="*/ 295182 h 551516"/>
                    <a:gd name="connsiteX10" fmla="*/ 374864 w 687497"/>
                    <a:gd name="connsiteY10" fmla="*/ 342791 h 551516"/>
                    <a:gd name="connsiteX11" fmla="*/ 419299 w 687497"/>
                    <a:gd name="connsiteY11" fmla="*/ 225356 h 551516"/>
                    <a:gd name="connsiteX12" fmla="*/ 447864 w 687497"/>
                    <a:gd name="connsiteY12" fmla="*/ 125378 h 551516"/>
                    <a:gd name="connsiteX13" fmla="*/ 451038 w 687497"/>
                    <a:gd name="connsiteY13" fmla="*/ 46030 h 551516"/>
                    <a:gd name="connsiteX14" fmla="*/ 312973 w 687497"/>
                    <a:gd name="connsiteY14" fmla="*/ 34922 h 551516"/>
                    <a:gd name="connsiteX15" fmla="*/ 278060 w 687497"/>
                    <a:gd name="connsiteY15" fmla="*/ 122204 h 551516"/>
                    <a:gd name="connsiteX16" fmla="*/ 260603 w 687497"/>
                    <a:gd name="connsiteY16" fmla="*/ 219008 h 551516"/>
                    <a:gd name="connsiteX17" fmla="*/ 254256 w 687497"/>
                    <a:gd name="connsiteY17" fmla="*/ 345965 h 551516"/>
                    <a:gd name="connsiteX18" fmla="*/ 195538 w 687497"/>
                    <a:gd name="connsiteY18" fmla="*/ 212660 h 551516"/>
                    <a:gd name="connsiteX19" fmla="*/ 155864 w 687497"/>
                    <a:gd name="connsiteY19" fmla="*/ 133313 h 551516"/>
                    <a:gd name="connsiteX20" fmla="*/ 92386 w 687497"/>
                    <a:gd name="connsiteY20" fmla="*/ 65074 h 551516"/>
                    <a:gd name="connsiteX21" fmla="*/ 14626 w 687497"/>
                    <a:gd name="connsiteY21" fmla="*/ 87291 h 551516"/>
                    <a:gd name="connsiteX22" fmla="*/ 5104 w 687497"/>
                    <a:gd name="connsiteY22" fmla="*/ 169813 h 551516"/>
                    <a:gd name="connsiteX23" fmla="*/ 92386 w 687497"/>
                    <a:gd name="connsiteY23" fmla="*/ 317399 h 551516"/>
                    <a:gd name="connsiteX24" fmla="*/ 243147 w 687497"/>
                    <a:gd name="connsiteY24" fmla="*/ 442769 h 551516"/>
                    <a:gd name="connsiteX25" fmla="*/ 262190 w 687497"/>
                    <a:gd name="connsiteY25" fmla="*/ 447530 h 551516"/>
                    <a:gd name="connsiteX26" fmla="*/ 289169 w 687497"/>
                    <a:gd name="connsiteY26" fmla="*/ 458638 h 551516"/>
                    <a:gd name="connsiteX27" fmla="*/ 297103 w 687497"/>
                    <a:gd name="connsiteY27" fmla="*/ 468160 h 551516"/>
                    <a:gd name="connsiteX28" fmla="*/ 312973 w 687497"/>
                    <a:gd name="connsiteY28" fmla="*/ 472921 h 551516"/>
                    <a:gd name="connsiteX29" fmla="*/ 355821 w 687497"/>
                    <a:gd name="connsiteY29" fmla="*/ 485616 h 551516"/>
                    <a:gd name="connsiteX30" fmla="*/ 382799 w 687497"/>
                    <a:gd name="connsiteY30" fmla="*/ 485616 h 551516"/>
                    <a:gd name="connsiteX31" fmla="*/ 466907 w 687497"/>
                    <a:gd name="connsiteY31" fmla="*/ 512594 h 551516"/>
                    <a:gd name="connsiteX32" fmla="*/ 552603 w 687497"/>
                    <a:gd name="connsiteY32" fmla="*/ 539573 h 551516"/>
                    <a:gd name="connsiteX33" fmla="*/ 627189 w 687497"/>
                    <a:gd name="connsiteY33" fmla="*/ 550681 h 551516"/>
                    <a:gd name="connsiteX34" fmla="*/ 665276 w 687497"/>
                    <a:gd name="connsiteY34" fmla="*/ 436421 h 5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7497" h="551516">
                      <a:moveTo>
                        <a:pt x="665276" y="436421"/>
                      </a:moveTo>
                      <a:cubicBezTo>
                        <a:pt x="646233" y="420551"/>
                        <a:pt x="622429" y="417377"/>
                        <a:pt x="598624" y="414203"/>
                      </a:cubicBezTo>
                      <a:cubicBezTo>
                        <a:pt x="571646" y="409443"/>
                        <a:pt x="544668" y="407856"/>
                        <a:pt x="517690" y="406269"/>
                      </a:cubicBezTo>
                      <a:cubicBezTo>
                        <a:pt x="497059" y="404682"/>
                        <a:pt x="476429" y="404682"/>
                        <a:pt x="455799" y="404682"/>
                      </a:cubicBezTo>
                      <a:cubicBezTo>
                        <a:pt x="481190" y="396747"/>
                        <a:pt x="508168" y="387225"/>
                        <a:pt x="533559" y="379291"/>
                      </a:cubicBezTo>
                      <a:cubicBezTo>
                        <a:pt x="579581" y="363421"/>
                        <a:pt x="636711" y="349138"/>
                        <a:pt x="649407" y="295182"/>
                      </a:cubicBezTo>
                      <a:cubicBezTo>
                        <a:pt x="655755" y="269791"/>
                        <a:pt x="649407" y="244400"/>
                        <a:pt x="630364" y="226943"/>
                      </a:cubicBezTo>
                      <a:cubicBezTo>
                        <a:pt x="611320" y="209487"/>
                        <a:pt x="584342" y="207900"/>
                        <a:pt x="560537" y="212660"/>
                      </a:cubicBezTo>
                      <a:cubicBezTo>
                        <a:pt x="535146" y="219008"/>
                        <a:pt x="514516" y="230117"/>
                        <a:pt x="493885" y="244400"/>
                      </a:cubicBezTo>
                      <a:cubicBezTo>
                        <a:pt x="471668" y="260269"/>
                        <a:pt x="449451" y="277726"/>
                        <a:pt x="427234" y="295182"/>
                      </a:cubicBezTo>
                      <a:cubicBezTo>
                        <a:pt x="409777" y="309465"/>
                        <a:pt x="390734" y="326921"/>
                        <a:pt x="374864" y="342791"/>
                      </a:cubicBezTo>
                      <a:cubicBezTo>
                        <a:pt x="390734" y="304704"/>
                        <a:pt x="406603" y="265030"/>
                        <a:pt x="419299" y="225356"/>
                      </a:cubicBezTo>
                      <a:cubicBezTo>
                        <a:pt x="430407" y="192030"/>
                        <a:pt x="439929" y="158704"/>
                        <a:pt x="447864" y="125378"/>
                      </a:cubicBezTo>
                      <a:cubicBezTo>
                        <a:pt x="454212" y="98400"/>
                        <a:pt x="458973" y="71422"/>
                        <a:pt x="451038" y="46030"/>
                      </a:cubicBezTo>
                      <a:cubicBezTo>
                        <a:pt x="428820" y="-17448"/>
                        <a:pt x="349473" y="-9513"/>
                        <a:pt x="312973" y="34922"/>
                      </a:cubicBezTo>
                      <a:cubicBezTo>
                        <a:pt x="292342" y="58726"/>
                        <a:pt x="284408" y="92052"/>
                        <a:pt x="278060" y="122204"/>
                      </a:cubicBezTo>
                      <a:cubicBezTo>
                        <a:pt x="270125" y="153943"/>
                        <a:pt x="265364" y="187269"/>
                        <a:pt x="260603" y="219008"/>
                      </a:cubicBezTo>
                      <a:cubicBezTo>
                        <a:pt x="255843" y="261856"/>
                        <a:pt x="254256" y="304704"/>
                        <a:pt x="254256" y="345965"/>
                      </a:cubicBezTo>
                      <a:cubicBezTo>
                        <a:pt x="235212" y="301530"/>
                        <a:pt x="216169" y="257095"/>
                        <a:pt x="195538" y="212660"/>
                      </a:cubicBezTo>
                      <a:cubicBezTo>
                        <a:pt x="184430" y="185682"/>
                        <a:pt x="171734" y="158704"/>
                        <a:pt x="155864" y="133313"/>
                      </a:cubicBezTo>
                      <a:cubicBezTo>
                        <a:pt x="139995" y="107922"/>
                        <a:pt x="120952" y="77769"/>
                        <a:pt x="92386" y="65074"/>
                      </a:cubicBezTo>
                      <a:cubicBezTo>
                        <a:pt x="63821" y="52378"/>
                        <a:pt x="33669" y="63487"/>
                        <a:pt x="14626" y="87291"/>
                      </a:cubicBezTo>
                      <a:cubicBezTo>
                        <a:pt x="-2831" y="111095"/>
                        <a:pt x="-2831" y="141248"/>
                        <a:pt x="5104" y="169813"/>
                      </a:cubicBezTo>
                      <a:cubicBezTo>
                        <a:pt x="20973" y="223769"/>
                        <a:pt x="57473" y="274552"/>
                        <a:pt x="92386" y="317399"/>
                      </a:cubicBezTo>
                      <a:cubicBezTo>
                        <a:pt x="135234" y="368182"/>
                        <a:pt x="186017" y="411030"/>
                        <a:pt x="243147" y="442769"/>
                      </a:cubicBezTo>
                      <a:cubicBezTo>
                        <a:pt x="249495" y="445942"/>
                        <a:pt x="255843" y="447530"/>
                        <a:pt x="262190" y="447530"/>
                      </a:cubicBezTo>
                      <a:cubicBezTo>
                        <a:pt x="266951" y="457051"/>
                        <a:pt x="278060" y="460225"/>
                        <a:pt x="289169" y="458638"/>
                      </a:cubicBezTo>
                      <a:cubicBezTo>
                        <a:pt x="290755" y="461812"/>
                        <a:pt x="293929" y="464986"/>
                        <a:pt x="297103" y="468160"/>
                      </a:cubicBezTo>
                      <a:cubicBezTo>
                        <a:pt x="301864" y="471334"/>
                        <a:pt x="306625" y="472921"/>
                        <a:pt x="312973" y="472921"/>
                      </a:cubicBezTo>
                      <a:cubicBezTo>
                        <a:pt x="325668" y="479269"/>
                        <a:pt x="339951" y="484030"/>
                        <a:pt x="355821" y="485616"/>
                      </a:cubicBezTo>
                      <a:cubicBezTo>
                        <a:pt x="365342" y="487203"/>
                        <a:pt x="373277" y="487203"/>
                        <a:pt x="382799" y="485616"/>
                      </a:cubicBezTo>
                      <a:cubicBezTo>
                        <a:pt x="411364" y="495138"/>
                        <a:pt x="438342" y="503073"/>
                        <a:pt x="466907" y="512594"/>
                      </a:cubicBezTo>
                      <a:cubicBezTo>
                        <a:pt x="495473" y="522116"/>
                        <a:pt x="524037" y="531638"/>
                        <a:pt x="552603" y="539573"/>
                      </a:cubicBezTo>
                      <a:cubicBezTo>
                        <a:pt x="576407" y="547508"/>
                        <a:pt x="601798" y="553855"/>
                        <a:pt x="627189" y="550681"/>
                      </a:cubicBezTo>
                      <a:cubicBezTo>
                        <a:pt x="679559" y="539573"/>
                        <a:pt x="711298" y="474508"/>
                        <a:pt x="665276" y="436421"/>
                      </a:cubicBezTo>
                      <a:close/>
                    </a:path>
                  </a:pathLst>
                </a:custGeom>
                <a:solidFill>
                  <a:srgbClr val="FBB03B"/>
                </a:solidFill>
                <a:ln w="47582" cap="rnd">
                  <a:solidFill>
                    <a:srgbClr val="534741"/>
                  </a:solidFill>
                  <a:prstDash val="solid"/>
                  <a:round/>
                </a:ln>
              </p:spPr>
              <p:txBody>
                <a:bodyPr rtlCol="0" anchor="ctr"/>
                <a:lstStyle/>
                <a:p>
                  <a:endParaRPr lang="en-US"/>
                </a:p>
              </p:txBody>
            </p:sp>
          </p:grpSp>
          <p:sp>
            <p:nvSpPr>
              <p:cNvPr id="103" name="รูปแบบอิสระ: รูปร่าง 102">
                <a:extLst>
                  <a:ext uri="{FF2B5EF4-FFF2-40B4-BE49-F238E27FC236}">
                    <a16:creationId xmlns:a16="http://schemas.microsoft.com/office/drawing/2014/main" xmlns="" id="{2561C54E-A6F6-4674-BDE0-FA48CF65F9CF}"/>
                  </a:ext>
                </a:extLst>
              </p:cNvPr>
              <p:cNvSpPr/>
              <p:nvPr/>
            </p:nvSpPr>
            <p:spPr>
              <a:xfrm>
                <a:off x="869824" y="3484745"/>
                <a:ext cx="198563" cy="200282"/>
              </a:xfrm>
              <a:custGeom>
                <a:avLst/>
                <a:gdLst>
                  <a:gd name="connsiteX0" fmla="*/ 152347 w 198563"/>
                  <a:gd name="connsiteY0" fmla="*/ 17266 h 200282"/>
                  <a:gd name="connsiteX1" fmla="*/ 80935 w 198563"/>
                  <a:gd name="connsiteY1" fmla="*/ 1396 h 200282"/>
                  <a:gd name="connsiteX2" fmla="*/ 20630 w 198563"/>
                  <a:gd name="connsiteY2" fmla="*/ 37896 h 200282"/>
                  <a:gd name="connsiteX3" fmla="*/ 0 w 198563"/>
                  <a:gd name="connsiteY3" fmla="*/ 93440 h 200282"/>
                  <a:gd name="connsiteX4" fmla="*/ 1587 w 198563"/>
                  <a:gd name="connsiteY4" fmla="*/ 122005 h 200282"/>
                  <a:gd name="connsiteX5" fmla="*/ 20630 w 198563"/>
                  <a:gd name="connsiteY5" fmla="*/ 163266 h 200282"/>
                  <a:gd name="connsiteX6" fmla="*/ 49196 w 198563"/>
                  <a:gd name="connsiteY6" fmla="*/ 183896 h 200282"/>
                  <a:gd name="connsiteX7" fmla="*/ 88869 w 198563"/>
                  <a:gd name="connsiteY7" fmla="*/ 199766 h 200282"/>
                  <a:gd name="connsiteX8" fmla="*/ 193608 w 198563"/>
                  <a:gd name="connsiteY8" fmla="*/ 133114 h 200282"/>
                  <a:gd name="connsiteX9" fmla="*/ 152347 w 198563"/>
                  <a:gd name="connsiteY9" fmla="*/ 17266 h 20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63" h="200282">
                    <a:moveTo>
                      <a:pt x="152347" y="17266"/>
                    </a:moveTo>
                    <a:cubicBezTo>
                      <a:pt x="131717" y="4571"/>
                      <a:pt x="106326" y="-3364"/>
                      <a:pt x="80935" y="1396"/>
                    </a:cubicBezTo>
                    <a:cubicBezTo>
                      <a:pt x="55543" y="6157"/>
                      <a:pt x="36500" y="18853"/>
                      <a:pt x="20630" y="37896"/>
                    </a:cubicBezTo>
                    <a:cubicBezTo>
                      <a:pt x="7935" y="52179"/>
                      <a:pt x="0" y="74396"/>
                      <a:pt x="0" y="93440"/>
                    </a:cubicBezTo>
                    <a:cubicBezTo>
                      <a:pt x="0" y="102962"/>
                      <a:pt x="0" y="112483"/>
                      <a:pt x="1587" y="122005"/>
                    </a:cubicBezTo>
                    <a:cubicBezTo>
                      <a:pt x="4761" y="137874"/>
                      <a:pt x="11109" y="148983"/>
                      <a:pt x="20630" y="163266"/>
                    </a:cubicBezTo>
                    <a:cubicBezTo>
                      <a:pt x="26978" y="172787"/>
                      <a:pt x="38087" y="179135"/>
                      <a:pt x="49196" y="183896"/>
                    </a:cubicBezTo>
                    <a:cubicBezTo>
                      <a:pt x="60304" y="193418"/>
                      <a:pt x="73000" y="198179"/>
                      <a:pt x="88869" y="199766"/>
                    </a:cubicBezTo>
                    <a:cubicBezTo>
                      <a:pt x="133304" y="204526"/>
                      <a:pt x="177739" y="175961"/>
                      <a:pt x="193608" y="133114"/>
                    </a:cubicBezTo>
                    <a:cubicBezTo>
                      <a:pt x="207891" y="90266"/>
                      <a:pt x="190434" y="39483"/>
                      <a:pt x="152347" y="17266"/>
                    </a:cubicBezTo>
                    <a:close/>
                  </a:path>
                </a:pathLst>
              </a:custGeom>
              <a:solidFill>
                <a:srgbClr val="F9B4C4"/>
              </a:solidFill>
              <a:ln w="15861" cap="flat">
                <a:noFill/>
                <a:prstDash val="solid"/>
                <a:miter/>
              </a:ln>
            </p:spPr>
            <p:txBody>
              <a:bodyPr rtlCol="0" anchor="ctr"/>
              <a:lstStyle/>
              <a:p>
                <a:endParaRPr lang="en-US"/>
              </a:p>
            </p:txBody>
          </p:sp>
          <p:sp>
            <p:nvSpPr>
              <p:cNvPr id="104" name="รูปแบบอิสระ: รูปร่าง 103">
                <a:extLst>
                  <a:ext uri="{FF2B5EF4-FFF2-40B4-BE49-F238E27FC236}">
                    <a16:creationId xmlns:a16="http://schemas.microsoft.com/office/drawing/2014/main" xmlns="" id="{74CB4A4A-F0D7-4905-888D-367E231380F7}"/>
                  </a:ext>
                </a:extLst>
              </p:cNvPr>
              <p:cNvSpPr/>
              <p:nvPr/>
            </p:nvSpPr>
            <p:spPr>
              <a:xfrm>
                <a:off x="33137" y="3175673"/>
                <a:ext cx="201306" cy="199899"/>
              </a:xfrm>
              <a:custGeom>
                <a:avLst/>
                <a:gdLst>
                  <a:gd name="connsiteX0" fmla="*/ 192384 w 201306"/>
                  <a:gd name="connsiteY0" fmla="*/ 58143 h 199899"/>
                  <a:gd name="connsiteX1" fmla="*/ 176514 w 201306"/>
                  <a:gd name="connsiteY1" fmla="*/ 32752 h 199899"/>
                  <a:gd name="connsiteX2" fmla="*/ 136840 w 201306"/>
                  <a:gd name="connsiteY2" fmla="*/ 4187 h 199899"/>
                  <a:gd name="connsiteX3" fmla="*/ 86058 w 201306"/>
                  <a:gd name="connsiteY3" fmla="*/ 4187 h 199899"/>
                  <a:gd name="connsiteX4" fmla="*/ 82884 w 201306"/>
                  <a:gd name="connsiteY4" fmla="*/ 4187 h 199899"/>
                  <a:gd name="connsiteX5" fmla="*/ 362 w 201306"/>
                  <a:gd name="connsiteY5" fmla="*/ 96230 h 199899"/>
                  <a:gd name="connsiteX6" fmla="*/ 89232 w 201306"/>
                  <a:gd name="connsiteY6" fmla="*/ 199382 h 199899"/>
                  <a:gd name="connsiteX7" fmla="*/ 195557 w 201306"/>
                  <a:gd name="connsiteY7" fmla="*/ 132730 h 199899"/>
                  <a:gd name="connsiteX8" fmla="*/ 192384 w 201306"/>
                  <a:gd name="connsiteY8" fmla="*/ 58143 h 19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306" h="199899">
                    <a:moveTo>
                      <a:pt x="192384" y="58143"/>
                    </a:moveTo>
                    <a:cubicBezTo>
                      <a:pt x="187623" y="48621"/>
                      <a:pt x="182862" y="40687"/>
                      <a:pt x="176514" y="32752"/>
                    </a:cubicBezTo>
                    <a:cubicBezTo>
                      <a:pt x="165405" y="18469"/>
                      <a:pt x="152710" y="12122"/>
                      <a:pt x="136840" y="4187"/>
                    </a:cubicBezTo>
                    <a:cubicBezTo>
                      <a:pt x="122558" y="-2161"/>
                      <a:pt x="101927" y="-574"/>
                      <a:pt x="86058" y="4187"/>
                    </a:cubicBezTo>
                    <a:cubicBezTo>
                      <a:pt x="84471" y="4187"/>
                      <a:pt x="84471" y="4187"/>
                      <a:pt x="82884" y="4187"/>
                    </a:cubicBezTo>
                    <a:cubicBezTo>
                      <a:pt x="36862" y="10535"/>
                      <a:pt x="3536" y="51795"/>
                      <a:pt x="362" y="96230"/>
                    </a:cubicBezTo>
                    <a:cubicBezTo>
                      <a:pt x="-4399" y="150186"/>
                      <a:pt x="38449" y="194621"/>
                      <a:pt x="89232" y="199382"/>
                    </a:cubicBezTo>
                    <a:cubicBezTo>
                      <a:pt x="135253" y="204143"/>
                      <a:pt x="179688" y="175578"/>
                      <a:pt x="195557" y="132730"/>
                    </a:cubicBezTo>
                    <a:cubicBezTo>
                      <a:pt x="205079" y="110513"/>
                      <a:pt x="201905" y="81947"/>
                      <a:pt x="192384" y="58143"/>
                    </a:cubicBezTo>
                    <a:close/>
                  </a:path>
                </a:pathLst>
              </a:custGeom>
              <a:solidFill>
                <a:srgbClr val="F9B4C4"/>
              </a:solidFill>
              <a:ln w="15861" cap="flat">
                <a:noFill/>
                <a:prstDash val="solid"/>
                <a:miter/>
              </a:ln>
            </p:spPr>
            <p:txBody>
              <a:bodyPr rtlCol="0" anchor="ctr"/>
              <a:lstStyle/>
              <a:p>
                <a:endParaRPr lang="en-US"/>
              </a:p>
            </p:txBody>
          </p:sp>
        </p:grpSp>
        <p:sp>
          <p:nvSpPr>
            <p:cNvPr id="105" name="รูปแบบอิสระ: รูปร่าง 104">
              <a:extLst>
                <a:ext uri="{FF2B5EF4-FFF2-40B4-BE49-F238E27FC236}">
                  <a16:creationId xmlns:a16="http://schemas.microsoft.com/office/drawing/2014/main" xmlns="" id="{CE3683AA-7D00-48F1-81F3-4F7AE96C4265}"/>
                </a:ext>
              </a:extLst>
            </p:cNvPr>
            <p:cNvSpPr/>
            <p:nvPr/>
          </p:nvSpPr>
          <p:spPr>
            <a:xfrm>
              <a:off x="-788710" y="2188085"/>
              <a:ext cx="2886632" cy="2347032"/>
            </a:xfrm>
            <a:custGeom>
              <a:avLst/>
              <a:gdLst>
                <a:gd name="connsiteX0" fmla="*/ 2883663 w 2886632"/>
                <a:gd name="connsiteY0" fmla="*/ 1026687 h 2347032"/>
                <a:gd name="connsiteX1" fmla="*/ 2499620 w 2886632"/>
                <a:gd name="connsiteY1" fmla="*/ 899731 h 2347032"/>
                <a:gd name="connsiteX2" fmla="*/ 2077491 w 2886632"/>
                <a:gd name="connsiteY2" fmla="*/ 1140948 h 2347032"/>
                <a:gd name="connsiteX3" fmla="*/ 1798187 w 2886632"/>
                <a:gd name="connsiteY3" fmla="*/ 22146 h 2347032"/>
                <a:gd name="connsiteX4" fmla="*/ 842841 w 2886632"/>
                <a:gd name="connsiteY4" fmla="*/ 747384 h 2347032"/>
                <a:gd name="connsiteX5" fmla="*/ 25560 w 2886632"/>
                <a:gd name="connsiteY5" fmla="*/ 1499600 h 2347032"/>
                <a:gd name="connsiteX6" fmla="*/ 428647 w 2886632"/>
                <a:gd name="connsiteY6" fmla="*/ 1518643 h 2347032"/>
                <a:gd name="connsiteX7" fmla="*/ 722233 w 2886632"/>
                <a:gd name="connsiteY7" fmla="*/ 1212361 h 2347032"/>
                <a:gd name="connsiteX8" fmla="*/ 771428 w 2886632"/>
                <a:gd name="connsiteY8" fmla="*/ 2172468 h 2347032"/>
                <a:gd name="connsiteX9" fmla="*/ 1247514 w 2886632"/>
                <a:gd name="connsiteY9" fmla="*/ 2347032 h 2347032"/>
                <a:gd name="connsiteX10" fmla="*/ 1901339 w 2886632"/>
                <a:gd name="connsiteY10" fmla="*/ 1532925 h 2347032"/>
                <a:gd name="connsiteX11" fmla="*/ 2883663 w 2886632"/>
                <a:gd name="connsiteY11" fmla="*/ 1026687 h 234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6632" h="2347032">
                  <a:moveTo>
                    <a:pt x="2883663" y="1026687"/>
                  </a:moveTo>
                  <a:cubicBezTo>
                    <a:pt x="2850337" y="826731"/>
                    <a:pt x="2707511" y="750558"/>
                    <a:pt x="2499620" y="899731"/>
                  </a:cubicBezTo>
                  <a:cubicBezTo>
                    <a:pt x="2306012" y="1039383"/>
                    <a:pt x="2106056" y="1129839"/>
                    <a:pt x="2077491" y="1140948"/>
                  </a:cubicBezTo>
                  <a:cubicBezTo>
                    <a:pt x="2280621" y="544254"/>
                    <a:pt x="2155252" y="133233"/>
                    <a:pt x="1798187" y="22146"/>
                  </a:cubicBezTo>
                  <a:cubicBezTo>
                    <a:pt x="1445883" y="-85767"/>
                    <a:pt x="1065015" y="207820"/>
                    <a:pt x="842841" y="747384"/>
                  </a:cubicBezTo>
                  <a:cubicBezTo>
                    <a:pt x="79517" y="709297"/>
                    <a:pt x="-69657" y="1293296"/>
                    <a:pt x="25560" y="1499600"/>
                  </a:cubicBezTo>
                  <a:cubicBezTo>
                    <a:pt x="111256" y="1683686"/>
                    <a:pt x="269951" y="1718599"/>
                    <a:pt x="428647" y="1518643"/>
                  </a:cubicBezTo>
                  <a:cubicBezTo>
                    <a:pt x="536559" y="1382165"/>
                    <a:pt x="655581" y="1271078"/>
                    <a:pt x="722233" y="1212361"/>
                  </a:cubicBezTo>
                  <a:cubicBezTo>
                    <a:pt x="661929" y="1701142"/>
                    <a:pt x="771428" y="2172468"/>
                    <a:pt x="771428" y="2172468"/>
                  </a:cubicBezTo>
                  <a:lnTo>
                    <a:pt x="1247514" y="2347032"/>
                  </a:lnTo>
                  <a:cubicBezTo>
                    <a:pt x="1523644" y="2121685"/>
                    <a:pt x="1750579" y="1805881"/>
                    <a:pt x="1901339" y="1532925"/>
                  </a:cubicBezTo>
                  <a:cubicBezTo>
                    <a:pt x="2621816" y="1769382"/>
                    <a:pt x="2920163" y="1250448"/>
                    <a:pt x="2883663" y="1026687"/>
                  </a:cubicBezTo>
                  <a:close/>
                </a:path>
              </a:pathLst>
            </a:custGeom>
            <a:noFill/>
            <a:ln w="47582" cap="rnd">
              <a:solidFill>
                <a:srgbClr val="534741"/>
              </a:solidFill>
              <a:prstDash val="solid"/>
              <a:round/>
            </a:ln>
          </p:spPr>
          <p:txBody>
            <a:bodyPr rtlCol="0" anchor="ctr"/>
            <a:lstStyle/>
            <a:p>
              <a:endParaRPr lang="en-US"/>
            </a:p>
          </p:txBody>
        </p:sp>
        <p:grpSp>
          <p:nvGrpSpPr>
            <p:cNvPr id="106" name="กราฟิก 6">
              <a:extLst>
                <a:ext uri="{FF2B5EF4-FFF2-40B4-BE49-F238E27FC236}">
                  <a16:creationId xmlns:a16="http://schemas.microsoft.com/office/drawing/2014/main" xmlns="" id="{59AA3E8C-27EC-4B79-A0C7-DA0B688B357C}"/>
                </a:ext>
              </a:extLst>
            </p:cNvPr>
            <p:cNvGrpSpPr/>
            <p:nvPr/>
          </p:nvGrpSpPr>
          <p:grpSpPr>
            <a:xfrm>
              <a:off x="-593308" y="4179239"/>
              <a:ext cx="1579463" cy="1376366"/>
              <a:chOff x="-593308" y="4179239"/>
              <a:chExt cx="1579463" cy="1376366"/>
            </a:xfrm>
            <a:solidFill>
              <a:schemeClr val="accent1"/>
            </a:solidFill>
          </p:grpSpPr>
          <p:sp>
            <p:nvSpPr>
              <p:cNvPr id="107" name="รูปแบบอิสระ: รูปร่าง 106">
                <a:extLst>
                  <a:ext uri="{FF2B5EF4-FFF2-40B4-BE49-F238E27FC236}">
                    <a16:creationId xmlns:a16="http://schemas.microsoft.com/office/drawing/2014/main" xmlns="" id="{C160767A-4678-4F28-BE15-0EC47140F14B}"/>
                  </a:ext>
                </a:extLst>
              </p:cNvPr>
              <p:cNvSpPr/>
              <p:nvPr/>
            </p:nvSpPr>
            <p:spPr>
              <a:xfrm>
                <a:off x="-587466" y="4376422"/>
                <a:ext cx="1327160" cy="1179182"/>
              </a:xfrm>
              <a:custGeom>
                <a:avLst/>
                <a:gdLst>
                  <a:gd name="connsiteX0" fmla="*/ 179793 w 1327160"/>
                  <a:gd name="connsiteY0" fmla="*/ 0 h 1179182"/>
                  <a:gd name="connsiteX1" fmla="*/ 468 w 1327160"/>
                  <a:gd name="connsiteY1" fmla="*/ 776020 h 1179182"/>
                  <a:gd name="connsiteX2" fmla="*/ 421010 w 1327160"/>
                  <a:gd name="connsiteY2" fmla="*/ 1075954 h 1179182"/>
                  <a:gd name="connsiteX3" fmla="*/ 955814 w 1327160"/>
                  <a:gd name="connsiteY3" fmla="*/ 1137845 h 1179182"/>
                  <a:gd name="connsiteX4" fmla="*/ 1327161 w 1327160"/>
                  <a:gd name="connsiteY4" fmla="*/ 422130 h 1179182"/>
                  <a:gd name="connsiteX5" fmla="*/ 179793 w 1327160"/>
                  <a:gd name="connsiteY5" fmla="*/ 0 h 117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160" h="1179182">
                    <a:moveTo>
                      <a:pt x="179793" y="0"/>
                    </a:moveTo>
                    <a:cubicBezTo>
                      <a:pt x="179793" y="0"/>
                      <a:pt x="-10641" y="626846"/>
                      <a:pt x="468" y="776020"/>
                    </a:cubicBezTo>
                    <a:cubicBezTo>
                      <a:pt x="11576" y="925193"/>
                      <a:pt x="305163" y="1033106"/>
                      <a:pt x="421010" y="1075954"/>
                    </a:cubicBezTo>
                    <a:cubicBezTo>
                      <a:pt x="595575" y="1139432"/>
                      <a:pt x="854249" y="1234649"/>
                      <a:pt x="955814" y="1137845"/>
                    </a:cubicBezTo>
                    <a:cubicBezTo>
                      <a:pt x="1044683" y="1052150"/>
                      <a:pt x="1284313" y="525282"/>
                      <a:pt x="1327161" y="422130"/>
                    </a:cubicBezTo>
                    <a:lnTo>
                      <a:pt x="179793" y="0"/>
                    </a:lnTo>
                    <a:close/>
                  </a:path>
                </a:pathLst>
              </a:custGeom>
              <a:solidFill>
                <a:srgbClr val="A1C8E5"/>
              </a:solidFill>
              <a:ln w="15861" cap="flat">
                <a:noFill/>
                <a:prstDash val="solid"/>
                <a:miter/>
              </a:ln>
            </p:spPr>
            <p:txBody>
              <a:bodyPr rtlCol="0" anchor="ctr"/>
              <a:lstStyle/>
              <a:p>
                <a:endParaRPr lang="en-US"/>
              </a:p>
            </p:txBody>
          </p:sp>
          <p:sp>
            <p:nvSpPr>
              <p:cNvPr id="108" name="รูปแบบอิสระ: รูปร่าง 107">
                <a:extLst>
                  <a:ext uri="{FF2B5EF4-FFF2-40B4-BE49-F238E27FC236}">
                    <a16:creationId xmlns:a16="http://schemas.microsoft.com/office/drawing/2014/main" xmlns="" id="{2E8610F1-9889-4C25-83D0-AF150BAD1017}"/>
                  </a:ext>
                </a:extLst>
              </p:cNvPr>
              <p:cNvSpPr/>
              <p:nvPr/>
            </p:nvSpPr>
            <p:spPr>
              <a:xfrm>
                <a:off x="-459022" y="4746254"/>
                <a:ext cx="1016216" cy="795065"/>
              </a:xfrm>
              <a:custGeom>
                <a:avLst/>
                <a:gdLst>
                  <a:gd name="connsiteX0" fmla="*/ 1016217 w 1016216"/>
                  <a:gd name="connsiteY0" fmla="*/ 401427 h 795065"/>
                  <a:gd name="connsiteX1" fmla="*/ 68806 w 1016216"/>
                  <a:gd name="connsiteY1" fmla="*/ 1514 h 795065"/>
                  <a:gd name="connsiteX2" fmla="*/ 16436 w 1016216"/>
                  <a:gd name="connsiteY2" fmla="*/ 382383 h 795065"/>
                  <a:gd name="connsiteX3" fmla="*/ 716283 w 1016216"/>
                  <a:gd name="connsiteY3" fmla="*/ 794991 h 795065"/>
                  <a:gd name="connsiteX4" fmla="*/ 1016217 w 1016216"/>
                  <a:gd name="connsiteY4" fmla="*/ 401427 h 795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16" h="795065">
                    <a:moveTo>
                      <a:pt x="1016217" y="401427"/>
                    </a:moveTo>
                    <a:cubicBezTo>
                      <a:pt x="1016217" y="401427"/>
                      <a:pt x="79914" y="-28638"/>
                      <a:pt x="68806" y="1514"/>
                    </a:cubicBezTo>
                    <a:cubicBezTo>
                      <a:pt x="57697" y="31666"/>
                      <a:pt x="-37520" y="291927"/>
                      <a:pt x="16436" y="382383"/>
                    </a:cubicBezTo>
                    <a:cubicBezTo>
                      <a:pt x="70393" y="471253"/>
                      <a:pt x="509979" y="788643"/>
                      <a:pt x="716283" y="794991"/>
                    </a:cubicBezTo>
                    <a:cubicBezTo>
                      <a:pt x="922587" y="801339"/>
                      <a:pt x="1016217" y="401427"/>
                      <a:pt x="1016217" y="401427"/>
                    </a:cubicBezTo>
                    <a:close/>
                  </a:path>
                </a:pathLst>
              </a:custGeom>
              <a:solidFill>
                <a:srgbClr val="D0E1F3"/>
              </a:solidFill>
              <a:ln w="15861"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43CD0EF1-F876-416A-B341-3E29BD4341EC}"/>
                  </a:ext>
                </a:extLst>
              </p:cNvPr>
              <p:cNvSpPr/>
              <p:nvPr/>
            </p:nvSpPr>
            <p:spPr>
              <a:xfrm>
                <a:off x="-587466" y="4376422"/>
                <a:ext cx="1327160" cy="1179182"/>
              </a:xfrm>
              <a:custGeom>
                <a:avLst/>
                <a:gdLst>
                  <a:gd name="connsiteX0" fmla="*/ 179793 w 1327160"/>
                  <a:gd name="connsiteY0" fmla="*/ 0 h 1179182"/>
                  <a:gd name="connsiteX1" fmla="*/ 468 w 1327160"/>
                  <a:gd name="connsiteY1" fmla="*/ 776020 h 1179182"/>
                  <a:gd name="connsiteX2" fmla="*/ 421010 w 1327160"/>
                  <a:gd name="connsiteY2" fmla="*/ 1075954 h 1179182"/>
                  <a:gd name="connsiteX3" fmla="*/ 955814 w 1327160"/>
                  <a:gd name="connsiteY3" fmla="*/ 1137845 h 1179182"/>
                  <a:gd name="connsiteX4" fmla="*/ 1327161 w 1327160"/>
                  <a:gd name="connsiteY4" fmla="*/ 422130 h 1179182"/>
                  <a:gd name="connsiteX5" fmla="*/ 179793 w 1327160"/>
                  <a:gd name="connsiteY5" fmla="*/ 0 h 117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160" h="1179182">
                    <a:moveTo>
                      <a:pt x="179793" y="0"/>
                    </a:moveTo>
                    <a:cubicBezTo>
                      <a:pt x="179793" y="0"/>
                      <a:pt x="-10641" y="626846"/>
                      <a:pt x="468" y="776020"/>
                    </a:cubicBezTo>
                    <a:cubicBezTo>
                      <a:pt x="11576" y="925193"/>
                      <a:pt x="305163" y="1033106"/>
                      <a:pt x="421010" y="1075954"/>
                    </a:cubicBezTo>
                    <a:cubicBezTo>
                      <a:pt x="595575" y="1139432"/>
                      <a:pt x="854249" y="1234649"/>
                      <a:pt x="955814" y="1137845"/>
                    </a:cubicBezTo>
                    <a:cubicBezTo>
                      <a:pt x="1044683" y="1052150"/>
                      <a:pt x="1284313" y="525282"/>
                      <a:pt x="1327161" y="422130"/>
                    </a:cubicBezTo>
                    <a:lnTo>
                      <a:pt x="179793" y="0"/>
                    </a:lnTo>
                    <a:close/>
                  </a:path>
                </a:pathLst>
              </a:custGeom>
              <a:noFill/>
              <a:ln w="47582" cap="flat">
                <a:solidFill>
                  <a:srgbClr val="534741"/>
                </a:solidFill>
                <a:prstDash val="solid"/>
                <a:miter/>
              </a:ln>
            </p:spPr>
            <p:txBody>
              <a:bodyPr rtlCol="0" anchor="ctr"/>
              <a:lstStyle/>
              <a:p>
                <a:endParaRPr lang="en-US"/>
              </a:p>
            </p:txBody>
          </p:sp>
          <p:sp>
            <p:nvSpPr>
              <p:cNvPr id="110" name="รูปแบบอิสระ: รูปร่าง 109">
                <a:extLst>
                  <a:ext uri="{FF2B5EF4-FFF2-40B4-BE49-F238E27FC236}">
                    <a16:creationId xmlns:a16="http://schemas.microsoft.com/office/drawing/2014/main" xmlns="" id="{CD4EA823-4A25-436F-9898-C83D3DC44CD4}"/>
                  </a:ext>
                </a:extLst>
              </p:cNvPr>
              <p:cNvSpPr/>
              <p:nvPr/>
            </p:nvSpPr>
            <p:spPr>
              <a:xfrm>
                <a:off x="-593308" y="4179239"/>
                <a:ext cx="1579463" cy="851205"/>
              </a:xfrm>
              <a:custGeom>
                <a:avLst/>
                <a:gdLst>
                  <a:gd name="connsiteX0" fmla="*/ 144375 w 1579463"/>
                  <a:gd name="connsiteY0" fmla="*/ 384444 h 851205"/>
                  <a:gd name="connsiteX1" fmla="*/ 20593 w 1579463"/>
                  <a:gd name="connsiteY1" fmla="*/ 121010 h 851205"/>
                  <a:gd name="connsiteX2" fmla="*/ 350679 w 1579463"/>
                  <a:gd name="connsiteY2" fmla="*/ 38488 h 851205"/>
                  <a:gd name="connsiteX3" fmla="*/ 1498046 w 1579463"/>
                  <a:gd name="connsiteY3" fmla="*/ 487596 h 851205"/>
                  <a:gd name="connsiteX4" fmla="*/ 1566285 w 1579463"/>
                  <a:gd name="connsiteY4" fmla="*/ 687552 h 851205"/>
                  <a:gd name="connsiteX5" fmla="*/ 1206047 w 1579463"/>
                  <a:gd name="connsiteY5" fmla="*/ 804986 h 851205"/>
                  <a:gd name="connsiteX6" fmla="*/ 144375 w 1579463"/>
                  <a:gd name="connsiteY6" fmla="*/ 384444 h 8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9463" h="851205">
                    <a:moveTo>
                      <a:pt x="144375" y="384444"/>
                    </a:moveTo>
                    <a:cubicBezTo>
                      <a:pt x="144375" y="384444"/>
                      <a:pt x="-65103" y="308270"/>
                      <a:pt x="20593" y="121010"/>
                    </a:cubicBezTo>
                    <a:cubicBezTo>
                      <a:pt x="106288" y="-66251"/>
                      <a:pt x="280853" y="13097"/>
                      <a:pt x="350679" y="38488"/>
                    </a:cubicBezTo>
                    <a:cubicBezTo>
                      <a:pt x="420505" y="63879"/>
                      <a:pt x="1121938" y="306683"/>
                      <a:pt x="1498046" y="487596"/>
                    </a:cubicBezTo>
                    <a:cubicBezTo>
                      <a:pt x="1498046" y="487596"/>
                      <a:pt x="1618654" y="546313"/>
                      <a:pt x="1566285" y="687552"/>
                    </a:cubicBezTo>
                    <a:cubicBezTo>
                      <a:pt x="1513915" y="828791"/>
                      <a:pt x="1477415" y="906552"/>
                      <a:pt x="1206047" y="804986"/>
                    </a:cubicBezTo>
                    <a:cubicBezTo>
                      <a:pt x="982286" y="722465"/>
                      <a:pt x="428439" y="517748"/>
                      <a:pt x="144375" y="384444"/>
                    </a:cubicBezTo>
                    <a:close/>
                  </a:path>
                </a:pathLst>
              </a:custGeom>
              <a:solidFill>
                <a:srgbClr val="D0E1F3"/>
              </a:solidFill>
              <a:ln w="15861" cap="flat">
                <a:noFill/>
                <a:prstDash val="solid"/>
                <a:miter/>
              </a:ln>
            </p:spPr>
            <p:txBody>
              <a:bodyPr rtlCol="0" anchor="ctr"/>
              <a:lstStyle/>
              <a:p>
                <a:endParaRPr lang="en-US"/>
              </a:p>
            </p:txBody>
          </p:sp>
          <p:sp>
            <p:nvSpPr>
              <p:cNvPr id="111" name="รูปแบบอิสระ: รูปร่าง 110">
                <a:extLst>
                  <a:ext uri="{FF2B5EF4-FFF2-40B4-BE49-F238E27FC236}">
                    <a16:creationId xmlns:a16="http://schemas.microsoft.com/office/drawing/2014/main" xmlns="" id="{6FAAC725-25C7-4E97-BCEA-173EC822729F}"/>
                  </a:ext>
                </a:extLst>
              </p:cNvPr>
              <p:cNvSpPr/>
              <p:nvPr/>
            </p:nvSpPr>
            <p:spPr>
              <a:xfrm>
                <a:off x="-593308" y="4179239"/>
                <a:ext cx="439713" cy="427794"/>
              </a:xfrm>
              <a:custGeom>
                <a:avLst/>
                <a:gdLst>
                  <a:gd name="connsiteX0" fmla="*/ 144375 w 439713"/>
                  <a:gd name="connsiteY0" fmla="*/ 384444 h 427794"/>
                  <a:gd name="connsiteX1" fmla="*/ 20593 w 439713"/>
                  <a:gd name="connsiteY1" fmla="*/ 121010 h 427794"/>
                  <a:gd name="connsiteX2" fmla="*/ 350679 w 439713"/>
                  <a:gd name="connsiteY2" fmla="*/ 38488 h 427794"/>
                  <a:gd name="connsiteX3" fmla="*/ 423679 w 439713"/>
                  <a:gd name="connsiteY3" fmla="*/ 68640 h 427794"/>
                  <a:gd name="connsiteX4" fmla="*/ 223723 w 439713"/>
                  <a:gd name="connsiteY4" fmla="*/ 424117 h 427794"/>
                  <a:gd name="connsiteX5" fmla="*/ 144375 w 439713"/>
                  <a:gd name="connsiteY5" fmla="*/ 384444 h 42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713" h="427794">
                    <a:moveTo>
                      <a:pt x="144375" y="384444"/>
                    </a:moveTo>
                    <a:cubicBezTo>
                      <a:pt x="144375" y="384444"/>
                      <a:pt x="-65103" y="308270"/>
                      <a:pt x="20593" y="121010"/>
                    </a:cubicBezTo>
                    <a:cubicBezTo>
                      <a:pt x="106288" y="-66251"/>
                      <a:pt x="280853" y="13097"/>
                      <a:pt x="350679" y="38488"/>
                    </a:cubicBezTo>
                    <a:cubicBezTo>
                      <a:pt x="361787" y="41662"/>
                      <a:pt x="482396" y="70227"/>
                      <a:pt x="423679" y="68640"/>
                    </a:cubicBezTo>
                    <a:cubicBezTo>
                      <a:pt x="104701" y="55945"/>
                      <a:pt x="126918" y="376509"/>
                      <a:pt x="223723" y="424117"/>
                    </a:cubicBezTo>
                    <a:cubicBezTo>
                      <a:pt x="263396" y="439987"/>
                      <a:pt x="177701" y="400313"/>
                      <a:pt x="144375" y="384444"/>
                    </a:cubicBezTo>
                    <a:close/>
                  </a:path>
                </a:pathLst>
              </a:custGeom>
              <a:solidFill>
                <a:srgbClr val="A1C8E5"/>
              </a:solidFill>
              <a:ln w="15861"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3C654D8E-BFCF-41B9-87A6-3D5D94630319}"/>
                  </a:ext>
                </a:extLst>
              </p:cNvPr>
              <p:cNvSpPr/>
              <p:nvPr/>
            </p:nvSpPr>
            <p:spPr>
              <a:xfrm>
                <a:off x="-593308" y="4179239"/>
                <a:ext cx="1579463" cy="851205"/>
              </a:xfrm>
              <a:custGeom>
                <a:avLst/>
                <a:gdLst>
                  <a:gd name="connsiteX0" fmla="*/ 144375 w 1579463"/>
                  <a:gd name="connsiteY0" fmla="*/ 384444 h 851205"/>
                  <a:gd name="connsiteX1" fmla="*/ 20593 w 1579463"/>
                  <a:gd name="connsiteY1" fmla="*/ 121010 h 851205"/>
                  <a:gd name="connsiteX2" fmla="*/ 350679 w 1579463"/>
                  <a:gd name="connsiteY2" fmla="*/ 38488 h 851205"/>
                  <a:gd name="connsiteX3" fmla="*/ 1498046 w 1579463"/>
                  <a:gd name="connsiteY3" fmla="*/ 487596 h 851205"/>
                  <a:gd name="connsiteX4" fmla="*/ 1566285 w 1579463"/>
                  <a:gd name="connsiteY4" fmla="*/ 687552 h 851205"/>
                  <a:gd name="connsiteX5" fmla="*/ 1206047 w 1579463"/>
                  <a:gd name="connsiteY5" fmla="*/ 804986 h 851205"/>
                  <a:gd name="connsiteX6" fmla="*/ 144375 w 1579463"/>
                  <a:gd name="connsiteY6" fmla="*/ 384444 h 8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9463" h="851205">
                    <a:moveTo>
                      <a:pt x="144375" y="384444"/>
                    </a:moveTo>
                    <a:cubicBezTo>
                      <a:pt x="144375" y="384444"/>
                      <a:pt x="-65103" y="308270"/>
                      <a:pt x="20593" y="121010"/>
                    </a:cubicBezTo>
                    <a:cubicBezTo>
                      <a:pt x="106288" y="-66251"/>
                      <a:pt x="280853" y="13097"/>
                      <a:pt x="350679" y="38488"/>
                    </a:cubicBezTo>
                    <a:cubicBezTo>
                      <a:pt x="420505" y="63879"/>
                      <a:pt x="1121938" y="306683"/>
                      <a:pt x="1498046" y="487596"/>
                    </a:cubicBezTo>
                    <a:cubicBezTo>
                      <a:pt x="1498046" y="487596"/>
                      <a:pt x="1618654" y="546313"/>
                      <a:pt x="1566285" y="687552"/>
                    </a:cubicBezTo>
                    <a:cubicBezTo>
                      <a:pt x="1513915" y="828791"/>
                      <a:pt x="1477415" y="906552"/>
                      <a:pt x="1206047" y="804986"/>
                    </a:cubicBezTo>
                    <a:cubicBezTo>
                      <a:pt x="982286" y="722465"/>
                      <a:pt x="428439" y="517748"/>
                      <a:pt x="144375" y="384444"/>
                    </a:cubicBezTo>
                    <a:close/>
                  </a:path>
                </a:pathLst>
              </a:custGeom>
              <a:noFill/>
              <a:ln w="47582" cap="flat">
                <a:solidFill>
                  <a:srgbClr val="534741"/>
                </a:solidFill>
                <a:prstDash val="solid"/>
                <a:miter/>
              </a:ln>
            </p:spPr>
            <p:txBody>
              <a:bodyPr rtlCol="0" anchor="ctr"/>
              <a:lstStyle/>
              <a:p>
                <a:endParaRPr lang="en-US"/>
              </a:p>
            </p:txBody>
          </p:sp>
          <p:sp>
            <p:nvSpPr>
              <p:cNvPr id="113" name="รูปแบบอิสระ: รูปร่าง 112">
                <a:extLst>
                  <a:ext uri="{FF2B5EF4-FFF2-40B4-BE49-F238E27FC236}">
                    <a16:creationId xmlns:a16="http://schemas.microsoft.com/office/drawing/2014/main" xmlns="" id="{467143D2-1D9C-4413-9F95-A24F6CD969EF}"/>
                  </a:ext>
                </a:extLst>
              </p:cNvPr>
              <p:cNvSpPr/>
              <p:nvPr/>
            </p:nvSpPr>
            <p:spPr>
              <a:xfrm>
                <a:off x="528654" y="4632952"/>
                <a:ext cx="376796" cy="192227"/>
              </a:xfrm>
              <a:custGeom>
                <a:avLst/>
                <a:gdLst>
                  <a:gd name="connsiteX0" fmla="*/ 349104 w 376796"/>
                  <a:gd name="connsiteY0" fmla="*/ 121165 h 192227"/>
                  <a:gd name="connsiteX1" fmla="*/ 63453 w 376796"/>
                  <a:gd name="connsiteY1" fmla="*/ 3730 h 192227"/>
                  <a:gd name="connsiteX2" fmla="*/ 39649 w 376796"/>
                  <a:gd name="connsiteY2" fmla="*/ 70383 h 192227"/>
                  <a:gd name="connsiteX3" fmla="*/ 296735 w 376796"/>
                  <a:gd name="connsiteY3" fmla="*/ 179882 h 192227"/>
                  <a:gd name="connsiteX4" fmla="*/ 371322 w 376796"/>
                  <a:gd name="connsiteY4" fmla="*/ 179882 h 192227"/>
                  <a:gd name="connsiteX5" fmla="*/ 349104 w 376796"/>
                  <a:gd name="connsiteY5" fmla="*/ 121165 h 1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96" h="192227">
                    <a:moveTo>
                      <a:pt x="349104" y="121165"/>
                    </a:moveTo>
                    <a:cubicBezTo>
                      <a:pt x="257061" y="76730"/>
                      <a:pt x="161844" y="32296"/>
                      <a:pt x="63453" y="3730"/>
                    </a:cubicBezTo>
                    <a:cubicBezTo>
                      <a:pt x="-3199" y="-15313"/>
                      <a:pt x="-27003" y="43404"/>
                      <a:pt x="39649" y="70383"/>
                    </a:cubicBezTo>
                    <a:cubicBezTo>
                      <a:pt x="125344" y="106882"/>
                      <a:pt x="212626" y="138621"/>
                      <a:pt x="296735" y="179882"/>
                    </a:cubicBezTo>
                    <a:cubicBezTo>
                      <a:pt x="317365" y="189404"/>
                      <a:pt x="353865" y="202099"/>
                      <a:pt x="371322" y="179882"/>
                    </a:cubicBezTo>
                    <a:cubicBezTo>
                      <a:pt x="385604" y="157665"/>
                      <a:pt x="369735" y="130687"/>
                      <a:pt x="349104" y="121165"/>
                    </a:cubicBezTo>
                    <a:close/>
                  </a:path>
                </a:pathLst>
              </a:custGeom>
              <a:solidFill>
                <a:srgbClr val="FFFFFF"/>
              </a:solidFill>
              <a:ln w="15861" cap="flat">
                <a:noFill/>
                <a:prstDash val="solid"/>
                <a:miter/>
              </a:ln>
            </p:spPr>
            <p:txBody>
              <a:bodyPr rtlCol="0" anchor="ctr"/>
              <a:lstStyle/>
              <a:p>
                <a:endParaRPr lang="en-US"/>
              </a:p>
            </p:txBody>
          </p:sp>
        </p:grpSp>
      </p:grpSp>
      <p:sp>
        <p:nvSpPr>
          <p:cNvPr id="117" name="รูปแบบอิสระ: รูปร่าง 116">
            <a:extLst>
              <a:ext uri="{FF2B5EF4-FFF2-40B4-BE49-F238E27FC236}">
                <a16:creationId xmlns:a16="http://schemas.microsoft.com/office/drawing/2014/main" xmlns="" id="{CC148C38-55B4-4826-9FF3-26BA4586F702}"/>
              </a:ext>
            </a:extLst>
          </p:cNvPr>
          <p:cNvSpPr/>
          <p:nvPr/>
        </p:nvSpPr>
        <p:spPr>
          <a:xfrm>
            <a:off x="3660777" y="2149860"/>
            <a:ext cx="850622" cy="757581"/>
          </a:xfrm>
          <a:custGeom>
            <a:avLst/>
            <a:gdLst>
              <a:gd name="connsiteX0" fmla="*/ 850530 w 850622"/>
              <a:gd name="connsiteY0" fmla="*/ 487261 h 757581"/>
              <a:gd name="connsiteX1" fmla="*/ 802922 w 850622"/>
              <a:gd name="connsiteY1" fmla="*/ 363479 h 757581"/>
              <a:gd name="connsiteX2" fmla="*/ 812443 w 850622"/>
              <a:gd name="connsiteY2" fmla="*/ 303175 h 757581"/>
              <a:gd name="connsiteX3" fmla="*/ 679139 w 850622"/>
              <a:gd name="connsiteY3" fmla="*/ 144479 h 757581"/>
              <a:gd name="connsiteX4" fmla="*/ 626770 w 850622"/>
              <a:gd name="connsiteY4" fmla="*/ 138131 h 757581"/>
              <a:gd name="connsiteX5" fmla="*/ 483944 w 850622"/>
              <a:gd name="connsiteY5" fmla="*/ 1654 h 757581"/>
              <a:gd name="connsiteX6" fmla="*/ 280814 w 850622"/>
              <a:gd name="connsiteY6" fmla="*/ 104806 h 757581"/>
              <a:gd name="connsiteX7" fmla="*/ 280814 w 850622"/>
              <a:gd name="connsiteY7" fmla="*/ 104806 h 757581"/>
              <a:gd name="connsiteX8" fmla="*/ 76097 w 850622"/>
              <a:gd name="connsiteY8" fmla="*/ 133371 h 757581"/>
              <a:gd name="connsiteX9" fmla="*/ 26902 w 850622"/>
              <a:gd name="connsiteY9" fmla="*/ 307936 h 757581"/>
              <a:gd name="connsiteX10" fmla="*/ 1510 w 850622"/>
              <a:gd name="connsiteY10" fmla="*/ 373001 h 757581"/>
              <a:gd name="connsiteX11" fmla="*/ 61815 w 850622"/>
              <a:gd name="connsiteY11" fmla="*/ 517413 h 757581"/>
              <a:gd name="connsiteX12" fmla="*/ 82445 w 850622"/>
              <a:gd name="connsiteY12" fmla="*/ 531696 h 757581"/>
              <a:gd name="connsiteX13" fmla="*/ 91967 w 850622"/>
              <a:gd name="connsiteY13" fmla="*/ 569783 h 757581"/>
              <a:gd name="connsiteX14" fmla="*/ 250662 w 850622"/>
              <a:gd name="connsiteY14" fmla="*/ 739587 h 757581"/>
              <a:gd name="connsiteX15" fmla="*/ 510922 w 850622"/>
              <a:gd name="connsiteY15" fmla="*/ 730065 h 757581"/>
              <a:gd name="connsiteX16" fmla="*/ 644226 w 850622"/>
              <a:gd name="connsiteY16" fmla="*/ 730065 h 757581"/>
              <a:gd name="connsiteX17" fmla="*/ 750552 w 850622"/>
              <a:gd name="connsiteY17" fmla="*/ 644370 h 757581"/>
              <a:gd name="connsiteX18" fmla="*/ 850530 w 850622"/>
              <a:gd name="connsiteY18" fmla="*/ 487261 h 75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0622" h="757581">
                <a:moveTo>
                  <a:pt x="850530" y="487261"/>
                </a:moveTo>
                <a:cubicBezTo>
                  <a:pt x="852117" y="438066"/>
                  <a:pt x="833074" y="398392"/>
                  <a:pt x="802922" y="363479"/>
                </a:cubicBezTo>
                <a:cubicBezTo>
                  <a:pt x="809270" y="344435"/>
                  <a:pt x="814030" y="323805"/>
                  <a:pt x="812443" y="303175"/>
                </a:cubicBezTo>
                <a:cubicBezTo>
                  <a:pt x="807683" y="230175"/>
                  <a:pt x="756900" y="165110"/>
                  <a:pt x="679139" y="144479"/>
                </a:cubicBezTo>
                <a:cubicBezTo>
                  <a:pt x="661683" y="139719"/>
                  <a:pt x="644226" y="138131"/>
                  <a:pt x="626770" y="138131"/>
                </a:cubicBezTo>
                <a:cubicBezTo>
                  <a:pt x="615661" y="73067"/>
                  <a:pt x="563292" y="11175"/>
                  <a:pt x="483944" y="1654"/>
                </a:cubicBezTo>
                <a:cubicBezTo>
                  <a:pt x="390314" y="-9455"/>
                  <a:pt x="318901" y="36567"/>
                  <a:pt x="280814" y="104806"/>
                </a:cubicBezTo>
                <a:cubicBezTo>
                  <a:pt x="280814" y="104806"/>
                  <a:pt x="280814" y="104806"/>
                  <a:pt x="280814" y="104806"/>
                </a:cubicBezTo>
                <a:cubicBezTo>
                  <a:pt x="212575" y="77827"/>
                  <a:pt x="131641" y="84175"/>
                  <a:pt x="76097" y="133371"/>
                </a:cubicBezTo>
                <a:cubicBezTo>
                  <a:pt x="23728" y="179392"/>
                  <a:pt x="11032" y="246044"/>
                  <a:pt x="26902" y="307936"/>
                </a:cubicBezTo>
                <a:cubicBezTo>
                  <a:pt x="14206" y="326979"/>
                  <a:pt x="4684" y="349196"/>
                  <a:pt x="1510" y="373001"/>
                </a:cubicBezTo>
                <a:cubicBezTo>
                  <a:pt x="-6425" y="426957"/>
                  <a:pt x="17380" y="482500"/>
                  <a:pt x="61815" y="517413"/>
                </a:cubicBezTo>
                <a:cubicBezTo>
                  <a:pt x="68162" y="522174"/>
                  <a:pt x="74510" y="526935"/>
                  <a:pt x="82445" y="531696"/>
                </a:cubicBezTo>
                <a:cubicBezTo>
                  <a:pt x="84032" y="544392"/>
                  <a:pt x="87206" y="557087"/>
                  <a:pt x="91967" y="569783"/>
                </a:cubicBezTo>
                <a:cubicBezTo>
                  <a:pt x="104662" y="649131"/>
                  <a:pt x="166554" y="712609"/>
                  <a:pt x="250662" y="739587"/>
                </a:cubicBezTo>
                <a:cubicBezTo>
                  <a:pt x="330010" y="764978"/>
                  <a:pt x="433162" y="764978"/>
                  <a:pt x="510922" y="730065"/>
                </a:cubicBezTo>
                <a:cubicBezTo>
                  <a:pt x="552183" y="745934"/>
                  <a:pt x="599792" y="745934"/>
                  <a:pt x="644226" y="730065"/>
                </a:cubicBezTo>
                <a:cubicBezTo>
                  <a:pt x="688661" y="714195"/>
                  <a:pt x="726748" y="682456"/>
                  <a:pt x="750552" y="644370"/>
                </a:cubicBezTo>
                <a:cubicBezTo>
                  <a:pt x="807683" y="612631"/>
                  <a:pt x="847356" y="555500"/>
                  <a:pt x="850530" y="487261"/>
                </a:cubicBezTo>
                <a:close/>
              </a:path>
            </a:pathLst>
          </a:custGeom>
          <a:solidFill>
            <a:srgbClr val="534741"/>
          </a:solidFill>
          <a:ln w="15861" cap="flat">
            <a:noFill/>
            <a:prstDash val="solid"/>
            <a:miter/>
          </a:ln>
        </p:spPr>
        <p:txBody>
          <a:bodyPr rtlCol="0" anchor="ctr"/>
          <a:lstStyle/>
          <a:p>
            <a:endParaRPr lang="en-US" dirty="0"/>
          </a:p>
        </p:txBody>
      </p:sp>
      <p:sp>
        <p:nvSpPr>
          <p:cNvPr id="118" name="รูปแบบอิสระ: รูปร่าง 117">
            <a:extLst>
              <a:ext uri="{FF2B5EF4-FFF2-40B4-BE49-F238E27FC236}">
                <a16:creationId xmlns:a16="http://schemas.microsoft.com/office/drawing/2014/main" xmlns="" id="{D679CCC4-C232-4C4A-A7BE-1B89F734AB73}"/>
              </a:ext>
            </a:extLst>
          </p:cNvPr>
          <p:cNvSpPr/>
          <p:nvPr/>
        </p:nvSpPr>
        <p:spPr>
          <a:xfrm>
            <a:off x="6421821" y="3450370"/>
            <a:ext cx="1006476" cy="953464"/>
          </a:xfrm>
          <a:custGeom>
            <a:avLst/>
            <a:gdLst>
              <a:gd name="connsiteX0" fmla="*/ 885374 w 959558"/>
              <a:gd name="connsiteY0" fmla="*/ 361097 h 872712"/>
              <a:gd name="connsiteX1" fmla="*/ 821897 w 959558"/>
              <a:gd name="connsiteY1" fmla="*/ 153206 h 872712"/>
              <a:gd name="connsiteX2" fmla="*/ 556875 w 959558"/>
              <a:gd name="connsiteY2" fmla="*/ 145272 h 872712"/>
              <a:gd name="connsiteX3" fmla="*/ 218854 w 959558"/>
              <a:gd name="connsiteY3" fmla="*/ 27837 h 872712"/>
              <a:gd name="connsiteX4" fmla="*/ 117290 w 959558"/>
              <a:gd name="connsiteY4" fmla="*/ 311902 h 872712"/>
              <a:gd name="connsiteX5" fmla="*/ 14138 w 959558"/>
              <a:gd name="connsiteY5" fmla="*/ 438858 h 872712"/>
              <a:gd name="connsiteX6" fmla="*/ 112528 w 959558"/>
              <a:gd name="connsiteY6" fmla="*/ 697531 h 872712"/>
              <a:gd name="connsiteX7" fmla="*/ 390245 w 959558"/>
              <a:gd name="connsiteY7" fmla="*/ 816553 h 872712"/>
              <a:gd name="connsiteX8" fmla="*/ 453723 w 959558"/>
              <a:gd name="connsiteY8" fmla="*/ 810205 h 872712"/>
              <a:gd name="connsiteX9" fmla="*/ 813962 w 959558"/>
              <a:gd name="connsiteY9" fmla="*/ 767357 h 872712"/>
              <a:gd name="connsiteX10" fmla="*/ 839353 w 959558"/>
              <a:gd name="connsiteY10" fmla="*/ 722922 h 872712"/>
              <a:gd name="connsiteX11" fmla="*/ 934570 w 959558"/>
              <a:gd name="connsiteY11" fmla="*/ 632466 h 872712"/>
              <a:gd name="connsiteX12" fmla="*/ 885374 w 959558"/>
              <a:gd name="connsiteY12" fmla="*/ 361097 h 87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9558" h="872712">
                <a:moveTo>
                  <a:pt x="885374" y="361097"/>
                </a:moveTo>
                <a:cubicBezTo>
                  <a:pt x="910766" y="286510"/>
                  <a:pt x="885374" y="203989"/>
                  <a:pt x="821897" y="153206"/>
                </a:cubicBezTo>
                <a:cubicBezTo>
                  <a:pt x="736201" y="84967"/>
                  <a:pt x="634636" y="92902"/>
                  <a:pt x="556875" y="145272"/>
                </a:cubicBezTo>
                <a:cubicBezTo>
                  <a:pt x="491810" y="27837"/>
                  <a:pt x="358506" y="-41989"/>
                  <a:pt x="218854" y="27837"/>
                </a:cubicBezTo>
                <a:cubicBezTo>
                  <a:pt x="110941" y="83380"/>
                  <a:pt x="77616" y="213511"/>
                  <a:pt x="117290" y="311902"/>
                </a:cubicBezTo>
                <a:cubicBezTo>
                  <a:pt x="69681" y="351576"/>
                  <a:pt x="30007" y="399184"/>
                  <a:pt x="14138" y="438858"/>
                </a:cubicBezTo>
                <a:cubicBezTo>
                  <a:pt x="-27123" y="537249"/>
                  <a:pt x="26833" y="659444"/>
                  <a:pt x="112528" y="697531"/>
                </a:cubicBezTo>
                <a:cubicBezTo>
                  <a:pt x="171246" y="773705"/>
                  <a:pt x="304550" y="818140"/>
                  <a:pt x="390245" y="816553"/>
                </a:cubicBezTo>
                <a:cubicBezTo>
                  <a:pt x="410876" y="816553"/>
                  <a:pt x="433093" y="813379"/>
                  <a:pt x="453723" y="810205"/>
                </a:cubicBezTo>
                <a:cubicBezTo>
                  <a:pt x="560049" y="897488"/>
                  <a:pt x="720332" y="902248"/>
                  <a:pt x="813962" y="767357"/>
                </a:cubicBezTo>
                <a:cubicBezTo>
                  <a:pt x="823484" y="754662"/>
                  <a:pt x="831418" y="738792"/>
                  <a:pt x="839353" y="722922"/>
                </a:cubicBezTo>
                <a:cubicBezTo>
                  <a:pt x="879027" y="705466"/>
                  <a:pt x="913940" y="673727"/>
                  <a:pt x="934570" y="632466"/>
                </a:cubicBezTo>
                <a:cubicBezTo>
                  <a:pt x="985353" y="538836"/>
                  <a:pt x="953614" y="430923"/>
                  <a:pt x="885374" y="361097"/>
                </a:cubicBezTo>
                <a:close/>
              </a:path>
            </a:pathLst>
          </a:custGeom>
          <a:solidFill>
            <a:srgbClr val="534741"/>
          </a:solidFill>
          <a:ln w="15861" cap="flat">
            <a:noFill/>
            <a:prstDash val="solid"/>
            <a:miter/>
          </a:ln>
        </p:spPr>
        <p:txBody>
          <a:bodyPr rtlCol="0" anchor="ctr"/>
          <a:lstStyle/>
          <a:p>
            <a:endParaRPr lang="en-US"/>
          </a:p>
        </p:txBody>
      </p:sp>
      <p:sp>
        <p:nvSpPr>
          <p:cNvPr id="119" name="รูปแบบอิสระ: รูปร่าง 118">
            <a:extLst>
              <a:ext uri="{FF2B5EF4-FFF2-40B4-BE49-F238E27FC236}">
                <a16:creationId xmlns:a16="http://schemas.microsoft.com/office/drawing/2014/main" xmlns="" id="{B052ED5D-8AAD-49DE-B8A1-3EB02CE4F766}"/>
              </a:ext>
            </a:extLst>
          </p:cNvPr>
          <p:cNvSpPr/>
          <p:nvPr/>
        </p:nvSpPr>
        <p:spPr>
          <a:xfrm>
            <a:off x="1633875" y="2289104"/>
            <a:ext cx="8102255" cy="1620087"/>
          </a:xfrm>
          <a:custGeom>
            <a:avLst/>
            <a:gdLst>
              <a:gd name="connsiteX0" fmla="*/ 8102255 w 8102255"/>
              <a:gd name="connsiteY0" fmla="*/ 24279 h 1620087"/>
              <a:gd name="connsiteX1" fmla="*/ 6405802 w 8102255"/>
              <a:gd name="connsiteY1" fmla="*/ 1078016 h 1620087"/>
              <a:gd name="connsiteX2" fmla="*/ 2906571 w 8102255"/>
              <a:gd name="connsiteY2" fmla="*/ 382930 h 1620087"/>
              <a:gd name="connsiteX3" fmla="*/ 288098 w 8102255"/>
              <a:gd name="connsiteY3" fmla="*/ 557495 h 1620087"/>
              <a:gd name="connsiteX4" fmla="*/ 367446 w 8102255"/>
              <a:gd name="connsiteY4" fmla="*/ 1509667 h 162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55" h="1620087">
                <a:moveTo>
                  <a:pt x="8102255" y="24279"/>
                </a:moveTo>
                <a:cubicBezTo>
                  <a:pt x="7629344" y="-16982"/>
                  <a:pt x="7196105" y="341669"/>
                  <a:pt x="6405802" y="1078016"/>
                </a:cubicBezTo>
                <a:cubicBezTo>
                  <a:pt x="4937871" y="2445969"/>
                  <a:pt x="3620700" y="849494"/>
                  <a:pt x="2906571" y="382930"/>
                </a:cubicBezTo>
                <a:cubicBezTo>
                  <a:pt x="1446574" y="-570828"/>
                  <a:pt x="288098" y="557495"/>
                  <a:pt x="288098" y="557495"/>
                </a:cubicBezTo>
                <a:cubicBezTo>
                  <a:pt x="288098" y="557495"/>
                  <a:pt x="-410161" y="1144668"/>
                  <a:pt x="367446" y="1509667"/>
                </a:cubicBezTo>
              </a:path>
            </a:pathLst>
          </a:custGeom>
          <a:noFill/>
          <a:ln w="31721" cap="rnd">
            <a:solidFill>
              <a:srgbClr val="534741"/>
            </a:solidFill>
            <a:custDash>
              <a:ds d="450000" sp="450000"/>
            </a:custDash>
            <a:round/>
          </a:ln>
        </p:spPr>
        <p:txBody>
          <a:bodyPr rtlCol="0" anchor="ctr"/>
          <a:lstStyle/>
          <a:p>
            <a:endParaRPr lang="en-US"/>
          </a:p>
        </p:txBody>
      </p:sp>
      <p:sp>
        <p:nvSpPr>
          <p:cNvPr id="114" name="ชื่อเรื่อง 5">
            <a:extLst>
              <a:ext uri="{FF2B5EF4-FFF2-40B4-BE49-F238E27FC236}">
                <a16:creationId xmlns:a16="http://schemas.microsoft.com/office/drawing/2014/main" xmlns="" id="{1096E27C-E90E-4426-86A5-53DED5A53D31}"/>
              </a:ext>
            </a:extLst>
          </p:cNvPr>
          <p:cNvSpPr>
            <a:spLocks noGrp="1"/>
          </p:cNvSpPr>
          <p:nvPr>
            <p:ph type="title" hasCustomPrompt="1"/>
          </p:nvPr>
        </p:nvSpPr>
        <p:spPr>
          <a:xfrm>
            <a:off x="212713" y="286757"/>
            <a:ext cx="4657892" cy="994172"/>
          </a:xfrm>
        </p:spPr>
        <p:txBody>
          <a:bodyPr>
            <a:noAutofit/>
          </a:bodyPr>
          <a:lstStyle>
            <a:lvl1pPr algn="l">
              <a:lnSpc>
                <a:spcPct val="80000"/>
              </a:lnSpc>
              <a:defRPr sz="5400" spc="-150">
                <a:latin typeface="+mj-lt"/>
              </a:defRPr>
            </a:lvl1pPr>
          </a:lstStyle>
          <a:p>
            <a:r>
              <a:rPr lang="en-US" dirty="0"/>
              <a:t>CACTUS CUTE</a:t>
            </a:r>
          </a:p>
        </p:txBody>
      </p:sp>
      <p:sp>
        <p:nvSpPr>
          <p:cNvPr id="115" name="ตัวแทนข้อความ 2">
            <a:extLst>
              <a:ext uri="{FF2B5EF4-FFF2-40B4-BE49-F238E27FC236}">
                <a16:creationId xmlns:a16="http://schemas.microsoft.com/office/drawing/2014/main" xmlns="" id="{F340AE83-3D81-4325-85FD-633CD4B37FF2}"/>
              </a:ext>
            </a:extLst>
          </p:cNvPr>
          <p:cNvSpPr>
            <a:spLocks noGrp="1"/>
          </p:cNvSpPr>
          <p:nvPr>
            <p:ph type="body" sz="quarter" idx="22" hasCustomPrompt="1"/>
          </p:nvPr>
        </p:nvSpPr>
        <p:spPr>
          <a:xfrm>
            <a:off x="212713" y="1073130"/>
            <a:ext cx="3254519" cy="500073"/>
          </a:xfrm>
        </p:spPr>
        <p:txBody>
          <a:bodyPr>
            <a:noAutofit/>
          </a:bodyPr>
          <a:lstStyle>
            <a:lvl1pPr marL="0" indent="0" algn="l">
              <a:buNone/>
              <a:defRPr sz="3200" spc="-150" baseline="0">
                <a:latin typeface="+mj-lt"/>
                <a:cs typeface="+mj-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dirty="0"/>
              <a:t>PRESENTATION  TIMELINE</a:t>
            </a:r>
          </a:p>
        </p:txBody>
      </p:sp>
      <p:sp>
        <p:nvSpPr>
          <p:cNvPr id="116" name="ตัวแทนข้อความ 2">
            <a:extLst>
              <a:ext uri="{FF2B5EF4-FFF2-40B4-BE49-F238E27FC236}">
                <a16:creationId xmlns:a16="http://schemas.microsoft.com/office/drawing/2014/main" xmlns="" id="{E9B8AE4F-D3A1-4F22-A4AE-C89B818ACA88}"/>
              </a:ext>
            </a:extLst>
          </p:cNvPr>
          <p:cNvSpPr>
            <a:spLocks noGrp="1"/>
          </p:cNvSpPr>
          <p:nvPr>
            <p:ph type="body" sz="quarter" idx="23" hasCustomPrompt="1"/>
          </p:nvPr>
        </p:nvSpPr>
        <p:spPr>
          <a:xfrm>
            <a:off x="3679613" y="2353592"/>
            <a:ext cx="812950" cy="426152"/>
          </a:xfrm>
        </p:spPr>
        <p:txBody>
          <a:bodyPr anchor="ctr">
            <a:noAutofit/>
          </a:bodyPr>
          <a:lstStyle>
            <a:lvl1pPr marL="0" indent="0" algn="ctr">
              <a:buNone/>
              <a:defRPr sz="2400" spc="-150" baseline="0">
                <a:solidFill>
                  <a:schemeClr val="accent5"/>
                </a:solidFill>
                <a:latin typeface="+mj-lt"/>
                <a:cs typeface="+mj-cs"/>
              </a:defRPr>
            </a:lvl1pPr>
          </a:lstStyle>
          <a:p>
            <a:r>
              <a:rPr lang="en-US" sz="1800" dirty="0"/>
              <a:t>2019</a:t>
            </a:r>
          </a:p>
        </p:txBody>
      </p:sp>
      <p:sp>
        <p:nvSpPr>
          <p:cNvPr id="120" name="ตัวแทนข้อความ 2">
            <a:extLst>
              <a:ext uri="{FF2B5EF4-FFF2-40B4-BE49-F238E27FC236}">
                <a16:creationId xmlns:a16="http://schemas.microsoft.com/office/drawing/2014/main" xmlns="" id="{24398200-7E6D-4B81-B939-65D9FF4578AA}"/>
              </a:ext>
            </a:extLst>
          </p:cNvPr>
          <p:cNvSpPr>
            <a:spLocks noGrp="1"/>
          </p:cNvSpPr>
          <p:nvPr>
            <p:ph type="body" sz="quarter" idx="24" hasCustomPrompt="1"/>
          </p:nvPr>
        </p:nvSpPr>
        <p:spPr>
          <a:xfrm>
            <a:off x="6502293" y="3705129"/>
            <a:ext cx="852700" cy="465584"/>
          </a:xfrm>
        </p:spPr>
        <p:txBody>
          <a:bodyPr anchor="ctr">
            <a:noAutofit/>
          </a:bodyPr>
          <a:lstStyle>
            <a:lvl1pPr marL="0" indent="0" algn="ctr">
              <a:buNone/>
              <a:defRPr sz="2400" spc="-150" baseline="0">
                <a:solidFill>
                  <a:schemeClr val="accent5"/>
                </a:solidFill>
                <a:latin typeface="+mj-lt"/>
                <a:cs typeface="+mj-cs"/>
              </a:defRPr>
            </a:lvl1pPr>
          </a:lstStyle>
          <a:p>
            <a:r>
              <a:rPr lang="en-US" sz="1800" dirty="0"/>
              <a:t>2020</a:t>
            </a:r>
          </a:p>
        </p:txBody>
      </p:sp>
      <p:sp>
        <p:nvSpPr>
          <p:cNvPr id="121" name="ตัวแทนข้อความ 2">
            <a:extLst>
              <a:ext uri="{FF2B5EF4-FFF2-40B4-BE49-F238E27FC236}">
                <a16:creationId xmlns:a16="http://schemas.microsoft.com/office/drawing/2014/main" xmlns="" id="{E330BF58-BA8E-4D63-BF13-06AAF68F8A43}"/>
              </a:ext>
            </a:extLst>
          </p:cNvPr>
          <p:cNvSpPr>
            <a:spLocks noGrp="1"/>
          </p:cNvSpPr>
          <p:nvPr>
            <p:ph type="body" sz="quarter" idx="27" hasCustomPrompt="1"/>
          </p:nvPr>
        </p:nvSpPr>
        <p:spPr>
          <a:xfrm>
            <a:off x="3288673" y="2917636"/>
            <a:ext cx="1594830" cy="640488"/>
          </a:xfrm>
        </p:spPr>
        <p:txBody>
          <a:bodyPr anchor="ctr">
            <a:noAutofit/>
          </a:bodyPr>
          <a:lstStyle>
            <a:lvl1pPr marL="0" indent="0" algn="ctr">
              <a:buNone/>
              <a:defRPr sz="900" baseline="0">
                <a:solidFill>
                  <a:schemeClr val="tx1"/>
                </a:solidFill>
                <a:latin typeface="+mn-lt"/>
                <a:ea typeface="Roboto Light"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122" name="ตัวแทนข้อความ 2">
            <a:extLst>
              <a:ext uri="{FF2B5EF4-FFF2-40B4-BE49-F238E27FC236}">
                <a16:creationId xmlns:a16="http://schemas.microsoft.com/office/drawing/2014/main" xmlns="" id="{7C835745-1C64-4BA8-BB0F-80BC49EADBD8}"/>
              </a:ext>
            </a:extLst>
          </p:cNvPr>
          <p:cNvSpPr>
            <a:spLocks noGrp="1"/>
          </p:cNvSpPr>
          <p:nvPr>
            <p:ph type="body" sz="quarter" idx="28" hasCustomPrompt="1"/>
          </p:nvPr>
        </p:nvSpPr>
        <p:spPr>
          <a:xfrm>
            <a:off x="5986577" y="2778391"/>
            <a:ext cx="1672810" cy="699752"/>
          </a:xfrm>
        </p:spPr>
        <p:txBody>
          <a:bodyPr anchor="ctr">
            <a:noAutofit/>
          </a:bodyPr>
          <a:lstStyle>
            <a:lvl1pPr marL="0" indent="0" algn="ctr">
              <a:buNone/>
              <a:defRPr sz="900" baseline="0">
                <a:solidFill>
                  <a:schemeClr val="tx1"/>
                </a:solidFill>
                <a:latin typeface="+mn-lt"/>
                <a:ea typeface="Roboto Light"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Tree>
    <p:extLst>
      <p:ext uri="{BB962C8B-B14F-4D97-AF65-F5344CB8AC3E}">
        <p14:creationId xmlns:p14="http://schemas.microsoft.com/office/powerpoint/2010/main" val="242158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xmlns="" id="{F18F50F8-2D25-4F61-848A-196AC2DDA132}"/>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C5473023-15BE-45BA-8B38-233DCB182423}"/>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86AB42E3-8E34-479F-B967-32BF2307F6CE}"/>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88B50F88-7761-4208-80D6-6FF0A2C29B85}"/>
              </a:ext>
            </a:extLst>
          </p:cNvPr>
          <p:cNvSpPr/>
          <p:nvPr/>
        </p:nvSpPr>
        <p:spPr>
          <a:xfrm>
            <a:off x="1114028" y="4899527"/>
            <a:ext cx="229018" cy="236102"/>
          </a:xfrm>
          <a:custGeom>
            <a:avLst/>
            <a:gdLst>
              <a:gd name="connsiteX0" fmla="*/ 114509 w 229018"/>
              <a:gd name="connsiteY0" fmla="*/ 0 h 236102"/>
              <a:gd name="connsiteX1" fmla="*/ 114509 w 229018"/>
              <a:gd name="connsiteY1" fmla="*/ 236102 h 236102"/>
              <a:gd name="connsiteX2" fmla="*/ 114509 w 229018"/>
              <a:gd name="connsiteY2" fmla="*/ 0 h 236102"/>
            </a:gdLst>
            <a:ahLst/>
            <a:cxnLst>
              <a:cxn ang="0">
                <a:pos x="connsiteX0" y="connsiteY0"/>
              </a:cxn>
              <a:cxn ang="0">
                <a:pos x="connsiteX1" y="connsiteY1"/>
              </a:cxn>
              <a:cxn ang="0">
                <a:pos x="connsiteX2" y="connsiteY2"/>
              </a:cxn>
            </a:cxnLst>
            <a:rect l="l" t="t" r="r" b="b"/>
            <a:pathLst>
              <a:path w="229018" h="236102">
                <a:moveTo>
                  <a:pt x="114509" y="0"/>
                </a:moveTo>
                <a:cubicBezTo>
                  <a:pt x="-38170" y="0"/>
                  <a:pt x="-38170" y="236102"/>
                  <a:pt x="114509" y="236102"/>
                </a:cubicBezTo>
                <a:cubicBezTo>
                  <a:pt x="267189" y="236102"/>
                  <a:pt x="267189" y="0"/>
                  <a:pt x="114509" y="0"/>
                </a:cubicBezTo>
                <a:close/>
              </a:path>
            </a:pathLst>
          </a:custGeom>
          <a:solidFill>
            <a:srgbClr val="F2F5D8"/>
          </a:solidFill>
          <a:ln w="15737"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61500685-A9E2-4D46-AAA8-6AB9DEF874C9}"/>
              </a:ext>
            </a:extLst>
          </p:cNvPr>
          <p:cNvSpPr/>
          <p:nvPr/>
        </p:nvSpPr>
        <p:spPr>
          <a:xfrm>
            <a:off x="-7643458" y="2268879"/>
            <a:ext cx="8036195" cy="1606879"/>
          </a:xfrm>
          <a:custGeom>
            <a:avLst/>
            <a:gdLst>
              <a:gd name="connsiteX0" fmla="*/ 8036195 w 8036195"/>
              <a:gd name="connsiteY0" fmla="*/ 24081 h 1606879"/>
              <a:gd name="connsiteX1" fmla="*/ 6353574 w 8036195"/>
              <a:gd name="connsiteY1" fmla="*/ 1069227 h 1606879"/>
              <a:gd name="connsiteX2" fmla="*/ 2882873 w 8036195"/>
              <a:gd name="connsiteY2" fmla="*/ 379808 h 1606879"/>
              <a:gd name="connsiteX3" fmla="*/ 285750 w 8036195"/>
              <a:gd name="connsiteY3" fmla="*/ 552950 h 1606879"/>
              <a:gd name="connsiteX4" fmla="*/ 364450 w 8036195"/>
              <a:gd name="connsiteY4" fmla="*/ 1497358 h 16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6195" h="1606879">
                <a:moveTo>
                  <a:pt x="8036195" y="24081"/>
                </a:moveTo>
                <a:cubicBezTo>
                  <a:pt x="7567139" y="-16843"/>
                  <a:pt x="7137433" y="338884"/>
                  <a:pt x="6353574" y="1069227"/>
                </a:cubicBezTo>
                <a:cubicBezTo>
                  <a:pt x="4897611" y="2426027"/>
                  <a:pt x="3591179" y="842568"/>
                  <a:pt x="2882873" y="379808"/>
                </a:cubicBezTo>
                <a:cubicBezTo>
                  <a:pt x="1434780" y="-566174"/>
                  <a:pt x="285750" y="552950"/>
                  <a:pt x="285750" y="552950"/>
                </a:cubicBezTo>
                <a:cubicBezTo>
                  <a:pt x="285750" y="552950"/>
                  <a:pt x="-406817" y="1135335"/>
                  <a:pt x="364450" y="1497358"/>
                </a:cubicBezTo>
              </a:path>
            </a:pathLst>
          </a:custGeom>
          <a:noFill/>
          <a:ln w="31474" cap="rnd">
            <a:solidFill>
              <a:srgbClr val="534741"/>
            </a:solidFill>
            <a:custDash>
              <a:ds d="450000" sp="450000"/>
            </a:custDash>
            <a:round/>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B074FE3B-DD2E-42B6-B551-47F345EA8804}"/>
              </a:ext>
            </a:extLst>
          </p:cNvPr>
          <p:cNvSpPr/>
          <p:nvPr/>
        </p:nvSpPr>
        <p:spPr>
          <a:xfrm>
            <a:off x="594603" y="778758"/>
            <a:ext cx="243185" cy="236102"/>
          </a:xfrm>
          <a:custGeom>
            <a:avLst/>
            <a:gdLst>
              <a:gd name="connsiteX0" fmla="*/ 128675 w 243185"/>
              <a:gd name="connsiteY0" fmla="*/ 0 h 236102"/>
              <a:gd name="connsiteX1" fmla="*/ 114509 w 243185"/>
              <a:gd name="connsiteY1" fmla="*/ 0 h 236102"/>
              <a:gd name="connsiteX2" fmla="*/ 114509 w 243185"/>
              <a:gd name="connsiteY2" fmla="*/ 236102 h 236102"/>
              <a:gd name="connsiteX3" fmla="*/ 128675 w 243185"/>
              <a:gd name="connsiteY3" fmla="*/ 236102 h 236102"/>
              <a:gd name="connsiteX4" fmla="*/ 128675 w 243185"/>
              <a:gd name="connsiteY4" fmla="*/ 0 h 23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85" h="236102">
                <a:moveTo>
                  <a:pt x="128675" y="0"/>
                </a:moveTo>
                <a:lnTo>
                  <a:pt x="114509" y="0"/>
                </a:lnTo>
                <a:cubicBezTo>
                  <a:pt x="-38170" y="0"/>
                  <a:pt x="-38170" y="236102"/>
                  <a:pt x="114509" y="236102"/>
                </a:cubicBezTo>
                <a:lnTo>
                  <a:pt x="128675" y="236102"/>
                </a:lnTo>
                <a:cubicBezTo>
                  <a:pt x="281355" y="236102"/>
                  <a:pt x="281355" y="0"/>
                  <a:pt x="128675" y="0"/>
                </a:cubicBezTo>
                <a:close/>
              </a:path>
            </a:pathLst>
          </a:custGeom>
          <a:solidFill>
            <a:srgbClr val="F2F5D8"/>
          </a:solidFill>
          <a:ln w="15737"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4B58146B-D857-467D-9F4C-4471795AF93B}"/>
              </a:ext>
            </a:extLst>
          </p:cNvPr>
          <p:cNvSpPr/>
          <p:nvPr/>
        </p:nvSpPr>
        <p:spPr>
          <a:xfrm>
            <a:off x="2976087" y="644967"/>
            <a:ext cx="227838" cy="236102"/>
          </a:xfrm>
          <a:custGeom>
            <a:avLst/>
            <a:gdLst>
              <a:gd name="connsiteX0" fmla="*/ 114510 w 227838"/>
              <a:gd name="connsiteY0" fmla="*/ 0 h 236102"/>
              <a:gd name="connsiteX1" fmla="*/ 114510 w 227838"/>
              <a:gd name="connsiteY1" fmla="*/ 236102 h 236102"/>
              <a:gd name="connsiteX2" fmla="*/ 114510 w 227838"/>
              <a:gd name="connsiteY2" fmla="*/ 0 h 236102"/>
            </a:gdLst>
            <a:ahLst/>
            <a:cxnLst>
              <a:cxn ang="0">
                <a:pos x="connsiteX0" y="connsiteY0"/>
              </a:cxn>
              <a:cxn ang="0">
                <a:pos x="connsiteX1" y="connsiteY1"/>
              </a:cxn>
              <a:cxn ang="0">
                <a:pos x="connsiteX2" y="connsiteY2"/>
              </a:cxn>
            </a:cxnLst>
            <a:rect l="l" t="t" r="r" b="b"/>
            <a:pathLst>
              <a:path w="227838" h="236102">
                <a:moveTo>
                  <a:pt x="114510" y="0"/>
                </a:moveTo>
                <a:cubicBezTo>
                  <a:pt x="-38170" y="0"/>
                  <a:pt x="-38170" y="236102"/>
                  <a:pt x="114510" y="236102"/>
                </a:cubicBezTo>
                <a:cubicBezTo>
                  <a:pt x="265615" y="236102"/>
                  <a:pt x="265615" y="0"/>
                  <a:pt x="114510" y="0"/>
                </a:cubicBezTo>
                <a:close/>
              </a:path>
            </a:pathLst>
          </a:custGeom>
          <a:solidFill>
            <a:srgbClr val="F2F5D8"/>
          </a:solidFill>
          <a:ln w="15737"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1AB474A4-239E-43E2-9D51-24E726BB6054}"/>
              </a:ext>
            </a:extLst>
          </p:cNvPr>
          <p:cNvSpPr/>
          <p:nvPr/>
        </p:nvSpPr>
        <p:spPr>
          <a:xfrm>
            <a:off x="2572352" y="2028525"/>
            <a:ext cx="263647" cy="236102"/>
          </a:xfrm>
          <a:custGeom>
            <a:avLst/>
            <a:gdLst>
              <a:gd name="connsiteX0" fmla="*/ 258532 w 263647"/>
              <a:gd name="connsiteY0" fmla="*/ 86571 h 236102"/>
              <a:gd name="connsiteX1" fmla="*/ 228625 w 263647"/>
              <a:gd name="connsiteY1" fmla="*/ 34628 h 236102"/>
              <a:gd name="connsiteX2" fmla="*/ 205015 w 263647"/>
              <a:gd name="connsiteY2" fmla="*/ 15740 h 236102"/>
              <a:gd name="connsiteX3" fmla="*/ 145203 w 263647"/>
              <a:gd name="connsiteY3" fmla="*/ 0 h 236102"/>
              <a:gd name="connsiteX4" fmla="*/ 118444 w 263647"/>
              <a:gd name="connsiteY4" fmla="*/ 0 h 236102"/>
              <a:gd name="connsiteX5" fmla="*/ 72798 w 263647"/>
              <a:gd name="connsiteY5" fmla="*/ 9444 h 236102"/>
              <a:gd name="connsiteX6" fmla="*/ 35022 w 263647"/>
              <a:gd name="connsiteY6" fmla="*/ 34628 h 236102"/>
              <a:gd name="connsiteX7" fmla="*/ 9837 w 263647"/>
              <a:gd name="connsiteY7" fmla="*/ 72405 h 236102"/>
              <a:gd name="connsiteX8" fmla="*/ 393 w 263647"/>
              <a:gd name="connsiteY8" fmla="*/ 118051 h 236102"/>
              <a:gd name="connsiteX9" fmla="*/ 5115 w 263647"/>
              <a:gd name="connsiteY9" fmla="*/ 149531 h 236102"/>
              <a:gd name="connsiteX10" fmla="*/ 35022 w 263647"/>
              <a:gd name="connsiteY10" fmla="*/ 201474 h 236102"/>
              <a:gd name="connsiteX11" fmla="*/ 58632 w 263647"/>
              <a:gd name="connsiteY11" fmla="*/ 220362 h 236102"/>
              <a:gd name="connsiteX12" fmla="*/ 118444 w 263647"/>
              <a:gd name="connsiteY12" fmla="*/ 236102 h 236102"/>
              <a:gd name="connsiteX13" fmla="*/ 145203 w 263647"/>
              <a:gd name="connsiteY13" fmla="*/ 236102 h 236102"/>
              <a:gd name="connsiteX14" fmla="*/ 190849 w 263647"/>
              <a:gd name="connsiteY14" fmla="*/ 226658 h 236102"/>
              <a:gd name="connsiteX15" fmla="*/ 228625 w 263647"/>
              <a:gd name="connsiteY15" fmla="*/ 201474 h 236102"/>
              <a:gd name="connsiteX16" fmla="*/ 253809 w 263647"/>
              <a:gd name="connsiteY16" fmla="*/ 163697 h 236102"/>
              <a:gd name="connsiteX17" fmla="*/ 263254 w 263647"/>
              <a:gd name="connsiteY17" fmla="*/ 118051 h 236102"/>
              <a:gd name="connsiteX18" fmla="*/ 258532 w 263647"/>
              <a:gd name="connsiteY18" fmla="*/ 86571 h 2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3647" h="236102">
                <a:moveTo>
                  <a:pt x="258532" y="86571"/>
                </a:moveTo>
                <a:cubicBezTo>
                  <a:pt x="252236" y="66109"/>
                  <a:pt x="242792" y="48794"/>
                  <a:pt x="228625" y="34628"/>
                </a:cubicBezTo>
                <a:cubicBezTo>
                  <a:pt x="220755" y="28332"/>
                  <a:pt x="212885" y="22036"/>
                  <a:pt x="205015" y="15740"/>
                </a:cubicBezTo>
                <a:cubicBezTo>
                  <a:pt x="186127" y="4722"/>
                  <a:pt x="167239" y="0"/>
                  <a:pt x="145203" y="0"/>
                </a:cubicBezTo>
                <a:lnTo>
                  <a:pt x="118444" y="0"/>
                </a:lnTo>
                <a:cubicBezTo>
                  <a:pt x="102704" y="0"/>
                  <a:pt x="86964" y="3148"/>
                  <a:pt x="72798" y="9444"/>
                </a:cubicBezTo>
                <a:cubicBezTo>
                  <a:pt x="58632" y="14166"/>
                  <a:pt x="46040" y="22036"/>
                  <a:pt x="35022" y="34628"/>
                </a:cubicBezTo>
                <a:cubicBezTo>
                  <a:pt x="24004" y="45646"/>
                  <a:pt x="16134" y="58238"/>
                  <a:pt x="9837" y="72405"/>
                </a:cubicBezTo>
                <a:cubicBezTo>
                  <a:pt x="1967" y="86571"/>
                  <a:pt x="-1180" y="102311"/>
                  <a:pt x="393" y="118051"/>
                </a:cubicBezTo>
                <a:cubicBezTo>
                  <a:pt x="1967" y="129069"/>
                  <a:pt x="3542" y="138513"/>
                  <a:pt x="5115" y="149531"/>
                </a:cubicBezTo>
                <a:cubicBezTo>
                  <a:pt x="11412" y="169993"/>
                  <a:pt x="20855" y="187308"/>
                  <a:pt x="35022" y="201474"/>
                </a:cubicBezTo>
                <a:cubicBezTo>
                  <a:pt x="42892" y="207770"/>
                  <a:pt x="50762" y="214066"/>
                  <a:pt x="58632" y="220362"/>
                </a:cubicBezTo>
                <a:cubicBezTo>
                  <a:pt x="77520" y="231380"/>
                  <a:pt x="96408" y="236102"/>
                  <a:pt x="118444" y="236102"/>
                </a:cubicBezTo>
                <a:lnTo>
                  <a:pt x="145203" y="236102"/>
                </a:lnTo>
                <a:cubicBezTo>
                  <a:pt x="160943" y="236102"/>
                  <a:pt x="176683" y="232954"/>
                  <a:pt x="190849" y="226658"/>
                </a:cubicBezTo>
                <a:cubicBezTo>
                  <a:pt x="205015" y="221936"/>
                  <a:pt x="217607" y="214066"/>
                  <a:pt x="228625" y="201474"/>
                </a:cubicBezTo>
                <a:cubicBezTo>
                  <a:pt x="239644" y="190456"/>
                  <a:pt x="247514" y="177863"/>
                  <a:pt x="253809" y="163697"/>
                </a:cubicBezTo>
                <a:cubicBezTo>
                  <a:pt x="261679" y="149531"/>
                  <a:pt x="264828" y="133791"/>
                  <a:pt x="263254" y="118051"/>
                </a:cubicBezTo>
                <a:lnTo>
                  <a:pt x="258532" y="86571"/>
                </a:lnTo>
                <a:close/>
              </a:path>
            </a:pathLst>
          </a:custGeom>
          <a:solidFill>
            <a:srgbClr val="F2F5D8"/>
          </a:solidFill>
          <a:ln w="15737"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EA54DAD3-FBD1-4A2B-926D-C6ABEA7F786E}"/>
              </a:ext>
            </a:extLst>
          </p:cNvPr>
          <p:cNvSpPr/>
          <p:nvPr/>
        </p:nvSpPr>
        <p:spPr>
          <a:xfrm>
            <a:off x="1513827" y="1921492"/>
            <a:ext cx="227838" cy="236102"/>
          </a:xfrm>
          <a:custGeom>
            <a:avLst/>
            <a:gdLst>
              <a:gd name="connsiteX0" fmla="*/ 114510 w 227838"/>
              <a:gd name="connsiteY0" fmla="*/ 0 h 236102"/>
              <a:gd name="connsiteX1" fmla="*/ 114510 w 227838"/>
              <a:gd name="connsiteY1" fmla="*/ 236102 h 236102"/>
              <a:gd name="connsiteX2" fmla="*/ 114510 w 227838"/>
              <a:gd name="connsiteY2" fmla="*/ 0 h 236102"/>
            </a:gdLst>
            <a:ahLst/>
            <a:cxnLst>
              <a:cxn ang="0">
                <a:pos x="connsiteX0" y="connsiteY0"/>
              </a:cxn>
              <a:cxn ang="0">
                <a:pos x="connsiteX1" y="connsiteY1"/>
              </a:cxn>
              <a:cxn ang="0">
                <a:pos x="connsiteX2" y="connsiteY2"/>
              </a:cxn>
            </a:cxnLst>
            <a:rect l="l" t="t" r="r" b="b"/>
            <a:pathLst>
              <a:path w="227838" h="236102">
                <a:moveTo>
                  <a:pt x="114510" y="0"/>
                </a:moveTo>
                <a:cubicBezTo>
                  <a:pt x="-38170" y="0"/>
                  <a:pt x="-38170" y="236102"/>
                  <a:pt x="114510" y="236102"/>
                </a:cubicBezTo>
                <a:cubicBezTo>
                  <a:pt x="265615" y="236102"/>
                  <a:pt x="265615" y="0"/>
                  <a:pt x="114510" y="0"/>
                </a:cubicBezTo>
                <a:close/>
              </a:path>
            </a:pathLst>
          </a:custGeom>
          <a:solidFill>
            <a:srgbClr val="F2F5D8"/>
          </a:solidFill>
          <a:ln w="15737"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DAF5220F-4E92-4F4B-9A21-D48A34015D5E}"/>
              </a:ext>
            </a:extLst>
          </p:cNvPr>
          <p:cNvSpPr/>
          <p:nvPr/>
        </p:nvSpPr>
        <p:spPr>
          <a:xfrm>
            <a:off x="844478" y="3597424"/>
            <a:ext cx="236407" cy="263647"/>
          </a:xfrm>
          <a:custGeom>
            <a:avLst/>
            <a:gdLst>
              <a:gd name="connsiteX0" fmla="*/ 226657 w 236407"/>
              <a:gd name="connsiteY0" fmla="*/ 72798 h 263647"/>
              <a:gd name="connsiteX1" fmla="*/ 201474 w 236407"/>
              <a:gd name="connsiteY1" fmla="*/ 35022 h 263647"/>
              <a:gd name="connsiteX2" fmla="*/ 163697 w 236407"/>
              <a:gd name="connsiteY2" fmla="*/ 9837 h 263647"/>
              <a:gd name="connsiteX3" fmla="*/ 118051 w 236407"/>
              <a:gd name="connsiteY3" fmla="*/ 394 h 263647"/>
              <a:gd name="connsiteX4" fmla="*/ 86571 w 236407"/>
              <a:gd name="connsiteY4" fmla="*/ 5116 h 263647"/>
              <a:gd name="connsiteX5" fmla="*/ 34629 w 236407"/>
              <a:gd name="connsiteY5" fmla="*/ 35022 h 263647"/>
              <a:gd name="connsiteX6" fmla="*/ 15740 w 236407"/>
              <a:gd name="connsiteY6" fmla="*/ 58632 h 263647"/>
              <a:gd name="connsiteX7" fmla="*/ 0 w 236407"/>
              <a:gd name="connsiteY7" fmla="*/ 118445 h 263647"/>
              <a:gd name="connsiteX8" fmla="*/ 0 w 236407"/>
              <a:gd name="connsiteY8" fmla="*/ 145203 h 263647"/>
              <a:gd name="connsiteX9" fmla="*/ 9444 w 236407"/>
              <a:gd name="connsiteY9" fmla="*/ 190849 h 263647"/>
              <a:gd name="connsiteX10" fmla="*/ 34629 w 236407"/>
              <a:gd name="connsiteY10" fmla="*/ 228626 h 263647"/>
              <a:gd name="connsiteX11" fmla="*/ 72404 w 236407"/>
              <a:gd name="connsiteY11" fmla="*/ 253810 h 263647"/>
              <a:gd name="connsiteX12" fmla="*/ 118051 w 236407"/>
              <a:gd name="connsiteY12" fmla="*/ 263254 h 263647"/>
              <a:gd name="connsiteX13" fmla="*/ 149531 w 236407"/>
              <a:gd name="connsiteY13" fmla="*/ 258532 h 263647"/>
              <a:gd name="connsiteX14" fmla="*/ 201474 w 236407"/>
              <a:gd name="connsiteY14" fmla="*/ 228626 h 263647"/>
              <a:gd name="connsiteX15" fmla="*/ 220362 w 236407"/>
              <a:gd name="connsiteY15" fmla="*/ 205015 h 263647"/>
              <a:gd name="connsiteX16" fmla="*/ 236102 w 236407"/>
              <a:gd name="connsiteY16" fmla="*/ 145203 h 263647"/>
              <a:gd name="connsiteX17" fmla="*/ 236102 w 236407"/>
              <a:gd name="connsiteY17" fmla="*/ 118445 h 263647"/>
              <a:gd name="connsiteX18" fmla="*/ 226657 w 236407"/>
              <a:gd name="connsiteY18" fmla="*/ 72798 h 2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407" h="263647">
                <a:moveTo>
                  <a:pt x="226657" y="72798"/>
                </a:moveTo>
                <a:cubicBezTo>
                  <a:pt x="221936" y="58632"/>
                  <a:pt x="214066" y="46040"/>
                  <a:pt x="201474" y="35022"/>
                </a:cubicBezTo>
                <a:cubicBezTo>
                  <a:pt x="190455" y="24004"/>
                  <a:pt x="177863" y="16134"/>
                  <a:pt x="163697" y="9837"/>
                </a:cubicBezTo>
                <a:cubicBezTo>
                  <a:pt x="149531" y="1967"/>
                  <a:pt x="133791" y="-1181"/>
                  <a:pt x="118051" y="394"/>
                </a:cubicBezTo>
                <a:lnTo>
                  <a:pt x="86571" y="5116"/>
                </a:lnTo>
                <a:cubicBezTo>
                  <a:pt x="66109" y="11412"/>
                  <a:pt x="48794" y="20856"/>
                  <a:pt x="34629" y="35022"/>
                </a:cubicBezTo>
                <a:cubicBezTo>
                  <a:pt x="28332" y="42892"/>
                  <a:pt x="22036" y="50762"/>
                  <a:pt x="15740" y="58632"/>
                </a:cubicBezTo>
                <a:cubicBezTo>
                  <a:pt x="4722" y="77520"/>
                  <a:pt x="0" y="96408"/>
                  <a:pt x="0" y="118445"/>
                </a:cubicBezTo>
                <a:lnTo>
                  <a:pt x="0" y="145203"/>
                </a:lnTo>
                <a:cubicBezTo>
                  <a:pt x="0" y="160943"/>
                  <a:pt x="3148" y="176683"/>
                  <a:pt x="9444" y="190849"/>
                </a:cubicBezTo>
                <a:cubicBezTo>
                  <a:pt x="14166" y="205015"/>
                  <a:pt x="22036" y="217608"/>
                  <a:pt x="34629" y="228626"/>
                </a:cubicBezTo>
                <a:cubicBezTo>
                  <a:pt x="45646" y="239644"/>
                  <a:pt x="58239" y="247514"/>
                  <a:pt x="72404" y="253810"/>
                </a:cubicBezTo>
                <a:cubicBezTo>
                  <a:pt x="86571" y="261680"/>
                  <a:pt x="102311" y="264828"/>
                  <a:pt x="118051" y="263254"/>
                </a:cubicBezTo>
                <a:cubicBezTo>
                  <a:pt x="129069" y="261680"/>
                  <a:pt x="138513" y="260106"/>
                  <a:pt x="149531" y="258532"/>
                </a:cubicBezTo>
                <a:cubicBezTo>
                  <a:pt x="169993" y="252236"/>
                  <a:pt x="187307" y="242792"/>
                  <a:pt x="201474" y="228626"/>
                </a:cubicBezTo>
                <a:cubicBezTo>
                  <a:pt x="207770" y="220756"/>
                  <a:pt x="214066" y="212885"/>
                  <a:pt x="220362" y="205015"/>
                </a:cubicBezTo>
                <a:cubicBezTo>
                  <a:pt x="231380" y="186127"/>
                  <a:pt x="236102" y="167239"/>
                  <a:pt x="236102" y="145203"/>
                </a:cubicBezTo>
                <a:lnTo>
                  <a:pt x="236102" y="118445"/>
                </a:lnTo>
                <a:cubicBezTo>
                  <a:pt x="237676" y="101130"/>
                  <a:pt x="232954" y="86964"/>
                  <a:pt x="226657" y="72798"/>
                </a:cubicBezTo>
                <a:close/>
              </a:path>
            </a:pathLst>
          </a:custGeom>
          <a:solidFill>
            <a:srgbClr val="F2F5D8"/>
          </a:solidFill>
          <a:ln w="15737"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04444A48-6826-4A31-BB2F-B234E334C7EF}"/>
              </a:ext>
            </a:extLst>
          </p:cNvPr>
          <p:cNvSpPr/>
          <p:nvPr/>
        </p:nvSpPr>
        <p:spPr>
          <a:xfrm>
            <a:off x="2151303" y="4447785"/>
            <a:ext cx="229019" cy="236102"/>
          </a:xfrm>
          <a:custGeom>
            <a:avLst/>
            <a:gdLst>
              <a:gd name="connsiteX0" fmla="*/ 114510 w 229019"/>
              <a:gd name="connsiteY0" fmla="*/ 0 h 236102"/>
              <a:gd name="connsiteX1" fmla="*/ 114510 w 229019"/>
              <a:gd name="connsiteY1" fmla="*/ 236102 h 236102"/>
              <a:gd name="connsiteX2" fmla="*/ 114510 w 229019"/>
              <a:gd name="connsiteY2" fmla="*/ 0 h 236102"/>
            </a:gdLst>
            <a:ahLst/>
            <a:cxnLst>
              <a:cxn ang="0">
                <a:pos x="connsiteX0" y="connsiteY0"/>
              </a:cxn>
              <a:cxn ang="0">
                <a:pos x="connsiteX1" y="connsiteY1"/>
              </a:cxn>
              <a:cxn ang="0">
                <a:pos x="connsiteX2" y="connsiteY2"/>
              </a:cxn>
            </a:cxnLst>
            <a:rect l="l" t="t" r="r" b="b"/>
            <a:pathLst>
              <a:path w="229019" h="236102">
                <a:moveTo>
                  <a:pt x="114510" y="0"/>
                </a:moveTo>
                <a:cubicBezTo>
                  <a:pt x="-38170" y="0"/>
                  <a:pt x="-38170" y="236102"/>
                  <a:pt x="114510" y="236102"/>
                </a:cubicBezTo>
                <a:cubicBezTo>
                  <a:pt x="267189" y="236102"/>
                  <a:pt x="267189" y="0"/>
                  <a:pt x="114510" y="0"/>
                </a:cubicBezTo>
                <a:close/>
              </a:path>
            </a:pathLst>
          </a:custGeom>
          <a:solidFill>
            <a:srgbClr val="F2F5D8"/>
          </a:solidFill>
          <a:ln w="15737"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2A707113-D910-449E-9624-C18CC978F402}"/>
              </a:ext>
            </a:extLst>
          </p:cNvPr>
          <p:cNvSpPr/>
          <p:nvPr/>
        </p:nvSpPr>
        <p:spPr>
          <a:xfrm>
            <a:off x="4301013" y="4288701"/>
            <a:ext cx="236102" cy="289835"/>
          </a:xfrm>
          <a:custGeom>
            <a:avLst/>
            <a:gdLst>
              <a:gd name="connsiteX0" fmla="*/ 201474 w 236102"/>
              <a:gd name="connsiteY0" fmla="*/ 34737 h 289835"/>
              <a:gd name="connsiteX1" fmla="*/ 118051 w 236102"/>
              <a:gd name="connsiteY1" fmla="*/ 109 h 289835"/>
              <a:gd name="connsiteX2" fmla="*/ 34629 w 236102"/>
              <a:gd name="connsiteY2" fmla="*/ 34737 h 289835"/>
              <a:gd name="connsiteX3" fmla="*/ 0 w 236102"/>
              <a:gd name="connsiteY3" fmla="*/ 118160 h 289835"/>
              <a:gd name="connsiteX4" fmla="*/ 0 w 236102"/>
              <a:gd name="connsiteY4" fmla="*/ 171676 h 289835"/>
              <a:gd name="connsiteX5" fmla="*/ 34629 w 236102"/>
              <a:gd name="connsiteY5" fmla="*/ 255099 h 289835"/>
              <a:gd name="connsiteX6" fmla="*/ 118051 w 236102"/>
              <a:gd name="connsiteY6" fmla="*/ 289727 h 289835"/>
              <a:gd name="connsiteX7" fmla="*/ 201474 w 236102"/>
              <a:gd name="connsiteY7" fmla="*/ 255099 h 289835"/>
              <a:gd name="connsiteX8" fmla="*/ 236102 w 236102"/>
              <a:gd name="connsiteY8" fmla="*/ 171676 h 289835"/>
              <a:gd name="connsiteX9" fmla="*/ 236102 w 236102"/>
              <a:gd name="connsiteY9" fmla="*/ 118160 h 289835"/>
              <a:gd name="connsiteX10" fmla="*/ 201474 w 236102"/>
              <a:gd name="connsiteY10" fmla="*/ 34737 h 2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102" h="289835">
                <a:moveTo>
                  <a:pt x="201474" y="34737"/>
                </a:moveTo>
                <a:cubicBezTo>
                  <a:pt x="181012" y="14275"/>
                  <a:pt x="147958" y="-1466"/>
                  <a:pt x="118051" y="109"/>
                </a:cubicBezTo>
                <a:cubicBezTo>
                  <a:pt x="88145" y="1682"/>
                  <a:pt x="55090" y="11126"/>
                  <a:pt x="34629" y="34737"/>
                </a:cubicBezTo>
                <a:cubicBezTo>
                  <a:pt x="14167" y="58347"/>
                  <a:pt x="0" y="86679"/>
                  <a:pt x="0" y="118160"/>
                </a:cubicBezTo>
                <a:lnTo>
                  <a:pt x="0" y="171676"/>
                </a:lnTo>
                <a:cubicBezTo>
                  <a:pt x="0" y="201582"/>
                  <a:pt x="12592" y="233062"/>
                  <a:pt x="34629" y="255099"/>
                </a:cubicBezTo>
                <a:cubicBezTo>
                  <a:pt x="55090" y="275561"/>
                  <a:pt x="88145" y="291301"/>
                  <a:pt x="118051" y="289727"/>
                </a:cubicBezTo>
                <a:cubicBezTo>
                  <a:pt x="147958" y="288153"/>
                  <a:pt x="181012" y="278709"/>
                  <a:pt x="201474" y="255099"/>
                </a:cubicBezTo>
                <a:cubicBezTo>
                  <a:pt x="221937" y="231488"/>
                  <a:pt x="236102" y="203156"/>
                  <a:pt x="236102" y="171676"/>
                </a:cubicBezTo>
                <a:lnTo>
                  <a:pt x="236102" y="118160"/>
                </a:lnTo>
                <a:cubicBezTo>
                  <a:pt x="236102" y="88253"/>
                  <a:pt x="223510" y="55199"/>
                  <a:pt x="201474" y="34737"/>
                </a:cubicBezTo>
                <a:close/>
              </a:path>
            </a:pathLst>
          </a:custGeom>
          <a:solidFill>
            <a:srgbClr val="F2F5D8"/>
          </a:solidFill>
          <a:ln w="15737"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770C0289-AFC0-44CA-8128-8AF975AAC4B2}"/>
              </a:ext>
            </a:extLst>
          </p:cNvPr>
          <p:cNvSpPr/>
          <p:nvPr/>
        </p:nvSpPr>
        <p:spPr>
          <a:xfrm>
            <a:off x="5847088" y="4342326"/>
            <a:ext cx="229019" cy="236102"/>
          </a:xfrm>
          <a:custGeom>
            <a:avLst/>
            <a:gdLst>
              <a:gd name="connsiteX0" fmla="*/ 114510 w 229019"/>
              <a:gd name="connsiteY0" fmla="*/ 0 h 236102"/>
              <a:gd name="connsiteX1" fmla="*/ 114510 w 229019"/>
              <a:gd name="connsiteY1" fmla="*/ 236102 h 236102"/>
              <a:gd name="connsiteX2" fmla="*/ 114510 w 229019"/>
              <a:gd name="connsiteY2" fmla="*/ 0 h 236102"/>
            </a:gdLst>
            <a:ahLst/>
            <a:cxnLst>
              <a:cxn ang="0">
                <a:pos x="connsiteX0" y="connsiteY0"/>
              </a:cxn>
              <a:cxn ang="0">
                <a:pos x="connsiteX1" y="connsiteY1"/>
              </a:cxn>
              <a:cxn ang="0">
                <a:pos x="connsiteX2" y="connsiteY2"/>
              </a:cxn>
            </a:cxnLst>
            <a:rect l="l" t="t" r="r" b="b"/>
            <a:pathLst>
              <a:path w="229019" h="236102">
                <a:moveTo>
                  <a:pt x="114510" y="0"/>
                </a:moveTo>
                <a:cubicBezTo>
                  <a:pt x="-38170" y="0"/>
                  <a:pt x="-38170" y="236102"/>
                  <a:pt x="114510" y="236102"/>
                </a:cubicBezTo>
                <a:cubicBezTo>
                  <a:pt x="267189" y="236102"/>
                  <a:pt x="267189" y="0"/>
                  <a:pt x="114510" y="0"/>
                </a:cubicBezTo>
                <a:close/>
              </a:path>
            </a:pathLst>
          </a:custGeom>
          <a:solidFill>
            <a:srgbClr val="F2F5D8"/>
          </a:solidFill>
          <a:ln w="15737"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432F340F-C321-457C-B0E0-77D92BAF5F97}"/>
              </a:ext>
            </a:extLst>
          </p:cNvPr>
          <p:cNvSpPr/>
          <p:nvPr/>
        </p:nvSpPr>
        <p:spPr>
          <a:xfrm>
            <a:off x="6166613" y="2773034"/>
            <a:ext cx="228429" cy="236102"/>
          </a:xfrm>
          <a:custGeom>
            <a:avLst/>
            <a:gdLst>
              <a:gd name="connsiteX0" fmla="*/ 114509 w 228429"/>
              <a:gd name="connsiteY0" fmla="*/ 0 h 236102"/>
              <a:gd name="connsiteX1" fmla="*/ 114509 w 228429"/>
              <a:gd name="connsiteY1" fmla="*/ 236102 h 236102"/>
              <a:gd name="connsiteX2" fmla="*/ 114509 w 228429"/>
              <a:gd name="connsiteY2" fmla="*/ 0 h 236102"/>
            </a:gdLst>
            <a:ahLst/>
            <a:cxnLst>
              <a:cxn ang="0">
                <a:pos x="connsiteX0" y="connsiteY0"/>
              </a:cxn>
              <a:cxn ang="0">
                <a:pos x="connsiteX1" y="connsiteY1"/>
              </a:cxn>
              <a:cxn ang="0">
                <a:pos x="connsiteX2" y="connsiteY2"/>
              </a:cxn>
            </a:cxnLst>
            <a:rect l="l" t="t" r="r" b="b"/>
            <a:pathLst>
              <a:path w="228429" h="236102">
                <a:moveTo>
                  <a:pt x="114509" y="0"/>
                </a:moveTo>
                <a:cubicBezTo>
                  <a:pt x="-38170" y="0"/>
                  <a:pt x="-38170" y="236102"/>
                  <a:pt x="114509" y="236102"/>
                </a:cubicBezTo>
                <a:cubicBezTo>
                  <a:pt x="265615" y="236102"/>
                  <a:pt x="267189" y="0"/>
                  <a:pt x="114509" y="0"/>
                </a:cubicBezTo>
                <a:close/>
              </a:path>
            </a:pathLst>
          </a:custGeom>
          <a:solidFill>
            <a:srgbClr val="F2F5D8"/>
          </a:solidFill>
          <a:ln w="15737"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EB21E178-63FA-47C4-9CED-455AD0A08583}"/>
              </a:ext>
            </a:extLst>
          </p:cNvPr>
          <p:cNvSpPr/>
          <p:nvPr/>
        </p:nvSpPr>
        <p:spPr>
          <a:xfrm>
            <a:off x="5263129" y="1203742"/>
            <a:ext cx="242595" cy="236102"/>
          </a:xfrm>
          <a:custGeom>
            <a:avLst/>
            <a:gdLst>
              <a:gd name="connsiteX0" fmla="*/ 128675 w 242595"/>
              <a:gd name="connsiteY0" fmla="*/ 0 h 236102"/>
              <a:gd name="connsiteX1" fmla="*/ 114510 w 242595"/>
              <a:gd name="connsiteY1" fmla="*/ 0 h 236102"/>
              <a:gd name="connsiteX2" fmla="*/ 114510 w 242595"/>
              <a:gd name="connsiteY2" fmla="*/ 236102 h 236102"/>
              <a:gd name="connsiteX3" fmla="*/ 128675 w 242595"/>
              <a:gd name="connsiteY3" fmla="*/ 236102 h 236102"/>
              <a:gd name="connsiteX4" fmla="*/ 128675 w 242595"/>
              <a:gd name="connsiteY4" fmla="*/ 0 h 23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95" h="236102">
                <a:moveTo>
                  <a:pt x="128675" y="0"/>
                </a:moveTo>
                <a:lnTo>
                  <a:pt x="114510" y="0"/>
                </a:lnTo>
                <a:cubicBezTo>
                  <a:pt x="-38170" y="0"/>
                  <a:pt x="-38170" y="236102"/>
                  <a:pt x="114510" y="236102"/>
                </a:cubicBezTo>
                <a:lnTo>
                  <a:pt x="128675" y="236102"/>
                </a:lnTo>
                <a:cubicBezTo>
                  <a:pt x="279781" y="236102"/>
                  <a:pt x="281355" y="0"/>
                  <a:pt x="128675" y="0"/>
                </a:cubicBezTo>
                <a:close/>
              </a:path>
            </a:pathLst>
          </a:custGeom>
          <a:solidFill>
            <a:srgbClr val="F2F5D8"/>
          </a:solidFill>
          <a:ln w="15737"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61D51E83-6671-4852-B266-0505CABD474A}"/>
              </a:ext>
            </a:extLst>
          </p:cNvPr>
          <p:cNvSpPr/>
          <p:nvPr/>
        </p:nvSpPr>
        <p:spPr>
          <a:xfrm>
            <a:off x="6695089" y="87372"/>
            <a:ext cx="262859" cy="263647"/>
          </a:xfrm>
          <a:custGeom>
            <a:avLst/>
            <a:gdLst>
              <a:gd name="connsiteX0" fmla="*/ 258138 w 262859"/>
              <a:gd name="connsiteY0" fmla="*/ 113723 h 263647"/>
              <a:gd name="connsiteX1" fmla="*/ 228232 w 262859"/>
              <a:gd name="connsiteY1" fmla="*/ 61780 h 263647"/>
              <a:gd name="connsiteX2" fmla="*/ 201474 w 262859"/>
              <a:gd name="connsiteY2" fmla="*/ 35022 h 263647"/>
              <a:gd name="connsiteX3" fmla="*/ 163697 w 262859"/>
              <a:gd name="connsiteY3" fmla="*/ 9838 h 263647"/>
              <a:gd name="connsiteX4" fmla="*/ 118051 w 262859"/>
              <a:gd name="connsiteY4" fmla="*/ 394 h 263647"/>
              <a:gd name="connsiteX5" fmla="*/ 72404 w 262859"/>
              <a:gd name="connsiteY5" fmla="*/ 9838 h 263647"/>
              <a:gd name="connsiteX6" fmla="*/ 34628 w 262859"/>
              <a:gd name="connsiteY6" fmla="*/ 35022 h 263647"/>
              <a:gd name="connsiteX7" fmla="*/ 15740 w 262859"/>
              <a:gd name="connsiteY7" fmla="*/ 58632 h 263647"/>
              <a:gd name="connsiteX8" fmla="*/ 0 w 262859"/>
              <a:gd name="connsiteY8" fmla="*/ 118445 h 263647"/>
              <a:gd name="connsiteX9" fmla="*/ 4722 w 262859"/>
              <a:gd name="connsiteY9" fmla="*/ 149925 h 263647"/>
              <a:gd name="connsiteX10" fmla="*/ 34628 w 262859"/>
              <a:gd name="connsiteY10" fmla="*/ 201867 h 263647"/>
              <a:gd name="connsiteX11" fmla="*/ 61386 w 262859"/>
              <a:gd name="connsiteY11" fmla="*/ 228626 h 263647"/>
              <a:gd name="connsiteX12" fmla="*/ 99163 w 262859"/>
              <a:gd name="connsiteY12" fmla="*/ 253810 h 263647"/>
              <a:gd name="connsiteX13" fmla="*/ 144809 w 262859"/>
              <a:gd name="connsiteY13" fmla="*/ 263254 h 263647"/>
              <a:gd name="connsiteX14" fmla="*/ 190455 w 262859"/>
              <a:gd name="connsiteY14" fmla="*/ 253810 h 263647"/>
              <a:gd name="connsiteX15" fmla="*/ 228232 w 262859"/>
              <a:gd name="connsiteY15" fmla="*/ 228626 h 263647"/>
              <a:gd name="connsiteX16" fmla="*/ 247119 w 262859"/>
              <a:gd name="connsiteY16" fmla="*/ 205015 h 263647"/>
              <a:gd name="connsiteX17" fmla="*/ 262860 w 262859"/>
              <a:gd name="connsiteY17" fmla="*/ 145203 h 263647"/>
              <a:gd name="connsiteX18" fmla="*/ 258138 w 262859"/>
              <a:gd name="connsiteY18" fmla="*/ 113723 h 2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859" h="263647">
                <a:moveTo>
                  <a:pt x="258138" y="113723"/>
                </a:moveTo>
                <a:cubicBezTo>
                  <a:pt x="251842" y="93260"/>
                  <a:pt x="242398" y="75946"/>
                  <a:pt x="228232" y="61780"/>
                </a:cubicBezTo>
                <a:cubicBezTo>
                  <a:pt x="218787" y="52336"/>
                  <a:pt x="210917" y="44466"/>
                  <a:pt x="201474" y="35022"/>
                </a:cubicBezTo>
                <a:cubicBezTo>
                  <a:pt x="190455" y="24004"/>
                  <a:pt x="177863" y="16134"/>
                  <a:pt x="163697" y="9838"/>
                </a:cubicBezTo>
                <a:cubicBezTo>
                  <a:pt x="149531" y="1968"/>
                  <a:pt x="133791" y="-1181"/>
                  <a:pt x="118051" y="394"/>
                </a:cubicBezTo>
                <a:cubicBezTo>
                  <a:pt x="102311" y="394"/>
                  <a:pt x="86571" y="3542"/>
                  <a:pt x="72404" y="9838"/>
                </a:cubicBezTo>
                <a:cubicBezTo>
                  <a:pt x="58238" y="14560"/>
                  <a:pt x="45646" y="22430"/>
                  <a:pt x="34628" y="35022"/>
                </a:cubicBezTo>
                <a:cubicBezTo>
                  <a:pt x="28332" y="42892"/>
                  <a:pt x="22036" y="50762"/>
                  <a:pt x="15740" y="58632"/>
                </a:cubicBezTo>
                <a:cubicBezTo>
                  <a:pt x="4722" y="77520"/>
                  <a:pt x="0" y="96408"/>
                  <a:pt x="0" y="118445"/>
                </a:cubicBezTo>
                <a:cubicBezTo>
                  <a:pt x="1574" y="129463"/>
                  <a:pt x="3147" y="138907"/>
                  <a:pt x="4722" y="149925"/>
                </a:cubicBezTo>
                <a:cubicBezTo>
                  <a:pt x="11017" y="170387"/>
                  <a:pt x="20462" y="187701"/>
                  <a:pt x="34628" y="201867"/>
                </a:cubicBezTo>
                <a:lnTo>
                  <a:pt x="61386" y="228626"/>
                </a:lnTo>
                <a:cubicBezTo>
                  <a:pt x="72404" y="239644"/>
                  <a:pt x="84996" y="247514"/>
                  <a:pt x="99163" y="253810"/>
                </a:cubicBezTo>
                <a:cubicBezTo>
                  <a:pt x="113328" y="261680"/>
                  <a:pt x="129068" y="264828"/>
                  <a:pt x="144809" y="263254"/>
                </a:cubicBezTo>
                <a:cubicBezTo>
                  <a:pt x="160549" y="263254"/>
                  <a:pt x="176289" y="260106"/>
                  <a:pt x="190455" y="253810"/>
                </a:cubicBezTo>
                <a:cubicBezTo>
                  <a:pt x="204622" y="249088"/>
                  <a:pt x="217214" y="241218"/>
                  <a:pt x="228232" y="228626"/>
                </a:cubicBezTo>
                <a:cubicBezTo>
                  <a:pt x="234528" y="220756"/>
                  <a:pt x="240824" y="212885"/>
                  <a:pt x="247119" y="205015"/>
                </a:cubicBezTo>
                <a:cubicBezTo>
                  <a:pt x="258138" y="186127"/>
                  <a:pt x="262860" y="167239"/>
                  <a:pt x="262860" y="145203"/>
                </a:cubicBezTo>
                <a:cubicBezTo>
                  <a:pt x="261286" y="134185"/>
                  <a:pt x="259712" y="123167"/>
                  <a:pt x="258138" y="113723"/>
                </a:cubicBezTo>
                <a:close/>
              </a:path>
            </a:pathLst>
          </a:custGeom>
          <a:solidFill>
            <a:srgbClr val="F2F5D8"/>
          </a:solidFill>
          <a:ln w="15737"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225F5080-1902-47E1-BF82-365766DF5D3B}"/>
              </a:ext>
            </a:extLst>
          </p:cNvPr>
          <p:cNvSpPr/>
          <p:nvPr/>
        </p:nvSpPr>
        <p:spPr>
          <a:xfrm>
            <a:off x="8214406" y="1150225"/>
            <a:ext cx="227839" cy="236102"/>
          </a:xfrm>
          <a:custGeom>
            <a:avLst/>
            <a:gdLst>
              <a:gd name="connsiteX0" fmla="*/ 114510 w 227839"/>
              <a:gd name="connsiteY0" fmla="*/ 0 h 236102"/>
              <a:gd name="connsiteX1" fmla="*/ 114510 w 227839"/>
              <a:gd name="connsiteY1" fmla="*/ 236102 h 236102"/>
              <a:gd name="connsiteX2" fmla="*/ 114510 w 227839"/>
              <a:gd name="connsiteY2" fmla="*/ 0 h 236102"/>
            </a:gdLst>
            <a:ahLst/>
            <a:cxnLst>
              <a:cxn ang="0">
                <a:pos x="connsiteX0" y="connsiteY0"/>
              </a:cxn>
              <a:cxn ang="0">
                <a:pos x="connsiteX1" y="connsiteY1"/>
              </a:cxn>
              <a:cxn ang="0">
                <a:pos x="connsiteX2" y="connsiteY2"/>
              </a:cxn>
            </a:cxnLst>
            <a:rect l="l" t="t" r="r" b="b"/>
            <a:pathLst>
              <a:path w="227839" h="236102">
                <a:moveTo>
                  <a:pt x="114510" y="0"/>
                </a:moveTo>
                <a:cubicBezTo>
                  <a:pt x="-38170" y="0"/>
                  <a:pt x="-38170" y="236102"/>
                  <a:pt x="114510" y="236102"/>
                </a:cubicBezTo>
                <a:cubicBezTo>
                  <a:pt x="265616" y="236102"/>
                  <a:pt x="265616" y="0"/>
                  <a:pt x="114510" y="0"/>
                </a:cubicBezTo>
                <a:close/>
              </a:path>
            </a:pathLst>
          </a:custGeom>
          <a:solidFill>
            <a:srgbClr val="F2F5D8"/>
          </a:solidFill>
          <a:ln w="15737"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F98622F0-3C09-430A-BC3B-C0E3BE07A77A}"/>
              </a:ext>
            </a:extLst>
          </p:cNvPr>
          <p:cNvSpPr/>
          <p:nvPr/>
        </p:nvSpPr>
        <p:spPr>
          <a:xfrm>
            <a:off x="3693837" y="2001767"/>
            <a:ext cx="227838" cy="236102"/>
          </a:xfrm>
          <a:custGeom>
            <a:avLst/>
            <a:gdLst>
              <a:gd name="connsiteX0" fmla="*/ 114510 w 227838"/>
              <a:gd name="connsiteY0" fmla="*/ 0 h 236102"/>
              <a:gd name="connsiteX1" fmla="*/ 114510 w 227838"/>
              <a:gd name="connsiteY1" fmla="*/ 236102 h 236102"/>
              <a:gd name="connsiteX2" fmla="*/ 114510 w 227838"/>
              <a:gd name="connsiteY2" fmla="*/ 0 h 236102"/>
            </a:gdLst>
            <a:ahLst/>
            <a:cxnLst>
              <a:cxn ang="0">
                <a:pos x="connsiteX0" y="connsiteY0"/>
              </a:cxn>
              <a:cxn ang="0">
                <a:pos x="connsiteX1" y="connsiteY1"/>
              </a:cxn>
              <a:cxn ang="0">
                <a:pos x="connsiteX2" y="connsiteY2"/>
              </a:cxn>
            </a:cxnLst>
            <a:rect l="l" t="t" r="r" b="b"/>
            <a:pathLst>
              <a:path w="227838" h="236102">
                <a:moveTo>
                  <a:pt x="114510" y="0"/>
                </a:moveTo>
                <a:cubicBezTo>
                  <a:pt x="-38170" y="0"/>
                  <a:pt x="-38170" y="236102"/>
                  <a:pt x="114510" y="236102"/>
                </a:cubicBezTo>
                <a:cubicBezTo>
                  <a:pt x="265615" y="236102"/>
                  <a:pt x="265615" y="0"/>
                  <a:pt x="114510" y="0"/>
                </a:cubicBezTo>
                <a:close/>
              </a:path>
            </a:pathLst>
          </a:custGeom>
          <a:solidFill>
            <a:srgbClr val="F2F5D8"/>
          </a:solidFill>
          <a:ln w="15737"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6551C349-E77B-4CC2-A995-7A8A5564DF2E}"/>
              </a:ext>
            </a:extLst>
          </p:cNvPr>
          <p:cNvSpPr/>
          <p:nvPr/>
        </p:nvSpPr>
        <p:spPr>
          <a:xfrm>
            <a:off x="6857605" y="1816033"/>
            <a:ext cx="229019" cy="236102"/>
          </a:xfrm>
          <a:custGeom>
            <a:avLst/>
            <a:gdLst>
              <a:gd name="connsiteX0" fmla="*/ 114510 w 229019"/>
              <a:gd name="connsiteY0" fmla="*/ 0 h 236102"/>
              <a:gd name="connsiteX1" fmla="*/ 114510 w 229019"/>
              <a:gd name="connsiteY1" fmla="*/ 236102 h 236102"/>
              <a:gd name="connsiteX2" fmla="*/ 114510 w 229019"/>
              <a:gd name="connsiteY2" fmla="*/ 0 h 236102"/>
            </a:gdLst>
            <a:ahLst/>
            <a:cxnLst>
              <a:cxn ang="0">
                <a:pos x="connsiteX0" y="connsiteY0"/>
              </a:cxn>
              <a:cxn ang="0">
                <a:pos x="connsiteX1" y="connsiteY1"/>
              </a:cxn>
              <a:cxn ang="0">
                <a:pos x="connsiteX2" y="connsiteY2"/>
              </a:cxn>
            </a:cxnLst>
            <a:rect l="l" t="t" r="r" b="b"/>
            <a:pathLst>
              <a:path w="229019" h="236102">
                <a:moveTo>
                  <a:pt x="114510" y="0"/>
                </a:moveTo>
                <a:cubicBezTo>
                  <a:pt x="-38170" y="0"/>
                  <a:pt x="-38170" y="236102"/>
                  <a:pt x="114510" y="236102"/>
                </a:cubicBezTo>
                <a:cubicBezTo>
                  <a:pt x="267189" y="236102"/>
                  <a:pt x="267189" y="0"/>
                  <a:pt x="114510" y="0"/>
                </a:cubicBezTo>
                <a:close/>
              </a:path>
            </a:pathLst>
          </a:custGeom>
          <a:solidFill>
            <a:srgbClr val="F2F5D8"/>
          </a:solidFill>
          <a:ln w="15737"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BD222485-9221-4AC7-A4BE-55D86D0D6A65}"/>
              </a:ext>
            </a:extLst>
          </p:cNvPr>
          <p:cNvSpPr/>
          <p:nvPr/>
        </p:nvSpPr>
        <p:spPr>
          <a:xfrm>
            <a:off x="8851881" y="-19267"/>
            <a:ext cx="229019" cy="236102"/>
          </a:xfrm>
          <a:custGeom>
            <a:avLst/>
            <a:gdLst>
              <a:gd name="connsiteX0" fmla="*/ 114509 w 229019"/>
              <a:gd name="connsiteY0" fmla="*/ 0 h 236102"/>
              <a:gd name="connsiteX1" fmla="*/ 114509 w 229019"/>
              <a:gd name="connsiteY1" fmla="*/ 236102 h 236102"/>
              <a:gd name="connsiteX2" fmla="*/ 114509 w 229019"/>
              <a:gd name="connsiteY2" fmla="*/ 0 h 236102"/>
            </a:gdLst>
            <a:ahLst/>
            <a:cxnLst>
              <a:cxn ang="0">
                <a:pos x="connsiteX0" y="connsiteY0"/>
              </a:cxn>
              <a:cxn ang="0">
                <a:pos x="connsiteX1" y="connsiteY1"/>
              </a:cxn>
              <a:cxn ang="0">
                <a:pos x="connsiteX2" y="connsiteY2"/>
              </a:cxn>
            </a:cxnLst>
            <a:rect l="l" t="t" r="r" b="b"/>
            <a:pathLst>
              <a:path w="229019" h="236102">
                <a:moveTo>
                  <a:pt x="114509" y="0"/>
                </a:moveTo>
                <a:cubicBezTo>
                  <a:pt x="-38170" y="0"/>
                  <a:pt x="-38170" y="236102"/>
                  <a:pt x="114509" y="236102"/>
                </a:cubicBezTo>
                <a:cubicBezTo>
                  <a:pt x="267189" y="236102"/>
                  <a:pt x="267189" y="0"/>
                  <a:pt x="114509" y="0"/>
                </a:cubicBezTo>
                <a:close/>
              </a:path>
            </a:pathLst>
          </a:custGeom>
          <a:solidFill>
            <a:srgbClr val="F2F5D8"/>
          </a:solidFill>
          <a:ln w="15737"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1A7F59F4-B29E-4878-93D8-F430285D999B}"/>
              </a:ext>
            </a:extLst>
          </p:cNvPr>
          <p:cNvSpPr/>
          <p:nvPr/>
        </p:nvSpPr>
        <p:spPr>
          <a:xfrm>
            <a:off x="7230647" y="4474543"/>
            <a:ext cx="227838" cy="236102"/>
          </a:xfrm>
          <a:custGeom>
            <a:avLst/>
            <a:gdLst>
              <a:gd name="connsiteX0" fmla="*/ 114510 w 227838"/>
              <a:gd name="connsiteY0" fmla="*/ 0 h 236102"/>
              <a:gd name="connsiteX1" fmla="*/ 114510 w 227838"/>
              <a:gd name="connsiteY1" fmla="*/ 236102 h 236102"/>
              <a:gd name="connsiteX2" fmla="*/ 114510 w 227838"/>
              <a:gd name="connsiteY2" fmla="*/ 0 h 236102"/>
            </a:gdLst>
            <a:ahLst/>
            <a:cxnLst>
              <a:cxn ang="0">
                <a:pos x="connsiteX0" y="connsiteY0"/>
              </a:cxn>
              <a:cxn ang="0">
                <a:pos x="connsiteX1" y="connsiteY1"/>
              </a:cxn>
              <a:cxn ang="0">
                <a:pos x="connsiteX2" y="connsiteY2"/>
              </a:cxn>
            </a:cxnLst>
            <a:rect l="l" t="t" r="r" b="b"/>
            <a:pathLst>
              <a:path w="227838" h="236102">
                <a:moveTo>
                  <a:pt x="114510" y="0"/>
                </a:moveTo>
                <a:cubicBezTo>
                  <a:pt x="-38170" y="0"/>
                  <a:pt x="-38170" y="236102"/>
                  <a:pt x="114510" y="236102"/>
                </a:cubicBezTo>
                <a:cubicBezTo>
                  <a:pt x="265615" y="236102"/>
                  <a:pt x="265615" y="0"/>
                  <a:pt x="114510" y="0"/>
                </a:cubicBezTo>
                <a:close/>
              </a:path>
            </a:pathLst>
          </a:custGeom>
          <a:solidFill>
            <a:srgbClr val="F2F5D8"/>
          </a:solidFill>
          <a:ln w="15737"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D8C7CE21-C5E7-4C83-A975-85DA7783DF15}"/>
              </a:ext>
            </a:extLst>
          </p:cNvPr>
          <p:cNvSpPr/>
          <p:nvPr/>
        </p:nvSpPr>
        <p:spPr>
          <a:xfrm>
            <a:off x="4624079" y="3144501"/>
            <a:ext cx="229018" cy="236102"/>
          </a:xfrm>
          <a:custGeom>
            <a:avLst/>
            <a:gdLst>
              <a:gd name="connsiteX0" fmla="*/ 114509 w 229018"/>
              <a:gd name="connsiteY0" fmla="*/ 0 h 236102"/>
              <a:gd name="connsiteX1" fmla="*/ 114509 w 229018"/>
              <a:gd name="connsiteY1" fmla="*/ 236102 h 236102"/>
              <a:gd name="connsiteX2" fmla="*/ 114509 w 229018"/>
              <a:gd name="connsiteY2" fmla="*/ 0 h 236102"/>
            </a:gdLst>
            <a:ahLst/>
            <a:cxnLst>
              <a:cxn ang="0">
                <a:pos x="connsiteX0" y="connsiteY0"/>
              </a:cxn>
              <a:cxn ang="0">
                <a:pos x="connsiteX1" y="connsiteY1"/>
              </a:cxn>
              <a:cxn ang="0">
                <a:pos x="connsiteX2" y="connsiteY2"/>
              </a:cxn>
            </a:cxnLst>
            <a:rect l="l" t="t" r="r" b="b"/>
            <a:pathLst>
              <a:path w="229018" h="236102">
                <a:moveTo>
                  <a:pt x="114509" y="0"/>
                </a:moveTo>
                <a:cubicBezTo>
                  <a:pt x="-38170" y="0"/>
                  <a:pt x="-38170" y="236102"/>
                  <a:pt x="114509" y="236102"/>
                </a:cubicBezTo>
                <a:cubicBezTo>
                  <a:pt x="267189" y="236102"/>
                  <a:pt x="267189" y="0"/>
                  <a:pt x="114509" y="0"/>
                </a:cubicBezTo>
                <a:close/>
              </a:path>
            </a:pathLst>
          </a:custGeom>
          <a:solidFill>
            <a:srgbClr val="F2F5D8"/>
          </a:solidFill>
          <a:ln w="15737" cap="flat">
            <a:noFill/>
            <a:prstDash val="solid"/>
            <a:miter/>
          </a:ln>
        </p:spPr>
        <p:txBody>
          <a:bodyPr rtlCol="0" anchor="ctr"/>
          <a:lstStyle/>
          <a:p>
            <a:endParaRPr lang="en-US"/>
          </a:p>
        </p:txBody>
      </p:sp>
      <p:grpSp>
        <p:nvGrpSpPr>
          <p:cNvPr id="27" name="กราฟิก 5">
            <a:extLst>
              <a:ext uri="{FF2B5EF4-FFF2-40B4-BE49-F238E27FC236}">
                <a16:creationId xmlns:a16="http://schemas.microsoft.com/office/drawing/2014/main" xmlns="" id="{16475EAC-363E-4602-9257-F78D584B546E}"/>
              </a:ext>
            </a:extLst>
          </p:cNvPr>
          <p:cNvGrpSpPr/>
          <p:nvPr/>
        </p:nvGrpSpPr>
        <p:grpSpPr>
          <a:xfrm>
            <a:off x="6907581" y="1978949"/>
            <a:ext cx="2781584" cy="2963335"/>
            <a:chOff x="6907581" y="1978949"/>
            <a:chExt cx="2781584" cy="2963335"/>
          </a:xfrm>
          <a:solidFill>
            <a:schemeClr val="accent1"/>
          </a:solidFill>
        </p:grpSpPr>
        <p:grpSp>
          <p:nvGrpSpPr>
            <p:cNvPr id="28" name="กราฟิก 5">
              <a:extLst>
                <a:ext uri="{FF2B5EF4-FFF2-40B4-BE49-F238E27FC236}">
                  <a16:creationId xmlns:a16="http://schemas.microsoft.com/office/drawing/2014/main" xmlns="" id="{16475EAC-363E-4602-9257-F78D584B546E}"/>
                </a:ext>
              </a:extLst>
            </p:cNvPr>
            <p:cNvGrpSpPr/>
            <p:nvPr/>
          </p:nvGrpSpPr>
          <p:grpSpPr>
            <a:xfrm>
              <a:off x="6907581" y="3213140"/>
              <a:ext cx="1320106" cy="873562"/>
              <a:chOff x="6907581" y="3213140"/>
              <a:chExt cx="1320106" cy="873562"/>
            </a:xfrm>
            <a:solidFill>
              <a:schemeClr val="accent1"/>
            </a:solidFill>
          </p:grpSpPr>
          <p:sp>
            <p:nvSpPr>
              <p:cNvPr id="29" name="รูปแบบอิสระ: รูปร่าง 28">
                <a:extLst>
                  <a:ext uri="{FF2B5EF4-FFF2-40B4-BE49-F238E27FC236}">
                    <a16:creationId xmlns:a16="http://schemas.microsoft.com/office/drawing/2014/main" xmlns="" id="{841A3D81-EDC6-450B-AEAF-F5F60E58349E}"/>
                  </a:ext>
                </a:extLst>
              </p:cNvPr>
              <p:cNvSpPr/>
              <p:nvPr/>
            </p:nvSpPr>
            <p:spPr>
              <a:xfrm>
                <a:off x="6997149" y="3343737"/>
                <a:ext cx="1230538" cy="610348"/>
              </a:xfrm>
              <a:custGeom>
                <a:avLst/>
                <a:gdLst>
                  <a:gd name="connsiteX0" fmla="*/ 1202697 w 1230538"/>
                  <a:gd name="connsiteY0" fmla="*/ 430370 h 610348"/>
                  <a:gd name="connsiteX1" fmla="*/ 285047 w 1230538"/>
                  <a:gd name="connsiteY1" fmla="*/ 532681 h 610348"/>
                  <a:gd name="connsiteX2" fmla="*/ 379488 w 1230538"/>
                  <a:gd name="connsiteY2" fmla="*/ 41588 h 610348"/>
                  <a:gd name="connsiteX3" fmla="*/ 1081498 w 1230538"/>
                  <a:gd name="connsiteY3" fmla="*/ 299727 h 610348"/>
                  <a:gd name="connsiteX4" fmla="*/ 1202697 w 1230538"/>
                  <a:gd name="connsiteY4" fmla="*/ 430370 h 6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538" h="610348">
                    <a:moveTo>
                      <a:pt x="1202697" y="430370"/>
                    </a:moveTo>
                    <a:cubicBezTo>
                      <a:pt x="1202697" y="430370"/>
                      <a:pt x="884746" y="754617"/>
                      <a:pt x="285047" y="532681"/>
                    </a:cubicBezTo>
                    <a:cubicBezTo>
                      <a:pt x="-251692" y="332781"/>
                      <a:pt x="80425" y="-142571"/>
                      <a:pt x="379488" y="41588"/>
                    </a:cubicBezTo>
                    <a:cubicBezTo>
                      <a:pt x="606145" y="180102"/>
                      <a:pt x="758825" y="376854"/>
                      <a:pt x="1081498" y="299727"/>
                    </a:cubicBezTo>
                    <a:cubicBezTo>
                      <a:pt x="1079924" y="298153"/>
                      <a:pt x="1308156" y="283987"/>
                      <a:pt x="1202697" y="430370"/>
                    </a:cubicBezTo>
                    <a:close/>
                  </a:path>
                </a:pathLst>
              </a:custGeom>
              <a:solidFill>
                <a:srgbClr val="BBCF30"/>
              </a:solidFill>
              <a:ln w="47211" cap="flat">
                <a:solidFill>
                  <a:srgbClr val="534741"/>
                </a:solid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3253652D-BA91-457B-A2E9-641CE1CD9F3E}"/>
                  </a:ext>
                </a:extLst>
              </p:cNvPr>
              <p:cNvSpPr/>
              <p:nvPr/>
            </p:nvSpPr>
            <p:spPr>
              <a:xfrm>
                <a:off x="7033064" y="3407883"/>
                <a:ext cx="1121142" cy="456220"/>
              </a:xfrm>
              <a:custGeom>
                <a:avLst/>
                <a:gdLst>
                  <a:gd name="connsiteX0" fmla="*/ 1070768 w 1121142"/>
                  <a:gd name="connsiteY0" fmla="*/ 353632 h 456220"/>
                  <a:gd name="connsiteX1" fmla="*/ 546620 w 1121142"/>
                  <a:gd name="connsiteY1" fmla="*/ 296968 h 456220"/>
                  <a:gd name="connsiteX2" fmla="*/ 316815 w 1121142"/>
                  <a:gd name="connsiteY2" fmla="*/ 219841 h 456220"/>
                  <a:gd name="connsiteX3" fmla="*/ 99601 w 1121142"/>
                  <a:gd name="connsiteY3" fmla="*/ 21515 h 456220"/>
                  <a:gd name="connsiteX4" fmla="*/ 9882 w 1121142"/>
                  <a:gd name="connsiteY4" fmla="*/ 73458 h 456220"/>
                  <a:gd name="connsiteX5" fmla="*/ 214504 w 1121142"/>
                  <a:gd name="connsiteY5" fmla="*/ 279654 h 456220"/>
                  <a:gd name="connsiteX6" fmla="*/ 471068 w 1121142"/>
                  <a:gd name="connsiteY6" fmla="*/ 383539 h 456220"/>
                  <a:gd name="connsiteX7" fmla="*/ 1072341 w 1121142"/>
                  <a:gd name="connsiteY7" fmla="*/ 455943 h 456220"/>
                  <a:gd name="connsiteX8" fmla="*/ 1070768 w 1121142"/>
                  <a:gd name="connsiteY8" fmla="*/ 353632 h 45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42" h="456220">
                    <a:moveTo>
                      <a:pt x="1070768" y="353632"/>
                    </a:moveTo>
                    <a:cubicBezTo>
                      <a:pt x="894478" y="355206"/>
                      <a:pt x="718188" y="337892"/>
                      <a:pt x="546620" y="296968"/>
                    </a:cubicBezTo>
                    <a:cubicBezTo>
                      <a:pt x="467920" y="278079"/>
                      <a:pt x="389219" y="256043"/>
                      <a:pt x="316815" y="219841"/>
                    </a:cubicBezTo>
                    <a:cubicBezTo>
                      <a:pt x="225522" y="172621"/>
                      <a:pt x="160987" y="101790"/>
                      <a:pt x="99601" y="21515"/>
                    </a:cubicBezTo>
                    <a:cubicBezTo>
                      <a:pt x="58676" y="-30427"/>
                      <a:pt x="-29469" y="21515"/>
                      <a:pt x="9882" y="73458"/>
                    </a:cubicBezTo>
                    <a:cubicBezTo>
                      <a:pt x="69694" y="150584"/>
                      <a:pt x="131081" y="226137"/>
                      <a:pt x="214504" y="279654"/>
                    </a:cubicBezTo>
                    <a:cubicBezTo>
                      <a:pt x="291631" y="330022"/>
                      <a:pt x="381349" y="359928"/>
                      <a:pt x="471068" y="383539"/>
                    </a:cubicBezTo>
                    <a:cubicBezTo>
                      <a:pt x="666246" y="435481"/>
                      <a:pt x="869293" y="459091"/>
                      <a:pt x="1072341" y="455943"/>
                    </a:cubicBezTo>
                    <a:cubicBezTo>
                      <a:pt x="1138450" y="455943"/>
                      <a:pt x="1136876" y="353632"/>
                      <a:pt x="1070768" y="353632"/>
                    </a:cubicBezTo>
                    <a:close/>
                  </a:path>
                </a:pathLst>
              </a:custGeom>
              <a:solidFill>
                <a:srgbClr val="A4B92E"/>
              </a:solidFill>
              <a:ln w="15737" cap="flat">
                <a:no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D0E1DF8F-2382-4173-AE56-8E69A6D5A686}"/>
                  </a:ext>
                </a:extLst>
              </p:cNvPr>
              <p:cNvSpPr/>
              <p:nvPr/>
            </p:nvSpPr>
            <p:spPr>
              <a:xfrm>
                <a:off x="6997149" y="3343737"/>
                <a:ext cx="1230538" cy="610348"/>
              </a:xfrm>
              <a:custGeom>
                <a:avLst/>
                <a:gdLst>
                  <a:gd name="connsiteX0" fmla="*/ 1202697 w 1230538"/>
                  <a:gd name="connsiteY0" fmla="*/ 430370 h 610348"/>
                  <a:gd name="connsiteX1" fmla="*/ 285047 w 1230538"/>
                  <a:gd name="connsiteY1" fmla="*/ 532681 h 610348"/>
                  <a:gd name="connsiteX2" fmla="*/ 379488 w 1230538"/>
                  <a:gd name="connsiteY2" fmla="*/ 41588 h 610348"/>
                  <a:gd name="connsiteX3" fmla="*/ 1081498 w 1230538"/>
                  <a:gd name="connsiteY3" fmla="*/ 299727 h 610348"/>
                  <a:gd name="connsiteX4" fmla="*/ 1202697 w 1230538"/>
                  <a:gd name="connsiteY4" fmla="*/ 430370 h 6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538" h="610348">
                    <a:moveTo>
                      <a:pt x="1202697" y="430370"/>
                    </a:moveTo>
                    <a:cubicBezTo>
                      <a:pt x="1202697" y="430370"/>
                      <a:pt x="884746" y="754617"/>
                      <a:pt x="285047" y="532681"/>
                    </a:cubicBezTo>
                    <a:cubicBezTo>
                      <a:pt x="-251692" y="332781"/>
                      <a:pt x="80425" y="-142571"/>
                      <a:pt x="379488" y="41588"/>
                    </a:cubicBezTo>
                    <a:cubicBezTo>
                      <a:pt x="606145" y="180102"/>
                      <a:pt x="758825" y="376854"/>
                      <a:pt x="1081498" y="299727"/>
                    </a:cubicBezTo>
                    <a:cubicBezTo>
                      <a:pt x="1079924" y="298153"/>
                      <a:pt x="1308156" y="283987"/>
                      <a:pt x="1202697" y="430370"/>
                    </a:cubicBezTo>
                    <a:close/>
                  </a:path>
                </a:pathLst>
              </a:custGeom>
              <a:noFill/>
              <a:ln w="47211" cap="flat">
                <a:solidFill>
                  <a:srgbClr val="534741"/>
                </a:solid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85D8E01C-B2A4-4C77-A974-9D7264731AC8}"/>
                  </a:ext>
                </a:extLst>
              </p:cNvPr>
              <p:cNvSpPr/>
              <p:nvPr/>
            </p:nvSpPr>
            <p:spPr>
              <a:xfrm>
                <a:off x="7163035" y="3432837"/>
                <a:ext cx="195706" cy="97691"/>
              </a:xfrm>
              <a:custGeom>
                <a:avLst/>
                <a:gdLst>
                  <a:gd name="connsiteX0" fmla="*/ 186843 w 195706"/>
                  <a:gd name="connsiteY0" fmla="*/ 46929 h 97691"/>
                  <a:gd name="connsiteX1" fmla="*/ 21571 w 195706"/>
                  <a:gd name="connsiteY1" fmla="*/ 6005 h 97691"/>
                  <a:gd name="connsiteX2" fmla="*/ 1109 w 195706"/>
                  <a:gd name="connsiteY2" fmla="*/ 42207 h 97691"/>
                  <a:gd name="connsiteX3" fmla="*/ 37311 w 195706"/>
                  <a:gd name="connsiteY3" fmla="*/ 62669 h 97691"/>
                  <a:gd name="connsiteX4" fmla="*/ 45181 w 195706"/>
                  <a:gd name="connsiteY4" fmla="*/ 61095 h 97691"/>
                  <a:gd name="connsiteX5" fmla="*/ 49903 w 195706"/>
                  <a:gd name="connsiteY5" fmla="*/ 59521 h 97691"/>
                  <a:gd name="connsiteX6" fmla="*/ 53052 w 195706"/>
                  <a:gd name="connsiteY6" fmla="*/ 59521 h 97691"/>
                  <a:gd name="connsiteX7" fmla="*/ 48330 w 195706"/>
                  <a:gd name="connsiteY7" fmla="*/ 59521 h 97691"/>
                  <a:gd name="connsiteX8" fmla="*/ 65643 w 195706"/>
                  <a:gd name="connsiteY8" fmla="*/ 57947 h 97691"/>
                  <a:gd name="connsiteX9" fmla="*/ 79810 w 195706"/>
                  <a:gd name="connsiteY9" fmla="*/ 59521 h 97691"/>
                  <a:gd name="connsiteX10" fmla="*/ 86105 w 195706"/>
                  <a:gd name="connsiteY10" fmla="*/ 61095 h 97691"/>
                  <a:gd name="connsiteX11" fmla="*/ 93976 w 195706"/>
                  <a:gd name="connsiteY11" fmla="*/ 62669 h 97691"/>
                  <a:gd name="connsiteX12" fmla="*/ 109716 w 195706"/>
                  <a:gd name="connsiteY12" fmla="*/ 67392 h 97691"/>
                  <a:gd name="connsiteX13" fmla="*/ 112864 w 195706"/>
                  <a:gd name="connsiteY13" fmla="*/ 68965 h 97691"/>
                  <a:gd name="connsiteX14" fmla="*/ 120734 w 195706"/>
                  <a:gd name="connsiteY14" fmla="*/ 72113 h 97691"/>
                  <a:gd name="connsiteX15" fmla="*/ 134900 w 195706"/>
                  <a:gd name="connsiteY15" fmla="*/ 81558 h 97691"/>
                  <a:gd name="connsiteX16" fmla="*/ 134900 w 195706"/>
                  <a:gd name="connsiteY16" fmla="*/ 81558 h 97691"/>
                  <a:gd name="connsiteX17" fmla="*/ 136474 w 195706"/>
                  <a:gd name="connsiteY17" fmla="*/ 83132 h 97691"/>
                  <a:gd name="connsiteX18" fmla="*/ 144344 w 195706"/>
                  <a:gd name="connsiteY18" fmla="*/ 89428 h 97691"/>
                  <a:gd name="connsiteX19" fmla="*/ 186843 w 195706"/>
                  <a:gd name="connsiteY19" fmla="*/ 89428 h 97691"/>
                  <a:gd name="connsiteX20" fmla="*/ 186843 w 195706"/>
                  <a:gd name="connsiteY20" fmla="*/ 46929 h 9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706" h="97691">
                    <a:moveTo>
                      <a:pt x="186843" y="46929"/>
                    </a:moveTo>
                    <a:cubicBezTo>
                      <a:pt x="142771" y="6005"/>
                      <a:pt x="79810" y="-9735"/>
                      <a:pt x="21571" y="6005"/>
                    </a:cubicBezTo>
                    <a:cubicBezTo>
                      <a:pt x="7405" y="9153"/>
                      <a:pt x="-3613" y="26467"/>
                      <a:pt x="1109" y="42207"/>
                    </a:cubicBezTo>
                    <a:cubicBezTo>
                      <a:pt x="5831" y="57947"/>
                      <a:pt x="21571" y="67392"/>
                      <a:pt x="37311" y="62669"/>
                    </a:cubicBezTo>
                    <a:cubicBezTo>
                      <a:pt x="40460" y="62669"/>
                      <a:pt x="43608" y="61095"/>
                      <a:pt x="45181" y="61095"/>
                    </a:cubicBezTo>
                    <a:cubicBezTo>
                      <a:pt x="46755" y="61095"/>
                      <a:pt x="48330" y="61095"/>
                      <a:pt x="49903" y="59521"/>
                    </a:cubicBezTo>
                    <a:cubicBezTo>
                      <a:pt x="51478" y="59521"/>
                      <a:pt x="51478" y="59521"/>
                      <a:pt x="53052" y="59521"/>
                    </a:cubicBezTo>
                    <a:lnTo>
                      <a:pt x="48330" y="59521"/>
                    </a:lnTo>
                    <a:cubicBezTo>
                      <a:pt x="53052" y="57947"/>
                      <a:pt x="60922" y="57947"/>
                      <a:pt x="65643" y="57947"/>
                    </a:cubicBezTo>
                    <a:cubicBezTo>
                      <a:pt x="70365" y="57947"/>
                      <a:pt x="75088" y="57947"/>
                      <a:pt x="79810" y="59521"/>
                    </a:cubicBezTo>
                    <a:cubicBezTo>
                      <a:pt x="81384" y="59521"/>
                      <a:pt x="84532" y="59521"/>
                      <a:pt x="86105" y="61095"/>
                    </a:cubicBezTo>
                    <a:cubicBezTo>
                      <a:pt x="89254" y="61095"/>
                      <a:pt x="92402" y="62669"/>
                      <a:pt x="93976" y="62669"/>
                    </a:cubicBezTo>
                    <a:cubicBezTo>
                      <a:pt x="100272" y="64243"/>
                      <a:pt x="104994" y="65817"/>
                      <a:pt x="109716" y="67392"/>
                    </a:cubicBezTo>
                    <a:cubicBezTo>
                      <a:pt x="111290" y="67392"/>
                      <a:pt x="111290" y="68965"/>
                      <a:pt x="112864" y="68965"/>
                    </a:cubicBezTo>
                    <a:cubicBezTo>
                      <a:pt x="116012" y="70540"/>
                      <a:pt x="117586" y="72113"/>
                      <a:pt x="120734" y="72113"/>
                    </a:cubicBezTo>
                    <a:cubicBezTo>
                      <a:pt x="125456" y="75262"/>
                      <a:pt x="130179" y="78410"/>
                      <a:pt x="134900" y="81558"/>
                    </a:cubicBezTo>
                    <a:cubicBezTo>
                      <a:pt x="134900" y="81558"/>
                      <a:pt x="134900" y="81558"/>
                      <a:pt x="134900" y="81558"/>
                    </a:cubicBezTo>
                    <a:cubicBezTo>
                      <a:pt x="134900" y="81558"/>
                      <a:pt x="136474" y="83132"/>
                      <a:pt x="136474" y="83132"/>
                    </a:cubicBezTo>
                    <a:cubicBezTo>
                      <a:pt x="139622" y="84706"/>
                      <a:pt x="141196" y="87854"/>
                      <a:pt x="144344" y="89428"/>
                    </a:cubicBezTo>
                    <a:cubicBezTo>
                      <a:pt x="155362" y="100446"/>
                      <a:pt x="175824" y="100446"/>
                      <a:pt x="186843" y="89428"/>
                    </a:cubicBezTo>
                    <a:cubicBezTo>
                      <a:pt x="197861" y="76835"/>
                      <a:pt x="199435" y="57947"/>
                      <a:pt x="186843" y="46929"/>
                    </a:cubicBezTo>
                    <a:close/>
                  </a:path>
                </a:pathLst>
              </a:custGeom>
              <a:solidFill>
                <a:srgbClr val="FFFFFF"/>
              </a:solidFill>
              <a:ln w="15737" cap="flat">
                <a:no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B8A636BD-C63B-498D-A37A-B8E29AEA4AD8}"/>
                  </a:ext>
                </a:extLst>
              </p:cNvPr>
              <p:cNvSpPr/>
              <p:nvPr/>
            </p:nvSpPr>
            <p:spPr>
              <a:xfrm>
                <a:off x="7103939" y="3213140"/>
                <a:ext cx="161560" cy="142827"/>
              </a:xfrm>
              <a:custGeom>
                <a:avLst/>
                <a:gdLst>
                  <a:gd name="connsiteX0" fmla="*/ 146777 w 161560"/>
                  <a:gd name="connsiteY0" fmla="*/ 3766 h 142827"/>
                  <a:gd name="connsiteX1" fmla="*/ 124740 w 161560"/>
                  <a:gd name="connsiteY1" fmla="*/ 617 h 142827"/>
                  <a:gd name="connsiteX2" fmla="*/ 107426 w 161560"/>
                  <a:gd name="connsiteY2" fmla="*/ 14784 h 142827"/>
                  <a:gd name="connsiteX3" fmla="*/ 90112 w 161560"/>
                  <a:gd name="connsiteY3" fmla="*/ 58856 h 142827"/>
                  <a:gd name="connsiteX4" fmla="*/ 50761 w 161560"/>
                  <a:gd name="connsiteY4" fmla="*/ 19506 h 142827"/>
                  <a:gd name="connsiteX5" fmla="*/ 8264 w 161560"/>
                  <a:gd name="connsiteY5" fmla="*/ 19506 h 142827"/>
                  <a:gd name="connsiteX6" fmla="*/ 8264 w 161560"/>
                  <a:gd name="connsiteY6" fmla="*/ 62004 h 142827"/>
                  <a:gd name="connsiteX7" fmla="*/ 80668 w 161560"/>
                  <a:gd name="connsiteY7" fmla="*/ 134409 h 142827"/>
                  <a:gd name="connsiteX8" fmla="*/ 109000 w 161560"/>
                  <a:gd name="connsiteY8" fmla="*/ 142279 h 142827"/>
                  <a:gd name="connsiteX9" fmla="*/ 129462 w 161560"/>
                  <a:gd name="connsiteY9" fmla="*/ 121817 h 142827"/>
                  <a:gd name="connsiteX10" fmla="*/ 143629 w 161560"/>
                  <a:gd name="connsiteY10" fmla="*/ 80892 h 142827"/>
                  <a:gd name="connsiteX11" fmla="*/ 151499 w 161560"/>
                  <a:gd name="connsiteY11" fmla="*/ 62004 h 142827"/>
                  <a:gd name="connsiteX12" fmla="*/ 156220 w 161560"/>
                  <a:gd name="connsiteY12" fmla="*/ 50986 h 142827"/>
                  <a:gd name="connsiteX13" fmla="*/ 157795 w 161560"/>
                  <a:gd name="connsiteY13" fmla="*/ 46264 h 142827"/>
                  <a:gd name="connsiteX14" fmla="*/ 157795 w 161560"/>
                  <a:gd name="connsiteY14" fmla="*/ 46264 h 142827"/>
                  <a:gd name="connsiteX15" fmla="*/ 160942 w 161560"/>
                  <a:gd name="connsiteY15" fmla="*/ 24228 h 142827"/>
                  <a:gd name="connsiteX16" fmla="*/ 146777 w 161560"/>
                  <a:gd name="connsiteY16" fmla="*/ 3766 h 1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560" h="142827">
                    <a:moveTo>
                      <a:pt x="146777" y="3766"/>
                    </a:moveTo>
                    <a:cubicBezTo>
                      <a:pt x="140480" y="617"/>
                      <a:pt x="132610" y="-956"/>
                      <a:pt x="124740" y="617"/>
                    </a:cubicBezTo>
                    <a:cubicBezTo>
                      <a:pt x="118445" y="2192"/>
                      <a:pt x="109000" y="6914"/>
                      <a:pt x="107426" y="14784"/>
                    </a:cubicBezTo>
                    <a:cubicBezTo>
                      <a:pt x="101130" y="28950"/>
                      <a:pt x="96408" y="44690"/>
                      <a:pt x="90112" y="58856"/>
                    </a:cubicBezTo>
                    <a:cubicBezTo>
                      <a:pt x="77520" y="46264"/>
                      <a:pt x="63354" y="32098"/>
                      <a:pt x="50761" y="19506"/>
                    </a:cubicBezTo>
                    <a:cubicBezTo>
                      <a:pt x="39744" y="8487"/>
                      <a:pt x="19281" y="8487"/>
                      <a:pt x="8264" y="19506"/>
                    </a:cubicBezTo>
                    <a:cubicBezTo>
                      <a:pt x="-2755" y="32098"/>
                      <a:pt x="-2755" y="49412"/>
                      <a:pt x="8264" y="62004"/>
                    </a:cubicBezTo>
                    <a:cubicBezTo>
                      <a:pt x="31874" y="85614"/>
                      <a:pt x="57058" y="109225"/>
                      <a:pt x="80668" y="134409"/>
                    </a:cubicBezTo>
                    <a:cubicBezTo>
                      <a:pt x="88538" y="142279"/>
                      <a:pt x="99556" y="143853"/>
                      <a:pt x="109000" y="142279"/>
                    </a:cubicBezTo>
                    <a:cubicBezTo>
                      <a:pt x="120018" y="139131"/>
                      <a:pt x="126315" y="131261"/>
                      <a:pt x="129462" y="121817"/>
                    </a:cubicBezTo>
                    <a:cubicBezTo>
                      <a:pt x="134185" y="107650"/>
                      <a:pt x="138907" y="93484"/>
                      <a:pt x="143629" y="80892"/>
                    </a:cubicBezTo>
                    <a:cubicBezTo>
                      <a:pt x="146777" y="74596"/>
                      <a:pt x="148350" y="68300"/>
                      <a:pt x="151499" y="62004"/>
                    </a:cubicBezTo>
                    <a:cubicBezTo>
                      <a:pt x="153072" y="58856"/>
                      <a:pt x="154647" y="54134"/>
                      <a:pt x="156220" y="50986"/>
                    </a:cubicBezTo>
                    <a:cubicBezTo>
                      <a:pt x="156220" y="49412"/>
                      <a:pt x="157795" y="47838"/>
                      <a:pt x="157795" y="46264"/>
                    </a:cubicBezTo>
                    <a:cubicBezTo>
                      <a:pt x="157795" y="44690"/>
                      <a:pt x="160942" y="38394"/>
                      <a:pt x="157795" y="46264"/>
                    </a:cubicBezTo>
                    <a:cubicBezTo>
                      <a:pt x="160942" y="38394"/>
                      <a:pt x="162517" y="32098"/>
                      <a:pt x="160942" y="24228"/>
                    </a:cubicBezTo>
                    <a:cubicBezTo>
                      <a:pt x="157795" y="14784"/>
                      <a:pt x="153072" y="6914"/>
                      <a:pt x="146777" y="3766"/>
                    </a:cubicBezTo>
                    <a:close/>
                  </a:path>
                </a:pathLst>
              </a:custGeom>
              <a:solidFill>
                <a:srgbClr val="534741"/>
              </a:solidFill>
              <a:ln w="15737"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E28D4E46-9E6B-4F4C-9108-5D81AEBF3B1A}"/>
                  </a:ext>
                </a:extLst>
              </p:cNvPr>
              <p:cNvSpPr/>
              <p:nvPr/>
            </p:nvSpPr>
            <p:spPr>
              <a:xfrm>
                <a:off x="6907581" y="3703276"/>
                <a:ext cx="171566" cy="154937"/>
              </a:xfrm>
              <a:custGeom>
                <a:avLst/>
                <a:gdLst>
                  <a:gd name="connsiteX0" fmla="*/ 141661 w 171566"/>
                  <a:gd name="connsiteY0" fmla="*/ 3148 h 154937"/>
                  <a:gd name="connsiteX1" fmla="*/ 29906 w 171566"/>
                  <a:gd name="connsiteY1" fmla="*/ 0 h 154937"/>
                  <a:gd name="connsiteX2" fmla="*/ 0 w 171566"/>
                  <a:gd name="connsiteY2" fmla="*/ 29906 h 154937"/>
                  <a:gd name="connsiteX3" fmla="*/ 29906 w 171566"/>
                  <a:gd name="connsiteY3" fmla="*/ 59813 h 154937"/>
                  <a:gd name="connsiteX4" fmla="*/ 111755 w 171566"/>
                  <a:gd name="connsiteY4" fmla="*/ 61386 h 154937"/>
                  <a:gd name="connsiteX5" fmla="*/ 111755 w 171566"/>
                  <a:gd name="connsiteY5" fmla="*/ 67683 h 154937"/>
                  <a:gd name="connsiteX6" fmla="*/ 111755 w 171566"/>
                  <a:gd name="connsiteY6" fmla="*/ 69257 h 154937"/>
                  <a:gd name="connsiteX7" fmla="*/ 111755 w 171566"/>
                  <a:gd name="connsiteY7" fmla="*/ 73979 h 154937"/>
                  <a:gd name="connsiteX8" fmla="*/ 100736 w 171566"/>
                  <a:gd name="connsiteY8" fmla="*/ 118051 h 154937"/>
                  <a:gd name="connsiteX9" fmla="*/ 121198 w 171566"/>
                  <a:gd name="connsiteY9" fmla="*/ 154253 h 154937"/>
                  <a:gd name="connsiteX10" fmla="*/ 157401 w 171566"/>
                  <a:gd name="connsiteY10" fmla="*/ 133791 h 154937"/>
                  <a:gd name="connsiteX11" fmla="*/ 171567 w 171566"/>
                  <a:gd name="connsiteY11" fmla="*/ 33054 h 154937"/>
                  <a:gd name="connsiteX12" fmla="*/ 141661 w 171566"/>
                  <a:gd name="connsiteY12" fmla="*/ 3148 h 15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566" h="154937">
                    <a:moveTo>
                      <a:pt x="141661" y="3148"/>
                    </a:moveTo>
                    <a:cubicBezTo>
                      <a:pt x="103885" y="1574"/>
                      <a:pt x="66108" y="1574"/>
                      <a:pt x="29906" y="0"/>
                    </a:cubicBezTo>
                    <a:cubicBezTo>
                      <a:pt x="14166" y="0"/>
                      <a:pt x="0" y="14166"/>
                      <a:pt x="0" y="29906"/>
                    </a:cubicBezTo>
                    <a:cubicBezTo>
                      <a:pt x="0" y="45646"/>
                      <a:pt x="12592" y="58238"/>
                      <a:pt x="29906" y="59813"/>
                    </a:cubicBezTo>
                    <a:cubicBezTo>
                      <a:pt x="56664" y="59813"/>
                      <a:pt x="84996" y="61386"/>
                      <a:pt x="111755" y="61386"/>
                    </a:cubicBezTo>
                    <a:cubicBezTo>
                      <a:pt x="111755" y="62961"/>
                      <a:pt x="111755" y="64535"/>
                      <a:pt x="111755" y="67683"/>
                    </a:cubicBezTo>
                    <a:cubicBezTo>
                      <a:pt x="111755" y="67683"/>
                      <a:pt x="111755" y="67683"/>
                      <a:pt x="111755" y="69257"/>
                    </a:cubicBezTo>
                    <a:cubicBezTo>
                      <a:pt x="111755" y="70831"/>
                      <a:pt x="111755" y="72405"/>
                      <a:pt x="111755" y="73979"/>
                    </a:cubicBezTo>
                    <a:cubicBezTo>
                      <a:pt x="110181" y="89719"/>
                      <a:pt x="105458" y="103885"/>
                      <a:pt x="100736" y="118051"/>
                    </a:cubicBezTo>
                    <a:cubicBezTo>
                      <a:pt x="96014" y="132217"/>
                      <a:pt x="107033" y="151105"/>
                      <a:pt x="121198" y="154253"/>
                    </a:cubicBezTo>
                    <a:cubicBezTo>
                      <a:pt x="136938" y="157401"/>
                      <a:pt x="152679" y="149531"/>
                      <a:pt x="157401" y="133791"/>
                    </a:cubicBezTo>
                    <a:cubicBezTo>
                      <a:pt x="166845" y="100737"/>
                      <a:pt x="171567" y="67683"/>
                      <a:pt x="171567" y="33054"/>
                    </a:cubicBezTo>
                    <a:cubicBezTo>
                      <a:pt x="171567" y="15740"/>
                      <a:pt x="157401" y="3148"/>
                      <a:pt x="141661" y="3148"/>
                    </a:cubicBezTo>
                    <a:close/>
                  </a:path>
                </a:pathLst>
              </a:custGeom>
              <a:solidFill>
                <a:srgbClr val="534741"/>
              </a:solidFill>
              <a:ln w="15737"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8DFBD67D-65E2-4B95-BB44-6F5FBA19AD0A}"/>
                  </a:ext>
                </a:extLst>
              </p:cNvPr>
              <p:cNvSpPr/>
              <p:nvPr/>
            </p:nvSpPr>
            <p:spPr>
              <a:xfrm>
                <a:off x="7437630" y="3953938"/>
                <a:ext cx="172901" cy="132764"/>
              </a:xfrm>
              <a:custGeom>
                <a:avLst/>
                <a:gdLst>
                  <a:gd name="connsiteX0" fmla="*/ 140481 w 172901"/>
                  <a:gd name="connsiteY0" fmla="*/ 46827 h 132764"/>
                  <a:gd name="connsiteX1" fmla="*/ 126314 w 172901"/>
                  <a:gd name="connsiteY1" fmla="*/ 27939 h 132764"/>
                  <a:gd name="connsiteX2" fmla="*/ 104278 w 172901"/>
                  <a:gd name="connsiteY2" fmla="*/ 5903 h 132764"/>
                  <a:gd name="connsiteX3" fmla="*/ 63353 w 172901"/>
                  <a:gd name="connsiteY3" fmla="*/ 5903 h 132764"/>
                  <a:gd name="connsiteX4" fmla="*/ 41318 w 172901"/>
                  <a:gd name="connsiteY4" fmla="*/ 26365 h 132764"/>
                  <a:gd name="connsiteX5" fmla="*/ 8263 w 172901"/>
                  <a:gd name="connsiteY5" fmla="*/ 64141 h 132764"/>
                  <a:gd name="connsiteX6" fmla="*/ 8263 w 172901"/>
                  <a:gd name="connsiteY6" fmla="*/ 106640 h 132764"/>
                  <a:gd name="connsiteX7" fmla="*/ 50762 w 172901"/>
                  <a:gd name="connsiteY7" fmla="*/ 106640 h 132764"/>
                  <a:gd name="connsiteX8" fmla="*/ 74372 w 172901"/>
                  <a:gd name="connsiteY8" fmla="*/ 79881 h 132764"/>
                  <a:gd name="connsiteX9" fmla="*/ 82242 w 172901"/>
                  <a:gd name="connsiteY9" fmla="*/ 70437 h 132764"/>
                  <a:gd name="connsiteX10" fmla="*/ 118444 w 172901"/>
                  <a:gd name="connsiteY10" fmla="*/ 117657 h 132764"/>
                  <a:gd name="connsiteX11" fmla="*/ 135759 w 172901"/>
                  <a:gd name="connsiteY11" fmla="*/ 131823 h 132764"/>
                  <a:gd name="connsiteX12" fmla="*/ 157794 w 172901"/>
                  <a:gd name="connsiteY12" fmla="*/ 128676 h 132764"/>
                  <a:gd name="connsiteX13" fmla="*/ 171961 w 172901"/>
                  <a:gd name="connsiteY13" fmla="*/ 111361 h 132764"/>
                  <a:gd name="connsiteX14" fmla="*/ 168813 w 172901"/>
                  <a:gd name="connsiteY14" fmla="*/ 89325 h 132764"/>
                  <a:gd name="connsiteX15" fmla="*/ 140481 w 172901"/>
                  <a:gd name="connsiteY15" fmla="*/ 46827 h 1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901" h="132764">
                    <a:moveTo>
                      <a:pt x="140481" y="46827"/>
                    </a:moveTo>
                    <a:cubicBezTo>
                      <a:pt x="135759" y="40531"/>
                      <a:pt x="131037" y="34235"/>
                      <a:pt x="126314" y="27939"/>
                    </a:cubicBezTo>
                    <a:cubicBezTo>
                      <a:pt x="120019" y="20069"/>
                      <a:pt x="113722" y="12199"/>
                      <a:pt x="104278" y="5903"/>
                    </a:cubicBezTo>
                    <a:cubicBezTo>
                      <a:pt x="91687" y="-1968"/>
                      <a:pt x="75946" y="-1968"/>
                      <a:pt x="63353" y="5903"/>
                    </a:cubicBezTo>
                    <a:cubicBezTo>
                      <a:pt x="53910" y="10625"/>
                      <a:pt x="47613" y="18495"/>
                      <a:pt x="41318" y="26365"/>
                    </a:cubicBezTo>
                    <a:cubicBezTo>
                      <a:pt x="30300" y="38957"/>
                      <a:pt x="19281" y="51549"/>
                      <a:pt x="8263" y="64141"/>
                    </a:cubicBezTo>
                    <a:cubicBezTo>
                      <a:pt x="-2754" y="75159"/>
                      <a:pt x="-2754" y="95621"/>
                      <a:pt x="8263" y="106640"/>
                    </a:cubicBezTo>
                    <a:cubicBezTo>
                      <a:pt x="19281" y="117657"/>
                      <a:pt x="39743" y="117657"/>
                      <a:pt x="50762" y="106640"/>
                    </a:cubicBezTo>
                    <a:cubicBezTo>
                      <a:pt x="58632" y="97195"/>
                      <a:pt x="66502" y="89325"/>
                      <a:pt x="74372" y="79881"/>
                    </a:cubicBezTo>
                    <a:cubicBezTo>
                      <a:pt x="77520" y="76733"/>
                      <a:pt x="79094" y="73585"/>
                      <a:pt x="82242" y="70437"/>
                    </a:cubicBezTo>
                    <a:cubicBezTo>
                      <a:pt x="94834" y="86177"/>
                      <a:pt x="105852" y="101917"/>
                      <a:pt x="118444" y="117657"/>
                    </a:cubicBezTo>
                    <a:cubicBezTo>
                      <a:pt x="123167" y="123953"/>
                      <a:pt x="127889" y="128676"/>
                      <a:pt x="135759" y="131823"/>
                    </a:cubicBezTo>
                    <a:cubicBezTo>
                      <a:pt x="142054" y="133398"/>
                      <a:pt x="151499" y="133398"/>
                      <a:pt x="157794" y="128676"/>
                    </a:cubicBezTo>
                    <a:cubicBezTo>
                      <a:pt x="164091" y="123953"/>
                      <a:pt x="170387" y="117657"/>
                      <a:pt x="171961" y="111361"/>
                    </a:cubicBezTo>
                    <a:cubicBezTo>
                      <a:pt x="173534" y="103491"/>
                      <a:pt x="173534" y="95621"/>
                      <a:pt x="168813" y="89325"/>
                    </a:cubicBezTo>
                    <a:cubicBezTo>
                      <a:pt x="160943" y="72011"/>
                      <a:pt x="151499" y="59419"/>
                      <a:pt x="140481" y="46827"/>
                    </a:cubicBezTo>
                    <a:close/>
                  </a:path>
                </a:pathLst>
              </a:custGeom>
              <a:solidFill>
                <a:srgbClr val="534741"/>
              </a:solidFill>
              <a:ln w="15737" cap="flat">
                <a:noFill/>
                <a:prstDash val="solid"/>
                <a:miter/>
              </a:ln>
            </p:spPr>
            <p:txBody>
              <a:bodyPr rtlCol="0" anchor="ctr"/>
              <a:lstStyle/>
              <a:p>
                <a:endParaRPr lang="en-US"/>
              </a:p>
            </p:txBody>
          </p:sp>
        </p:grpSp>
        <p:grpSp>
          <p:nvGrpSpPr>
            <p:cNvPr id="36" name="กราฟิก 5">
              <a:extLst>
                <a:ext uri="{FF2B5EF4-FFF2-40B4-BE49-F238E27FC236}">
                  <a16:creationId xmlns:a16="http://schemas.microsoft.com/office/drawing/2014/main" xmlns="" id="{16475EAC-363E-4602-9257-F78D584B546E}"/>
                </a:ext>
              </a:extLst>
            </p:cNvPr>
            <p:cNvGrpSpPr/>
            <p:nvPr/>
          </p:nvGrpSpPr>
          <p:grpSpPr>
            <a:xfrm>
              <a:off x="7503329" y="1978949"/>
              <a:ext cx="2185835" cy="2963335"/>
              <a:chOff x="7503329" y="1978949"/>
              <a:chExt cx="2185835" cy="2963335"/>
            </a:xfrm>
            <a:solidFill>
              <a:schemeClr val="accent1"/>
            </a:solidFill>
          </p:grpSpPr>
          <p:grpSp>
            <p:nvGrpSpPr>
              <p:cNvPr id="37" name="กราฟิก 5">
                <a:extLst>
                  <a:ext uri="{FF2B5EF4-FFF2-40B4-BE49-F238E27FC236}">
                    <a16:creationId xmlns:a16="http://schemas.microsoft.com/office/drawing/2014/main" xmlns="" id="{16475EAC-363E-4602-9257-F78D584B546E}"/>
                  </a:ext>
                </a:extLst>
              </p:cNvPr>
              <p:cNvGrpSpPr/>
              <p:nvPr/>
            </p:nvGrpSpPr>
            <p:grpSpPr>
              <a:xfrm>
                <a:off x="7503329" y="1978949"/>
                <a:ext cx="2185835" cy="2963335"/>
                <a:chOff x="7503329" y="1978949"/>
                <a:chExt cx="2185835" cy="2963335"/>
              </a:xfrm>
              <a:solidFill>
                <a:schemeClr val="accent1"/>
              </a:solidFill>
            </p:grpSpPr>
            <p:sp>
              <p:nvSpPr>
                <p:cNvPr id="38" name="รูปแบบอิสระ: รูปร่าง 37">
                  <a:extLst>
                    <a:ext uri="{FF2B5EF4-FFF2-40B4-BE49-F238E27FC236}">
                      <a16:creationId xmlns:a16="http://schemas.microsoft.com/office/drawing/2014/main" xmlns="" id="{5DDA47AF-66A6-48CD-A7E3-A651E0770715}"/>
                    </a:ext>
                  </a:extLst>
                </p:cNvPr>
                <p:cNvSpPr/>
                <p:nvPr/>
              </p:nvSpPr>
              <p:spPr>
                <a:xfrm>
                  <a:off x="7971301" y="3361715"/>
                  <a:ext cx="248971" cy="252497"/>
                </a:xfrm>
                <a:custGeom>
                  <a:avLst/>
                  <a:gdLst>
                    <a:gd name="connsiteX0" fmla="*/ 152992 w 248971"/>
                    <a:gd name="connsiteY0" fmla="*/ 4722 h 252497"/>
                    <a:gd name="connsiteX1" fmla="*/ 116790 w 248971"/>
                    <a:gd name="connsiteY1" fmla="*/ 0 h 252497"/>
                    <a:gd name="connsiteX2" fmla="*/ 56977 w 248971"/>
                    <a:gd name="connsiteY2" fmla="*/ 15740 h 252497"/>
                    <a:gd name="connsiteX3" fmla="*/ 17626 w 248971"/>
                    <a:gd name="connsiteY3" fmla="*/ 64534 h 252497"/>
                    <a:gd name="connsiteX4" fmla="*/ 16053 w 248971"/>
                    <a:gd name="connsiteY4" fmla="*/ 67683 h 252497"/>
                    <a:gd name="connsiteX5" fmla="*/ 39663 w 248971"/>
                    <a:gd name="connsiteY5" fmla="*/ 220362 h 252497"/>
                    <a:gd name="connsiteX6" fmla="*/ 211231 w 248971"/>
                    <a:gd name="connsiteY6" fmla="*/ 217214 h 252497"/>
                    <a:gd name="connsiteX7" fmla="*/ 231693 w 248971"/>
                    <a:gd name="connsiteY7" fmla="*/ 62961 h 252497"/>
                    <a:gd name="connsiteX8" fmla="*/ 152992 w 248971"/>
                    <a:gd name="connsiteY8" fmla="*/ 4722 h 25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71" h="252497">
                      <a:moveTo>
                        <a:pt x="152992" y="4722"/>
                      </a:moveTo>
                      <a:cubicBezTo>
                        <a:pt x="140400" y="1574"/>
                        <a:pt x="127807" y="0"/>
                        <a:pt x="116790" y="0"/>
                      </a:cubicBezTo>
                      <a:cubicBezTo>
                        <a:pt x="94753" y="0"/>
                        <a:pt x="77440" y="7870"/>
                        <a:pt x="56977" y="15740"/>
                      </a:cubicBezTo>
                      <a:cubicBezTo>
                        <a:pt x="39663" y="23610"/>
                        <a:pt x="23923" y="45646"/>
                        <a:pt x="17626" y="64534"/>
                      </a:cubicBezTo>
                      <a:cubicBezTo>
                        <a:pt x="17626" y="66109"/>
                        <a:pt x="16053" y="66109"/>
                        <a:pt x="16053" y="67683"/>
                      </a:cubicBezTo>
                      <a:cubicBezTo>
                        <a:pt x="-13854" y="116477"/>
                        <a:pt x="312" y="182586"/>
                        <a:pt x="39663" y="220362"/>
                      </a:cubicBezTo>
                      <a:cubicBezTo>
                        <a:pt x="88457" y="266008"/>
                        <a:pt x="164010" y="261286"/>
                        <a:pt x="211231" y="217214"/>
                      </a:cubicBezTo>
                      <a:cubicBezTo>
                        <a:pt x="253728" y="176290"/>
                        <a:pt x="260025" y="111755"/>
                        <a:pt x="231693" y="62961"/>
                      </a:cubicBezTo>
                      <a:cubicBezTo>
                        <a:pt x="212804" y="34628"/>
                        <a:pt x="182898" y="12592"/>
                        <a:pt x="152992" y="4722"/>
                      </a:cubicBezTo>
                      <a:close/>
                    </a:path>
                  </a:pathLst>
                </a:custGeom>
                <a:solidFill>
                  <a:srgbClr val="F9A0AB">
                    <a:alpha val="67000"/>
                  </a:srgbClr>
                </a:solidFill>
                <a:ln w="15737"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D9831A6F-2984-4051-B116-B2F66B464723}"/>
                    </a:ext>
                  </a:extLst>
                </p:cNvPr>
                <p:cNvSpPr/>
                <p:nvPr/>
              </p:nvSpPr>
              <p:spPr>
                <a:xfrm>
                  <a:off x="8690626" y="2920991"/>
                  <a:ext cx="248971" cy="252497"/>
                </a:xfrm>
                <a:custGeom>
                  <a:avLst/>
                  <a:gdLst>
                    <a:gd name="connsiteX0" fmla="*/ 152992 w 248971"/>
                    <a:gd name="connsiteY0" fmla="*/ 4722 h 252497"/>
                    <a:gd name="connsiteX1" fmla="*/ 116789 w 248971"/>
                    <a:gd name="connsiteY1" fmla="*/ 0 h 252497"/>
                    <a:gd name="connsiteX2" fmla="*/ 56978 w 248971"/>
                    <a:gd name="connsiteY2" fmla="*/ 15740 h 252497"/>
                    <a:gd name="connsiteX3" fmla="*/ 17627 w 248971"/>
                    <a:gd name="connsiteY3" fmla="*/ 64534 h 252497"/>
                    <a:gd name="connsiteX4" fmla="*/ 16052 w 248971"/>
                    <a:gd name="connsiteY4" fmla="*/ 67683 h 252497"/>
                    <a:gd name="connsiteX5" fmla="*/ 39662 w 248971"/>
                    <a:gd name="connsiteY5" fmla="*/ 220362 h 252497"/>
                    <a:gd name="connsiteX6" fmla="*/ 211230 w 248971"/>
                    <a:gd name="connsiteY6" fmla="*/ 217214 h 252497"/>
                    <a:gd name="connsiteX7" fmla="*/ 231693 w 248971"/>
                    <a:gd name="connsiteY7" fmla="*/ 62961 h 252497"/>
                    <a:gd name="connsiteX8" fmla="*/ 152992 w 248971"/>
                    <a:gd name="connsiteY8" fmla="*/ 4722 h 25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71" h="252497">
                      <a:moveTo>
                        <a:pt x="152992" y="4722"/>
                      </a:moveTo>
                      <a:cubicBezTo>
                        <a:pt x="140399" y="1574"/>
                        <a:pt x="127808" y="0"/>
                        <a:pt x="116789" y="0"/>
                      </a:cubicBezTo>
                      <a:cubicBezTo>
                        <a:pt x="94752" y="0"/>
                        <a:pt x="77439" y="7870"/>
                        <a:pt x="56978" y="15740"/>
                      </a:cubicBezTo>
                      <a:cubicBezTo>
                        <a:pt x="39662" y="23610"/>
                        <a:pt x="23922" y="45646"/>
                        <a:pt x="17627" y="64534"/>
                      </a:cubicBezTo>
                      <a:cubicBezTo>
                        <a:pt x="17627" y="66109"/>
                        <a:pt x="16052" y="66109"/>
                        <a:pt x="16052" y="67683"/>
                      </a:cubicBezTo>
                      <a:cubicBezTo>
                        <a:pt x="-13853" y="116477"/>
                        <a:pt x="312" y="182586"/>
                        <a:pt x="39662" y="220362"/>
                      </a:cubicBezTo>
                      <a:cubicBezTo>
                        <a:pt x="88458" y="266008"/>
                        <a:pt x="164010" y="261286"/>
                        <a:pt x="211230" y="217214"/>
                      </a:cubicBezTo>
                      <a:cubicBezTo>
                        <a:pt x="253729" y="176290"/>
                        <a:pt x="260024" y="111755"/>
                        <a:pt x="231693" y="62961"/>
                      </a:cubicBezTo>
                      <a:cubicBezTo>
                        <a:pt x="214379" y="34628"/>
                        <a:pt x="184472" y="12592"/>
                        <a:pt x="152992" y="4722"/>
                      </a:cubicBezTo>
                      <a:close/>
                    </a:path>
                  </a:pathLst>
                </a:custGeom>
                <a:solidFill>
                  <a:srgbClr val="F9A0AB">
                    <a:alpha val="67000"/>
                  </a:srgbClr>
                </a:solidFill>
                <a:ln w="15737" cap="flat">
                  <a:noFill/>
                  <a:prstDash val="solid"/>
                  <a:miter/>
                </a:ln>
              </p:spPr>
              <p:txBody>
                <a:bodyPr rtlCol="0" anchor="ctr"/>
                <a:lstStyle/>
                <a:p>
                  <a:endParaRPr lang="en-US"/>
                </a:p>
              </p:txBody>
            </p:sp>
            <p:grpSp>
              <p:nvGrpSpPr>
                <p:cNvPr id="40" name="กราฟิก 5">
                  <a:extLst>
                    <a:ext uri="{FF2B5EF4-FFF2-40B4-BE49-F238E27FC236}">
                      <a16:creationId xmlns:a16="http://schemas.microsoft.com/office/drawing/2014/main" xmlns="" id="{16475EAC-363E-4602-9257-F78D584B546E}"/>
                    </a:ext>
                  </a:extLst>
                </p:cNvPr>
                <p:cNvGrpSpPr/>
                <p:nvPr/>
              </p:nvGrpSpPr>
              <p:grpSpPr>
                <a:xfrm>
                  <a:off x="7503329" y="1978949"/>
                  <a:ext cx="2185835" cy="2963335"/>
                  <a:chOff x="7503329" y="1978949"/>
                  <a:chExt cx="2185835" cy="2963335"/>
                </a:xfrm>
                <a:solidFill>
                  <a:schemeClr val="accent1"/>
                </a:solidFill>
              </p:grpSpPr>
              <p:sp>
                <p:nvSpPr>
                  <p:cNvPr id="41" name="รูปแบบอิสระ: รูปร่าง 40">
                    <a:extLst>
                      <a:ext uri="{FF2B5EF4-FFF2-40B4-BE49-F238E27FC236}">
                        <a16:creationId xmlns:a16="http://schemas.microsoft.com/office/drawing/2014/main" xmlns="" id="{AA3922B6-6885-4411-B81E-193E80F5AFDB}"/>
                      </a:ext>
                    </a:extLst>
                  </p:cNvPr>
                  <p:cNvSpPr/>
                  <p:nvPr/>
                </p:nvSpPr>
                <p:spPr>
                  <a:xfrm>
                    <a:off x="7638336" y="2288376"/>
                    <a:ext cx="1663319" cy="1959509"/>
                  </a:xfrm>
                  <a:custGeom>
                    <a:avLst/>
                    <a:gdLst>
                      <a:gd name="connsiteX0" fmla="*/ 876312 w 1663319"/>
                      <a:gd name="connsiteY0" fmla="*/ 1959509 h 1959509"/>
                      <a:gd name="connsiteX1" fmla="*/ 23197 w 1663319"/>
                      <a:gd name="connsiteY1" fmla="*/ 834089 h 1959509"/>
                      <a:gd name="connsiteX2" fmla="*/ 1065194 w 1663319"/>
                      <a:gd name="connsiteY2" fmla="*/ 218649 h 1959509"/>
                      <a:gd name="connsiteX3" fmla="*/ 1663319 w 1663319"/>
                      <a:gd name="connsiteY3" fmla="*/ 1493601 h 1959509"/>
                      <a:gd name="connsiteX4" fmla="*/ 876312 w 1663319"/>
                      <a:gd name="connsiteY4" fmla="*/ 1959509 h 19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319" h="1959509">
                        <a:moveTo>
                          <a:pt x="876312" y="1959509"/>
                        </a:moveTo>
                        <a:cubicBezTo>
                          <a:pt x="876312" y="1959509"/>
                          <a:pt x="168006" y="1485731"/>
                          <a:pt x="23197" y="834089"/>
                        </a:cubicBezTo>
                        <a:cubicBezTo>
                          <a:pt x="-121613" y="182447"/>
                          <a:pt x="434015" y="-299202"/>
                          <a:pt x="1065194" y="218649"/>
                        </a:cubicBezTo>
                        <a:cubicBezTo>
                          <a:pt x="1065194" y="218649"/>
                          <a:pt x="1535825" y="609005"/>
                          <a:pt x="1663319" y="1493601"/>
                        </a:cubicBezTo>
                        <a:lnTo>
                          <a:pt x="876312" y="1959509"/>
                        </a:lnTo>
                        <a:close/>
                      </a:path>
                    </a:pathLst>
                  </a:custGeom>
                  <a:solidFill>
                    <a:srgbClr val="BCCE3C"/>
                  </a:solidFill>
                  <a:ln w="47211" cap="flat">
                    <a:solidFill>
                      <a:srgbClr val="534741"/>
                    </a:solid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323ED98D-4588-40C8-A3EC-04EF2810A232}"/>
                      </a:ext>
                    </a:extLst>
                  </p:cNvPr>
                  <p:cNvSpPr/>
                  <p:nvPr/>
                </p:nvSpPr>
                <p:spPr>
                  <a:xfrm>
                    <a:off x="7842984" y="2327962"/>
                    <a:ext cx="833406" cy="1720994"/>
                  </a:xfrm>
                  <a:custGeom>
                    <a:avLst/>
                    <a:gdLst>
                      <a:gd name="connsiteX0" fmla="*/ 31041 w 833406"/>
                      <a:gd name="connsiteY0" fmla="*/ 34254 h 1720994"/>
                      <a:gd name="connsiteX1" fmla="*/ 24745 w 833406"/>
                      <a:gd name="connsiteY1" fmla="*/ 443498 h 1720994"/>
                      <a:gd name="connsiteX2" fmla="*/ 169554 w 833406"/>
                      <a:gd name="connsiteY2" fmla="*/ 915702 h 1720994"/>
                      <a:gd name="connsiteX3" fmla="*/ 747218 w 833406"/>
                      <a:gd name="connsiteY3" fmla="*/ 1713727 h 1720994"/>
                      <a:gd name="connsiteX4" fmla="*/ 824343 w 833406"/>
                      <a:gd name="connsiteY4" fmla="*/ 1647619 h 1720994"/>
                      <a:gd name="connsiteX5" fmla="*/ 279735 w 833406"/>
                      <a:gd name="connsiteY5" fmla="*/ 910980 h 1720994"/>
                      <a:gd name="connsiteX6" fmla="*/ 133352 w 833406"/>
                      <a:gd name="connsiteY6" fmla="*/ 473404 h 1720994"/>
                      <a:gd name="connsiteX7" fmla="*/ 122333 w 833406"/>
                      <a:gd name="connsiteY7" fmla="*/ 29532 h 1720994"/>
                      <a:gd name="connsiteX8" fmla="*/ 31041 w 833406"/>
                      <a:gd name="connsiteY8" fmla="*/ 34254 h 172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06" h="1720994">
                        <a:moveTo>
                          <a:pt x="31041" y="34254"/>
                        </a:moveTo>
                        <a:cubicBezTo>
                          <a:pt x="-17753" y="166471"/>
                          <a:pt x="-440" y="306558"/>
                          <a:pt x="24745" y="443498"/>
                        </a:cubicBezTo>
                        <a:cubicBezTo>
                          <a:pt x="54651" y="605621"/>
                          <a:pt x="103446" y="764596"/>
                          <a:pt x="169554" y="915702"/>
                        </a:cubicBezTo>
                        <a:cubicBezTo>
                          <a:pt x="300198" y="1221061"/>
                          <a:pt x="498523" y="1493365"/>
                          <a:pt x="747218" y="1713727"/>
                        </a:cubicBezTo>
                        <a:cubicBezTo>
                          <a:pt x="778698" y="1742059"/>
                          <a:pt x="860546" y="1680673"/>
                          <a:pt x="824343" y="1647619"/>
                        </a:cubicBezTo>
                        <a:cubicBezTo>
                          <a:pt x="594538" y="1441423"/>
                          <a:pt x="408804" y="1191154"/>
                          <a:pt x="279735" y="910980"/>
                        </a:cubicBezTo>
                        <a:cubicBezTo>
                          <a:pt x="215201" y="770893"/>
                          <a:pt x="166407" y="622935"/>
                          <a:pt x="133352" y="473404"/>
                        </a:cubicBezTo>
                        <a:cubicBezTo>
                          <a:pt x="101871" y="328594"/>
                          <a:pt x="71966" y="172767"/>
                          <a:pt x="122333" y="29532"/>
                        </a:cubicBezTo>
                        <a:cubicBezTo>
                          <a:pt x="138074" y="-19263"/>
                          <a:pt x="43633" y="-374"/>
                          <a:pt x="31041" y="34254"/>
                        </a:cubicBezTo>
                        <a:close/>
                      </a:path>
                    </a:pathLst>
                  </a:custGeom>
                  <a:solidFill>
                    <a:srgbClr val="A4B92E"/>
                  </a:solidFill>
                  <a:ln w="15737"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5B67FEC9-FF63-4853-A791-B1348C51B4F1}"/>
                      </a:ext>
                    </a:extLst>
                  </p:cNvPr>
                  <p:cNvSpPr/>
                  <p:nvPr/>
                </p:nvSpPr>
                <p:spPr>
                  <a:xfrm>
                    <a:off x="8020096" y="3412084"/>
                    <a:ext cx="248971" cy="252497"/>
                  </a:xfrm>
                  <a:custGeom>
                    <a:avLst/>
                    <a:gdLst>
                      <a:gd name="connsiteX0" fmla="*/ 152992 w 248971"/>
                      <a:gd name="connsiteY0" fmla="*/ 4722 h 252497"/>
                      <a:gd name="connsiteX1" fmla="*/ 116790 w 248971"/>
                      <a:gd name="connsiteY1" fmla="*/ 0 h 252497"/>
                      <a:gd name="connsiteX2" fmla="*/ 56977 w 248971"/>
                      <a:gd name="connsiteY2" fmla="*/ 15740 h 252497"/>
                      <a:gd name="connsiteX3" fmla="*/ 17627 w 248971"/>
                      <a:gd name="connsiteY3" fmla="*/ 64535 h 252497"/>
                      <a:gd name="connsiteX4" fmla="*/ 16052 w 248971"/>
                      <a:gd name="connsiteY4" fmla="*/ 67683 h 252497"/>
                      <a:gd name="connsiteX5" fmla="*/ 39662 w 248971"/>
                      <a:gd name="connsiteY5" fmla="*/ 220362 h 252497"/>
                      <a:gd name="connsiteX6" fmla="*/ 211230 w 248971"/>
                      <a:gd name="connsiteY6" fmla="*/ 217214 h 252497"/>
                      <a:gd name="connsiteX7" fmla="*/ 231692 w 248971"/>
                      <a:gd name="connsiteY7" fmla="*/ 62961 h 252497"/>
                      <a:gd name="connsiteX8" fmla="*/ 152992 w 248971"/>
                      <a:gd name="connsiteY8" fmla="*/ 4722 h 25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71" h="252497">
                        <a:moveTo>
                          <a:pt x="152992" y="4722"/>
                        </a:moveTo>
                        <a:cubicBezTo>
                          <a:pt x="140400" y="1574"/>
                          <a:pt x="127808" y="0"/>
                          <a:pt x="116790" y="0"/>
                        </a:cubicBezTo>
                        <a:cubicBezTo>
                          <a:pt x="94753" y="0"/>
                          <a:pt x="77439" y="7870"/>
                          <a:pt x="56977" y="15740"/>
                        </a:cubicBezTo>
                        <a:cubicBezTo>
                          <a:pt x="39662" y="23610"/>
                          <a:pt x="23922" y="45646"/>
                          <a:pt x="17627" y="64535"/>
                        </a:cubicBezTo>
                        <a:cubicBezTo>
                          <a:pt x="17627" y="66109"/>
                          <a:pt x="16052" y="66109"/>
                          <a:pt x="16052" y="67683"/>
                        </a:cubicBezTo>
                        <a:cubicBezTo>
                          <a:pt x="-13853" y="116477"/>
                          <a:pt x="312" y="182586"/>
                          <a:pt x="39662" y="220362"/>
                        </a:cubicBezTo>
                        <a:cubicBezTo>
                          <a:pt x="88457" y="266008"/>
                          <a:pt x="164010" y="261286"/>
                          <a:pt x="211230" y="217214"/>
                        </a:cubicBezTo>
                        <a:cubicBezTo>
                          <a:pt x="253729" y="176290"/>
                          <a:pt x="260024" y="111755"/>
                          <a:pt x="231692" y="62961"/>
                        </a:cubicBezTo>
                        <a:cubicBezTo>
                          <a:pt x="214379" y="33054"/>
                          <a:pt x="182898" y="12592"/>
                          <a:pt x="152992" y="4722"/>
                        </a:cubicBezTo>
                        <a:close/>
                      </a:path>
                    </a:pathLst>
                  </a:custGeom>
                  <a:solidFill>
                    <a:srgbClr val="F9A0AB">
                      <a:alpha val="67000"/>
                    </a:srgbClr>
                  </a:solidFill>
                  <a:ln w="15737"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4890D8D0-0F22-433E-917E-31EB4EEE0AE3}"/>
                      </a:ext>
                    </a:extLst>
                  </p:cNvPr>
                  <p:cNvSpPr/>
                  <p:nvPr/>
                </p:nvSpPr>
                <p:spPr>
                  <a:xfrm>
                    <a:off x="8001351" y="2303097"/>
                    <a:ext cx="1100341" cy="1527325"/>
                  </a:xfrm>
                  <a:custGeom>
                    <a:avLst/>
                    <a:gdLst>
                      <a:gd name="connsiteX0" fmla="*/ 678569 w 1100341"/>
                      <a:gd name="connsiteY0" fmla="*/ 611598 h 1527325"/>
                      <a:gd name="connsiteX1" fmla="*/ 88314 w 1100341"/>
                      <a:gd name="connsiteY1" fmla="*/ 4028 h 1527325"/>
                      <a:gd name="connsiteX2" fmla="*/ 11187 w 1100341"/>
                      <a:gd name="connsiteY2" fmla="*/ 70137 h 1527325"/>
                      <a:gd name="connsiteX3" fmla="*/ 604591 w 1100341"/>
                      <a:gd name="connsiteY3" fmla="*/ 688725 h 1527325"/>
                      <a:gd name="connsiteX4" fmla="*/ 1009112 w 1100341"/>
                      <a:gd name="connsiteY4" fmla="*/ 1511934 h 1527325"/>
                      <a:gd name="connsiteX5" fmla="*/ 1098830 w 1100341"/>
                      <a:gd name="connsiteY5" fmla="*/ 1459992 h 1527325"/>
                      <a:gd name="connsiteX6" fmla="*/ 678569 w 1100341"/>
                      <a:gd name="connsiteY6" fmla="*/ 611598 h 152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0341" h="1527325">
                        <a:moveTo>
                          <a:pt x="678569" y="611598"/>
                        </a:moveTo>
                        <a:cubicBezTo>
                          <a:pt x="522741" y="375496"/>
                          <a:pt x="338582" y="145690"/>
                          <a:pt x="88314" y="4028"/>
                        </a:cubicBezTo>
                        <a:cubicBezTo>
                          <a:pt x="52112" y="-16434"/>
                          <a:pt x="-29737" y="46527"/>
                          <a:pt x="11187" y="70137"/>
                        </a:cubicBezTo>
                        <a:cubicBezTo>
                          <a:pt x="264603" y="216520"/>
                          <a:pt x="447189" y="446326"/>
                          <a:pt x="604591" y="688725"/>
                        </a:cubicBezTo>
                        <a:cubicBezTo>
                          <a:pt x="771436" y="945289"/>
                          <a:pt x="906801" y="1222316"/>
                          <a:pt x="1009112" y="1511934"/>
                        </a:cubicBezTo>
                        <a:cubicBezTo>
                          <a:pt x="1023278" y="1552859"/>
                          <a:pt x="1112997" y="1504064"/>
                          <a:pt x="1098830" y="1459992"/>
                        </a:cubicBezTo>
                        <a:cubicBezTo>
                          <a:pt x="993372" y="1160929"/>
                          <a:pt x="853284" y="876032"/>
                          <a:pt x="678569" y="611598"/>
                        </a:cubicBezTo>
                        <a:close/>
                      </a:path>
                    </a:pathLst>
                  </a:custGeom>
                  <a:solidFill>
                    <a:srgbClr val="A4B92E"/>
                  </a:solidFill>
                  <a:ln w="15737"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C8D71938-8BC5-4660-BDE6-3D265F7E6C53}"/>
                      </a:ext>
                    </a:extLst>
                  </p:cNvPr>
                  <p:cNvSpPr/>
                  <p:nvPr/>
                </p:nvSpPr>
                <p:spPr>
                  <a:xfrm>
                    <a:off x="8740995" y="2971360"/>
                    <a:ext cx="248971" cy="252497"/>
                  </a:xfrm>
                  <a:custGeom>
                    <a:avLst/>
                    <a:gdLst>
                      <a:gd name="connsiteX0" fmla="*/ 152991 w 248971"/>
                      <a:gd name="connsiteY0" fmla="*/ 4722 h 252497"/>
                      <a:gd name="connsiteX1" fmla="*/ 116790 w 248971"/>
                      <a:gd name="connsiteY1" fmla="*/ 0 h 252497"/>
                      <a:gd name="connsiteX2" fmla="*/ 56977 w 248971"/>
                      <a:gd name="connsiteY2" fmla="*/ 15740 h 252497"/>
                      <a:gd name="connsiteX3" fmla="*/ 17626 w 248971"/>
                      <a:gd name="connsiteY3" fmla="*/ 64535 h 252497"/>
                      <a:gd name="connsiteX4" fmla="*/ 16053 w 248971"/>
                      <a:gd name="connsiteY4" fmla="*/ 67683 h 252497"/>
                      <a:gd name="connsiteX5" fmla="*/ 39663 w 248971"/>
                      <a:gd name="connsiteY5" fmla="*/ 220362 h 252497"/>
                      <a:gd name="connsiteX6" fmla="*/ 211231 w 248971"/>
                      <a:gd name="connsiteY6" fmla="*/ 217214 h 252497"/>
                      <a:gd name="connsiteX7" fmla="*/ 231692 w 248971"/>
                      <a:gd name="connsiteY7" fmla="*/ 62961 h 252497"/>
                      <a:gd name="connsiteX8" fmla="*/ 152991 w 248971"/>
                      <a:gd name="connsiteY8" fmla="*/ 4722 h 25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71" h="252497">
                        <a:moveTo>
                          <a:pt x="152991" y="4722"/>
                        </a:moveTo>
                        <a:cubicBezTo>
                          <a:pt x="140400" y="1574"/>
                          <a:pt x="127807" y="0"/>
                          <a:pt x="116790" y="0"/>
                        </a:cubicBezTo>
                        <a:cubicBezTo>
                          <a:pt x="94753" y="0"/>
                          <a:pt x="77440" y="7870"/>
                          <a:pt x="56977" y="15740"/>
                        </a:cubicBezTo>
                        <a:cubicBezTo>
                          <a:pt x="39663" y="23610"/>
                          <a:pt x="23923" y="45646"/>
                          <a:pt x="17626" y="64535"/>
                        </a:cubicBezTo>
                        <a:cubicBezTo>
                          <a:pt x="17626" y="66109"/>
                          <a:pt x="16053" y="66109"/>
                          <a:pt x="16053" y="67683"/>
                        </a:cubicBezTo>
                        <a:cubicBezTo>
                          <a:pt x="-13854" y="116477"/>
                          <a:pt x="312" y="182586"/>
                          <a:pt x="39663" y="220362"/>
                        </a:cubicBezTo>
                        <a:cubicBezTo>
                          <a:pt x="88457" y="266008"/>
                          <a:pt x="164010" y="261286"/>
                          <a:pt x="211231" y="217214"/>
                        </a:cubicBezTo>
                        <a:cubicBezTo>
                          <a:pt x="253728" y="176290"/>
                          <a:pt x="260025" y="111755"/>
                          <a:pt x="231692" y="62961"/>
                        </a:cubicBezTo>
                        <a:cubicBezTo>
                          <a:pt x="212804" y="33054"/>
                          <a:pt x="182898" y="12592"/>
                          <a:pt x="152991" y="4722"/>
                        </a:cubicBezTo>
                        <a:close/>
                      </a:path>
                    </a:pathLst>
                  </a:custGeom>
                  <a:solidFill>
                    <a:srgbClr val="F9A0AB">
                      <a:alpha val="67000"/>
                    </a:srgbClr>
                  </a:solidFill>
                  <a:ln w="15737"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A717F070-F19E-4463-B13B-FEA8913E96D0}"/>
                      </a:ext>
                    </a:extLst>
                  </p:cNvPr>
                  <p:cNvSpPr/>
                  <p:nvPr/>
                </p:nvSpPr>
                <p:spPr>
                  <a:xfrm>
                    <a:off x="7638336" y="2288376"/>
                    <a:ext cx="1663319" cy="1959509"/>
                  </a:xfrm>
                  <a:custGeom>
                    <a:avLst/>
                    <a:gdLst>
                      <a:gd name="connsiteX0" fmla="*/ 876312 w 1663319"/>
                      <a:gd name="connsiteY0" fmla="*/ 1959509 h 1959509"/>
                      <a:gd name="connsiteX1" fmla="*/ 23197 w 1663319"/>
                      <a:gd name="connsiteY1" fmla="*/ 834089 h 1959509"/>
                      <a:gd name="connsiteX2" fmla="*/ 1065194 w 1663319"/>
                      <a:gd name="connsiteY2" fmla="*/ 218649 h 1959509"/>
                      <a:gd name="connsiteX3" fmla="*/ 1663319 w 1663319"/>
                      <a:gd name="connsiteY3" fmla="*/ 1493601 h 1959509"/>
                      <a:gd name="connsiteX4" fmla="*/ 876312 w 1663319"/>
                      <a:gd name="connsiteY4" fmla="*/ 1959509 h 19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319" h="1959509">
                        <a:moveTo>
                          <a:pt x="876312" y="1959509"/>
                        </a:moveTo>
                        <a:cubicBezTo>
                          <a:pt x="876312" y="1959509"/>
                          <a:pt x="168006" y="1485731"/>
                          <a:pt x="23197" y="834089"/>
                        </a:cubicBezTo>
                        <a:cubicBezTo>
                          <a:pt x="-121613" y="182447"/>
                          <a:pt x="434015" y="-299202"/>
                          <a:pt x="1065194" y="218649"/>
                        </a:cubicBezTo>
                        <a:cubicBezTo>
                          <a:pt x="1065194" y="218649"/>
                          <a:pt x="1535825" y="609005"/>
                          <a:pt x="1663319" y="1493601"/>
                        </a:cubicBezTo>
                        <a:lnTo>
                          <a:pt x="876312" y="1959509"/>
                        </a:lnTo>
                        <a:close/>
                      </a:path>
                    </a:pathLst>
                  </a:custGeom>
                  <a:noFill/>
                  <a:ln w="47211" cap="flat">
                    <a:solidFill>
                      <a:srgbClr val="534741"/>
                    </a:solid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79A687FF-E096-4EF0-8CA2-150E6492C4FC}"/>
                      </a:ext>
                    </a:extLst>
                  </p:cNvPr>
                  <p:cNvSpPr/>
                  <p:nvPr/>
                </p:nvSpPr>
                <p:spPr>
                  <a:xfrm>
                    <a:off x="8446966" y="3788273"/>
                    <a:ext cx="1242198" cy="1154011"/>
                  </a:xfrm>
                  <a:custGeom>
                    <a:avLst/>
                    <a:gdLst>
                      <a:gd name="connsiteX0" fmla="*/ 0 w 1242198"/>
                      <a:gd name="connsiteY0" fmla="*/ 560349 h 1154011"/>
                      <a:gd name="connsiteX1" fmla="*/ 440723 w 1242198"/>
                      <a:gd name="connsiteY1" fmla="*/ 1131716 h 1154011"/>
                      <a:gd name="connsiteX2" fmla="*/ 892466 w 1242198"/>
                      <a:gd name="connsiteY2" fmla="*/ 1008943 h 1154011"/>
                      <a:gd name="connsiteX3" fmla="*/ 1241897 w 1242198"/>
                      <a:gd name="connsiteY3" fmla="*/ 670530 h 1154011"/>
                      <a:gd name="connsiteX4" fmla="*/ 952278 w 1242198"/>
                      <a:gd name="connsiteY4" fmla="*/ 0 h 1154011"/>
                      <a:gd name="connsiteX5" fmla="*/ 0 w 1242198"/>
                      <a:gd name="connsiteY5" fmla="*/ 560349 h 115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198" h="1154011">
                        <a:moveTo>
                          <a:pt x="0" y="560349"/>
                        </a:moveTo>
                        <a:cubicBezTo>
                          <a:pt x="0" y="560349"/>
                          <a:pt x="328968" y="1053016"/>
                          <a:pt x="440723" y="1131716"/>
                        </a:cubicBezTo>
                        <a:cubicBezTo>
                          <a:pt x="550904" y="1208843"/>
                          <a:pt x="794876" y="1065608"/>
                          <a:pt x="892466" y="1008943"/>
                        </a:cubicBezTo>
                        <a:cubicBezTo>
                          <a:pt x="1037275" y="923947"/>
                          <a:pt x="1251340" y="796451"/>
                          <a:pt x="1241897" y="670530"/>
                        </a:cubicBezTo>
                        <a:cubicBezTo>
                          <a:pt x="1234027" y="558775"/>
                          <a:pt x="1001074" y="89719"/>
                          <a:pt x="952278" y="0"/>
                        </a:cubicBezTo>
                        <a:lnTo>
                          <a:pt x="0" y="560349"/>
                        </a:lnTo>
                        <a:close/>
                      </a:path>
                    </a:pathLst>
                  </a:custGeom>
                  <a:solidFill>
                    <a:srgbClr val="F9B582"/>
                  </a:solidFill>
                  <a:ln w="15737"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2CF1EE42-8C05-4CED-821B-6681B0527CC3}"/>
                      </a:ext>
                    </a:extLst>
                  </p:cNvPr>
                  <p:cNvSpPr/>
                  <p:nvPr/>
                </p:nvSpPr>
                <p:spPr>
                  <a:xfrm>
                    <a:off x="8717478" y="4114094"/>
                    <a:ext cx="963771" cy="690298"/>
                  </a:xfrm>
                  <a:custGeom>
                    <a:avLst/>
                    <a:gdLst>
                      <a:gd name="connsiteX0" fmla="*/ 823427 w 963771"/>
                      <a:gd name="connsiteY0" fmla="*/ 0 h 690298"/>
                      <a:gd name="connsiteX1" fmla="*/ 219 w 963771"/>
                      <a:gd name="connsiteY1" fmla="*/ 434428 h 690298"/>
                      <a:gd name="connsiteX2" fmla="*/ 236321 w 963771"/>
                      <a:gd name="connsiteY2" fmla="*/ 689418 h 690298"/>
                      <a:gd name="connsiteX3" fmla="*/ 927313 w 963771"/>
                      <a:gd name="connsiteY3" fmla="*/ 436002 h 690298"/>
                      <a:gd name="connsiteX4" fmla="*/ 823427 w 963771"/>
                      <a:gd name="connsiteY4" fmla="*/ 0 h 69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771" h="690298">
                        <a:moveTo>
                          <a:pt x="823427" y="0"/>
                        </a:moveTo>
                        <a:cubicBezTo>
                          <a:pt x="823427" y="0"/>
                          <a:pt x="-15521" y="409244"/>
                          <a:pt x="219" y="434428"/>
                        </a:cubicBezTo>
                        <a:cubicBezTo>
                          <a:pt x="15959" y="459612"/>
                          <a:pt x="143454" y="675252"/>
                          <a:pt x="236321" y="689418"/>
                        </a:cubicBezTo>
                        <a:cubicBezTo>
                          <a:pt x="329188" y="702011"/>
                          <a:pt x="804540" y="577663"/>
                          <a:pt x="927313" y="436002"/>
                        </a:cubicBezTo>
                        <a:cubicBezTo>
                          <a:pt x="1050085" y="295915"/>
                          <a:pt x="823427" y="0"/>
                          <a:pt x="823427" y="0"/>
                        </a:cubicBezTo>
                        <a:close/>
                      </a:path>
                    </a:pathLst>
                  </a:custGeom>
                  <a:solidFill>
                    <a:srgbClr val="FFCA9C"/>
                  </a:solidFill>
                  <a:ln w="15737"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5CDC2599-CAC4-4698-8083-2187D5911C03}"/>
                      </a:ext>
                    </a:extLst>
                  </p:cNvPr>
                  <p:cNvSpPr/>
                  <p:nvPr/>
                </p:nvSpPr>
                <p:spPr>
                  <a:xfrm>
                    <a:off x="8446966" y="3788273"/>
                    <a:ext cx="1242198" cy="1154011"/>
                  </a:xfrm>
                  <a:custGeom>
                    <a:avLst/>
                    <a:gdLst>
                      <a:gd name="connsiteX0" fmla="*/ 0 w 1242198"/>
                      <a:gd name="connsiteY0" fmla="*/ 560349 h 1154011"/>
                      <a:gd name="connsiteX1" fmla="*/ 440723 w 1242198"/>
                      <a:gd name="connsiteY1" fmla="*/ 1131716 h 1154011"/>
                      <a:gd name="connsiteX2" fmla="*/ 892466 w 1242198"/>
                      <a:gd name="connsiteY2" fmla="*/ 1008943 h 1154011"/>
                      <a:gd name="connsiteX3" fmla="*/ 1241897 w 1242198"/>
                      <a:gd name="connsiteY3" fmla="*/ 670530 h 1154011"/>
                      <a:gd name="connsiteX4" fmla="*/ 952278 w 1242198"/>
                      <a:gd name="connsiteY4" fmla="*/ 0 h 1154011"/>
                      <a:gd name="connsiteX5" fmla="*/ 0 w 1242198"/>
                      <a:gd name="connsiteY5" fmla="*/ 560349 h 115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198" h="1154011">
                        <a:moveTo>
                          <a:pt x="0" y="560349"/>
                        </a:moveTo>
                        <a:cubicBezTo>
                          <a:pt x="0" y="560349"/>
                          <a:pt x="328968" y="1053016"/>
                          <a:pt x="440723" y="1131716"/>
                        </a:cubicBezTo>
                        <a:cubicBezTo>
                          <a:pt x="550904" y="1208843"/>
                          <a:pt x="794876" y="1065608"/>
                          <a:pt x="892466" y="1008943"/>
                        </a:cubicBezTo>
                        <a:cubicBezTo>
                          <a:pt x="1037275" y="923947"/>
                          <a:pt x="1251340" y="796451"/>
                          <a:pt x="1241897" y="670530"/>
                        </a:cubicBezTo>
                        <a:cubicBezTo>
                          <a:pt x="1234027" y="558775"/>
                          <a:pt x="1001074" y="89719"/>
                          <a:pt x="952278" y="0"/>
                        </a:cubicBezTo>
                        <a:lnTo>
                          <a:pt x="0" y="560349"/>
                        </a:lnTo>
                        <a:close/>
                      </a:path>
                    </a:pathLst>
                  </a:custGeom>
                  <a:noFill/>
                  <a:ln w="47211" cap="flat">
                    <a:solidFill>
                      <a:srgbClr val="534741"/>
                    </a:solid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D045D810-572F-4856-ACCD-052AA64257E4}"/>
                      </a:ext>
                    </a:extLst>
                  </p:cNvPr>
                  <p:cNvSpPr/>
                  <p:nvPr/>
                </p:nvSpPr>
                <p:spPr>
                  <a:xfrm>
                    <a:off x="8275132" y="3583836"/>
                    <a:ext cx="1359820" cy="931195"/>
                  </a:xfrm>
                  <a:custGeom>
                    <a:avLst/>
                    <a:gdLst>
                      <a:gd name="connsiteX0" fmla="*/ 280441 w 1359820"/>
                      <a:gd name="connsiteY0" fmla="*/ 900151 h 931195"/>
                      <a:gd name="connsiteX1" fmla="*/ 23877 w 1359820"/>
                      <a:gd name="connsiteY1" fmla="*/ 835617 h 931195"/>
                      <a:gd name="connsiteX2" fmla="*/ 156094 w 1359820"/>
                      <a:gd name="connsiteY2" fmla="*/ 557016 h 931195"/>
                      <a:gd name="connsiteX3" fmla="*/ 1128835 w 1359820"/>
                      <a:gd name="connsiteY3" fmla="*/ 10833 h 931195"/>
                      <a:gd name="connsiteX4" fmla="*/ 1308273 w 1359820"/>
                      <a:gd name="connsiteY4" fmla="*/ 76942 h 931195"/>
                      <a:gd name="connsiteX5" fmla="*/ 1183925 w 1359820"/>
                      <a:gd name="connsiteY5" fmla="*/ 398041 h 931195"/>
                      <a:gd name="connsiteX6" fmla="*/ 280441 w 1359820"/>
                      <a:gd name="connsiteY6" fmla="*/ 900151 h 93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820" h="931195">
                        <a:moveTo>
                          <a:pt x="280441" y="900151"/>
                        </a:moveTo>
                        <a:cubicBezTo>
                          <a:pt x="280441" y="900151"/>
                          <a:pt x="107299" y="1002462"/>
                          <a:pt x="23877" y="835617"/>
                        </a:cubicBezTo>
                        <a:cubicBezTo>
                          <a:pt x="-59546" y="668771"/>
                          <a:pt x="97855" y="590070"/>
                          <a:pt x="156094" y="557016"/>
                        </a:cubicBezTo>
                        <a:cubicBezTo>
                          <a:pt x="214333" y="523962"/>
                          <a:pt x="785699" y="171383"/>
                          <a:pt x="1128835" y="10833"/>
                        </a:cubicBezTo>
                        <a:cubicBezTo>
                          <a:pt x="1128835" y="10833"/>
                          <a:pt x="1239016" y="-39535"/>
                          <a:pt x="1308273" y="76942"/>
                        </a:cubicBezTo>
                        <a:cubicBezTo>
                          <a:pt x="1377530" y="194993"/>
                          <a:pt x="1410584" y="264250"/>
                          <a:pt x="1183925" y="398041"/>
                        </a:cubicBezTo>
                        <a:cubicBezTo>
                          <a:pt x="998191" y="506648"/>
                          <a:pt x="535432" y="777378"/>
                          <a:pt x="280441" y="900151"/>
                        </a:cubicBezTo>
                        <a:close/>
                      </a:path>
                    </a:pathLst>
                  </a:custGeom>
                  <a:solidFill>
                    <a:srgbClr val="FFCA9C"/>
                  </a:solidFill>
                  <a:ln w="15737"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A2989CD8-7890-4D69-BFA9-857CBE925B54}"/>
                      </a:ext>
                    </a:extLst>
                  </p:cNvPr>
                  <p:cNvSpPr/>
                  <p:nvPr/>
                </p:nvSpPr>
                <p:spPr>
                  <a:xfrm>
                    <a:off x="8275132" y="4094917"/>
                    <a:ext cx="361611" cy="420114"/>
                  </a:xfrm>
                  <a:custGeom>
                    <a:avLst/>
                    <a:gdLst>
                      <a:gd name="connsiteX0" fmla="*/ 280441 w 361611"/>
                      <a:gd name="connsiteY0" fmla="*/ 389070 h 420114"/>
                      <a:gd name="connsiteX1" fmla="*/ 23877 w 361611"/>
                      <a:gd name="connsiteY1" fmla="*/ 324535 h 420114"/>
                      <a:gd name="connsiteX2" fmla="*/ 156094 w 361611"/>
                      <a:gd name="connsiteY2" fmla="*/ 45935 h 420114"/>
                      <a:gd name="connsiteX3" fmla="*/ 219054 w 361611"/>
                      <a:gd name="connsiteY3" fmla="*/ 12881 h 420114"/>
                      <a:gd name="connsiteX4" fmla="*/ 352845 w 361611"/>
                      <a:gd name="connsiteY4" fmla="*/ 356016 h 420114"/>
                      <a:gd name="connsiteX5" fmla="*/ 280441 w 361611"/>
                      <a:gd name="connsiteY5" fmla="*/ 389070 h 42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11" h="420114">
                        <a:moveTo>
                          <a:pt x="280441" y="389070"/>
                        </a:moveTo>
                        <a:cubicBezTo>
                          <a:pt x="280441" y="389070"/>
                          <a:pt x="107299" y="491381"/>
                          <a:pt x="23877" y="324535"/>
                        </a:cubicBezTo>
                        <a:cubicBezTo>
                          <a:pt x="-59546" y="157690"/>
                          <a:pt x="97855" y="78989"/>
                          <a:pt x="156094" y="45935"/>
                        </a:cubicBezTo>
                        <a:cubicBezTo>
                          <a:pt x="165538" y="41213"/>
                          <a:pt x="253683" y="-28044"/>
                          <a:pt x="219054" y="12881"/>
                        </a:cubicBezTo>
                        <a:cubicBezTo>
                          <a:pt x="28598" y="228520"/>
                          <a:pt x="264701" y="398514"/>
                          <a:pt x="352845" y="356016"/>
                        </a:cubicBezTo>
                        <a:cubicBezTo>
                          <a:pt x="387474" y="338701"/>
                          <a:pt x="310347" y="374904"/>
                          <a:pt x="280441" y="389070"/>
                        </a:cubicBezTo>
                        <a:close/>
                      </a:path>
                    </a:pathLst>
                  </a:custGeom>
                  <a:solidFill>
                    <a:srgbClr val="F9B582"/>
                  </a:solidFill>
                  <a:ln w="15737"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36A4CD0F-7795-4224-A073-525C93BE7100}"/>
                      </a:ext>
                    </a:extLst>
                  </p:cNvPr>
                  <p:cNvSpPr/>
                  <p:nvPr/>
                </p:nvSpPr>
                <p:spPr>
                  <a:xfrm>
                    <a:off x="8275132" y="3583836"/>
                    <a:ext cx="1359820" cy="931195"/>
                  </a:xfrm>
                  <a:custGeom>
                    <a:avLst/>
                    <a:gdLst>
                      <a:gd name="connsiteX0" fmla="*/ 280441 w 1359820"/>
                      <a:gd name="connsiteY0" fmla="*/ 900151 h 931195"/>
                      <a:gd name="connsiteX1" fmla="*/ 23877 w 1359820"/>
                      <a:gd name="connsiteY1" fmla="*/ 835617 h 931195"/>
                      <a:gd name="connsiteX2" fmla="*/ 156094 w 1359820"/>
                      <a:gd name="connsiteY2" fmla="*/ 557016 h 931195"/>
                      <a:gd name="connsiteX3" fmla="*/ 1128835 w 1359820"/>
                      <a:gd name="connsiteY3" fmla="*/ 10833 h 931195"/>
                      <a:gd name="connsiteX4" fmla="*/ 1308273 w 1359820"/>
                      <a:gd name="connsiteY4" fmla="*/ 76942 h 931195"/>
                      <a:gd name="connsiteX5" fmla="*/ 1183925 w 1359820"/>
                      <a:gd name="connsiteY5" fmla="*/ 398041 h 931195"/>
                      <a:gd name="connsiteX6" fmla="*/ 280441 w 1359820"/>
                      <a:gd name="connsiteY6" fmla="*/ 900151 h 93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820" h="931195">
                        <a:moveTo>
                          <a:pt x="280441" y="900151"/>
                        </a:moveTo>
                        <a:cubicBezTo>
                          <a:pt x="280441" y="900151"/>
                          <a:pt x="107299" y="1002462"/>
                          <a:pt x="23877" y="835617"/>
                        </a:cubicBezTo>
                        <a:cubicBezTo>
                          <a:pt x="-59546" y="668771"/>
                          <a:pt x="97855" y="590070"/>
                          <a:pt x="156094" y="557016"/>
                        </a:cubicBezTo>
                        <a:cubicBezTo>
                          <a:pt x="214333" y="523962"/>
                          <a:pt x="785699" y="171383"/>
                          <a:pt x="1128835" y="10833"/>
                        </a:cubicBezTo>
                        <a:cubicBezTo>
                          <a:pt x="1128835" y="10833"/>
                          <a:pt x="1239016" y="-39535"/>
                          <a:pt x="1308273" y="76942"/>
                        </a:cubicBezTo>
                        <a:cubicBezTo>
                          <a:pt x="1377530" y="194993"/>
                          <a:pt x="1410584" y="264250"/>
                          <a:pt x="1183925" y="398041"/>
                        </a:cubicBezTo>
                        <a:cubicBezTo>
                          <a:pt x="998191" y="506648"/>
                          <a:pt x="535432" y="777378"/>
                          <a:pt x="280441" y="900151"/>
                        </a:cubicBezTo>
                        <a:close/>
                      </a:path>
                    </a:pathLst>
                  </a:custGeom>
                  <a:noFill/>
                  <a:ln w="47211" cap="flat">
                    <a:solidFill>
                      <a:srgbClr val="534741"/>
                    </a:solid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FBDFF450-7EBE-43B1-ADF6-1E16DC4D85B2}"/>
                      </a:ext>
                    </a:extLst>
                  </p:cNvPr>
                  <p:cNvSpPr/>
                  <p:nvPr/>
                </p:nvSpPr>
                <p:spPr>
                  <a:xfrm>
                    <a:off x="9173599" y="3659960"/>
                    <a:ext cx="327237" cy="200557"/>
                  </a:xfrm>
                  <a:custGeom>
                    <a:avLst/>
                    <a:gdLst>
                      <a:gd name="connsiteX0" fmla="*/ 274441 w 327237"/>
                      <a:gd name="connsiteY0" fmla="*/ 3966 h 200557"/>
                      <a:gd name="connsiteX1" fmla="*/ 27319 w 327237"/>
                      <a:gd name="connsiteY1" fmla="*/ 136183 h 200557"/>
                      <a:gd name="connsiteX2" fmla="*/ 60373 w 327237"/>
                      <a:gd name="connsiteY2" fmla="*/ 191274 h 200557"/>
                      <a:gd name="connsiteX3" fmla="*/ 283884 w 327237"/>
                      <a:gd name="connsiteY3" fmla="*/ 73222 h 200557"/>
                      <a:gd name="connsiteX4" fmla="*/ 326382 w 327237"/>
                      <a:gd name="connsiteY4" fmla="*/ 19706 h 200557"/>
                      <a:gd name="connsiteX5" fmla="*/ 274441 w 327237"/>
                      <a:gd name="connsiteY5" fmla="*/ 3966 h 20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237" h="200557">
                        <a:moveTo>
                          <a:pt x="274441" y="3966"/>
                        </a:moveTo>
                        <a:cubicBezTo>
                          <a:pt x="189444" y="43316"/>
                          <a:pt x="104446" y="84241"/>
                          <a:pt x="27319" y="136183"/>
                        </a:cubicBezTo>
                        <a:cubicBezTo>
                          <a:pt x="-24622" y="172385"/>
                          <a:pt x="3709" y="221180"/>
                          <a:pt x="60373" y="191274"/>
                        </a:cubicBezTo>
                        <a:cubicBezTo>
                          <a:pt x="134353" y="151923"/>
                          <a:pt x="206757" y="109425"/>
                          <a:pt x="283884" y="73222"/>
                        </a:cubicBezTo>
                        <a:cubicBezTo>
                          <a:pt x="302772" y="65352"/>
                          <a:pt x="332679" y="44890"/>
                          <a:pt x="326382" y="19706"/>
                        </a:cubicBezTo>
                        <a:cubicBezTo>
                          <a:pt x="321661" y="-756"/>
                          <a:pt x="293328" y="-3904"/>
                          <a:pt x="274441" y="3966"/>
                        </a:cubicBezTo>
                        <a:close/>
                      </a:path>
                    </a:pathLst>
                  </a:custGeom>
                  <a:solidFill>
                    <a:srgbClr val="FFFFFF"/>
                  </a:solidFill>
                  <a:ln w="15737"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6F59468B-48E2-4FE3-A923-C9B6E6F042A1}"/>
                      </a:ext>
                    </a:extLst>
                  </p:cNvPr>
                  <p:cNvSpPr/>
                  <p:nvPr/>
                </p:nvSpPr>
                <p:spPr>
                  <a:xfrm>
                    <a:off x="8103831" y="2379214"/>
                    <a:ext cx="569529" cy="283118"/>
                  </a:xfrm>
                  <a:custGeom>
                    <a:avLst/>
                    <a:gdLst>
                      <a:gd name="connsiteX0" fmla="*/ 557201 w 569529"/>
                      <a:gd name="connsiteY0" fmla="*/ 219105 h 283118"/>
                      <a:gd name="connsiteX1" fmla="*/ 36202 w 569529"/>
                      <a:gd name="connsiteY1" fmla="*/ 1891 h 283118"/>
                      <a:gd name="connsiteX2" fmla="*/ 0 w 569529"/>
                      <a:gd name="connsiteY2" fmla="*/ 39667 h 283118"/>
                      <a:gd name="connsiteX3" fmla="*/ 37776 w 569529"/>
                      <a:gd name="connsiteY3" fmla="*/ 75869 h 283118"/>
                      <a:gd name="connsiteX4" fmla="*/ 508405 w 569529"/>
                      <a:gd name="connsiteY4" fmla="*/ 272621 h 283118"/>
                      <a:gd name="connsiteX5" fmla="*/ 560349 w 569529"/>
                      <a:gd name="connsiteY5" fmla="*/ 271047 h 283118"/>
                      <a:gd name="connsiteX6" fmla="*/ 557201 w 569529"/>
                      <a:gd name="connsiteY6" fmla="*/ 219105 h 2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529" h="283118">
                        <a:moveTo>
                          <a:pt x="557201" y="219105"/>
                        </a:moveTo>
                        <a:cubicBezTo>
                          <a:pt x="431280" y="69573"/>
                          <a:pt x="231379" y="-13849"/>
                          <a:pt x="36202" y="1891"/>
                        </a:cubicBezTo>
                        <a:cubicBezTo>
                          <a:pt x="15740" y="3465"/>
                          <a:pt x="0" y="17631"/>
                          <a:pt x="0" y="39667"/>
                        </a:cubicBezTo>
                        <a:cubicBezTo>
                          <a:pt x="0" y="58555"/>
                          <a:pt x="17314" y="77443"/>
                          <a:pt x="37776" y="75869"/>
                        </a:cubicBezTo>
                        <a:cubicBezTo>
                          <a:pt x="215639" y="61703"/>
                          <a:pt x="391930" y="137256"/>
                          <a:pt x="508405" y="272621"/>
                        </a:cubicBezTo>
                        <a:cubicBezTo>
                          <a:pt x="520998" y="288361"/>
                          <a:pt x="547756" y="285213"/>
                          <a:pt x="560349" y="271047"/>
                        </a:cubicBezTo>
                        <a:cubicBezTo>
                          <a:pt x="574515" y="256881"/>
                          <a:pt x="571366" y="234845"/>
                          <a:pt x="557201" y="219105"/>
                        </a:cubicBezTo>
                        <a:close/>
                      </a:path>
                    </a:pathLst>
                  </a:custGeom>
                  <a:solidFill>
                    <a:srgbClr val="FFFFFF"/>
                  </a:solidFill>
                  <a:ln w="15737"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42E82B8A-50E4-4891-BDDC-7B9D6AA2D08A}"/>
                      </a:ext>
                    </a:extLst>
                  </p:cNvPr>
                  <p:cNvSpPr/>
                  <p:nvPr/>
                </p:nvSpPr>
                <p:spPr>
                  <a:xfrm>
                    <a:off x="8701530" y="2699638"/>
                    <a:ext cx="135852" cy="163874"/>
                  </a:xfrm>
                  <a:custGeom>
                    <a:avLst/>
                    <a:gdLst>
                      <a:gd name="connsiteX0" fmla="*/ 61814 w 135852"/>
                      <a:gd name="connsiteY0" fmla="*/ 10436 h 163874"/>
                      <a:gd name="connsiteX1" fmla="*/ 9871 w 135852"/>
                      <a:gd name="connsiteY1" fmla="*/ 12010 h 163874"/>
                      <a:gd name="connsiteX2" fmla="*/ 11444 w 135852"/>
                      <a:gd name="connsiteY2" fmla="*/ 63952 h 163874"/>
                      <a:gd name="connsiteX3" fmla="*/ 28758 w 135852"/>
                      <a:gd name="connsiteY3" fmla="*/ 84414 h 163874"/>
                      <a:gd name="connsiteX4" fmla="*/ 68109 w 135852"/>
                      <a:gd name="connsiteY4" fmla="*/ 145801 h 163874"/>
                      <a:gd name="connsiteX5" fmla="*/ 118478 w 135852"/>
                      <a:gd name="connsiteY5" fmla="*/ 158393 h 163874"/>
                      <a:gd name="connsiteX6" fmla="*/ 131069 w 135852"/>
                      <a:gd name="connsiteY6" fmla="*/ 108025 h 163874"/>
                      <a:gd name="connsiteX7" fmla="*/ 61814 w 135852"/>
                      <a:gd name="connsiteY7" fmla="*/ 10436 h 16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2" h="163874">
                        <a:moveTo>
                          <a:pt x="61814" y="10436"/>
                        </a:moveTo>
                        <a:cubicBezTo>
                          <a:pt x="49221" y="-3731"/>
                          <a:pt x="22464" y="-3731"/>
                          <a:pt x="9871" y="12010"/>
                        </a:cubicBezTo>
                        <a:cubicBezTo>
                          <a:pt x="-4296" y="27750"/>
                          <a:pt x="-2722" y="48212"/>
                          <a:pt x="11444" y="63952"/>
                        </a:cubicBezTo>
                        <a:cubicBezTo>
                          <a:pt x="17741" y="70248"/>
                          <a:pt x="24037" y="78118"/>
                          <a:pt x="28758" y="84414"/>
                        </a:cubicBezTo>
                        <a:cubicBezTo>
                          <a:pt x="42925" y="103303"/>
                          <a:pt x="57091" y="125339"/>
                          <a:pt x="68109" y="145801"/>
                        </a:cubicBezTo>
                        <a:cubicBezTo>
                          <a:pt x="77554" y="163115"/>
                          <a:pt x="102738" y="169411"/>
                          <a:pt x="118478" y="158393"/>
                        </a:cubicBezTo>
                        <a:cubicBezTo>
                          <a:pt x="135792" y="147375"/>
                          <a:pt x="140515" y="126913"/>
                          <a:pt x="131069" y="108025"/>
                        </a:cubicBezTo>
                        <a:cubicBezTo>
                          <a:pt x="113755" y="73396"/>
                          <a:pt x="90145" y="40342"/>
                          <a:pt x="61814" y="10436"/>
                        </a:cubicBezTo>
                        <a:close/>
                      </a:path>
                    </a:pathLst>
                  </a:custGeom>
                  <a:solidFill>
                    <a:srgbClr val="FFFFFF"/>
                  </a:solidFill>
                  <a:ln w="15737"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21B9CA05-62AB-4A16-BAE9-9F4D7B588A75}"/>
                      </a:ext>
                    </a:extLst>
                  </p:cNvPr>
                  <p:cNvSpPr/>
                  <p:nvPr/>
                </p:nvSpPr>
                <p:spPr>
                  <a:xfrm>
                    <a:off x="7507280" y="3142818"/>
                    <a:ext cx="157543" cy="141215"/>
                  </a:xfrm>
                  <a:custGeom>
                    <a:avLst/>
                    <a:gdLst>
                      <a:gd name="connsiteX0" fmla="*/ 136939 w 157543"/>
                      <a:gd name="connsiteY0" fmla="*/ 17423 h 141215"/>
                      <a:gd name="connsiteX1" fmla="*/ 29907 w 157543"/>
                      <a:gd name="connsiteY1" fmla="*/ 109 h 141215"/>
                      <a:gd name="connsiteX2" fmla="*/ 0 w 157543"/>
                      <a:gd name="connsiteY2" fmla="*/ 30015 h 141215"/>
                      <a:gd name="connsiteX3" fmla="*/ 29907 w 157543"/>
                      <a:gd name="connsiteY3" fmla="*/ 59922 h 141215"/>
                      <a:gd name="connsiteX4" fmla="*/ 58239 w 157543"/>
                      <a:gd name="connsiteY4" fmla="*/ 63070 h 141215"/>
                      <a:gd name="connsiteX5" fmla="*/ 83423 w 157543"/>
                      <a:gd name="connsiteY5" fmla="*/ 67792 h 141215"/>
                      <a:gd name="connsiteX6" fmla="*/ 66109 w 157543"/>
                      <a:gd name="connsiteY6" fmla="*/ 83532 h 141215"/>
                      <a:gd name="connsiteX7" fmla="*/ 62961 w 157543"/>
                      <a:gd name="connsiteY7" fmla="*/ 86680 h 141215"/>
                      <a:gd name="connsiteX8" fmla="*/ 48794 w 157543"/>
                      <a:gd name="connsiteY8" fmla="*/ 103994 h 141215"/>
                      <a:gd name="connsiteX9" fmla="*/ 51942 w 157543"/>
                      <a:gd name="connsiteY9" fmla="*/ 126030 h 141215"/>
                      <a:gd name="connsiteX10" fmla="*/ 92867 w 157543"/>
                      <a:gd name="connsiteY10" fmla="*/ 137048 h 141215"/>
                      <a:gd name="connsiteX11" fmla="*/ 154253 w 157543"/>
                      <a:gd name="connsiteY11" fmla="*/ 61496 h 141215"/>
                      <a:gd name="connsiteX12" fmla="*/ 155828 w 157543"/>
                      <a:gd name="connsiteY12" fmla="*/ 36311 h 141215"/>
                      <a:gd name="connsiteX13" fmla="*/ 136939 w 157543"/>
                      <a:gd name="connsiteY13" fmla="*/ 17423 h 14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543" h="141215">
                        <a:moveTo>
                          <a:pt x="136939" y="17423"/>
                        </a:moveTo>
                        <a:cubicBezTo>
                          <a:pt x="102311" y="7979"/>
                          <a:pt x="66109" y="1683"/>
                          <a:pt x="29907" y="109"/>
                        </a:cubicBezTo>
                        <a:cubicBezTo>
                          <a:pt x="14167" y="-1465"/>
                          <a:pt x="0" y="14275"/>
                          <a:pt x="0" y="30015"/>
                        </a:cubicBezTo>
                        <a:cubicBezTo>
                          <a:pt x="1574" y="47329"/>
                          <a:pt x="12592" y="58348"/>
                          <a:pt x="29907" y="59922"/>
                        </a:cubicBezTo>
                        <a:cubicBezTo>
                          <a:pt x="39350" y="59922"/>
                          <a:pt x="48794" y="61496"/>
                          <a:pt x="58239" y="63070"/>
                        </a:cubicBezTo>
                        <a:cubicBezTo>
                          <a:pt x="66109" y="64644"/>
                          <a:pt x="75552" y="66218"/>
                          <a:pt x="83423" y="67792"/>
                        </a:cubicBezTo>
                        <a:cubicBezTo>
                          <a:pt x="78701" y="74088"/>
                          <a:pt x="72404" y="78810"/>
                          <a:pt x="66109" y="83532"/>
                        </a:cubicBezTo>
                        <a:cubicBezTo>
                          <a:pt x="64534" y="85106"/>
                          <a:pt x="64534" y="85106"/>
                          <a:pt x="62961" y="86680"/>
                        </a:cubicBezTo>
                        <a:cubicBezTo>
                          <a:pt x="56664" y="91402"/>
                          <a:pt x="51942" y="96124"/>
                          <a:pt x="48794" y="103994"/>
                        </a:cubicBezTo>
                        <a:cubicBezTo>
                          <a:pt x="47220" y="110290"/>
                          <a:pt x="47220" y="119734"/>
                          <a:pt x="51942" y="126030"/>
                        </a:cubicBezTo>
                        <a:cubicBezTo>
                          <a:pt x="59812" y="138622"/>
                          <a:pt x="78701" y="146492"/>
                          <a:pt x="92867" y="137048"/>
                        </a:cubicBezTo>
                        <a:cubicBezTo>
                          <a:pt x="119625" y="118160"/>
                          <a:pt x="141661" y="92976"/>
                          <a:pt x="154253" y="61496"/>
                        </a:cubicBezTo>
                        <a:cubicBezTo>
                          <a:pt x="157401" y="52052"/>
                          <a:pt x="158975" y="44181"/>
                          <a:pt x="155828" y="36311"/>
                        </a:cubicBezTo>
                        <a:cubicBezTo>
                          <a:pt x="152680" y="26867"/>
                          <a:pt x="146383" y="20571"/>
                          <a:pt x="136939" y="17423"/>
                        </a:cubicBezTo>
                        <a:close/>
                      </a:path>
                    </a:pathLst>
                  </a:custGeom>
                  <a:solidFill>
                    <a:srgbClr val="534741"/>
                  </a:solidFill>
                  <a:ln w="15737"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F8FDC15C-A5A8-4BBD-8436-7D64726D0D95}"/>
                      </a:ext>
                    </a:extLst>
                  </p:cNvPr>
                  <p:cNvSpPr/>
                  <p:nvPr/>
                </p:nvSpPr>
                <p:spPr>
                  <a:xfrm>
                    <a:off x="7503329" y="2670329"/>
                    <a:ext cx="144828" cy="174539"/>
                  </a:xfrm>
                  <a:custGeom>
                    <a:avLst/>
                    <a:gdLst>
                      <a:gd name="connsiteX0" fmla="*/ 136168 w 144828"/>
                      <a:gd name="connsiteY0" fmla="*/ 90112 h 174539"/>
                      <a:gd name="connsiteX1" fmla="*/ 55893 w 144828"/>
                      <a:gd name="connsiteY1" fmla="*/ 8264 h 174539"/>
                      <a:gd name="connsiteX2" fmla="*/ 13394 w 144828"/>
                      <a:gd name="connsiteY2" fmla="*/ 8264 h 174539"/>
                      <a:gd name="connsiteX3" fmla="*/ 13394 w 144828"/>
                      <a:gd name="connsiteY3" fmla="*/ 50762 h 174539"/>
                      <a:gd name="connsiteX4" fmla="*/ 59041 w 144828"/>
                      <a:gd name="connsiteY4" fmla="*/ 97983 h 174539"/>
                      <a:gd name="connsiteX5" fmla="*/ 24412 w 144828"/>
                      <a:gd name="connsiteY5" fmla="*/ 109001 h 174539"/>
                      <a:gd name="connsiteX6" fmla="*/ 802 w 144828"/>
                      <a:gd name="connsiteY6" fmla="*/ 134185 h 174539"/>
                      <a:gd name="connsiteX7" fmla="*/ 16542 w 144828"/>
                      <a:gd name="connsiteY7" fmla="*/ 170387 h 174539"/>
                      <a:gd name="connsiteX8" fmla="*/ 49597 w 144828"/>
                      <a:gd name="connsiteY8" fmla="*/ 170387 h 174539"/>
                      <a:gd name="connsiteX9" fmla="*/ 60615 w 144828"/>
                      <a:gd name="connsiteY9" fmla="*/ 159369 h 174539"/>
                      <a:gd name="connsiteX10" fmla="*/ 77929 w 144828"/>
                      <a:gd name="connsiteY10" fmla="*/ 154647 h 174539"/>
                      <a:gd name="connsiteX11" fmla="*/ 122002 w 144828"/>
                      <a:gd name="connsiteY11" fmla="*/ 142055 h 174539"/>
                      <a:gd name="connsiteX12" fmla="*/ 136168 w 144828"/>
                      <a:gd name="connsiteY12" fmla="*/ 90112 h 17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828" h="174539">
                        <a:moveTo>
                          <a:pt x="136168" y="90112"/>
                        </a:moveTo>
                        <a:cubicBezTo>
                          <a:pt x="109410" y="63354"/>
                          <a:pt x="82651" y="35022"/>
                          <a:pt x="55893" y="8264"/>
                        </a:cubicBezTo>
                        <a:cubicBezTo>
                          <a:pt x="44874" y="-2755"/>
                          <a:pt x="24412" y="-2755"/>
                          <a:pt x="13394" y="8264"/>
                        </a:cubicBezTo>
                        <a:cubicBezTo>
                          <a:pt x="2377" y="20856"/>
                          <a:pt x="2377" y="38170"/>
                          <a:pt x="13394" y="50762"/>
                        </a:cubicBezTo>
                        <a:cubicBezTo>
                          <a:pt x="29134" y="66502"/>
                          <a:pt x="43301" y="82242"/>
                          <a:pt x="59041" y="97983"/>
                        </a:cubicBezTo>
                        <a:cubicBezTo>
                          <a:pt x="46449" y="101131"/>
                          <a:pt x="35431" y="104279"/>
                          <a:pt x="24412" y="109001"/>
                        </a:cubicBezTo>
                        <a:cubicBezTo>
                          <a:pt x="13394" y="113723"/>
                          <a:pt x="3950" y="121593"/>
                          <a:pt x="802" y="134185"/>
                        </a:cubicBezTo>
                        <a:cubicBezTo>
                          <a:pt x="-2346" y="148351"/>
                          <a:pt x="3950" y="164091"/>
                          <a:pt x="16542" y="170387"/>
                        </a:cubicBezTo>
                        <a:cubicBezTo>
                          <a:pt x="25987" y="175109"/>
                          <a:pt x="40153" y="176683"/>
                          <a:pt x="49597" y="170387"/>
                        </a:cubicBezTo>
                        <a:cubicBezTo>
                          <a:pt x="54319" y="167239"/>
                          <a:pt x="57467" y="164091"/>
                          <a:pt x="60615" y="159369"/>
                        </a:cubicBezTo>
                        <a:cubicBezTo>
                          <a:pt x="66911" y="157795"/>
                          <a:pt x="73208" y="156221"/>
                          <a:pt x="77929" y="154647"/>
                        </a:cubicBezTo>
                        <a:cubicBezTo>
                          <a:pt x="92095" y="149925"/>
                          <a:pt x="106261" y="145203"/>
                          <a:pt x="122002" y="142055"/>
                        </a:cubicBezTo>
                        <a:cubicBezTo>
                          <a:pt x="145612" y="132611"/>
                          <a:pt x="151908" y="105853"/>
                          <a:pt x="136168" y="90112"/>
                        </a:cubicBezTo>
                        <a:close/>
                      </a:path>
                    </a:pathLst>
                  </a:custGeom>
                  <a:solidFill>
                    <a:srgbClr val="534741"/>
                  </a:solidFill>
                  <a:ln w="15737"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7D3A2002-6CD2-45D3-B417-33C3E9A6912E}"/>
                      </a:ext>
                    </a:extLst>
                  </p:cNvPr>
                  <p:cNvSpPr/>
                  <p:nvPr/>
                </p:nvSpPr>
                <p:spPr>
                  <a:xfrm>
                    <a:off x="8923335" y="2655873"/>
                    <a:ext cx="131201" cy="155636"/>
                  </a:xfrm>
                  <a:custGeom>
                    <a:avLst/>
                    <a:gdLst>
                      <a:gd name="connsiteX0" fmla="*/ 87128 w 131201"/>
                      <a:gd name="connsiteY0" fmla="*/ 36886 h 155636"/>
                      <a:gd name="connsiteX1" fmla="*/ 83981 w 131201"/>
                      <a:gd name="connsiteY1" fmla="*/ 14850 h 155636"/>
                      <a:gd name="connsiteX2" fmla="*/ 66665 w 131201"/>
                      <a:gd name="connsiteY2" fmla="*/ 684 h 155636"/>
                      <a:gd name="connsiteX3" fmla="*/ 30464 w 131201"/>
                      <a:gd name="connsiteY3" fmla="*/ 21146 h 155636"/>
                      <a:gd name="connsiteX4" fmla="*/ 19445 w 131201"/>
                      <a:gd name="connsiteY4" fmla="*/ 66793 h 155636"/>
                      <a:gd name="connsiteX5" fmla="*/ 16298 w 131201"/>
                      <a:gd name="connsiteY5" fmla="*/ 77811 h 155636"/>
                      <a:gd name="connsiteX6" fmla="*/ 16298 w 131201"/>
                      <a:gd name="connsiteY6" fmla="*/ 79385 h 155636"/>
                      <a:gd name="connsiteX7" fmla="*/ 14724 w 131201"/>
                      <a:gd name="connsiteY7" fmla="*/ 84107 h 155636"/>
                      <a:gd name="connsiteX8" fmla="*/ 3705 w 131201"/>
                      <a:gd name="connsiteY8" fmla="*/ 106143 h 155636"/>
                      <a:gd name="connsiteX9" fmla="*/ 22594 w 131201"/>
                      <a:gd name="connsiteY9" fmla="*/ 148641 h 155636"/>
                      <a:gd name="connsiteX10" fmla="*/ 102868 w 131201"/>
                      <a:gd name="connsiteY10" fmla="*/ 153363 h 155636"/>
                      <a:gd name="connsiteX11" fmla="*/ 123331 w 131201"/>
                      <a:gd name="connsiteY11" fmla="*/ 143919 h 155636"/>
                      <a:gd name="connsiteX12" fmla="*/ 131201 w 131201"/>
                      <a:gd name="connsiteY12" fmla="*/ 123457 h 155636"/>
                      <a:gd name="connsiteX13" fmla="*/ 121756 w 131201"/>
                      <a:gd name="connsiteY13" fmla="*/ 102995 h 155636"/>
                      <a:gd name="connsiteX14" fmla="*/ 101295 w 131201"/>
                      <a:gd name="connsiteY14" fmla="*/ 95125 h 155636"/>
                      <a:gd name="connsiteX15" fmla="*/ 72962 w 131201"/>
                      <a:gd name="connsiteY15" fmla="*/ 96699 h 155636"/>
                      <a:gd name="connsiteX16" fmla="*/ 87128 w 131201"/>
                      <a:gd name="connsiteY16" fmla="*/ 36886 h 15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201" h="155636">
                        <a:moveTo>
                          <a:pt x="87128" y="36886"/>
                        </a:moveTo>
                        <a:cubicBezTo>
                          <a:pt x="88702" y="29016"/>
                          <a:pt x="88702" y="21146"/>
                          <a:pt x="83981" y="14850"/>
                        </a:cubicBezTo>
                        <a:cubicBezTo>
                          <a:pt x="80832" y="8554"/>
                          <a:pt x="72962" y="2258"/>
                          <a:pt x="66665" y="684"/>
                        </a:cubicBezTo>
                        <a:cubicBezTo>
                          <a:pt x="52501" y="-2464"/>
                          <a:pt x="33611" y="5406"/>
                          <a:pt x="30464" y="21146"/>
                        </a:cubicBezTo>
                        <a:cubicBezTo>
                          <a:pt x="28891" y="36886"/>
                          <a:pt x="24168" y="52627"/>
                          <a:pt x="19445" y="66793"/>
                        </a:cubicBezTo>
                        <a:cubicBezTo>
                          <a:pt x="17871" y="69941"/>
                          <a:pt x="16298" y="73089"/>
                          <a:pt x="16298" y="77811"/>
                        </a:cubicBezTo>
                        <a:cubicBezTo>
                          <a:pt x="19445" y="69941"/>
                          <a:pt x="16298" y="76237"/>
                          <a:pt x="16298" y="79385"/>
                        </a:cubicBezTo>
                        <a:cubicBezTo>
                          <a:pt x="16298" y="80959"/>
                          <a:pt x="14724" y="82533"/>
                          <a:pt x="14724" y="84107"/>
                        </a:cubicBezTo>
                        <a:cubicBezTo>
                          <a:pt x="11575" y="91977"/>
                          <a:pt x="6854" y="98273"/>
                          <a:pt x="3705" y="106143"/>
                        </a:cubicBezTo>
                        <a:cubicBezTo>
                          <a:pt x="-5739" y="123457"/>
                          <a:pt x="3705" y="143919"/>
                          <a:pt x="22594" y="148641"/>
                        </a:cubicBezTo>
                        <a:cubicBezTo>
                          <a:pt x="47778" y="154937"/>
                          <a:pt x="76111" y="158085"/>
                          <a:pt x="102868" y="153363"/>
                        </a:cubicBezTo>
                        <a:cubicBezTo>
                          <a:pt x="110739" y="151790"/>
                          <a:pt x="118609" y="150215"/>
                          <a:pt x="123331" y="143919"/>
                        </a:cubicBezTo>
                        <a:cubicBezTo>
                          <a:pt x="128052" y="139197"/>
                          <a:pt x="131201" y="129753"/>
                          <a:pt x="131201" y="123457"/>
                        </a:cubicBezTo>
                        <a:cubicBezTo>
                          <a:pt x="131201" y="115587"/>
                          <a:pt x="128052" y="107717"/>
                          <a:pt x="121756" y="102995"/>
                        </a:cubicBezTo>
                        <a:cubicBezTo>
                          <a:pt x="117035" y="98273"/>
                          <a:pt x="109165" y="93551"/>
                          <a:pt x="101295" y="95125"/>
                        </a:cubicBezTo>
                        <a:cubicBezTo>
                          <a:pt x="91851" y="96699"/>
                          <a:pt x="82405" y="96699"/>
                          <a:pt x="72962" y="96699"/>
                        </a:cubicBezTo>
                        <a:cubicBezTo>
                          <a:pt x="79258" y="77811"/>
                          <a:pt x="85555" y="57349"/>
                          <a:pt x="87128" y="36886"/>
                        </a:cubicBezTo>
                        <a:close/>
                      </a:path>
                    </a:pathLst>
                  </a:custGeom>
                  <a:solidFill>
                    <a:srgbClr val="534741"/>
                  </a:solidFill>
                  <a:ln w="15737"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5507BA6B-2E3D-4EF9-8478-8DCB471B56D5}"/>
                      </a:ext>
                    </a:extLst>
                  </p:cNvPr>
                  <p:cNvSpPr/>
                  <p:nvPr/>
                </p:nvSpPr>
                <p:spPr>
                  <a:xfrm>
                    <a:off x="7755367" y="2222020"/>
                    <a:ext cx="175727" cy="164200"/>
                  </a:xfrm>
                  <a:custGeom>
                    <a:avLst/>
                    <a:gdLst>
                      <a:gd name="connsiteX0" fmla="*/ 146990 w 175727"/>
                      <a:gd name="connsiteY0" fmla="*/ 109 h 164200"/>
                      <a:gd name="connsiteX1" fmla="*/ 117084 w 175727"/>
                      <a:gd name="connsiteY1" fmla="*/ 30016 h 164200"/>
                      <a:gd name="connsiteX2" fmla="*/ 110788 w 175727"/>
                      <a:gd name="connsiteY2" fmla="*/ 91402 h 164200"/>
                      <a:gd name="connsiteX3" fmla="*/ 36809 w 175727"/>
                      <a:gd name="connsiteY3" fmla="*/ 59922 h 164200"/>
                      <a:gd name="connsiteX4" fmla="*/ 607 w 175727"/>
                      <a:gd name="connsiteY4" fmla="*/ 80384 h 164200"/>
                      <a:gd name="connsiteX5" fmla="*/ 21069 w 175727"/>
                      <a:gd name="connsiteY5" fmla="*/ 116587 h 164200"/>
                      <a:gd name="connsiteX6" fmla="*/ 35235 w 175727"/>
                      <a:gd name="connsiteY6" fmla="*/ 121309 h 164200"/>
                      <a:gd name="connsiteX7" fmla="*/ 41532 w 175727"/>
                      <a:gd name="connsiteY7" fmla="*/ 124457 h 164200"/>
                      <a:gd name="connsiteX8" fmla="*/ 43105 w 175727"/>
                      <a:gd name="connsiteY8" fmla="*/ 124457 h 164200"/>
                      <a:gd name="connsiteX9" fmla="*/ 44679 w 175727"/>
                      <a:gd name="connsiteY9" fmla="*/ 124457 h 164200"/>
                      <a:gd name="connsiteX10" fmla="*/ 69864 w 175727"/>
                      <a:gd name="connsiteY10" fmla="*/ 135475 h 164200"/>
                      <a:gd name="connsiteX11" fmla="*/ 120232 w 175727"/>
                      <a:gd name="connsiteY11" fmla="*/ 160659 h 164200"/>
                      <a:gd name="connsiteX12" fmla="*/ 150138 w 175727"/>
                      <a:gd name="connsiteY12" fmla="*/ 160659 h 164200"/>
                      <a:gd name="connsiteX13" fmla="*/ 164305 w 175727"/>
                      <a:gd name="connsiteY13" fmla="*/ 135475 h 164200"/>
                      <a:gd name="connsiteX14" fmla="*/ 175323 w 175727"/>
                      <a:gd name="connsiteY14" fmla="*/ 26868 h 164200"/>
                      <a:gd name="connsiteX15" fmla="*/ 146990 w 175727"/>
                      <a:gd name="connsiteY15" fmla="*/ 109 h 16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727" h="164200">
                        <a:moveTo>
                          <a:pt x="146990" y="109"/>
                        </a:moveTo>
                        <a:cubicBezTo>
                          <a:pt x="129676" y="1683"/>
                          <a:pt x="118658" y="12701"/>
                          <a:pt x="117084" y="30016"/>
                        </a:cubicBezTo>
                        <a:cubicBezTo>
                          <a:pt x="115509" y="50478"/>
                          <a:pt x="112362" y="70940"/>
                          <a:pt x="110788" y="91402"/>
                        </a:cubicBezTo>
                        <a:cubicBezTo>
                          <a:pt x="87177" y="80384"/>
                          <a:pt x="61994" y="69366"/>
                          <a:pt x="36809" y="59922"/>
                        </a:cubicBezTo>
                        <a:cubicBezTo>
                          <a:pt x="22643" y="55200"/>
                          <a:pt x="3755" y="66218"/>
                          <a:pt x="607" y="80384"/>
                        </a:cubicBezTo>
                        <a:cubicBezTo>
                          <a:pt x="-2542" y="97698"/>
                          <a:pt x="6903" y="110290"/>
                          <a:pt x="21069" y="116587"/>
                        </a:cubicBezTo>
                        <a:cubicBezTo>
                          <a:pt x="25791" y="118160"/>
                          <a:pt x="30513" y="119734"/>
                          <a:pt x="35235" y="121309"/>
                        </a:cubicBezTo>
                        <a:cubicBezTo>
                          <a:pt x="36809" y="122882"/>
                          <a:pt x="39957" y="122882"/>
                          <a:pt x="41532" y="124457"/>
                        </a:cubicBezTo>
                        <a:cubicBezTo>
                          <a:pt x="41532" y="124457"/>
                          <a:pt x="41532" y="124457"/>
                          <a:pt x="43105" y="124457"/>
                        </a:cubicBezTo>
                        <a:cubicBezTo>
                          <a:pt x="43105" y="124457"/>
                          <a:pt x="43105" y="124457"/>
                          <a:pt x="44679" y="124457"/>
                        </a:cubicBezTo>
                        <a:cubicBezTo>
                          <a:pt x="52549" y="127605"/>
                          <a:pt x="61994" y="132327"/>
                          <a:pt x="69864" y="135475"/>
                        </a:cubicBezTo>
                        <a:cubicBezTo>
                          <a:pt x="87177" y="143345"/>
                          <a:pt x="104492" y="152789"/>
                          <a:pt x="120232" y="160659"/>
                        </a:cubicBezTo>
                        <a:cubicBezTo>
                          <a:pt x="129676" y="165381"/>
                          <a:pt x="140694" y="165381"/>
                          <a:pt x="150138" y="160659"/>
                        </a:cubicBezTo>
                        <a:cubicBezTo>
                          <a:pt x="159583" y="154363"/>
                          <a:pt x="164305" y="146493"/>
                          <a:pt x="164305" y="135475"/>
                        </a:cubicBezTo>
                        <a:cubicBezTo>
                          <a:pt x="167453" y="99272"/>
                          <a:pt x="172175" y="63070"/>
                          <a:pt x="175323" y="26868"/>
                        </a:cubicBezTo>
                        <a:cubicBezTo>
                          <a:pt x="178470" y="14276"/>
                          <a:pt x="162730" y="-1465"/>
                          <a:pt x="146990" y="109"/>
                        </a:cubicBezTo>
                        <a:close/>
                      </a:path>
                    </a:pathLst>
                  </a:custGeom>
                  <a:solidFill>
                    <a:srgbClr val="534741"/>
                  </a:solidFill>
                  <a:ln w="15737" cap="flat">
                    <a:noFill/>
                    <a:prstDash val="solid"/>
                    <a:miter/>
                  </a:ln>
                </p:spPr>
                <p:txBody>
                  <a:bodyPr rtlCol="0" anchor="ctr"/>
                  <a:lstStyle/>
                  <a:p>
                    <a:endParaRPr lang="en-US"/>
                  </a:p>
                </p:txBody>
              </p:sp>
              <p:grpSp>
                <p:nvGrpSpPr>
                  <p:cNvPr id="60" name="กราฟิก 5">
                    <a:extLst>
                      <a:ext uri="{FF2B5EF4-FFF2-40B4-BE49-F238E27FC236}">
                        <a16:creationId xmlns:a16="http://schemas.microsoft.com/office/drawing/2014/main" xmlns="" id="{16475EAC-363E-4602-9257-F78D584B546E}"/>
                      </a:ext>
                    </a:extLst>
                  </p:cNvPr>
                  <p:cNvGrpSpPr/>
                  <p:nvPr/>
                </p:nvGrpSpPr>
                <p:grpSpPr>
                  <a:xfrm>
                    <a:off x="8709827" y="2886363"/>
                    <a:ext cx="113746" cy="89718"/>
                    <a:chOff x="8709827" y="2886363"/>
                    <a:chExt cx="113746" cy="89718"/>
                  </a:xfrm>
                  <a:solidFill>
                    <a:srgbClr val="080808"/>
                  </a:solidFill>
                </p:grpSpPr>
                <p:sp>
                  <p:nvSpPr>
                    <p:cNvPr id="61" name="รูปแบบอิสระ: รูปร่าง 60">
                      <a:extLst>
                        <a:ext uri="{FF2B5EF4-FFF2-40B4-BE49-F238E27FC236}">
                          <a16:creationId xmlns:a16="http://schemas.microsoft.com/office/drawing/2014/main" xmlns="" id="{8351494F-85E8-403C-A02C-D5BAA308ED42}"/>
                        </a:ext>
                      </a:extLst>
                    </p:cNvPr>
                    <p:cNvSpPr/>
                    <p:nvPr/>
                  </p:nvSpPr>
                  <p:spPr>
                    <a:xfrm>
                      <a:off x="8709827" y="2886363"/>
                      <a:ext cx="83645" cy="67971"/>
                    </a:xfrm>
                    <a:custGeom>
                      <a:avLst/>
                      <a:gdLst>
                        <a:gd name="connsiteX0" fmla="*/ 6296 w 83645"/>
                        <a:gd name="connsiteY0" fmla="*/ 67682 h 67971"/>
                        <a:gd name="connsiteX1" fmla="*/ 0 w 83645"/>
                        <a:gd name="connsiteY1" fmla="*/ 61386 h 67971"/>
                        <a:gd name="connsiteX2" fmla="*/ 6296 w 83645"/>
                        <a:gd name="connsiteY2" fmla="*/ 55091 h 67971"/>
                        <a:gd name="connsiteX3" fmla="*/ 58238 w 83645"/>
                        <a:gd name="connsiteY3" fmla="*/ 40924 h 67971"/>
                        <a:gd name="connsiteX4" fmla="*/ 69257 w 83645"/>
                        <a:gd name="connsiteY4" fmla="*/ 7870 h 67971"/>
                        <a:gd name="connsiteX5" fmla="*/ 75552 w 83645"/>
                        <a:gd name="connsiteY5" fmla="*/ 0 h 67971"/>
                        <a:gd name="connsiteX6" fmla="*/ 83422 w 83645"/>
                        <a:gd name="connsiteY6" fmla="*/ 6296 h 67971"/>
                        <a:gd name="connsiteX7" fmla="*/ 69257 w 83645"/>
                        <a:gd name="connsiteY7" fmla="*/ 50368 h 67971"/>
                        <a:gd name="connsiteX8" fmla="*/ 6296 w 83645"/>
                        <a:gd name="connsiteY8" fmla="*/ 67682 h 6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 h="67971">
                          <a:moveTo>
                            <a:pt x="6296" y="67682"/>
                          </a:moveTo>
                          <a:cubicBezTo>
                            <a:pt x="3147" y="67682"/>
                            <a:pt x="0" y="64534"/>
                            <a:pt x="0" y="61386"/>
                          </a:cubicBezTo>
                          <a:cubicBezTo>
                            <a:pt x="0" y="58238"/>
                            <a:pt x="3147" y="55091"/>
                            <a:pt x="6296" y="55091"/>
                          </a:cubicBezTo>
                          <a:cubicBezTo>
                            <a:pt x="29907" y="56664"/>
                            <a:pt x="47220" y="51942"/>
                            <a:pt x="58238" y="40924"/>
                          </a:cubicBezTo>
                          <a:cubicBezTo>
                            <a:pt x="70831" y="26758"/>
                            <a:pt x="69257" y="7870"/>
                            <a:pt x="69257" y="7870"/>
                          </a:cubicBezTo>
                          <a:cubicBezTo>
                            <a:pt x="69257" y="4722"/>
                            <a:pt x="70831" y="1574"/>
                            <a:pt x="75552" y="0"/>
                          </a:cubicBezTo>
                          <a:cubicBezTo>
                            <a:pt x="78701" y="0"/>
                            <a:pt x="81848" y="1574"/>
                            <a:pt x="83422" y="6296"/>
                          </a:cubicBezTo>
                          <a:cubicBezTo>
                            <a:pt x="83422" y="7870"/>
                            <a:pt x="86571" y="31480"/>
                            <a:pt x="69257" y="50368"/>
                          </a:cubicBezTo>
                          <a:cubicBezTo>
                            <a:pt x="55090" y="64534"/>
                            <a:pt x="34628" y="69257"/>
                            <a:pt x="6296" y="67682"/>
                          </a:cubicBezTo>
                          <a:close/>
                        </a:path>
                      </a:pathLst>
                    </a:custGeom>
                    <a:solidFill>
                      <a:srgbClr val="080808"/>
                    </a:solidFill>
                    <a:ln w="15737"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763C2BC4-2478-4682-B410-7CD77BA2CD30}"/>
                        </a:ext>
                      </a:extLst>
                    </p:cNvPr>
                    <p:cNvSpPr/>
                    <p:nvPr/>
                  </p:nvSpPr>
                  <p:spPr>
                    <a:xfrm>
                      <a:off x="8724950" y="2925295"/>
                      <a:ext cx="98624" cy="50787"/>
                    </a:xfrm>
                    <a:custGeom>
                      <a:avLst/>
                      <a:gdLst>
                        <a:gd name="connsiteX0" fmla="*/ 39968 w 98624"/>
                        <a:gd name="connsiteY0" fmla="*/ 50787 h 50787"/>
                        <a:gd name="connsiteX1" fmla="*/ 3765 w 98624"/>
                        <a:gd name="connsiteY1" fmla="*/ 41343 h 50787"/>
                        <a:gd name="connsiteX2" fmla="*/ 617 w 98624"/>
                        <a:gd name="connsiteY2" fmla="*/ 31899 h 50787"/>
                        <a:gd name="connsiteX3" fmla="*/ 10061 w 98624"/>
                        <a:gd name="connsiteY3" fmla="*/ 28751 h 50787"/>
                        <a:gd name="connsiteX4" fmla="*/ 63578 w 98624"/>
                        <a:gd name="connsiteY4" fmla="*/ 33473 h 50787"/>
                        <a:gd name="connsiteX5" fmla="*/ 85614 w 98624"/>
                        <a:gd name="connsiteY5" fmla="*/ 5141 h 50787"/>
                        <a:gd name="connsiteX6" fmla="*/ 93485 w 98624"/>
                        <a:gd name="connsiteY6" fmla="*/ 419 h 50787"/>
                        <a:gd name="connsiteX7" fmla="*/ 98205 w 98624"/>
                        <a:gd name="connsiteY7" fmla="*/ 8289 h 50787"/>
                        <a:gd name="connsiteX8" fmla="*/ 69874 w 98624"/>
                        <a:gd name="connsiteY8" fmla="*/ 44491 h 50787"/>
                        <a:gd name="connsiteX9" fmla="*/ 39968 w 98624"/>
                        <a:gd name="connsiteY9" fmla="*/ 50787 h 5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624" h="50787">
                          <a:moveTo>
                            <a:pt x="39968" y="50787"/>
                          </a:moveTo>
                          <a:cubicBezTo>
                            <a:pt x="28948" y="50787"/>
                            <a:pt x="16357" y="46065"/>
                            <a:pt x="3765" y="41343"/>
                          </a:cubicBezTo>
                          <a:cubicBezTo>
                            <a:pt x="617" y="39769"/>
                            <a:pt x="-956" y="36621"/>
                            <a:pt x="617" y="31899"/>
                          </a:cubicBezTo>
                          <a:cubicBezTo>
                            <a:pt x="2191" y="28751"/>
                            <a:pt x="5338" y="27177"/>
                            <a:pt x="10061" y="28751"/>
                          </a:cubicBezTo>
                          <a:cubicBezTo>
                            <a:pt x="32098" y="38195"/>
                            <a:pt x="50985" y="39769"/>
                            <a:pt x="63578" y="33473"/>
                          </a:cubicBezTo>
                          <a:cubicBezTo>
                            <a:pt x="80892" y="25603"/>
                            <a:pt x="85614" y="5141"/>
                            <a:pt x="85614" y="5141"/>
                          </a:cubicBezTo>
                          <a:cubicBezTo>
                            <a:pt x="87188" y="1993"/>
                            <a:pt x="90335" y="-1155"/>
                            <a:pt x="93485" y="419"/>
                          </a:cubicBezTo>
                          <a:cubicBezTo>
                            <a:pt x="96632" y="1993"/>
                            <a:pt x="99779" y="5141"/>
                            <a:pt x="98205" y="8289"/>
                          </a:cubicBezTo>
                          <a:cubicBezTo>
                            <a:pt x="98205" y="9863"/>
                            <a:pt x="91909" y="33473"/>
                            <a:pt x="69874" y="44491"/>
                          </a:cubicBezTo>
                          <a:cubicBezTo>
                            <a:pt x="60429" y="49213"/>
                            <a:pt x="50985" y="50787"/>
                            <a:pt x="39968" y="50787"/>
                          </a:cubicBezTo>
                          <a:close/>
                        </a:path>
                      </a:pathLst>
                    </a:custGeom>
                    <a:solidFill>
                      <a:srgbClr val="080808"/>
                    </a:solidFill>
                    <a:ln w="15737" cap="flat">
                      <a:noFill/>
                      <a:prstDash val="solid"/>
                      <a:miter/>
                    </a:ln>
                  </p:spPr>
                  <p:txBody>
                    <a:bodyPr rtlCol="0" anchor="ctr"/>
                    <a:lstStyle/>
                    <a:p>
                      <a:endParaRPr lang="en-US"/>
                    </a:p>
                  </p:txBody>
                </p:sp>
              </p:grpSp>
              <p:sp>
                <p:nvSpPr>
                  <p:cNvPr id="63" name="รูปแบบอิสระ: รูปร่าง 62">
                    <a:extLst>
                      <a:ext uri="{FF2B5EF4-FFF2-40B4-BE49-F238E27FC236}">
                        <a16:creationId xmlns:a16="http://schemas.microsoft.com/office/drawing/2014/main" xmlns="" id="{BB25652F-67A0-4494-87E2-E0B79E866B3B}"/>
                      </a:ext>
                    </a:extLst>
                  </p:cNvPr>
                  <p:cNvSpPr/>
                  <p:nvPr/>
                </p:nvSpPr>
                <p:spPr>
                  <a:xfrm>
                    <a:off x="8466462" y="2761622"/>
                    <a:ext cx="151045" cy="126616"/>
                  </a:xfrm>
                  <a:custGeom>
                    <a:avLst/>
                    <a:gdLst>
                      <a:gd name="connsiteX0" fmla="*/ 142627 w 151045"/>
                      <a:gd name="connsiteY0" fmla="*/ 9838 h 126616"/>
                      <a:gd name="connsiteX1" fmla="*/ 38743 w 151045"/>
                      <a:gd name="connsiteY1" fmla="*/ 19282 h 126616"/>
                      <a:gd name="connsiteX2" fmla="*/ 966 w 151045"/>
                      <a:gd name="connsiteY2" fmla="*/ 115297 h 126616"/>
                      <a:gd name="connsiteX3" fmla="*/ 19854 w 151045"/>
                      <a:gd name="connsiteY3" fmla="*/ 126315 h 126616"/>
                      <a:gd name="connsiteX4" fmla="*/ 30873 w 151045"/>
                      <a:gd name="connsiteY4" fmla="*/ 107426 h 126616"/>
                      <a:gd name="connsiteX5" fmla="*/ 57630 w 151045"/>
                      <a:gd name="connsiteY5" fmla="*/ 42892 h 126616"/>
                      <a:gd name="connsiteX6" fmla="*/ 130034 w 151045"/>
                      <a:gd name="connsiteY6" fmla="*/ 35022 h 126616"/>
                      <a:gd name="connsiteX7" fmla="*/ 150497 w 151045"/>
                      <a:gd name="connsiteY7" fmla="*/ 28726 h 126616"/>
                      <a:gd name="connsiteX8" fmla="*/ 142627 w 151045"/>
                      <a:gd name="connsiteY8" fmla="*/ 9838 h 12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45" h="126616">
                        <a:moveTo>
                          <a:pt x="142627" y="9838"/>
                        </a:moveTo>
                        <a:cubicBezTo>
                          <a:pt x="109573" y="-5903"/>
                          <a:pt x="68649" y="-2755"/>
                          <a:pt x="38743" y="19282"/>
                        </a:cubicBezTo>
                        <a:cubicBezTo>
                          <a:pt x="8836" y="41318"/>
                          <a:pt x="-3757" y="79094"/>
                          <a:pt x="966" y="115297"/>
                        </a:cubicBezTo>
                        <a:cubicBezTo>
                          <a:pt x="2540" y="123167"/>
                          <a:pt x="11983" y="127889"/>
                          <a:pt x="19854" y="126315"/>
                        </a:cubicBezTo>
                        <a:cubicBezTo>
                          <a:pt x="27724" y="124741"/>
                          <a:pt x="30873" y="116871"/>
                          <a:pt x="30873" y="107426"/>
                        </a:cubicBezTo>
                        <a:cubicBezTo>
                          <a:pt x="27724" y="83816"/>
                          <a:pt x="38743" y="57058"/>
                          <a:pt x="57630" y="42892"/>
                        </a:cubicBezTo>
                        <a:cubicBezTo>
                          <a:pt x="78093" y="27152"/>
                          <a:pt x="106424" y="24004"/>
                          <a:pt x="130034" y="35022"/>
                        </a:cubicBezTo>
                        <a:cubicBezTo>
                          <a:pt x="137905" y="38170"/>
                          <a:pt x="145775" y="36596"/>
                          <a:pt x="150497" y="28726"/>
                        </a:cubicBezTo>
                        <a:cubicBezTo>
                          <a:pt x="152071" y="24004"/>
                          <a:pt x="150497" y="12986"/>
                          <a:pt x="142627" y="9838"/>
                        </a:cubicBezTo>
                        <a:close/>
                      </a:path>
                    </a:pathLst>
                  </a:custGeom>
                  <a:solidFill>
                    <a:srgbClr val="080808"/>
                  </a:solidFill>
                  <a:ln w="15737"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CC60E098-7BB0-421F-8028-120BA5B6AE77}"/>
                      </a:ext>
                    </a:extLst>
                  </p:cNvPr>
                  <p:cNvSpPr/>
                  <p:nvPr/>
                </p:nvSpPr>
                <p:spPr>
                  <a:xfrm>
                    <a:off x="7976133" y="3053025"/>
                    <a:ext cx="164904" cy="107216"/>
                  </a:xfrm>
                  <a:custGeom>
                    <a:avLst/>
                    <a:gdLst>
                      <a:gd name="connsiteX0" fmla="*/ 202 w 164904"/>
                      <a:gd name="connsiteY0" fmla="*/ 93050 h 107216"/>
                      <a:gd name="connsiteX1" fmla="*/ 58441 w 164904"/>
                      <a:gd name="connsiteY1" fmla="*/ 8053 h 107216"/>
                      <a:gd name="connsiteX2" fmla="*/ 160752 w 164904"/>
                      <a:gd name="connsiteY2" fmla="*/ 20646 h 107216"/>
                      <a:gd name="connsiteX3" fmla="*/ 160752 w 164904"/>
                      <a:gd name="connsiteY3" fmla="*/ 41108 h 107216"/>
                      <a:gd name="connsiteX4" fmla="*/ 140290 w 164904"/>
                      <a:gd name="connsiteY4" fmla="*/ 41108 h 107216"/>
                      <a:gd name="connsiteX5" fmla="*/ 71033 w 164904"/>
                      <a:gd name="connsiteY5" fmla="*/ 33238 h 107216"/>
                      <a:gd name="connsiteX6" fmla="*/ 28535 w 164904"/>
                      <a:gd name="connsiteY6" fmla="*/ 93050 h 107216"/>
                      <a:gd name="connsiteX7" fmla="*/ 14369 w 164904"/>
                      <a:gd name="connsiteY7" fmla="*/ 107216 h 107216"/>
                      <a:gd name="connsiteX8" fmla="*/ 202 w 164904"/>
                      <a:gd name="connsiteY8" fmla="*/ 93050 h 1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04" h="107216">
                        <a:moveTo>
                          <a:pt x="202" y="93050"/>
                        </a:moveTo>
                        <a:cubicBezTo>
                          <a:pt x="3351" y="56848"/>
                          <a:pt x="25387" y="22220"/>
                          <a:pt x="58441" y="8053"/>
                        </a:cubicBezTo>
                        <a:cubicBezTo>
                          <a:pt x="93070" y="-6113"/>
                          <a:pt x="130845" y="-1391"/>
                          <a:pt x="160752" y="20646"/>
                        </a:cubicBezTo>
                        <a:cubicBezTo>
                          <a:pt x="167049" y="25368"/>
                          <a:pt x="165474" y="36386"/>
                          <a:pt x="160752" y="41108"/>
                        </a:cubicBezTo>
                        <a:cubicBezTo>
                          <a:pt x="154456" y="47404"/>
                          <a:pt x="146586" y="45830"/>
                          <a:pt x="140290" y="41108"/>
                        </a:cubicBezTo>
                        <a:cubicBezTo>
                          <a:pt x="121402" y="26942"/>
                          <a:pt x="93070" y="23794"/>
                          <a:pt x="71033" y="33238"/>
                        </a:cubicBezTo>
                        <a:cubicBezTo>
                          <a:pt x="47423" y="42682"/>
                          <a:pt x="30109" y="67866"/>
                          <a:pt x="28535" y="93050"/>
                        </a:cubicBezTo>
                        <a:cubicBezTo>
                          <a:pt x="28535" y="100920"/>
                          <a:pt x="22239" y="107216"/>
                          <a:pt x="14369" y="107216"/>
                        </a:cubicBezTo>
                        <a:cubicBezTo>
                          <a:pt x="6499" y="107216"/>
                          <a:pt x="-1371" y="100920"/>
                          <a:pt x="202" y="93050"/>
                        </a:cubicBezTo>
                        <a:close/>
                      </a:path>
                    </a:pathLst>
                  </a:custGeom>
                  <a:solidFill>
                    <a:srgbClr val="080808"/>
                  </a:solidFill>
                  <a:ln w="15737"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BA4A39EE-4490-48E7-9433-08BE46CA9E8E}"/>
                      </a:ext>
                    </a:extLst>
                  </p:cNvPr>
                  <p:cNvSpPr/>
                  <p:nvPr/>
                </p:nvSpPr>
                <p:spPr>
                  <a:xfrm>
                    <a:off x="8108788" y="1978949"/>
                    <a:ext cx="714366" cy="707859"/>
                  </a:xfrm>
                  <a:custGeom>
                    <a:avLst/>
                    <a:gdLst>
                      <a:gd name="connsiteX0" fmla="*/ 602612 w 714366"/>
                      <a:gd name="connsiteY0" fmla="*/ 266790 h 707859"/>
                      <a:gd name="connsiteX1" fmla="*/ 547522 w 714366"/>
                      <a:gd name="connsiteY1" fmla="*/ 246328 h 707859"/>
                      <a:gd name="connsiteX2" fmla="*/ 577428 w 714366"/>
                      <a:gd name="connsiteY2" fmla="*/ 170775 h 707859"/>
                      <a:gd name="connsiteX3" fmla="*/ 476691 w 714366"/>
                      <a:gd name="connsiteY3" fmla="*/ 2355 h 707859"/>
                      <a:gd name="connsiteX4" fmla="*/ 316141 w 714366"/>
                      <a:gd name="connsiteY4" fmla="*/ 112537 h 707859"/>
                      <a:gd name="connsiteX5" fmla="*/ 306698 w 714366"/>
                      <a:gd name="connsiteY5" fmla="*/ 131425 h 707859"/>
                      <a:gd name="connsiteX6" fmla="*/ 232719 w 714366"/>
                      <a:gd name="connsiteY6" fmla="*/ 65316 h 707859"/>
                      <a:gd name="connsiteX7" fmla="*/ 105224 w 714366"/>
                      <a:gd name="connsiteY7" fmla="*/ 60594 h 707859"/>
                      <a:gd name="connsiteX8" fmla="*/ 53281 w 714366"/>
                      <a:gd name="connsiteY8" fmla="*/ 104666 h 707859"/>
                      <a:gd name="connsiteX9" fmla="*/ 32819 w 714366"/>
                      <a:gd name="connsiteY9" fmla="*/ 136147 h 707859"/>
                      <a:gd name="connsiteX10" fmla="*/ 64299 w 714366"/>
                      <a:gd name="connsiteY10" fmla="*/ 282530 h 707859"/>
                      <a:gd name="connsiteX11" fmla="*/ 100501 w 714366"/>
                      <a:gd name="connsiteY11" fmla="*/ 309288 h 707859"/>
                      <a:gd name="connsiteX12" fmla="*/ 39115 w 714366"/>
                      <a:gd name="connsiteY12" fmla="*/ 354935 h 707859"/>
                      <a:gd name="connsiteX13" fmla="*/ 21800 w 714366"/>
                      <a:gd name="connsiteY13" fmla="*/ 531224 h 707859"/>
                      <a:gd name="connsiteX14" fmla="*/ 198090 w 714366"/>
                      <a:gd name="connsiteY14" fmla="*/ 573723 h 707859"/>
                      <a:gd name="connsiteX15" fmla="*/ 256329 w 714366"/>
                      <a:gd name="connsiteY15" fmla="*/ 526502 h 707859"/>
                      <a:gd name="connsiteX16" fmla="*/ 262625 w 714366"/>
                      <a:gd name="connsiteY16" fmla="*/ 605203 h 707859"/>
                      <a:gd name="connsiteX17" fmla="*/ 407434 w 714366"/>
                      <a:gd name="connsiteY17" fmla="*/ 707514 h 707859"/>
                      <a:gd name="connsiteX18" fmla="*/ 519189 w 714366"/>
                      <a:gd name="connsiteY18" fmla="*/ 520206 h 707859"/>
                      <a:gd name="connsiteX19" fmla="*/ 602612 w 714366"/>
                      <a:gd name="connsiteY19" fmla="*/ 524928 h 707859"/>
                      <a:gd name="connsiteX20" fmla="*/ 714367 w 714366"/>
                      <a:gd name="connsiteY20" fmla="*/ 395859 h 707859"/>
                      <a:gd name="connsiteX21" fmla="*/ 602612 w 714366"/>
                      <a:gd name="connsiteY21" fmla="*/ 266790 h 70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4366" h="707859">
                        <a:moveTo>
                          <a:pt x="602612" y="266790"/>
                        </a:moveTo>
                        <a:cubicBezTo>
                          <a:pt x="585298" y="257346"/>
                          <a:pt x="566409" y="249476"/>
                          <a:pt x="547522" y="246328"/>
                        </a:cubicBezTo>
                        <a:cubicBezTo>
                          <a:pt x="561688" y="222718"/>
                          <a:pt x="572705" y="197533"/>
                          <a:pt x="577428" y="170775"/>
                        </a:cubicBezTo>
                        <a:cubicBezTo>
                          <a:pt x="590019" y="98370"/>
                          <a:pt x="552244" y="18096"/>
                          <a:pt x="476691" y="2355"/>
                        </a:cubicBezTo>
                        <a:cubicBezTo>
                          <a:pt x="401138" y="-13385"/>
                          <a:pt x="347622" y="52724"/>
                          <a:pt x="316141" y="112537"/>
                        </a:cubicBezTo>
                        <a:cubicBezTo>
                          <a:pt x="312993" y="118832"/>
                          <a:pt x="309846" y="125128"/>
                          <a:pt x="306698" y="131425"/>
                        </a:cubicBezTo>
                        <a:cubicBezTo>
                          <a:pt x="286236" y="104666"/>
                          <a:pt x="262625" y="81056"/>
                          <a:pt x="232719" y="65316"/>
                        </a:cubicBezTo>
                        <a:cubicBezTo>
                          <a:pt x="191795" y="46428"/>
                          <a:pt x="147722" y="43280"/>
                          <a:pt x="105224" y="60594"/>
                        </a:cubicBezTo>
                        <a:cubicBezTo>
                          <a:pt x="83187" y="70038"/>
                          <a:pt x="65874" y="85778"/>
                          <a:pt x="53281" y="104666"/>
                        </a:cubicBezTo>
                        <a:cubicBezTo>
                          <a:pt x="45411" y="114110"/>
                          <a:pt x="39115" y="125128"/>
                          <a:pt x="32819" y="136147"/>
                        </a:cubicBezTo>
                        <a:cubicBezTo>
                          <a:pt x="12357" y="186515"/>
                          <a:pt x="24949" y="243180"/>
                          <a:pt x="64299" y="282530"/>
                        </a:cubicBezTo>
                        <a:cubicBezTo>
                          <a:pt x="75317" y="293548"/>
                          <a:pt x="87909" y="301418"/>
                          <a:pt x="100501" y="309288"/>
                        </a:cubicBezTo>
                        <a:cubicBezTo>
                          <a:pt x="76891" y="320306"/>
                          <a:pt x="56429" y="334472"/>
                          <a:pt x="39115" y="354935"/>
                        </a:cubicBezTo>
                        <a:cubicBezTo>
                          <a:pt x="-3383" y="405303"/>
                          <a:pt x="-14402" y="474560"/>
                          <a:pt x="21800" y="531224"/>
                        </a:cubicBezTo>
                        <a:cubicBezTo>
                          <a:pt x="59577" y="591037"/>
                          <a:pt x="138278" y="609925"/>
                          <a:pt x="198090" y="573723"/>
                        </a:cubicBezTo>
                        <a:cubicBezTo>
                          <a:pt x="218552" y="561131"/>
                          <a:pt x="237441" y="543816"/>
                          <a:pt x="256329" y="526502"/>
                        </a:cubicBezTo>
                        <a:cubicBezTo>
                          <a:pt x="253181" y="551686"/>
                          <a:pt x="253181" y="578445"/>
                          <a:pt x="262625" y="605203"/>
                        </a:cubicBezTo>
                        <a:cubicBezTo>
                          <a:pt x="283087" y="668163"/>
                          <a:pt x="341326" y="712236"/>
                          <a:pt x="407434" y="707514"/>
                        </a:cubicBezTo>
                        <a:cubicBezTo>
                          <a:pt x="511319" y="701218"/>
                          <a:pt x="531781" y="608351"/>
                          <a:pt x="519189" y="520206"/>
                        </a:cubicBezTo>
                        <a:cubicBezTo>
                          <a:pt x="545948" y="528076"/>
                          <a:pt x="572705" y="531224"/>
                          <a:pt x="602612" y="524928"/>
                        </a:cubicBezTo>
                        <a:cubicBezTo>
                          <a:pt x="663999" y="512336"/>
                          <a:pt x="714367" y="460394"/>
                          <a:pt x="714367" y="395859"/>
                        </a:cubicBezTo>
                        <a:cubicBezTo>
                          <a:pt x="714367" y="321880"/>
                          <a:pt x="665573" y="284104"/>
                          <a:pt x="602612" y="266790"/>
                        </a:cubicBezTo>
                        <a:close/>
                      </a:path>
                    </a:pathLst>
                  </a:custGeom>
                  <a:solidFill>
                    <a:srgbClr val="F8A6AA"/>
                  </a:solidFill>
                  <a:ln w="47211" cap="rnd">
                    <a:solidFill>
                      <a:srgbClr val="534741"/>
                    </a:solidFill>
                    <a:prstDash val="solid"/>
                    <a:round/>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C117E3F3-A74E-43DE-B538-C706643C6FFF}"/>
                      </a:ext>
                    </a:extLst>
                  </p:cNvPr>
                  <p:cNvSpPr/>
                  <p:nvPr/>
                </p:nvSpPr>
                <p:spPr>
                  <a:xfrm>
                    <a:off x="8344655" y="2225817"/>
                    <a:ext cx="168419" cy="170487"/>
                  </a:xfrm>
                  <a:custGeom>
                    <a:avLst/>
                    <a:gdLst>
                      <a:gd name="connsiteX0" fmla="*/ 130643 w 168419"/>
                      <a:gd name="connsiteY0" fmla="*/ 16774 h 170487"/>
                      <a:gd name="connsiteX1" fmla="*/ 102311 w 168419"/>
                      <a:gd name="connsiteY1" fmla="*/ 2608 h 170487"/>
                      <a:gd name="connsiteX2" fmla="*/ 70831 w 168419"/>
                      <a:gd name="connsiteY2" fmla="*/ 1034 h 170487"/>
                      <a:gd name="connsiteX3" fmla="*/ 40924 w 168419"/>
                      <a:gd name="connsiteY3" fmla="*/ 10478 h 170487"/>
                      <a:gd name="connsiteX4" fmla="*/ 23610 w 168419"/>
                      <a:gd name="connsiteY4" fmla="*/ 24644 h 170487"/>
                      <a:gd name="connsiteX5" fmla="*/ 3148 w 168419"/>
                      <a:gd name="connsiteY5" fmla="*/ 60846 h 170487"/>
                      <a:gd name="connsiteX6" fmla="*/ 0 w 168419"/>
                      <a:gd name="connsiteY6" fmla="*/ 81309 h 170487"/>
                      <a:gd name="connsiteX7" fmla="*/ 11018 w 168419"/>
                      <a:gd name="connsiteY7" fmla="*/ 122233 h 170487"/>
                      <a:gd name="connsiteX8" fmla="*/ 15740 w 168419"/>
                      <a:gd name="connsiteY8" fmla="*/ 130103 h 170487"/>
                      <a:gd name="connsiteX9" fmla="*/ 37776 w 168419"/>
                      <a:gd name="connsiteY9" fmla="*/ 153713 h 170487"/>
                      <a:gd name="connsiteX10" fmla="*/ 66109 w 168419"/>
                      <a:gd name="connsiteY10" fmla="*/ 167879 h 170487"/>
                      <a:gd name="connsiteX11" fmla="*/ 97589 w 168419"/>
                      <a:gd name="connsiteY11" fmla="*/ 169453 h 170487"/>
                      <a:gd name="connsiteX12" fmla="*/ 127496 w 168419"/>
                      <a:gd name="connsiteY12" fmla="*/ 160009 h 170487"/>
                      <a:gd name="connsiteX13" fmla="*/ 144809 w 168419"/>
                      <a:gd name="connsiteY13" fmla="*/ 145843 h 170487"/>
                      <a:gd name="connsiteX14" fmla="*/ 165271 w 168419"/>
                      <a:gd name="connsiteY14" fmla="*/ 109641 h 170487"/>
                      <a:gd name="connsiteX15" fmla="*/ 168420 w 168419"/>
                      <a:gd name="connsiteY15" fmla="*/ 89179 h 170487"/>
                      <a:gd name="connsiteX16" fmla="*/ 157400 w 168419"/>
                      <a:gd name="connsiteY16" fmla="*/ 48254 h 170487"/>
                      <a:gd name="connsiteX17" fmla="*/ 152680 w 168419"/>
                      <a:gd name="connsiteY17" fmla="*/ 40384 h 170487"/>
                      <a:gd name="connsiteX18" fmla="*/ 130643 w 168419"/>
                      <a:gd name="connsiteY18" fmla="*/ 16774 h 17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19" h="170487">
                        <a:moveTo>
                          <a:pt x="130643" y="16774"/>
                        </a:moveTo>
                        <a:cubicBezTo>
                          <a:pt x="122773" y="10478"/>
                          <a:pt x="113329" y="5756"/>
                          <a:pt x="102311" y="2608"/>
                        </a:cubicBezTo>
                        <a:cubicBezTo>
                          <a:pt x="91293" y="-540"/>
                          <a:pt x="81849" y="-540"/>
                          <a:pt x="70831" y="1034"/>
                        </a:cubicBezTo>
                        <a:cubicBezTo>
                          <a:pt x="59812" y="1034"/>
                          <a:pt x="50369" y="4182"/>
                          <a:pt x="40924" y="10478"/>
                        </a:cubicBezTo>
                        <a:lnTo>
                          <a:pt x="23610" y="24644"/>
                        </a:lnTo>
                        <a:cubicBezTo>
                          <a:pt x="14166" y="35662"/>
                          <a:pt x="6295" y="46680"/>
                          <a:pt x="3148" y="60846"/>
                        </a:cubicBezTo>
                        <a:cubicBezTo>
                          <a:pt x="1574" y="67142"/>
                          <a:pt x="1574" y="75012"/>
                          <a:pt x="0" y="81309"/>
                        </a:cubicBezTo>
                        <a:cubicBezTo>
                          <a:pt x="0" y="95475"/>
                          <a:pt x="3148" y="109641"/>
                          <a:pt x="11018" y="122233"/>
                        </a:cubicBezTo>
                        <a:lnTo>
                          <a:pt x="15740" y="130103"/>
                        </a:lnTo>
                        <a:cubicBezTo>
                          <a:pt x="20462" y="139547"/>
                          <a:pt x="28332" y="147417"/>
                          <a:pt x="37776" y="153713"/>
                        </a:cubicBezTo>
                        <a:cubicBezTo>
                          <a:pt x="45646" y="160009"/>
                          <a:pt x="55090" y="164731"/>
                          <a:pt x="66109" y="167879"/>
                        </a:cubicBezTo>
                        <a:cubicBezTo>
                          <a:pt x="77126" y="171027"/>
                          <a:pt x="86571" y="171027"/>
                          <a:pt x="97589" y="169453"/>
                        </a:cubicBezTo>
                        <a:cubicBezTo>
                          <a:pt x="108606" y="169453"/>
                          <a:pt x="118050" y="166305"/>
                          <a:pt x="127496" y="160009"/>
                        </a:cubicBezTo>
                        <a:cubicBezTo>
                          <a:pt x="133790" y="155287"/>
                          <a:pt x="138513" y="150565"/>
                          <a:pt x="144809" y="145843"/>
                        </a:cubicBezTo>
                        <a:cubicBezTo>
                          <a:pt x="154253" y="134825"/>
                          <a:pt x="162123" y="123807"/>
                          <a:pt x="165271" y="109641"/>
                        </a:cubicBezTo>
                        <a:cubicBezTo>
                          <a:pt x="166846" y="103345"/>
                          <a:pt x="166846" y="95475"/>
                          <a:pt x="168420" y="89179"/>
                        </a:cubicBezTo>
                        <a:cubicBezTo>
                          <a:pt x="168420" y="75012"/>
                          <a:pt x="165271" y="60846"/>
                          <a:pt x="157400" y="48254"/>
                        </a:cubicBezTo>
                        <a:lnTo>
                          <a:pt x="152680" y="40384"/>
                        </a:lnTo>
                        <a:cubicBezTo>
                          <a:pt x="147957" y="30940"/>
                          <a:pt x="140087" y="23070"/>
                          <a:pt x="130643" y="16774"/>
                        </a:cubicBezTo>
                        <a:close/>
                      </a:path>
                    </a:pathLst>
                  </a:custGeom>
                  <a:solidFill>
                    <a:srgbClr val="FED57D"/>
                  </a:solidFill>
                  <a:ln w="47211" cap="flat">
                    <a:solidFill>
                      <a:srgbClr val="534741"/>
                    </a:solid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7CA32227-173E-4B36-8B14-EF6CD07B6F67}"/>
                      </a:ext>
                    </a:extLst>
                  </p:cNvPr>
                  <p:cNvSpPr/>
                  <p:nvPr/>
                </p:nvSpPr>
                <p:spPr>
                  <a:xfrm>
                    <a:off x="8545970" y="2884452"/>
                    <a:ext cx="223748" cy="215695"/>
                  </a:xfrm>
                  <a:custGeom>
                    <a:avLst/>
                    <a:gdLst>
                      <a:gd name="connsiteX0" fmla="*/ 96173 w 223748"/>
                      <a:gd name="connsiteY0" fmla="*/ 337 h 215695"/>
                      <a:gd name="connsiteX1" fmla="*/ 159 w 223748"/>
                      <a:gd name="connsiteY1" fmla="*/ 108944 h 215695"/>
                      <a:gd name="connsiteX2" fmla="*/ 36362 w 223748"/>
                      <a:gd name="connsiteY2" fmla="*/ 204959 h 215695"/>
                      <a:gd name="connsiteX3" fmla="*/ 64693 w 223748"/>
                      <a:gd name="connsiteY3" fmla="*/ 212829 h 215695"/>
                      <a:gd name="connsiteX4" fmla="*/ 72563 w 223748"/>
                      <a:gd name="connsiteY4" fmla="*/ 184497 h 215695"/>
                      <a:gd name="connsiteX5" fmla="*/ 74137 w 223748"/>
                      <a:gd name="connsiteY5" fmla="*/ 50706 h 215695"/>
                      <a:gd name="connsiteX6" fmla="*/ 135524 w 223748"/>
                      <a:gd name="connsiteY6" fmla="*/ 53854 h 215695"/>
                      <a:gd name="connsiteX7" fmla="*/ 184318 w 223748"/>
                      <a:gd name="connsiteY7" fmla="*/ 110518 h 215695"/>
                      <a:gd name="connsiteX8" fmla="*/ 220521 w 223748"/>
                      <a:gd name="connsiteY8" fmla="*/ 88482 h 215695"/>
                      <a:gd name="connsiteX9" fmla="*/ 96173 w 223748"/>
                      <a:gd name="connsiteY9" fmla="*/ 337 h 21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748" h="215695">
                        <a:moveTo>
                          <a:pt x="96173" y="337"/>
                        </a:moveTo>
                        <a:cubicBezTo>
                          <a:pt x="41083" y="5059"/>
                          <a:pt x="-2989" y="52280"/>
                          <a:pt x="159" y="108944"/>
                        </a:cubicBezTo>
                        <a:cubicBezTo>
                          <a:pt x="1732" y="143573"/>
                          <a:pt x="15899" y="176627"/>
                          <a:pt x="36362" y="204959"/>
                        </a:cubicBezTo>
                        <a:cubicBezTo>
                          <a:pt x="42656" y="214403"/>
                          <a:pt x="55249" y="219125"/>
                          <a:pt x="64693" y="212829"/>
                        </a:cubicBezTo>
                        <a:cubicBezTo>
                          <a:pt x="74137" y="208107"/>
                          <a:pt x="78859" y="193941"/>
                          <a:pt x="72563" y="184497"/>
                        </a:cubicBezTo>
                        <a:cubicBezTo>
                          <a:pt x="44232" y="146721"/>
                          <a:pt x="22195" y="79038"/>
                          <a:pt x="74137" y="50706"/>
                        </a:cubicBezTo>
                        <a:cubicBezTo>
                          <a:pt x="93026" y="39688"/>
                          <a:pt x="116636" y="41262"/>
                          <a:pt x="135524" y="53854"/>
                        </a:cubicBezTo>
                        <a:cubicBezTo>
                          <a:pt x="157560" y="66446"/>
                          <a:pt x="171727" y="90056"/>
                          <a:pt x="184318" y="110518"/>
                        </a:cubicBezTo>
                        <a:cubicBezTo>
                          <a:pt x="198484" y="132554"/>
                          <a:pt x="234687" y="112092"/>
                          <a:pt x="220521" y="88482"/>
                        </a:cubicBezTo>
                        <a:cubicBezTo>
                          <a:pt x="192188" y="41262"/>
                          <a:pt x="154413" y="-4385"/>
                          <a:pt x="96173" y="337"/>
                        </a:cubicBezTo>
                        <a:close/>
                      </a:path>
                    </a:pathLst>
                  </a:custGeom>
                  <a:solidFill>
                    <a:srgbClr val="080808"/>
                  </a:solidFill>
                  <a:ln w="15737" cap="flat">
                    <a:noFill/>
                    <a:prstDash val="solid"/>
                    <a:miter/>
                  </a:ln>
                </p:spPr>
                <p:txBody>
                  <a:bodyPr rtlCol="0" anchor="ctr"/>
                  <a:lstStyle/>
                  <a:p>
                    <a:endParaRPr lang="en-US"/>
                  </a:p>
                </p:txBody>
              </p:sp>
              <p:grpSp>
                <p:nvGrpSpPr>
                  <p:cNvPr id="68" name="กราฟิก 5">
                    <a:extLst>
                      <a:ext uri="{FF2B5EF4-FFF2-40B4-BE49-F238E27FC236}">
                        <a16:creationId xmlns:a16="http://schemas.microsoft.com/office/drawing/2014/main" xmlns="" id="{16475EAC-363E-4602-9257-F78D584B546E}"/>
                      </a:ext>
                    </a:extLst>
                  </p:cNvPr>
                  <p:cNvGrpSpPr/>
                  <p:nvPr/>
                </p:nvGrpSpPr>
                <p:grpSpPr>
                  <a:xfrm>
                    <a:off x="7961136" y="3334340"/>
                    <a:ext cx="98622" cy="94878"/>
                    <a:chOff x="7961136" y="3334340"/>
                    <a:chExt cx="98622" cy="94878"/>
                  </a:xfrm>
                  <a:solidFill>
                    <a:srgbClr val="080808"/>
                  </a:solidFill>
                </p:grpSpPr>
                <p:sp>
                  <p:nvSpPr>
                    <p:cNvPr id="69" name="รูปแบบอิสระ: รูปร่าง 68">
                      <a:extLst>
                        <a:ext uri="{FF2B5EF4-FFF2-40B4-BE49-F238E27FC236}">
                          <a16:creationId xmlns:a16="http://schemas.microsoft.com/office/drawing/2014/main" xmlns="" id="{1CF37FD2-B5FD-4494-903C-2F7D7C58834F}"/>
                        </a:ext>
                      </a:extLst>
                    </p:cNvPr>
                    <p:cNvSpPr/>
                    <p:nvPr/>
                  </p:nvSpPr>
                  <p:spPr>
                    <a:xfrm>
                      <a:off x="7961136" y="3334340"/>
                      <a:ext cx="96092" cy="58768"/>
                    </a:xfrm>
                    <a:custGeom>
                      <a:avLst/>
                      <a:gdLst>
                        <a:gd name="connsiteX0" fmla="*/ 95475 w 96092"/>
                        <a:gd name="connsiteY0" fmla="*/ 10061 h 58768"/>
                        <a:gd name="connsiteX1" fmla="*/ 92327 w 96092"/>
                        <a:gd name="connsiteY1" fmla="*/ 618 h 58768"/>
                        <a:gd name="connsiteX2" fmla="*/ 82882 w 96092"/>
                        <a:gd name="connsiteY2" fmla="*/ 3766 h 58768"/>
                        <a:gd name="connsiteX3" fmla="*/ 45107 w 96092"/>
                        <a:gd name="connsiteY3" fmla="*/ 43116 h 58768"/>
                        <a:gd name="connsiteX4" fmla="*/ 10478 w 96092"/>
                        <a:gd name="connsiteY4" fmla="*/ 36820 h 58768"/>
                        <a:gd name="connsiteX5" fmla="*/ 1034 w 96092"/>
                        <a:gd name="connsiteY5" fmla="*/ 38394 h 58768"/>
                        <a:gd name="connsiteX6" fmla="*/ 2608 w 96092"/>
                        <a:gd name="connsiteY6" fmla="*/ 47838 h 58768"/>
                        <a:gd name="connsiteX7" fmla="*/ 48255 w 96092"/>
                        <a:gd name="connsiteY7" fmla="*/ 57282 h 58768"/>
                        <a:gd name="connsiteX8" fmla="*/ 95475 w 96092"/>
                        <a:gd name="connsiteY8" fmla="*/ 10061 h 5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92" h="58768">
                          <a:moveTo>
                            <a:pt x="95475" y="10061"/>
                          </a:moveTo>
                          <a:cubicBezTo>
                            <a:pt x="97049" y="6913"/>
                            <a:pt x="95475" y="2191"/>
                            <a:pt x="92327" y="618"/>
                          </a:cubicBezTo>
                          <a:cubicBezTo>
                            <a:pt x="89179" y="-957"/>
                            <a:pt x="84457" y="618"/>
                            <a:pt x="82882" y="3766"/>
                          </a:cubicBezTo>
                          <a:cubicBezTo>
                            <a:pt x="73439" y="25802"/>
                            <a:pt x="59272" y="38394"/>
                            <a:pt x="45107" y="43116"/>
                          </a:cubicBezTo>
                          <a:cubicBezTo>
                            <a:pt x="26218" y="47838"/>
                            <a:pt x="10478" y="36820"/>
                            <a:pt x="10478" y="36820"/>
                          </a:cubicBezTo>
                          <a:cubicBezTo>
                            <a:pt x="7330" y="35246"/>
                            <a:pt x="4182" y="35246"/>
                            <a:pt x="1034" y="38394"/>
                          </a:cubicBezTo>
                          <a:cubicBezTo>
                            <a:pt x="-540" y="41542"/>
                            <a:pt x="-540" y="44690"/>
                            <a:pt x="2608" y="47838"/>
                          </a:cubicBezTo>
                          <a:cubicBezTo>
                            <a:pt x="4182" y="47838"/>
                            <a:pt x="23070" y="63578"/>
                            <a:pt x="48255" y="57282"/>
                          </a:cubicBezTo>
                          <a:cubicBezTo>
                            <a:pt x="68717" y="50986"/>
                            <a:pt x="82882" y="35246"/>
                            <a:pt x="95475" y="10061"/>
                          </a:cubicBezTo>
                          <a:close/>
                        </a:path>
                      </a:pathLst>
                    </a:custGeom>
                    <a:solidFill>
                      <a:srgbClr val="080808"/>
                    </a:solidFill>
                    <a:ln w="15737"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6BAA178A-A3B8-4AA1-B3F5-F616A25AC615}"/>
                        </a:ext>
                      </a:extLst>
                    </p:cNvPr>
                    <p:cNvSpPr/>
                    <p:nvPr/>
                  </p:nvSpPr>
                  <p:spPr>
                    <a:xfrm>
                      <a:off x="7982213" y="3353845"/>
                      <a:ext cx="77545" cy="75372"/>
                    </a:xfrm>
                    <a:custGeom>
                      <a:avLst/>
                      <a:gdLst>
                        <a:gd name="connsiteX0" fmla="*/ 69675 w 77545"/>
                        <a:gd name="connsiteY0" fmla="*/ 42498 h 75372"/>
                        <a:gd name="connsiteX1" fmla="*/ 77545 w 77545"/>
                        <a:gd name="connsiteY1" fmla="*/ 6296 h 75372"/>
                        <a:gd name="connsiteX2" fmla="*/ 71250 w 77545"/>
                        <a:gd name="connsiteY2" fmla="*/ 0 h 75372"/>
                        <a:gd name="connsiteX3" fmla="*/ 64953 w 77545"/>
                        <a:gd name="connsiteY3" fmla="*/ 6296 h 75372"/>
                        <a:gd name="connsiteX4" fmla="*/ 42917 w 77545"/>
                        <a:gd name="connsiteY4" fmla="*/ 55091 h 75372"/>
                        <a:gd name="connsiteX5" fmla="*/ 8289 w 77545"/>
                        <a:gd name="connsiteY5" fmla="*/ 61386 h 75372"/>
                        <a:gd name="connsiteX6" fmla="*/ 419 w 77545"/>
                        <a:gd name="connsiteY6" fmla="*/ 66109 h 75372"/>
                        <a:gd name="connsiteX7" fmla="*/ 5141 w 77545"/>
                        <a:gd name="connsiteY7" fmla="*/ 73979 h 75372"/>
                        <a:gd name="connsiteX8" fmla="*/ 50788 w 77545"/>
                        <a:gd name="connsiteY8" fmla="*/ 66109 h 75372"/>
                        <a:gd name="connsiteX9" fmla="*/ 69675 w 77545"/>
                        <a:gd name="connsiteY9" fmla="*/ 42498 h 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45" h="75372">
                          <a:moveTo>
                            <a:pt x="69675" y="42498"/>
                          </a:moveTo>
                          <a:cubicBezTo>
                            <a:pt x="74398" y="33054"/>
                            <a:pt x="77545" y="20462"/>
                            <a:pt x="77545" y="6296"/>
                          </a:cubicBezTo>
                          <a:cubicBezTo>
                            <a:pt x="77545" y="3148"/>
                            <a:pt x="74398" y="0"/>
                            <a:pt x="71250" y="0"/>
                          </a:cubicBezTo>
                          <a:cubicBezTo>
                            <a:pt x="68101" y="0"/>
                            <a:pt x="64953" y="3148"/>
                            <a:pt x="64953" y="6296"/>
                          </a:cubicBezTo>
                          <a:cubicBezTo>
                            <a:pt x="63379" y="29906"/>
                            <a:pt x="55509" y="47220"/>
                            <a:pt x="42917" y="55091"/>
                          </a:cubicBezTo>
                          <a:cubicBezTo>
                            <a:pt x="27177" y="66109"/>
                            <a:pt x="8289" y="61386"/>
                            <a:pt x="8289" y="61386"/>
                          </a:cubicBezTo>
                          <a:cubicBezTo>
                            <a:pt x="5141" y="59813"/>
                            <a:pt x="419" y="62961"/>
                            <a:pt x="419" y="66109"/>
                          </a:cubicBezTo>
                          <a:cubicBezTo>
                            <a:pt x="-1156" y="69257"/>
                            <a:pt x="1993" y="72405"/>
                            <a:pt x="5141" y="73979"/>
                          </a:cubicBezTo>
                          <a:cubicBezTo>
                            <a:pt x="6714" y="73979"/>
                            <a:pt x="30325" y="80275"/>
                            <a:pt x="50788" y="66109"/>
                          </a:cubicBezTo>
                          <a:cubicBezTo>
                            <a:pt x="58658" y="59813"/>
                            <a:pt x="64953" y="51943"/>
                            <a:pt x="69675" y="42498"/>
                          </a:cubicBezTo>
                          <a:close/>
                        </a:path>
                      </a:pathLst>
                    </a:custGeom>
                    <a:solidFill>
                      <a:srgbClr val="080808"/>
                    </a:solidFill>
                    <a:ln w="15737" cap="flat">
                      <a:noFill/>
                      <a:prstDash val="solid"/>
                      <a:miter/>
                    </a:ln>
                  </p:spPr>
                  <p:txBody>
                    <a:bodyPr rtlCol="0" anchor="ctr"/>
                    <a:lstStyle/>
                    <a:p>
                      <a:endParaRPr lang="en-US"/>
                    </a:p>
                  </p:txBody>
                </p:sp>
              </p:grpSp>
              <p:sp>
                <p:nvSpPr>
                  <p:cNvPr id="71" name="รูปแบบอิสระ: รูปร่าง 70">
                    <a:extLst>
                      <a:ext uri="{FF2B5EF4-FFF2-40B4-BE49-F238E27FC236}">
                        <a16:creationId xmlns:a16="http://schemas.microsoft.com/office/drawing/2014/main" xmlns="" id="{A00C504A-60EB-4F45-B6E1-8B207000B379}"/>
                      </a:ext>
                    </a:extLst>
                  </p:cNvPr>
                  <p:cNvSpPr/>
                  <p:nvPr/>
                </p:nvSpPr>
                <p:spPr>
                  <a:xfrm>
                    <a:off x="8015809" y="3197380"/>
                    <a:ext cx="225896" cy="207505"/>
                  </a:xfrm>
                  <a:custGeom>
                    <a:avLst/>
                    <a:gdLst>
                      <a:gd name="connsiteX0" fmla="*/ 15617 w 225896"/>
                      <a:gd name="connsiteY0" fmla="*/ 47858 h 207505"/>
                      <a:gd name="connsiteX1" fmla="*/ 157278 w 225896"/>
                      <a:gd name="connsiteY1" fmla="*/ 16378 h 207505"/>
                      <a:gd name="connsiteX2" fmla="*/ 223387 w 225896"/>
                      <a:gd name="connsiteY2" fmla="*/ 95079 h 207505"/>
                      <a:gd name="connsiteX3" fmla="*/ 215517 w 225896"/>
                      <a:gd name="connsiteY3" fmla="*/ 123411 h 207505"/>
                      <a:gd name="connsiteX4" fmla="*/ 187185 w 225896"/>
                      <a:gd name="connsiteY4" fmla="*/ 115541 h 207505"/>
                      <a:gd name="connsiteX5" fmla="*/ 69134 w 225896"/>
                      <a:gd name="connsiteY5" fmla="*/ 51006 h 207505"/>
                      <a:gd name="connsiteX6" fmla="*/ 40802 w 225896"/>
                      <a:gd name="connsiteY6" fmla="*/ 106097 h 207505"/>
                      <a:gd name="connsiteX7" fmla="*/ 65986 w 225896"/>
                      <a:gd name="connsiteY7" fmla="*/ 175353 h 207505"/>
                      <a:gd name="connsiteX8" fmla="*/ 29784 w 225896"/>
                      <a:gd name="connsiteY8" fmla="*/ 197390 h 207505"/>
                      <a:gd name="connsiteX9" fmla="*/ 15617 w 225896"/>
                      <a:gd name="connsiteY9" fmla="*/ 47858 h 2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96" h="207505">
                        <a:moveTo>
                          <a:pt x="15617" y="47858"/>
                        </a:moveTo>
                        <a:cubicBezTo>
                          <a:pt x="45524" y="638"/>
                          <a:pt x="108484" y="-15102"/>
                          <a:pt x="157278" y="16378"/>
                        </a:cubicBezTo>
                        <a:cubicBezTo>
                          <a:pt x="185610" y="35266"/>
                          <a:pt x="209221" y="63598"/>
                          <a:pt x="223387" y="95079"/>
                        </a:cubicBezTo>
                        <a:cubicBezTo>
                          <a:pt x="228109" y="106097"/>
                          <a:pt x="226535" y="117115"/>
                          <a:pt x="215517" y="123411"/>
                        </a:cubicBezTo>
                        <a:cubicBezTo>
                          <a:pt x="206073" y="128133"/>
                          <a:pt x="191907" y="126559"/>
                          <a:pt x="187185" y="115541"/>
                        </a:cubicBezTo>
                        <a:cubicBezTo>
                          <a:pt x="166723" y="73043"/>
                          <a:pt x="119503" y="19526"/>
                          <a:pt x="69134" y="51006"/>
                        </a:cubicBezTo>
                        <a:cubicBezTo>
                          <a:pt x="50246" y="62024"/>
                          <a:pt x="40802" y="84061"/>
                          <a:pt x="40802" y="106097"/>
                        </a:cubicBezTo>
                        <a:cubicBezTo>
                          <a:pt x="42375" y="131281"/>
                          <a:pt x="54967" y="154891"/>
                          <a:pt x="65986" y="175353"/>
                        </a:cubicBezTo>
                        <a:cubicBezTo>
                          <a:pt x="78578" y="198964"/>
                          <a:pt x="42375" y="221000"/>
                          <a:pt x="29784" y="197390"/>
                        </a:cubicBezTo>
                        <a:cubicBezTo>
                          <a:pt x="6173" y="151743"/>
                          <a:pt x="-15863" y="96653"/>
                          <a:pt x="15617" y="47858"/>
                        </a:cubicBezTo>
                        <a:close/>
                      </a:path>
                    </a:pathLst>
                  </a:custGeom>
                  <a:solidFill>
                    <a:srgbClr val="080808"/>
                  </a:solidFill>
                  <a:ln w="15737" cap="flat">
                    <a:noFill/>
                    <a:prstDash val="solid"/>
                    <a:miter/>
                  </a:ln>
                </p:spPr>
                <p:txBody>
                  <a:bodyPr rtlCol="0" anchor="ctr"/>
                  <a:lstStyle/>
                  <a:p>
                    <a:endParaRPr lang="en-US"/>
                  </a:p>
                </p:txBody>
              </p:sp>
            </p:grpSp>
          </p:grpSp>
          <p:grpSp>
            <p:nvGrpSpPr>
              <p:cNvPr id="72" name="กราฟิก 5">
                <a:extLst>
                  <a:ext uri="{FF2B5EF4-FFF2-40B4-BE49-F238E27FC236}">
                    <a16:creationId xmlns:a16="http://schemas.microsoft.com/office/drawing/2014/main" xmlns="" id="{16475EAC-363E-4602-9257-F78D584B546E}"/>
                  </a:ext>
                </a:extLst>
              </p:cNvPr>
              <p:cNvGrpSpPr/>
              <p:nvPr/>
            </p:nvGrpSpPr>
            <p:grpSpPr>
              <a:xfrm>
                <a:off x="8360734" y="3236675"/>
                <a:ext cx="435712" cy="393591"/>
                <a:chOff x="8360734" y="3236675"/>
                <a:chExt cx="435712" cy="393591"/>
              </a:xfrm>
              <a:solidFill>
                <a:srgbClr val="080808"/>
              </a:solidFill>
            </p:grpSpPr>
            <p:sp>
              <p:nvSpPr>
                <p:cNvPr id="73" name="รูปแบบอิสระ: รูปร่าง 72">
                  <a:extLst>
                    <a:ext uri="{FF2B5EF4-FFF2-40B4-BE49-F238E27FC236}">
                      <a16:creationId xmlns:a16="http://schemas.microsoft.com/office/drawing/2014/main" xmlns="" id="{B562AD74-EBE7-45AB-B425-585BE43A6B4F}"/>
                    </a:ext>
                  </a:extLst>
                </p:cNvPr>
                <p:cNvSpPr/>
                <p:nvPr/>
              </p:nvSpPr>
              <p:spPr>
                <a:xfrm>
                  <a:off x="8374181" y="3251041"/>
                  <a:ext cx="409656" cy="366197"/>
                </a:xfrm>
                <a:custGeom>
                  <a:avLst/>
                  <a:gdLst>
                    <a:gd name="connsiteX0" fmla="*/ 362404 w 409656"/>
                    <a:gd name="connsiteY0" fmla="*/ 5216 h 366197"/>
                    <a:gd name="connsiteX1" fmla="*/ 341943 w 409656"/>
                    <a:gd name="connsiteY1" fmla="*/ 17808 h 366197"/>
                    <a:gd name="connsiteX2" fmla="*/ 362404 w 409656"/>
                    <a:gd name="connsiteY2" fmla="*/ 252336 h 366197"/>
                    <a:gd name="connsiteX3" fmla="*/ 269537 w 409656"/>
                    <a:gd name="connsiteY3" fmla="*/ 334185 h 366197"/>
                    <a:gd name="connsiteX4" fmla="*/ 148338 w 409656"/>
                    <a:gd name="connsiteY4" fmla="*/ 329463 h 366197"/>
                    <a:gd name="connsiteX5" fmla="*/ 20843 w 409656"/>
                    <a:gd name="connsiteY5" fmla="*/ 241318 h 366197"/>
                    <a:gd name="connsiteX6" fmla="*/ 3529 w 409656"/>
                    <a:gd name="connsiteY6" fmla="*/ 258632 h 366197"/>
                    <a:gd name="connsiteX7" fmla="*/ 261666 w 409656"/>
                    <a:gd name="connsiteY7" fmla="*/ 360943 h 366197"/>
                    <a:gd name="connsiteX8" fmla="*/ 409624 w 409656"/>
                    <a:gd name="connsiteY8" fmla="*/ 150025 h 366197"/>
                    <a:gd name="connsiteX9" fmla="*/ 362404 w 409656"/>
                    <a:gd name="connsiteY9" fmla="*/ 5216 h 36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56" h="366197">
                      <a:moveTo>
                        <a:pt x="362404" y="5216"/>
                      </a:moveTo>
                      <a:cubicBezTo>
                        <a:pt x="352960" y="-7376"/>
                        <a:pt x="332497" y="5216"/>
                        <a:pt x="341943" y="17808"/>
                      </a:cubicBezTo>
                      <a:cubicBezTo>
                        <a:pt x="392310" y="85490"/>
                        <a:pt x="403328" y="178357"/>
                        <a:pt x="362404" y="252336"/>
                      </a:cubicBezTo>
                      <a:cubicBezTo>
                        <a:pt x="341943" y="290112"/>
                        <a:pt x="310462" y="321593"/>
                        <a:pt x="269537" y="334185"/>
                      </a:cubicBezTo>
                      <a:cubicBezTo>
                        <a:pt x="230186" y="346777"/>
                        <a:pt x="187689" y="343629"/>
                        <a:pt x="148338" y="329463"/>
                      </a:cubicBezTo>
                      <a:cubicBezTo>
                        <a:pt x="99544" y="312149"/>
                        <a:pt x="57046" y="277520"/>
                        <a:pt x="20843" y="241318"/>
                      </a:cubicBezTo>
                      <a:cubicBezTo>
                        <a:pt x="9825" y="230300"/>
                        <a:pt x="-7490" y="247614"/>
                        <a:pt x="3529" y="258632"/>
                      </a:cubicBezTo>
                      <a:cubicBezTo>
                        <a:pt x="71211" y="324741"/>
                        <a:pt x="162505" y="384553"/>
                        <a:pt x="261666" y="360943"/>
                      </a:cubicBezTo>
                      <a:cubicBezTo>
                        <a:pt x="354534" y="338907"/>
                        <a:pt x="411198" y="241318"/>
                        <a:pt x="409624" y="150025"/>
                      </a:cubicBezTo>
                      <a:cubicBezTo>
                        <a:pt x="409624" y="98083"/>
                        <a:pt x="392310" y="46140"/>
                        <a:pt x="362404" y="5216"/>
                      </a:cubicBezTo>
                      <a:close/>
                    </a:path>
                  </a:pathLst>
                </a:custGeom>
                <a:solidFill>
                  <a:srgbClr val="080808"/>
                </a:solidFill>
                <a:ln w="15737"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B27DB1A3-A449-4878-823F-5554FAFE8D70}"/>
                    </a:ext>
                  </a:extLst>
                </p:cNvPr>
                <p:cNvSpPr/>
                <p:nvPr/>
              </p:nvSpPr>
              <p:spPr>
                <a:xfrm>
                  <a:off x="8360734" y="3236675"/>
                  <a:ext cx="435712" cy="393591"/>
                </a:xfrm>
                <a:custGeom>
                  <a:avLst/>
                  <a:gdLst>
                    <a:gd name="connsiteX0" fmla="*/ 330203 w 435712"/>
                    <a:gd name="connsiteY0" fmla="*/ 367439 h 393591"/>
                    <a:gd name="connsiteX1" fmla="*/ 278262 w 435712"/>
                    <a:gd name="connsiteY1" fmla="*/ 387901 h 393591"/>
                    <a:gd name="connsiteX2" fmla="*/ 7532 w 435712"/>
                    <a:gd name="connsiteY2" fmla="*/ 282442 h 393591"/>
                    <a:gd name="connsiteX3" fmla="*/ 1235 w 435712"/>
                    <a:gd name="connsiteY3" fmla="*/ 258832 h 393591"/>
                    <a:gd name="connsiteX4" fmla="*/ 20123 w 435712"/>
                    <a:gd name="connsiteY4" fmla="*/ 239944 h 393591"/>
                    <a:gd name="connsiteX5" fmla="*/ 43734 w 435712"/>
                    <a:gd name="connsiteY5" fmla="*/ 246240 h 393591"/>
                    <a:gd name="connsiteX6" fmla="*/ 166508 w 435712"/>
                    <a:gd name="connsiteY6" fmla="*/ 331236 h 393591"/>
                    <a:gd name="connsiteX7" fmla="*/ 278262 w 435712"/>
                    <a:gd name="connsiteY7" fmla="*/ 335958 h 393591"/>
                    <a:gd name="connsiteX8" fmla="*/ 363259 w 435712"/>
                    <a:gd name="connsiteY8" fmla="*/ 258832 h 393591"/>
                    <a:gd name="connsiteX9" fmla="*/ 342796 w 435712"/>
                    <a:gd name="connsiteY9" fmla="*/ 38470 h 393591"/>
                    <a:gd name="connsiteX10" fmla="*/ 347519 w 435712"/>
                    <a:gd name="connsiteY10" fmla="*/ 5415 h 393591"/>
                    <a:gd name="connsiteX11" fmla="*/ 383720 w 435712"/>
                    <a:gd name="connsiteY11" fmla="*/ 10137 h 393591"/>
                    <a:gd name="connsiteX12" fmla="*/ 435664 w 435712"/>
                    <a:gd name="connsiteY12" fmla="*/ 164391 h 393591"/>
                    <a:gd name="connsiteX13" fmla="*/ 330203 w 435712"/>
                    <a:gd name="connsiteY13" fmla="*/ 367439 h 393591"/>
                    <a:gd name="connsiteX14" fmla="*/ 364833 w 435712"/>
                    <a:gd name="connsiteY14" fmla="*/ 27452 h 393591"/>
                    <a:gd name="connsiteX15" fmla="*/ 364833 w 435712"/>
                    <a:gd name="connsiteY15" fmla="*/ 27452 h 393591"/>
                    <a:gd name="connsiteX16" fmla="*/ 364833 w 435712"/>
                    <a:gd name="connsiteY16" fmla="*/ 27452 h 393591"/>
                    <a:gd name="connsiteX17" fmla="*/ 366407 w 435712"/>
                    <a:gd name="connsiteY17" fmla="*/ 25878 h 393591"/>
                    <a:gd name="connsiteX18" fmla="*/ 366407 w 435712"/>
                    <a:gd name="connsiteY18" fmla="*/ 25878 h 393591"/>
                    <a:gd name="connsiteX19" fmla="*/ 375850 w 435712"/>
                    <a:gd name="connsiteY19" fmla="*/ 19582 h 393591"/>
                    <a:gd name="connsiteX20" fmla="*/ 366407 w 435712"/>
                    <a:gd name="connsiteY20" fmla="*/ 25878 h 39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5712" h="393591">
                      <a:moveTo>
                        <a:pt x="330203" y="367439"/>
                      </a:moveTo>
                      <a:cubicBezTo>
                        <a:pt x="314463" y="376883"/>
                        <a:pt x="297150" y="383179"/>
                        <a:pt x="278262" y="387901"/>
                      </a:cubicBezTo>
                      <a:cubicBezTo>
                        <a:pt x="191691" y="408363"/>
                        <a:pt x="100398" y="373735"/>
                        <a:pt x="7532" y="282442"/>
                      </a:cubicBezTo>
                      <a:cubicBezTo>
                        <a:pt x="1235" y="276146"/>
                        <a:pt x="-1913" y="268276"/>
                        <a:pt x="1235" y="258832"/>
                      </a:cubicBezTo>
                      <a:cubicBezTo>
                        <a:pt x="2810" y="249388"/>
                        <a:pt x="10680" y="243092"/>
                        <a:pt x="20123" y="239944"/>
                      </a:cubicBezTo>
                      <a:cubicBezTo>
                        <a:pt x="27993" y="236795"/>
                        <a:pt x="37437" y="239944"/>
                        <a:pt x="43734" y="246240"/>
                      </a:cubicBezTo>
                      <a:cubicBezTo>
                        <a:pt x="75214" y="276146"/>
                        <a:pt x="116138" y="312348"/>
                        <a:pt x="166508" y="331236"/>
                      </a:cubicBezTo>
                      <a:cubicBezTo>
                        <a:pt x="194839" y="340680"/>
                        <a:pt x="235763" y="350125"/>
                        <a:pt x="278262" y="335958"/>
                      </a:cubicBezTo>
                      <a:cubicBezTo>
                        <a:pt x="312890" y="324940"/>
                        <a:pt x="344370" y="296608"/>
                        <a:pt x="363259" y="258832"/>
                      </a:cubicBezTo>
                      <a:cubicBezTo>
                        <a:pt x="399460" y="191149"/>
                        <a:pt x="391590" y="103004"/>
                        <a:pt x="342796" y="38470"/>
                      </a:cubicBezTo>
                      <a:cubicBezTo>
                        <a:pt x="334926" y="27452"/>
                        <a:pt x="336500" y="13285"/>
                        <a:pt x="347519" y="5415"/>
                      </a:cubicBezTo>
                      <a:cubicBezTo>
                        <a:pt x="358536" y="-2455"/>
                        <a:pt x="374277" y="-2455"/>
                        <a:pt x="383720" y="10137"/>
                      </a:cubicBezTo>
                      <a:cubicBezTo>
                        <a:pt x="416774" y="54210"/>
                        <a:pt x="434090" y="107726"/>
                        <a:pt x="435664" y="164391"/>
                      </a:cubicBezTo>
                      <a:cubicBezTo>
                        <a:pt x="437237" y="239944"/>
                        <a:pt x="401034" y="326514"/>
                        <a:pt x="330203" y="367439"/>
                      </a:cubicBezTo>
                      <a:close/>
                      <a:moveTo>
                        <a:pt x="364833" y="27452"/>
                      </a:moveTo>
                      <a:lnTo>
                        <a:pt x="364833" y="27452"/>
                      </a:lnTo>
                      <a:cubicBezTo>
                        <a:pt x="364833" y="27452"/>
                        <a:pt x="364833" y="27452"/>
                        <a:pt x="364833" y="27452"/>
                      </a:cubicBezTo>
                      <a:close/>
                      <a:moveTo>
                        <a:pt x="366407" y="25878"/>
                      </a:moveTo>
                      <a:cubicBezTo>
                        <a:pt x="366407" y="25878"/>
                        <a:pt x="366407" y="25878"/>
                        <a:pt x="366407" y="25878"/>
                      </a:cubicBezTo>
                      <a:lnTo>
                        <a:pt x="375850" y="19582"/>
                      </a:lnTo>
                      <a:lnTo>
                        <a:pt x="366407" y="25878"/>
                      </a:lnTo>
                      <a:close/>
                    </a:path>
                  </a:pathLst>
                </a:custGeom>
                <a:solidFill>
                  <a:srgbClr val="080808"/>
                </a:solidFill>
                <a:ln w="15737" cap="flat">
                  <a:noFill/>
                  <a:prstDash val="solid"/>
                  <a:miter/>
                </a:ln>
              </p:spPr>
              <p:txBody>
                <a:bodyPr rtlCol="0" anchor="ctr"/>
                <a:lstStyle/>
                <a:p>
                  <a:endParaRPr lang="en-US"/>
                </a:p>
              </p:txBody>
            </p:sp>
          </p:grpSp>
        </p:grpSp>
        <p:grpSp>
          <p:nvGrpSpPr>
            <p:cNvPr id="75" name="กราฟิก 5">
              <a:extLst>
                <a:ext uri="{FF2B5EF4-FFF2-40B4-BE49-F238E27FC236}">
                  <a16:creationId xmlns:a16="http://schemas.microsoft.com/office/drawing/2014/main" xmlns="" id="{16475EAC-363E-4602-9257-F78D584B546E}"/>
                </a:ext>
              </a:extLst>
            </p:cNvPr>
            <p:cNvGrpSpPr/>
            <p:nvPr/>
          </p:nvGrpSpPr>
          <p:grpSpPr>
            <a:xfrm>
              <a:off x="8517755" y="3100831"/>
              <a:ext cx="824825" cy="443499"/>
              <a:chOff x="8517755" y="3100831"/>
              <a:chExt cx="824825" cy="443499"/>
            </a:xfrm>
            <a:solidFill>
              <a:schemeClr val="accent1"/>
            </a:solidFill>
          </p:grpSpPr>
          <p:sp>
            <p:nvSpPr>
              <p:cNvPr id="76" name="รูปแบบอิสระ: รูปร่าง 75">
                <a:extLst>
                  <a:ext uri="{FF2B5EF4-FFF2-40B4-BE49-F238E27FC236}">
                    <a16:creationId xmlns:a16="http://schemas.microsoft.com/office/drawing/2014/main" xmlns="" id="{268FAFDE-FB68-44BA-8353-6F9EF411085D}"/>
                  </a:ext>
                </a:extLst>
              </p:cNvPr>
              <p:cNvSpPr/>
              <p:nvPr/>
            </p:nvSpPr>
            <p:spPr>
              <a:xfrm>
                <a:off x="8517755" y="3100831"/>
                <a:ext cx="824125" cy="443499"/>
              </a:xfrm>
              <a:custGeom>
                <a:avLst/>
                <a:gdLst>
                  <a:gd name="connsiteX0" fmla="*/ 333734 w 824125"/>
                  <a:gd name="connsiteY0" fmla="*/ 441896 h 443499"/>
                  <a:gd name="connsiteX1" fmla="*/ 270773 w 824125"/>
                  <a:gd name="connsiteY1" fmla="*/ 5894 h 443499"/>
                  <a:gd name="connsiteX2" fmla="*/ 601316 w 824125"/>
                  <a:gd name="connsiteY2" fmla="*/ 92464 h 443499"/>
                  <a:gd name="connsiteX3" fmla="*/ 333734 w 824125"/>
                  <a:gd name="connsiteY3" fmla="*/ 441896 h 443499"/>
                </a:gdLst>
                <a:ahLst/>
                <a:cxnLst>
                  <a:cxn ang="0">
                    <a:pos x="connsiteX0" y="connsiteY0"/>
                  </a:cxn>
                  <a:cxn ang="0">
                    <a:pos x="connsiteX1" y="connsiteY1"/>
                  </a:cxn>
                  <a:cxn ang="0">
                    <a:pos x="connsiteX2" y="connsiteY2"/>
                  </a:cxn>
                  <a:cxn ang="0">
                    <a:pos x="connsiteX3" y="connsiteY3"/>
                  </a:cxn>
                </a:cxnLst>
                <a:rect l="l" t="t" r="r" b="b"/>
                <a:pathLst>
                  <a:path w="824125" h="443499">
                    <a:moveTo>
                      <a:pt x="333734" y="441896"/>
                    </a:moveTo>
                    <a:cubicBezTo>
                      <a:pt x="-168377" y="476524"/>
                      <a:pt x="-31439" y="-61789"/>
                      <a:pt x="270773" y="5894"/>
                    </a:cubicBezTo>
                    <a:cubicBezTo>
                      <a:pt x="412434" y="37374"/>
                      <a:pt x="470672" y="70428"/>
                      <a:pt x="601316" y="92464"/>
                    </a:cubicBezTo>
                    <a:cubicBezTo>
                      <a:pt x="922415" y="149129"/>
                      <a:pt x="947599" y="400971"/>
                      <a:pt x="333734" y="441896"/>
                    </a:cubicBezTo>
                    <a:close/>
                  </a:path>
                </a:pathLst>
              </a:custGeom>
              <a:solidFill>
                <a:srgbClr val="BCCE3C"/>
              </a:solidFill>
              <a:ln w="47211" cap="flat">
                <a:solidFill>
                  <a:srgbClr val="534741"/>
                </a:solid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3B27D4F5-63D9-400B-AFD2-96B3FE3DB584}"/>
                  </a:ext>
                </a:extLst>
              </p:cNvPr>
              <p:cNvSpPr/>
              <p:nvPr/>
            </p:nvSpPr>
            <p:spPr>
              <a:xfrm>
                <a:off x="8521666" y="3205741"/>
                <a:ext cx="820913" cy="206959"/>
              </a:xfrm>
              <a:custGeom>
                <a:avLst/>
                <a:gdLst>
                  <a:gd name="connsiteX0" fmla="*/ 76406 w 820913"/>
                  <a:gd name="connsiteY0" fmla="*/ 8016 h 206959"/>
                  <a:gd name="connsiteX1" fmla="*/ 314082 w 820913"/>
                  <a:gd name="connsiteY1" fmla="*/ 110327 h 206959"/>
                  <a:gd name="connsiteX2" fmla="*/ 528148 w 820913"/>
                  <a:gd name="connsiteY2" fmla="*/ 108753 h 206959"/>
                  <a:gd name="connsiteX3" fmla="*/ 754806 w 820913"/>
                  <a:gd name="connsiteY3" fmla="*/ 72551 h 206959"/>
                  <a:gd name="connsiteX4" fmla="*/ 754806 w 820913"/>
                  <a:gd name="connsiteY4" fmla="*/ 80421 h 206959"/>
                  <a:gd name="connsiteX5" fmla="*/ 820914 w 820913"/>
                  <a:gd name="connsiteY5" fmla="*/ 173288 h 206959"/>
                  <a:gd name="connsiteX6" fmla="*/ 490371 w 820913"/>
                  <a:gd name="connsiteY6" fmla="*/ 203194 h 206959"/>
                  <a:gd name="connsiteX7" fmla="*/ 247972 w 820913"/>
                  <a:gd name="connsiteY7" fmla="*/ 190602 h 206959"/>
                  <a:gd name="connsiteX8" fmla="*/ 18167 w 820913"/>
                  <a:gd name="connsiteY8" fmla="*/ 77273 h 206959"/>
                  <a:gd name="connsiteX9" fmla="*/ 76406 w 820913"/>
                  <a:gd name="connsiteY9" fmla="*/ 8016 h 20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913" h="206959">
                    <a:moveTo>
                      <a:pt x="76406" y="8016"/>
                    </a:moveTo>
                    <a:cubicBezTo>
                      <a:pt x="150384" y="56811"/>
                      <a:pt x="224362" y="97735"/>
                      <a:pt x="314082" y="110327"/>
                    </a:cubicBezTo>
                    <a:cubicBezTo>
                      <a:pt x="384913" y="119772"/>
                      <a:pt x="457317" y="115049"/>
                      <a:pt x="528148" y="108753"/>
                    </a:cubicBezTo>
                    <a:cubicBezTo>
                      <a:pt x="603701" y="100883"/>
                      <a:pt x="679253" y="88291"/>
                      <a:pt x="754806" y="72551"/>
                    </a:cubicBezTo>
                    <a:cubicBezTo>
                      <a:pt x="754806" y="75699"/>
                      <a:pt x="751657" y="80421"/>
                      <a:pt x="754806" y="80421"/>
                    </a:cubicBezTo>
                    <a:cubicBezTo>
                      <a:pt x="814617" y="94587"/>
                      <a:pt x="814617" y="146530"/>
                      <a:pt x="820914" y="173288"/>
                    </a:cubicBezTo>
                    <a:cubicBezTo>
                      <a:pt x="729622" y="193750"/>
                      <a:pt x="584812" y="196898"/>
                      <a:pt x="490371" y="203194"/>
                    </a:cubicBezTo>
                    <a:cubicBezTo>
                      <a:pt x="410096" y="209490"/>
                      <a:pt x="326673" y="209490"/>
                      <a:pt x="247972" y="190602"/>
                    </a:cubicBezTo>
                    <a:cubicBezTo>
                      <a:pt x="162977" y="170140"/>
                      <a:pt x="90571" y="124494"/>
                      <a:pt x="18167" y="77273"/>
                    </a:cubicBezTo>
                    <a:cubicBezTo>
                      <a:pt x="-30628" y="45793"/>
                      <a:pt x="29186" y="-23464"/>
                      <a:pt x="76406" y="8016"/>
                    </a:cubicBezTo>
                    <a:close/>
                  </a:path>
                </a:pathLst>
              </a:custGeom>
              <a:solidFill>
                <a:srgbClr val="A4B92E"/>
              </a:solidFill>
              <a:ln w="15737"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B7266CE5-A8A4-4106-806B-379B90F04BA6}"/>
                  </a:ext>
                </a:extLst>
              </p:cNvPr>
              <p:cNvSpPr/>
              <p:nvPr/>
            </p:nvSpPr>
            <p:spPr>
              <a:xfrm>
                <a:off x="8517755" y="3100831"/>
                <a:ext cx="824125" cy="443499"/>
              </a:xfrm>
              <a:custGeom>
                <a:avLst/>
                <a:gdLst>
                  <a:gd name="connsiteX0" fmla="*/ 333734 w 824125"/>
                  <a:gd name="connsiteY0" fmla="*/ 441896 h 443499"/>
                  <a:gd name="connsiteX1" fmla="*/ 270773 w 824125"/>
                  <a:gd name="connsiteY1" fmla="*/ 5894 h 443499"/>
                  <a:gd name="connsiteX2" fmla="*/ 601316 w 824125"/>
                  <a:gd name="connsiteY2" fmla="*/ 92464 h 443499"/>
                  <a:gd name="connsiteX3" fmla="*/ 333734 w 824125"/>
                  <a:gd name="connsiteY3" fmla="*/ 441896 h 443499"/>
                </a:gdLst>
                <a:ahLst/>
                <a:cxnLst>
                  <a:cxn ang="0">
                    <a:pos x="connsiteX0" y="connsiteY0"/>
                  </a:cxn>
                  <a:cxn ang="0">
                    <a:pos x="connsiteX1" y="connsiteY1"/>
                  </a:cxn>
                  <a:cxn ang="0">
                    <a:pos x="connsiteX2" y="connsiteY2"/>
                  </a:cxn>
                  <a:cxn ang="0">
                    <a:pos x="connsiteX3" y="connsiteY3"/>
                  </a:cxn>
                </a:cxnLst>
                <a:rect l="l" t="t" r="r" b="b"/>
                <a:pathLst>
                  <a:path w="824125" h="443499">
                    <a:moveTo>
                      <a:pt x="333734" y="441896"/>
                    </a:moveTo>
                    <a:cubicBezTo>
                      <a:pt x="-168377" y="476524"/>
                      <a:pt x="-31439" y="-61789"/>
                      <a:pt x="270773" y="5894"/>
                    </a:cubicBezTo>
                    <a:cubicBezTo>
                      <a:pt x="412434" y="37374"/>
                      <a:pt x="470672" y="70428"/>
                      <a:pt x="601316" y="92464"/>
                    </a:cubicBezTo>
                    <a:cubicBezTo>
                      <a:pt x="922415" y="149129"/>
                      <a:pt x="947599" y="400971"/>
                      <a:pt x="333734" y="441896"/>
                    </a:cubicBezTo>
                    <a:close/>
                  </a:path>
                </a:pathLst>
              </a:custGeom>
              <a:noFill/>
              <a:ln w="47211" cap="flat">
                <a:solidFill>
                  <a:srgbClr val="534741"/>
                </a:solid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B8992176-1914-442D-8076-B62F1F43F337}"/>
                  </a:ext>
                </a:extLst>
              </p:cNvPr>
              <p:cNvSpPr/>
              <p:nvPr/>
            </p:nvSpPr>
            <p:spPr>
              <a:xfrm>
                <a:off x="8633933" y="3180719"/>
                <a:ext cx="175529" cy="72038"/>
              </a:xfrm>
              <a:custGeom>
                <a:avLst/>
                <a:gdLst>
                  <a:gd name="connsiteX0" fmla="*/ 160891 w 175529"/>
                  <a:gd name="connsiteY0" fmla="*/ 12577 h 72038"/>
                  <a:gd name="connsiteX1" fmla="*/ 11360 w 175529"/>
                  <a:gd name="connsiteY1" fmla="*/ 25169 h 72038"/>
                  <a:gd name="connsiteX2" fmla="*/ 5064 w 175529"/>
                  <a:gd name="connsiteY2" fmla="*/ 61371 h 72038"/>
                  <a:gd name="connsiteX3" fmla="*/ 41265 w 175529"/>
                  <a:gd name="connsiteY3" fmla="*/ 67667 h 72038"/>
                  <a:gd name="connsiteX4" fmla="*/ 47561 w 175529"/>
                  <a:gd name="connsiteY4" fmla="*/ 62945 h 72038"/>
                  <a:gd name="connsiteX5" fmla="*/ 50710 w 175529"/>
                  <a:gd name="connsiteY5" fmla="*/ 61371 h 72038"/>
                  <a:gd name="connsiteX6" fmla="*/ 52284 w 175529"/>
                  <a:gd name="connsiteY6" fmla="*/ 59797 h 72038"/>
                  <a:gd name="connsiteX7" fmla="*/ 49135 w 175529"/>
                  <a:gd name="connsiteY7" fmla="*/ 61371 h 72038"/>
                  <a:gd name="connsiteX8" fmla="*/ 63301 w 175529"/>
                  <a:gd name="connsiteY8" fmla="*/ 55075 h 72038"/>
                  <a:gd name="connsiteX9" fmla="*/ 75894 w 175529"/>
                  <a:gd name="connsiteY9" fmla="*/ 51927 h 72038"/>
                  <a:gd name="connsiteX10" fmla="*/ 80615 w 175529"/>
                  <a:gd name="connsiteY10" fmla="*/ 50353 h 72038"/>
                  <a:gd name="connsiteX11" fmla="*/ 88485 w 175529"/>
                  <a:gd name="connsiteY11" fmla="*/ 48779 h 72038"/>
                  <a:gd name="connsiteX12" fmla="*/ 104225 w 175529"/>
                  <a:gd name="connsiteY12" fmla="*/ 48779 h 72038"/>
                  <a:gd name="connsiteX13" fmla="*/ 107375 w 175529"/>
                  <a:gd name="connsiteY13" fmla="*/ 48779 h 72038"/>
                  <a:gd name="connsiteX14" fmla="*/ 115245 w 175529"/>
                  <a:gd name="connsiteY14" fmla="*/ 50353 h 72038"/>
                  <a:gd name="connsiteX15" fmla="*/ 129411 w 175529"/>
                  <a:gd name="connsiteY15" fmla="*/ 53501 h 72038"/>
                  <a:gd name="connsiteX16" fmla="*/ 129411 w 175529"/>
                  <a:gd name="connsiteY16" fmla="*/ 53501 h 72038"/>
                  <a:gd name="connsiteX17" fmla="*/ 130985 w 175529"/>
                  <a:gd name="connsiteY17" fmla="*/ 53501 h 72038"/>
                  <a:gd name="connsiteX18" fmla="*/ 138855 w 175529"/>
                  <a:gd name="connsiteY18" fmla="*/ 56649 h 72038"/>
                  <a:gd name="connsiteX19" fmla="*/ 173482 w 175529"/>
                  <a:gd name="connsiteY19" fmla="*/ 44057 h 72038"/>
                  <a:gd name="connsiteX20" fmla="*/ 160891 w 175529"/>
                  <a:gd name="connsiteY20" fmla="*/ 12577 h 7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529" h="72038">
                    <a:moveTo>
                      <a:pt x="160891" y="12577"/>
                    </a:moveTo>
                    <a:cubicBezTo>
                      <a:pt x="112095" y="-7885"/>
                      <a:pt x="55431" y="-3163"/>
                      <a:pt x="11360" y="25169"/>
                    </a:cubicBezTo>
                    <a:cubicBezTo>
                      <a:pt x="341" y="33039"/>
                      <a:pt x="-4380" y="50353"/>
                      <a:pt x="5064" y="61371"/>
                    </a:cubicBezTo>
                    <a:cubicBezTo>
                      <a:pt x="12934" y="72389"/>
                      <a:pt x="28674" y="75537"/>
                      <a:pt x="41265" y="67667"/>
                    </a:cubicBezTo>
                    <a:cubicBezTo>
                      <a:pt x="42840" y="66093"/>
                      <a:pt x="45988" y="64519"/>
                      <a:pt x="47561" y="62945"/>
                    </a:cubicBezTo>
                    <a:cubicBezTo>
                      <a:pt x="49135" y="62945"/>
                      <a:pt x="49135" y="61371"/>
                      <a:pt x="50710" y="61371"/>
                    </a:cubicBezTo>
                    <a:cubicBezTo>
                      <a:pt x="50710" y="61371"/>
                      <a:pt x="52284" y="59797"/>
                      <a:pt x="52284" y="59797"/>
                    </a:cubicBezTo>
                    <a:lnTo>
                      <a:pt x="49135" y="61371"/>
                    </a:lnTo>
                    <a:cubicBezTo>
                      <a:pt x="53858" y="58223"/>
                      <a:pt x="58581" y="56649"/>
                      <a:pt x="63301" y="55075"/>
                    </a:cubicBezTo>
                    <a:cubicBezTo>
                      <a:pt x="68024" y="53501"/>
                      <a:pt x="71171" y="51927"/>
                      <a:pt x="75894" y="51927"/>
                    </a:cubicBezTo>
                    <a:cubicBezTo>
                      <a:pt x="77468" y="51927"/>
                      <a:pt x="79042" y="51927"/>
                      <a:pt x="80615" y="50353"/>
                    </a:cubicBezTo>
                    <a:cubicBezTo>
                      <a:pt x="83764" y="50353"/>
                      <a:pt x="85338" y="50353"/>
                      <a:pt x="88485" y="48779"/>
                    </a:cubicBezTo>
                    <a:cubicBezTo>
                      <a:pt x="93208" y="48779"/>
                      <a:pt x="97931" y="48779"/>
                      <a:pt x="104225" y="48779"/>
                    </a:cubicBezTo>
                    <a:cubicBezTo>
                      <a:pt x="105801" y="48779"/>
                      <a:pt x="105801" y="48779"/>
                      <a:pt x="107375" y="48779"/>
                    </a:cubicBezTo>
                    <a:cubicBezTo>
                      <a:pt x="110522" y="48779"/>
                      <a:pt x="112095" y="48779"/>
                      <a:pt x="115245" y="50353"/>
                    </a:cubicBezTo>
                    <a:cubicBezTo>
                      <a:pt x="119966" y="50353"/>
                      <a:pt x="124688" y="51927"/>
                      <a:pt x="129411" y="53501"/>
                    </a:cubicBezTo>
                    <a:cubicBezTo>
                      <a:pt x="129411" y="53501"/>
                      <a:pt x="129411" y="53501"/>
                      <a:pt x="129411" y="53501"/>
                    </a:cubicBezTo>
                    <a:cubicBezTo>
                      <a:pt x="129411" y="53501"/>
                      <a:pt x="130985" y="53501"/>
                      <a:pt x="130985" y="53501"/>
                    </a:cubicBezTo>
                    <a:cubicBezTo>
                      <a:pt x="134132" y="55075"/>
                      <a:pt x="135706" y="55075"/>
                      <a:pt x="138855" y="56649"/>
                    </a:cubicBezTo>
                    <a:cubicBezTo>
                      <a:pt x="151446" y="61371"/>
                      <a:pt x="167186" y="56649"/>
                      <a:pt x="173482" y="44057"/>
                    </a:cubicBezTo>
                    <a:cubicBezTo>
                      <a:pt x="178205" y="34613"/>
                      <a:pt x="175056" y="18873"/>
                      <a:pt x="160891" y="12577"/>
                    </a:cubicBezTo>
                    <a:close/>
                  </a:path>
                </a:pathLst>
              </a:custGeom>
              <a:solidFill>
                <a:srgbClr val="FFFFFF"/>
              </a:solidFill>
              <a:ln w="15737" cap="flat">
                <a:noFill/>
                <a:prstDash val="solid"/>
                <a:miter/>
              </a:ln>
            </p:spPr>
            <p:txBody>
              <a:bodyPr rtlCol="0" anchor="ctr"/>
              <a:lstStyle/>
              <a:p>
                <a:endParaRPr lang="en-US"/>
              </a:p>
            </p:txBody>
          </p:sp>
        </p:grpSp>
      </p:grpSp>
      <p:sp>
        <p:nvSpPr>
          <p:cNvPr id="82" name="รูปแบบอิสระ: รูปร่าง 81">
            <a:extLst>
              <a:ext uri="{FF2B5EF4-FFF2-40B4-BE49-F238E27FC236}">
                <a16:creationId xmlns:a16="http://schemas.microsoft.com/office/drawing/2014/main" xmlns="" id="{38865E98-5BBD-495A-BB85-D948C8670ED6}"/>
              </a:ext>
            </a:extLst>
          </p:cNvPr>
          <p:cNvSpPr/>
          <p:nvPr/>
        </p:nvSpPr>
        <p:spPr>
          <a:xfrm>
            <a:off x="5239200" y="2121646"/>
            <a:ext cx="916278" cy="794765"/>
          </a:xfrm>
          <a:custGeom>
            <a:avLst/>
            <a:gdLst>
              <a:gd name="connsiteX0" fmla="*/ 914428 w 916278"/>
              <a:gd name="connsiteY0" fmla="*/ 505005 h 794765"/>
              <a:gd name="connsiteX1" fmla="*/ 859337 w 916278"/>
              <a:gd name="connsiteY1" fmla="*/ 383806 h 794765"/>
              <a:gd name="connsiteX2" fmla="*/ 846745 w 916278"/>
              <a:gd name="connsiteY2" fmla="*/ 160296 h 794765"/>
              <a:gd name="connsiteX3" fmla="*/ 609069 w 916278"/>
              <a:gd name="connsiteY3" fmla="*/ 100483 h 794765"/>
              <a:gd name="connsiteX4" fmla="*/ 598051 w 916278"/>
              <a:gd name="connsiteY4" fmla="*/ 103631 h 794765"/>
              <a:gd name="connsiteX5" fmla="*/ 598051 w 916278"/>
              <a:gd name="connsiteY5" fmla="*/ 102057 h 794765"/>
              <a:gd name="connsiteX6" fmla="*/ 361949 w 916278"/>
              <a:gd name="connsiteY6" fmla="*/ 15486 h 794765"/>
              <a:gd name="connsiteX7" fmla="*/ 269082 w 916278"/>
              <a:gd name="connsiteY7" fmla="*/ 103631 h 794765"/>
              <a:gd name="connsiteX8" fmla="*/ 258064 w 916278"/>
              <a:gd name="connsiteY8" fmla="*/ 100483 h 794765"/>
              <a:gd name="connsiteX9" fmla="*/ 20388 w 916278"/>
              <a:gd name="connsiteY9" fmla="*/ 237422 h 794765"/>
              <a:gd name="connsiteX10" fmla="*/ 37702 w 916278"/>
              <a:gd name="connsiteY10" fmla="*/ 385380 h 794765"/>
              <a:gd name="connsiteX11" fmla="*/ 61312 w 916278"/>
              <a:gd name="connsiteY11" fmla="*/ 641944 h 794765"/>
              <a:gd name="connsiteX12" fmla="*/ 242324 w 916278"/>
              <a:gd name="connsiteY12" fmla="*/ 701757 h 794765"/>
              <a:gd name="connsiteX13" fmla="*/ 265934 w 916278"/>
              <a:gd name="connsiteY13" fmla="*/ 734811 h 794765"/>
              <a:gd name="connsiteX14" fmla="*/ 506758 w 916278"/>
              <a:gd name="connsiteY14" fmla="*/ 767865 h 794765"/>
              <a:gd name="connsiteX15" fmla="*/ 583885 w 916278"/>
              <a:gd name="connsiteY15" fmla="*/ 698609 h 794765"/>
              <a:gd name="connsiteX16" fmla="*/ 727120 w 916278"/>
              <a:gd name="connsiteY16" fmla="*/ 734811 h 794765"/>
              <a:gd name="connsiteX17" fmla="*/ 914428 w 916278"/>
              <a:gd name="connsiteY17" fmla="*/ 505005 h 7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6278" h="794765">
                <a:moveTo>
                  <a:pt x="914428" y="505005"/>
                </a:moveTo>
                <a:cubicBezTo>
                  <a:pt x="908131" y="457784"/>
                  <a:pt x="887669" y="416860"/>
                  <a:pt x="859337" y="383806"/>
                </a:cubicBezTo>
                <a:cubicBezTo>
                  <a:pt x="906558" y="317697"/>
                  <a:pt x="908131" y="224830"/>
                  <a:pt x="846745" y="160296"/>
                </a:cubicBezTo>
                <a:cubicBezTo>
                  <a:pt x="786933" y="95761"/>
                  <a:pt x="690918" y="78447"/>
                  <a:pt x="609069" y="100483"/>
                </a:cubicBezTo>
                <a:cubicBezTo>
                  <a:pt x="604347" y="102057"/>
                  <a:pt x="601199" y="103631"/>
                  <a:pt x="598051" y="103631"/>
                </a:cubicBezTo>
                <a:cubicBezTo>
                  <a:pt x="598051" y="103631"/>
                  <a:pt x="598051" y="103631"/>
                  <a:pt x="598051" y="102057"/>
                </a:cubicBezTo>
                <a:cubicBezTo>
                  <a:pt x="549256" y="18634"/>
                  <a:pt x="453242" y="-25438"/>
                  <a:pt x="361949" y="15486"/>
                </a:cubicBezTo>
                <a:cubicBezTo>
                  <a:pt x="321024" y="32801"/>
                  <a:pt x="287970" y="64281"/>
                  <a:pt x="269082" y="103631"/>
                </a:cubicBezTo>
                <a:cubicBezTo>
                  <a:pt x="265934" y="102057"/>
                  <a:pt x="261212" y="102057"/>
                  <a:pt x="258064" y="100483"/>
                </a:cubicBezTo>
                <a:cubicBezTo>
                  <a:pt x="155753" y="80021"/>
                  <a:pt x="42424" y="127241"/>
                  <a:pt x="20388" y="237422"/>
                </a:cubicBezTo>
                <a:cubicBezTo>
                  <a:pt x="10943" y="284643"/>
                  <a:pt x="18813" y="338159"/>
                  <a:pt x="37702" y="385380"/>
                </a:cubicBezTo>
                <a:cubicBezTo>
                  <a:pt x="-17389" y="459358"/>
                  <a:pt x="-14241" y="572687"/>
                  <a:pt x="61312" y="641944"/>
                </a:cubicBezTo>
                <a:cubicBezTo>
                  <a:pt x="114829" y="692313"/>
                  <a:pt x="179363" y="708053"/>
                  <a:pt x="242324" y="701757"/>
                </a:cubicBezTo>
                <a:cubicBezTo>
                  <a:pt x="248620" y="714349"/>
                  <a:pt x="256490" y="725367"/>
                  <a:pt x="265934" y="734811"/>
                </a:cubicBezTo>
                <a:cubicBezTo>
                  <a:pt x="327321" y="802494"/>
                  <a:pt x="428057" y="811938"/>
                  <a:pt x="506758" y="767865"/>
                </a:cubicBezTo>
                <a:cubicBezTo>
                  <a:pt x="538238" y="750551"/>
                  <a:pt x="563423" y="725367"/>
                  <a:pt x="583885" y="698609"/>
                </a:cubicBezTo>
                <a:cubicBezTo>
                  <a:pt x="626383" y="725367"/>
                  <a:pt x="675177" y="739533"/>
                  <a:pt x="727120" y="734811"/>
                </a:cubicBezTo>
                <a:cubicBezTo>
                  <a:pt x="843597" y="725367"/>
                  <a:pt x="930168" y="624630"/>
                  <a:pt x="914428" y="505005"/>
                </a:cubicBezTo>
                <a:close/>
              </a:path>
            </a:pathLst>
          </a:custGeom>
          <a:solidFill>
            <a:srgbClr val="534741"/>
          </a:solidFill>
          <a:ln w="15737"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F0C7A939-A4C5-4D28-843A-D4407C150D05}"/>
              </a:ext>
            </a:extLst>
          </p:cNvPr>
          <p:cNvSpPr/>
          <p:nvPr/>
        </p:nvSpPr>
        <p:spPr>
          <a:xfrm>
            <a:off x="2706784" y="3489813"/>
            <a:ext cx="905319" cy="752116"/>
          </a:xfrm>
          <a:custGeom>
            <a:avLst/>
            <a:gdLst>
              <a:gd name="connsiteX0" fmla="*/ 854442 w 905319"/>
              <a:gd name="connsiteY0" fmla="*/ 268554 h 752116"/>
              <a:gd name="connsiteX1" fmla="*/ 851294 w 905319"/>
              <a:gd name="connsiteY1" fmla="*/ 96987 h 752116"/>
              <a:gd name="connsiteX2" fmla="*/ 632507 w 905319"/>
              <a:gd name="connsiteY2" fmla="*/ 16712 h 752116"/>
              <a:gd name="connsiteX3" fmla="*/ 563250 w 905319"/>
              <a:gd name="connsiteY3" fmla="*/ 51340 h 752116"/>
              <a:gd name="connsiteX4" fmla="*/ 344462 w 905319"/>
              <a:gd name="connsiteY4" fmla="*/ 24582 h 752116"/>
              <a:gd name="connsiteX5" fmla="*/ 165024 w 905319"/>
              <a:gd name="connsiteY5" fmla="*/ 30878 h 752116"/>
              <a:gd name="connsiteX6" fmla="*/ 84750 w 905319"/>
              <a:gd name="connsiteY6" fmla="*/ 194576 h 752116"/>
              <a:gd name="connsiteX7" fmla="*/ 75305 w 905319"/>
              <a:gd name="connsiteY7" fmla="*/ 254388 h 752116"/>
              <a:gd name="connsiteX8" fmla="*/ 1326 w 905319"/>
              <a:gd name="connsiteY8" fmla="*/ 399197 h 752116"/>
              <a:gd name="connsiteX9" fmla="*/ 168172 w 905319"/>
              <a:gd name="connsiteY9" fmla="*/ 597523 h 752116"/>
              <a:gd name="connsiteX10" fmla="*/ 281502 w 905319"/>
              <a:gd name="connsiteY10" fmla="*/ 729740 h 752116"/>
              <a:gd name="connsiteX11" fmla="*/ 512881 w 905319"/>
              <a:gd name="connsiteY11" fmla="*/ 690390 h 752116"/>
              <a:gd name="connsiteX12" fmla="*/ 519177 w 905319"/>
              <a:gd name="connsiteY12" fmla="*/ 695112 h 752116"/>
              <a:gd name="connsiteX13" fmla="*/ 745836 w 905319"/>
              <a:gd name="connsiteY13" fmla="*/ 691964 h 752116"/>
              <a:gd name="connsiteX14" fmla="*/ 799352 w 905319"/>
              <a:gd name="connsiteY14" fmla="*/ 567617 h 752116"/>
              <a:gd name="connsiteX15" fmla="*/ 829258 w 905319"/>
              <a:gd name="connsiteY15" fmla="*/ 551877 h 752116"/>
              <a:gd name="connsiteX16" fmla="*/ 854442 w 905319"/>
              <a:gd name="connsiteY16" fmla="*/ 268554 h 75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319" h="752116">
                <a:moveTo>
                  <a:pt x="854442" y="268554"/>
                </a:moveTo>
                <a:cubicBezTo>
                  <a:pt x="881201" y="215038"/>
                  <a:pt x="884349" y="152077"/>
                  <a:pt x="851294" y="96987"/>
                </a:cubicBezTo>
                <a:cubicBezTo>
                  <a:pt x="807222" y="23008"/>
                  <a:pt x="712781" y="-5324"/>
                  <a:pt x="632507" y="16712"/>
                </a:cubicBezTo>
                <a:cubicBezTo>
                  <a:pt x="605748" y="23008"/>
                  <a:pt x="583712" y="35600"/>
                  <a:pt x="563250" y="51340"/>
                </a:cubicBezTo>
                <a:cubicBezTo>
                  <a:pt x="503437" y="-5324"/>
                  <a:pt x="412145" y="-16342"/>
                  <a:pt x="344462" y="24582"/>
                </a:cubicBezTo>
                <a:cubicBezTo>
                  <a:pt x="289372" y="-602"/>
                  <a:pt x="223263" y="-2176"/>
                  <a:pt x="165024" y="30878"/>
                </a:cubicBezTo>
                <a:cubicBezTo>
                  <a:pt x="105212" y="65506"/>
                  <a:pt x="80027" y="131615"/>
                  <a:pt x="84750" y="194576"/>
                </a:cubicBezTo>
                <a:cubicBezTo>
                  <a:pt x="78453" y="213464"/>
                  <a:pt x="75305" y="233926"/>
                  <a:pt x="75305" y="254388"/>
                </a:cubicBezTo>
                <a:cubicBezTo>
                  <a:pt x="34381" y="293739"/>
                  <a:pt x="7623" y="345681"/>
                  <a:pt x="1326" y="399197"/>
                </a:cubicBezTo>
                <a:cubicBezTo>
                  <a:pt x="-11266" y="504656"/>
                  <a:pt x="67435" y="586505"/>
                  <a:pt x="168172" y="597523"/>
                </a:cubicBezTo>
                <a:cubicBezTo>
                  <a:pt x="183912" y="652614"/>
                  <a:pt x="220115" y="701408"/>
                  <a:pt x="281502" y="729740"/>
                </a:cubicBezTo>
                <a:cubicBezTo>
                  <a:pt x="372794" y="773813"/>
                  <a:pt x="456217" y="748629"/>
                  <a:pt x="512881" y="690390"/>
                </a:cubicBezTo>
                <a:cubicBezTo>
                  <a:pt x="514455" y="691964"/>
                  <a:pt x="516029" y="693538"/>
                  <a:pt x="519177" y="695112"/>
                </a:cubicBezTo>
                <a:cubicBezTo>
                  <a:pt x="585286" y="750203"/>
                  <a:pt x="682875" y="758073"/>
                  <a:pt x="745836" y="691964"/>
                </a:cubicBezTo>
                <a:cubicBezTo>
                  <a:pt x="777316" y="657336"/>
                  <a:pt x="793056" y="613263"/>
                  <a:pt x="799352" y="567617"/>
                </a:cubicBezTo>
                <a:cubicBezTo>
                  <a:pt x="808796" y="562895"/>
                  <a:pt x="818240" y="558173"/>
                  <a:pt x="829258" y="551877"/>
                </a:cubicBezTo>
                <a:cubicBezTo>
                  <a:pt x="926847" y="485768"/>
                  <a:pt x="925273" y="345681"/>
                  <a:pt x="854442" y="268554"/>
                </a:cubicBezTo>
                <a:close/>
              </a:path>
            </a:pathLst>
          </a:custGeom>
          <a:solidFill>
            <a:srgbClr val="534741"/>
          </a:solidFill>
          <a:ln w="15737"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8997CABD-6267-42F0-845D-D81831556377}"/>
              </a:ext>
            </a:extLst>
          </p:cNvPr>
          <p:cNvSpPr/>
          <p:nvPr/>
        </p:nvSpPr>
        <p:spPr>
          <a:xfrm>
            <a:off x="348664" y="2291464"/>
            <a:ext cx="7253056" cy="1712449"/>
          </a:xfrm>
          <a:custGeom>
            <a:avLst/>
            <a:gdLst>
              <a:gd name="connsiteX0" fmla="*/ 7253057 w 7253056"/>
              <a:gd name="connsiteY0" fmla="*/ 1712449 h 1712449"/>
              <a:gd name="connsiteX1" fmla="*/ 5328038 w 7253056"/>
              <a:gd name="connsiteY1" fmla="*/ 43994 h 1712449"/>
              <a:gd name="connsiteX2" fmla="*/ 1682621 w 7253056"/>
              <a:gd name="connsiteY2" fmla="*/ 1048215 h 1712449"/>
              <a:gd name="connsiteX3" fmla="*/ 0 w 7253056"/>
              <a:gd name="connsiteY3" fmla="*/ 3069 h 1712449"/>
            </a:gdLst>
            <a:ahLst/>
            <a:cxnLst>
              <a:cxn ang="0">
                <a:pos x="connsiteX0" y="connsiteY0"/>
              </a:cxn>
              <a:cxn ang="0">
                <a:pos x="connsiteX1" y="connsiteY1"/>
              </a:cxn>
              <a:cxn ang="0">
                <a:pos x="connsiteX2" y="connsiteY2"/>
              </a:cxn>
              <a:cxn ang="0">
                <a:pos x="connsiteX3" y="connsiteY3"/>
              </a:cxn>
            </a:cxnLst>
            <a:rect l="l" t="t" r="r" b="b"/>
            <a:pathLst>
              <a:path w="7253056" h="1712449">
                <a:moveTo>
                  <a:pt x="7253057" y="1712449"/>
                </a:moveTo>
                <a:cubicBezTo>
                  <a:pt x="7253057" y="1712449"/>
                  <a:pt x="6288187" y="43994"/>
                  <a:pt x="5328038" y="43994"/>
                </a:cubicBezTo>
                <a:cubicBezTo>
                  <a:pt x="3990126" y="43994"/>
                  <a:pt x="3628103" y="2560843"/>
                  <a:pt x="1682621" y="1048215"/>
                </a:cubicBezTo>
                <a:cubicBezTo>
                  <a:pt x="799599" y="361945"/>
                  <a:pt x="469056" y="-39429"/>
                  <a:pt x="0" y="3069"/>
                </a:cubicBezTo>
              </a:path>
            </a:pathLst>
          </a:custGeom>
          <a:noFill/>
          <a:ln w="31474" cap="rnd">
            <a:solidFill>
              <a:srgbClr val="534741"/>
            </a:solidFill>
            <a:custDash>
              <a:ds d="450000" sp="450000"/>
            </a:custDash>
            <a:round/>
          </a:ln>
        </p:spPr>
        <p:txBody>
          <a:bodyPr rtlCol="0" anchor="ctr"/>
          <a:lstStyle/>
          <a:p>
            <a:endParaRPr lang="en-US"/>
          </a:p>
        </p:txBody>
      </p:sp>
      <p:sp>
        <p:nvSpPr>
          <p:cNvPr id="80" name="ตัวแทนข้อความ 2">
            <a:extLst>
              <a:ext uri="{FF2B5EF4-FFF2-40B4-BE49-F238E27FC236}">
                <a16:creationId xmlns:a16="http://schemas.microsoft.com/office/drawing/2014/main" xmlns="" id="{1E6F25DE-5652-4549-B876-EE5F2470B674}"/>
              </a:ext>
            </a:extLst>
          </p:cNvPr>
          <p:cNvSpPr>
            <a:spLocks noGrp="1"/>
          </p:cNvSpPr>
          <p:nvPr>
            <p:ph type="body" sz="quarter" idx="27" hasCustomPrompt="1"/>
          </p:nvPr>
        </p:nvSpPr>
        <p:spPr>
          <a:xfrm>
            <a:off x="4873604" y="2924264"/>
            <a:ext cx="1594830" cy="640488"/>
          </a:xfrm>
        </p:spPr>
        <p:txBody>
          <a:bodyPr anchor="ctr">
            <a:noAutofit/>
          </a:bodyPr>
          <a:lstStyle>
            <a:lvl1pPr marL="0" indent="0" algn="ctr">
              <a:buNone/>
              <a:defRPr sz="900" baseline="0">
                <a:solidFill>
                  <a:schemeClr val="tx1"/>
                </a:solidFill>
                <a:latin typeface="+mn-lt"/>
                <a:ea typeface="Roboto Light"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81" name="ตัวแทนข้อความ 2">
            <a:extLst>
              <a:ext uri="{FF2B5EF4-FFF2-40B4-BE49-F238E27FC236}">
                <a16:creationId xmlns:a16="http://schemas.microsoft.com/office/drawing/2014/main" xmlns="" id="{5087EA76-9D94-4DE2-B2BE-D56A96FFC22A}"/>
              </a:ext>
            </a:extLst>
          </p:cNvPr>
          <p:cNvSpPr>
            <a:spLocks noGrp="1"/>
          </p:cNvSpPr>
          <p:nvPr>
            <p:ph type="body" sz="quarter" idx="23" hasCustomPrompt="1"/>
          </p:nvPr>
        </p:nvSpPr>
        <p:spPr>
          <a:xfrm>
            <a:off x="5290864" y="2311955"/>
            <a:ext cx="812950" cy="426152"/>
          </a:xfrm>
        </p:spPr>
        <p:txBody>
          <a:bodyPr anchor="ctr">
            <a:noAutofit/>
          </a:bodyPr>
          <a:lstStyle>
            <a:lvl1pPr marL="0" indent="0" algn="ctr">
              <a:buNone/>
              <a:defRPr sz="2400" spc="-150" baseline="0">
                <a:solidFill>
                  <a:schemeClr val="accent5"/>
                </a:solidFill>
                <a:latin typeface="+mj-lt"/>
                <a:cs typeface="+mj-cs"/>
              </a:defRPr>
            </a:lvl1pPr>
          </a:lstStyle>
          <a:p>
            <a:r>
              <a:rPr lang="en-US" sz="1800" dirty="0"/>
              <a:t>2022</a:t>
            </a:r>
          </a:p>
        </p:txBody>
      </p:sp>
      <p:sp>
        <p:nvSpPr>
          <p:cNvPr id="85" name="ตัวแทนข้อความ 2">
            <a:extLst>
              <a:ext uri="{FF2B5EF4-FFF2-40B4-BE49-F238E27FC236}">
                <a16:creationId xmlns:a16="http://schemas.microsoft.com/office/drawing/2014/main" xmlns="" id="{F33306A5-1871-44B1-A5F7-5216EA538595}"/>
              </a:ext>
            </a:extLst>
          </p:cNvPr>
          <p:cNvSpPr>
            <a:spLocks noGrp="1"/>
          </p:cNvSpPr>
          <p:nvPr>
            <p:ph type="body" sz="quarter" idx="28" hasCustomPrompt="1"/>
          </p:nvPr>
        </p:nvSpPr>
        <p:spPr>
          <a:xfrm>
            <a:off x="2292812" y="2796067"/>
            <a:ext cx="1594830" cy="640488"/>
          </a:xfrm>
        </p:spPr>
        <p:txBody>
          <a:bodyPr anchor="ctr">
            <a:noAutofit/>
          </a:bodyPr>
          <a:lstStyle>
            <a:lvl1pPr marL="0" indent="0" algn="ctr">
              <a:buNone/>
              <a:defRPr sz="900" baseline="0">
                <a:solidFill>
                  <a:schemeClr val="tx1"/>
                </a:solidFill>
                <a:latin typeface="+mn-lt"/>
                <a:ea typeface="Roboto Light"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86" name="ตัวแทนข้อความ 2">
            <a:extLst>
              <a:ext uri="{FF2B5EF4-FFF2-40B4-BE49-F238E27FC236}">
                <a16:creationId xmlns:a16="http://schemas.microsoft.com/office/drawing/2014/main" xmlns="" id="{37EE8182-B310-4590-85DE-D8408B835E12}"/>
              </a:ext>
            </a:extLst>
          </p:cNvPr>
          <p:cNvSpPr>
            <a:spLocks noGrp="1"/>
          </p:cNvSpPr>
          <p:nvPr>
            <p:ph type="body" sz="quarter" idx="29" hasCustomPrompt="1"/>
          </p:nvPr>
        </p:nvSpPr>
        <p:spPr>
          <a:xfrm>
            <a:off x="2772591" y="3645875"/>
            <a:ext cx="812950" cy="426152"/>
          </a:xfrm>
        </p:spPr>
        <p:txBody>
          <a:bodyPr anchor="ctr">
            <a:noAutofit/>
          </a:bodyPr>
          <a:lstStyle>
            <a:lvl1pPr marL="0" indent="0" algn="ctr">
              <a:buNone/>
              <a:defRPr sz="2400" spc="-150" baseline="0">
                <a:solidFill>
                  <a:schemeClr val="accent5"/>
                </a:solidFill>
                <a:latin typeface="+mj-lt"/>
                <a:cs typeface="+mj-cs"/>
              </a:defRPr>
            </a:lvl1pPr>
          </a:lstStyle>
          <a:p>
            <a:r>
              <a:rPr lang="en-US" sz="1800" dirty="0"/>
              <a:t>2021</a:t>
            </a:r>
          </a:p>
        </p:txBody>
      </p:sp>
    </p:spTree>
    <p:extLst>
      <p:ext uri="{BB962C8B-B14F-4D97-AF65-F5344CB8AC3E}">
        <p14:creationId xmlns:p14="http://schemas.microsoft.com/office/powerpoint/2010/main" val="2928824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xmlns="" id="{29A95A5E-6CDB-4560-9DB9-A5791F094F7C}"/>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2ACEE2B1-C04C-4EEF-B29C-AF4F62F0AE29}"/>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3C957474-BECE-490F-AB74-53F83AE752B3}"/>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70056E80-FB13-4E0D-B6C6-B9BD37EBE7F4}"/>
              </a:ext>
            </a:extLst>
          </p:cNvPr>
          <p:cNvSpPr/>
          <p:nvPr/>
        </p:nvSpPr>
        <p:spPr>
          <a:xfrm>
            <a:off x="7792435" y="4659115"/>
            <a:ext cx="239974" cy="247174"/>
          </a:xfrm>
          <a:custGeom>
            <a:avLst/>
            <a:gdLst>
              <a:gd name="connsiteX0" fmla="*/ 0 w 239974"/>
              <a:gd name="connsiteY0" fmla="*/ 116388 h 247174"/>
              <a:gd name="connsiteX1" fmla="*/ 0 w 239974"/>
              <a:gd name="connsiteY1" fmla="*/ 130786 h 247174"/>
              <a:gd name="connsiteX2" fmla="*/ 239975 w 239974"/>
              <a:gd name="connsiteY2" fmla="*/ 130786 h 247174"/>
              <a:gd name="connsiteX3" fmla="*/ 239975 w 239974"/>
              <a:gd name="connsiteY3" fmla="*/ 116388 h 247174"/>
              <a:gd name="connsiteX4" fmla="*/ 0 w 239974"/>
              <a:gd name="connsiteY4" fmla="*/ 116388 h 24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74" h="247174">
                <a:moveTo>
                  <a:pt x="0" y="116388"/>
                </a:moveTo>
                <a:lnTo>
                  <a:pt x="0" y="130786"/>
                </a:lnTo>
                <a:cubicBezTo>
                  <a:pt x="0" y="285970"/>
                  <a:pt x="239975" y="285970"/>
                  <a:pt x="239975" y="130786"/>
                </a:cubicBezTo>
                <a:lnTo>
                  <a:pt x="239975" y="116388"/>
                </a:lnTo>
                <a:cubicBezTo>
                  <a:pt x="239975" y="-38796"/>
                  <a:pt x="0" y="-38796"/>
                  <a:pt x="0" y="116388"/>
                </a:cubicBezTo>
                <a:close/>
              </a:path>
            </a:pathLst>
          </a:custGeom>
          <a:solidFill>
            <a:srgbClr val="F2F5D8"/>
          </a:solidFill>
          <a:ln w="15995"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434E4D04-9F15-4117-B550-E3B8A105C57B}"/>
              </a:ext>
            </a:extLst>
          </p:cNvPr>
          <p:cNvSpPr/>
          <p:nvPr/>
        </p:nvSpPr>
        <p:spPr>
          <a:xfrm>
            <a:off x="8768732" y="3481238"/>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2" y="239975"/>
                  <a:pt x="271572" y="0"/>
                  <a:pt x="116388" y="0"/>
                </a:cubicBezTo>
                <a:close/>
              </a:path>
            </a:pathLst>
          </a:custGeom>
          <a:solidFill>
            <a:srgbClr val="F2F5D8"/>
          </a:solidFill>
          <a:ln w="15995"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529B27F9-5BC0-426E-93DA-A2341F49DD71}"/>
              </a:ext>
            </a:extLst>
          </p:cNvPr>
          <p:cNvSpPr/>
          <p:nvPr/>
        </p:nvSpPr>
        <p:spPr>
          <a:xfrm>
            <a:off x="7792035" y="1913403"/>
            <a:ext cx="267971" cy="267171"/>
          </a:xfrm>
          <a:custGeom>
            <a:avLst/>
            <a:gdLst>
              <a:gd name="connsiteX0" fmla="*/ 257973 w 267971"/>
              <a:gd name="connsiteY0" fmla="*/ 73592 h 267171"/>
              <a:gd name="connsiteX1" fmla="*/ 232376 w 267971"/>
              <a:gd name="connsiteY1" fmla="*/ 35196 h 267171"/>
              <a:gd name="connsiteX2" fmla="*/ 208378 w 267971"/>
              <a:gd name="connsiteY2" fmla="*/ 15998 h 267171"/>
              <a:gd name="connsiteX3" fmla="*/ 147585 w 267971"/>
              <a:gd name="connsiteY3" fmla="*/ 0 h 267171"/>
              <a:gd name="connsiteX4" fmla="*/ 115588 w 267971"/>
              <a:gd name="connsiteY4" fmla="*/ 4800 h 267171"/>
              <a:gd name="connsiteX5" fmla="*/ 62793 w 267971"/>
              <a:gd name="connsiteY5" fmla="*/ 35196 h 267171"/>
              <a:gd name="connsiteX6" fmla="*/ 35596 w 267971"/>
              <a:gd name="connsiteY6" fmla="*/ 62393 h 267171"/>
              <a:gd name="connsiteX7" fmla="*/ 9999 w 267971"/>
              <a:gd name="connsiteY7" fmla="*/ 100789 h 267171"/>
              <a:gd name="connsiteX8" fmla="*/ 400 w 267971"/>
              <a:gd name="connsiteY8" fmla="*/ 147185 h 267171"/>
              <a:gd name="connsiteX9" fmla="*/ 9999 w 267971"/>
              <a:gd name="connsiteY9" fmla="*/ 193580 h 267171"/>
              <a:gd name="connsiteX10" fmla="*/ 35596 w 267971"/>
              <a:gd name="connsiteY10" fmla="*/ 231976 h 267171"/>
              <a:gd name="connsiteX11" fmla="*/ 59594 w 267971"/>
              <a:gd name="connsiteY11" fmla="*/ 251174 h 267171"/>
              <a:gd name="connsiteX12" fmla="*/ 120387 w 267971"/>
              <a:gd name="connsiteY12" fmla="*/ 267172 h 267171"/>
              <a:gd name="connsiteX13" fmla="*/ 152384 w 267971"/>
              <a:gd name="connsiteY13" fmla="*/ 262373 h 267171"/>
              <a:gd name="connsiteX14" fmla="*/ 205178 w 267971"/>
              <a:gd name="connsiteY14" fmla="*/ 231976 h 267171"/>
              <a:gd name="connsiteX15" fmla="*/ 232376 w 267971"/>
              <a:gd name="connsiteY15" fmla="*/ 204779 h 267171"/>
              <a:gd name="connsiteX16" fmla="*/ 257973 w 267971"/>
              <a:gd name="connsiteY16" fmla="*/ 166383 h 267171"/>
              <a:gd name="connsiteX17" fmla="*/ 267572 w 267971"/>
              <a:gd name="connsiteY17" fmla="*/ 119987 h 267171"/>
              <a:gd name="connsiteX18" fmla="*/ 257973 w 267971"/>
              <a:gd name="connsiteY18" fmla="*/ 73592 h 2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971" h="267171">
                <a:moveTo>
                  <a:pt x="257973" y="73592"/>
                </a:moveTo>
                <a:cubicBezTo>
                  <a:pt x="253173" y="59194"/>
                  <a:pt x="245174" y="46395"/>
                  <a:pt x="232376" y="35196"/>
                </a:cubicBezTo>
                <a:cubicBezTo>
                  <a:pt x="224377" y="28797"/>
                  <a:pt x="216377" y="22398"/>
                  <a:pt x="208378" y="15998"/>
                </a:cubicBezTo>
                <a:cubicBezTo>
                  <a:pt x="189180" y="4800"/>
                  <a:pt x="169982" y="0"/>
                  <a:pt x="147585" y="0"/>
                </a:cubicBezTo>
                <a:lnTo>
                  <a:pt x="115588" y="4800"/>
                </a:lnTo>
                <a:cubicBezTo>
                  <a:pt x="94790" y="11199"/>
                  <a:pt x="77192" y="20798"/>
                  <a:pt x="62793" y="35196"/>
                </a:cubicBezTo>
                <a:lnTo>
                  <a:pt x="35596" y="62393"/>
                </a:lnTo>
                <a:cubicBezTo>
                  <a:pt x="24397" y="73592"/>
                  <a:pt x="16398" y="86391"/>
                  <a:pt x="9999" y="100789"/>
                </a:cubicBezTo>
                <a:cubicBezTo>
                  <a:pt x="2000" y="115188"/>
                  <a:pt x="-1200" y="131186"/>
                  <a:pt x="400" y="147185"/>
                </a:cubicBezTo>
                <a:cubicBezTo>
                  <a:pt x="400" y="163183"/>
                  <a:pt x="3600" y="179181"/>
                  <a:pt x="9999" y="193580"/>
                </a:cubicBezTo>
                <a:cubicBezTo>
                  <a:pt x="14798" y="207978"/>
                  <a:pt x="22798" y="220777"/>
                  <a:pt x="35596" y="231976"/>
                </a:cubicBezTo>
                <a:cubicBezTo>
                  <a:pt x="43596" y="238375"/>
                  <a:pt x="51595" y="244774"/>
                  <a:pt x="59594" y="251174"/>
                </a:cubicBezTo>
                <a:cubicBezTo>
                  <a:pt x="78792" y="262373"/>
                  <a:pt x="97990" y="267172"/>
                  <a:pt x="120387" y="267172"/>
                </a:cubicBezTo>
                <a:lnTo>
                  <a:pt x="152384" y="262373"/>
                </a:lnTo>
                <a:cubicBezTo>
                  <a:pt x="173182" y="255973"/>
                  <a:pt x="190780" y="246374"/>
                  <a:pt x="205178" y="231976"/>
                </a:cubicBezTo>
                <a:cubicBezTo>
                  <a:pt x="214777" y="222377"/>
                  <a:pt x="222777" y="214378"/>
                  <a:pt x="232376" y="204779"/>
                </a:cubicBezTo>
                <a:cubicBezTo>
                  <a:pt x="243575" y="193580"/>
                  <a:pt x="251574" y="180781"/>
                  <a:pt x="257973" y="166383"/>
                </a:cubicBezTo>
                <a:cubicBezTo>
                  <a:pt x="265972" y="151984"/>
                  <a:pt x="269172" y="135986"/>
                  <a:pt x="267572" y="119987"/>
                </a:cubicBezTo>
                <a:cubicBezTo>
                  <a:pt x="269172" y="103989"/>
                  <a:pt x="264372" y="87991"/>
                  <a:pt x="257973" y="73592"/>
                </a:cubicBezTo>
                <a:close/>
              </a:path>
            </a:pathLst>
          </a:custGeom>
          <a:solidFill>
            <a:srgbClr val="F2F5D8"/>
          </a:solidFill>
          <a:ln w="15995"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9EB902EB-7045-4CB2-9C8D-5F8153BBAE31}"/>
              </a:ext>
            </a:extLst>
          </p:cNvPr>
          <p:cNvSpPr/>
          <p:nvPr/>
        </p:nvSpPr>
        <p:spPr>
          <a:xfrm>
            <a:off x="8634347" y="1534242"/>
            <a:ext cx="232176" cy="239974"/>
          </a:xfrm>
          <a:custGeom>
            <a:avLst/>
            <a:gdLst>
              <a:gd name="connsiteX0" fmla="*/ 116388 w 232176"/>
              <a:gd name="connsiteY0" fmla="*/ 0 h 239974"/>
              <a:gd name="connsiteX1" fmla="*/ 116388 w 232176"/>
              <a:gd name="connsiteY1" fmla="*/ 239975 h 239974"/>
              <a:gd name="connsiteX2" fmla="*/ 116388 w 232176"/>
              <a:gd name="connsiteY2" fmla="*/ 0 h 239974"/>
            </a:gdLst>
            <a:ahLst/>
            <a:cxnLst>
              <a:cxn ang="0">
                <a:pos x="connsiteX0" y="connsiteY0"/>
              </a:cxn>
              <a:cxn ang="0">
                <a:pos x="connsiteX1" y="connsiteY1"/>
              </a:cxn>
              <a:cxn ang="0">
                <a:pos x="connsiteX2" y="connsiteY2"/>
              </a:cxn>
            </a:cxnLst>
            <a:rect l="l" t="t" r="r" b="b"/>
            <a:pathLst>
              <a:path w="232176" h="239974">
                <a:moveTo>
                  <a:pt x="116388" y="0"/>
                </a:moveTo>
                <a:cubicBezTo>
                  <a:pt x="-38796" y="0"/>
                  <a:pt x="-38796" y="239975"/>
                  <a:pt x="116388" y="239975"/>
                </a:cubicBezTo>
                <a:cubicBezTo>
                  <a:pt x="269971" y="239975"/>
                  <a:pt x="271571" y="0"/>
                  <a:pt x="116388" y="0"/>
                </a:cubicBezTo>
                <a:close/>
              </a:path>
            </a:pathLst>
          </a:custGeom>
          <a:solidFill>
            <a:srgbClr val="F2F5D8"/>
          </a:solidFill>
          <a:ln w="15995"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FFDF43EB-DB2B-40A8-82C3-7B344E4DF0D8}"/>
              </a:ext>
            </a:extLst>
          </p:cNvPr>
          <p:cNvSpPr/>
          <p:nvPr/>
        </p:nvSpPr>
        <p:spPr>
          <a:xfrm>
            <a:off x="8552755" y="236778"/>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2" y="239975"/>
                  <a:pt x="271572" y="0"/>
                  <a:pt x="116388" y="0"/>
                </a:cubicBezTo>
                <a:close/>
              </a:path>
            </a:pathLst>
          </a:custGeom>
          <a:solidFill>
            <a:srgbClr val="F2F5D8"/>
          </a:solidFill>
          <a:ln w="15995"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84659F7B-7799-4C28-ABD3-33317AA40AED}"/>
              </a:ext>
            </a:extLst>
          </p:cNvPr>
          <p:cNvSpPr/>
          <p:nvPr/>
        </p:nvSpPr>
        <p:spPr>
          <a:xfrm>
            <a:off x="7120906" y="427158"/>
            <a:ext cx="232176" cy="239974"/>
          </a:xfrm>
          <a:custGeom>
            <a:avLst/>
            <a:gdLst>
              <a:gd name="connsiteX0" fmla="*/ 116388 w 232176"/>
              <a:gd name="connsiteY0" fmla="*/ 0 h 239974"/>
              <a:gd name="connsiteX1" fmla="*/ 116388 w 232176"/>
              <a:gd name="connsiteY1" fmla="*/ 239975 h 239974"/>
              <a:gd name="connsiteX2" fmla="*/ 116388 w 232176"/>
              <a:gd name="connsiteY2" fmla="*/ 0 h 239974"/>
            </a:gdLst>
            <a:ahLst/>
            <a:cxnLst>
              <a:cxn ang="0">
                <a:pos x="connsiteX0" y="connsiteY0"/>
              </a:cxn>
              <a:cxn ang="0">
                <a:pos x="connsiteX1" y="connsiteY1"/>
              </a:cxn>
              <a:cxn ang="0">
                <a:pos x="connsiteX2" y="connsiteY2"/>
              </a:cxn>
            </a:cxnLst>
            <a:rect l="l" t="t" r="r" b="b"/>
            <a:pathLst>
              <a:path w="232176" h="239974">
                <a:moveTo>
                  <a:pt x="116388" y="0"/>
                </a:moveTo>
                <a:cubicBezTo>
                  <a:pt x="-38796" y="0"/>
                  <a:pt x="-38796" y="239975"/>
                  <a:pt x="116388" y="239975"/>
                </a:cubicBezTo>
                <a:cubicBezTo>
                  <a:pt x="269972" y="239975"/>
                  <a:pt x="271572" y="0"/>
                  <a:pt x="116388" y="0"/>
                </a:cubicBezTo>
                <a:close/>
              </a:path>
            </a:pathLst>
          </a:custGeom>
          <a:solidFill>
            <a:srgbClr val="F2F5D8"/>
          </a:solidFill>
          <a:ln w="15995"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B6A1D12B-EA08-41B6-844D-820EA72932CC}"/>
              </a:ext>
            </a:extLst>
          </p:cNvPr>
          <p:cNvSpPr/>
          <p:nvPr/>
        </p:nvSpPr>
        <p:spPr>
          <a:xfrm>
            <a:off x="5689056" y="291173"/>
            <a:ext cx="231575" cy="239974"/>
          </a:xfrm>
          <a:custGeom>
            <a:avLst/>
            <a:gdLst>
              <a:gd name="connsiteX0" fmla="*/ 116388 w 231575"/>
              <a:gd name="connsiteY0" fmla="*/ 0 h 239974"/>
              <a:gd name="connsiteX1" fmla="*/ 116388 w 231575"/>
              <a:gd name="connsiteY1" fmla="*/ 239975 h 239974"/>
              <a:gd name="connsiteX2" fmla="*/ 116388 w 231575"/>
              <a:gd name="connsiteY2" fmla="*/ 0 h 239974"/>
            </a:gdLst>
            <a:ahLst/>
            <a:cxnLst>
              <a:cxn ang="0">
                <a:pos x="connsiteX0" y="connsiteY0"/>
              </a:cxn>
              <a:cxn ang="0">
                <a:pos x="connsiteX1" y="connsiteY1"/>
              </a:cxn>
              <a:cxn ang="0">
                <a:pos x="connsiteX2" y="connsiteY2"/>
              </a:cxn>
            </a:cxnLst>
            <a:rect l="l" t="t" r="r" b="b"/>
            <a:pathLst>
              <a:path w="231575" h="239974">
                <a:moveTo>
                  <a:pt x="116388" y="0"/>
                </a:moveTo>
                <a:cubicBezTo>
                  <a:pt x="-38796" y="0"/>
                  <a:pt x="-38796" y="239975"/>
                  <a:pt x="116388" y="239975"/>
                </a:cubicBezTo>
                <a:cubicBezTo>
                  <a:pt x="269972" y="239975"/>
                  <a:pt x="269972" y="0"/>
                  <a:pt x="116388" y="0"/>
                </a:cubicBezTo>
                <a:close/>
              </a:path>
            </a:pathLst>
          </a:custGeom>
          <a:solidFill>
            <a:srgbClr val="F2F5D8"/>
          </a:solidFill>
          <a:ln w="15995"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3ADF51E5-D0BB-4AC2-8135-2B557E079BD9}"/>
              </a:ext>
            </a:extLst>
          </p:cNvPr>
          <p:cNvSpPr/>
          <p:nvPr/>
        </p:nvSpPr>
        <p:spPr>
          <a:xfrm>
            <a:off x="4039629" y="102393"/>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1" y="239975"/>
                  <a:pt x="271571" y="0"/>
                  <a:pt x="116388" y="0"/>
                </a:cubicBezTo>
                <a:close/>
              </a:path>
            </a:pathLst>
          </a:custGeom>
          <a:solidFill>
            <a:srgbClr val="F2F5D8"/>
          </a:solidFill>
          <a:ln w="15995"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83AF40AF-B204-43D9-9B31-1A45E766B4CC}"/>
              </a:ext>
            </a:extLst>
          </p:cNvPr>
          <p:cNvSpPr/>
          <p:nvPr/>
        </p:nvSpPr>
        <p:spPr>
          <a:xfrm>
            <a:off x="4498781" y="1940600"/>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2" y="239975"/>
                  <a:pt x="271572" y="0"/>
                  <a:pt x="116388" y="0"/>
                </a:cubicBezTo>
                <a:close/>
              </a:path>
            </a:pathLst>
          </a:custGeom>
          <a:solidFill>
            <a:srgbClr val="F2F5D8"/>
          </a:solidFill>
          <a:ln w="15995"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817ACF43-6362-4B96-A2C5-0AAC1E2BC062}"/>
              </a:ext>
            </a:extLst>
          </p:cNvPr>
          <p:cNvSpPr/>
          <p:nvPr/>
        </p:nvSpPr>
        <p:spPr>
          <a:xfrm>
            <a:off x="5629462" y="2047389"/>
            <a:ext cx="240374" cy="267971"/>
          </a:xfrm>
          <a:custGeom>
            <a:avLst/>
            <a:gdLst>
              <a:gd name="connsiteX0" fmla="*/ 230376 w 240374"/>
              <a:gd name="connsiteY0" fmla="*/ 73992 h 267971"/>
              <a:gd name="connsiteX1" fmla="*/ 204779 w 240374"/>
              <a:gd name="connsiteY1" fmla="*/ 35596 h 267971"/>
              <a:gd name="connsiteX2" fmla="*/ 166383 w 240374"/>
              <a:gd name="connsiteY2" fmla="*/ 9999 h 267971"/>
              <a:gd name="connsiteX3" fmla="*/ 119987 w 240374"/>
              <a:gd name="connsiteY3" fmla="*/ 400 h 267971"/>
              <a:gd name="connsiteX4" fmla="*/ 87991 w 240374"/>
              <a:gd name="connsiteY4" fmla="*/ 5199 h 267971"/>
              <a:gd name="connsiteX5" fmla="*/ 35197 w 240374"/>
              <a:gd name="connsiteY5" fmla="*/ 35596 h 267971"/>
              <a:gd name="connsiteX6" fmla="*/ 15998 w 240374"/>
              <a:gd name="connsiteY6" fmla="*/ 59594 h 267971"/>
              <a:gd name="connsiteX7" fmla="*/ 0 w 240374"/>
              <a:gd name="connsiteY7" fmla="*/ 120387 h 267971"/>
              <a:gd name="connsiteX8" fmla="*/ 0 w 240374"/>
              <a:gd name="connsiteY8" fmla="*/ 147585 h 267971"/>
              <a:gd name="connsiteX9" fmla="*/ 9599 w 240374"/>
              <a:gd name="connsiteY9" fmla="*/ 193980 h 267971"/>
              <a:gd name="connsiteX10" fmla="*/ 35197 w 240374"/>
              <a:gd name="connsiteY10" fmla="*/ 232376 h 267971"/>
              <a:gd name="connsiteX11" fmla="*/ 73592 w 240374"/>
              <a:gd name="connsiteY11" fmla="*/ 257973 h 267971"/>
              <a:gd name="connsiteX12" fmla="*/ 119987 w 240374"/>
              <a:gd name="connsiteY12" fmla="*/ 267572 h 267971"/>
              <a:gd name="connsiteX13" fmla="*/ 151984 w 240374"/>
              <a:gd name="connsiteY13" fmla="*/ 262772 h 267971"/>
              <a:gd name="connsiteX14" fmla="*/ 204779 w 240374"/>
              <a:gd name="connsiteY14" fmla="*/ 232376 h 267971"/>
              <a:gd name="connsiteX15" fmla="*/ 223977 w 240374"/>
              <a:gd name="connsiteY15" fmla="*/ 208378 h 267971"/>
              <a:gd name="connsiteX16" fmla="*/ 239975 w 240374"/>
              <a:gd name="connsiteY16" fmla="*/ 147585 h 267971"/>
              <a:gd name="connsiteX17" fmla="*/ 239975 w 240374"/>
              <a:gd name="connsiteY17" fmla="*/ 120387 h 267971"/>
              <a:gd name="connsiteX18" fmla="*/ 230376 w 240374"/>
              <a:gd name="connsiteY18" fmla="*/ 73992 h 26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374" h="267971">
                <a:moveTo>
                  <a:pt x="230376" y="73992"/>
                </a:moveTo>
                <a:cubicBezTo>
                  <a:pt x="225576" y="59594"/>
                  <a:pt x="217577" y="46795"/>
                  <a:pt x="204779" y="35596"/>
                </a:cubicBezTo>
                <a:cubicBezTo>
                  <a:pt x="193580" y="24397"/>
                  <a:pt x="180781" y="16398"/>
                  <a:pt x="166383" y="9999"/>
                </a:cubicBezTo>
                <a:cubicBezTo>
                  <a:pt x="151984" y="2000"/>
                  <a:pt x="135986" y="-1200"/>
                  <a:pt x="119987" y="400"/>
                </a:cubicBezTo>
                <a:cubicBezTo>
                  <a:pt x="108789" y="2000"/>
                  <a:pt x="99190" y="3600"/>
                  <a:pt x="87991" y="5199"/>
                </a:cubicBezTo>
                <a:cubicBezTo>
                  <a:pt x="67193" y="11599"/>
                  <a:pt x="49595" y="21198"/>
                  <a:pt x="35197" y="35596"/>
                </a:cubicBezTo>
                <a:cubicBezTo>
                  <a:pt x="28797" y="43595"/>
                  <a:pt x="22398" y="51595"/>
                  <a:pt x="15998" y="59594"/>
                </a:cubicBezTo>
                <a:cubicBezTo>
                  <a:pt x="4800" y="78792"/>
                  <a:pt x="0" y="97990"/>
                  <a:pt x="0" y="120387"/>
                </a:cubicBezTo>
                <a:lnTo>
                  <a:pt x="0" y="147585"/>
                </a:lnTo>
                <a:cubicBezTo>
                  <a:pt x="0" y="163583"/>
                  <a:pt x="3200" y="179581"/>
                  <a:pt x="9599" y="193980"/>
                </a:cubicBezTo>
                <a:cubicBezTo>
                  <a:pt x="14399" y="208378"/>
                  <a:pt x="22398" y="221177"/>
                  <a:pt x="35197" y="232376"/>
                </a:cubicBezTo>
                <a:cubicBezTo>
                  <a:pt x="46396" y="243575"/>
                  <a:pt x="59194" y="251574"/>
                  <a:pt x="73592" y="257973"/>
                </a:cubicBezTo>
                <a:cubicBezTo>
                  <a:pt x="87991" y="265972"/>
                  <a:pt x="103989" y="269172"/>
                  <a:pt x="119987" y="267572"/>
                </a:cubicBezTo>
                <a:cubicBezTo>
                  <a:pt x="131186" y="265972"/>
                  <a:pt x="140786" y="264372"/>
                  <a:pt x="151984" y="262772"/>
                </a:cubicBezTo>
                <a:cubicBezTo>
                  <a:pt x="172782" y="256373"/>
                  <a:pt x="190380" y="246774"/>
                  <a:pt x="204779" y="232376"/>
                </a:cubicBezTo>
                <a:cubicBezTo>
                  <a:pt x="211178" y="224377"/>
                  <a:pt x="217577" y="216377"/>
                  <a:pt x="223977" y="208378"/>
                </a:cubicBezTo>
                <a:cubicBezTo>
                  <a:pt x="235176" y="189180"/>
                  <a:pt x="239975" y="169982"/>
                  <a:pt x="239975" y="147585"/>
                </a:cubicBezTo>
                <a:lnTo>
                  <a:pt x="239975" y="120387"/>
                </a:lnTo>
                <a:cubicBezTo>
                  <a:pt x="241575" y="104389"/>
                  <a:pt x="238375" y="88391"/>
                  <a:pt x="230376" y="73992"/>
                </a:cubicBezTo>
                <a:close/>
              </a:path>
            </a:pathLst>
          </a:custGeom>
          <a:solidFill>
            <a:srgbClr val="F2F5D8"/>
          </a:solidFill>
          <a:ln w="15995"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F3FF9EC6-001E-482D-BC14-AD9B0E0C2717}"/>
              </a:ext>
            </a:extLst>
          </p:cNvPr>
          <p:cNvSpPr/>
          <p:nvPr/>
        </p:nvSpPr>
        <p:spPr>
          <a:xfrm>
            <a:off x="2742165" y="236778"/>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2" y="239975"/>
                  <a:pt x="271572" y="0"/>
                  <a:pt x="116388" y="0"/>
                </a:cubicBezTo>
                <a:close/>
              </a:path>
            </a:pathLst>
          </a:custGeom>
          <a:solidFill>
            <a:srgbClr val="F2F5D8"/>
          </a:solidFill>
          <a:ln w="15995"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11CC71EE-9237-4A8E-8C86-2E8809ADC670}"/>
              </a:ext>
            </a:extLst>
          </p:cNvPr>
          <p:cNvSpPr/>
          <p:nvPr/>
        </p:nvSpPr>
        <p:spPr>
          <a:xfrm>
            <a:off x="1197927" y="129190"/>
            <a:ext cx="240284" cy="267971"/>
          </a:xfrm>
          <a:custGeom>
            <a:avLst/>
            <a:gdLst>
              <a:gd name="connsiteX0" fmla="*/ 230376 w 240284"/>
              <a:gd name="connsiteY0" fmla="*/ 73992 h 267971"/>
              <a:gd name="connsiteX1" fmla="*/ 204778 w 240284"/>
              <a:gd name="connsiteY1" fmla="*/ 35596 h 267971"/>
              <a:gd name="connsiteX2" fmla="*/ 166382 w 240284"/>
              <a:gd name="connsiteY2" fmla="*/ 9999 h 267971"/>
              <a:gd name="connsiteX3" fmla="*/ 119987 w 240284"/>
              <a:gd name="connsiteY3" fmla="*/ 400 h 267971"/>
              <a:gd name="connsiteX4" fmla="*/ 87991 w 240284"/>
              <a:gd name="connsiteY4" fmla="*/ 5199 h 267971"/>
              <a:gd name="connsiteX5" fmla="*/ 35196 w 240284"/>
              <a:gd name="connsiteY5" fmla="*/ 35596 h 267971"/>
              <a:gd name="connsiteX6" fmla="*/ 15998 w 240284"/>
              <a:gd name="connsiteY6" fmla="*/ 59594 h 267971"/>
              <a:gd name="connsiteX7" fmla="*/ 0 w 240284"/>
              <a:gd name="connsiteY7" fmla="*/ 120387 h 267971"/>
              <a:gd name="connsiteX8" fmla="*/ 0 w 240284"/>
              <a:gd name="connsiteY8" fmla="*/ 147585 h 267971"/>
              <a:gd name="connsiteX9" fmla="*/ 9599 w 240284"/>
              <a:gd name="connsiteY9" fmla="*/ 193980 h 267971"/>
              <a:gd name="connsiteX10" fmla="*/ 35196 w 240284"/>
              <a:gd name="connsiteY10" fmla="*/ 232376 h 267971"/>
              <a:gd name="connsiteX11" fmla="*/ 73592 w 240284"/>
              <a:gd name="connsiteY11" fmla="*/ 257973 h 267971"/>
              <a:gd name="connsiteX12" fmla="*/ 119987 w 240284"/>
              <a:gd name="connsiteY12" fmla="*/ 267572 h 267971"/>
              <a:gd name="connsiteX13" fmla="*/ 151984 w 240284"/>
              <a:gd name="connsiteY13" fmla="*/ 262772 h 267971"/>
              <a:gd name="connsiteX14" fmla="*/ 204778 w 240284"/>
              <a:gd name="connsiteY14" fmla="*/ 232376 h 267971"/>
              <a:gd name="connsiteX15" fmla="*/ 223977 w 240284"/>
              <a:gd name="connsiteY15" fmla="*/ 208378 h 267971"/>
              <a:gd name="connsiteX16" fmla="*/ 239975 w 240284"/>
              <a:gd name="connsiteY16" fmla="*/ 147585 h 267971"/>
              <a:gd name="connsiteX17" fmla="*/ 239975 w 240284"/>
              <a:gd name="connsiteY17" fmla="*/ 120387 h 267971"/>
              <a:gd name="connsiteX18" fmla="*/ 230376 w 240284"/>
              <a:gd name="connsiteY18" fmla="*/ 73992 h 26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284" h="267971">
                <a:moveTo>
                  <a:pt x="230376" y="73992"/>
                </a:moveTo>
                <a:cubicBezTo>
                  <a:pt x="225576" y="59594"/>
                  <a:pt x="217577" y="46795"/>
                  <a:pt x="204778" y="35596"/>
                </a:cubicBezTo>
                <a:cubicBezTo>
                  <a:pt x="193580" y="24397"/>
                  <a:pt x="180781" y="16398"/>
                  <a:pt x="166382" y="9999"/>
                </a:cubicBezTo>
                <a:cubicBezTo>
                  <a:pt x="151984" y="2000"/>
                  <a:pt x="135986" y="-1200"/>
                  <a:pt x="119987" y="400"/>
                </a:cubicBezTo>
                <a:cubicBezTo>
                  <a:pt x="108789" y="2000"/>
                  <a:pt x="99190" y="3600"/>
                  <a:pt x="87991" y="5199"/>
                </a:cubicBezTo>
                <a:cubicBezTo>
                  <a:pt x="67193" y="11599"/>
                  <a:pt x="49595" y="21198"/>
                  <a:pt x="35196" y="35596"/>
                </a:cubicBezTo>
                <a:cubicBezTo>
                  <a:pt x="28797" y="43595"/>
                  <a:pt x="22398" y="51595"/>
                  <a:pt x="15998" y="59594"/>
                </a:cubicBezTo>
                <a:cubicBezTo>
                  <a:pt x="4799" y="78792"/>
                  <a:pt x="0" y="97990"/>
                  <a:pt x="0" y="120387"/>
                </a:cubicBezTo>
                <a:lnTo>
                  <a:pt x="0" y="147585"/>
                </a:lnTo>
                <a:cubicBezTo>
                  <a:pt x="0" y="163583"/>
                  <a:pt x="3200" y="179581"/>
                  <a:pt x="9599" y="193980"/>
                </a:cubicBezTo>
                <a:cubicBezTo>
                  <a:pt x="14398" y="208378"/>
                  <a:pt x="22398" y="221177"/>
                  <a:pt x="35196" y="232376"/>
                </a:cubicBezTo>
                <a:cubicBezTo>
                  <a:pt x="46395" y="243574"/>
                  <a:pt x="59194" y="251574"/>
                  <a:pt x="73592" y="257973"/>
                </a:cubicBezTo>
                <a:cubicBezTo>
                  <a:pt x="87991" y="265972"/>
                  <a:pt x="103989" y="269172"/>
                  <a:pt x="119987" y="267572"/>
                </a:cubicBezTo>
                <a:lnTo>
                  <a:pt x="151984" y="262772"/>
                </a:lnTo>
                <a:cubicBezTo>
                  <a:pt x="172782" y="256373"/>
                  <a:pt x="190380" y="246774"/>
                  <a:pt x="204778" y="232376"/>
                </a:cubicBezTo>
                <a:cubicBezTo>
                  <a:pt x="211178" y="224376"/>
                  <a:pt x="217577" y="216377"/>
                  <a:pt x="223977" y="208378"/>
                </a:cubicBezTo>
                <a:cubicBezTo>
                  <a:pt x="235175" y="189180"/>
                  <a:pt x="239975" y="169982"/>
                  <a:pt x="239975" y="147585"/>
                </a:cubicBezTo>
                <a:lnTo>
                  <a:pt x="239975" y="120387"/>
                </a:lnTo>
                <a:cubicBezTo>
                  <a:pt x="241575" y="104389"/>
                  <a:pt x="236775" y="88391"/>
                  <a:pt x="230376" y="73992"/>
                </a:cubicBezTo>
                <a:close/>
              </a:path>
            </a:pathLst>
          </a:custGeom>
          <a:solidFill>
            <a:srgbClr val="F2F5D8"/>
          </a:solidFill>
          <a:ln w="15995"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D86EB3A1-6B87-41D1-AF5A-601A6B784D41}"/>
              </a:ext>
            </a:extLst>
          </p:cNvPr>
          <p:cNvSpPr/>
          <p:nvPr/>
        </p:nvSpPr>
        <p:spPr>
          <a:xfrm>
            <a:off x="3958037" y="1238273"/>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1" y="239975"/>
                  <a:pt x="271571" y="0"/>
                  <a:pt x="116388" y="0"/>
                </a:cubicBezTo>
                <a:close/>
              </a:path>
            </a:pathLst>
          </a:custGeom>
          <a:solidFill>
            <a:srgbClr val="F2F5D8"/>
          </a:solidFill>
          <a:ln w="15995"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D747A3CE-281D-4352-A548-01D9A63042A6}"/>
              </a:ext>
            </a:extLst>
          </p:cNvPr>
          <p:cNvSpPr/>
          <p:nvPr/>
        </p:nvSpPr>
        <p:spPr>
          <a:xfrm>
            <a:off x="607988" y="1697425"/>
            <a:ext cx="231575" cy="239974"/>
          </a:xfrm>
          <a:custGeom>
            <a:avLst/>
            <a:gdLst>
              <a:gd name="connsiteX0" fmla="*/ 116388 w 231575"/>
              <a:gd name="connsiteY0" fmla="*/ 0 h 239974"/>
              <a:gd name="connsiteX1" fmla="*/ 116388 w 231575"/>
              <a:gd name="connsiteY1" fmla="*/ 239975 h 239974"/>
              <a:gd name="connsiteX2" fmla="*/ 116388 w 231575"/>
              <a:gd name="connsiteY2" fmla="*/ 0 h 239974"/>
            </a:gdLst>
            <a:ahLst/>
            <a:cxnLst>
              <a:cxn ang="0">
                <a:pos x="connsiteX0" y="connsiteY0"/>
              </a:cxn>
              <a:cxn ang="0">
                <a:pos x="connsiteX1" y="connsiteY1"/>
              </a:cxn>
              <a:cxn ang="0">
                <a:pos x="connsiteX2" y="connsiteY2"/>
              </a:cxn>
            </a:cxnLst>
            <a:rect l="l" t="t" r="r" b="b"/>
            <a:pathLst>
              <a:path w="231575" h="239974">
                <a:moveTo>
                  <a:pt x="116388" y="0"/>
                </a:moveTo>
                <a:cubicBezTo>
                  <a:pt x="-38796" y="0"/>
                  <a:pt x="-38796" y="239975"/>
                  <a:pt x="116388" y="239975"/>
                </a:cubicBezTo>
                <a:cubicBezTo>
                  <a:pt x="269972" y="239975"/>
                  <a:pt x="269972" y="0"/>
                  <a:pt x="116388" y="0"/>
                </a:cubicBezTo>
                <a:close/>
              </a:path>
            </a:pathLst>
          </a:custGeom>
          <a:solidFill>
            <a:srgbClr val="F2F5D8"/>
          </a:solidFill>
          <a:ln w="15995"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15DFBFB2-34F4-4666-BD1F-EBB6C2B93FAE}"/>
              </a:ext>
            </a:extLst>
          </p:cNvPr>
          <p:cNvSpPr/>
          <p:nvPr/>
        </p:nvSpPr>
        <p:spPr>
          <a:xfrm>
            <a:off x="337617" y="427158"/>
            <a:ext cx="231575" cy="239974"/>
          </a:xfrm>
          <a:custGeom>
            <a:avLst/>
            <a:gdLst>
              <a:gd name="connsiteX0" fmla="*/ 116388 w 231575"/>
              <a:gd name="connsiteY0" fmla="*/ 0 h 239974"/>
              <a:gd name="connsiteX1" fmla="*/ 116388 w 231575"/>
              <a:gd name="connsiteY1" fmla="*/ 239975 h 239974"/>
              <a:gd name="connsiteX2" fmla="*/ 116388 w 231575"/>
              <a:gd name="connsiteY2" fmla="*/ 0 h 239974"/>
            </a:gdLst>
            <a:ahLst/>
            <a:cxnLst>
              <a:cxn ang="0">
                <a:pos x="connsiteX0" y="connsiteY0"/>
              </a:cxn>
              <a:cxn ang="0">
                <a:pos x="connsiteX1" y="connsiteY1"/>
              </a:cxn>
              <a:cxn ang="0">
                <a:pos x="connsiteX2" y="connsiteY2"/>
              </a:cxn>
            </a:cxnLst>
            <a:rect l="l" t="t" r="r" b="b"/>
            <a:pathLst>
              <a:path w="231575" h="239974">
                <a:moveTo>
                  <a:pt x="116388" y="0"/>
                </a:moveTo>
                <a:cubicBezTo>
                  <a:pt x="-38796" y="0"/>
                  <a:pt x="-38796" y="239975"/>
                  <a:pt x="116388" y="239975"/>
                </a:cubicBezTo>
                <a:cubicBezTo>
                  <a:pt x="269972" y="239975"/>
                  <a:pt x="269972" y="0"/>
                  <a:pt x="116388" y="0"/>
                </a:cubicBezTo>
                <a:close/>
              </a:path>
            </a:pathLst>
          </a:custGeom>
          <a:solidFill>
            <a:srgbClr val="F2F5D8"/>
          </a:solidFill>
          <a:ln w="15995"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98E1FF87-AAD1-4A20-BE42-EE04F7A03C41}"/>
              </a:ext>
            </a:extLst>
          </p:cNvPr>
          <p:cNvSpPr/>
          <p:nvPr/>
        </p:nvSpPr>
        <p:spPr>
          <a:xfrm>
            <a:off x="187233" y="3399647"/>
            <a:ext cx="247174" cy="239974"/>
          </a:xfrm>
          <a:custGeom>
            <a:avLst/>
            <a:gdLst>
              <a:gd name="connsiteX0" fmla="*/ 130786 w 247174"/>
              <a:gd name="connsiteY0" fmla="*/ 0 h 239974"/>
              <a:gd name="connsiteX1" fmla="*/ 116388 w 247174"/>
              <a:gd name="connsiteY1" fmla="*/ 0 h 239974"/>
              <a:gd name="connsiteX2" fmla="*/ 116388 w 247174"/>
              <a:gd name="connsiteY2" fmla="*/ 239975 h 239974"/>
              <a:gd name="connsiteX3" fmla="*/ 130786 w 247174"/>
              <a:gd name="connsiteY3" fmla="*/ 239975 h 239974"/>
              <a:gd name="connsiteX4" fmla="*/ 130786 w 247174"/>
              <a:gd name="connsiteY4" fmla="*/ 0 h 23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239974">
                <a:moveTo>
                  <a:pt x="130786" y="0"/>
                </a:moveTo>
                <a:lnTo>
                  <a:pt x="116388" y="0"/>
                </a:lnTo>
                <a:cubicBezTo>
                  <a:pt x="-38796" y="0"/>
                  <a:pt x="-38796" y="239975"/>
                  <a:pt x="116388" y="239975"/>
                </a:cubicBezTo>
                <a:lnTo>
                  <a:pt x="130786" y="239975"/>
                </a:lnTo>
                <a:cubicBezTo>
                  <a:pt x="285970" y="239975"/>
                  <a:pt x="285970" y="0"/>
                  <a:pt x="130786" y="0"/>
                </a:cubicBezTo>
                <a:close/>
              </a:path>
            </a:pathLst>
          </a:custGeom>
          <a:solidFill>
            <a:srgbClr val="F2F5D8"/>
          </a:solidFill>
          <a:ln w="15995"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1EFA7CD2-73BB-4D39-88DE-637CD013FF2F}"/>
              </a:ext>
            </a:extLst>
          </p:cNvPr>
          <p:cNvSpPr/>
          <p:nvPr/>
        </p:nvSpPr>
        <p:spPr>
          <a:xfrm>
            <a:off x="1201526" y="4724308"/>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2" y="239975"/>
                  <a:pt x="271572" y="0"/>
                  <a:pt x="116388" y="0"/>
                </a:cubicBezTo>
                <a:close/>
              </a:path>
            </a:pathLst>
          </a:custGeom>
          <a:solidFill>
            <a:srgbClr val="F2F5D8"/>
          </a:solidFill>
          <a:ln w="15995"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AA3DF2EE-13CC-41C8-A667-9C260A8AE443}"/>
              </a:ext>
            </a:extLst>
          </p:cNvPr>
          <p:cNvSpPr/>
          <p:nvPr/>
        </p:nvSpPr>
        <p:spPr>
          <a:xfrm>
            <a:off x="120040" y="4858694"/>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2" y="239975"/>
                  <a:pt x="271572" y="0"/>
                  <a:pt x="116388" y="0"/>
                </a:cubicBezTo>
                <a:close/>
              </a:path>
            </a:pathLst>
          </a:custGeom>
          <a:solidFill>
            <a:srgbClr val="F2F5D8"/>
          </a:solidFill>
          <a:ln w="15995"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D80C831E-71FC-4F2C-B297-0E9F74C0D394}"/>
              </a:ext>
            </a:extLst>
          </p:cNvPr>
          <p:cNvSpPr/>
          <p:nvPr/>
        </p:nvSpPr>
        <p:spPr>
          <a:xfrm>
            <a:off x="3282908" y="4967483"/>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2" y="239975"/>
                  <a:pt x="271572" y="0"/>
                  <a:pt x="116388" y="0"/>
                </a:cubicBezTo>
                <a:close/>
              </a:path>
            </a:pathLst>
          </a:custGeom>
          <a:solidFill>
            <a:srgbClr val="F2F5D8"/>
          </a:solidFill>
          <a:ln w="15995"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F52BAEAB-EF24-4205-A747-E563ACA886A1}"/>
              </a:ext>
            </a:extLst>
          </p:cNvPr>
          <p:cNvSpPr/>
          <p:nvPr/>
        </p:nvSpPr>
        <p:spPr>
          <a:xfrm>
            <a:off x="4090023" y="3751610"/>
            <a:ext cx="267971" cy="239974"/>
          </a:xfrm>
          <a:custGeom>
            <a:avLst/>
            <a:gdLst>
              <a:gd name="connsiteX0" fmla="*/ 262772 w 267971"/>
              <a:gd name="connsiteY0" fmla="*/ 87991 h 239974"/>
              <a:gd name="connsiteX1" fmla="*/ 232376 w 267971"/>
              <a:gd name="connsiteY1" fmla="*/ 35196 h 239974"/>
              <a:gd name="connsiteX2" fmla="*/ 208378 w 267971"/>
              <a:gd name="connsiteY2" fmla="*/ 15998 h 239974"/>
              <a:gd name="connsiteX3" fmla="*/ 147584 w 267971"/>
              <a:gd name="connsiteY3" fmla="*/ 0 h 239974"/>
              <a:gd name="connsiteX4" fmla="*/ 120387 w 267971"/>
              <a:gd name="connsiteY4" fmla="*/ 0 h 239974"/>
              <a:gd name="connsiteX5" fmla="*/ 73992 w 267971"/>
              <a:gd name="connsiteY5" fmla="*/ 9599 h 239974"/>
              <a:gd name="connsiteX6" fmla="*/ 35596 w 267971"/>
              <a:gd name="connsiteY6" fmla="*/ 35196 h 239974"/>
              <a:gd name="connsiteX7" fmla="*/ 9999 w 267971"/>
              <a:gd name="connsiteY7" fmla="*/ 73592 h 239974"/>
              <a:gd name="connsiteX8" fmla="*/ 400 w 267971"/>
              <a:gd name="connsiteY8" fmla="*/ 119987 h 239974"/>
              <a:gd name="connsiteX9" fmla="*/ 5199 w 267971"/>
              <a:gd name="connsiteY9" fmla="*/ 151984 h 239974"/>
              <a:gd name="connsiteX10" fmla="*/ 35596 w 267971"/>
              <a:gd name="connsiteY10" fmla="*/ 204778 h 239974"/>
              <a:gd name="connsiteX11" fmla="*/ 59594 w 267971"/>
              <a:gd name="connsiteY11" fmla="*/ 223977 h 239974"/>
              <a:gd name="connsiteX12" fmla="*/ 120387 w 267971"/>
              <a:gd name="connsiteY12" fmla="*/ 239975 h 239974"/>
              <a:gd name="connsiteX13" fmla="*/ 147584 w 267971"/>
              <a:gd name="connsiteY13" fmla="*/ 239975 h 239974"/>
              <a:gd name="connsiteX14" fmla="*/ 193980 w 267971"/>
              <a:gd name="connsiteY14" fmla="*/ 230376 h 239974"/>
              <a:gd name="connsiteX15" fmla="*/ 232376 w 267971"/>
              <a:gd name="connsiteY15" fmla="*/ 204778 h 239974"/>
              <a:gd name="connsiteX16" fmla="*/ 257973 w 267971"/>
              <a:gd name="connsiteY16" fmla="*/ 166382 h 239974"/>
              <a:gd name="connsiteX17" fmla="*/ 267572 w 267971"/>
              <a:gd name="connsiteY17" fmla="*/ 119987 h 239974"/>
              <a:gd name="connsiteX18" fmla="*/ 262772 w 267971"/>
              <a:gd name="connsiteY18" fmla="*/ 87991 h 23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971" h="239974">
                <a:moveTo>
                  <a:pt x="262772" y="87991"/>
                </a:moveTo>
                <a:cubicBezTo>
                  <a:pt x="256373" y="67193"/>
                  <a:pt x="246774" y="49595"/>
                  <a:pt x="232376" y="35196"/>
                </a:cubicBezTo>
                <a:cubicBezTo>
                  <a:pt x="224377" y="28797"/>
                  <a:pt x="216377" y="22398"/>
                  <a:pt x="208378" y="15998"/>
                </a:cubicBezTo>
                <a:cubicBezTo>
                  <a:pt x="189180" y="4799"/>
                  <a:pt x="169982" y="0"/>
                  <a:pt x="147584" y="0"/>
                </a:cubicBezTo>
                <a:lnTo>
                  <a:pt x="120387" y="0"/>
                </a:lnTo>
                <a:cubicBezTo>
                  <a:pt x="104389" y="0"/>
                  <a:pt x="88391" y="3200"/>
                  <a:pt x="73992" y="9599"/>
                </a:cubicBezTo>
                <a:cubicBezTo>
                  <a:pt x="59594" y="14398"/>
                  <a:pt x="46795" y="22398"/>
                  <a:pt x="35596" y="35196"/>
                </a:cubicBezTo>
                <a:cubicBezTo>
                  <a:pt x="24397" y="46395"/>
                  <a:pt x="16398" y="59194"/>
                  <a:pt x="9999" y="73592"/>
                </a:cubicBezTo>
                <a:cubicBezTo>
                  <a:pt x="2000" y="87991"/>
                  <a:pt x="-1200" y="103989"/>
                  <a:pt x="400" y="119987"/>
                </a:cubicBezTo>
                <a:lnTo>
                  <a:pt x="5199" y="151984"/>
                </a:lnTo>
                <a:cubicBezTo>
                  <a:pt x="11599" y="172782"/>
                  <a:pt x="21198" y="190380"/>
                  <a:pt x="35596" y="204778"/>
                </a:cubicBezTo>
                <a:cubicBezTo>
                  <a:pt x="43595" y="211178"/>
                  <a:pt x="51595" y="217577"/>
                  <a:pt x="59594" y="223977"/>
                </a:cubicBezTo>
                <a:cubicBezTo>
                  <a:pt x="78792" y="235175"/>
                  <a:pt x="97990" y="239975"/>
                  <a:pt x="120387" y="239975"/>
                </a:cubicBezTo>
                <a:lnTo>
                  <a:pt x="147584" y="239975"/>
                </a:lnTo>
                <a:cubicBezTo>
                  <a:pt x="163583" y="239975"/>
                  <a:pt x="179581" y="236775"/>
                  <a:pt x="193980" y="230376"/>
                </a:cubicBezTo>
                <a:cubicBezTo>
                  <a:pt x="208378" y="225576"/>
                  <a:pt x="221177" y="217577"/>
                  <a:pt x="232376" y="204778"/>
                </a:cubicBezTo>
                <a:cubicBezTo>
                  <a:pt x="243574" y="193580"/>
                  <a:pt x="251573" y="180781"/>
                  <a:pt x="257973" y="166382"/>
                </a:cubicBezTo>
                <a:cubicBezTo>
                  <a:pt x="265972" y="151984"/>
                  <a:pt x="269172" y="135986"/>
                  <a:pt x="267572" y="119987"/>
                </a:cubicBezTo>
                <a:cubicBezTo>
                  <a:pt x="265972" y="108788"/>
                  <a:pt x="264372" y="97590"/>
                  <a:pt x="262772" y="87991"/>
                </a:cubicBezTo>
                <a:close/>
              </a:path>
            </a:pathLst>
          </a:custGeom>
          <a:solidFill>
            <a:srgbClr val="F2F5D8"/>
          </a:solidFill>
          <a:ln w="15995"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14183C1B-4272-4663-9AA1-01C592D5120C}"/>
              </a:ext>
            </a:extLst>
          </p:cNvPr>
          <p:cNvSpPr/>
          <p:nvPr/>
        </p:nvSpPr>
        <p:spPr>
          <a:xfrm>
            <a:off x="5418684" y="4669914"/>
            <a:ext cx="231575" cy="239974"/>
          </a:xfrm>
          <a:custGeom>
            <a:avLst/>
            <a:gdLst>
              <a:gd name="connsiteX0" fmla="*/ 116388 w 231575"/>
              <a:gd name="connsiteY0" fmla="*/ 0 h 239974"/>
              <a:gd name="connsiteX1" fmla="*/ 116388 w 231575"/>
              <a:gd name="connsiteY1" fmla="*/ 239975 h 239974"/>
              <a:gd name="connsiteX2" fmla="*/ 116388 w 231575"/>
              <a:gd name="connsiteY2" fmla="*/ 0 h 239974"/>
            </a:gdLst>
            <a:ahLst/>
            <a:cxnLst>
              <a:cxn ang="0">
                <a:pos x="connsiteX0" y="connsiteY0"/>
              </a:cxn>
              <a:cxn ang="0">
                <a:pos x="connsiteX1" y="connsiteY1"/>
              </a:cxn>
              <a:cxn ang="0">
                <a:pos x="connsiteX2" y="connsiteY2"/>
              </a:cxn>
            </a:cxnLst>
            <a:rect l="l" t="t" r="r" b="b"/>
            <a:pathLst>
              <a:path w="231575" h="239974">
                <a:moveTo>
                  <a:pt x="116388" y="0"/>
                </a:moveTo>
                <a:cubicBezTo>
                  <a:pt x="-38796" y="0"/>
                  <a:pt x="-38796" y="239975"/>
                  <a:pt x="116388" y="239975"/>
                </a:cubicBezTo>
                <a:cubicBezTo>
                  <a:pt x="269972" y="239975"/>
                  <a:pt x="269972" y="0"/>
                  <a:pt x="116388" y="0"/>
                </a:cubicBezTo>
                <a:close/>
              </a:path>
            </a:pathLst>
          </a:custGeom>
          <a:solidFill>
            <a:srgbClr val="F2F5D8"/>
          </a:solidFill>
          <a:ln w="15995"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6BB617F5-067E-4C98-B5DB-D0F612CC4583}"/>
              </a:ext>
            </a:extLst>
          </p:cNvPr>
          <p:cNvSpPr/>
          <p:nvPr/>
        </p:nvSpPr>
        <p:spPr>
          <a:xfrm>
            <a:off x="5039524" y="3318055"/>
            <a:ext cx="232775" cy="239974"/>
          </a:xfrm>
          <a:custGeom>
            <a:avLst/>
            <a:gdLst>
              <a:gd name="connsiteX0" fmla="*/ 116388 w 232775"/>
              <a:gd name="connsiteY0" fmla="*/ 0 h 239974"/>
              <a:gd name="connsiteX1" fmla="*/ 116388 w 232775"/>
              <a:gd name="connsiteY1" fmla="*/ 239975 h 239974"/>
              <a:gd name="connsiteX2" fmla="*/ 116388 w 232775"/>
              <a:gd name="connsiteY2" fmla="*/ 0 h 239974"/>
            </a:gdLst>
            <a:ahLst/>
            <a:cxnLst>
              <a:cxn ang="0">
                <a:pos x="connsiteX0" y="connsiteY0"/>
              </a:cxn>
              <a:cxn ang="0">
                <a:pos x="connsiteX1" y="connsiteY1"/>
              </a:cxn>
              <a:cxn ang="0">
                <a:pos x="connsiteX2" y="connsiteY2"/>
              </a:cxn>
            </a:cxnLst>
            <a:rect l="l" t="t" r="r" b="b"/>
            <a:pathLst>
              <a:path w="232775" h="239974">
                <a:moveTo>
                  <a:pt x="116388" y="0"/>
                </a:moveTo>
                <a:cubicBezTo>
                  <a:pt x="-38796" y="0"/>
                  <a:pt x="-38796" y="239975"/>
                  <a:pt x="116388" y="239975"/>
                </a:cubicBezTo>
                <a:cubicBezTo>
                  <a:pt x="271571" y="239975"/>
                  <a:pt x="271571" y="0"/>
                  <a:pt x="116388" y="0"/>
                </a:cubicBezTo>
                <a:close/>
              </a:path>
            </a:pathLst>
          </a:custGeom>
          <a:solidFill>
            <a:srgbClr val="F2F5D8"/>
          </a:solidFill>
          <a:ln w="15995"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87AC2392-77A6-4236-A8FE-3BE68BADAB70}"/>
              </a:ext>
            </a:extLst>
          </p:cNvPr>
          <p:cNvSpPr/>
          <p:nvPr/>
        </p:nvSpPr>
        <p:spPr>
          <a:xfrm>
            <a:off x="4364394" y="4697111"/>
            <a:ext cx="231575" cy="239974"/>
          </a:xfrm>
          <a:custGeom>
            <a:avLst/>
            <a:gdLst>
              <a:gd name="connsiteX0" fmla="*/ 116388 w 231575"/>
              <a:gd name="connsiteY0" fmla="*/ 0 h 239974"/>
              <a:gd name="connsiteX1" fmla="*/ 116388 w 231575"/>
              <a:gd name="connsiteY1" fmla="*/ 239975 h 239974"/>
              <a:gd name="connsiteX2" fmla="*/ 116388 w 231575"/>
              <a:gd name="connsiteY2" fmla="*/ 0 h 239974"/>
            </a:gdLst>
            <a:ahLst/>
            <a:cxnLst>
              <a:cxn ang="0">
                <a:pos x="connsiteX0" y="connsiteY0"/>
              </a:cxn>
              <a:cxn ang="0">
                <a:pos x="connsiteX1" y="connsiteY1"/>
              </a:cxn>
              <a:cxn ang="0">
                <a:pos x="connsiteX2" y="connsiteY2"/>
              </a:cxn>
            </a:cxnLst>
            <a:rect l="l" t="t" r="r" b="b"/>
            <a:pathLst>
              <a:path w="231575" h="239974">
                <a:moveTo>
                  <a:pt x="116388" y="0"/>
                </a:moveTo>
                <a:cubicBezTo>
                  <a:pt x="-38796" y="0"/>
                  <a:pt x="-38796" y="239975"/>
                  <a:pt x="116388" y="239975"/>
                </a:cubicBezTo>
                <a:cubicBezTo>
                  <a:pt x="269972" y="239975"/>
                  <a:pt x="269972" y="0"/>
                  <a:pt x="116388" y="0"/>
                </a:cubicBezTo>
                <a:close/>
              </a:path>
            </a:pathLst>
          </a:custGeom>
          <a:solidFill>
            <a:srgbClr val="F2F5D8"/>
          </a:solidFill>
          <a:ln w="15995" cap="flat">
            <a:no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5901FCB8-055C-45CC-B609-D98DF58678F8}"/>
              </a:ext>
            </a:extLst>
          </p:cNvPr>
          <p:cNvSpPr/>
          <p:nvPr/>
        </p:nvSpPr>
        <p:spPr>
          <a:xfrm>
            <a:off x="6737196" y="4858094"/>
            <a:ext cx="294319" cy="266772"/>
          </a:xfrm>
          <a:custGeom>
            <a:avLst/>
            <a:gdLst>
              <a:gd name="connsiteX0" fmla="*/ 277721 w 294319"/>
              <a:gd name="connsiteY0" fmla="*/ 58194 h 266772"/>
              <a:gd name="connsiteX1" fmla="*/ 205729 w 294319"/>
              <a:gd name="connsiteY1" fmla="*/ 3800 h 266772"/>
              <a:gd name="connsiteX2" fmla="*/ 112938 w 294319"/>
              <a:gd name="connsiteY2" fmla="*/ 16598 h 266772"/>
              <a:gd name="connsiteX3" fmla="*/ 58544 w 294319"/>
              <a:gd name="connsiteY3" fmla="*/ 43796 h 266772"/>
              <a:gd name="connsiteX4" fmla="*/ 4150 w 294319"/>
              <a:gd name="connsiteY4" fmla="*/ 115788 h 266772"/>
              <a:gd name="connsiteX5" fmla="*/ 16949 w 294319"/>
              <a:gd name="connsiteY5" fmla="*/ 208578 h 266772"/>
              <a:gd name="connsiteX6" fmla="*/ 88941 w 294319"/>
              <a:gd name="connsiteY6" fmla="*/ 262973 h 266772"/>
              <a:gd name="connsiteX7" fmla="*/ 181731 w 294319"/>
              <a:gd name="connsiteY7" fmla="*/ 250174 h 266772"/>
              <a:gd name="connsiteX8" fmla="*/ 236125 w 294319"/>
              <a:gd name="connsiteY8" fmla="*/ 222977 h 266772"/>
              <a:gd name="connsiteX9" fmla="*/ 290520 w 294319"/>
              <a:gd name="connsiteY9" fmla="*/ 150985 h 266772"/>
              <a:gd name="connsiteX10" fmla="*/ 277721 w 294319"/>
              <a:gd name="connsiteY10" fmla="*/ 58194 h 26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319" h="266772">
                <a:moveTo>
                  <a:pt x="277721" y="58194"/>
                </a:moveTo>
                <a:cubicBezTo>
                  <a:pt x="261723" y="32597"/>
                  <a:pt x="236125" y="10199"/>
                  <a:pt x="205729" y="3800"/>
                </a:cubicBezTo>
                <a:cubicBezTo>
                  <a:pt x="173732" y="-4199"/>
                  <a:pt x="143335" y="600"/>
                  <a:pt x="112938" y="16598"/>
                </a:cubicBezTo>
                <a:cubicBezTo>
                  <a:pt x="95340" y="26198"/>
                  <a:pt x="76142" y="34197"/>
                  <a:pt x="58544" y="43796"/>
                </a:cubicBezTo>
                <a:cubicBezTo>
                  <a:pt x="32947" y="56594"/>
                  <a:pt x="10549" y="88591"/>
                  <a:pt x="4150" y="115788"/>
                </a:cubicBezTo>
                <a:cubicBezTo>
                  <a:pt x="-3850" y="144585"/>
                  <a:pt x="-650" y="182981"/>
                  <a:pt x="16949" y="208578"/>
                </a:cubicBezTo>
                <a:cubicBezTo>
                  <a:pt x="32947" y="234176"/>
                  <a:pt x="58544" y="256573"/>
                  <a:pt x="88941" y="262973"/>
                </a:cubicBezTo>
                <a:cubicBezTo>
                  <a:pt x="120938" y="270972"/>
                  <a:pt x="151334" y="266172"/>
                  <a:pt x="181731" y="250174"/>
                </a:cubicBezTo>
                <a:cubicBezTo>
                  <a:pt x="199329" y="240575"/>
                  <a:pt x="218528" y="232576"/>
                  <a:pt x="236125" y="222977"/>
                </a:cubicBezTo>
                <a:cubicBezTo>
                  <a:pt x="261723" y="210178"/>
                  <a:pt x="284120" y="178182"/>
                  <a:pt x="290520" y="150985"/>
                </a:cubicBezTo>
                <a:cubicBezTo>
                  <a:pt x="298519" y="122187"/>
                  <a:pt x="293719" y="83792"/>
                  <a:pt x="277721" y="58194"/>
                </a:cubicBezTo>
                <a:close/>
              </a:path>
            </a:pathLst>
          </a:custGeom>
          <a:solidFill>
            <a:srgbClr val="F2F5D8"/>
          </a:solidFill>
          <a:ln w="15995" cap="flat">
            <a:no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34472AD9-AA8B-4F26-9005-61339088CC6C}"/>
              </a:ext>
            </a:extLst>
          </p:cNvPr>
          <p:cNvSpPr/>
          <p:nvPr/>
        </p:nvSpPr>
        <p:spPr>
          <a:xfrm>
            <a:off x="8656345" y="4480734"/>
            <a:ext cx="240374" cy="267971"/>
          </a:xfrm>
          <a:custGeom>
            <a:avLst/>
            <a:gdLst>
              <a:gd name="connsiteX0" fmla="*/ 230376 w 240374"/>
              <a:gd name="connsiteY0" fmla="*/ 73992 h 267971"/>
              <a:gd name="connsiteX1" fmla="*/ 204778 w 240374"/>
              <a:gd name="connsiteY1" fmla="*/ 35596 h 267971"/>
              <a:gd name="connsiteX2" fmla="*/ 166383 w 240374"/>
              <a:gd name="connsiteY2" fmla="*/ 9999 h 267971"/>
              <a:gd name="connsiteX3" fmla="*/ 119987 w 240374"/>
              <a:gd name="connsiteY3" fmla="*/ 400 h 267971"/>
              <a:gd name="connsiteX4" fmla="*/ 87991 w 240374"/>
              <a:gd name="connsiteY4" fmla="*/ 5199 h 267971"/>
              <a:gd name="connsiteX5" fmla="*/ 35197 w 240374"/>
              <a:gd name="connsiteY5" fmla="*/ 35596 h 267971"/>
              <a:gd name="connsiteX6" fmla="*/ 15998 w 240374"/>
              <a:gd name="connsiteY6" fmla="*/ 59594 h 267971"/>
              <a:gd name="connsiteX7" fmla="*/ 0 w 240374"/>
              <a:gd name="connsiteY7" fmla="*/ 120387 h 267971"/>
              <a:gd name="connsiteX8" fmla="*/ 0 w 240374"/>
              <a:gd name="connsiteY8" fmla="*/ 147584 h 267971"/>
              <a:gd name="connsiteX9" fmla="*/ 9599 w 240374"/>
              <a:gd name="connsiteY9" fmla="*/ 193979 h 267971"/>
              <a:gd name="connsiteX10" fmla="*/ 35197 w 240374"/>
              <a:gd name="connsiteY10" fmla="*/ 232376 h 267971"/>
              <a:gd name="connsiteX11" fmla="*/ 73592 w 240374"/>
              <a:gd name="connsiteY11" fmla="*/ 257973 h 267971"/>
              <a:gd name="connsiteX12" fmla="*/ 119987 w 240374"/>
              <a:gd name="connsiteY12" fmla="*/ 267572 h 267971"/>
              <a:gd name="connsiteX13" fmla="*/ 151984 w 240374"/>
              <a:gd name="connsiteY13" fmla="*/ 262772 h 267971"/>
              <a:gd name="connsiteX14" fmla="*/ 204778 w 240374"/>
              <a:gd name="connsiteY14" fmla="*/ 232376 h 267971"/>
              <a:gd name="connsiteX15" fmla="*/ 223977 w 240374"/>
              <a:gd name="connsiteY15" fmla="*/ 208378 h 267971"/>
              <a:gd name="connsiteX16" fmla="*/ 239975 w 240374"/>
              <a:gd name="connsiteY16" fmla="*/ 147584 h 267971"/>
              <a:gd name="connsiteX17" fmla="*/ 239975 w 240374"/>
              <a:gd name="connsiteY17" fmla="*/ 120387 h 267971"/>
              <a:gd name="connsiteX18" fmla="*/ 230376 w 240374"/>
              <a:gd name="connsiteY18" fmla="*/ 73992 h 26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374" h="267971">
                <a:moveTo>
                  <a:pt x="230376" y="73992"/>
                </a:moveTo>
                <a:cubicBezTo>
                  <a:pt x="225576" y="59594"/>
                  <a:pt x="217577" y="46795"/>
                  <a:pt x="204778" y="35596"/>
                </a:cubicBezTo>
                <a:cubicBezTo>
                  <a:pt x="193579" y="24398"/>
                  <a:pt x="180781" y="16398"/>
                  <a:pt x="166383" y="9999"/>
                </a:cubicBezTo>
                <a:cubicBezTo>
                  <a:pt x="151984" y="1999"/>
                  <a:pt x="135986" y="-1200"/>
                  <a:pt x="119987" y="400"/>
                </a:cubicBezTo>
                <a:cubicBezTo>
                  <a:pt x="108788" y="1999"/>
                  <a:pt x="99190" y="3599"/>
                  <a:pt x="87991" y="5199"/>
                </a:cubicBezTo>
                <a:cubicBezTo>
                  <a:pt x="67193" y="11599"/>
                  <a:pt x="49594" y="21198"/>
                  <a:pt x="35197" y="35596"/>
                </a:cubicBezTo>
                <a:cubicBezTo>
                  <a:pt x="28797" y="43595"/>
                  <a:pt x="22398" y="51594"/>
                  <a:pt x="15998" y="59594"/>
                </a:cubicBezTo>
                <a:cubicBezTo>
                  <a:pt x="4799" y="78792"/>
                  <a:pt x="0" y="97989"/>
                  <a:pt x="0" y="120387"/>
                </a:cubicBezTo>
                <a:lnTo>
                  <a:pt x="0" y="147584"/>
                </a:lnTo>
                <a:cubicBezTo>
                  <a:pt x="0" y="163583"/>
                  <a:pt x="3200" y="179581"/>
                  <a:pt x="9599" y="193979"/>
                </a:cubicBezTo>
                <a:cubicBezTo>
                  <a:pt x="14399" y="208378"/>
                  <a:pt x="22398" y="221177"/>
                  <a:pt x="35197" y="232376"/>
                </a:cubicBezTo>
                <a:cubicBezTo>
                  <a:pt x="46396" y="243574"/>
                  <a:pt x="59194" y="251573"/>
                  <a:pt x="73592" y="257973"/>
                </a:cubicBezTo>
                <a:cubicBezTo>
                  <a:pt x="87991" y="265972"/>
                  <a:pt x="103989" y="269172"/>
                  <a:pt x="119987" y="267572"/>
                </a:cubicBezTo>
                <a:cubicBezTo>
                  <a:pt x="131186" y="265972"/>
                  <a:pt x="140785" y="264372"/>
                  <a:pt x="151984" y="262772"/>
                </a:cubicBezTo>
                <a:cubicBezTo>
                  <a:pt x="172782" y="256373"/>
                  <a:pt x="190380" y="246774"/>
                  <a:pt x="204778" y="232376"/>
                </a:cubicBezTo>
                <a:cubicBezTo>
                  <a:pt x="211178" y="224377"/>
                  <a:pt x="217577" y="216377"/>
                  <a:pt x="223977" y="208378"/>
                </a:cubicBezTo>
                <a:cubicBezTo>
                  <a:pt x="235176" y="189180"/>
                  <a:pt x="239975" y="169982"/>
                  <a:pt x="239975" y="147584"/>
                </a:cubicBezTo>
                <a:lnTo>
                  <a:pt x="239975" y="120387"/>
                </a:lnTo>
                <a:cubicBezTo>
                  <a:pt x="241574" y="102789"/>
                  <a:pt x="238375" y="88391"/>
                  <a:pt x="230376" y="73992"/>
                </a:cubicBezTo>
                <a:close/>
              </a:path>
            </a:pathLst>
          </a:custGeom>
          <a:solidFill>
            <a:srgbClr val="F2F5D8"/>
          </a:solidFill>
          <a:ln w="15995" cap="flat">
            <a:noFill/>
            <a:prstDash val="solid"/>
            <a:miter/>
          </a:ln>
        </p:spPr>
        <p:txBody>
          <a:bodyPr rtlCol="0" anchor="ctr"/>
          <a:lstStyle/>
          <a:p>
            <a:endParaRPr lang="en-US"/>
          </a:p>
        </p:txBody>
      </p:sp>
      <p:grpSp>
        <p:nvGrpSpPr>
          <p:cNvPr id="33" name="กราฟิก 5">
            <a:extLst>
              <a:ext uri="{FF2B5EF4-FFF2-40B4-BE49-F238E27FC236}">
                <a16:creationId xmlns:a16="http://schemas.microsoft.com/office/drawing/2014/main" xmlns="" id="{2780A416-1D65-4DA9-B69A-2D1F34461626}"/>
              </a:ext>
            </a:extLst>
          </p:cNvPr>
          <p:cNvGrpSpPr/>
          <p:nvPr/>
        </p:nvGrpSpPr>
        <p:grpSpPr>
          <a:xfrm>
            <a:off x="5085774" y="429985"/>
            <a:ext cx="3284200" cy="4239928"/>
            <a:chOff x="5085774" y="429985"/>
            <a:chExt cx="3284200" cy="4239928"/>
          </a:xfrm>
          <a:solidFill>
            <a:schemeClr val="accent1"/>
          </a:solidFill>
        </p:grpSpPr>
        <p:grpSp>
          <p:nvGrpSpPr>
            <p:cNvPr id="34" name="กราฟิก 5">
              <a:extLst>
                <a:ext uri="{FF2B5EF4-FFF2-40B4-BE49-F238E27FC236}">
                  <a16:creationId xmlns:a16="http://schemas.microsoft.com/office/drawing/2014/main" xmlns="" id="{2780A416-1D65-4DA9-B69A-2D1F34461626}"/>
                </a:ext>
              </a:extLst>
            </p:cNvPr>
            <p:cNvGrpSpPr/>
            <p:nvPr/>
          </p:nvGrpSpPr>
          <p:grpSpPr>
            <a:xfrm>
              <a:off x="5758355" y="429985"/>
              <a:ext cx="1816503" cy="2214540"/>
              <a:chOff x="5758355" y="429985"/>
              <a:chExt cx="1816503" cy="2214540"/>
            </a:xfrm>
            <a:solidFill>
              <a:schemeClr val="accent1"/>
            </a:solidFill>
          </p:grpSpPr>
          <p:grpSp>
            <p:nvGrpSpPr>
              <p:cNvPr id="35" name="กราฟิก 5">
                <a:extLst>
                  <a:ext uri="{FF2B5EF4-FFF2-40B4-BE49-F238E27FC236}">
                    <a16:creationId xmlns:a16="http://schemas.microsoft.com/office/drawing/2014/main" xmlns="" id="{2780A416-1D65-4DA9-B69A-2D1F34461626}"/>
                  </a:ext>
                </a:extLst>
              </p:cNvPr>
              <p:cNvGrpSpPr/>
              <p:nvPr/>
            </p:nvGrpSpPr>
            <p:grpSpPr>
              <a:xfrm>
                <a:off x="5758355" y="429985"/>
                <a:ext cx="1816503" cy="2214540"/>
                <a:chOff x="5758355" y="429985"/>
                <a:chExt cx="1816503" cy="2214540"/>
              </a:xfrm>
              <a:solidFill>
                <a:schemeClr val="accent1"/>
              </a:solidFill>
            </p:grpSpPr>
            <p:grpSp>
              <p:nvGrpSpPr>
                <p:cNvPr id="36" name="กราฟิก 5">
                  <a:extLst>
                    <a:ext uri="{FF2B5EF4-FFF2-40B4-BE49-F238E27FC236}">
                      <a16:creationId xmlns:a16="http://schemas.microsoft.com/office/drawing/2014/main" xmlns="" id="{2780A416-1D65-4DA9-B69A-2D1F34461626}"/>
                    </a:ext>
                  </a:extLst>
                </p:cNvPr>
                <p:cNvGrpSpPr/>
                <p:nvPr/>
              </p:nvGrpSpPr>
              <p:grpSpPr>
                <a:xfrm>
                  <a:off x="5762183" y="786485"/>
                  <a:ext cx="1812674" cy="1858041"/>
                  <a:chOff x="5762183" y="786485"/>
                  <a:chExt cx="1812674" cy="1858041"/>
                </a:xfrm>
                <a:solidFill>
                  <a:srgbClr val="4F994C"/>
                </a:solidFill>
              </p:grpSpPr>
              <p:sp>
                <p:nvSpPr>
                  <p:cNvPr id="37" name="รูปแบบอิสระ: รูปร่าง 36">
                    <a:extLst>
                      <a:ext uri="{FF2B5EF4-FFF2-40B4-BE49-F238E27FC236}">
                        <a16:creationId xmlns:a16="http://schemas.microsoft.com/office/drawing/2014/main" xmlns="" id="{DA2EA908-ADD8-4703-870D-9B4A4CAC6F2D}"/>
                      </a:ext>
                    </a:extLst>
                  </p:cNvPr>
                  <p:cNvSpPr/>
                  <p:nvPr/>
                </p:nvSpPr>
                <p:spPr>
                  <a:xfrm>
                    <a:off x="6175005" y="786485"/>
                    <a:ext cx="1017493" cy="1858041"/>
                  </a:xfrm>
                  <a:custGeom>
                    <a:avLst/>
                    <a:gdLst>
                      <a:gd name="connsiteX0" fmla="*/ 334365 w 1017493"/>
                      <a:gd name="connsiteY0" fmla="*/ 1858041 h 1858041"/>
                      <a:gd name="connsiteX1" fmla="*/ 0 w 1017493"/>
                      <a:gd name="connsiteY1" fmla="*/ 858146 h 1858041"/>
                      <a:gd name="connsiteX2" fmla="*/ 508747 w 1017493"/>
                      <a:gd name="connsiteY2" fmla="*/ 636 h 1858041"/>
                      <a:gd name="connsiteX3" fmla="*/ 1017493 w 1017493"/>
                      <a:gd name="connsiteY3" fmla="*/ 794153 h 1858041"/>
                      <a:gd name="connsiteX4" fmla="*/ 731124 w 1017493"/>
                      <a:gd name="connsiteY4" fmla="*/ 1858041 h 1858041"/>
                      <a:gd name="connsiteX5" fmla="*/ 334365 w 1017493"/>
                      <a:gd name="connsiteY5" fmla="*/ 1858041 h 185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93" h="1858041">
                        <a:moveTo>
                          <a:pt x="334365" y="1858041"/>
                        </a:moveTo>
                        <a:cubicBezTo>
                          <a:pt x="334365" y="1858041"/>
                          <a:pt x="0" y="1350895"/>
                          <a:pt x="0" y="858146"/>
                        </a:cubicBezTo>
                        <a:cubicBezTo>
                          <a:pt x="0" y="365398"/>
                          <a:pt x="206378" y="16634"/>
                          <a:pt x="508747" y="636"/>
                        </a:cubicBezTo>
                        <a:cubicBezTo>
                          <a:pt x="811115" y="-15362"/>
                          <a:pt x="1017493" y="271008"/>
                          <a:pt x="1017493" y="794153"/>
                        </a:cubicBezTo>
                        <a:cubicBezTo>
                          <a:pt x="1017493" y="1048526"/>
                          <a:pt x="937502" y="1507678"/>
                          <a:pt x="731124" y="1858041"/>
                        </a:cubicBezTo>
                        <a:lnTo>
                          <a:pt x="334365" y="1858041"/>
                        </a:lnTo>
                        <a:close/>
                      </a:path>
                    </a:pathLst>
                  </a:custGeom>
                  <a:solidFill>
                    <a:srgbClr val="4F994C"/>
                  </a:solidFill>
                  <a:ln w="15995"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7903181D-FDFB-4C2B-92F4-E5DCDC5A6737}"/>
                      </a:ext>
                    </a:extLst>
                  </p:cNvPr>
                  <p:cNvSpPr/>
                  <p:nvPr/>
                </p:nvSpPr>
                <p:spPr>
                  <a:xfrm>
                    <a:off x="5762183" y="924069"/>
                    <a:ext cx="540808" cy="846948"/>
                  </a:xfrm>
                  <a:custGeom>
                    <a:avLst/>
                    <a:gdLst>
                      <a:gd name="connsiteX0" fmla="*/ 540808 w 540808"/>
                      <a:gd name="connsiteY0" fmla="*/ 514183 h 846948"/>
                      <a:gd name="connsiteX1" fmla="*/ 382425 w 540808"/>
                      <a:gd name="connsiteY1" fmla="*/ 165420 h 846948"/>
                      <a:gd name="connsiteX2" fmla="*/ 80057 w 540808"/>
                      <a:gd name="connsiteY2" fmla="*/ 69430 h 846948"/>
                      <a:gd name="connsiteX3" fmla="*/ 492813 w 540808"/>
                      <a:gd name="connsiteY3" fmla="*/ 846949 h 846948"/>
                      <a:gd name="connsiteX4" fmla="*/ 540808 w 540808"/>
                      <a:gd name="connsiteY4" fmla="*/ 514183 h 846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08" h="846948">
                        <a:moveTo>
                          <a:pt x="540808" y="514183"/>
                        </a:moveTo>
                        <a:cubicBezTo>
                          <a:pt x="540808" y="514183"/>
                          <a:pt x="444818" y="355800"/>
                          <a:pt x="382425" y="165420"/>
                        </a:cubicBezTo>
                        <a:cubicBezTo>
                          <a:pt x="320032" y="-24960"/>
                          <a:pt x="192045" y="-42558"/>
                          <a:pt x="80057" y="69430"/>
                        </a:cubicBezTo>
                        <a:cubicBezTo>
                          <a:pt x="-46330" y="195817"/>
                          <a:pt x="-94325" y="672567"/>
                          <a:pt x="492813" y="846949"/>
                        </a:cubicBezTo>
                        <a:lnTo>
                          <a:pt x="540808" y="514183"/>
                        </a:lnTo>
                        <a:close/>
                      </a:path>
                    </a:pathLst>
                  </a:custGeom>
                  <a:solidFill>
                    <a:srgbClr val="4F994C"/>
                  </a:solidFill>
                  <a:ln w="15995"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738B83A0-FDAB-48B5-9721-627700AD7C1E}"/>
                      </a:ext>
                    </a:extLst>
                  </p:cNvPr>
                  <p:cNvSpPr/>
                  <p:nvPr/>
                </p:nvSpPr>
                <p:spPr>
                  <a:xfrm>
                    <a:off x="7034115" y="1599665"/>
                    <a:ext cx="540743" cy="521715"/>
                  </a:xfrm>
                  <a:custGeom>
                    <a:avLst/>
                    <a:gdLst>
                      <a:gd name="connsiteX0" fmla="*/ 0 w 540743"/>
                      <a:gd name="connsiteY0" fmla="*/ 283341 h 521715"/>
                      <a:gd name="connsiteX1" fmla="*/ 270372 w 540743"/>
                      <a:gd name="connsiteY1" fmla="*/ 76963 h 521715"/>
                      <a:gd name="connsiteX2" fmla="*/ 540743 w 540743"/>
                      <a:gd name="connsiteY2" fmla="*/ 124958 h 521715"/>
                      <a:gd name="connsiteX3" fmla="*/ 0 w 540743"/>
                      <a:gd name="connsiteY3" fmla="*/ 521716 h 521715"/>
                      <a:gd name="connsiteX4" fmla="*/ 0 w 540743"/>
                      <a:gd name="connsiteY4" fmla="*/ 283341 h 52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43" h="521715">
                        <a:moveTo>
                          <a:pt x="0" y="283341"/>
                        </a:moveTo>
                        <a:cubicBezTo>
                          <a:pt x="0" y="283341"/>
                          <a:pt x="158383" y="219348"/>
                          <a:pt x="270372" y="76963"/>
                        </a:cubicBezTo>
                        <a:cubicBezTo>
                          <a:pt x="382360" y="-65422"/>
                          <a:pt x="540743" y="12969"/>
                          <a:pt x="540743" y="124958"/>
                        </a:cubicBezTo>
                        <a:cubicBezTo>
                          <a:pt x="540743" y="236946"/>
                          <a:pt x="428755" y="489719"/>
                          <a:pt x="0" y="521716"/>
                        </a:cubicBezTo>
                        <a:lnTo>
                          <a:pt x="0" y="283341"/>
                        </a:lnTo>
                        <a:close/>
                      </a:path>
                    </a:pathLst>
                  </a:custGeom>
                  <a:solidFill>
                    <a:srgbClr val="4F994C"/>
                  </a:solidFill>
                  <a:ln w="15995" cap="flat">
                    <a:noFill/>
                    <a:prstDash val="solid"/>
                    <a:miter/>
                  </a:ln>
                </p:spPr>
                <p:txBody>
                  <a:bodyPr rtlCol="0" anchor="ctr"/>
                  <a:lstStyle/>
                  <a:p>
                    <a:endParaRPr lang="en-US"/>
                  </a:p>
                </p:txBody>
              </p:sp>
            </p:grpSp>
            <p:sp>
              <p:nvSpPr>
                <p:cNvPr id="40" name="รูปแบบอิสระ: รูปร่าง 39">
                  <a:extLst>
                    <a:ext uri="{FF2B5EF4-FFF2-40B4-BE49-F238E27FC236}">
                      <a16:creationId xmlns:a16="http://schemas.microsoft.com/office/drawing/2014/main" xmlns="" id="{5C82078C-2268-4162-A9AB-2D90586B1E78}"/>
                    </a:ext>
                  </a:extLst>
                </p:cNvPr>
                <p:cNvSpPr/>
                <p:nvPr/>
              </p:nvSpPr>
              <p:spPr>
                <a:xfrm>
                  <a:off x="5758355" y="786485"/>
                  <a:ext cx="1814903" cy="1854841"/>
                </a:xfrm>
                <a:custGeom>
                  <a:avLst/>
                  <a:gdLst>
                    <a:gd name="connsiteX0" fmla="*/ 1814903 w 1814903"/>
                    <a:gd name="connsiteY0" fmla="*/ 938138 h 1854841"/>
                    <a:gd name="connsiteX1" fmla="*/ 1544532 w 1814903"/>
                    <a:gd name="connsiteY1" fmla="*/ 890143 h 1854841"/>
                    <a:gd name="connsiteX2" fmla="*/ 1418145 w 1814903"/>
                    <a:gd name="connsiteY2" fmla="*/ 1011730 h 1854841"/>
                    <a:gd name="connsiteX3" fmla="*/ 1432544 w 1814903"/>
                    <a:gd name="connsiteY3" fmla="*/ 794153 h 1854841"/>
                    <a:gd name="connsiteX4" fmla="*/ 923797 w 1814903"/>
                    <a:gd name="connsiteY4" fmla="*/ 636 h 1854841"/>
                    <a:gd name="connsiteX5" fmla="*/ 458246 w 1814903"/>
                    <a:gd name="connsiteY5" fmla="*/ 490185 h 1854841"/>
                    <a:gd name="connsiteX6" fmla="*/ 383053 w 1814903"/>
                    <a:gd name="connsiteY6" fmla="*/ 301405 h 1854841"/>
                    <a:gd name="connsiteX7" fmla="*/ 80685 w 1814903"/>
                    <a:gd name="connsiteY7" fmla="*/ 205415 h 1854841"/>
                    <a:gd name="connsiteX8" fmla="*/ 419850 w 1814903"/>
                    <a:gd name="connsiteY8" fmla="*/ 957336 h 1854841"/>
                    <a:gd name="connsiteX9" fmla="*/ 749415 w 1814903"/>
                    <a:gd name="connsiteY9" fmla="*/ 1854842 h 1854841"/>
                    <a:gd name="connsiteX10" fmla="*/ 1146174 w 1814903"/>
                    <a:gd name="connsiteY10" fmla="*/ 1854842 h 1854841"/>
                    <a:gd name="connsiteX11" fmla="*/ 1358951 w 1814903"/>
                    <a:gd name="connsiteY11" fmla="*/ 1322098 h 1854841"/>
                    <a:gd name="connsiteX12" fmla="*/ 1814903 w 1814903"/>
                    <a:gd name="connsiteY12" fmla="*/ 938138 h 18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4903" h="1854841">
                      <a:moveTo>
                        <a:pt x="1814903" y="938138"/>
                      </a:moveTo>
                      <a:cubicBezTo>
                        <a:pt x="1814903" y="827749"/>
                        <a:pt x="1656520" y="747758"/>
                        <a:pt x="1544532" y="890143"/>
                      </a:cubicBezTo>
                      <a:cubicBezTo>
                        <a:pt x="1506136" y="939738"/>
                        <a:pt x="1459741" y="981333"/>
                        <a:pt x="1418145" y="1011730"/>
                      </a:cubicBezTo>
                      <a:cubicBezTo>
                        <a:pt x="1427744" y="930139"/>
                        <a:pt x="1432544" y="856546"/>
                        <a:pt x="1432544" y="794153"/>
                      </a:cubicBezTo>
                      <a:cubicBezTo>
                        <a:pt x="1432544" y="271008"/>
                        <a:pt x="1226165" y="-15362"/>
                        <a:pt x="923797" y="636"/>
                      </a:cubicBezTo>
                      <a:cubicBezTo>
                        <a:pt x="704620" y="11835"/>
                        <a:pt x="535038" y="200615"/>
                        <a:pt x="458246" y="490185"/>
                      </a:cubicBezTo>
                      <a:cubicBezTo>
                        <a:pt x="432648" y="435790"/>
                        <a:pt x="405451" y="370197"/>
                        <a:pt x="383053" y="301405"/>
                      </a:cubicBezTo>
                      <a:cubicBezTo>
                        <a:pt x="319060" y="111025"/>
                        <a:pt x="192673" y="93426"/>
                        <a:pt x="80685" y="205415"/>
                      </a:cubicBezTo>
                      <a:cubicBezTo>
                        <a:pt x="-40902" y="327002"/>
                        <a:pt x="-90497" y="766956"/>
                        <a:pt x="419850" y="957336"/>
                      </a:cubicBezTo>
                      <a:cubicBezTo>
                        <a:pt x="459846" y="1414888"/>
                        <a:pt x="749415" y="1854842"/>
                        <a:pt x="749415" y="1854842"/>
                      </a:cubicBezTo>
                      <a:lnTo>
                        <a:pt x="1146174" y="1854842"/>
                      </a:lnTo>
                      <a:cubicBezTo>
                        <a:pt x="1243764" y="1690059"/>
                        <a:pt x="1312556" y="1501279"/>
                        <a:pt x="1358951" y="1322098"/>
                      </a:cubicBezTo>
                      <a:cubicBezTo>
                        <a:pt x="1718913" y="1267703"/>
                        <a:pt x="1814903" y="1040527"/>
                        <a:pt x="1814903" y="938138"/>
                      </a:cubicBezTo>
                      <a:close/>
                    </a:path>
                  </a:pathLst>
                </a:custGeom>
                <a:noFill/>
                <a:ln w="47985" cap="rnd">
                  <a:solidFill>
                    <a:srgbClr val="534741"/>
                  </a:solidFill>
                  <a:prstDash val="solid"/>
                  <a:round/>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8D2623DF-EB95-4FF2-8611-94926098C5BA}"/>
                    </a:ext>
                  </a:extLst>
                </p:cNvPr>
                <p:cNvSpPr/>
                <p:nvPr/>
              </p:nvSpPr>
              <p:spPr>
                <a:xfrm>
                  <a:off x="6672553" y="895909"/>
                  <a:ext cx="36795" cy="43195"/>
                </a:xfrm>
                <a:custGeom>
                  <a:avLst/>
                  <a:gdLst>
                    <a:gd name="connsiteX0" fmla="*/ 36796 w 36795"/>
                    <a:gd name="connsiteY0" fmla="*/ 11199 h 43195"/>
                    <a:gd name="connsiteX1" fmla="*/ 33597 w 36795"/>
                    <a:gd name="connsiteY1" fmla="*/ 6399 h 43195"/>
                    <a:gd name="connsiteX2" fmla="*/ 28797 w 36795"/>
                    <a:gd name="connsiteY2" fmla="*/ 1600 h 43195"/>
                    <a:gd name="connsiteX3" fmla="*/ 25597 w 36795"/>
                    <a:gd name="connsiteY3" fmla="*/ 0 h 43195"/>
                    <a:gd name="connsiteX4" fmla="*/ 17598 w 36795"/>
                    <a:gd name="connsiteY4" fmla="*/ 0 h 43195"/>
                    <a:gd name="connsiteX5" fmla="*/ 14398 w 36795"/>
                    <a:gd name="connsiteY5" fmla="*/ 1600 h 43195"/>
                    <a:gd name="connsiteX6" fmla="*/ 7999 w 36795"/>
                    <a:gd name="connsiteY6" fmla="*/ 7999 h 43195"/>
                    <a:gd name="connsiteX7" fmla="*/ 1600 w 36795"/>
                    <a:gd name="connsiteY7" fmla="*/ 19198 h 43195"/>
                    <a:gd name="connsiteX8" fmla="*/ 0 w 36795"/>
                    <a:gd name="connsiteY8" fmla="*/ 25597 h 43195"/>
                    <a:gd name="connsiteX9" fmla="*/ 0 w 36795"/>
                    <a:gd name="connsiteY9" fmla="*/ 31997 h 43195"/>
                    <a:gd name="connsiteX10" fmla="*/ 3200 w 36795"/>
                    <a:gd name="connsiteY10" fmla="*/ 36796 h 43195"/>
                    <a:gd name="connsiteX11" fmla="*/ 7999 w 36795"/>
                    <a:gd name="connsiteY11" fmla="*/ 41596 h 43195"/>
                    <a:gd name="connsiteX12" fmla="*/ 11199 w 36795"/>
                    <a:gd name="connsiteY12" fmla="*/ 43195 h 43195"/>
                    <a:gd name="connsiteX13" fmla="*/ 19198 w 36795"/>
                    <a:gd name="connsiteY13" fmla="*/ 43195 h 43195"/>
                    <a:gd name="connsiteX14" fmla="*/ 22398 w 36795"/>
                    <a:gd name="connsiteY14" fmla="*/ 41596 h 43195"/>
                    <a:gd name="connsiteX15" fmla="*/ 28797 w 36795"/>
                    <a:gd name="connsiteY15" fmla="*/ 35196 h 43195"/>
                    <a:gd name="connsiteX16" fmla="*/ 35197 w 36795"/>
                    <a:gd name="connsiteY16" fmla="*/ 23997 h 43195"/>
                    <a:gd name="connsiteX17" fmla="*/ 36796 w 36795"/>
                    <a:gd name="connsiteY17" fmla="*/ 17598 h 43195"/>
                    <a:gd name="connsiteX18" fmla="*/ 36796 w 36795"/>
                    <a:gd name="connsiteY18" fmla="*/ 11199 h 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795" h="43195">
                      <a:moveTo>
                        <a:pt x="36796" y="11199"/>
                      </a:moveTo>
                      <a:cubicBezTo>
                        <a:pt x="36796" y="9599"/>
                        <a:pt x="35197" y="7999"/>
                        <a:pt x="33597" y="6399"/>
                      </a:cubicBezTo>
                      <a:cubicBezTo>
                        <a:pt x="31997" y="4800"/>
                        <a:pt x="30397" y="3200"/>
                        <a:pt x="28797" y="1600"/>
                      </a:cubicBezTo>
                      <a:cubicBezTo>
                        <a:pt x="27197" y="1600"/>
                        <a:pt x="25597" y="0"/>
                        <a:pt x="25597" y="0"/>
                      </a:cubicBezTo>
                      <a:cubicBezTo>
                        <a:pt x="22398" y="0"/>
                        <a:pt x="19198" y="0"/>
                        <a:pt x="17598" y="0"/>
                      </a:cubicBezTo>
                      <a:cubicBezTo>
                        <a:pt x="15998" y="0"/>
                        <a:pt x="14398" y="1600"/>
                        <a:pt x="14398" y="1600"/>
                      </a:cubicBezTo>
                      <a:cubicBezTo>
                        <a:pt x="12798" y="3200"/>
                        <a:pt x="9599" y="4800"/>
                        <a:pt x="7999" y="7999"/>
                      </a:cubicBezTo>
                      <a:cubicBezTo>
                        <a:pt x="6399" y="11199"/>
                        <a:pt x="4799" y="15998"/>
                        <a:pt x="1600" y="19198"/>
                      </a:cubicBezTo>
                      <a:cubicBezTo>
                        <a:pt x="0" y="20798"/>
                        <a:pt x="0" y="22398"/>
                        <a:pt x="0" y="25597"/>
                      </a:cubicBezTo>
                      <a:cubicBezTo>
                        <a:pt x="0" y="27197"/>
                        <a:pt x="0" y="30397"/>
                        <a:pt x="0" y="31997"/>
                      </a:cubicBezTo>
                      <a:cubicBezTo>
                        <a:pt x="0" y="33597"/>
                        <a:pt x="1600" y="35196"/>
                        <a:pt x="3200" y="36796"/>
                      </a:cubicBezTo>
                      <a:cubicBezTo>
                        <a:pt x="4799" y="38396"/>
                        <a:pt x="6399" y="39996"/>
                        <a:pt x="7999" y="41596"/>
                      </a:cubicBezTo>
                      <a:cubicBezTo>
                        <a:pt x="9599" y="41596"/>
                        <a:pt x="11199" y="43195"/>
                        <a:pt x="11199" y="43195"/>
                      </a:cubicBezTo>
                      <a:cubicBezTo>
                        <a:pt x="14398" y="43195"/>
                        <a:pt x="17598" y="43195"/>
                        <a:pt x="19198" y="43195"/>
                      </a:cubicBezTo>
                      <a:cubicBezTo>
                        <a:pt x="20798" y="43195"/>
                        <a:pt x="22398" y="41596"/>
                        <a:pt x="22398" y="41596"/>
                      </a:cubicBezTo>
                      <a:cubicBezTo>
                        <a:pt x="23997" y="39996"/>
                        <a:pt x="27197" y="38396"/>
                        <a:pt x="28797" y="35196"/>
                      </a:cubicBezTo>
                      <a:cubicBezTo>
                        <a:pt x="30397" y="31997"/>
                        <a:pt x="31997" y="27197"/>
                        <a:pt x="35197" y="23997"/>
                      </a:cubicBezTo>
                      <a:cubicBezTo>
                        <a:pt x="36796" y="22398"/>
                        <a:pt x="36796" y="20798"/>
                        <a:pt x="36796" y="17598"/>
                      </a:cubicBezTo>
                      <a:cubicBezTo>
                        <a:pt x="36796" y="15998"/>
                        <a:pt x="36796" y="14399"/>
                        <a:pt x="36796" y="11199"/>
                      </a:cubicBezTo>
                      <a:close/>
                    </a:path>
                  </a:pathLst>
                </a:custGeom>
                <a:solidFill>
                  <a:srgbClr val="7FC97E"/>
                </a:solidFill>
                <a:ln w="15995" cap="flat">
                  <a:no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83750B7C-DA74-47D3-858D-A4B3D4F0CB96}"/>
                    </a:ext>
                  </a:extLst>
                </p:cNvPr>
                <p:cNvSpPr/>
                <p:nvPr/>
              </p:nvSpPr>
              <p:spPr>
                <a:xfrm>
                  <a:off x="6443114" y="961502"/>
                  <a:ext cx="40109" cy="55994"/>
                </a:xfrm>
                <a:custGeom>
                  <a:avLst/>
                  <a:gdLst>
                    <a:gd name="connsiteX0" fmla="*/ 39059 w 40109"/>
                    <a:gd name="connsiteY0" fmla="*/ 35196 h 55994"/>
                    <a:gd name="connsiteX1" fmla="*/ 32659 w 40109"/>
                    <a:gd name="connsiteY1" fmla="*/ 11199 h 55994"/>
                    <a:gd name="connsiteX2" fmla="*/ 24660 w 40109"/>
                    <a:gd name="connsiteY2" fmla="*/ 1600 h 55994"/>
                    <a:gd name="connsiteX3" fmla="*/ 18260 w 40109"/>
                    <a:gd name="connsiteY3" fmla="*/ 0 h 55994"/>
                    <a:gd name="connsiteX4" fmla="*/ 11861 w 40109"/>
                    <a:gd name="connsiteY4" fmla="*/ 0 h 55994"/>
                    <a:gd name="connsiteX5" fmla="*/ 2262 w 40109"/>
                    <a:gd name="connsiteY5" fmla="*/ 7999 h 55994"/>
                    <a:gd name="connsiteX6" fmla="*/ 663 w 40109"/>
                    <a:gd name="connsiteY6" fmla="*/ 20798 h 55994"/>
                    <a:gd name="connsiteX7" fmla="*/ 7062 w 40109"/>
                    <a:gd name="connsiteY7" fmla="*/ 44795 h 55994"/>
                    <a:gd name="connsiteX8" fmla="*/ 15061 w 40109"/>
                    <a:gd name="connsiteY8" fmla="*/ 54394 h 55994"/>
                    <a:gd name="connsiteX9" fmla="*/ 21460 w 40109"/>
                    <a:gd name="connsiteY9" fmla="*/ 55994 h 55994"/>
                    <a:gd name="connsiteX10" fmla="*/ 27860 w 40109"/>
                    <a:gd name="connsiteY10" fmla="*/ 55994 h 55994"/>
                    <a:gd name="connsiteX11" fmla="*/ 37459 w 40109"/>
                    <a:gd name="connsiteY11" fmla="*/ 47995 h 55994"/>
                    <a:gd name="connsiteX12" fmla="*/ 39059 w 40109"/>
                    <a:gd name="connsiteY12" fmla="*/ 35196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09" h="55994">
                      <a:moveTo>
                        <a:pt x="39059" y="35196"/>
                      </a:moveTo>
                      <a:cubicBezTo>
                        <a:pt x="37459" y="27197"/>
                        <a:pt x="35859" y="19198"/>
                        <a:pt x="32659" y="11199"/>
                      </a:cubicBezTo>
                      <a:cubicBezTo>
                        <a:pt x="31059" y="7999"/>
                        <a:pt x="29460" y="3200"/>
                        <a:pt x="24660" y="1600"/>
                      </a:cubicBezTo>
                      <a:cubicBezTo>
                        <a:pt x="23060" y="0"/>
                        <a:pt x="21460" y="0"/>
                        <a:pt x="18260" y="0"/>
                      </a:cubicBezTo>
                      <a:cubicBezTo>
                        <a:pt x="16661" y="0"/>
                        <a:pt x="13461" y="0"/>
                        <a:pt x="11861" y="0"/>
                      </a:cubicBezTo>
                      <a:cubicBezTo>
                        <a:pt x="8662" y="1600"/>
                        <a:pt x="3862" y="3200"/>
                        <a:pt x="2262" y="7999"/>
                      </a:cubicBezTo>
                      <a:cubicBezTo>
                        <a:pt x="663" y="11199"/>
                        <a:pt x="-937" y="15998"/>
                        <a:pt x="663" y="20798"/>
                      </a:cubicBezTo>
                      <a:cubicBezTo>
                        <a:pt x="2262" y="28797"/>
                        <a:pt x="3862" y="36796"/>
                        <a:pt x="7062" y="44795"/>
                      </a:cubicBezTo>
                      <a:cubicBezTo>
                        <a:pt x="8662" y="47995"/>
                        <a:pt x="10261" y="52794"/>
                        <a:pt x="15061" y="54394"/>
                      </a:cubicBezTo>
                      <a:cubicBezTo>
                        <a:pt x="16661" y="55994"/>
                        <a:pt x="18260" y="55994"/>
                        <a:pt x="21460" y="55994"/>
                      </a:cubicBezTo>
                      <a:cubicBezTo>
                        <a:pt x="23060" y="55994"/>
                        <a:pt x="26260" y="55994"/>
                        <a:pt x="27860" y="55994"/>
                      </a:cubicBezTo>
                      <a:cubicBezTo>
                        <a:pt x="31059" y="54394"/>
                        <a:pt x="35859" y="52794"/>
                        <a:pt x="37459" y="47995"/>
                      </a:cubicBezTo>
                      <a:cubicBezTo>
                        <a:pt x="40659" y="44795"/>
                        <a:pt x="40659" y="39996"/>
                        <a:pt x="39059" y="35196"/>
                      </a:cubicBezTo>
                      <a:close/>
                    </a:path>
                  </a:pathLst>
                </a:custGeom>
                <a:solidFill>
                  <a:srgbClr val="7FC97E"/>
                </a:solidFill>
                <a:ln w="15995"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F0E0827D-273C-4D10-A69D-091CF983E8A8}"/>
                    </a:ext>
                  </a:extLst>
                </p:cNvPr>
                <p:cNvSpPr/>
                <p:nvPr/>
              </p:nvSpPr>
              <p:spPr>
                <a:xfrm>
                  <a:off x="6589361" y="1099088"/>
                  <a:ext cx="31996" cy="62393"/>
                </a:xfrm>
                <a:custGeom>
                  <a:avLst/>
                  <a:gdLst>
                    <a:gd name="connsiteX0" fmla="*/ 27197 w 31996"/>
                    <a:gd name="connsiteY0" fmla="*/ 4799 h 62393"/>
                    <a:gd name="connsiteX1" fmla="*/ 15998 w 31996"/>
                    <a:gd name="connsiteY1" fmla="*/ 0 h 62393"/>
                    <a:gd name="connsiteX2" fmla="*/ 4800 w 31996"/>
                    <a:gd name="connsiteY2" fmla="*/ 4799 h 62393"/>
                    <a:gd name="connsiteX3" fmla="*/ 0 w 31996"/>
                    <a:gd name="connsiteY3" fmla="*/ 15998 h 62393"/>
                    <a:gd name="connsiteX4" fmla="*/ 0 w 31996"/>
                    <a:gd name="connsiteY4" fmla="*/ 46395 h 62393"/>
                    <a:gd name="connsiteX5" fmla="*/ 4800 w 31996"/>
                    <a:gd name="connsiteY5" fmla="*/ 57594 h 62393"/>
                    <a:gd name="connsiteX6" fmla="*/ 15998 w 31996"/>
                    <a:gd name="connsiteY6" fmla="*/ 62393 h 62393"/>
                    <a:gd name="connsiteX7" fmla="*/ 27197 w 31996"/>
                    <a:gd name="connsiteY7" fmla="*/ 57594 h 62393"/>
                    <a:gd name="connsiteX8" fmla="*/ 31997 w 31996"/>
                    <a:gd name="connsiteY8" fmla="*/ 46395 h 62393"/>
                    <a:gd name="connsiteX9" fmla="*/ 31997 w 31996"/>
                    <a:gd name="connsiteY9" fmla="*/ 15998 h 62393"/>
                    <a:gd name="connsiteX10" fmla="*/ 27197 w 31996"/>
                    <a:gd name="connsiteY10" fmla="*/ 4799 h 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62393">
                      <a:moveTo>
                        <a:pt x="27197" y="4799"/>
                      </a:moveTo>
                      <a:cubicBezTo>
                        <a:pt x="23997" y="1600"/>
                        <a:pt x="19198" y="0"/>
                        <a:pt x="15998" y="0"/>
                      </a:cubicBezTo>
                      <a:cubicBezTo>
                        <a:pt x="11199" y="0"/>
                        <a:pt x="7999" y="1600"/>
                        <a:pt x="4800" y="4799"/>
                      </a:cubicBezTo>
                      <a:cubicBezTo>
                        <a:pt x="1600" y="7999"/>
                        <a:pt x="0" y="11199"/>
                        <a:pt x="0" y="15998"/>
                      </a:cubicBezTo>
                      <a:lnTo>
                        <a:pt x="0" y="46395"/>
                      </a:lnTo>
                      <a:cubicBezTo>
                        <a:pt x="0" y="51195"/>
                        <a:pt x="1600" y="54394"/>
                        <a:pt x="4800" y="57594"/>
                      </a:cubicBezTo>
                      <a:cubicBezTo>
                        <a:pt x="7999" y="60794"/>
                        <a:pt x="12799" y="62393"/>
                        <a:pt x="15998" y="62393"/>
                      </a:cubicBezTo>
                      <a:cubicBezTo>
                        <a:pt x="20798" y="62393"/>
                        <a:pt x="23997" y="60794"/>
                        <a:pt x="27197" y="57594"/>
                      </a:cubicBezTo>
                      <a:cubicBezTo>
                        <a:pt x="30397" y="54394"/>
                        <a:pt x="31997" y="51195"/>
                        <a:pt x="31997" y="46395"/>
                      </a:cubicBezTo>
                      <a:lnTo>
                        <a:pt x="31997" y="15998"/>
                      </a:lnTo>
                      <a:cubicBezTo>
                        <a:pt x="31997" y="11199"/>
                        <a:pt x="30397" y="7999"/>
                        <a:pt x="27197" y="4799"/>
                      </a:cubicBezTo>
                      <a:close/>
                    </a:path>
                  </a:pathLst>
                </a:custGeom>
                <a:solidFill>
                  <a:srgbClr val="7FC97E"/>
                </a:solidFill>
                <a:ln w="15995"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7204472B-4A40-439A-ABC8-FA12F8DB5095}"/>
                    </a:ext>
                  </a:extLst>
                </p:cNvPr>
                <p:cNvSpPr/>
                <p:nvPr/>
              </p:nvSpPr>
              <p:spPr>
                <a:xfrm>
                  <a:off x="6827736" y="943904"/>
                  <a:ext cx="31996" cy="43195"/>
                </a:xfrm>
                <a:custGeom>
                  <a:avLst/>
                  <a:gdLst>
                    <a:gd name="connsiteX0" fmla="*/ 30397 w 31996"/>
                    <a:gd name="connsiteY0" fmla="*/ 9599 h 43195"/>
                    <a:gd name="connsiteX1" fmla="*/ 27197 w 31996"/>
                    <a:gd name="connsiteY1" fmla="*/ 4800 h 43195"/>
                    <a:gd name="connsiteX2" fmla="*/ 22398 w 31996"/>
                    <a:gd name="connsiteY2" fmla="*/ 1600 h 43195"/>
                    <a:gd name="connsiteX3" fmla="*/ 15998 w 31996"/>
                    <a:gd name="connsiteY3" fmla="*/ 0 h 43195"/>
                    <a:gd name="connsiteX4" fmla="*/ 11199 w 31996"/>
                    <a:gd name="connsiteY4" fmla="*/ 0 h 43195"/>
                    <a:gd name="connsiteX5" fmla="*/ 4799 w 31996"/>
                    <a:gd name="connsiteY5" fmla="*/ 4800 h 43195"/>
                    <a:gd name="connsiteX6" fmla="*/ 1599 w 31996"/>
                    <a:gd name="connsiteY6" fmla="*/ 7999 h 43195"/>
                    <a:gd name="connsiteX7" fmla="*/ 0 w 31996"/>
                    <a:gd name="connsiteY7" fmla="*/ 15998 h 43195"/>
                    <a:gd name="connsiteX8" fmla="*/ 0 w 31996"/>
                    <a:gd name="connsiteY8" fmla="*/ 27197 h 43195"/>
                    <a:gd name="connsiteX9" fmla="*/ 1599 w 31996"/>
                    <a:gd name="connsiteY9" fmla="*/ 33597 h 43195"/>
                    <a:gd name="connsiteX10" fmla="*/ 4799 w 31996"/>
                    <a:gd name="connsiteY10" fmla="*/ 38396 h 43195"/>
                    <a:gd name="connsiteX11" fmla="*/ 9599 w 31996"/>
                    <a:gd name="connsiteY11" fmla="*/ 41596 h 43195"/>
                    <a:gd name="connsiteX12" fmla="*/ 15998 w 31996"/>
                    <a:gd name="connsiteY12" fmla="*/ 43195 h 43195"/>
                    <a:gd name="connsiteX13" fmla="*/ 20798 w 31996"/>
                    <a:gd name="connsiteY13" fmla="*/ 43195 h 43195"/>
                    <a:gd name="connsiteX14" fmla="*/ 27197 w 31996"/>
                    <a:gd name="connsiteY14" fmla="*/ 38396 h 43195"/>
                    <a:gd name="connsiteX15" fmla="*/ 30397 w 31996"/>
                    <a:gd name="connsiteY15" fmla="*/ 35196 h 43195"/>
                    <a:gd name="connsiteX16" fmla="*/ 31997 w 31996"/>
                    <a:gd name="connsiteY16" fmla="*/ 27197 h 43195"/>
                    <a:gd name="connsiteX17" fmla="*/ 31997 w 31996"/>
                    <a:gd name="connsiteY17" fmla="*/ 15998 h 43195"/>
                    <a:gd name="connsiteX18" fmla="*/ 30397 w 31996"/>
                    <a:gd name="connsiteY18" fmla="*/ 9599 h 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996" h="43195">
                      <a:moveTo>
                        <a:pt x="30397" y="9599"/>
                      </a:moveTo>
                      <a:cubicBezTo>
                        <a:pt x="30397" y="7999"/>
                        <a:pt x="28797" y="6399"/>
                        <a:pt x="27197" y="4800"/>
                      </a:cubicBezTo>
                      <a:cubicBezTo>
                        <a:pt x="25597" y="3200"/>
                        <a:pt x="23997" y="1600"/>
                        <a:pt x="22398" y="1600"/>
                      </a:cubicBezTo>
                      <a:cubicBezTo>
                        <a:pt x="20798" y="0"/>
                        <a:pt x="19198" y="0"/>
                        <a:pt x="15998" y="0"/>
                      </a:cubicBezTo>
                      <a:lnTo>
                        <a:pt x="11199" y="0"/>
                      </a:lnTo>
                      <a:cubicBezTo>
                        <a:pt x="7999" y="0"/>
                        <a:pt x="6399" y="1600"/>
                        <a:pt x="4799" y="4800"/>
                      </a:cubicBezTo>
                      <a:cubicBezTo>
                        <a:pt x="3199" y="6399"/>
                        <a:pt x="3199" y="6399"/>
                        <a:pt x="1599" y="7999"/>
                      </a:cubicBezTo>
                      <a:cubicBezTo>
                        <a:pt x="0" y="11199"/>
                        <a:pt x="0" y="12799"/>
                        <a:pt x="0" y="15998"/>
                      </a:cubicBezTo>
                      <a:lnTo>
                        <a:pt x="0" y="27197"/>
                      </a:lnTo>
                      <a:cubicBezTo>
                        <a:pt x="0" y="28797"/>
                        <a:pt x="0" y="31997"/>
                        <a:pt x="1599" y="33597"/>
                      </a:cubicBezTo>
                      <a:cubicBezTo>
                        <a:pt x="1599" y="35196"/>
                        <a:pt x="3199" y="36796"/>
                        <a:pt x="4799" y="38396"/>
                      </a:cubicBezTo>
                      <a:cubicBezTo>
                        <a:pt x="6399" y="39996"/>
                        <a:pt x="7999" y="41596"/>
                        <a:pt x="9599" y="41596"/>
                      </a:cubicBezTo>
                      <a:cubicBezTo>
                        <a:pt x="11199" y="43195"/>
                        <a:pt x="12798" y="43195"/>
                        <a:pt x="15998" y="43195"/>
                      </a:cubicBezTo>
                      <a:cubicBezTo>
                        <a:pt x="17598" y="43195"/>
                        <a:pt x="19198" y="43195"/>
                        <a:pt x="20798" y="43195"/>
                      </a:cubicBezTo>
                      <a:cubicBezTo>
                        <a:pt x="23997" y="43195"/>
                        <a:pt x="25597" y="41596"/>
                        <a:pt x="27197" y="38396"/>
                      </a:cubicBezTo>
                      <a:cubicBezTo>
                        <a:pt x="28797" y="36796"/>
                        <a:pt x="28797" y="36796"/>
                        <a:pt x="30397" y="35196"/>
                      </a:cubicBezTo>
                      <a:cubicBezTo>
                        <a:pt x="31997" y="31997"/>
                        <a:pt x="31997" y="30397"/>
                        <a:pt x="31997" y="27197"/>
                      </a:cubicBezTo>
                      <a:lnTo>
                        <a:pt x="31997" y="15998"/>
                      </a:lnTo>
                      <a:cubicBezTo>
                        <a:pt x="31997" y="14399"/>
                        <a:pt x="31997" y="11199"/>
                        <a:pt x="30397" y="9599"/>
                      </a:cubicBezTo>
                      <a:close/>
                    </a:path>
                  </a:pathLst>
                </a:custGeom>
                <a:solidFill>
                  <a:srgbClr val="7FC97E"/>
                </a:solidFill>
                <a:ln w="15995"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1DCC97FD-E6F0-4FC6-9590-54B68F2D54B8}"/>
                    </a:ext>
                  </a:extLst>
                </p:cNvPr>
                <p:cNvSpPr/>
                <p:nvPr/>
              </p:nvSpPr>
              <p:spPr>
                <a:xfrm>
                  <a:off x="6774942" y="1158282"/>
                  <a:ext cx="31996" cy="43195"/>
                </a:xfrm>
                <a:custGeom>
                  <a:avLst/>
                  <a:gdLst>
                    <a:gd name="connsiteX0" fmla="*/ 30397 w 31996"/>
                    <a:gd name="connsiteY0" fmla="*/ 9599 h 43195"/>
                    <a:gd name="connsiteX1" fmla="*/ 27197 w 31996"/>
                    <a:gd name="connsiteY1" fmla="*/ 4800 h 43195"/>
                    <a:gd name="connsiteX2" fmla="*/ 22398 w 31996"/>
                    <a:gd name="connsiteY2" fmla="*/ 1600 h 43195"/>
                    <a:gd name="connsiteX3" fmla="*/ 15998 w 31996"/>
                    <a:gd name="connsiteY3" fmla="*/ 0 h 43195"/>
                    <a:gd name="connsiteX4" fmla="*/ 11199 w 31996"/>
                    <a:gd name="connsiteY4" fmla="*/ 0 h 43195"/>
                    <a:gd name="connsiteX5" fmla="*/ 4800 w 31996"/>
                    <a:gd name="connsiteY5" fmla="*/ 4800 h 43195"/>
                    <a:gd name="connsiteX6" fmla="*/ 1600 w 31996"/>
                    <a:gd name="connsiteY6" fmla="*/ 7999 h 43195"/>
                    <a:gd name="connsiteX7" fmla="*/ 0 w 31996"/>
                    <a:gd name="connsiteY7" fmla="*/ 15998 h 43195"/>
                    <a:gd name="connsiteX8" fmla="*/ 0 w 31996"/>
                    <a:gd name="connsiteY8" fmla="*/ 27197 h 43195"/>
                    <a:gd name="connsiteX9" fmla="*/ 1600 w 31996"/>
                    <a:gd name="connsiteY9" fmla="*/ 33596 h 43195"/>
                    <a:gd name="connsiteX10" fmla="*/ 4800 w 31996"/>
                    <a:gd name="connsiteY10" fmla="*/ 38396 h 43195"/>
                    <a:gd name="connsiteX11" fmla="*/ 9599 w 31996"/>
                    <a:gd name="connsiteY11" fmla="*/ 41596 h 43195"/>
                    <a:gd name="connsiteX12" fmla="*/ 15998 w 31996"/>
                    <a:gd name="connsiteY12" fmla="*/ 43195 h 43195"/>
                    <a:gd name="connsiteX13" fmla="*/ 20798 w 31996"/>
                    <a:gd name="connsiteY13" fmla="*/ 43195 h 43195"/>
                    <a:gd name="connsiteX14" fmla="*/ 27197 w 31996"/>
                    <a:gd name="connsiteY14" fmla="*/ 38396 h 43195"/>
                    <a:gd name="connsiteX15" fmla="*/ 30397 w 31996"/>
                    <a:gd name="connsiteY15" fmla="*/ 35196 h 43195"/>
                    <a:gd name="connsiteX16" fmla="*/ 31997 w 31996"/>
                    <a:gd name="connsiteY16" fmla="*/ 27197 h 43195"/>
                    <a:gd name="connsiteX17" fmla="*/ 31997 w 31996"/>
                    <a:gd name="connsiteY17" fmla="*/ 15998 h 43195"/>
                    <a:gd name="connsiteX18" fmla="*/ 30397 w 31996"/>
                    <a:gd name="connsiteY18" fmla="*/ 9599 h 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996" h="43195">
                      <a:moveTo>
                        <a:pt x="30397" y="9599"/>
                      </a:moveTo>
                      <a:cubicBezTo>
                        <a:pt x="30397" y="7999"/>
                        <a:pt x="28797" y="6399"/>
                        <a:pt x="27197" y="4800"/>
                      </a:cubicBezTo>
                      <a:cubicBezTo>
                        <a:pt x="25597" y="3200"/>
                        <a:pt x="23997" y="1600"/>
                        <a:pt x="22398" y="1600"/>
                      </a:cubicBezTo>
                      <a:cubicBezTo>
                        <a:pt x="20798" y="0"/>
                        <a:pt x="19198" y="0"/>
                        <a:pt x="15998" y="0"/>
                      </a:cubicBezTo>
                      <a:cubicBezTo>
                        <a:pt x="14398" y="0"/>
                        <a:pt x="12799" y="0"/>
                        <a:pt x="11199" y="0"/>
                      </a:cubicBezTo>
                      <a:cubicBezTo>
                        <a:pt x="7999" y="0"/>
                        <a:pt x="6399" y="1600"/>
                        <a:pt x="4800" y="4800"/>
                      </a:cubicBezTo>
                      <a:cubicBezTo>
                        <a:pt x="3200" y="6399"/>
                        <a:pt x="3200" y="6399"/>
                        <a:pt x="1600" y="7999"/>
                      </a:cubicBezTo>
                      <a:cubicBezTo>
                        <a:pt x="0" y="11199"/>
                        <a:pt x="0" y="12799"/>
                        <a:pt x="0" y="15998"/>
                      </a:cubicBezTo>
                      <a:lnTo>
                        <a:pt x="0" y="27197"/>
                      </a:lnTo>
                      <a:cubicBezTo>
                        <a:pt x="0" y="28797"/>
                        <a:pt x="0" y="31997"/>
                        <a:pt x="1600" y="33596"/>
                      </a:cubicBezTo>
                      <a:cubicBezTo>
                        <a:pt x="1600" y="35196"/>
                        <a:pt x="3200" y="36796"/>
                        <a:pt x="4800" y="38396"/>
                      </a:cubicBezTo>
                      <a:cubicBezTo>
                        <a:pt x="6399" y="39996"/>
                        <a:pt x="7999" y="41596"/>
                        <a:pt x="9599" y="41596"/>
                      </a:cubicBezTo>
                      <a:cubicBezTo>
                        <a:pt x="11199" y="43195"/>
                        <a:pt x="12799" y="43195"/>
                        <a:pt x="15998" y="43195"/>
                      </a:cubicBezTo>
                      <a:lnTo>
                        <a:pt x="20798" y="43195"/>
                      </a:lnTo>
                      <a:cubicBezTo>
                        <a:pt x="23997" y="43195"/>
                        <a:pt x="25597" y="41596"/>
                        <a:pt x="27197" y="38396"/>
                      </a:cubicBezTo>
                      <a:cubicBezTo>
                        <a:pt x="28797" y="36796"/>
                        <a:pt x="28797" y="36796"/>
                        <a:pt x="30397" y="35196"/>
                      </a:cubicBezTo>
                      <a:cubicBezTo>
                        <a:pt x="31997" y="31997"/>
                        <a:pt x="31997" y="30397"/>
                        <a:pt x="31997" y="27197"/>
                      </a:cubicBezTo>
                      <a:lnTo>
                        <a:pt x="31997" y="15998"/>
                      </a:lnTo>
                      <a:cubicBezTo>
                        <a:pt x="30397" y="14399"/>
                        <a:pt x="30397" y="11199"/>
                        <a:pt x="30397" y="9599"/>
                      </a:cubicBezTo>
                      <a:close/>
                    </a:path>
                  </a:pathLst>
                </a:custGeom>
                <a:solidFill>
                  <a:srgbClr val="7FC97E"/>
                </a:solidFill>
                <a:ln w="15995"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47181967-2745-4C2A-AF66-1884BB86D5B6}"/>
                    </a:ext>
                  </a:extLst>
                </p:cNvPr>
                <p:cNvSpPr/>
                <p:nvPr/>
              </p:nvSpPr>
              <p:spPr>
                <a:xfrm>
                  <a:off x="6965322" y="1068691"/>
                  <a:ext cx="31996" cy="55994"/>
                </a:xfrm>
                <a:custGeom>
                  <a:avLst/>
                  <a:gdLst>
                    <a:gd name="connsiteX0" fmla="*/ 27197 w 31996"/>
                    <a:gd name="connsiteY0" fmla="*/ 4799 h 55994"/>
                    <a:gd name="connsiteX1" fmla="*/ 15998 w 31996"/>
                    <a:gd name="connsiteY1" fmla="*/ 0 h 55994"/>
                    <a:gd name="connsiteX2" fmla="*/ 4800 w 31996"/>
                    <a:gd name="connsiteY2" fmla="*/ 4799 h 55994"/>
                    <a:gd name="connsiteX3" fmla="*/ 0 w 31996"/>
                    <a:gd name="connsiteY3" fmla="*/ 15998 h 55994"/>
                    <a:gd name="connsiteX4" fmla="*/ 0 w 31996"/>
                    <a:gd name="connsiteY4" fmla="*/ 39996 h 55994"/>
                    <a:gd name="connsiteX5" fmla="*/ 4800 w 31996"/>
                    <a:gd name="connsiteY5" fmla="*/ 51195 h 55994"/>
                    <a:gd name="connsiteX6" fmla="*/ 15998 w 31996"/>
                    <a:gd name="connsiteY6" fmla="*/ 55994 h 55994"/>
                    <a:gd name="connsiteX7" fmla="*/ 27197 w 31996"/>
                    <a:gd name="connsiteY7" fmla="*/ 51195 h 55994"/>
                    <a:gd name="connsiteX8" fmla="*/ 31997 w 31996"/>
                    <a:gd name="connsiteY8" fmla="*/ 39996 h 55994"/>
                    <a:gd name="connsiteX9" fmla="*/ 31997 w 31996"/>
                    <a:gd name="connsiteY9" fmla="*/ 15998 h 55994"/>
                    <a:gd name="connsiteX10" fmla="*/ 27197 w 31996"/>
                    <a:gd name="connsiteY10" fmla="*/ 4799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55994">
                      <a:moveTo>
                        <a:pt x="27197" y="4799"/>
                      </a:moveTo>
                      <a:cubicBezTo>
                        <a:pt x="23997" y="1600"/>
                        <a:pt x="19198" y="0"/>
                        <a:pt x="15998" y="0"/>
                      </a:cubicBezTo>
                      <a:cubicBezTo>
                        <a:pt x="11199" y="0"/>
                        <a:pt x="7999" y="1600"/>
                        <a:pt x="4800" y="4799"/>
                      </a:cubicBezTo>
                      <a:cubicBezTo>
                        <a:pt x="1600" y="7999"/>
                        <a:pt x="0" y="11199"/>
                        <a:pt x="0" y="15998"/>
                      </a:cubicBezTo>
                      <a:lnTo>
                        <a:pt x="0" y="39996"/>
                      </a:lnTo>
                      <a:cubicBezTo>
                        <a:pt x="0" y="44795"/>
                        <a:pt x="1600" y="47995"/>
                        <a:pt x="4800" y="51195"/>
                      </a:cubicBezTo>
                      <a:cubicBezTo>
                        <a:pt x="7999" y="54394"/>
                        <a:pt x="12799" y="55994"/>
                        <a:pt x="15998" y="55994"/>
                      </a:cubicBezTo>
                      <a:cubicBezTo>
                        <a:pt x="20798" y="55994"/>
                        <a:pt x="23997" y="54394"/>
                        <a:pt x="27197" y="51195"/>
                      </a:cubicBezTo>
                      <a:cubicBezTo>
                        <a:pt x="30397" y="47995"/>
                        <a:pt x="31997" y="44795"/>
                        <a:pt x="31997" y="39996"/>
                      </a:cubicBezTo>
                      <a:lnTo>
                        <a:pt x="31997" y="15998"/>
                      </a:lnTo>
                      <a:cubicBezTo>
                        <a:pt x="31997" y="12799"/>
                        <a:pt x="30397" y="7999"/>
                        <a:pt x="27197" y="4799"/>
                      </a:cubicBezTo>
                      <a:close/>
                    </a:path>
                  </a:pathLst>
                </a:custGeom>
                <a:solidFill>
                  <a:srgbClr val="7FC97E"/>
                </a:solidFill>
                <a:ln w="15995"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42871112-A9AE-4346-8976-0E61D8B47CC7}"/>
                    </a:ext>
                  </a:extLst>
                </p:cNvPr>
                <p:cNvSpPr/>
                <p:nvPr/>
              </p:nvSpPr>
              <p:spPr>
                <a:xfrm>
                  <a:off x="6320589" y="1217476"/>
                  <a:ext cx="31996" cy="62393"/>
                </a:xfrm>
                <a:custGeom>
                  <a:avLst/>
                  <a:gdLst>
                    <a:gd name="connsiteX0" fmla="*/ 27197 w 31996"/>
                    <a:gd name="connsiteY0" fmla="*/ 4800 h 62393"/>
                    <a:gd name="connsiteX1" fmla="*/ 15998 w 31996"/>
                    <a:gd name="connsiteY1" fmla="*/ 0 h 62393"/>
                    <a:gd name="connsiteX2" fmla="*/ 4799 w 31996"/>
                    <a:gd name="connsiteY2" fmla="*/ 4800 h 62393"/>
                    <a:gd name="connsiteX3" fmla="*/ 0 w 31996"/>
                    <a:gd name="connsiteY3" fmla="*/ 15998 h 62393"/>
                    <a:gd name="connsiteX4" fmla="*/ 0 w 31996"/>
                    <a:gd name="connsiteY4" fmla="*/ 46395 h 62393"/>
                    <a:gd name="connsiteX5" fmla="*/ 4799 w 31996"/>
                    <a:gd name="connsiteY5" fmla="*/ 57594 h 62393"/>
                    <a:gd name="connsiteX6" fmla="*/ 15998 w 31996"/>
                    <a:gd name="connsiteY6" fmla="*/ 62393 h 62393"/>
                    <a:gd name="connsiteX7" fmla="*/ 27197 w 31996"/>
                    <a:gd name="connsiteY7" fmla="*/ 57594 h 62393"/>
                    <a:gd name="connsiteX8" fmla="*/ 31997 w 31996"/>
                    <a:gd name="connsiteY8" fmla="*/ 46395 h 62393"/>
                    <a:gd name="connsiteX9" fmla="*/ 31997 w 31996"/>
                    <a:gd name="connsiteY9" fmla="*/ 15998 h 62393"/>
                    <a:gd name="connsiteX10" fmla="*/ 27197 w 31996"/>
                    <a:gd name="connsiteY10" fmla="*/ 4800 h 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62393">
                      <a:moveTo>
                        <a:pt x="27197" y="4800"/>
                      </a:moveTo>
                      <a:cubicBezTo>
                        <a:pt x="23997" y="1600"/>
                        <a:pt x="19198" y="0"/>
                        <a:pt x="15998" y="0"/>
                      </a:cubicBezTo>
                      <a:cubicBezTo>
                        <a:pt x="11199" y="0"/>
                        <a:pt x="7999" y="1600"/>
                        <a:pt x="4799" y="4800"/>
                      </a:cubicBezTo>
                      <a:cubicBezTo>
                        <a:pt x="1600" y="7999"/>
                        <a:pt x="0" y="11199"/>
                        <a:pt x="0" y="15998"/>
                      </a:cubicBezTo>
                      <a:lnTo>
                        <a:pt x="0" y="46395"/>
                      </a:lnTo>
                      <a:cubicBezTo>
                        <a:pt x="0" y="51195"/>
                        <a:pt x="1600" y="54394"/>
                        <a:pt x="4799" y="57594"/>
                      </a:cubicBezTo>
                      <a:cubicBezTo>
                        <a:pt x="7999" y="60794"/>
                        <a:pt x="12798" y="62393"/>
                        <a:pt x="15998" y="62393"/>
                      </a:cubicBezTo>
                      <a:cubicBezTo>
                        <a:pt x="20798" y="62393"/>
                        <a:pt x="23997" y="60794"/>
                        <a:pt x="27197" y="57594"/>
                      </a:cubicBezTo>
                      <a:cubicBezTo>
                        <a:pt x="30397" y="54394"/>
                        <a:pt x="31997" y="51195"/>
                        <a:pt x="31997" y="46395"/>
                      </a:cubicBezTo>
                      <a:lnTo>
                        <a:pt x="31997" y="15998"/>
                      </a:lnTo>
                      <a:cubicBezTo>
                        <a:pt x="31997" y="12799"/>
                        <a:pt x="30397" y="7999"/>
                        <a:pt x="27197" y="4800"/>
                      </a:cubicBezTo>
                      <a:close/>
                    </a:path>
                  </a:pathLst>
                </a:custGeom>
                <a:solidFill>
                  <a:srgbClr val="7FC97E"/>
                </a:solidFill>
                <a:ln w="15995"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2C2E1C6F-9C5B-4A30-8DF1-7413FB1972A6}"/>
                    </a:ext>
                  </a:extLst>
                </p:cNvPr>
                <p:cNvSpPr/>
                <p:nvPr/>
              </p:nvSpPr>
              <p:spPr>
                <a:xfrm>
                  <a:off x="6499771" y="1348662"/>
                  <a:ext cx="31996" cy="49594"/>
                </a:xfrm>
                <a:custGeom>
                  <a:avLst/>
                  <a:gdLst>
                    <a:gd name="connsiteX0" fmla="*/ 31997 w 31996"/>
                    <a:gd name="connsiteY0" fmla="*/ 15998 h 49594"/>
                    <a:gd name="connsiteX1" fmla="*/ 27197 w 31996"/>
                    <a:gd name="connsiteY1" fmla="*/ 4799 h 49594"/>
                    <a:gd name="connsiteX2" fmla="*/ 22398 w 31996"/>
                    <a:gd name="connsiteY2" fmla="*/ 1600 h 49594"/>
                    <a:gd name="connsiteX3" fmla="*/ 15998 w 31996"/>
                    <a:gd name="connsiteY3" fmla="*/ 0 h 49594"/>
                    <a:gd name="connsiteX4" fmla="*/ 4799 w 31996"/>
                    <a:gd name="connsiteY4" fmla="*/ 4799 h 49594"/>
                    <a:gd name="connsiteX5" fmla="*/ 0 w 31996"/>
                    <a:gd name="connsiteY5" fmla="*/ 15998 h 49594"/>
                    <a:gd name="connsiteX6" fmla="*/ 0 w 31996"/>
                    <a:gd name="connsiteY6" fmla="*/ 33596 h 49594"/>
                    <a:gd name="connsiteX7" fmla="*/ 4799 w 31996"/>
                    <a:gd name="connsiteY7" fmla="*/ 44795 h 49594"/>
                    <a:gd name="connsiteX8" fmla="*/ 9599 w 31996"/>
                    <a:gd name="connsiteY8" fmla="*/ 47995 h 49594"/>
                    <a:gd name="connsiteX9" fmla="*/ 15998 w 31996"/>
                    <a:gd name="connsiteY9" fmla="*/ 49595 h 49594"/>
                    <a:gd name="connsiteX10" fmla="*/ 27197 w 31996"/>
                    <a:gd name="connsiteY10" fmla="*/ 44795 h 49594"/>
                    <a:gd name="connsiteX11" fmla="*/ 31997 w 31996"/>
                    <a:gd name="connsiteY11" fmla="*/ 33596 h 49594"/>
                    <a:gd name="connsiteX12" fmla="*/ 31997 w 31996"/>
                    <a:gd name="connsiteY12" fmla="*/ 15998 h 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6" h="49594">
                      <a:moveTo>
                        <a:pt x="31997" y="15998"/>
                      </a:moveTo>
                      <a:cubicBezTo>
                        <a:pt x="31997" y="11199"/>
                        <a:pt x="30397" y="7999"/>
                        <a:pt x="27197" y="4799"/>
                      </a:cubicBezTo>
                      <a:cubicBezTo>
                        <a:pt x="25597" y="3200"/>
                        <a:pt x="23997" y="1600"/>
                        <a:pt x="22398" y="1600"/>
                      </a:cubicBezTo>
                      <a:cubicBezTo>
                        <a:pt x="20798" y="0"/>
                        <a:pt x="19198" y="0"/>
                        <a:pt x="15998" y="0"/>
                      </a:cubicBezTo>
                      <a:cubicBezTo>
                        <a:pt x="11199" y="0"/>
                        <a:pt x="7999" y="1600"/>
                        <a:pt x="4799" y="4799"/>
                      </a:cubicBezTo>
                      <a:cubicBezTo>
                        <a:pt x="1599" y="7999"/>
                        <a:pt x="0" y="11199"/>
                        <a:pt x="0" y="15998"/>
                      </a:cubicBezTo>
                      <a:cubicBezTo>
                        <a:pt x="0" y="22398"/>
                        <a:pt x="0" y="27197"/>
                        <a:pt x="0" y="33596"/>
                      </a:cubicBezTo>
                      <a:cubicBezTo>
                        <a:pt x="0" y="38396"/>
                        <a:pt x="1599" y="41596"/>
                        <a:pt x="4799" y="44795"/>
                      </a:cubicBezTo>
                      <a:cubicBezTo>
                        <a:pt x="6399" y="46395"/>
                        <a:pt x="7999" y="47995"/>
                        <a:pt x="9599" y="47995"/>
                      </a:cubicBezTo>
                      <a:cubicBezTo>
                        <a:pt x="11199" y="49595"/>
                        <a:pt x="12798" y="49595"/>
                        <a:pt x="15998" y="49595"/>
                      </a:cubicBezTo>
                      <a:cubicBezTo>
                        <a:pt x="20798" y="49595"/>
                        <a:pt x="23997" y="47995"/>
                        <a:pt x="27197" y="44795"/>
                      </a:cubicBezTo>
                      <a:cubicBezTo>
                        <a:pt x="30397" y="41596"/>
                        <a:pt x="31997" y="38396"/>
                        <a:pt x="31997" y="33596"/>
                      </a:cubicBezTo>
                      <a:cubicBezTo>
                        <a:pt x="31997" y="28797"/>
                        <a:pt x="31997" y="22398"/>
                        <a:pt x="31997" y="15998"/>
                      </a:cubicBezTo>
                      <a:close/>
                    </a:path>
                  </a:pathLst>
                </a:custGeom>
                <a:solidFill>
                  <a:srgbClr val="7FC97E"/>
                </a:solidFill>
                <a:ln w="15995"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48474C01-41DD-4AA6-B0C2-F8EE4D769F74}"/>
                    </a:ext>
                  </a:extLst>
                </p:cNvPr>
                <p:cNvSpPr/>
                <p:nvPr/>
              </p:nvSpPr>
              <p:spPr>
                <a:xfrm>
                  <a:off x="6958922" y="1265471"/>
                  <a:ext cx="38395" cy="43195"/>
                </a:xfrm>
                <a:custGeom>
                  <a:avLst/>
                  <a:gdLst>
                    <a:gd name="connsiteX0" fmla="*/ 36796 w 38395"/>
                    <a:gd name="connsiteY0" fmla="*/ 19198 h 43195"/>
                    <a:gd name="connsiteX1" fmla="*/ 30397 w 38395"/>
                    <a:gd name="connsiteY1" fmla="*/ 7999 h 43195"/>
                    <a:gd name="connsiteX2" fmla="*/ 25597 w 38395"/>
                    <a:gd name="connsiteY2" fmla="*/ 3200 h 43195"/>
                    <a:gd name="connsiteX3" fmla="*/ 20798 w 38395"/>
                    <a:gd name="connsiteY3" fmla="*/ 0 h 43195"/>
                    <a:gd name="connsiteX4" fmla="*/ 14398 w 38395"/>
                    <a:gd name="connsiteY4" fmla="*/ 0 h 43195"/>
                    <a:gd name="connsiteX5" fmla="*/ 7999 w 38395"/>
                    <a:gd name="connsiteY5" fmla="*/ 1600 h 43195"/>
                    <a:gd name="connsiteX6" fmla="*/ 4800 w 38395"/>
                    <a:gd name="connsiteY6" fmla="*/ 4800 h 43195"/>
                    <a:gd name="connsiteX7" fmla="*/ 0 w 38395"/>
                    <a:gd name="connsiteY7" fmla="*/ 11199 h 43195"/>
                    <a:gd name="connsiteX8" fmla="*/ 0 w 38395"/>
                    <a:gd name="connsiteY8" fmla="*/ 15998 h 43195"/>
                    <a:gd name="connsiteX9" fmla="*/ 1600 w 38395"/>
                    <a:gd name="connsiteY9" fmla="*/ 23997 h 43195"/>
                    <a:gd name="connsiteX10" fmla="*/ 7999 w 38395"/>
                    <a:gd name="connsiteY10" fmla="*/ 35196 h 43195"/>
                    <a:gd name="connsiteX11" fmla="*/ 12799 w 38395"/>
                    <a:gd name="connsiteY11" fmla="*/ 39996 h 43195"/>
                    <a:gd name="connsiteX12" fmla="*/ 17598 w 38395"/>
                    <a:gd name="connsiteY12" fmla="*/ 43196 h 43195"/>
                    <a:gd name="connsiteX13" fmla="*/ 23997 w 38395"/>
                    <a:gd name="connsiteY13" fmla="*/ 43196 h 43195"/>
                    <a:gd name="connsiteX14" fmla="*/ 30397 w 38395"/>
                    <a:gd name="connsiteY14" fmla="*/ 41596 h 43195"/>
                    <a:gd name="connsiteX15" fmla="*/ 33597 w 38395"/>
                    <a:gd name="connsiteY15" fmla="*/ 38396 h 43195"/>
                    <a:gd name="connsiteX16" fmla="*/ 38396 w 38395"/>
                    <a:gd name="connsiteY16" fmla="*/ 31997 h 43195"/>
                    <a:gd name="connsiteX17" fmla="*/ 38396 w 38395"/>
                    <a:gd name="connsiteY17" fmla="*/ 27197 h 43195"/>
                    <a:gd name="connsiteX18" fmla="*/ 36796 w 38395"/>
                    <a:gd name="connsiteY18" fmla="*/ 19198 h 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395" h="43195">
                      <a:moveTo>
                        <a:pt x="36796" y="19198"/>
                      </a:moveTo>
                      <a:cubicBezTo>
                        <a:pt x="35197" y="15998"/>
                        <a:pt x="33597" y="11199"/>
                        <a:pt x="30397" y="7999"/>
                      </a:cubicBezTo>
                      <a:cubicBezTo>
                        <a:pt x="28797" y="6399"/>
                        <a:pt x="28797" y="4800"/>
                        <a:pt x="25597" y="3200"/>
                      </a:cubicBezTo>
                      <a:cubicBezTo>
                        <a:pt x="23997" y="1600"/>
                        <a:pt x="22398" y="1600"/>
                        <a:pt x="20798" y="0"/>
                      </a:cubicBezTo>
                      <a:cubicBezTo>
                        <a:pt x="19198" y="0"/>
                        <a:pt x="15998" y="0"/>
                        <a:pt x="14398" y="0"/>
                      </a:cubicBezTo>
                      <a:cubicBezTo>
                        <a:pt x="12799" y="0"/>
                        <a:pt x="9599" y="0"/>
                        <a:pt x="7999" y="1600"/>
                      </a:cubicBezTo>
                      <a:cubicBezTo>
                        <a:pt x="6399" y="3200"/>
                        <a:pt x="6399" y="3200"/>
                        <a:pt x="4800" y="4800"/>
                      </a:cubicBezTo>
                      <a:cubicBezTo>
                        <a:pt x="3200" y="6399"/>
                        <a:pt x="1600" y="9599"/>
                        <a:pt x="0" y="11199"/>
                      </a:cubicBezTo>
                      <a:lnTo>
                        <a:pt x="0" y="15998"/>
                      </a:lnTo>
                      <a:cubicBezTo>
                        <a:pt x="0" y="19198"/>
                        <a:pt x="0" y="20798"/>
                        <a:pt x="1600" y="23997"/>
                      </a:cubicBezTo>
                      <a:cubicBezTo>
                        <a:pt x="3200" y="27197"/>
                        <a:pt x="4800" y="31997"/>
                        <a:pt x="7999" y="35196"/>
                      </a:cubicBezTo>
                      <a:cubicBezTo>
                        <a:pt x="9599" y="36796"/>
                        <a:pt x="9599" y="38396"/>
                        <a:pt x="12799" y="39996"/>
                      </a:cubicBezTo>
                      <a:cubicBezTo>
                        <a:pt x="14398" y="41596"/>
                        <a:pt x="15998" y="41596"/>
                        <a:pt x="17598" y="43196"/>
                      </a:cubicBezTo>
                      <a:cubicBezTo>
                        <a:pt x="19198" y="43196"/>
                        <a:pt x="22398" y="43196"/>
                        <a:pt x="23997" y="43196"/>
                      </a:cubicBezTo>
                      <a:cubicBezTo>
                        <a:pt x="25597" y="43196"/>
                        <a:pt x="28797" y="43196"/>
                        <a:pt x="30397" y="41596"/>
                      </a:cubicBezTo>
                      <a:lnTo>
                        <a:pt x="33597" y="38396"/>
                      </a:lnTo>
                      <a:cubicBezTo>
                        <a:pt x="35197" y="36796"/>
                        <a:pt x="36796" y="33597"/>
                        <a:pt x="38396" y="31997"/>
                      </a:cubicBezTo>
                      <a:cubicBezTo>
                        <a:pt x="38396" y="30397"/>
                        <a:pt x="38396" y="28797"/>
                        <a:pt x="38396" y="27197"/>
                      </a:cubicBezTo>
                      <a:cubicBezTo>
                        <a:pt x="38396" y="25597"/>
                        <a:pt x="38396" y="22398"/>
                        <a:pt x="36796" y="19198"/>
                      </a:cubicBezTo>
                      <a:close/>
                    </a:path>
                  </a:pathLst>
                </a:custGeom>
                <a:solidFill>
                  <a:srgbClr val="7FC97E"/>
                </a:solidFill>
                <a:ln w="15995"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A4002B0E-79E2-4C2D-9633-CF5D7A045D77}"/>
                    </a:ext>
                  </a:extLst>
                </p:cNvPr>
                <p:cNvSpPr/>
                <p:nvPr/>
              </p:nvSpPr>
              <p:spPr>
                <a:xfrm>
                  <a:off x="7091709" y="1355061"/>
                  <a:ext cx="36795" cy="43195"/>
                </a:xfrm>
                <a:custGeom>
                  <a:avLst/>
                  <a:gdLst>
                    <a:gd name="connsiteX0" fmla="*/ 36796 w 36795"/>
                    <a:gd name="connsiteY0" fmla="*/ 20798 h 43195"/>
                    <a:gd name="connsiteX1" fmla="*/ 36796 w 36795"/>
                    <a:gd name="connsiteY1" fmla="*/ 17598 h 43195"/>
                    <a:gd name="connsiteX2" fmla="*/ 35196 w 36795"/>
                    <a:gd name="connsiteY2" fmla="*/ 12799 h 43195"/>
                    <a:gd name="connsiteX3" fmla="*/ 33596 w 36795"/>
                    <a:gd name="connsiteY3" fmla="*/ 11199 h 43195"/>
                    <a:gd name="connsiteX4" fmla="*/ 30397 w 36795"/>
                    <a:gd name="connsiteY4" fmla="*/ 6399 h 43195"/>
                    <a:gd name="connsiteX5" fmla="*/ 20798 w 36795"/>
                    <a:gd name="connsiteY5" fmla="*/ 0 h 43195"/>
                    <a:gd name="connsiteX6" fmla="*/ 14398 w 36795"/>
                    <a:gd name="connsiteY6" fmla="*/ 0 h 43195"/>
                    <a:gd name="connsiteX7" fmla="*/ 7999 w 36795"/>
                    <a:gd name="connsiteY7" fmla="*/ 1600 h 43195"/>
                    <a:gd name="connsiteX8" fmla="*/ 3199 w 36795"/>
                    <a:gd name="connsiteY8" fmla="*/ 6399 h 43195"/>
                    <a:gd name="connsiteX9" fmla="*/ 0 w 36795"/>
                    <a:gd name="connsiteY9" fmla="*/ 11199 h 43195"/>
                    <a:gd name="connsiteX10" fmla="*/ 0 w 36795"/>
                    <a:gd name="connsiteY10" fmla="*/ 15998 h 43195"/>
                    <a:gd name="connsiteX11" fmla="*/ 1599 w 36795"/>
                    <a:gd name="connsiteY11" fmla="*/ 23997 h 43195"/>
                    <a:gd name="connsiteX12" fmla="*/ 4799 w 36795"/>
                    <a:gd name="connsiteY12" fmla="*/ 27197 h 43195"/>
                    <a:gd name="connsiteX13" fmla="*/ 6399 w 36795"/>
                    <a:gd name="connsiteY13" fmla="*/ 28797 h 43195"/>
                    <a:gd name="connsiteX14" fmla="*/ 6399 w 36795"/>
                    <a:gd name="connsiteY14" fmla="*/ 31997 h 43195"/>
                    <a:gd name="connsiteX15" fmla="*/ 9599 w 36795"/>
                    <a:gd name="connsiteY15" fmla="*/ 36796 h 43195"/>
                    <a:gd name="connsiteX16" fmla="*/ 14398 w 36795"/>
                    <a:gd name="connsiteY16" fmla="*/ 41596 h 43195"/>
                    <a:gd name="connsiteX17" fmla="*/ 17598 w 36795"/>
                    <a:gd name="connsiteY17" fmla="*/ 43195 h 43195"/>
                    <a:gd name="connsiteX18" fmla="*/ 25597 w 36795"/>
                    <a:gd name="connsiteY18" fmla="*/ 43195 h 43195"/>
                    <a:gd name="connsiteX19" fmla="*/ 28797 w 36795"/>
                    <a:gd name="connsiteY19" fmla="*/ 41596 h 43195"/>
                    <a:gd name="connsiteX20" fmla="*/ 35196 w 36795"/>
                    <a:gd name="connsiteY20" fmla="*/ 35196 h 43195"/>
                    <a:gd name="connsiteX21" fmla="*/ 36796 w 36795"/>
                    <a:gd name="connsiteY21" fmla="*/ 30397 h 43195"/>
                    <a:gd name="connsiteX22" fmla="*/ 36796 w 36795"/>
                    <a:gd name="connsiteY22" fmla="*/ 23997 h 43195"/>
                    <a:gd name="connsiteX23" fmla="*/ 36796 w 36795"/>
                    <a:gd name="connsiteY23" fmla="*/ 20798 h 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95" h="43195">
                      <a:moveTo>
                        <a:pt x="36796" y="20798"/>
                      </a:moveTo>
                      <a:cubicBezTo>
                        <a:pt x="36796" y="19198"/>
                        <a:pt x="36796" y="19198"/>
                        <a:pt x="36796" y="17598"/>
                      </a:cubicBezTo>
                      <a:cubicBezTo>
                        <a:pt x="36796" y="15998"/>
                        <a:pt x="35196" y="14398"/>
                        <a:pt x="35196" y="12799"/>
                      </a:cubicBezTo>
                      <a:cubicBezTo>
                        <a:pt x="35196" y="12799"/>
                        <a:pt x="35196" y="11199"/>
                        <a:pt x="33596" y="11199"/>
                      </a:cubicBezTo>
                      <a:cubicBezTo>
                        <a:pt x="31997" y="9599"/>
                        <a:pt x="31997" y="7999"/>
                        <a:pt x="30397" y="6399"/>
                      </a:cubicBezTo>
                      <a:cubicBezTo>
                        <a:pt x="27197" y="3200"/>
                        <a:pt x="23997" y="1600"/>
                        <a:pt x="20798" y="0"/>
                      </a:cubicBezTo>
                      <a:cubicBezTo>
                        <a:pt x="19198" y="0"/>
                        <a:pt x="15998" y="0"/>
                        <a:pt x="14398" y="0"/>
                      </a:cubicBezTo>
                      <a:cubicBezTo>
                        <a:pt x="12798" y="0"/>
                        <a:pt x="9599" y="0"/>
                        <a:pt x="7999" y="1600"/>
                      </a:cubicBezTo>
                      <a:cubicBezTo>
                        <a:pt x="6399" y="3200"/>
                        <a:pt x="4799" y="3200"/>
                        <a:pt x="3199" y="6399"/>
                      </a:cubicBezTo>
                      <a:cubicBezTo>
                        <a:pt x="1599" y="7999"/>
                        <a:pt x="1599" y="9599"/>
                        <a:pt x="0" y="11199"/>
                      </a:cubicBezTo>
                      <a:cubicBezTo>
                        <a:pt x="0" y="12799"/>
                        <a:pt x="0" y="14398"/>
                        <a:pt x="0" y="15998"/>
                      </a:cubicBezTo>
                      <a:cubicBezTo>
                        <a:pt x="0" y="19198"/>
                        <a:pt x="0" y="20798"/>
                        <a:pt x="1599" y="23997"/>
                      </a:cubicBezTo>
                      <a:cubicBezTo>
                        <a:pt x="3199" y="25597"/>
                        <a:pt x="3199" y="25597"/>
                        <a:pt x="4799" y="27197"/>
                      </a:cubicBezTo>
                      <a:cubicBezTo>
                        <a:pt x="4799" y="27197"/>
                        <a:pt x="6399" y="27197"/>
                        <a:pt x="6399" y="28797"/>
                      </a:cubicBezTo>
                      <a:cubicBezTo>
                        <a:pt x="6399" y="30397"/>
                        <a:pt x="6399" y="31997"/>
                        <a:pt x="6399" y="31997"/>
                      </a:cubicBezTo>
                      <a:cubicBezTo>
                        <a:pt x="6399" y="33596"/>
                        <a:pt x="7999" y="35196"/>
                        <a:pt x="9599" y="36796"/>
                      </a:cubicBezTo>
                      <a:cubicBezTo>
                        <a:pt x="11199" y="38396"/>
                        <a:pt x="12798" y="39996"/>
                        <a:pt x="14398" y="41596"/>
                      </a:cubicBezTo>
                      <a:cubicBezTo>
                        <a:pt x="15998" y="41596"/>
                        <a:pt x="17598" y="43195"/>
                        <a:pt x="17598" y="43195"/>
                      </a:cubicBezTo>
                      <a:cubicBezTo>
                        <a:pt x="20798" y="43195"/>
                        <a:pt x="23997" y="43195"/>
                        <a:pt x="25597" y="43195"/>
                      </a:cubicBezTo>
                      <a:cubicBezTo>
                        <a:pt x="27197" y="43195"/>
                        <a:pt x="28797" y="41596"/>
                        <a:pt x="28797" y="41596"/>
                      </a:cubicBezTo>
                      <a:cubicBezTo>
                        <a:pt x="30397" y="39996"/>
                        <a:pt x="33596" y="38396"/>
                        <a:pt x="35196" y="35196"/>
                      </a:cubicBezTo>
                      <a:cubicBezTo>
                        <a:pt x="36796" y="33596"/>
                        <a:pt x="36796" y="31997"/>
                        <a:pt x="36796" y="30397"/>
                      </a:cubicBezTo>
                      <a:cubicBezTo>
                        <a:pt x="36796" y="28797"/>
                        <a:pt x="36796" y="27197"/>
                        <a:pt x="36796" y="23997"/>
                      </a:cubicBezTo>
                      <a:cubicBezTo>
                        <a:pt x="36796" y="22398"/>
                        <a:pt x="36796" y="22398"/>
                        <a:pt x="36796" y="20798"/>
                      </a:cubicBezTo>
                      <a:close/>
                    </a:path>
                  </a:pathLst>
                </a:custGeom>
                <a:solidFill>
                  <a:srgbClr val="7FC97E"/>
                </a:solidFill>
                <a:ln w="15995"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C6BB638A-D72E-4676-AD17-81BDDF1AC3E8}"/>
                    </a:ext>
                  </a:extLst>
                </p:cNvPr>
                <p:cNvSpPr/>
                <p:nvPr/>
              </p:nvSpPr>
              <p:spPr>
                <a:xfrm>
                  <a:off x="6809476" y="1365597"/>
                  <a:ext cx="39058" cy="63718"/>
                </a:xfrm>
                <a:custGeom>
                  <a:avLst/>
                  <a:gdLst>
                    <a:gd name="connsiteX0" fmla="*/ 37459 w 39058"/>
                    <a:gd name="connsiteY0" fmla="*/ 27860 h 63718"/>
                    <a:gd name="connsiteX1" fmla="*/ 35859 w 39058"/>
                    <a:gd name="connsiteY1" fmla="*/ 19861 h 63718"/>
                    <a:gd name="connsiteX2" fmla="*/ 31059 w 39058"/>
                    <a:gd name="connsiteY2" fmla="*/ 8662 h 63718"/>
                    <a:gd name="connsiteX3" fmla="*/ 21460 w 39058"/>
                    <a:gd name="connsiteY3" fmla="*/ 663 h 63718"/>
                    <a:gd name="connsiteX4" fmla="*/ 8662 w 39058"/>
                    <a:gd name="connsiteY4" fmla="*/ 2262 h 63718"/>
                    <a:gd name="connsiteX5" fmla="*/ 663 w 39058"/>
                    <a:gd name="connsiteY5" fmla="*/ 11861 h 63718"/>
                    <a:gd name="connsiteX6" fmla="*/ 2263 w 39058"/>
                    <a:gd name="connsiteY6" fmla="*/ 24660 h 63718"/>
                    <a:gd name="connsiteX7" fmla="*/ 5462 w 39058"/>
                    <a:gd name="connsiteY7" fmla="*/ 29460 h 63718"/>
                    <a:gd name="connsiteX8" fmla="*/ 7062 w 39058"/>
                    <a:gd name="connsiteY8" fmla="*/ 35859 h 63718"/>
                    <a:gd name="connsiteX9" fmla="*/ 7062 w 39058"/>
                    <a:gd name="connsiteY9" fmla="*/ 43858 h 63718"/>
                    <a:gd name="connsiteX10" fmla="*/ 8662 w 39058"/>
                    <a:gd name="connsiteY10" fmla="*/ 55057 h 63718"/>
                    <a:gd name="connsiteX11" fmla="*/ 18261 w 39058"/>
                    <a:gd name="connsiteY11" fmla="*/ 63056 h 63718"/>
                    <a:gd name="connsiteX12" fmla="*/ 31059 w 39058"/>
                    <a:gd name="connsiteY12" fmla="*/ 61456 h 63718"/>
                    <a:gd name="connsiteX13" fmla="*/ 39059 w 39058"/>
                    <a:gd name="connsiteY13" fmla="*/ 51857 h 63718"/>
                    <a:gd name="connsiteX14" fmla="*/ 37459 w 39058"/>
                    <a:gd name="connsiteY14" fmla="*/ 27860 h 6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58" h="63718">
                      <a:moveTo>
                        <a:pt x="37459" y="27860"/>
                      </a:moveTo>
                      <a:cubicBezTo>
                        <a:pt x="37459" y="24660"/>
                        <a:pt x="35859" y="23060"/>
                        <a:pt x="35859" y="19861"/>
                      </a:cubicBezTo>
                      <a:cubicBezTo>
                        <a:pt x="34259" y="16661"/>
                        <a:pt x="32659" y="11861"/>
                        <a:pt x="31059" y="8662"/>
                      </a:cubicBezTo>
                      <a:cubicBezTo>
                        <a:pt x="29459" y="5462"/>
                        <a:pt x="26260" y="2262"/>
                        <a:pt x="21460" y="663"/>
                      </a:cubicBezTo>
                      <a:cubicBezTo>
                        <a:pt x="18261" y="-937"/>
                        <a:pt x="11861" y="663"/>
                        <a:pt x="8662" y="2262"/>
                      </a:cubicBezTo>
                      <a:cubicBezTo>
                        <a:pt x="5462" y="3862"/>
                        <a:pt x="2263" y="7062"/>
                        <a:pt x="663" y="11861"/>
                      </a:cubicBezTo>
                      <a:cubicBezTo>
                        <a:pt x="-937" y="16661"/>
                        <a:pt x="663" y="19861"/>
                        <a:pt x="2263" y="24660"/>
                      </a:cubicBezTo>
                      <a:cubicBezTo>
                        <a:pt x="3862" y="26260"/>
                        <a:pt x="3862" y="27860"/>
                        <a:pt x="5462" y="29460"/>
                      </a:cubicBezTo>
                      <a:cubicBezTo>
                        <a:pt x="5462" y="31060"/>
                        <a:pt x="7062" y="34259"/>
                        <a:pt x="7062" y="35859"/>
                      </a:cubicBezTo>
                      <a:cubicBezTo>
                        <a:pt x="7062" y="39059"/>
                        <a:pt x="7062" y="40658"/>
                        <a:pt x="7062" y="43858"/>
                      </a:cubicBezTo>
                      <a:cubicBezTo>
                        <a:pt x="7062" y="47058"/>
                        <a:pt x="7062" y="51857"/>
                        <a:pt x="8662" y="55057"/>
                      </a:cubicBezTo>
                      <a:cubicBezTo>
                        <a:pt x="10262" y="58257"/>
                        <a:pt x="15061" y="61456"/>
                        <a:pt x="18261" y="63056"/>
                      </a:cubicBezTo>
                      <a:cubicBezTo>
                        <a:pt x="23060" y="64656"/>
                        <a:pt x="26260" y="63056"/>
                        <a:pt x="31059" y="61456"/>
                      </a:cubicBezTo>
                      <a:cubicBezTo>
                        <a:pt x="34259" y="59856"/>
                        <a:pt x="37459" y="56657"/>
                        <a:pt x="39059" y="51857"/>
                      </a:cubicBezTo>
                      <a:cubicBezTo>
                        <a:pt x="39059" y="43858"/>
                        <a:pt x="39059" y="35859"/>
                        <a:pt x="37459" y="27860"/>
                      </a:cubicBezTo>
                      <a:close/>
                    </a:path>
                  </a:pathLst>
                </a:custGeom>
                <a:solidFill>
                  <a:srgbClr val="7FC97E"/>
                </a:solidFill>
                <a:ln w="15995"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95E3770E-9A0F-4DF5-B87E-4562615CD2CF}"/>
                    </a:ext>
                  </a:extLst>
                </p:cNvPr>
                <p:cNvSpPr/>
                <p:nvPr/>
              </p:nvSpPr>
              <p:spPr>
                <a:xfrm>
                  <a:off x="6611096" y="1492647"/>
                  <a:ext cx="39721" cy="55994"/>
                </a:xfrm>
                <a:custGeom>
                  <a:avLst/>
                  <a:gdLst>
                    <a:gd name="connsiteX0" fmla="*/ 39059 w 39721"/>
                    <a:gd name="connsiteY0" fmla="*/ 35196 h 55994"/>
                    <a:gd name="connsiteX1" fmla="*/ 32659 w 39721"/>
                    <a:gd name="connsiteY1" fmla="*/ 11199 h 55994"/>
                    <a:gd name="connsiteX2" fmla="*/ 24660 w 39721"/>
                    <a:gd name="connsiteY2" fmla="*/ 1600 h 55994"/>
                    <a:gd name="connsiteX3" fmla="*/ 18260 w 39721"/>
                    <a:gd name="connsiteY3" fmla="*/ 0 h 55994"/>
                    <a:gd name="connsiteX4" fmla="*/ 11861 w 39721"/>
                    <a:gd name="connsiteY4" fmla="*/ 0 h 55994"/>
                    <a:gd name="connsiteX5" fmla="*/ 2262 w 39721"/>
                    <a:gd name="connsiteY5" fmla="*/ 7999 h 55994"/>
                    <a:gd name="connsiteX6" fmla="*/ 663 w 39721"/>
                    <a:gd name="connsiteY6" fmla="*/ 20798 h 55994"/>
                    <a:gd name="connsiteX7" fmla="*/ 7062 w 39721"/>
                    <a:gd name="connsiteY7" fmla="*/ 44795 h 55994"/>
                    <a:gd name="connsiteX8" fmla="*/ 15061 w 39721"/>
                    <a:gd name="connsiteY8" fmla="*/ 54394 h 55994"/>
                    <a:gd name="connsiteX9" fmla="*/ 21460 w 39721"/>
                    <a:gd name="connsiteY9" fmla="*/ 55994 h 55994"/>
                    <a:gd name="connsiteX10" fmla="*/ 27860 w 39721"/>
                    <a:gd name="connsiteY10" fmla="*/ 55994 h 55994"/>
                    <a:gd name="connsiteX11" fmla="*/ 37459 w 39721"/>
                    <a:gd name="connsiteY11" fmla="*/ 47995 h 55994"/>
                    <a:gd name="connsiteX12" fmla="*/ 39059 w 39721"/>
                    <a:gd name="connsiteY12" fmla="*/ 35196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21" h="55994">
                      <a:moveTo>
                        <a:pt x="39059" y="35196"/>
                      </a:moveTo>
                      <a:cubicBezTo>
                        <a:pt x="37459" y="27197"/>
                        <a:pt x="34259" y="19198"/>
                        <a:pt x="32659" y="11199"/>
                      </a:cubicBezTo>
                      <a:cubicBezTo>
                        <a:pt x="31059" y="7999"/>
                        <a:pt x="29460" y="3200"/>
                        <a:pt x="24660" y="1600"/>
                      </a:cubicBezTo>
                      <a:cubicBezTo>
                        <a:pt x="23060" y="0"/>
                        <a:pt x="21460" y="0"/>
                        <a:pt x="18260" y="0"/>
                      </a:cubicBezTo>
                      <a:cubicBezTo>
                        <a:pt x="16661" y="0"/>
                        <a:pt x="13461" y="0"/>
                        <a:pt x="11861" y="0"/>
                      </a:cubicBezTo>
                      <a:cubicBezTo>
                        <a:pt x="8662" y="1600"/>
                        <a:pt x="3862" y="3200"/>
                        <a:pt x="2262" y="7999"/>
                      </a:cubicBezTo>
                      <a:cubicBezTo>
                        <a:pt x="663" y="11199"/>
                        <a:pt x="-937" y="15998"/>
                        <a:pt x="663" y="20798"/>
                      </a:cubicBezTo>
                      <a:lnTo>
                        <a:pt x="7062" y="44795"/>
                      </a:lnTo>
                      <a:cubicBezTo>
                        <a:pt x="8662" y="47995"/>
                        <a:pt x="10261" y="52794"/>
                        <a:pt x="15061" y="54394"/>
                      </a:cubicBezTo>
                      <a:cubicBezTo>
                        <a:pt x="16661" y="55994"/>
                        <a:pt x="18260" y="55994"/>
                        <a:pt x="21460" y="55994"/>
                      </a:cubicBezTo>
                      <a:cubicBezTo>
                        <a:pt x="23060" y="55994"/>
                        <a:pt x="26260" y="55994"/>
                        <a:pt x="27860" y="55994"/>
                      </a:cubicBezTo>
                      <a:cubicBezTo>
                        <a:pt x="31059" y="54394"/>
                        <a:pt x="35859" y="52794"/>
                        <a:pt x="37459" y="47995"/>
                      </a:cubicBezTo>
                      <a:cubicBezTo>
                        <a:pt x="39059" y="43195"/>
                        <a:pt x="40659" y="39996"/>
                        <a:pt x="39059" y="35196"/>
                      </a:cubicBezTo>
                      <a:close/>
                    </a:path>
                  </a:pathLst>
                </a:custGeom>
                <a:solidFill>
                  <a:srgbClr val="7FC97E"/>
                </a:solidFill>
                <a:ln w="15995"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8B83301A-DDE6-43C6-BCC0-60EC4F5379FA}"/>
                    </a:ext>
                  </a:extLst>
                </p:cNvPr>
                <p:cNvSpPr/>
                <p:nvPr/>
              </p:nvSpPr>
              <p:spPr>
                <a:xfrm>
                  <a:off x="6314190" y="1438252"/>
                  <a:ext cx="31996" cy="55994"/>
                </a:xfrm>
                <a:custGeom>
                  <a:avLst/>
                  <a:gdLst>
                    <a:gd name="connsiteX0" fmla="*/ 27197 w 31996"/>
                    <a:gd name="connsiteY0" fmla="*/ 4800 h 55994"/>
                    <a:gd name="connsiteX1" fmla="*/ 15998 w 31996"/>
                    <a:gd name="connsiteY1" fmla="*/ 0 h 55994"/>
                    <a:gd name="connsiteX2" fmla="*/ 4799 w 31996"/>
                    <a:gd name="connsiteY2" fmla="*/ 4800 h 55994"/>
                    <a:gd name="connsiteX3" fmla="*/ 0 w 31996"/>
                    <a:gd name="connsiteY3" fmla="*/ 15998 h 55994"/>
                    <a:gd name="connsiteX4" fmla="*/ 0 w 31996"/>
                    <a:gd name="connsiteY4" fmla="*/ 39996 h 55994"/>
                    <a:gd name="connsiteX5" fmla="*/ 4799 w 31996"/>
                    <a:gd name="connsiteY5" fmla="*/ 51195 h 55994"/>
                    <a:gd name="connsiteX6" fmla="*/ 15998 w 31996"/>
                    <a:gd name="connsiteY6" fmla="*/ 55994 h 55994"/>
                    <a:gd name="connsiteX7" fmla="*/ 27197 w 31996"/>
                    <a:gd name="connsiteY7" fmla="*/ 51195 h 55994"/>
                    <a:gd name="connsiteX8" fmla="*/ 31997 w 31996"/>
                    <a:gd name="connsiteY8" fmla="*/ 39996 h 55994"/>
                    <a:gd name="connsiteX9" fmla="*/ 31997 w 31996"/>
                    <a:gd name="connsiteY9" fmla="*/ 15998 h 55994"/>
                    <a:gd name="connsiteX10" fmla="*/ 27197 w 31996"/>
                    <a:gd name="connsiteY10" fmla="*/ 4800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55994">
                      <a:moveTo>
                        <a:pt x="27197" y="4800"/>
                      </a:moveTo>
                      <a:cubicBezTo>
                        <a:pt x="23997" y="1600"/>
                        <a:pt x="19198" y="0"/>
                        <a:pt x="15998" y="0"/>
                      </a:cubicBezTo>
                      <a:cubicBezTo>
                        <a:pt x="11199" y="0"/>
                        <a:pt x="7999" y="1600"/>
                        <a:pt x="4799" y="4800"/>
                      </a:cubicBezTo>
                      <a:cubicBezTo>
                        <a:pt x="1600" y="7999"/>
                        <a:pt x="0" y="11199"/>
                        <a:pt x="0" y="15998"/>
                      </a:cubicBezTo>
                      <a:lnTo>
                        <a:pt x="0" y="39996"/>
                      </a:lnTo>
                      <a:cubicBezTo>
                        <a:pt x="0" y="44795"/>
                        <a:pt x="1600" y="47995"/>
                        <a:pt x="4799" y="51195"/>
                      </a:cubicBezTo>
                      <a:cubicBezTo>
                        <a:pt x="7999" y="54394"/>
                        <a:pt x="12798" y="55994"/>
                        <a:pt x="15998" y="55994"/>
                      </a:cubicBezTo>
                      <a:cubicBezTo>
                        <a:pt x="20798" y="55994"/>
                        <a:pt x="23997" y="54394"/>
                        <a:pt x="27197" y="51195"/>
                      </a:cubicBezTo>
                      <a:cubicBezTo>
                        <a:pt x="30397" y="47995"/>
                        <a:pt x="31997" y="44795"/>
                        <a:pt x="31997" y="39996"/>
                      </a:cubicBezTo>
                      <a:lnTo>
                        <a:pt x="31997" y="15998"/>
                      </a:lnTo>
                      <a:cubicBezTo>
                        <a:pt x="31997" y="12799"/>
                        <a:pt x="30397" y="7999"/>
                        <a:pt x="27197" y="4800"/>
                      </a:cubicBezTo>
                      <a:close/>
                    </a:path>
                  </a:pathLst>
                </a:custGeom>
                <a:solidFill>
                  <a:srgbClr val="7FC97E"/>
                </a:solidFill>
                <a:ln w="15995"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D128E5A1-3AB0-4A14-97D4-15B3E1498DD0}"/>
                    </a:ext>
                  </a:extLst>
                </p:cNvPr>
                <p:cNvSpPr/>
                <p:nvPr/>
              </p:nvSpPr>
              <p:spPr>
                <a:xfrm>
                  <a:off x="6229399" y="1618371"/>
                  <a:ext cx="40658" cy="73317"/>
                </a:xfrm>
                <a:custGeom>
                  <a:avLst/>
                  <a:gdLst>
                    <a:gd name="connsiteX0" fmla="*/ 33597 w 40658"/>
                    <a:gd name="connsiteY0" fmla="*/ 37459 h 73317"/>
                    <a:gd name="connsiteX1" fmla="*/ 38396 w 40658"/>
                    <a:gd name="connsiteY1" fmla="*/ 21460 h 73317"/>
                    <a:gd name="connsiteX2" fmla="*/ 38396 w 40658"/>
                    <a:gd name="connsiteY2" fmla="*/ 23060 h 73317"/>
                    <a:gd name="connsiteX3" fmla="*/ 39996 w 40658"/>
                    <a:gd name="connsiteY3" fmla="*/ 11861 h 73317"/>
                    <a:gd name="connsiteX4" fmla="*/ 31997 w 40658"/>
                    <a:gd name="connsiteY4" fmla="*/ 2263 h 73317"/>
                    <a:gd name="connsiteX5" fmla="*/ 19198 w 40658"/>
                    <a:gd name="connsiteY5" fmla="*/ 663 h 73317"/>
                    <a:gd name="connsiteX6" fmla="*/ 9599 w 40658"/>
                    <a:gd name="connsiteY6" fmla="*/ 8662 h 73317"/>
                    <a:gd name="connsiteX7" fmla="*/ 1600 w 40658"/>
                    <a:gd name="connsiteY7" fmla="*/ 32659 h 73317"/>
                    <a:gd name="connsiteX8" fmla="*/ 0 w 40658"/>
                    <a:gd name="connsiteY8" fmla="*/ 47058 h 73317"/>
                    <a:gd name="connsiteX9" fmla="*/ 1600 w 40658"/>
                    <a:gd name="connsiteY9" fmla="*/ 61456 h 73317"/>
                    <a:gd name="connsiteX10" fmla="*/ 9599 w 40658"/>
                    <a:gd name="connsiteY10" fmla="*/ 71055 h 73317"/>
                    <a:gd name="connsiteX11" fmla="*/ 22398 w 40658"/>
                    <a:gd name="connsiteY11" fmla="*/ 72655 h 73317"/>
                    <a:gd name="connsiteX12" fmla="*/ 31997 w 40658"/>
                    <a:gd name="connsiteY12" fmla="*/ 64656 h 73317"/>
                    <a:gd name="connsiteX13" fmla="*/ 33597 w 40658"/>
                    <a:gd name="connsiteY13" fmla="*/ 61456 h 73317"/>
                    <a:gd name="connsiteX14" fmla="*/ 33597 w 40658"/>
                    <a:gd name="connsiteY14" fmla="*/ 55057 h 73317"/>
                    <a:gd name="connsiteX15" fmla="*/ 33597 w 40658"/>
                    <a:gd name="connsiteY15" fmla="*/ 37459 h 7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58" h="73317">
                      <a:moveTo>
                        <a:pt x="33597" y="37459"/>
                      </a:moveTo>
                      <a:cubicBezTo>
                        <a:pt x="35197" y="31059"/>
                        <a:pt x="36796" y="26260"/>
                        <a:pt x="38396" y="21460"/>
                      </a:cubicBezTo>
                      <a:cubicBezTo>
                        <a:pt x="38396" y="21460"/>
                        <a:pt x="38396" y="23060"/>
                        <a:pt x="38396" y="23060"/>
                      </a:cubicBezTo>
                      <a:cubicBezTo>
                        <a:pt x="39996" y="19861"/>
                        <a:pt x="41596" y="15061"/>
                        <a:pt x="39996" y="11861"/>
                      </a:cubicBezTo>
                      <a:cubicBezTo>
                        <a:pt x="38396" y="8662"/>
                        <a:pt x="36796" y="3862"/>
                        <a:pt x="31997" y="2263"/>
                      </a:cubicBezTo>
                      <a:cubicBezTo>
                        <a:pt x="28797" y="663"/>
                        <a:pt x="23997" y="-937"/>
                        <a:pt x="19198" y="663"/>
                      </a:cubicBezTo>
                      <a:cubicBezTo>
                        <a:pt x="15998" y="2263"/>
                        <a:pt x="11199" y="3862"/>
                        <a:pt x="9599" y="8662"/>
                      </a:cubicBezTo>
                      <a:cubicBezTo>
                        <a:pt x="6400" y="16661"/>
                        <a:pt x="3200" y="24660"/>
                        <a:pt x="1600" y="32659"/>
                      </a:cubicBezTo>
                      <a:cubicBezTo>
                        <a:pt x="1600" y="37459"/>
                        <a:pt x="0" y="42258"/>
                        <a:pt x="0" y="47058"/>
                      </a:cubicBezTo>
                      <a:cubicBezTo>
                        <a:pt x="0" y="51857"/>
                        <a:pt x="0" y="56657"/>
                        <a:pt x="1600" y="61456"/>
                      </a:cubicBezTo>
                      <a:cubicBezTo>
                        <a:pt x="1600" y="64656"/>
                        <a:pt x="6400" y="69455"/>
                        <a:pt x="9599" y="71055"/>
                      </a:cubicBezTo>
                      <a:cubicBezTo>
                        <a:pt x="12799" y="72655"/>
                        <a:pt x="17598" y="74255"/>
                        <a:pt x="22398" y="72655"/>
                      </a:cubicBezTo>
                      <a:cubicBezTo>
                        <a:pt x="25597" y="71055"/>
                        <a:pt x="30397" y="69455"/>
                        <a:pt x="31997" y="64656"/>
                      </a:cubicBezTo>
                      <a:cubicBezTo>
                        <a:pt x="31997" y="63056"/>
                        <a:pt x="33597" y="61456"/>
                        <a:pt x="33597" y="61456"/>
                      </a:cubicBezTo>
                      <a:cubicBezTo>
                        <a:pt x="33597" y="59856"/>
                        <a:pt x="33597" y="58257"/>
                        <a:pt x="33597" y="55057"/>
                      </a:cubicBezTo>
                      <a:cubicBezTo>
                        <a:pt x="31997" y="48658"/>
                        <a:pt x="33597" y="43858"/>
                        <a:pt x="33597" y="37459"/>
                      </a:cubicBezTo>
                      <a:close/>
                    </a:path>
                  </a:pathLst>
                </a:custGeom>
                <a:solidFill>
                  <a:srgbClr val="7FC97E"/>
                </a:solidFill>
                <a:ln w="15995"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3A23A4EF-CE32-43FE-A71B-68DDFA0F82B8}"/>
                    </a:ext>
                  </a:extLst>
                </p:cNvPr>
                <p:cNvSpPr/>
                <p:nvPr/>
              </p:nvSpPr>
              <p:spPr>
                <a:xfrm>
                  <a:off x="6464574" y="1599835"/>
                  <a:ext cx="31996" cy="67193"/>
                </a:xfrm>
                <a:custGeom>
                  <a:avLst/>
                  <a:gdLst>
                    <a:gd name="connsiteX0" fmla="*/ 27197 w 31996"/>
                    <a:gd name="connsiteY0" fmla="*/ 4800 h 67193"/>
                    <a:gd name="connsiteX1" fmla="*/ 15998 w 31996"/>
                    <a:gd name="connsiteY1" fmla="*/ 0 h 67193"/>
                    <a:gd name="connsiteX2" fmla="*/ 0 w 31996"/>
                    <a:gd name="connsiteY2" fmla="*/ 15998 h 67193"/>
                    <a:gd name="connsiteX3" fmla="*/ 0 w 31996"/>
                    <a:gd name="connsiteY3" fmla="*/ 51195 h 67193"/>
                    <a:gd name="connsiteX4" fmla="*/ 4799 w 31996"/>
                    <a:gd name="connsiteY4" fmla="*/ 62393 h 67193"/>
                    <a:gd name="connsiteX5" fmla="*/ 15998 w 31996"/>
                    <a:gd name="connsiteY5" fmla="*/ 67193 h 67193"/>
                    <a:gd name="connsiteX6" fmla="*/ 31997 w 31996"/>
                    <a:gd name="connsiteY6" fmla="*/ 51195 h 67193"/>
                    <a:gd name="connsiteX7" fmla="*/ 31997 w 31996"/>
                    <a:gd name="connsiteY7" fmla="*/ 15998 h 67193"/>
                    <a:gd name="connsiteX8" fmla="*/ 27197 w 31996"/>
                    <a:gd name="connsiteY8" fmla="*/ 4800 h 6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6" h="67193">
                      <a:moveTo>
                        <a:pt x="27197" y="4800"/>
                      </a:moveTo>
                      <a:cubicBezTo>
                        <a:pt x="23997" y="1600"/>
                        <a:pt x="19198" y="0"/>
                        <a:pt x="15998" y="0"/>
                      </a:cubicBezTo>
                      <a:cubicBezTo>
                        <a:pt x="7999" y="0"/>
                        <a:pt x="0" y="6399"/>
                        <a:pt x="0" y="15998"/>
                      </a:cubicBezTo>
                      <a:lnTo>
                        <a:pt x="0" y="51195"/>
                      </a:lnTo>
                      <a:cubicBezTo>
                        <a:pt x="0" y="55994"/>
                        <a:pt x="1600" y="59194"/>
                        <a:pt x="4799" y="62393"/>
                      </a:cubicBezTo>
                      <a:cubicBezTo>
                        <a:pt x="7999" y="65593"/>
                        <a:pt x="12798" y="67193"/>
                        <a:pt x="15998" y="67193"/>
                      </a:cubicBezTo>
                      <a:cubicBezTo>
                        <a:pt x="23997" y="67193"/>
                        <a:pt x="31997" y="60794"/>
                        <a:pt x="31997" y="51195"/>
                      </a:cubicBezTo>
                      <a:lnTo>
                        <a:pt x="31997" y="15998"/>
                      </a:lnTo>
                      <a:cubicBezTo>
                        <a:pt x="30397" y="11199"/>
                        <a:pt x="28797" y="6399"/>
                        <a:pt x="27197" y="4800"/>
                      </a:cubicBezTo>
                      <a:close/>
                    </a:path>
                  </a:pathLst>
                </a:custGeom>
                <a:solidFill>
                  <a:srgbClr val="7FC97E"/>
                </a:solidFill>
                <a:ln w="15995"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4F795598-3365-4617-938A-9507572D97C4}"/>
                    </a:ext>
                  </a:extLst>
                </p:cNvPr>
                <p:cNvSpPr/>
                <p:nvPr/>
              </p:nvSpPr>
              <p:spPr>
                <a:xfrm>
                  <a:off x="6797339" y="1575838"/>
                  <a:ext cx="31996" cy="49594"/>
                </a:xfrm>
                <a:custGeom>
                  <a:avLst/>
                  <a:gdLst>
                    <a:gd name="connsiteX0" fmla="*/ 30397 w 31996"/>
                    <a:gd name="connsiteY0" fmla="*/ 9599 h 49594"/>
                    <a:gd name="connsiteX1" fmla="*/ 27197 w 31996"/>
                    <a:gd name="connsiteY1" fmla="*/ 4800 h 49594"/>
                    <a:gd name="connsiteX2" fmla="*/ 22398 w 31996"/>
                    <a:gd name="connsiteY2" fmla="*/ 1600 h 49594"/>
                    <a:gd name="connsiteX3" fmla="*/ 15998 w 31996"/>
                    <a:gd name="connsiteY3" fmla="*/ 0 h 49594"/>
                    <a:gd name="connsiteX4" fmla="*/ 4800 w 31996"/>
                    <a:gd name="connsiteY4" fmla="*/ 4800 h 49594"/>
                    <a:gd name="connsiteX5" fmla="*/ 0 w 31996"/>
                    <a:gd name="connsiteY5" fmla="*/ 15998 h 49594"/>
                    <a:gd name="connsiteX6" fmla="*/ 0 w 31996"/>
                    <a:gd name="connsiteY6" fmla="*/ 33596 h 49594"/>
                    <a:gd name="connsiteX7" fmla="*/ 1600 w 31996"/>
                    <a:gd name="connsiteY7" fmla="*/ 39996 h 49594"/>
                    <a:gd name="connsiteX8" fmla="*/ 4800 w 31996"/>
                    <a:gd name="connsiteY8" fmla="*/ 44795 h 49594"/>
                    <a:gd name="connsiteX9" fmla="*/ 9599 w 31996"/>
                    <a:gd name="connsiteY9" fmla="*/ 47995 h 49594"/>
                    <a:gd name="connsiteX10" fmla="*/ 15998 w 31996"/>
                    <a:gd name="connsiteY10" fmla="*/ 49595 h 49594"/>
                    <a:gd name="connsiteX11" fmla="*/ 27197 w 31996"/>
                    <a:gd name="connsiteY11" fmla="*/ 44795 h 49594"/>
                    <a:gd name="connsiteX12" fmla="*/ 31997 w 31996"/>
                    <a:gd name="connsiteY12" fmla="*/ 33596 h 49594"/>
                    <a:gd name="connsiteX13" fmla="*/ 31997 w 31996"/>
                    <a:gd name="connsiteY13" fmla="*/ 15998 h 49594"/>
                    <a:gd name="connsiteX14" fmla="*/ 30397 w 31996"/>
                    <a:gd name="connsiteY14" fmla="*/ 9599 h 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96" h="49594">
                      <a:moveTo>
                        <a:pt x="30397" y="9599"/>
                      </a:moveTo>
                      <a:cubicBezTo>
                        <a:pt x="30397" y="7999"/>
                        <a:pt x="28797" y="6399"/>
                        <a:pt x="27197" y="4800"/>
                      </a:cubicBezTo>
                      <a:cubicBezTo>
                        <a:pt x="25597" y="3200"/>
                        <a:pt x="23997" y="1600"/>
                        <a:pt x="22398" y="1600"/>
                      </a:cubicBezTo>
                      <a:cubicBezTo>
                        <a:pt x="20798" y="0"/>
                        <a:pt x="19198" y="0"/>
                        <a:pt x="15998" y="0"/>
                      </a:cubicBezTo>
                      <a:cubicBezTo>
                        <a:pt x="11199" y="0"/>
                        <a:pt x="7999" y="1600"/>
                        <a:pt x="4800" y="4800"/>
                      </a:cubicBezTo>
                      <a:cubicBezTo>
                        <a:pt x="1600" y="7999"/>
                        <a:pt x="0" y="11199"/>
                        <a:pt x="0" y="15998"/>
                      </a:cubicBezTo>
                      <a:lnTo>
                        <a:pt x="0" y="33596"/>
                      </a:lnTo>
                      <a:cubicBezTo>
                        <a:pt x="0" y="35196"/>
                        <a:pt x="0" y="38396"/>
                        <a:pt x="1600" y="39996"/>
                      </a:cubicBezTo>
                      <a:cubicBezTo>
                        <a:pt x="1600" y="41596"/>
                        <a:pt x="3200" y="43196"/>
                        <a:pt x="4800" y="44795"/>
                      </a:cubicBezTo>
                      <a:cubicBezTo>
                        <a:pt x="6400" y="46395"/>
                        <a:pt x="7999" y="47995"/>
                        <a:pt x="9599" y="47995"/>
                      </a:cubicBezTo>
                      <a:cubicBezTo>
                        <a:pt x="11199" y="49595"/>
                        <a:pt x="12799" y="49595"/>
                        <a:pt x="15998" y="49595"/>
                      </a:cubicBezTo>
                      <a:cubicBezTo>
                        <a:pt x="20798" y="49595"/>
                        <a:pt x="23997" y="47995"/>
                        <a:pt x="27197" y="44795"/>
                      </a:cubicBezTo>
                      <a:cubicBezTo>
                        <a:pt x="30397" y="41596"/>
                        <a:pt x="31997" y="38396"/>
                        <a:pt x="31997" y="33596"/>
                      </a:cubicBezTo>
                      <a:lnTo>
                        <a:pt x="31997" y="15998"/>
                      </a:lnTo>
                      <a:cubicBezTo>
                        <a:pt x="31997" y="12799"/>
                        <a:pt x="31997" y="11199"/>
                        <a:pt x="30397" y="9599"/>
                      </a:cubicBezTo>
                      <a:close/>
                    </a:path>
                  </a:pathLst>
                </a:custGeom>
                <a:solidFill>
                  <a:srgbClr val="7FC97E"/>
                </a:solidFill>
                <a:ln w="15995"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CCB45573-1470-45A2-90C1-FF10A43AFE0B}"/>
                    </a:ext>
                  </a:extLst>
                </p:cNvPr>
                <p:cNvSpPr/>
                <p:nvPr/>
              </p:nvSpPr>
              <p:spPr>
                <a:xfrm>
                  <a:off x="6995719" y="1479848"/>
                  <a:ext cx="31996" cy="55994"/>
                </a:xfrm>
                <a:custGeom>
                  <a:avLst/>
                  <a:gdLst>
                    <a:gd name="connsiteX0" fmla="*/ 27197 w 31996"/>
                    <a:gd name="connsiteY0" fmla="*/ 4800 h 55994"/>
                    <a:gd name="connsiteX1" fmla="*/ 15998 w 31996"/>
                    <a:gd name="connsiteY1" fmla="*/ 0 h 55994"/>
                    <a:gd name="connsiteX2" fmla="*/ 4799 w 31996"/>
                    <a:gd name="connsiteY2" fmla="*/ 4800 h 55994"/>
                    <a:gd name="connsiteX3" fmla="*/ 0 w 31996"/>
                    <a:gd name="connsiteY3" fmla="*/ 15998 h 55994"/>
                    <a:gd name="connsiteX4" fmla="*/ 0 w 31996"/>
                    <a:gd name="connsiteY4" fmla="*/ 39996 h 55994"/>
                    <a:gd name="connsiteX5" fmla="*/ 4799 w 31996"/>
                    <a:gd name="connsiteY5" fmla="*/ 51195 h 55994"/>
                    <a:gd name="connsiteX6" fmla="*/ 15998 w 31996"/>
                    <a:gd name="connsiteY6" fmla="*/ 55994 h 55994"/>
                    <a:gd name="connsiteX7" fmla="*/ 27197 w 31996"/>
                    <a:gd name="connsiteY7" fmla="*/ 51195 h 55994"/>
                    <a:gd name="connsiteX8" fmla="*/ 31997 w 31996"/>
                    <a:gd name="connsiteY8" fmla="*/ 39996 h 55994"/>
                    <a:gd name="connsiteX9" fmla="*/ 31997 w 31996"/>
                    <a:gd name="connsiteY9" fmla="*/ 15998 h 55994"/>
                    <a:gd name="connsiteX10" fmla="*/ 27197 w 31996"/>
                    <a:gd name="connsiteY10" fmla="*/ 4800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55994">
                      <a:moveTo>
                        <a:pt x="27197" y="4800"/>
                      </a:moveTo>
                      <a:cubicBezTo>
                        <a:pt x="23997" y="1600"/>
                        <a:pt x="19198" y="0"/>
                        <a:pt x="15998" y="0"/>
                      </a:cubicBezTo>
                      <a:cubicBezTo>
                        <a:pt x="11199" y="0"/>
                        <a:pt x="7999" y="1600"/>
                        <a:pt x="4799" y="4800"/>
                      </a:cubicBezTo>
                      <a:cubicBezTo>
                        <a:pt x="1599" y="7999"/>
                        <a:pt x="0" y="11199"/>
                        <a:pt x="0" y="15998"/>
                      </a:cubicBezTo>
                      <a:lnTo>
                        <a:pt x="0" y="39996"/>
                      </a:lnTo>
                      <a:cubicBezTo>
                        <a:pt x="0" y="44795"/>
                        <a:pt x="1599" y="47995"/>
                        <a:pt x="4799" y="51195"/>
                      </a:cubicBezTo>
                      <a:cubicBezTo>
                        <a:pt x="7999" y="54394"/>
                        <a:pt x="12798" y="55994"/>
                        <a:pt x="15998" y="55994"/>
                      </a:cubicBezTo>
                      <a:cubicBezTo>
                        <a:pt x="20798" y="55994"/>
                        <a:pt x="23997" y="54394"/>
                        <a:pt x="27197" y="51195"/>
                      </a:cubicBezTo>
                      <a:cubicBezTo>
                        <a:pt x="30397" y="47995"/>
                        <a:pt x="31997" y="44795"/>
                        <a:pt x="31997" y="39996"/>
                      </a:cubicBezTo>
                      <a:lnTo>
                        <a:pt x="31997" y="15998"/>
                      </a:lnTo>
                      <a:cubicBezTo>
                        <a:pt x="30397" y="12799"/>
                        <a:pt x="28797" y="7999"/>
                        <a:pt x="27197" y="4800"/>
                      </a:cubicBezTo>
                      <a:close/>
                    </a:path>
                  </a:pathLst>
                </a:custGeom>
                <a:solidFill>
                  <a:srgbClr val="7FC97E"/>
                </a:solidFill>
                <a:ln w="15995"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53EB75A6-12E9-469F-A656-459EAB379397}"/>
                    </a:ext>
                  </a:extLst>
                </p:cNvPr>
                <p:cNvSpPr/>
                <p:nvPr/>
              </p:nvSpPr>
              <p:spPr>
                <a:xfrm>
                  <a:off x="7083710" y="1640768"/>
                  <a:ext cx="39595" cy="73317"/>
                </a:xfrm>
                <a:custGeom>
                  <a:avLst/>
                  <a:gdLst>
                    <a:gd name="connsiteX0" fmla="*/ 38396 w 39595"/>
                    <a:gd name="connsiteY0" fmla="*/ 53457 h 73317"/>
                    <a:gd name="connsiteX1" fmla="*/ 31997 w 39595"/>
                    <a:gd name="connsiteY1" fmla="*/ 11862 h 73317"/>
                    <a:gd name="connsiteX2" fmla="*/ 23997 w 39595"/>
                    <a:gd name="connsiteY2" fmla="*/ 2263 h 73317"/>
                    <a:gd name="connsiteX3" fmla="*/ 11199 w 39595"/>
                    <a:gd name="connsiteY3" fmla="*/ 663 h 73317"/>
                    <a:gd name="connsiteX4" fmla="*/ 1599 w 39595"/>
                    <a:gd name="connsiteY4" fmla="*/ 8662 h 73317"/>
                    <a:gd name="connsiteX5" fmla="*/ 0 w 39595"/>
                    <a:gd name="connsiteY5" fmla="*/ 11862 h 73317"/>
                    <a:gd name="connsiteX6" fmla="*/ 0 w 39595"/>
                    <a:gd name="connsiteY6" fmla="*/ 19861 h 73317"/>
                    <a:gd name="connsiteX7" fmla="*/ 6399 w 39595"/>
                    <a:gd name="connsiteY7" fmla="*/ 61456 h 73317"/>
                    <a:gd name="connsiteX8" fmla="*/ 14398 w 39595"/>
                    <a:gd name="connsiteY8" fmla="*/ 71055 h 73317"/>
                    <a:gd name="connsiteX9" fmla="*/ 27197 w 39595"/>
                    <a:gd name="connsiteY9" fmla="*/ 72655 h 73317"/>
                    <a:gd name="connsiteX10" fmla="*/ 36796 w 39595"/>
                    <a:gd name="connsiteY10" fmla="*/ 64656 h 73317"/>
                    <a:gd name="connsiteX11" fmla="*/ 38396 w 39595"/>
                    <a:gd name="connsiteY11" fmla="*/ 61456 h 73317"/>
                    <a:gd name="connsiteX12" fmla="*/ 38396 w 39595"/>
                    <a:gd name="connsiteY12" fmla="*/ 53457 h 7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95" h="73317">
                      <a:moveTo>
                        <a:pt x="38396" y="53457"/>
                      </a:moveTo>
                      <a:cubicBezTo>
                        <a:pt x="36796" y="39059"/>
                        <a:pt x="33596" y="26260"/>
                        <a:pt x="31997" y="11862"/>
                      </a:cubicBezTo>
                      <a:cubicBezTo>
                        <a:pt x="31997" y="8662"/>
                        <a:pt x="27197" y="3862"/>
                        <a:pt x="23997" y="2263"/>
                      </a:cubicBezTo>
                      <a:cubicBezTo>
                        <a:pt x="20798" y="663"/>
                        <a:pt x="15998" y="-937"/>
                        <a:pt x="11199" y="663"/>
                      </a:cubicBezTo>
                      <a:cubicBezTo>
                        <a:pt x="7999" y="2263"/>
                        <a:pt x="3199" y="3862"/>
                        <a:pt x="1599" y="8662"/>
                      </a:cubicBezTo>
                      <a:cubicBezTo>
                        <a:pt x="1599" y="10262"/>
                        <a:pt x="0" y="11862"/>
                        <a:pt x="0" y="11862"/>
                      </a:cubicBezTo>
                      <a:cubicBezTo>
                        <a:pt x="0" y="15061"/>
                        <a:pt x="0" y="18261"/>
                        <a:pt x="0" y="19861"/>
                      </a:cubicBezTo>
                      <a:lnTo>
                        <a:pt x="6399" y="61456"/>
                      </a:lnTo>
                      <a:cubicBezTo>
                        <a:pt x="6399" y="64656"/>
                        <a:pt x="11199" y="69456"/>
                        <a:pt x="14398" y="71055"/>
                      </a:cubicBezTo>
                      <a:cubicBezTo>
                        <a:pt x="17598" y="72655"/>
                        <a:pt x="22398" y="74255"/>
                        <a:pt x="27197" y="72655"/>
                      </a:cubicBezTo>
                      <a:cubicBezTo>
                        <a:pt x="30397" y="71055"/>
                        <a:pt x="35196" y="69456"/>
                        <a:pt x="36796" y="64656"/>
                      </a:cubicBezTo>
                      <a:cubicBezTo>
                        <a:pt x="36796" y="63056"/>
                        <a:pt x="38396" y="61456"/>
                        <a:pt x="38396" y="61456"/>
                      </a:cubicBezTo>
                      <a:cubicBezTo>
                        <a:pt x="39996" y="59857"/>
                        <a:pt x="39996" y="56657"/>
                        <a:pt x="38396" y="53457"/>
                      </a:cubicBezTo>
                      <a:close/>
                    </a:path>
                  </a:pathLst>
                </a:custGeom>
                <a:solidFill>
                  <a:srgbClr val="7FC97E"/>
                </a:solidFill>
                <a:ln w="15995"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6C82D2D7-08CB-4499-88EB-29C22DF39BD6}"/>
                    </a:ext>
                  </a:extLst>
                </p:cNvPr>
                <p:cNvSpPr/>
                <p:nvPr/>
              </p:nvSpPr>
              <p:spPr>
                <a:xfrm>
                  <a:off x="6533367" y="2397489"/>
                  <a:ext cx="40243" cy="74255"/>
                </a:xfrm>
                <a:custGeom>
                  <a:avLst/>
                  <a:gdLst>
                    <a:gd name="connsiteX0" fmla="*/ 38396 w 40243"/>
                    <a:gd name="connsiteY0" fmla="*/ 32659 h 74255"/>
                    <a:gd name="connsiteX1" fmla="*/ 30397 w 40243"/>
                    <a:gd name="connsiteY1" fmla="*/ 8662 h 74255"/>
                    <a:gd name="connsiteX2" fmla="*/ 20798 w 40243"/>
                    <a:gd name="connsiteY2" fmla="*/ 663 h 74255"/>
                    <a:gd name="connsiteX3" fmla="*/ 7999 w 40243"/>
                    <a:gd name="connsiteY3" fmla="*/ 2263 h 74255"/>
                    <a:gd name="connsiteX4" fmla="*/ 0 w 40243"/>
                    <a:gd name="connsiteY4" fmla="*/ 11861 h 74255"/>
                    <a:gd name="connsiteX5" fmla="*/ 0 w 40243"/>
                    <a:gd name="connsiteY5" fmla="*/ 16661 h 74255"/>
                    <a:gd name="connsiteX6" fmla="*/ 1600 w 40243"/>
                    <a:gd name="connsiteY6" fmla="*/ 23060 h 74255"/>
                    <a:gd name="connsiteX7" fmla="*/ 6400 w 40243"/>
                    <a:gd name="connsiteY7" fmla="*/ 40659 h 74255"/>
                    <a:gd name="connsiteX8" fmla="*/ 6400 w 40243"/>
                    <a:gd name="connsiteY8" fmla="*/ 58257 h 74255"/>
                    <a:gd name="connsiteX9" fmla="*/ 11199 w 40243"/>
                    <a:gd name="connsiteY9" fmla="*/ 69456 h 74255"/>
                    <a:gd name="connsiteX10" fmla="*/ 22398 w 40243"/>
                    <a:gd name="connsiteY10" fmla="*/ 74255 h 74255"/>
                    <a:gd name="connsiteX11" fmla="*/ 33597 w 40243"/>
                    <a:gd name="connsiteY11" fmla="*/ 69456 h 74255"/>
                    <a:gd name="connsiteX12" fmla="*/ 36796 w 40243"/>
                    <a:gd name="connsiteY12" fmla="*/ 66256 h 74255"/>
                    <a:gd name="connsiteX13" fmla="*/ 38396 w 40243"/>
                    <a:gd name="connsiteY13" fmla="*/ 58257 h 74255"/>
                    <a:gd name="connsiteX14" fmla="*/ 38396 w 40243"/>
                    <a:gd name="connsiteY14" fmla="*/ 32659 h 7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43" h="74255">
                      <a:moveTo>
                        <a:pt x="38396" y="32659"/>
                      </a:moveTo>
                      <a:cubicBezTo>
                        <a:pt x="36796" y="24660"/>
                        <a:pt x="33597" y="16661"/>
                        <a:pt x="30397" y="8662"/>
                      </a:cubicBezTo>
                      <a:cubicBezTo>
                        <a:pt x="28797" y="5462"/>
                        <a:pt x="23997" y="2263"/>
                        <a:pt x="20798" y="663"/>
                      </a:cubicBezTo>
                      <a:cubicBezTo>
                        <a:pt x="17598" y="-937"/>
                        <a:pt x="11199" y="663"/>
                        <a:pt x="7999" y="2263"/>
                      </a:cubicBezTo>
                      <a:cubicBezTo>
                        <a:pt x="4800" y="3862"/>
                        <a:pt x="1600" y="7062"/>
                        <a:pt x="0" y="11861"/>
                      </a:cubicBezTo>
                      <a:cubicBezTo>
                        <a:pt x="0" y="13461"/>
                        <a:pt x="0" y="15061"/>
                        <a:pt x="0" y="16661"/>
                      </a:cubicBezTo>
                      <a:cubicBezTo>
                        <a:pt x="0" y="18261"/>
                        <a:pt x="0" y="19861"/>
                        <a:pt x="1600" y="23060"/>
                      </a:cubicBezTo>
                      <a:cubicBezTo>
                        <a:pt x="3200" y="29460"/>
                        <a:pt x="4800" y="34259"/>
                        <a:pt x="6400" y="40659"/>
                      </a:cubicBezTo>
                      <a:cubicBezTo>
                        <a:pt x="6400" y="47058"/>
                        <a:pt x="6400" y="53457"/>
                        <a:pt x="6400" y="58257"/>
                      </a:cubicBezTo>
                      <a:cubicBezTo>
                        <a:pt x="6400" y="61456"/>
                        <a:pt x="7999" y="66256"/>
                        <a:pt x="11199" y="69456"/>
                      </a:cubicBezTo>
                      <a:cubicBezTo>
                        <a:pt x="14399" y="72655"/>
                        <a:pt x="19198" y="74255"/>
                        <a:pt x="22398" y="74255"/>
                      </a:cubicBezTo>
                      <a:cubicBezTo>
                        <a:pt x="27197" y="74255"/>
                        <a:pt x="30397" y="72655"/>
                        <a:pt x="33597" y="69456"/>
                      </a:cubicBezTo>
                      <a:cubicBezTo>
                        <a:pt x="35197" y="67856"/>
                        <a:pt x="35197" y="67856"/>
                        <a:pt x="36796" y="66256"/>
                      </a:cubicBezTo>
                      <a:cubicBezTo>
                        <a:pt x="38396" y="63056"/>
                        <a:pt x="38396" y="61456"/>
                        <a:pt x="38396" y="58257"/>
                      </a:cubicBezTo>
                      <a:cubicBezTo>
                        <a:pt x="41596" y="48658"/>
                        <a:pt x="39996" y="40659"/>
                        <a:pt x="38396" y="32659"/>
                      </a:cubicBezTo>
                      <a:close/>
                    </a:path>
                  </a:pathLst>
                </a:custGeom>
                <a:solidFill>
                  <a:srgbClr val="7FC97E"/>
                </a:solidFill>
                <a:ln w="15995"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B47CF613-1B98-4E6B-A519-73CF1108D0D1}"/>
                    </a:ext>
                  </a:extLst>
                </p:cNvPr>
                <p:cNvSpPr/>
                <p:nvPr/>
              </p:nvSpPr>
              <p:spPr>
                <a:xfrm>
                  <a:off x="6846628" y="2415444"/>
                  <a:ext cx="42295" cy="79004"/>
                </a:xfrm>
                <a:custGeom>
                  <a:avLst/>
                  <a:gdLst>
                    <a:gd name="connsiteX0" fmla="*/ 30703 w 42295"/>
                    <a:gd name="connsiteY0" fmla="*/ 307 h 79004"/>
                    <a:gd name="connsiteX1" fmla="*/ 11506 w 42295"/>
                    <a:gd name="connsiteY1" fmla="*/ 11505 h 79004"/>
                    <a:gd name="connsiteX2" fmla="*/ 307 w 42295"/>
                    <a:gd name="connsiteY2" fmla="*/ 59500 h 79004"/>
                    <a:gd name="connsiteX3" fmla="*/ 11506 w 42295"/>
                    <a:gd name="connsiteY3" fmla="*/ 78698 h 79004"/>
                    <a:gd name="connsiteX4" fmla="*/ 30703 w 42295"/>
                    <a:gd name="connsiteY4" fmla="*/ 67499 h 79004"/>
                    <a:gd name="connsiteX5" fmla="*/ 41902 w 42295"/>
                    <a:gd name="connsiteY5" fmla="*/ 19505 h 79004"/>
                    <a:gd name="connsiteX6" fmla="*/ 30703 w 42295"/>
                    <a:gd name="connsiteY6" fmla="*/ 307 h 7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95" h="79004">
                      <a:moveTo>
                        <a:pt x="30703" y="307"/>
                      </a:moveTo>
                      <a:cubicBezTo>
                        <a:pt x="22704" y="-1293"/>
                        <a:pt x="13106" y="3506"/>
                        <a:pt x="11506" y="11505"/>
                      </a:cubicBezTo>
                      <a:cubicBezTo>
                        <a:pt x="8306" y="27504"/>
                        <a:pt x="5106" y="43502"/>
                        <a:pt x="307" y="59500"/>
                      </a:cubicBezTo>
                      <a:cubicBezTo>
                        <a:pt x="-1293" y="67499"/>
                        <a:pt x="3506" y="77098"/>
                        <a:pt x="11506" y="78698"/>
                      </a:cubicBezTo>
                      <a:cubicBezTo>
                        <a:pt x="19505" y="80298"/>
                        <a:pt x="29104" y="75499"/>
                        <a:pt x="30703" y="67499"/>
                      </a:cubicBezTo>
                      <a:cubicBezTo>
                        <a:pt x="33903" y="51501"/>
                        <a:pt x="37103" y="35503"/>
                        <a:pt x="41902" y="19505"/>
                      </a:cubicBezTo>
                      <a:cubicBezTo>
                        <a:pt x="43502" y="11505"/>
                        <a:pt x="40302" y="1906"/>
                        <a:pt x="30703" y="307"/>
                      </a:cubicBezTo>
                      <a:close/>
                    </a:path>
                  </a:pathLst>
                </a:custGeom>
                <a:solidFill>
                  <a:srgbClr val="7FC97E"/>
                </a:solidFill>
                <a:ln w="15995"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46D88EA3-2626-4EEA-9841-692283F587CC}"/>
                    </a:ext>
                  </a:extLst>
                </p:cNvPr>
                <p:cNvSpPr/>
                <p:nvPr/>
              </p:nvSpPr>
              <p:spPr>
                <a:xfrm>
                  <a:off x="6702949" y="2356556"/>
                  <a:ext cx="31996" cy="55994"/>
                </a:xfrm>
                <a:custGeom>
                  <a:avLst/>
                  <a:gdLst>
                    <a:gd name="connsiteX0" fmla="*/ 27197 w 31996"/>
                    <a:gd name="connsiteY0" fmla="*/ 4800 h 55994"/>
                    <a:gd name="connsiteX1" fmla="*/ 15998 w 31996"/>
                    <a:gd name="connsiteY1" fmla="*/ 0 h 55994"/>
                    <a:gd name="connsiteX2" fmla="*/ 4800 w 31996"/>
                    <a:gd name="connsiteY2" fmla="*/ 4800 h 55994"/>
                    <a:gd name="connsiteX3" fmla="*/ 0 w 31996"/>
                    <a:gd name="connsiteY3" fmla="*/ 15998 h 55994"/>
                    <a:gd name="connsiteX4" fmla="*/ 0 w 31996"/>
                    <a:gd name="connsiteY4" fmla="*/ 39996 h 55994"/>
                    <a:gd name="connsiteX5" fmla="*/ 4800 w 31996"/>
                    <a:gd name="connsiteY5" fmla="*/ 51195 h 55994"/>
                    <a:gd name="connsiteX6" fmla="*/ 15998 w 31996"/>
                    <a:gd name="connsiteY6" fmla="*/ 55994 h 55994"/>
                    <a:gd name="connsiteX7" fmla="*/ 27197 w 31996"/>
                    <a:gd name="connsiteY7" fmla="*/ 51195 h 55994"/>
                    <a:gd name="connsiteX8" fmla="*/ 31997 w 31996"/>
                    <a:gd name="connsiteY8" fmla="*/ 39996 h 55994"/>
                    <a:gd name="connsiteX9" fmla="*/ 31997 w 31996"/>
                    <a:gd name="connsiteY9" fmla="*/ 15998 h 55994"/>
                    <a:gd name="connsiteX10" fmla="*/ 27197 w 31996"/>
                    <a:gd name="connsiteY10" fmla="*/ 4800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55994">
                      <a:moveTo>
                        <a:pt x="27197" y="4800"/>
                      </a:moveTo>
                      <a:cubicBezTo>
                        <a:pt x="23997" y="1600"/>
                        <a:pt x="19198" y="0"/>
                        <a:pt x="15998" y="0"/>
                      </a:cubicBezTo>
                      <a:cubicBezTo>
                        <a:pt x="11199" y="0"/>
                        <a:pt x="7999" y="1600"/>
                        <a:pt x="4800" y="4800"/>
                      </a:cubicBezTo>
                      <a:cubicBezTo>
                        <a:pt x="1600" y="7999"/>
                        <a:pt x="0" y="11199"/>
                        <a:pt x="0" y="15998"/>
                      </a:cubicBezTo>
                      <a:lnTo>
                        <a:pt x="0" y="39996"/>
                      </a:lnTo>
                      <a:cubicBezTo>
                        <a:pt x="0" y="44795"/>
                        <a:pt x="1600" y="47995"/>
                        <a:pt x="4800" y="51195"/>
                      </a:cubicBezTo>
                      <a:cubicBezTo>
                        <a:pt x="7999" y="54394"/>
                        <a:pt x="12799" y="55994"/>
                        <a:pt x="15998" y="55994"/>
                      </a:cubicBezTo>
                      <a:cubicBezTo>
                        <a:pt x="20798" y="55994"/>
                        <a:pt x="23997" y="54394"/>
                        <a:pt x="27197" y="51195"/>
                      </a:cubicBezTo>
                      <a:cubicBezTo>
                        <a:pt x="30397" y="47995"/>
                        <a:pt x="31997" y="44795"/>
                        <a:pt x="31997" y="39996"/>
                      </a:cubicBezTo>
                      <a:lnTo>
                        <a:pt x="31997" y="15998"/>
                      </a:lnTo>
                      <a:cubicBezTo>
                        <a:pt x="31997" y="11199"/>
                        <a:pt x="30397" y="6399"/>
                        <a:pt x="27197" y="4800"/>
                      </a:cubicBezTo>
                      <a:close/>
                    </a:path>
                  </a:pathLst>
                </a:custGeom>
                <a:solidFill>
                  <a:srgbClr val="7FC97E"/>
                </a:solidFill>
                <a:ln w="15995"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BABFEF7A-F379-4803-8493-6EE7CC4157EF}"/>
                    </a:ext>
                  </a:extLst>
                </p:cNvPr>
                <p:cNvSpPr/>
                <p:nvPr/>
              </p:nvSpPr>
              <p:spPr>
                <a:xfrm>
                  <a:off x="6426179" y="2237506"/>
                  <a:ext cx="44795" cy="62118"/>
                </a:xfrm>
                <a:custGeom>
                  <a:avLst/>
                  <a:gdLst>
                    <a:gd name="connsiteX0" fmla="*/ 43195 w 44795"/>
                    <a:gd name="connsiteY0" fmla="*/ 37459 h 62118"/>
                    <a:gd name="connsiteX1" fmla="*/ 30397 w 44795"/>
                    <a:gd name="connsiteY1" fmla="*/ 8662 h 62118"/>
                    <a:gd name="connsiteX2" fmla="*/ 20798 w 44795"/>
                    <a:gd name="connsiteY2" fmla="*/ 663 h 62118"/>
                    <a:gd name="connsiteX3" fmla="*/ 7999 w 44795"/>
                    <a:gd name="connsiteY3" fmla="*/ 2263 h 62118"/>
                    <a:gd name="connsiteX4" fmla="*/ 0 w 44795"/>
                    <a:gd name="connsiteY4" fmla="*/ 11861 h 62118"/>
                    <a:gd name="connsiteX5" fmla="*/ 0 w 44795"/>
                    <a:gd name="connsiteY5" fmla="*/ 16661 h 62118"/>
                    <a:gd name="connsiteX6" fmla="*/ 1600 w 44795"/>
                    <a:gd name="connsiteY6" fmla="*/ 24660 h 62118"/>
                    <a:gd name="connsiteX7" fmla="*/ 14398 w 44795"/>
                    <a:gd name="connsiteY7" fmla="*/ 53457 h 62118"/>
                    <a:gd name="connsiteX8" fmla="*/ 23997 w 44795"/>
                    <a:gd name="connsiteY8" fmla="*/ 61456 h 62118"/>
                    <a:gd name="connsiteX9" fmla="*/ 36796 w 44795"/>
                    <a:gd name="connsiteY9" fmla="*/ 59856 h 62118"/>
                    <a:gd name="connsiteX10" fmla="*/ 44795 w 44795"/>
                    <a:gd name="connsiteY10" fmla="*/ 50258 h 62118"/>
                    <a:gd name="connsiteX11" fmla="*/ 44795 w 44795"/>
                    <a:gd name="connsiteY11" fmla="*/ 45458 h 62118"/>
                    <a:gd name="connsiteX12" fmla="*/ 43195 w 44795"/>
                    <a:gd name="connsiteY12" fmla="*/ 37459 h 6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95" h="62118">
                      <a:moveTo>
                        <a:pt x="43195" y="37459"/>
                      </a:moveTo>
                      <a:cubicBezTo>
                        <a:pt x="38396" y="27860"/>
                        <a:pt x="35196" y="18261"/>
                        <a:pt x="30397" y="8662"/>
                      </a:cubicBezTo>
                      <a:cubicBezTo>
                        <a:pt x="28797" y="5462"/>
                        <a:pt x="23997" y="2263"/>
                        <a:pt x="20798" y="663"/>
                      </a:cubicBezTo>
                      <a:cubicBezTo>
                        <a:pt x="17598" y="-937"/>
                        <a:pt x="11199" y="663"/>
                        <a:pt x="7999" y="2263"/>
                      </a:cubicBezTo>
                      <a:cubicBezTo>
                        <a:pt x="4799" y="3862"/>
                        <a:pt x="1600" y="7062"/>
                        <a:pt x="0" y="11861"/>
                      </a:cubicBezTo>
                      <a:cubicBezTo>
                        <a:pt x="0" y="13461"/>
                        <a:pt x="0" y="15061"/>
                        <a:pt x="0" y="16661"/>
                      </a:cubicBezTo>
                      <a:cubicBezTo>
                        <a:pt x="0" y="19861"/>
                        <a:pt x="0" y="21461"/>
                        <a:pt x="1600" y="24660"/>
                      </a:cubicBezTo>
                      <a:cubicBezTo>
                        <a:pt x="6399" y="34259"/>
                        <a:pt x="9599" y="43858"/>
                        <a:pt x="14398" y="53457"/>
                      </a:cubicBezTo>
                      <a:cubicBezTo>
                        <a:pt x="15998" y="56657"/>
                        <a:pt x="20798" y="59856"/>
                        <a:pt x="23997" y="61456"/>
                      </a:cubicBezTo>
                      <a:cubicBezTo>
                        <a:pt x="27197" y="63056"/>
                        <a:pt x="33597" y="61456"/>
                        <a:pt x="36796" y="59856"/>
                      </a:cubicBezTo>
                      <a:cubicBezTo>
                        <a:pt x="39996" y="58257"/>
                        <a:pt x="43195" y="55057"/>
                        <a:pt x="44795" y="50258"/>
                      </a:cubicBezTo>
                      <a:lnTo>
                        <a:pt x="44795" y="45458"/>
                      </a:lnTo>
                      <a:cubicBezTo>
                        <a:pt x="44795" y="42258"/>
                        <a:pt x="44795" y="39059"/>
                        <a:pt x="43195" y="37459"/>
                      </a:cubicBezTo>
                      <a:close/>
                    </a:path>
                  </a:pathLst>
                </a:custGeom>
                <a:solidFill>
                  <a:srgbClr val="7FC97E"/>
                </a:solidFill>
                <a:ln w="15995"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B28A422F-1510-43A2-A3B2-8147892CA4B8}"/>
                    </a:ext>
                  </a:extLst>
                </p:cNvPr>
                <p:cNvSpPr/>
                <p:nvPr/>
              </p:nvSpPr>
              <p:spPr>
                <a:xfrm>
                  <a:off x="6582962" y="2194973"/>
                  <a:ext cx="31996" cy="55994"/>
                </a:xfrm>
                <a:custGeom>
                  <a:avLst/>
                  <a:gdLst>
                    <a:gd name="connsiteX0" fmla="*/ 27197 w 31996"/>
                    <a:gd name="connsiteY0" fmla="*/ 4800 h 55994"/>
                    <a:gd name="connsiteX1" fmla="*/ 15998 w 31996"/>
                    <a:gd name="connsiteY1" fmla="*/ 0 h 55994"/>
                    <a:gd name="connsiteX2" fmla="*/ 4800 w 31996"/>
                    <a:gd name="connsiteY2" fmla="*/ 4800 h 55994"/>
                    <a:gd name="connsiteX3" fmla="*/ 0 w 31996"/>
                    <a:gd name="connsiteY3" fmla="*/ 15998 h 55994"/>
                    <a:gd name="connsiteX4" fmla="*/ 0 w 31996"/>
                    <a:gd name="connsiteY4" fmla="*/ 39996 h 55994"/>
                    <a:gd name="connsiteX5" fmla="*/ 4800 w 31996"/>
                    <a:gd name="connsiteY5" fmla="*/ 51195 h 55994"/>
                    <a:gd name="connsiteX6" fmla="*/ 15998 w 31996"/>
                    <a:gd name="connsiteY6" fmla="*/ 55994 h 55994"/>
                    <a:gd name="connsiteX7" fmla="*/ 27197 w 31996"/>
                    <a:gd name="connsiteY7" fmla="*/ 51195 h 55994"/>
                    <a:gd name="connsiteX8" fmla="*/ 31997 w 31996"/>
                    <a:gd name="connsiteY8" fmla="*/ 39996 h 55994"/>
                    <a:gd name="connsiteX9" fmla="*/ 31997 w 31996"/>
                    <a:gd name="connsiteY9" fmla="*/ 15998 h 55994"/>
                    <a:gd name="connsiteX10" fmla="*/ 27197 w 31996"/>
                    <a:gd name="connsiteY10" fmla="*/ 4800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55994">
                      <a:moveTo>
                        <a:pt x="27197" y="4800"/>
                      </a:moveTo>
                      <a:cubicBezTo>
                        <a:pt x="23997" y="1600"/>
                        <a:pt x="19198" y="0"/>
                        <a:pt x="15998" y="0"/>
                      </a:cubicBezTo>
                      <a:cubicBezTo>
                        <a:pt x="11199" y="0"/>
                        <a:pt x="7999" y="1600"/>
                        <a:pt x="4800" y="4800"/>
                      </a:cubicBezTo>
                      <a:cubicBezTo>
                        <a:pt x="1600" y="7999"/>
                        <a:pt x="0" y="11199"/>
                        <a:pt x="0" y="15998"/>
                      </a:cubicBezTo>
                      <a:lnTo>
                        <a:pt x="0" y="39996"/>
                      </a:lnTo>
                      <a:cubicBezTo>
                        <a:pt x="0" y="44795"/>
                        <a:pt x="1600" y="47995"/>
                        <a:pt x="4800" y="51195"/>
                      </a:cubicBezTo>
                      <a:cubicBezTo>
                        <a:pt x="7999" y="54394"/>
                        <a:pt x="12799" y="55994"/>
                        <a:pt x="15998" y="55994"/>
                      </a:cubicBezTo>
                      <a:cubicBezTo>
                        <a:pt x="20798" y="55994"/>
                        <a:pt x="23997" y="54394"/>
                        <a:pt x="27197" y="51195"/>
                      </a:cubicBezTo>
                      <a:cubicBezTo>
                        <a:pt x="30397" y="47995"/>
                        <a:pt x="31997" y="44795"/>
                        <a:pt x="31997" y="39996"/>
                      </a:cubicBezTo>
                      <a:lnTo>
                        <a:pt x="31997" y="15998"/>
                      </a:lnTo>
                      <a:cubicBezTo>
                        <a:pt x="31997" y="11199"/>
                        <a:pt x="30397" y="7999"/>
                        <a:pt x="27197" y="4800"/>
                      </a:cubicBezTo>
                      <a:close/>
                    </a:path>
                  </a:pathLst>
                </a:custGeom>
                <a:solidFill>
                  <a:srgbClr val="7FC97E"/>
                </a:solidFill>
                <a:ln w="15995"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F31542DC-78C5-4322-926B-06B0F6D84C66}"/>
                    </a:ext>
                  </a:extLst>
                </p:cNvPr>
                <p:cNvSpPr/>
                <p:nvPr/>
              </p:nvSpPr>
              <p:spPr>
                <a:xfrm>
                  <a:off x="6831873" y="2229507"/>
                  <a:ext cx="44520" cy="63718"/>
                </a:xfrm>
                <a:custGeom>
                  <a:avLst/>
                  <a:gdLst>
                    <a:gd name="connsiteX0" fmla="*/ 42258 w 44520"/>
                    <a:gd name="connsiteY0" fmla="*/ 8662 h 63718"/>
                    <a:gd name="connsiteX1" fmla="*/ 32659 w 44520"/>
                    <a:gd name="connsiteY1" fmla="*/ 663 h 63718"/>
                    <a:gd name="connsiteX2" fmla="*/ 19861 w 44520"/>
                    <a:gd name="connsiteY2" fmla="*/ 2263 h 63718"/>
                    <a:gd name="connsiteX3" fmla="*/ 11862 w 44520"/>
                    <a:gd name="connsiteY3" fmla="*/ 11861 h 63718"/>
                    <a:gd name="connsiteX4" fmla="*/ 663 w 44520"/>
                    <a:gd name="connsiteY4" fmla="*/ 42258 h 63718"/>
                    <a:gd name="connsiteX5" fmla="*/ 2263 w 44520"/>
                    <a:gd name="connsiteY5" fmla="*/ 55057 h 63718"/>
                    <a:gd name="connsiteX6" fmla="*/ 11862 w 44520"/>
                    <a:gd name="connsiteY6" fmla="*/ 63056 h 63718"/>
                    <a:gd name="connsiteX7" fmla="*/ 24660 w 44520"/>
                    <a:gd name="connsiteY7" fmla="*/ 61456 h 63718"/>
                    <a:gd name="connsiteX8" fmla="*/ 32659 w 44520"/>
                    <a:gd name="connsiteY8" fmla="*/ 51857 h 63718"/>
                    <a:gd name="connsiteX9" fmla="*/ 43858 w 44520"/>
                    <a:gd name="connsiteY9" fmla="*/ 21461 h 63718"/>
                    <a:gd name="connsiteX10" fmla="*/ 42258 w 44520"/>
                    <a:gd name="connsiteY10" fmla="*/ 8662 h 6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520" h="63718">
                      <a:moveTo>
                        <a:pt x="42258" y="8662"/>
                      </a:moveTo>
                      <a:cubicBezTo>
                        <a:pt x="40659" y="5462"/>
                        <a:pt x="35859" y="2263"/>
                        <a:pt x="32659" y="663"/>
                      </a:cubicBezTo>
                      <a:cubicBezTo>
                        <a:pt x="27860" y="-937"/>
                        <a:pt x="24660" y="663"/>
                        <a:pt x="19861" y="2263"/>
                      </a:cubicBezTo>
                      <a:cubicBezTo>
                        <a:pt x="16661" y="3862"/>
                        <a:pt x="13461" y="7062"/>
                        <a:pt x="11862" y="11861"/>
                      </a:cubicBezTo>
                      <a:cubicBezTo>
                        <a:pt x="8662" y="21461"/>
                        <a:pt x="5462" y="32659"/>
                        <a:pt x="663" y="42258"/>
                      </a:cubicBezTo>
                      <a:cubicBezTo>
                        <a:pt x="-937" y="45458"/>
                        <a:pt x="663" y="51857"/>
                        <a:pt x="2263" y="55057"/>
                      </a:cubicBezTo>
                      <a:cubicBezTo>
                        <a:pt x="3863" y="58257"/>
                        <a:pt x="8662" y="61456"/>
                        <a:pt x="11862" y="63056"/>
                      </a:cubicBezTo>
                      <a:cubicBezTo>
                        <a:pt x="16661" y="64656"/>
                        <a:pt x="19861" y="63056"/>
                        <a:pt x="24660" y="61456"/>
                      </a:cubicBezTo>
                      <a:cubicBezTo>
                        <a:pt x="27860" y="59856"/>
                        <a:pt x="31059" y="56657"/>
                        <a:pt x="32659" y="51857"/>
                      </a:cubicBezTo>
                      <a:cubicBezTo>
                        <a:pt x="35859" y="42258"/>
                        <a:pt x="39059" y="31059"/>
                        <a:pt x="43858" y="21461"/>
                      </a:cubicBezTo>
                      <a:cubicBezTo>
                        <a:pt x="45458" y="16661"/>
                        <a:pt x="43858" y="11861"/>
                        <a:pt x="42258" y="8662"/>
                      </a:cubicBezTo>
                      <a:close/>
                    </a:path>
                  </a:pathLst>
                </a:custGeom>
                <a:solidFill>
                  <a:srgbClr val="7FC97E"/>
                </a:solidFill>
                <a:ln w="15995"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78DE882C-7C68-470E-B511-A16F0E5A50F5}"/>
                    </a:ext>
                  </a:extLst>
                </p:cNvPr>
                <p:cNvSpPr/>
                <p:nvPr/>
              </p:nvSpPr>
              <p:spPr>
                <a:xfrm>
                  <a:off x="6998256" y="2135117"/>
                  <a:ext cx="40109" cy="63718"/>
                </a:xfrm>
                <a:custGeom>
                  <a:avLst/>
                  <a:gdLst>
                    <a:gd name="connsiteX0" fmla="*/ 37459 w 40109"/>
                    <a:gd name="connsiteY0" fmla="*/ 8662 h 63718"/>
                    <a:gd name="connsiteX1" fmla="*/ 27860 w 40109"/>
                    <a:gd name="connsiteY1" fmla="*/ 663 h 63718"/>
                    <a:gd name="connsiteX2" fmla="*/ 15061 w 40109"/>
                    <a:gd name="connsiteY2" fmla="*/ 2262 h 63718"/>
                    <a:gd name="connsiteX3" fmla="*/ 7062 w 40109"/>
                    <a:gd name="connsiteY3" fmla="*/ 11862 h 63718"/>
                    <a:gd name="connsiteX4" fmla="*/ 663 w 40109"/>
                    <a:gd name="connsiteY4" fmla="*/ 42258 h 63718"/>
                    <a:gd name="connsiteX5" fmla="*/ 2263 w 40109"/>
                    <a:gd name="connsiteY5" fmla="*/ 55057 h 63718"/>
                    <a:gd name="connsiteX6" fmla="*/ 11862 w 40109"/>
                    <a:gd name="connsiteY6" fmla="*/ 63056 h 63718"/>
                    <a:gd name="connsiteX7" fmla="*/ 24660 w 40109"/>
                    <a:gd name="connsiteY7" fmla="*/ 61456 h 63718"/>
                    <a:gd name="connsiteX8" fmla="*/ 32659 w 40109"/>
                    <a:gd name="connsiteY8" fmla="*/ 51857 h 63718"/>
                    <a:gd name="connsiteX9" fmla="*/ 39059 w 40109"/>
                    <a:gd name="connsiteY9" fmla="*/ 21460 h 63718"/>
                    <a:gd name="connsiteX10" fmla="*/ 37459 w 40109"/>
                    <a:gd name="connsiteY10" fmla="*/ 8662 h 6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09" h="63718">
                      <a:moveTo>
                        <a:pt x="37459" y="8662"/>
                      </a:moveTo>
                      <a:cubicBezTo>
                        <a:pt x="35859" y="5462"/>
                        <a:pt x="31059" y="2262"/>
                        <a:pt x="27860" y="663"/>
                      </a:cubicBezTo>
                      <a:cubicBezTo>
                        <a:pt x="23060" y="-937"/>
                        <a:pt x="19861" y="663"/>
                        <a:pt x="15061" y="2262"/>
                      </a:cubicBezTo>
                      <a:cubicBezTo>
                        <a:pt x="11862" y="3862"/>
                        <a:pt x="8662" y="7062"/>
                        <a:pt x="7062" y="11862"/>
                      </a:cubicBezTo>
                      <a:cubicBezTo>
                        <a:pt x="5463" y="21460"/>
                        <a:pt x="2263" y="31060"/>
                        <a:pt x="663" y="42258"/>
                      </a:cubicBezTo>
                      <a:cubicBezTo>
                        <a:pt x="-937" y="47058"/>
                        <a:pt x="663" y="50257"/>
                        <a:pt x="2263" y="55057"/>
                      </a:cubicBezTo>
                      <a:cubicBezTo>
                        <a:pt x="3863" y="58257"/>
                        <a:pt x="8662" y="61456"/>
                        <a:pt x="11862" y="63056"/>
                      </a:cubicBezTo>
                      <a:cubicBezTo>
                        <a:pt x="16661" y="64656"/>
                        <a:pt x="19861" y="63056"/>
                        <a:pt x="24660" y="61456"/>
                      </a:cubicBezTo>
                      <a:cubicBezTo>
                        <a:pt x="27860" y="59857"/>
                        <a:pt x="31059" y="56657"/>
                        <a:pt x="32659" y="51857"/>
                      </a:cubicBezTo>
                      <a:cubicBezTo>
                        <a:pt x="34259" y="42258"/>
                        <a:pt x="37459" y="32659"/>
                        <a:pt x="39059" y="21460"/>
                      </a:cubicBezTo>
                      <a:cubicBezTo>
                        <a:pt x="40659" y="16661"/>
                        <a:pt x="40659" y="11862"/>
                        <a:pt x="37459" y="8662"/>
                      </a:cubicBezTo>
                      <a:close/>
                    </a:path>
                  </a:pathLst>
                </a:custGeom>
                <a:solidFill>
                  <a:srgbClr val="7FC97E"/>
                </a:solidFill>
                <a:ln w="15995"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60CCCFC5-BE54-47DA-B6F1-9D4C4E07392C}"/>
                    </a:ext>
                  </a:extLst>
                </p:cNvPr>
                <p:cNvSpPr/>
                <p:nvPr/>
              </p:nvSpPr>
              <p:spPr>
                <a:xfrm>
                  <a:off x="6744545" y="2074986"/>
                  <a:ext cx="31996" cy="62393"/>
                </a:xfrm>
                <a:custGeom>
                  <a:avLst/>
                  <a:gdLst>
                    <a:gd name="connsiteX0" fmla="*/ 27197 w 31996"/>
                    <a:gd name="connsiteY0" fmla="*/ 4799 h 62393"/>
                    <a:gd name="connsiteX1" fmla="*/ 15998 w 31996"/>
                    <a:gd name="connsiteY1" fmla="*/ 0 h 62393"/>
                    <a:gd name="connsiteX2" fmla="*/ 4799 w 31996"/>
                    <a:gd name="connsiteY2" fmla="*/ 4799 h 62393"/>
                    <a:gd name="connsiteX3" fmla="*/ 0 w 31996"/>
                    <a:gd name="connsiteY3" fmla="*/ 15998 h 62393"/>
                    <a:gd name="connsiteX4" fmla="*/ 0 w 31996"/>
                    <a:gd name="connsiteY4" fmla="*/ 46395 h 62393"/>
                    <a:gd name="connsiteX5" fmla="*/ 4799 w 31996"/>
                    <a:gd name="connsiteY5" fmla="*/ 57594 h 62393"/>
                    <a:gd name="connsiteX6" fmla="*/ 15998 w 31996"/>
                    <a:gd name="connsiteY6" fmla="*/ 62393 h 62393"/>
                    <a:gd name="connsiteX7" fmla="*/ 27197 w 31996"/>
                    <a:gd name="connsiteY7" fmla="*/ 57594 h 62393"/>
                    <a:gd name="connsiteX8" fmla="*/ 31997 w 31996"/>
                    <a:gd name="connsiteY8" fmla="*/ 46395 h 62393"/>
                    <a:gd name="connsiteX9" fmla="*/ 31997 w 31996"/>
                    <a:gd name="connsiteY9" fmla="*/ 15998 h 62393"/>
                    <a:gd name="connsiteX10" fmla="*/ 27197 w 31996"/>
                    <a:gd name="connsiteY10" fmla="*/ 4799 h 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62393">
                      <a:moveTo>
                        <a:pt x="27197" y="4799"/>
                      </a:moveTo>
                      <a:cubicBezTo>
                        <a:pt x="23997" y="1600"/>
                        <a:pt x="19198" y="0"/>
                        <a:pt x="15998" y="0"/>
                      </a:cubicBezTo>
                      <a:cubicBezTo>
                        <a:pt x="11199" y="0"/>
                        <a:pt x="7999" y="1600"/>
                        <a:pt x="4799" y="4799"/>
                      </a:cubicBezTo>
                      <a:cubicBezTo>
                        <a:pt x="1600" y="7999"/>
                        <a:pt x="0" y="11199"/>
                        <a:pt x="0" y="15998"/>
                      </a:cubicBezTo>
                      <a:lnTo>
                        <a:pt x="0" y="46395"/>
                      </a:lnTo>
                      <a:cubicBezTo>
                        <a:pt x="0" y="51195"/>
                        <a:pt x="1600" y="54394"/>
                        <a:pt x="4799" y="57594"/>
                      </a:cubicBezTo>
                      <a:cubicBezTo>
                        <a:pt x="7999" y="60794"/>
                        <a:pt x="12798" y="62393"/>
                        <a:pt x="15998" y="62393"/>
                      </a:cubicBezTo>
                      <a:cubicBezTo>
                        <a:pt x="20798" y="62393"/>
                        <a:pt x="23997" y="60794"/>
                        <a:pt x="27197" y="57594"/>
                      </a:cubicBezTo>
                      <a:cubicBezTo>
                        <a:pt x="30397" y="54394"/>
                        <a:pt x="31997" y="51195"/>
                        <a:pt x="31997" y="46395"/>
                      </a:cubicBezTo>
                      <a:lnTo>
                        <a:pt x="31997" y="15998"/>
                      </a:lnTo>
                      <a:cubicBezTo>
                        <a:pt x="31997" y="12799"/>
                        <a:pt x="30397" y="7999"/>
                        <a:pt x="27197" y="4799"/>
                      </a:cubicBezTo>
                      <a:close/>
                    </a:path>
                  </a:pathLst>
                </a:custGeom>
                <a:solidFill>
                  <a:srgbClr val="7FC97E"/>
                </a:solidFill>
                <a:ln w="15995"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D9CC342E-A2FD-41CF-AF8F-27B7FD33FA2D}"/>
                    </a:ext>
                  </a:extLst>
                </p:cNvPr>
                <p:cNvSpPr/>
                <p:nvPr/>
              </p:nvSpPr>
              <p:spPr>
                <a:xfrm>
                  <a:off x="6469374" y="2063124"/>
                  <a:ext cx="39595" cy="73317"/>
                </a:xfrm>
                <a:custGeom>
                  <a:avLst/>
                  <a:gdLst>
                    <a:gd name="connsiteX0" fmla="*/ 38396 w 39595"/>
                    <a:gd name="connsiteY0" fmla="*/ 53457 h 73317"/>
                    <a:gd name="connsiteX1" fmla="*/ 31997 w 39595"/>
                    <a:gd name="connsiteY1" fmla="*/ 11862 h 73317"/>
                    <a:gd name="connsiteX2" fmla="*/ 23997 w 39595"/>
                    <a:gd name="connsiteY2" fmla="*/ 2262 h 73317"/>
                    <a:gd name="connsiteX3" fmla="*/ 11199 w 39595"/>
                    <a:gd name="connsiteY3" fmla="*/ 663 h 73317"/>
                    <a:gd name="connsiteX4" fmla="*/ 1600 w 39595"/>
                    <a:gd name="connsiteY4" fmla="*/ 8662 h 73317"/>
                    <a:gd name="connsiteX5" fmla="*/ 0 w 39595"/>
                    <a:gd name="connsiteY5" fmla="*/ 11862 h 73317"/>
                    <a:gd name="connsiteX6" fmla="*/ 0 w 39595"/>
                    <a:gd name="connsiteY6" fmla="*/ 19861 h 73317"/>
                    <a:gd name="connsiteX7" fmla="*/ 6400 w 39595"/>
                    <a:gd name="connsiteY7" fmla="*/ 61456 h 73317"/>
                    <a:gd name="connsiteX8" fmla="*/ 14399 w 39595"/>
                    <a:gd name="connsiteY8" fmla="*/ 71055 h 73317"/>
                    <a:gd name="connsiteX9" fmla="*/ 27197 w 39595"/>
                    <a:gd name="connsiteY9" fmla="*/ 72655 h 73317"/>
                    <a:gd name="connsiteX10" fmla="*/ 36796 w 39595"/>
                    <a:gd name="connsiteY10" fmla="*/ 64656 h 73317"/>
                    <a:gd name="connsiteX11" fmla="*/ 38396 w 39595"/>
                    <a:gd name="connsiteY11" fmla="*/ 61456 h 73317"/>
                    <a:gd name="connsiteX12" fmla="*/ 38396 w 39595"/>
                    <a:gd name="connsiteY12" fmla="*/ 53457 h 7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95" h="73317">
                      <a:moveTo>
                        <a:pt x="38396" y="53457"/>
                      </a:moveTo>
                      <a:cubicBezTo>
                        <a:pt x="36796" y="39059"/>
                        <a:pt x="35197" y="26260"/>
                        <a:pt x="31997" y="11862"/>
                      </a:cubicBezTo>
                      <a:cubicBezTo>
                        <a:pt x="31997" y="8662"/>
                        <a:pt x="27197" y="3862"/>
                        <a:pt x="23997" y="2262"/>
                      </a:cubicBezTo>
                      <a:cubicBezTo>
                        <a:pt x="20798" y="663"/>
                        <a:pt x="15998" y="-937"/>
                        <a:pt x="11199" y="663"/>
                      </a:cubicBezTo>
                      <a:cubicBezTo>
                        <a:pt x="7999" y="2262"/>
                        <a:pt x="3200" y="3862"/>
                        <a:pt x="1600" y="8662"/>
                      </a:cubicBezTo>
                      <a:cubicBezTo>
                        <a:pt x="1600" y="10262"/>
                        <a:pt x="0" y="11862"/>
                        <a:pt x="0" y="11862"/>
                      </a:cubicBezTo>
                      <a:cubicBezTo>
                        <a:pt x="0" y="15061"/>
                        <a:pt x="0" y="18261"/>
                        <a:pt x="0" y="19861"/>
                      </a:cubicBezTo>
                      <a:cubicBezTo>
                        <a:pt x="1600" y="34259"/>
                        <a:pt x="3200" y="47058"/>
                        <a:pt x="6400" y="61456"/>
                      </a:cubicBezTo>
                      <a:cubicBezTo>
                        <a:pt x="6400" y="64656"/>
                        <a:pt x="11199" y="69456"/>
                        <a:pt x="14399" y="71055"/>
                      </a:cubicBezTo>
                      <a:cubicBezTo>
                        <a:pt x="17598" y="72655"/>
                        <a:pt x="22398" y="74255"/>
                        <a:pt x="27197" y="72655"/>
                      </a:cubicBezTo>
                      <a:cubicBezTo>
                        <a:pt x="30397" y="71055"/>
                        <a:pt x="35197" y="69456"/>
                        <a:pt x="36796" y="64656"/>
                      </a:cubicBezTo>
                      <a:cubicBezTo>
                        <a:pt x="36796" y="63056"/>
                        <a:pt x="38396" y="61456"/>
                        <a:pt x="38396" y="61456"/>
                      </a:cubicBezTo>
                      <a:cubicBezTo>
                        <a:pt x="39996" y="59857"/>
                        <a:pt x="39996" y="56657"/>
                        <a:pt x="38396" y="53457"/>
                      </a:cubicBezTo>
                      <a:close/>
                    </a:path>
                  </a:pathLst>
                </a:custGeom>
                <a:solidFill>
                  <a:srgbClr val="7FC97E"/>
                </a:solidFill>
                <a:ln w="15995"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94CA0B7E-6EB3-4565-811D-1F9412BA2ECA}"/>
                    </a:ext>
                  </a:extLst>
                </p:cNvPr>
                <p:cNvSpPr/>
                <p:nvPr/>
              </p:nvSpPr>
              <p:spPr>
                <a:xfrm>
                  <a:off x="6344587" y="1991794"/>
                  <a:ext cx="31996" cy="62393"/>
                </a:xfrm>
                <a:custGeom>
                  <a:avLst/>
                  <a:gdLst>
                    <a:gd name="connsiteX0" fmla="*/ 27197 w 31996"/>
                    <a:gd name="connsiteY0" fmla="*/ 4800 h 62393"/>
                    <a:gd name="connsiteX1" fmla="*/ 15998 w 31996"/>
                    <a:gd name="connsiteY1" fmla="*/ 0 h 62393"/>
                    <a:gd name="connsiteX2" fmla="*/ 4799 w 31996"/>
                    <a:gd name="connsiteY2" fmla="*/ 4800 h 62393"/>
                    <a:gd name="connsiteX3" fmla="*/ 0 w 31996"/>
                    <a:gd name="connsiteY3" fmla="*/ 15998 h 62393"/>
                    <a:gd name="connsiteX4" fmla="*/ 0 w 31996"/>
                    <a:gd name="connsiteY4" fmla="*/ 46395 h 62393"/>
                    <a:gd name="connsiteX5" fmla="*/ 4799 w 31996"/>
                    <a:gd name="connsiteY5" fmla="*/ 57594 h 62393"/>
                    <a:gd name="connsiteX6" fmla="*/ 15998 w 31996"/>
                    <a:gd name="connsiteY6" fmla="*/ 62393 h 62393"/>
                    <a:gd name="connsiteX7" fmla="*/ 27197 w 31996"/>
                    <a:gd name="connsiteY7" fmla="*/ 57594 h 62393"/>
                    <a:gd name="connsiteX8" fmla="*/ 31997 w 31996"/>
                    <a:gd name="connsiteY8" fmla="*/ 46395 h 62393"/>
                    <a:gd name="connsiteX9" fmla="*/ 31997 w 31996"/>
                    <a:gd name="connsiteY9" fmla="*/ 15998 h 62393"/>
                    <a:gd name="connsiteX10" fmla="*/ 27197 w 31996"/>
                    <a:gd name="connsiteY10" fmla="*/ 4800 h 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62393">
                      <a:moveTo>
                        <a:pt x="27197" y="4800"/>
                      </a:moveTo>
                      <a:cubicBezTo>
                        <a:pt x="23997" y="1600"/>
                        <a:pt x="19198" y="0"/>
                        <a:pt x="15998" y="0"/>
                      </a:cubicBezTo>
                      <a:cubicBezTo>
                        <a:pt x="11199" y="0"/>
                        <a:pt x="7999" y="1600"/>
                        <a:pt x="4799" y="4800"/>
                      </a:cubicBezTo>
                      <a:cubicBezTo>
                        <a:pt x="1600" y="7999"/>
                        <a:pt x="0" y="11199"/>
                        <a:pt x="0" y="15998"/>
                      </a:cubicBezTo>
                      <a:lnTo>
                        <a:pt x="0" y="46395"/>
                      </a:lnTo>
                      <a:cubicBezTo>
                        <a:pt x="0" y="51195"/>
                        <a:pt x="1600" y="54394"/>
                        <a:pt x="4799" y="57594"/>
                      </a:cubicBezTo>
                      <a:cubicBezTo>
                        <a:pt x="7999" y="60794"/>
                        <a:pt x="12798" y="62393"/>
                        <a:pt x="15998" y="62393"/>
                      </a:cubicBezTo>
                      <a:cubicBezTo>
                        <a:pt x="20798" y="62393"/>
                        <a:pt x="23997" y="60794"/>
                        <a:pt x="27197" y="57594"/>
                      </a:cubicBezTo>
                      <a:cubicBezTo>
                        <a:pt x="30397" y="54394"/>
                        <a:pt x="31997" y="51195"/>
                        <a:pt x="31997" y="46395"/>
                      </a:cubicBezTo>
                      <a:lnTo>
                        <a:pt x="31997" y="15998"/>
                      </a:lnTo>
                      <a:cubicBezTo>
                        <a:pt x="31997" y="12799"/>
                        <a:pt x="30397" y="7999"/>
                        <a:pt x="27197" y="4800"/>
                      </a:cubicBezTo>
                      <a:close/>
                    </a:path>
                  </a:pathLst>
                </a:custGeom>
                <a:solidFill>
                  <a:srgbClr val="7FC97E"/>
                </a:solidFill>
                <a:ln w="15995"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6E6451A1-EA3A-4600-A0F3-C58C33CE10EF}"/>
                    </a:ext>
                  </a:extLst>
                </p:cNvPr>
                <p:cNvSpPr/>
                <p:nvPr/>
              </p:nvSpPr>
              <p:spPr>
                <a:xfrm>
                  <a:off x="6350986" y="1748620"/>
                  <a:ext cx="31996" cy="73592"/>
                </a:xfrm>
                <a:custGeom>
                  <a:avLst/>
                  <a:gdLst>
                    <a:gd name="connsiteX0" fmla="*/ 15998 w 31996"/>
                    <a:gd name="connsiteY0" fmla="*/ 0 h 73592"/>
                    <a:gd name="connsiteX1" fmla="*/ 0 w 31996"/>
                    <a:gd name="connsiteY1" fmla="*/ 15998 h 73592"/>
                    <a:gd name="connsiteX2" fmla="*/ 0 w 31996"/>
                    <a:gd name="connsiteY2" fmla="*/ 57594 h 73592"/>
                    <a:gd name="connsiteX3" fmla="*/ 15998 w 31996"/>
                    <a:gd name="connsiteY3" fmla="*/ 73592 h 73592"/>
                    <a:gd name="connsiteX4" fmla="*/ 31997 w 31996"/>
                    <a:gd name="connsiteY4" fmla="*/ 57594 h 73592"/>
                    <a:gd name="connsiteX5" fmla="*/ 31997 w 31996"/>
                    <a:gd name="connsiteY5" fmla="*/ 15998 h 73592"/>
                    <a:gd name="connsiteX6" fmla="*/ 15998 w 31996"/>
                    <a:gd name="connsiteY6" fmla="*/ 0 h 7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96" h="73592">
                      <a:moveTo>
                        <a:pt x="15998" y="0"/>
                      </a:moveTo>
                      <a:cubicBezTo>
                        <a:pt x="7999" y="0"/>
                        <a:pt x="0" y="6399"/>
                        <a:pt x="0" y="15998"/>
                      </a:cubicBezTo>
                      <a:lnTo>
                        <a:pt x="0" y="57594"/>
                      </a:lnTo>
                      <a:cubicBezTo>
                        <a:pt x="0" y="65593"/>
                        <a:pt x="7999" y="73592"/>
                        <a:pt x="15998" y="73592"/>
                      </a:cubicBezTo>
                      <a:cubicBezTo>
                        <a:pt x="23997" y="73592"/>
                        <a:pt x="31997" y="67193"/>
                        <a:pt x="31997" y="57594"/>
                      </a:cubicBezTo>
                      <a:lnTo>
                        <a:pt x="31997" y="15998"/>
                      </a:lnTo>
                      <a:cubicBezTo>
                        <a:pt x="31997" y="7999"/>
                        <a:pt x="23997" y="0"/>
                        <a:pt x="15998" y="0"/>
                      </a:cubicBezTo>
                      <a:close/>
                    </a:path>
                  </a:pathLst>
                </a:custGeom>
                <a:solidFill>
                  <a:srgbClr val="7FC97E"/>
                </a:solidFill>
                <a:ln w="15995"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E98E6031-AAE8-4C05-BD4D-C500419D1756}"/>
                    </a:ext>
                  </a:extLst>
                </p:cNvPr>
                <p:cNvSpPr/>
                <p:nvPr/>
              </p:nvSpPr>
              <p:spPr>
                <a:xfrm>
                  <a:off x="6517369" y="1860608"/>
                  <a:ext cx="31996" cy="55994"/>
                </a:xfrm>
                <a:custGeom>
                  <a:avLst/>
                  <a:gdLst>
                    <a:gd name="connsiteX0" fmla="*/ 27197 w 31996"/>
                    <a:gd name="connsiteY0" fmla="*/ 4799 h 55994"/>
                    <a:gd name="connsiteX1" fmla="*/ 15998 w 31996"/>
                    <a:gd name="connsiteY1" fmla="*/ 0 h 55994"/>
                    <a:gd name="connsiteX2" fmla="*/ 4800 w 31996"/>
                    <a:gd name="connsiteY2" fmla="*/ 4799 h 55994"/>
                    <a:gd name="connsiteX3" fmla="*/ 0 w 31996"/>
                    <a:gd name="connsiteY3" fmla="*/ 15998 h 55994"/>
                    <a:gd name="connsiteX4" fmla="*/ 0 w 31996"/>
                    <a:gd name="connsiteY4" fmla="*/ 39996 h 55994"/>
                    <a:gd name="connsiteX5" fmla="*/ 4800 w 31996"/>
                    <a:gd name="connsiteY5" fmla="*/ 51195 h 55994"/>
                    <a:gd name="connsiteX6" fmla="*/ 15998 w 31996"/>
                    <a:gd name="connsiteY6" fmla="*/ 55994 h 55994"/>
                    <a:gd name="connsiteX7" fmla="*/ 27197 w 31996"/>
                    <a:gd name="connsiteY7" fmla="*/ 51195 h 55994"/>
                    <a:gd name="connsiteX8" fmla="*/ 31997 w 31996"/>
                    <a:gd name="connsiteY8" fmla="*/ 39996 h 55994"/>
                    <a:gd name="connsiteX9" fmla="*/ 31997 w 31996"/>
                    <a:gd name="connsiteY9" fmla="*/ 15998 h 55994"/>
                    <a:gd name="connsiteX10" fmla="*/ 27197 w 31996"/>
                    <a:gd name="connsiteY10" fmla="*/ 4799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55994">
                      <a:moveTo>
                        <a:pt x="27197" y="4799"/>
                      </a:moveTo>
                      <a:cubicBezTo>
                        <a:pt x="23997" y="1600"/>
                        <a:pt x="19198" y="0"/>
                        <a:pt x="15998" y="0"/>
                      </a:cubicBezTo>
                      <a:cubicBezTo>
                        <a:pt x="11199" y="0"/>
                        <a:pt x="7999" y="1600"/>
                        <a:pt x="4800" y="4799"/>
                      </a:cubicBezTo>
                      <a:cubicBezTo>
                        <a:pt x="1600" y="7999"/>
                        <a:pt x="0" y="11199"/>
                        <a:pt x="0" y="15998"/>
                      </a:cubicBezTo>
                      <a:lnTo>
                        <a:pt x="0" y="39996"/>
                      </a:lnTo>
                      <a:cubicBezTo>
                        <a:pt x="0" y="44795"/>
                        <a:pt x="1600" y="47995"/>
                        <a:pt x="4800" y="51195"/>
                      </a:cubicBezTo>
                      <a:cubicBezTo>
                        <a:pt x="7999" y="54394"/>
                        <a:pt x="12799" y="55994"/>
                        <a:pt x="15998" y="55994"/>
                      </a:cubicBezTo>
                      <a:cubicBezTo>
                        <a:pt x="20798" y="55994"/>
                        <a:pt x="23997" y="54394"/>
                        <a:pt x="27197" y="51195"/>
                      </a:cubicBezTo>
                      <a:cubicBezTo>
                        <a:pt x="30397" y="47995"/>
                        <a:pt x="31997" y="44795"/>
                        <a:pt x="31997" y="39996"/>
                      </a:cubicBezTo>
                      <a:lnTo>
                        <a:pt x="31997" y="15998"/>
                      </a:lnTo>
                      <a:cubicBezTo>
                        <a:pt x="31997" y="12799"/>
                        <a:pt x="30397" y="7999"/>
                        <a:pt x="27197" y="4799"/>
                      </a:cubicBezTo>
                      <a:close/>
                    </a:path>
                  </a:pathLst>
                </a:custGeom>
                <a:solidFill>
                  <a:srgbClr val="7FC97E"/>
                </a:solidFill>
                <a:ln w="15995"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3D6B9F4C-1556-454E-A78D-177DA6AEEAE8}"/>
                    </a:ext>
                  </a:extLst>
                </p:cNvPr>
                <p:cNvSpPr/>
                <p:nvPr/>
              </p:nvSpPr>
              <p:spPr>
                <a:xfrm>
                  <a:off x="6637356" y="1694226"/>
                  <a:ext cx="31996" cy="62393"/>
                </a:xfrm>
                <a:custGeom>
                  <a:avLst/>
                  <a:gdLst>
                    <a:gd name="connsiteX0" fmla="*/ 27197 w 31996"/>
                    <a:gd name="connsiteY0" fmla="*/ 4800 h 62393"/>
                    <a:gd name="connsiteX1" fmla="*/ 15998 w 31996"/>
                    <a:gd name="connsiteY1" fmla="*/ 0 h 62393"/>
                    <a:gd name="connsiteX2" fmla="*/ 4800 w 31996"/>
                    <a:gd name="connsiteY2" fmla="*/ 4800 h 62393"/>
                    <a:gd name="connsiteX3" fmla="*/ 0 w 31996"/>
                    <a:gd name="connsiteY3" fmla="*/ 15998 h 62393"/>
                    <a:gd name="connsiteX4" fmla="*/ 0 w 31996"/>
                    <a:gd name="connsiteY4" fmla="*/ 46395 h 62393"/>
                    <a:gd name="connsiteX5" fmla="*/ 4800 w 31996"/>
                    <a:gd name="connsiteY5" fmla="*/ 57594 h 62393"/>
                    <a:gd name="connsiteX6" fmla="*/ 15998 w 31996"/>
                    <a:gd name="connsiteY6" fmla="*/ 62393 h 62393"/>
                    <a:gd name="connsiteX7" fmla="*/ 27197 w 31996"/>
                    <a:gd name="connsiteY7" fmla="*/ 57594 h 62393"/>
                    <a:gd name="connsiteX8" fmla="*/ 31997 w 31996"/>
                    <a:gd name="connsiteY8" fmla="*/ 46395 h 62393"/>
                    <a:gd name="connsiteX9" fmla="*/ 31997 w 31996"/>
                    <a:gd name="connsiteY9" fmla="*/ 15998 h 62393"/>
                    <a:gd name="connsiteX10" fmla="*/ 27197 w 31996"/>
                    <a:gd name="connsiteY10" fmla="*/ 4800 h 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62393">
                      <a:moveTo>
                        <a:pt x="27197" y="4800"/>
                      </a:moveTo>
                      <a:cubicBezTo>
                        <a:pt x="23997" y="1600"/>
                        <a:pt x="19198" y="0"/>
                        <a:pt x="15998" y="0"/>
                      </a:cubicBezTo>
                      <a:cubicBezTo>
                        <a:pt x="11199" y="0"/>
                        <a:pt x="7999" y="1600"/>
                        <a:pt x="4800" y="4800"/>
                      </a:cubicBezTo>
                      <a:cubicBezTo>
                        <a:pt x="1600" y="7999"/>
                        <a:pt x="0" y="11199"/>
                        <a:pt x="0" y="15998"/>
                      </a:cubicBezTo>
                      <a:lnTo>
                        <a:pt x="0" y="46395"/>
                      </a:lnTo>
                      <a:cubicBezTo>
                        <a:pt x="0" y="51195"/>
                        <a:pt x="1600" y="54394"/>
                        <a:pt x="4800" y="57594"/>
                      </a:cubicBezTo>
                      <a:cubicBezTo>
                        <a:pt x="7999" y="60794"/>
                        <a:pt x="12799" y="62393"/>
                        <a:pt x="15998" y="62393"/>
                      </a:cubicBezTo>
                      <a:cubicBezTo>
                        <a:pt x="20798" y="62393"/>
                        <a:pt x="23997" y="60794"/>
                        <a:pt x="27197" y="57594"/>
                      </a:cubicBezTo>
                      <a:cubicBezTo>
                        <a:pt x="30397" y="54394"/>
                        <a:pt x="31997" y="51195"/>
                        <a:pt x="31997" y="46395"/>
                      </a:cubicBezTo>
                      <a:lnTo>
                        <a:pt x="31997" y="15998"/>
                      </a:lnTo>
                      <a:cubicBezTo>
                        <a:pt x="31997" y="12799"/>
                        <a:pt x="28797" y="7999"/>
                        <a:pt x="27197" y="4800"/>
                      </a:cubicBezTo>
                      <a:close/>
                    </a:path>
                  </a:pathLst>
                </a:custGeom>
                <a:solidFill>
                  <a:srgbClr val="7FC97E"/>
                </a:solidFill>
                <a:ln w="15995"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4972338E-F178-470F-A652-DD446B914401}"/>
                    </a:ext>
                  </a:extLst>
                </p:cNvPr>
                <p:cNvSpPr/>
                <p:nvPr/>
              </p:nvSpPr>
              <p:spPr>
                <a:xfrm>
                  <a:off x="6660691" y="1943137"/>
                  <a:ext cx="48657" cy="74917"/>
                </a:xfrm>
                <a:custGeom>
                  <a:avLst/>
                  <a:gdLst>
                    <a:gd name="connsiteX0" fmla="*/ 47058 w 48657"/>
                    <a:gd name="connsiteY0" fmla="*/ 8662 h 74917"/>
                    <a:gd name="connsiteX1" fmla="*/ 37459 w 48657"/>
                    <a:gd name="connsiteY1" fmla="*/ 663 h 74917"/>
                    <a:gd name="connsiteX2" fmla="*/ 24660 w 48657"/>
                    <a:gd name="connsiteY2" fmla="*/ 2262 h 74917"/>
                    <a:gd name="connsiteX3" fmla="*/ 16661 w 48657"/>
                    <a:gd name="connsiteY3" fmla="*/ 11862 h 74917"/>
                    <a:gd name="connsiteX4" fmla="*/ 662 w 48657"/>
                    <a:gd name="connsiteY4" fmla="*/ 53457 h 74917"/>
                    <a:gd name="connsiteX5" fmla="*/ 2262 w 48657"/>
                    <a:gd name="connsiteY5" fmla="*/ 66256 h 74917"/>
                    <a:gd name="connsiteX6" fmla="*/ 11862 w 48657"/>
                    <a:gd name="connsiteY6" fmla="*/ 74255 h 74917"/>
                    <a:gd name="connsiteX7" fmla="*/ 24660 w 48657"/>
                    <a:gd name="connsiteY7" fmla="*/ 72655 h 74917"/>
                    <a:gd name="connsiteX8" fmla="*/ 32659 w 48657"/>
                    <a:gd name="connsiteY8" fmla="*/ 63056 h 74917"/>
                    <a:gd name="connsiteX9" fmla="*/ 48657 w 48657"/>
                    <a:gd name="connsiteY9" fmla="*/ 21461 h 74917"/>
                    <a:gd name="connsiteX10" fmla="*/ 47058 w 48657"/>
                    <a:gd name="connsiteY10" fmla="*/ 8662 h 7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57" h="74917">
                      <a:moveTo>
                        <a:pt x="47058" y="8662"/>
                      </a:moveTo>
                      <a:cubicBezTo>
                        <a:pt x="45458" y="5462"/>
                        <a:pt x="40658" y="2262"/>
                        <a:pt x="37459" y="663"/>
                      </a:cubicBezTo>
                      <a:cubicBezTo>
                        <a:pt x="32659" y="-937"/>
                        <a:pt x="29460" y="663"/>
                        <a:pt x="24660" y="2262"/>
                      </a:cubicBezTo>
                      <a:cubicBezTo>
                        <a:pt x="21461" y="3862"/>
                        <a:pt x="18261" y="7062"/>
                        <a:pt x="16661" y="11862"/>
                      </a:cubicBezTo>
                      <a:cubicBezTo>
                        <a:pt x="11862" y="26260"/>
                        <a:pt x="5462" y="40658"/>
                        <a:pt x="662" y="53457"/>
                      </a:cubicBezTo>
                      <a:cubicBezTo>
                        <a:pt x="-937" y="56657"/>
                        <a:pt x="662" y="63056"/>
                        <a:pt x="2262" y="66256"/>
                      </a:cubicBezTo>
                      <a:cubicBezTo>
                        <a:pt x="3862" y="69456"/>
                        <a:pt x="8662" y="72655"/>
                        <a:pt x="11862" y="74255"/>
                      </a:cubicBezTo>
                      <a:cubicBezTo>
                        <a:pt x="16661" y="75855"/>
                        <a:pt x="19861" y="74255"/>
                        <a:pt x="24660" y="72655"/>
                      </a:cubicBezTo>
                      <a:cubicBezTo>
                        <a:pt x="27860" y="71055"/>
                        <a:pt x="31060" y="67856"/>
                        <a:pt x="32659" y="63056"/>
                      </a:cubicBezTo>
                      <a:cubicBezTo>
                        <a:pt x="37459" y="48658"/>
                        <a:pt x="43858" y="34259"/>
                        <a:pt x="48657" y="21461"/>
                      </a:cubicBezTo>
                      <a:cubicBezTo>
                        <a:pt x="48657" y="18261"/>
                        <a:pt x="48657" y="11862"/>
                        <a:pt x="47058" y="8662"/>
                      </a:cubicBezTo>
                      <a:close/>
                    </a:path>
                  </a:pathLst>
                </a:custGeom>
                <a:solidFill>
                  <a:srgbClr val="7FC97E"/>
                </a:solidFill>
                <a:ln w="15995"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E10A5125-CECB-4FBB-B925-A482D6C2A353}"/>
                    </a:ext>
                  </a:extLst>
                </p:cNvPr>
                <p:cNvSpPr/>
                <p:nvPr/>
              </p:nvSpPr>
              <p:spPr>
                <a:xfrm>
                  <a:off x="6941324" y="1670228"/>
                  <a:ext cx="31996" cy="62393"/>
                </a:xfrm>
                <a:custGeom>
                  <a:avLst/>
                  <a:gdLst>
                    <a:gd name="connsiteX0" fmla="*/ 27197 w 31996"/>
                    <a:gd name="connsiteY0" fmla="*/ 4800 h 62393"/>
                    <a:gd name="connsiteX1" fmla="*/ 15998 w 31996"/>
                    <a:gd name="connsiteY1" fmla="*/ 0 h 62393"/>
                    <a:gd name="connsiteX2" fmla="*/ 4800 w 31996"/>
                    <a:gd name="connsiteY2" fmla="*/ 4800 h 62393"/>
                    <a:gd name="connsiteX3" fmla="*/ 0 w 31996"/>
                    <a:gd name="connsiteY3" fmla="*/ 15998 h 62393"/>
                    <a:gd name="connsiteX4" fmla="*/ 0 w 31996"/>
                    <a:gd name="connsiteY4" fmla="*/ 46395 h 62393"/>
                    <a:gd name="connsiteX5" fmla="*/ 4800 w 31996"/>
                    <a:gd name="connsiteY5" fmla="*/ 57594 h 62393"/>
                    <a:gd name="connsiteX6" fmla="*/ 15998 w 31996"/>
                    <a:gd name="connsiteY6" fmla="*/ 62393 h 62393"/>
                    <a:gd name="connsiteX7" fmla="*/ 27197 w 31996"/>
                    <a:gd name="connsiteY7" fmla="*/ 57594 h 62393"/>
                    <a:gd name="connsiteX8" fmla="*/ 31997 w 31996"/>
                    <a:gd name="connsiteY8" fmla="*/ 46395 h 62393"/>
                    <a:gd name="connsiteX9" fmla="*/ 31997 w 31996"/>
                    <a:gd name="connsiteY9" fmla="*/ 15998 h 62393"/>
                    <a:gd name="connsiteX10" fmla="*/ 27197 w 31996"/>
                    <a:gd name="connsiteY10" fmla="*/ 4800 h 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62393">
                      <a:moveTo>
                        <a:pt x="27197" y="4800"/>
                      </a:moveTo>
                      <a:cubicBezTo>
                        <a:pt x="23997" y="1600"/>
                        <a:pt x="19198" y="0"/>
                        <a:pt x="15998" y="0"/>
                      </a:cubicBezTo>
                      <a:cubicBezTo>
                        <a:pt x="11199" y="0"/>
                        <a:pt x="7999" y="1600"/>
                        <a:pt x="4800" y="4800"/>
                      </a:cubicBezTo>
                      <a:cubicBezTo>
                        <a:pt x="1600" y="7999"/>
                        <a:pt x="0" y="11199"/>
                        <a:pt x="0" y="15998"/>
                      </a:cubicBezTo>
                      <a:lnTo>
                        <a:pt x="0" y="46395"/>
                      </a:lnTo>
                      <a:cubicBezTo>
                        <a:pt x="0" y="51195"/>
                        <a:pt x="1600" y="54394"/>
                        <a:pt x="4800" y="57594"/>
                      </a:cubicBezTo>
                      <a:cubicBezTo>
                        <a:pt x="7999" y="60794"/>
                        <a:pt x="12799" y="62393"/>
                        <a:pt x="15998" y="62393"/>
                      </a:cubicBezTo>
                      <a:cubicBezTo>
                        <a:pt x="20798" y="62393"/>
                        <a:pt x="23997" y="60794"/>
                        <a:pt x="27197" y="57594"/>
                      </a:cubicBezTo>
                      <a:cubicBezTo>
                        <a:pt x="30397" y="54394"/>
                        <a:pt x="31997" y="51195"/>
                        <a:pt x="31997" y="46395"/>
                      </a:cubicBezTo>
                      <a:lnTo>
                        <a:pt x="31997" y="15998"/>
                      </a:lnTo>
                      <a:cubicBezTo>
                        <a:pt x="31997" y="12799"/>
                        <a:pt x="30397" y="7999"/>
                        <a:pt x="27197" y="4800"/>
                      </a:cubicBezTo>
                      <a:close/>
                    </a:path>
                  </a:pathLst>
                </a:custGeom>
                <a:solidFill>
                  <a:srgbClr val="7FC97E"/>
                </a:solidFill>
                <a:ln w="15995"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1FF3D4DB-CF39-4BF0-8B9E-952C1D7A6063}"/>
                    </a:ext>
                  </a:extLst>
                </p:cNvPr>
                <p:cNvSpPr/>
                <p:nvPr/>
              </p:nvSpPr>
              <p:spPr>
                <a:xfrm>
                  <a:off x="6771080" y="1794352"/>
                  <a:ext cx="40109" cy="63718"/>
                </a:xfrm>
                <a:custGeom>
                  <a:avLst/>
                  <a:gdLst>
                    <a:gd name="connsiteX0" fmla="*/ 37459 w 40109"/>
                    <a:gd name="connsiteY0" fmla="*/ 8662 h 63718"/>
                    <a:gd name="connsiteX1" fmla="*/ 27860 w 40109"/>
                    <a:gd name="connsiteY1" fmla="*/ 663 h 63718"/>
                    <a:gd name="connsiteX2" fmla="*/ 15061 w 40109"/>
                    <a:gd name="connsiteY2" fmla="*/ 2263 h 63718"/>
                    <a:gd name="connsiteX3" fmla="*/ 7062 w 40109"/>
                    <a:gd name="connsiteY3" fmla="*/ 11861 h 63718"/>
                    <a:gd name="connsiteX4" fmla="*/ 663 w 40109"/>
                    <a:gd name="connsiteY4" fmla="*/ 42258 h 63718"/>
                    <a:gd name="connsiteX5" fmla="*/ 2262 w 40109"/>
                    <a:gd name="connsiteY5" fmla="*/ 55057 h 63718"/>
                    <a:gd name="connsiteX6" fmla="*/ 11861 w 40109"/>
                    <a:gd name="connsiteY6" fmla="*/ 63056 h 63718"/>
                    <a:gd name="connsiteX7" fmla="*/ 24660 w 40109"/>
                    <a:gd name="connsiteY7" fmla="*/ 61456 h 63718"/>
                    <a:gd name="connsiteX8" fmla="*/ 32659 w 40109"/>
                    <a:gd name="connsiteY8" fmla="*/ 51857 h 63718"/>
                    <a:gd name="connsiteX9" fmla="*/ 39059 w 40109"/>
                    <a:gd name="connsiteY9" fmla="*/ 21460 h 63718"/>
                    <a:gd name="connsiteX10" fmla="*/ 37459 w 40109"/>
                    <a:gd name="connsiteY10" fmla="*/ 8662 h 6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09" h="63718">
                      <a:moveTo>
                        <a:pt x="37459" y="8662"/>
                      </a:moveTo>
                      <a:cubicBezTo>
                        <a:pt x="35859" y="5462"/>
                        <a:pt x="31059" y="2263"/>
                        <a:pt x="27860" y="663"/>
                      </a:cubicBezTo>
                      <a:cubicBezTo>
                        <a:pt x="23060" y="-937"/>
                        <a:pt x="19860" y="663"/>
                        <a:pt x="15061" y="2263"/>
                      </a:cubicBezTo>
                      <a:cubicBezTo>
                        <a:pt x="11861" y="3862"/>
                        <a:pt x="8662" y="7062"/>
                        <a:pt x="7062" y="11861"/>
                      </a:cubicBezTo>
                      <a:cubicBezTo>
                        <a:pt x="5462" y="21460"/>
                        <a:pt x="2262" y="31059"/>
                        <a:pt x="663" y="42258"/>
                      </a:cubicBezTo>
                      <a:cubicBezTo>
                        <a:pt x="-937" y="47058"/>
                        <a:pt x="663" y="50257"/>
                        <a:pt x="2262" y="55057"/>
                      </a:cubicBezTo>
                      <a:cubicBezTo>
                        <a:pt x="3862" y="58257"/>
                        <a:pt x="8662" y="61456"/>
                        <a:pt x="11861" y="63056"/>
                      </a:cubicBezTo>
                      <a:cubicBezTo>
                        <a:pt x="16661" y="64656"/>
                        <a:pt x="19860" y="63056"/>
                        <a:pt x="24660" y="61456"/>
                      </a:cubicBezTo>
                      <a:cubicBezTo>
                        <a:pt x="27860" y="59856"/>
                        <a:pt x="31059" y="56657"/>
                        <a:pt x="32659" y="51857"/>
                      </a:cubicBezTo>
                      <a:cubicBezTo>
                        <a:pt x="34259" y="42258"/>
                        <a:pt x="37459" y="32659"/>
                        <a:pt x="39059" y="21460"/>
                      </a:cubicBezTo>
                      <a:cubicBezTo>
                        <a:pt x="40659" y="16661"/>
                        <a:pt x="40659" y="13461"/>
                        <a:pt x="37459" y="8662"/>
                      </a:cubicBezTo>
                      <a:close/>
                    </a:path>
                  </a:pathLst>
                </a:custGeom>
                <a:solidFill>
                  <a:srgbClr val="7FC97E"/>
                </a:solidFill>
                <a:ln w="15995"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038B8A25-4878-413B-94DE-2950D747560C}"/>
                    </a:ext>
                  </a:extLst>
                </p:cNvPr>
                <p:cNvSpPr/>
                <p:nvPr/>
              </p:nvSpPr>
              <p:spPr>
                <a:xfrm>
                  <a:off x="7000518" y="1855809"/>
                  <a:ext cx="31996" cy="62393"/>
                </a:xfrm>
                <a:custGeom>
                  <a:avLst/>
                  <a:gdLst>
                    <a:gd name="connsiteX0" fmla="*/ 27197 w 31996"/>
                    <a:gd name="connsiteY0" fmla="*/ 4800 h 62393"/>
                    <a:gd name="connsiteX1" fmla="*/ 15998 w 31996"/>
                    <a:gd name="connsiteY1" fmla="*/ 0 h 62393"/>
                    <a:gd name="connsiteX2" fmla="*/ 4799 w 31996"/>
                    <a:gd name="connsiteY2" fmla="*/ 4800 h 62393"/>
                    <a:gd name="connsiteX3" fmla="*/ 0 w 31996"/>
                    <a:gd name="connsiteY3" fmla="*/ 15998 h 62393"/>
                    <a:gd name="connsiteX4" fmla="*/ 0 w 31996"/>
                    <a:gd name="connsiteY4" fmla="*/ 46395 h 62393"/>
                    <a:gd name="connsiteX5" fmla="*/ 4799 w 31996"/>
                    <a:gd name="connsiteY5" fmla="*/ 57594 h 62393"/>
                    <a:gd name="connsiteX6" fmla="*/ 15998 w 31996"/>
                    <a:gd name="connsiteY6" fmla="*/ 62393 h 62393"/>
                    <a:gd name="connsiteX7" fmla="*/ 27197 w 31996"/>
                    <a:gd name="connsiteY7" fmla="*/ 57594 h 62393"/>
                    <a:gd name="connsiteX8" fmla="*/ 31997 w 31996"/>
                    <a:gd name="connsiteY8" fmla="*/ 46395 h 62393"/>
                    <a:gd name="connsiteX9" fmla="*/ 31997 w 31996"/>
                    <a:gd name="connsiteY9" fmla="*/ 15998 h 62393"/>
                    <a:gd name="connsiteX10" fmla="*/ 27197 w 31996"/>
                    <a:gd name="connsiteY10" fmla="*/ 4800 h 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96" h="62393">
                      <a:moveTo>
                        <a:pt x="27197" y="4800"/>
                      </a:moveTo>
                      <a:cubicBezTo>
                        <a:pt x="23997" y="1600"/>
                        <a:pt x="19198" y="0"/>
                        <a:pt x="15998" y="0"/>
                      </a:cubicBezTo>
                      <a:cubicBezTo>
                        <a:pt x="11199" y="0"/>
                        <a:pt x="7999" y="1600"/>
                        <a:pt x="4799" y="4800"/>
                      </a:cubicBezTo>
                      <a:cubicBezTo>
                        <a:pt x="1600" y="7999"/>
                        <a:pt x="0" y="11199"/>
                        <a:pt x="0" y="15998"/>
                      </a:cubicBezTo>
                      <a:lnTo>
                        <a:pt x="0" y="46395"/>
                      </a:lnTo>
                      <a:cubicBezTo>
                        <a:pt x="0" y="51195"/>
                        <a:pt x="1600" y="54394"/>
                        <a:pt x="4799" y="57594"/>
                      </a:cubicBezTo>
                      <a:cubicBezTo>
                        <a:pt x="7999" y="60794"/>
                        <a:pt x="12798" y="62393"/>
                        <a:pt x="15998" y="62393"/>
                      </a:cubicBezTo>
                      <a:cubicBezTo>
                        <a:pt x="20798" y="62393"/>
                        <a:pt x="23997" y="60794"/>
                        <a:pt x="27197" y="57594"/>
                      </a:cubicBezTo>
                      <a:cubicBezTo>
                        <a:pt x="30397" y="54394"/>
                        <a:pt x="31997" y="51195"/>
                        <a:pt x="31997" y="46395"/>
                      </a:cubicBezTo>
                      <a:lnTo>
                        <a:pt x="31997" y="15998"/>
                      </a:lnTo>
                      <a:cubicBezTo>
                        <a:pt x="31997" y="11199"/>
                        <a:pt x="30397" y="7999"/>
                        <a:pt x="27197" y="4800"/>
                      </a:cubicBezTo>
                      <a:close/>
                    </a:path>
                  </a:pathLst>
                </a:custGeom>
                <a:solidFill>
                  <a:srgbClr val="7FC97E"/>
                </a:solidFill>
                <a:ln w="15995"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CDDBBFF4-B8B8-4CED-90BB-0D3AD1B86A09}"/>
                    </a:ext>
                  </a:extLst>
                </p:cNvPr>
                <p:cNvSpPr/>
                <p:nvPr/>
              </p:nvSpPr>
              <p:spPr>
                <a:xfrm>
                  <a:off x="6843735" y="1932601"/>
                  <a:ext cx="38395" cy="52794"/>
                </a:xfrm>
                <a:custGeom>
                  <a:avLst/>
                  <a:gdLst>
                    <a:gd name="connsiteX0" fmla="*/ 33596 w 38395"/>
                    <a:gd name="connsiteY0" fmla="*/ 28797 h 52794"/>
                    <a:gd name="connsiteX1" fmla="*/ 35196 w 38395"/>
                    <a:gd name="connsiteY1" fmla="*/ 25597 h 52794"/>
                    <a:gd name="connsiteX2" fmla="*/ 33596 w 38395"/>
                    <a:gd name="connsiteY2" fmla="*/ 27197 h 52794"/>
                    <a:gd name="connsiteX3" fmla="*/ 38396 w 38395"/>
                    <a:gd name="connsiteY3" fmla="*/ 15998 h 52794"/>
                    <a:gd name="connsiteX4" fmla="*/ 33596 w 38395"/>
                    <a:gd name="connsiteY4" fmla="*/ 4799 h 52794"/>
                    <a:gd name="connsiteX5" fmla="*/ 22398 w 38395"/>
                    <a:gd name="connsiteY5" fmla="*/ 0 h 52794"/>
                    <a:gd name="connsiteX6" fmla="*/ 11199 w 38395"/>
                    <a:gd name="connsiteY6" fmla="*/ 4799 h 52794"/>
                    <a:gd name="connsiteX7" fmla="*/ 1599 w 38395"/>
                    <a:gd name="connsiteY7" fmla="*/ 22398 h 52794"/>
                    <a:gd name="connsiteX8" fmla="*/ 0 w 38395"/>
                    <a:gd name="connsiteY8" fmla="*/ 28797 h 52794"/>
                    <a:gd name="connsiteX9" fmla="*/ 0 w 38395"/>
                    <a:gd name="connsiteY9" fmla="*/ 31997 h 52794"/>
                    <a:gd name="connsiteX10" fmla="*/ 0 w 38395"/>
                    <a:gd name="connsiteY10" fmla="*/ 38396 h 52794"/>
                    <a:gd name="connsiteX11" fmla="*/ 0 w 38395"/>
                    <a:gd name="connsiteY11" fmla="*/ 41596 h 52794"/>
                    <a:gd name="connsiteX12" fmla="*/ 7999 w 38395"/>
                    <a:gd name="connsiteY12" fmla="*/ 51195 h 52794"/>
                    <a:gd name="connsiteX13" fmla="*/ 14398 w 38395"/>
                    <a:gd name="connsiteY13" fmla="*/ 52794 h 52794"/>
                    <a:gd name="connsiteX14" fmla="*/ 20798 w 38395"/>
                    <a:gd name="connsiteY14" fmla="*/ 52794 h 52794"/>
                    <a:gd name="connsiteX15" fmla="*/ 30397 w 38395"/>
                    <a:gd name="connsiteY15" fmla="*/ 44795 h 52794"/>
                    <a:gd name="connsiteX16" fmla="*/ 31997 w 38395"/>
                    <a:gd name="connsiteY16" fmla="*/ 31997 h 52794"/>
                    <a:gd name="connsiteX17" fmla="*/ 31997 w 38395"/>
                    <a:gd name="connsiteY17" fmla="*/ 30397 h 52794"/>
                    <a:gd name="connsiteX18" fmla="*/ 31997 w 38395"/>
                    <a:gd name="connsiteY18" fmla="*/ 27197 h 52794"/>
                    <a:gd name="connsiteX19" fmla="*/ 33596 w 38395"/>
                    <a:gd name="connsiteY19" fmla="*/ 28797 h 5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395" h="52794">
                      <a:moveTo>
                        <a:pt x="33596" y="28797"/>
                      </a:moveTo>
                      <a:cubicBezTo>
                        <a:pt x="33596" y="27197"/>
                        <a:pt x="35196" y="25597"/>
                        <a:pt x="35196" y="25597"/>
                      </a:cubicBezTo>
                      <a:cubicBezTo>
                        <a:pt x="35196" y="25597"/>
                        <a:pt x="35196" y="25597"/>
                        <a:pt x="33596" y="27197"/>
                      </a:cubicBezTo>
                      <a:cubicBezTo>
                        <a:pt x="36796" y="23997"/>
                        <a:pt x="38396" y="20798"/>
                        <a:pt x="38396" y="15998"/>
                      </a:cubicBezTo>
                      <a:cubicBezTo>
                        <a:pt x="38396" y="12799"/>
                        <a:pt x="36796" y="7999"/>
                        <a:pt x="33596" y="4799"/>
                      </a:cubicBezTo>
                      <a:cubicBezTo>
                        <a:pt x="30397" y="1600"/>
                        <a:pt x="27197" y="0"/>
                        <a:pt x="22398" y="0"/>
                      </a:cubicBezTo>
                      <a:cubicBezTo>
                        <a:pt x="17598" y="0"/>
                        <a:pt x="14398" y="1600"/>
                        <a:pt x="11199" y="4799"/>
                      </a:cubicBezTo>
                      <a:cubicBezTo>
                        <a:pt x="6399" y="9599"/>
                        <a:pt x="3199" y="15998"/>
                        <a:pt x="1599" y="22398"/>
                      </a:cubicBezTo>
                      <a:cubicBezTo>
                        <a:pt x="1599" y="23997"/>
                        <a:pt x="1599" y="27197"/>
                        <a:pt x="0" y="28797"/>
                      </a:cubicBezTo>
                      <a:cubicBezTo>
                        <a:pt x="0" y="30397"/>
                        <a:pt x="0" y="30397"/>
                        <a:pt x="0" y="31997"/>
                      </a:cubicBezTo>
                      <a:cubicBezTo>
                        <a:pt x="0" y="35196"/>
                        <a:pt x="0" y="36796"/>
                        <a:pt x="0" y="38396"/>
                      </a:cubicBezTo>
                      <a:cubicBezTo>
                        <a:pt x="0" y="39996"/>
                        <a:pt x="0" y="39996"/>
                        <a:pt x="0" y="41596"/>
                      </a:cubicBezTo>
                      <a:cubicBezTo>
                        <a:pt x="1599" y="44795"/>
                        <a:pt x="3199" y="49595"/>
                        <a:pt x="7999" y="51195"/>
                      </a:cubicBezTo>
                      <a:cubicBezTo>
                        <a:pt x="9599" y="52794"/>
                        <a:pt x="11199" y="52794"/>
                        <a:pt x="14398" y="52794"/>
                      </a:cubicBezTo>
                      <a:cubicBezTo>
                        <a:pt x="15998" y="52794"/>
                        <a:pt x="19198" y="52794"/>
                        <a:pt x="20798" y="52794"/>
                      </a:cubicBezTo>
                      <a:cubicBezTo>
                        <a:pt x="23997" y="51195"/>
                        <a:pt x="28797" y="49595"/>
                        <a:pt x="30397" y="44795"/>
                      </a:cubicBezTo>
                      <a:cubicBezTo>
                        <a:pt x="31997" y="41596"/>
                        <a:pt x="33596" y="36796"/>
                        <a:pt x="31997" y="31997"/>
                      </a:cubicBezTo>
                      <a:cubicBezTo>
                        <a:pt x="31997" y="31997"/>
                        <a:pt x="31997" y="31997"/>
                        <a:pt x="31997" y="30397"/>
                      </a:cubicBezTo>
                      <a:cubicBezTo>
                        <a:pt x="31997" y="28797"/>
                        <a:pt x="31997" y="28797"/>
                        <a:pt x="31997" y="27197"/>
                      </a:cubicBezTo>
                      <a:cubicBezTo>
                        <a:pt x="33596" y="30397"/>
                        <a:pt x="33596" y="30397"/>
                        <a:pt x="33596" y="28797"/>
                      </a:cubicBezTo>
                      <a:close/>
                    </a:path>
                  </a:pathLst>
                </a:custGeom>
                <a:solidFill>
                  <a:srgbClr val="7FC97E"/>
                </a:solidFill>
                <a:ln w="15995"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B588ADF8-B336-4564-9282-B482BF3AF21A}"/>
                    </a:ext>
                  </a:extLst>
                </p:cNvPr>
                <p:cNvSpPr/>
                <p:nvPr/>
              </p:nvSpPr>
              <p:spPr>
                <a:xfrm>
                  <a:off x="7030915" y="2004593"/>
                  <a:ext cx="31996" cy="49594"/>
                </a:xfrm>
                <a:custGeom>
                  <a:avLst/>
                  <a:gdLst>
                    <a:gd name="connsiteX0" fmla="*/ 30397 w 31996"/>
                    <a:gd name="connsiteY0" fmla="*/ 9599 h 49594"/>
                    <a:gd name="connsiteX1" fmla="*/ 27197 w 31996"/>
                    <a:gd name="connsiteY1" fmla="*/ 4799 h 49594"/>
                    <a:gd name="connsiteX2" fmla="*/ 22398 w 31996"/>
                    <a:gd name="connsiteY2" fmla="*/ 1600 h 49594"/>
                    <a:gd name="connsiteX3" fmla="*/ 15998 w 31996"/>
                    <a:gd name="connsiteY3" fmla="*/ 0 h 49594"/>
                    <a:gd name="connsiteX4" fmla="*/ 4800 w 31996"/>
                    <a:gd name="connsiteY4" fmla="*/ 4799 h 49594"/>
                    <a:gd name="connsiteX5" fmla="*/ 0 w 31996"/>
                    <a:gd name="connsiteY5" fmla="*/ 15998 h 49594"/>
                    <a:gd name="connsiteX6" fmla="*/ 0 w 31996"/>
                    <a:gd name="connsiteY6" fmla="*/ 33596 h 49594"/>
                    <a:gd name="connsiteX7" fmla="*/ 1600 w 31996"/>
                    <a:gd name="connsiteY7" fmla="*/ 39996 h 49594"/>
                    <a:gd name="connsiteX8" fmla="*/ 4800 w 31996"/>
                    <a:gd name="connsiteY8" fmla="*/ 44795 h 49594"/>
                    <a:gd name="connsiteX9" fmla="*/ 9599 w 31996"/>
                    <a:gd name="connsiteY9" fmla="*/ 47995 h 49594"/>
                    <a:gd name="connsiteX10" fmla="*/ 15998 w 31996"/>
                    <a:gd name="connsiteY10" fmla="*/ 49595 h 49594"/>
                    <a:gd name="connsiteX11" fmla="*/ 27197 w 31996"/>
                    <a:gd name="connsiteY11" fmla="*/ 44795 h 49594"/>
                    <a:gd name="connsiteX12" fmla="*/ 31997 w 31996"/>
                    <a:gd name="connsiteY12" fmla="*/ 33596 h 49594"/>
                    <a:gd name="connsiteX13" fmla="*/ 31997 w 31996"/>
                    <a:gd name="connsiteY13" fmla="*/ 15998 h 49594"/>
                    <a:gd name="connsiteX14" fmla="*/ 30397 w 31996"/>
                    <a:gd name="connsiteY14" fmla="*/ 9599 h 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96" h="49594">
                      <a:moveTo>
                        <a:pt x="30397" y="9599"/>
                      </a:moveTo>
                      <a:cubicBezTo>
                        <a:pt x="30397" y="7999"/>
                        <a:pt x="28797" y="6399"/>
                        <a:pt x="27197" y="4799"/>
                      </a:cubicBezTo>
                      <a:cubicBezTo>
                        <a:pt x="25597" y="3200"/>
                        <a:pt x="23997" y="1600"/>
                        <a:pt x="22398" y="1600"/>
                      </a:cubicBezTo>
                      <a:cubicBezTo>
                        <a:pt x="20798" y="0"/>
                        <a:pt x="19198" y="0"/>
                        <a:pt x="15998" y="0"/>
                      </a:cubicBezTo>
                      <a:cubicBezTo>
                        <a:pt x="11199" y="0"/>
                        <a:pt x="7999" y="1600"/>
                        <a:pt x="4800" y="4799"/>
                      </a:cubicBezTo>
                      <a:cubicBezTo>
                        <a:pt x="1600" y="7999"/>
                        <a:pt x="0" y="11199"/>
                        <a:pt x="0" y="15998"/>
                      </a:cubicBezTo>
                      <a:lnTo>
                        <a:pt x="0" y="33596"/>
                      </a:lnTo>
                      <a:cubicBezTo>
                        <a:pt x="0" y="35196"/>
                        <a:pt x="0" y="38396"/>
                        <a:pt x="1600" y="39996"/>
                      </a:cubicBezTo>
                      <a:cubicBezTo>
                        <a:pt x="1600" y="41596"/>
                        <a:pt x="3200" y="43195"/>
                        <a:pt x="4800" y="44795"/>
                      </a:cubicBezTo>
                      <a:cubicBezTo>
                        <a:pt x="6399" y="46395"/>
                        <a:pt x="7999" y="47995"/>
                        <a:pt x="9599" y="47995"/>
                      </a:cubicBezTo>
                      <a:cubicBezTo>
                        <a:pt x="11199" y="49595"/>
                        <a:pt x="12799" y="49595"/>
                        <a:pt x="15998" y="49595"/>
                      </a:cubicBezTo>
                      <a:cubicBezTo>
                        <a:pt x="20798" y="49595"/>
                        <a:pt x="23997" y="47995"/>
                        <a:pt x="27197" y="44795"/>
                      </a:cubicBezTo>
                      <a:cubicBezTo>
                        <a:pt x="30397" y="41596"/>
                        <a:pt x="31997" y="38396"/>
                        <a:pt x="31997" y="33596"/>
                      </a:cubicBezTo>
                      <a:lnTo>
                        <a:pt x="31997" y="15998"/>
                      </a:lnTo>
                      <a:cubicBezTo>
                        <a:pt x="31997" y="12799"/>
                        <a:pt x="31997" y="11199"/>
                        <a:pt x="30397" y="9599"/>
                      </a:cubicBezTo>
                      <a:close/>
                    </a:path>
                  </a:pathLst>
                </a:custGeom>
                <a:solidFill>
                  <a:srgbClr val="7FC97E"/>
                </a:solidFill>
                <a:ln w="15995"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09C5CDA9-0075-41DC-BC43-AE7045BDFB2B}"/>
                    </a:ext>
                  </a:extLst>
                </p:cNvPr>
                <p:cNvSpPr/>
                <p:nvPr/>
              </p:nvSpPr>
              <p:spPr>
                <a:xfrm>
                  <a:off x="6910216" y="2050326"/>
                  <a:ext cx="38170" cy="63718"/>
                </a:xfrm>
                <a:custGeom>
                  <a:avLst/>
                  <a:gdLst>
                    <a:gd name="connsiteX0" fmla="*/ 32708 w 38170"/>
                    <a:gd name="connsiteY0" fmla="*/ 29460 h 63718"/>
                    <a:gd name="connsiteX1" fmla="*/ 35908 w 38170"/>
                    <a:gd name="connsiteY1" fmla="*/ 24660 h 63718"/>
                    <a:gd name="connsiteX2" fmla="*/ 37508 w 38170"/>
                    <a:gd name="connsiteY2" fmla="*/ 11861 h 63718"/>
                    <a:gd name="connsiteX3" fmla="*/ 29508 w 38170"/>
                    <a:gd name="connsiteY3" fmla="*/ 2263 h 63718"/>
                    <a:gd name="connsiteX4" fmla="*/ 16709 w 38170"/>
                    <a:gd name="connsiteY4" fmla="*/ 663 h 63718"/>
                    <a:gd name="connsiteX5" fmla="*/ 13510 w 38170"/>
                    <a:gd name="connsiteY5" fmla="*/ 2263 h 63718"/>
                    <a:gd name="connsiteX6" fmla="*/ 7110 w 38170"/>
                    <a:gd name="connsiteY6" fmla="*/ 8662 h 63718"/>
                    <a:gd name="connsiteX7" fmla="*/ 2311 w 38170"/>
                    <a:gd name="connsiteY7" fmla="*/ 19861 h 63718"/>
                    <a:gd name="connsiteX8" fmla="*/ 711 w 38170"/>
                    <a:gd name="connsiteY8" fmla="*/ 27860 h 63718"/>
                    <a:gd name="connsiteX9" fmla="*/ 711 w 38170"/>
                    <a:gd name="connsiteY9" fmla="*/ 39059 h 63718"/>
                    <a:gd name="connsiteX10" fmla="*/ 2311 w 38170"/>
                    <a:gd name="connsiteY10" fmla="*/ 51857 h 63718"/>
                    <a:gd name="connsiteX11" fmla="*/ 10310 w 38170"/>
                    <a:gd name="connsiteY11" fmla="*/ 61456 h 63718"/>
                    <a:gd name="connsiteX12" fmla="*/ 23109 w 38170"/>
                    <a:gd name="connsiteY12" fmla="*/ 63056 h 63718"/>
                    <a:gd name="connsiteX13" fmla="*/ 32708 w 38170"/>
                    <a:gd name="connsiteY13" fmla="*/ 55057 h 63718"/>
                    <a:gd name="connsiteX14" fmla="*/ 34308 w 38170"/>
                    <a:gd name="connsiteY14" fmla="*/ 42258 h 63718"/>
                    <a:gd name="connsiteX15" fmla="*/ 32708 w 38170"/>
                    <a:gd name="connsiteY15" fmla="*/ 37459 h 63718"/>
                    <a:gd name="connsiteX16" fmla="*/ 32708 w 38170"/>
                    <a:gd name="connsiteY16" fmla="*/ 32659 h 63718"/>
                    <a:gd name="connsiteX17" fmla="*/ 32708 w 38170"/>
                    <a:gd name="connsiteY17" fmla="*/ 29460 h 6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70" h="63718">
                      <a:moveTo>
                        <a:pt x="32708" y="29460"/>
                      </a:moveTo>
                      <a:cubicBezTo>
                        <a:pt x="34308" y="27860"/>
                        <a:pt x="34308" y="26260"/>
                        <a:pt x="35908" y="24660"/>
                      </a:cubicBezTo>
                      <a:cubicBezTo>
                        <a:pt x="37508" y="21460"/>
                        <a:pt x="39107" y="16661"/>
                        <a:pt x="37508" y="11861"/>
                      </a:cubicBezTo>
                      <a:cubicBezTo>
                        <a:pt x="35908" y="8662"/>
                        <a:pt x="34308" y="3862"/>
                        <a:pt x="29508" y="2263"/>
                      </a:cubicBezTo>
                      <a:cubicBezTo>
                        <a:pt x="26308" y="663"/>
                        <a:pt x="21509" y="-937"/>
                        <a:pt x="16709" y="663"/>
                      </a:cubicBezTo>
                      <a:cubicBezTo>
                        <a:pt x="15109" y="663"/>
                        <a:pt x="13510" y="2263"/>
                        <a:pt x="13510" y="2263"/>
                      </a:cubicBezTo>
                      <a:cubicBezTo>
                        <a:pt x="11910" y="3862"/>
                        <a:pt x="8710" y="5462"/>
                        <a:pt x="7110" y="8662"/>
                      </a:cubicBezTo>
                      <a:cubicBezTo>
                        <a:pt x="3911" y="11861"/>
                        <a:pt x="3911" y="15061"/>
                        <a:pt x="2311" y="19861"/>
                      </a:cubicBezTo>
                      <a:cubicBezTo>
                        <a:pt x="711" y="23060"/>
                        <a:pt x="711" y="24660"/>
                        <a:pt x="711" y="27860"/>
                      </a:cubicBezTo>
                      <a:cubicBezTo>
                        <a:pt x="711" y="31059"/>
                        <a:pt x="-889" y="35859"/>
                        <a:pt x="711" y="39059"/>
                      </a:cubicBezTo>
                      <a:cubicBezTo>
                        <a:pt x="711" y="43858"/>
                        <a:pt x="2311" y="47058"/>
                        <a:pt x="2311" y="51857"/>
                      </a:cubicBezTo>
                      <a:cubicBezTo>
                        <a:pt x="3911" y="55057"/>
                        <a:pt x="5511" y="59856"/>
                        <a:pt x="10310" y="61456"/>
                      </a:cubicBezTo>
                      <a:cubicBezTo>
                        <a:pt x="13510" y="63056"/>
                        <a:pt x="18309" y="64656"/>
                        <a:pt x="23109" y="63056"/>
                      </a:cubicBezTo>
                      <a:cubicBezTo>
                        <a:pt x="26308" y="61456"/>
                        <a:pt x="31108" y="59856"/>
                        <a:pt x="32708" y="55057"/>
                      </a:cubicBezTo>
                      <a:cubicBezTo>
                        <a:pt x="34308" y="51857"/>
                        <a:pt x="35908" y="47058"/>
                        <a:pt x="34308" y="42258"/>
                      </a:cubicBezTo>
                      <a:cubicBezTo>
                        <a:pt x="34308" y="40659"/>
                        <a:pt x="34308" y="39059"/>
                        <a:pt x="32708" y="37459"/>
                      </a:cubicBezTo>
                      <a:cubicBezTo>
                        <a:pt x="32708" y="35859"/>
                        <a:pt x="32708" y="34259"/>
                        <a:pt x="32708" y="32659"/>
                      </a:cubicBezTo>
                      <a:cubicBezTo>
                        <a:pt x="32708" y="32659"/>
                        <a:pt x="32708" y="31059"/>
                        <a:pt x="32708" y="29460"/>
                      </a:cubicBezTo>
                      <a:close/>
                    </a:path>
                  </a:pathLst>
                </a:custGeom>
                <a:solidFill>
                  <a:srgbClr val="7FC97E"/>
                </a:solidFill>
                <a:ln w="15995"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263A813A-6834-491B-88E0-021A717C79D1}"/>
                    </a:ext>
                  </a:extLst>
                </p:cNvPr>
                <p:cNvSpPr/>
                <p:nvPr/>
              </p:nvSpPr>
              <p:spPr>
                <a:xfrm>
                  <a:off x="7149302" y="1896742"/>
                  <a:ext cx="55994" cy="43858"/>
                </a:xfrm>
                <a:custGeom>
                  <a:avLst/>
                  <a:gdLst>
                    <a:gd name="connsiteX0" fmla="*/ 55994 w 55994"/>
                    <a:gd name="connsiteY0" fmla="*/ 11862 h 43858"/>
                    <a:gd name="connsiteX1" fmla="*/ 47995 w 55994"/>
                    <a:gd name="connsiteY1" fmla="*/ 2263 h 43858"/>
                    <a:gd name="connsiteX2" fmla="*/ 35197 w 55994"/>
                    <a:gd name="connsiteY2" fmla="*/ 663 h 43858"/>
                    <a:gd name="connsiteX3" fmla="*/ 27197 w 55994"/>
                    <a:gd name="connsiteY3" fmla="*/ 7062 h 43858"/>
                    <a:gd name="connsiteX4" fmla="*/ 27197 w 55994"/>
                    <a:gd name="connsiteY4" fmla="*/ 7062 h 43858"/>
                    <a:gd name="connsiteX5" fmla="*/ 23997 w 55994"/>
                    <a:gd name="connsiteY5" fmla="*/ 10262 h 43858"/>
                    <a:gd name="connsiteX6" fmla="*/ 22398 w 55994"/>
                    <a:gd name="connsiteY6" fmla="*/ 11862 h 43858"/>
                    <a:gd name="connsiteX7" fmla="*/ 19198 w 55994"/>
                    <a:gd name="connsiteY7" fmla="*/ 11862 h 43858"/>
                    <a:gd name="connsiteX8" fmla="*/ 15998 w 55994"/>
                    <a:gd name="connsiteY8" fmla="*/ 11862 h 43858"/>
                    <a:gd name="connsiteX9" fmla="*/ 9599 w 55994"/>
                    <a:gd name="connsiteY9" fmla="*/ 13461 h 43858"/>
                    <a:gd name="connsiteX10" fmla="*/ 4800 w 55994"/>
                    <a:gd name="connsiteY10" fmla="*/ 16661 h 43858"/>
                    <a:gd name="connsiteX11" fmla="*/ 0 w 55994"/>
                    <a:gd name="connsiteY11" fmla="*/ 27860 h 43858"/>
                    <a:gd name="connsiteX12" fmla="*/ 4800 w 55994"/>
                    <a:gd name="connsiteY12" fmla="*/ 39059 h 43858"/>
                    <a:gd name="connsiteX13" fmla="*/ 7999 w 55994"/>
                    <a:gd name="connsiteY13" fmla="*/ 42258 h 43858"/>
                    <a:gd name="connsiteX14" fmla="*/ 15998 w 55994"/>
                    <a:gd name="connsiteY14" fmla="*/ 43858 h 43858"/>
                    <a:gd name="connsiteX15" fmla="*/ 27197 w 55994"/>
                    <a:gd name="connsiteY15" fmla="*/ 42258 h 43858"/>
                    <a:gd name="connsiteX16" fmla="*/ 36796 w 55994"/>
                    <a:gd name="connsiteY16" fmla="*/ 39059 h 43858"/>
                    <a:gd name="connsiteX17" fmla="*/ 52795 w 55994"/>
                    <a:gd name="connsiteY17" fmla="*/ 24660 h 43858"/>
                    <a:gd name="connsiteX18" fmla="*/ 54395 w 55994"/>
                    <a:gd name="connsiteY18" fmla="*/ 18261 h 43858"/>
                    <a:gd name="connsiteX19" fmla="*/ 55994 w 55994"/>
                    <a:gd name="connsiteY19" fmla="*/ 11862 h 4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994" h="43858">
                      <a:moveTo>
                        <a:pt x="55994" y="11862"/>
                      </a:moveTo>
                      <a:cubicBezTo>
                        <a:pt x="54395" y="8662"/>
                        <a:pt x="52795" y="3862"/>
                        <a:pt x="47995" y="2263"/>
                      </a:cubicBezTo>
                      <a:cubicBezTo>
                        <a:pt x="44796" y="663"/>
                        <a:pt x="39996" y="-937"/>
                        <a:pt x="35197" y="663"/>
                      </a:cubicBezTo>
                      <a:cubicBezTo>
                        <a:pt x="31997" y="2263"/>
                        <a:pt x="28797" y="3862"/>
                        <a:pt x="27197" y="7062"/>
                      </a:cubicBezTo>
                      <a:cubicBezTo>
                        <a:pt x="27197" y="7062"/>
                        <a:pt x="27197" y="7062"/>
                        <a:pt x="27197" y="7062"/>
                      </a:cubicBezTo>
                      <a:cubicBezTo>
                        <a:pt x="25597" y="8662"/>
                        <a:pt x="25597" y="8662"/>
                        <a:pt x="23997" y="10262"/>
                      </a:cubicBezTo>
                      <a:cubicBezTo>
                        <a:pt x="23997" y="10262"/>
                        <a:pt x="22398" y="11862"/>
                        <a:pt x="22398" y="11862"/>
                      </a:cubicBezTo>
                      <a:cubicBezTo>
                        <a:pt x="20798" y="11862"/>
                        <a:pt x="20798" y="11862"/>
                        <a:pt x="19198" y="11862"/>
                      </a:cubicBezTo>
                      <a:cubicBezTo>
                        <a:pt x="17598" y="11862"/>
                        <a:pt x="17598" y="11862"/>
                        <a:pt x="15998" y="11862"/>
                      </a:cubicBezTo>
                      <a:cubicBezTo>
                        <a:pt x="14399" y="11862"/>
                        <a:pt x="11199" y="11862"/>
                        <a:pt x="9599" y="13461"/>
                      </a:cubicBezTo>
                      <a:cubicBezTo>
                        <a:pt x="7999" y="13461"/>
                        <a:pt x="6400" y="15061"/>
                        <a:pt x="4800" y="16661"/>
                      </a:cubicBezTo>
                      <a:cubicBezTo>
                        <a:pt x="1600" y="19861"/>
                        <a:pt x="0" y="24660"/>
                        <a:pt x="0" y="27860"/>
                      </a:cubicBezTo>
                      <a:cubicBezTo>
                        <a:pt x="0" y="32659"/>
                        <a:pt x="1600" y="35859"/>
                        <a:pt x="4800" y="39059"/>
                      </a:cubicBezTo>
                      <a:cubicBezTo>
                        <a:pt x="6400" y="40658"/>
                        <a:pt x="6400" y="40658"/>
                        <a:pt x="7999" y="42258"/>
                      </a:cubicBezTo>
                      <a:cubicBezTo>
                        <a:pt x="11199" y="43858"/>
                        <a:pt x="12799" y="43858"/>
                        <a:pt x="15998" y="43858"/>
                      </a:cubicBezTo>
                      <a:cubicBezTo>
                        <a:pt x="19198" y="43858"/>
                        <a:pt x="23997" y="43858"/>
                        <a:pt x="27197" y="42258"/>
                      </a:cubicBezTo>
                      <a:cubicBezTo>
                        <a:pt x="30397" y="42258"/>
                        <a:pt x="33597" y="40658"/>
                        <a:pt x="36796" y="39059"/>
                      </a:cubicBezTo>
                      <a:cubicBezTo>
                        <a:pt x="43196" y="35859"/>
                        <a:pt x="49595" y="31059"/>
                        <a:pt x="52795" y="24660"/>
                      </a:cubicBezTo>
                      <a:cubicBezTo>
                        <a:pt x="54395" y="23060"/>
                        <a:pt x="54395" y="21461"/>
                        <a:pt x="54395" y="18261"/>
                      </a:cubicBezTo>
                      <a:cubicBezTo>
                        <a:pt x="55994" y="16661"/>
                        <a:pt x="55994" y="13461"/>
                        <a:pt x="55994" y="11862"/>
                      </a:cubicBezTo>
                      <a:close/>
                    </a:path>
                  </a:pathLst>
                </a:custGeom>
                <a:solidFill>
                  <a:srgbClr val="7FC97E"/>
                </a:solidFill>
                <a:ln w="15995"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9F1C74CC-95A5-4131-857F-977165E219FB}"/>
                    </a:ext>
                  </a:extLst>
                </p:cNvPr>
                <p:cNvSpPr/>
                <p:nvPr/>
              </p:nvSpPr>
              <p:spPr>
                <a:xfrm>
                  <a:off x="7160501" y="2010992"/>
                  <a:ext cx="44795" cy="36796"/>
                </a:xfrm>
                <a:custGeom>
                  <a:avLst/>
                  <a:gdLst>
                    <a:gd name="connsiteX0" fmla="*/ 44795 w 44795"/>
                    <a:gd name="connsiteY0" fmla="*/ 11199 h 36796"/>
                    <a:gd name="connsiteX1" fmla="*/ 43196 w 44795"/>
                    <a:gd name="connsiteY1" fmla="*/ 7999 h 36796"/>
                    <a:gd name="connsiteX2" fmla="*/ 36796 w 44795"/>
                    <a:gd name="connsiteY2" fmla="*/ 1600 h 36796"/>
                    <a:gd name="connsiteX3" fmla="*/ 30397 w 44795"/>
                    <a:gd name="connsiteY3" fmla="*/ 0 h 36796"/>
                    <a:gd name="connsiteX4" fmla="*/ 23997 w 44795"/>
                    <a:gd name="connsiteY4" fmla="*/ 0 h 36796"/>
                    <a:gd name="connsiteX5" fmla="*/ 20798 w 44795"/>
                    <a:gd name="connsiteY5" fmla="*/ 0 h 36796"/>
                    <a:gd name="connsiteX6" fmla="*/ 17598 w 44795"/>
                    <a:gd name="connsiteY6" fmla="*/ 0 h 36796"/>
                    <a:gd name="connsiteX7" fmla="*/ 12798 w 44795"/>
                    <a:gd name="connsiteY7" fmla="*/ 1600 h 36796"/>
                    <a:gd name="connsiteX8" fmla="*/ 11199 w 44795"/>
                    <a:gd name="connsiteY8" fmla="*/ 3200 h 36796"/>
                    <a:gd name="connsiteX9" fmla="*/ 6399 w 44795"/>
                    <a:gd name="connsiteY9" fmla="*/ 6399 h 36796"/>
                    <a:gd name="connsiteX10" fmla="*/ 0 w 44795"/>
                    <a:gd name="connsiteY10" fmla="*/ 15998 h 36796"/>
                    <a:gd name="connsiteX11" fmla="*/ 0 w 44795"/>
                    <a:gd name="connsiteY11" fmla="*/ 22398 h 36796"/>
                    <a:gd name="connsiteX12" fmla="*/ 1600 w 44795"/>
                    <a:gd name="connsiteY12" fmla="*/ 28797 h 36796"/>
                    <a:gd name="connsiteX13" fmla="*/ 6399 w 44795"/>
                    <a:gd name="connsiteY13" fmla="*/ 33596 h 36796"/>
                    <a:gd name="connsiteX14" fmla="*/ 11199 w 44795"/>
                    <a:gd name="connsiteY14" fmla="*/ 36796 h 36796"/>
                    <a:gd name="connsiteX15" fmla="*/ 15998 w 44795"/>
                    <a:gd name="connsiteY15" fmla="*/ 36796 h 36796"/>
                    <a:gd name="connsiteX16" fmla="*/ 23997 w 44795"/>
                    <a:gd name="connsiteY16" fmla="*/ 35196 h 36796"/>
                    <a:gd name="connsiteX17" fmla="*/ 27197 w 44795"/>
                    <a:gd name="connsiteY17" fmla="*/ 31997 h 36796"/>
                    <a:gd name="connsiteX18" fmla="*/ 28797 w 44795"/>
                    <a:gd name="connsiteY18" fmla="*/ 30397 h 36796"/>
                    <a:gd name="connsiteX19" fmla="*/ 31997 w 44795"/>
                    <a:gd name="connsiteY19" fmla="*/ 30397 h 36796"/>
                    <a:gd name="connsiteX20" fmla="*/ 36796 w 44795"/>
                    <a:gd name="connsiteY20" fmla="*/ 27197 h 36796"/>
                    <a:gd name="connsiteX21" fmla="*/ 41596 w 44795"/>
                    <a:gd name="connsiteY21" fmla="*/ 22398 h 36796"/>
                    <a:gd name="connsiteX22" fmla="*/ 43196 w 44795"/>
                    <a:gd name="connsiteY22" fmla="*/ 19198 h 36796"/>
                    <a:gd name="connsiteX23" fmla="*/ 44795 w 44795"/>
                    <a:gd name="connsiteY23" fmla="*/ 11199 h 3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795" h="36796">
                      <a:moveTo>
                        <a:pt x="44795" y="11199"/>
                      </a:moveTo>
                      <a:cubicBezTo>
                        <a:pt x="44795" y="9599"/>
                        <a:pt x="43196" y="7999"/>
                        <a:pt x="43196" y="7999"/>
                      </a:cubicBezTo>
                      <a:cubicBezTo>
                        <a:pt x="41596" y="6399"/>
                        <a:pt x="39996" y="3200"/>
                        <a:pt x="36796" y="1600"/>
                      </a:cubicBezTo>
                      <a:cubicBezTo>
                        <a:pt x="35197" y="0"/>
                        <a:pt x="33597" y="0"/>
                        <a:pt x="30397" y="0"/>
                      </a:cubicBezTo>
                      <a:cubicBezTo>
                        <a:pt x="28797" y="0"/>
                        <a:pt x="27197" y="0"/>
                        <a:pt x="23997" y="0"/>
                      </a:cubicBezTo>
                      <a:cubicBezTo>
                        <a:pt x="22398" y="0"/>
                        <a:pt x="22398" y="0"/>
                        <a:pt x="20798" y="0"/>
                      </a:cubicBezTo>
                      <a:cubicBezTo>
                        <a:pt x="19198" y="0"/>
                        <a:pt x="19198" y="0"/>
                        <a:pt x="17598" y="0"/>
                      </a:cubicBezTo>
                      <a:cubicBezTo>
                        <a:pt x="15998" y="0"/>
                        <a:pt x="14398" y="1600"/>
                        <a:pt x="12798" y="1600"/>
                      </a:cubicBezTo>
                      <a:cubicBezTo>
                        <a:pt x="12798" y="1600"/>
                        <a:pt x="11199" y="1600"/>
                        <a:pt x="11199" y="3200"/>
                      </a:cubicBezTo>
                      <a:cubicBezTo>
                        <a:pt x="9599" y="4799"/>
                        <a:pt x="7999" y="4799"/>
                        <a:pt x="6399" y="6399"/>
                      </a:cubicBezTo>
                      <a:cubicBezTo>
                        <a:pt x="3200" y="9599"/>
                        <a:pt x="1600" y="12799"/>
                        <a:pt x="0" y="15998"/>
                      </a:cubicBezTo>
                      <a:cubicBezTo>
                        <a:pt x="0" y="17598"/>
                        <a:pt x="0" y="20798"/>
                        <a:pt x="0" y="22398"/>
                      </a:cubicBezTo>
                      <a:cubicBezTo>
                        <a:pt x="0" y="23997"/>
                        <a:pt x="0" y="27197"/>
                        <a:pt x="1600" y="28797"/>
                      </a:cubicBezTo>
                      <a:cubicBezTo>
                        <a:pt x="3200" y="30397"/>
                        <a:pt x="3200" y="31997"/>
                        <a:pt x="6399" y="33596"/>
                      </a:cubicBezTo>
                      <a:cubicBezTo>
                        <a:pt x="7999" y="35196"/>
                        <a:pt x="9599" y="35196"/>
                        <a:pt x="11199" y="36796"/>
                      </a:cubicBezTo>
                      <a:lnTo>
                        <a:pt x="15998" y="36796"/>
                      </a:lnTo>
                      <a:cubicBezTo>
                        <a:pt x="19198" y="36796"/>
                        <a:pt x="20798" y="36796"/>
                        <a:pt x="23997" y="35196"/>
                      </a:cubicBezTo>
                      <a:cubicBezTo>
                        <a:pt x="25597" y="33596"/>
                        <a:pt x="25597" y="33596"/>
                        <a:pt x="27197" y="31997"/>
                      </a:cubicBezTo>
                      <a:cubicBezTo>
                        <a:pt x="27197" y="31997"/>
                        <a:pt x="27197" y="30397"/>
                        <a:pt x="28797" y="30397"/>
                      </a:cubicBezTo>
                      <a:cubicBezTo>
                        <a:pt x="30397" y="30397"/>
                        <a:pt x="31997" y="30397"/>
                        <a:pt x="31997" y="30397"/>
                      </a:cubicBezTo>
                      <a:cubicBezTo>
                        <a:pt x="33597" y="30397"/>
                        <a:pt x="35197" y="28797"/>
                        <a:pt x="36796" y="27197"/>
                      </a:cubicBezTo>
                      <a:cubicBezTo>
                        <a:pt x="38396" y="25597"/>
                        <a:pt x="39996" y="23997"/>
                        <a:pt x="41596" y="22398"/>
                      </a:cubicBezTo>
                      <a:cubicBezTo>
                        <a:pt x="41596" y="20798"/>
                        <a:pt x="43196" y="19198"/>
                        <a:pt x="43196" y="19198"/>
                      </a:cubicBezTo>
                      <a:cubicBezTo>
                        <a:pt x="44795" y="17598"/>
                        <a:pt x="44795" y="14398"/>
                        <a:pt x="44795" y="11199"/>
                      </a:cubicBezTo>
                      <a:close/>
                    </a:path>
                  </a:pathLst>
                </a:custGeom>
                <a:solidFill>
                  <a:srgbClr val="7FC97E"/>
                </a:solidFill>
                <a:ln w="15995" cap="flat">
                  <a:noFill/>
                  <a:prstDash val="solid"/>
                  <a:miter/>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0C1AB242-2603-45D1-9A2D-97D57DC03EE3}"/>
                    </a:ext>
                  </a:extLst>
                </p:cNvPr>
                <p:cNvSpPr/>
                <p:nvPr/>
              </p:nvSpPr>
              <p:spPr>
                <a:xfrm>
                  <a:off x="7291688" y="1909540"/>
                  <a:ext cx="57044" cy="52519"/>
                </a:xfrm>
                <a:custGeom>
                  <a:avLst/>
                  <a:gdLst>
                    <a:gd name="connsiteX0" fmla="*/ 55994 w 57044"/>
                    <a:gd name="connsiteY0" fmla="*/ 11861 h 52519"/>
                    <a:gd name="connsiteX1" fmla="*/ 47995 w 57044"/>
                    <a:gd name="connsiteY1" fmla="*/ 2262 h 52519"/>
                    <a:gd name="connsiteX2" fmla="*/ 35196 w 57044"/>
                    <a:gd name="connsiteY2" fmla="*/ 663 h 52519"/>
                    <a:gd name="connsiteX3" fmla="*/ 17598 w 57044"/>
                    <a:gd name="connsiteY3" fmla="*/ 10262 h 52519"/>
                    <a:gd name="connsiteX4" fmla="*/ 9599 w 57044"/>
                    <a:gd name="connsiteY4" fmla="*/ 18261 h 52519"/>
                    <a:gd name="connsiteX5" fmla="*/ 1599 w 57044"/>
                    <a:gd name="connsiteY5" fmla="*/ 27860 h 52519"/>
                    <a:gd name="connsiteX6" fmla="*/ 0 w 57044"/>
                    <a:gd name="connsiteY6" fmla="*/ 34259 h 52519"/>
                    <a:gd name="connsiteX7" fmla="*/ 0 w 57044"/>
                    <a:gd name="connsiteY7" fmla="*/ 40658 h 52519"/>
                    <a:gd name="connsiteX8" fmla="*/ 7999 w 57044"/>
                    <a:gd name="connsiteY8" fmla="*/ 50257 h 52519"/>
                    <a:gd name="connsiteX9" fmla="*/ 20798 w 57044"/>
                    <a:gd name="connsiteY9" fmla="*/ 51857 h 52519"/>
                    <a:gd name="connsiteX10" fmla="*/ 23997 w 57044"/>
                    <a:gd name="connsiteY10" fmla="*/ 50257 h 52519"/>
                    <a:gd name="connsiteX11" fmla="*/ 28797 w 57044"/>
                    <a:gd name="connsiteY11" fmla="*/ 45458 h 52519"/>
                    <a:gd name="connsiteX12" fmla="*/ 28797 w 57044"/>
                    <a:gd name="connsiteY12" fmla="*/ 45458 h 52519"/>
                    <a:gd name="connsiteX13" fmla="*/ 36796 w 57044"/>
                    <a:gd name="connsiteY13" fmla="*/ 37459 h 52519"/>
                    <a:gd name="connsiteX14" fmla="*/ 44795 w 57044"/>
                    <a:gd name="connsiteY14" fmla="*/ 32659 h 52519"/>
                    <a:gd name="connsiteX15" fmla="*/ 52794 w 57044"/>
                    <a:gd name="connsiteY15" fmla="*/ 26260 h 52519"/>
                    <a:gd name="connsiteX16" fmla="*/ 54394 w 57044"/>
                    <a:gd name="connsiteY16" fmla="*/ 19861 h 52519"/>
                    <a:gd name="connsiteX17" fmla="*/ 55994 w 57044"/>
                    <a:gd name="connsiteY17" fmla="*/ 11861 h 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44" h="52519">
                      <a:moveTo>
                        <a:pt x="55994" y="11861"/>
                      </a:moveTo>
                      <a:cubicBezTo>
                        <a:pt x="54394" y="8662"/>
                        <a:pt x="52794" y="3862"/>
                        <a:pt x="47995" y="2262"/>
                      </a:cubicBezTo>
                      <a:cubicBezTo>
                        <a:pt x="44795" y="663"/>
                        <a:pt x="39996" y="-937"/>
                        <a:pt x="35196" y="663"/>
                      </a:cubicBezTo>
                      <a:cubicBezTo>
                        <a:pt x="28797" y="2262"/>
                        <a:pt x="22398" y="5462"/>
                        <a:pt x="17598" y="10262"/>
                      </a:cubicBezTo>
                      <a:cubicBezTo>
                        <a:pt x="14398" y="11861"/>
                        <a:pt x="11199" y="15061"/>
                        <a:pt x="9599" y="18261"/>
                      </a:cubicBezTo>
                      <a:cubicBezTo>
                        <a:pt x="6399" y="21461"/>
                        <a:pt x="4799" y="24660"/>
                        <a:pt x="1599" y="27860"/>
                      </a:cubicBezTo>
                      <a:cubicBezTo>
                        <a:pt x="0" y="29460"/>
                        <a:pt x="0" y="31060"/>
                        <a:pt x="0" y="34259"/>
                      </a:cubicBezTo>
                      <a:cubicBezTo>
                        <a:pt x="0" y="35859"/>
                        <a:pt x="0" y="39059"/>
                        <a:pt x="0" y="40658"/>
                      </a:cubicBezTo>
                      <a:cubicBezTo>
                        <a:pt x="1599" y="43858"/>
                        <a:pt x="3199" y="48658"/>
                        <a:pt x="7999" y="50257"/>
                      </a:cubicBezTo>
                      <a:cubicBezTo>
                        <a:pt x="11199" y="51857"/>
                        <a:pt x="15998" y="53457"/>
                        <a:pt x="20798" y="51857"/>
                      </a:cubicBezTo>
                      <a:cubicBezTo>
                        <a:pt x="22398" y="51857"/>
                        <a:pt x="23997" y="50257"/>
                        <a:pt x="23997" y="50257"/>
                      </a:cubicBezTo>
                      <a:cubicBezTo>
                        <a:pt x="25597" y="48658"/>
                        <a:pt x="27197" y="47058"/>
                        <a:pt x="28797" y="45458"/>
                      </a:cubicBezTo>
                      <a:cubicBezTo>
                        <a:pt x="28797" y="45458"/>
                        <a:pt x="28797" y="45458"/>
                        <a:pt x="28797" y="45458"/>
                      </a:cubicBezTo>
                      <a:cubicBezTo>
                        <a:pt x="30397" y="42258"/>
                        <a:pt x="33596" y="40658"/>
                        <a:pt x="36796" y="37459"/>
                      </a:cubicBezTo>
                      <a:cubicBezTo>
                        <a:pt x="39996" y="35859"/>
                        <a:pt x="41595" y="34259"/>
                        <a:pt x="44795" y="32659"/>
                      </a:cubicBezTo>
                      <a:cubicBezTo>
                        <a:pt x="47995" y="31060"/>
                        <a:pt x="51194" y="29460"/>
                        <a:pt x="52794" y="26260"/>
                      </a:cubicBezTo>
                      <a:cubicBezTo>
                        <a:pt x="54394" y="24660"/>
                        <a:pt x="54394" y="23060"/>
                        <a:pt x="54394" y="19861"/>
                      </a:cubicBezTo>
                      <a:cubicBezTo>
                        <a:pt x="57594" y="15061"/>
                        <a:pt x="57594" y="13461"/>
                        <a:pt x="55994" y="11861"/>
                      </a:cubicBezTo>
                      <a:close/>
                    </a:path>
                  </a:pathLst>
                </a:custGeom>
                <a:solidFill>
                  <a:srgbClr val="7FC97E"/>
                </a:solidFill>
                <a:ln w="15995"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B98D3FFA-E564-4181-8679-859A79BBF4B8}"/>
                    </a:ext>
                  </a:extLst>
                </p:cNvPr>
                <p:cNvSpPr/>
                <p:nvPr/>
              </p:nvSpPr>
              <p:spPr>
                <a:xfrm>
                  <a:off x="7306086" y="1790216"/>
                  <a:ext cx="43195" cy="38395"/>
                </a:xfrm>
                <a:custGeom>
                  <a:avLst/>
                  <a:gdLst>
                    <a:gd name="connsiteX0" fmla="*/ 41596 w 43195"/>
                    <a:gd name="connsiteY0" fmla="*/ 7999 h 38395"/>
                    <a:gd name="connsiteX1" fmla="*/ 38396 w 43195"/>
                    <a:gd name="connsiteY1" fmla="*/ 4800 h 38395"/>
                    <a:gd name="connsiteX2" fmla="*/ 31997 w 43195"/>
                    <a:gd name="connsiteY2" fmla="*/ 0 h 38395"/>
                    <a:gd name="connsiteX3" fmla="*/ 27197 w 43195"/>
                    <a:gd name="connsiteY3" fmla="*/ 0 h 38395"/>
                    <a:gd name="connsiteX4" fmla="*/ 19198 w 43195"/>
                    <a:gd name="connsiteY4" fmla="*/ 1600 h 38395"/>
                    <a:gd name="connsiteX5" fmla="*/ 7999 w 43195"/>
                    <a:gd name="connsiteY5" fmla="*/ 7999 h 38395"/>
                    <a:gd name="connsiteX6" fmla="*/ 3199 w 43195"/>
                    <a:gd name="connsiteY6" fmla="*/ 12799 h 38395"/>
                    <a:gd name="connsiteX7" fmla="*/ 0 w 43195"/>
                    <a:gd name="connsiteY7" fmla="*/ 17598 h 38395"/>
                    <a:gd name="connsiteX8" fmla="*/ 0 w 43195"/>
                    <a:gd name="connsiteY8" fmla="*/ 23997 h 38395"/>
                    <a:gd name="connsiteX9" fmla="*/ 1600 w 43195"/>
                    <a:gd name="connsiteY9" fmla="*/ 30397 h 38395"/>
                    <a:gd name="connsiteX10" fmla="*/ 4799 w 43195"/>
                    <a:gd name="connsiteY10" fmla="*/ 33596 h 38395"/>
                    <a:gd name="connsiteX11" fmla="*/ 11199 w 43195"/>
                    <a:gd name="connsiteY11" fmla="*/ 38396 h 38395"/>
                    <a:gd name="connsiteX12" fmla="*/ 15998 w 43195"/>
                    <a:gd name="connsiteY12" fmla="*/ 38396 h 38395"/>
                    <a:gd name="connsiteX13" fmla="*/ 23997 w 43195"/>
                    <a:gd name="connsiteY13" fmla="*/ 36796 h 38395"/>
                    <a:gd name="connsiteX14" fmla="*/ 35196 w 43195"/>
                    <a:gd name="connsiteY14" fmla="*/ 30397 h 38395"/>
                    <a:gd name="connsiteX15" fmla="*/ 39996 w 43195"/>
                    <a:gd name="connsiteY15" fmla="*/ 25597 h 38395"/>
                    <a:gd name="connsiteX16" fmla="*/ 43195 w 43195"/>
                    <a:gd name="connsiteY16" fmla="*/ 20798 h 38395"/>
                    <a:gd name="connsiteX17" fmla="*/ 43195 w 43195"/>
                    <a:gd name="connsiteY17" fmla="*/ 14399 h 38395"/>
                    <a:gd name="connsiteX18" fmla="*/ 41596 w 43195"/>
                    <a:gd name="connsiteY18" fmla="*/ 7999 h 3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95" h="38395">
                      <a:moveTo>
                        <a:pt x="41596" y="7999"/>
                      </a:moveTo>
                      <a:cubicBezTo>
                        <a:pt x="39996" y="6399"/>
                        <a:pt x="39996" y="6399"/>
                        <a:pt x="38396" y="4800"/>
                      </a:cubicBezTo>
                      <a:cubicBezTo>
                        <a:pt x="36796" y="3200"/>
                        <a:pt x="33597" y="1600"/>
                        <a:pt x="31997" y="0"/>
                      </a:cubicBezTo>
                      <a:cubicBezTo>
                        <a:pt x="30397" y="0"/>
                        <a:pt x="28797" y="0"/>
                        <a:pt x="27197" y="0"/>
                      </a:cubicBezTo>
                      <a:cubicBezTo>
                        <a:pt x="23997" y="0"/>
                        <a:pt x="22398" y="0"/>
                        <a:pt x="19198" y="1600"/>
                      </a:cubicBezTo>
                      <a:cubicBezTo>
                        <a:pt x="15998" y="3200"/>
                        <a:pt x="11199" y="6399"/>
                        <a:pt x="7999" y="7999"/>
                      </a:cubicBezTo>
                      <a:cubicBezTo>
                        <a:pt x="6399" y="9599"/>
                        <a:pt x="4799" y="9599"/>
                        <a:pt x="3199" y="12799"/>
                      </a:cubicBezTo>
                      <a:cubicBezTo>
                        <a:pt x="1600" y="14399"/>
                        <a:pt x="1600" y="15998"/>
                        <a:pt x="0" y="17598"/>
                      </a:cubicBezTo>
                      <a:cubicBezTo>
                        <a:pt x="0" y="19198"/>
                        <a:pt x="0" y="22398"/>
                        <a:pt x="0" y="23997"/>
                      </a:cubicBezTo>
                      <a:cubicBezTo>
                        <a:pt x="0" y="25597"/>
                        <a:pt x="0" y="28797"/>
                        <a:pt x="1600" y="30397"/>
                      </a:cubicBezTo>
                      <a:cubicBezTo>
                        <a:pt x="3199" y="31997"/>
                        <a:pt x="3199" y="31997"/>
                        <a:pt x="4799" y="33596"/>
                      </a:cubicBezTo>
                      <a:cubicBezTo>
                        <a:pt x="6399" y="35196"/>
                        <a:pt x="9599" y="36796"/>
                        <a:pt x="11199" y="38396"/>
                      </a:cubicBezTo>
                      <a:cubicBezTo>
                        <a:pt x="12798" y="38396"/>
                        <a:pt x="14398" y="38396"/>
                        <a:pt x="15998" y="38396"/>
                      </a:cubicBezTo>
                      <a:cubicBezTo>
                        <a:pt x="19198" y="38396"/>
                        <a:pt x="20798" y="38396"/>
                        <a:pt x="23997" y="36796"/>
                      </a:cubicBezTo>
                      <a:cubicBezTo>
                        <a:pt x="27197" y="35196"/>
                        <a:pt x="31997" y="31997"/>
                        <a:pt x="35196" y="30397"/>
                      </a:cubicBezTo>
                      <a:cubicBezTo>
                        <a:pt x="36796" y="28797"/>
                        <a:pt x="38396" y="28797"/>
                        <a:pt x="39996" y="25597"/>
                      </a:cubicBezTo>
                      <a:cubicBezTo>
                        <a:pt x="41596" y="23997"/>
                        <a:pt x="41596" y="22398"/>
                        <a:pt x="43195" y="20798"/>
                      </a:cubicBezTo>
                      <a:cubicBezTo>
                        <a:pt x="43195" y="19198"/>
                        <a:pt x="43195" y="15998"/>
                        <a:pt x="43195" y="14399"/>
                      </a:cubicBezTo>
                      <a:cubicBezTo>
                        <a:pt x="43195" y="11199"/>
                        <a:pt x="41596" y="9599"/>
                        <a:pt x="41596" y="7999"/>
                      </a:cubicBezTo>
                      <a:close/>
                    </a:path>
                  </a:pathLst>
                </a:custGeom>
                <a:solidFill>
                  <a:srgbClr val="7FC97E"/>
                </a:solidFill>
                <a:ln w="15995"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375A6561-BE4E-4DCD-A9E9-60D627C76032}"/>
                    </a:ext>
                  </a:extLst>
                </p:cNvPr>
                <p:cNvSpPr/>
                <p:nvPr/>
              </p:nvSpPr>
              <p:spPr>
                <a:xfrm>
                  <a:off x="7411675" y="1813550"/>
                  <a:ext cx="50794" cy="57319"/>
                </a:xfrm>
                <a:custGeom>
                  <a:avLst/>
                  <a:gdLst>
                    <a:gd name="connsiteX0" fmla="*/ 49594 w 50794"/>
                    <a:gd name="connsiteY0" fmla="*/ 11861 h 57319"/>
                    <a:gd name="connsiteX1" fmla="*/ 41595 w 50794"/>
                    <a:gd name="connsiteY1" fmla="*/ 2262 h 57319"/>
                    <a:gd name="connsiteX2" fmla="*/ 28797 w 50794"/>
                    <a:gd name="connsiteY2" fmla="*/ 663 h 57319"/>
                    <a:gd name="connsiteX3" fmla="*/ 25597 w 50794"/>
                    <a:gd name="connsiteY3" fmla="*/ 2262 h 57319"/>
                    <a:gd name="connsiteX4" fmla="*/ 19198 w 50794"/>
                    <a:gd name="connsiteY4" fmla="*/ 8662 h 57319"/>
                    <a:gd name="connsiteX5" fmla="*/ 1599 w 50794"/>
                    <a:gd name="connsiteY5" fmla="*/ 32659 h 57319"/>
                    <a:gd name="connsiteX6" fmla="*/ 0 w 50794"/>
                    <a:gd name="connsiteY6" fmla="*/ 39059 h 57319"/>
                    <a:gd name="connsiteX7" fmla="*/ 0 w 50794"/>
                    <a:gd name="connsiteY7" fmla="*/ 45458 h 57319"/>
                    <a:gd name="connsiteX8" fmla="*/ 7999 w 50794"/>
                    <a:gd name="connsiteY8" fmla="*/ 55057 h 57319"/>
                    <a:gd name="connsiteX9" fmla="*/ 20798 w 50794"/>
                    <a:gd name="connsiteY9" fmla="*/ 56657 h 57319"/>
                    <a:gd name="connsiteX10" fmla="*/ 23997 w 50794"/>
                    <a:gd name="connsiteY10" fmla="*/ 55057 h 57319"/>
                    <a:gd name="connsiteX11" fmla="*/ 30397 w 50794"/>
                    <a:gd name="connsiteY11" fmla="*/ 48658 h 57319"/>
                    <a:gd name="connsiteX12" fmla="*/ 47995 w 50794"/>
                    <a:gd name="connsiteY12" fmla="*/ 24660 h 57319"/>
                    <a:gd name="connsiteX13" fmla="*/ 49594 w 50794"/>
                    <a:gd name="connsiteY13" fmla="*/ 18261 h 57319"/>
                    <a:gd name="connsiteX14" fmla="*/ 49594 w 50794"/>
                    <a:gd name="connsiteY14" fmla="*/ 11861 h 5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94" h="57319">
                      <a:moveTo>
                        <a:pt x="49594" y="11861"/>
                      </a:moveTo>
                      <a:cubicBezTo>
                        <a:pt x="47995" y="8662"/>
                        <a:pt x="46395" y="3862"/>
                        <a:pt x="41595" y="2262"/>
                      </a:cubicBezTo>
                      <a:cubicBezTo>
                        <a:pt x="38396" y="663"/>
                        <a:pt x="33596" y="-937"/>
                        <a:pt x="28797" y="663"/>
                      </a:cubicBezTo>
                      <a:cubicBezTo>
                        <a:pt x="27197" y="663"/>
                        <a:pt x="25597" y="2262"/>
                        <a:pt x="25597" y="2262"/>
                      </a:cubicBezTo>
                      <a:cubicBezTo>
                        <a:pt x="23997" y="3862"/>
                        <a:pt x="20798" y="5462"/>
                        <a:pt x="19198" y="8662"/>
                      </a:cubicBezTo>
                      <a:cubicBezTo>
                        <a:pt x="12798" y="16661"/>
                        <a:pt x="7999" y="24660"/>
                        <a:pt x="1599" y="32659"/>
                      </a:cubicBezTo>
                      <a:cubicBezTo>
                        <a:pt x="0" y="34259"/>
                        <a:pt x="0" y="35859"/>
                        <a:pt x="0" y="39059"/>
                      </a:cubicBezTo>
                      <a:cubicBezTo>
                        <a:pt x="0" y="40658"/>
                        <a:pt x="0" y="43858"/>
                        <a:pt x="0" y="45458"/>
                      </a:cubicBezTo>
                      <a:cubicBezTo>
                        <a:pt x="1599" y="48658"/>
                        <a:pt x="3199" y="53457"/>
                        <a:pt x="7999" y="55057"/>
                      </a:cubicBezTo>
                      <a:cubicBezTo>
                        <a:pt x="11199" y="56657"/>
                        <a:pt x="15998" y="58257"/>
                        <a:pt x="20798" y="56657"/>
                      </a:cubicBezTo>
                      <a:cubicBezTo>
                        <a:pt x="22398" y="56657"/>
                        <a:pt x="23997" y="55057"/>
                        <a:pt x="23997" y="55057"/>
                      </a:cubicBezTo>
                      <a:cubicBezTo>
                        <a:pt x="25597" y="53457"/>
                        <a:pt x="28797" y="51857"/>
                        <a:pt x="30397" y="48658"/>
                      </a:cubicBezTo>
                      <a:cubicBezTo>
                        <a:pt x="36796" y="40658"/>
                        <a:pt x="41595" y="32659"/>
                        <a:pt x="47995" y="24660"/>
                      </a:cubicBezTo>
                      <a:cubicBezTo>
                        <a:pt x="49594" y="23060"/>
                        <a:pt x="49594" y="21461"/>
                        <a:pt x="49594" y="18261"/>
                      </a:cubicBezTo>
                      <a:cubicBezTo>
                        <a:pt x="51194" y="15061"/>
                        <a:pt x="51194" y="13461"/>
                        <a:pt x="49594" y="11861"/>
                      </a:cubicBezTo>
                      <a:close/>
                    </a:path>
                  </a:pathLst>
                </a:custGeom>
                <a:solidFill>
                  <a:srgbClr val="7FC97E"/>
                </a:solidFill>
                <a:ln w="15995"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0FFD9395-A9CD-471C-997B-E1A159C0C13C}"/>
                    </a:ext>
                  </a:extLst>
                </p:cNvPr>
                <p:cNvSpPr/>
                <p:nvPr/>
              </p:nvSpPr>
              <p:spPr>
                <a:xfrm>
                  <a:off x="7418075" y="1693563"/>
                  <a:ext cx="43857" cy="55056"/>
                </a:xfrm>
                <a:custGeom>
                  <a:avLst/>
                  <a:gdLst>
                    <a:gd name="connsiteX0" fmla="*/ 41596 w 43857"/>
                    <a:gd name="connsiteY0" fmla="*/ 8662 h 55056"/>
                    <a:gd name="connsiteX1" fmla="*/ 31997 w 43857"/>
                    <a:gd name="connsiteY1" fmla="*/ 663 h 55056"/>
                    <a:gd name="connsiteX2" fmla="*/ 19198 w 43857"/>
                    <a:gd name="connsiteY2" fmla="*/ 2262 h 55056"/>
                    <a:gd name="connsiteX3" fmla="*/ 11199 w 43857"/>
                    <a:gd name="connsiteY3" fmla="*/ 8662 h 55056"/>
                    <a:gd name="connsiteX4" fmla="*/ 6399 w 43857"/>
                    <a:gd name="connsiteY4" fmla="*/ 15061 h 55056"/>
                    <a:gd name="connsiteX5" fmla="*/ 4799 w 43857"/>
                    <a:gd name="connsiteY5" fmla="*/ 18261 h 55056"/>
                    <a:gd name="connsiteX6" fmla="*/ 1600 w 43857"/>
                    <a:gd name="connsiteY6" fmla="*/ 27860 h 55056"/>
                    <a:gd name="connsiteX7" fmla="*/ 0 w 43857"/>
                    <a:gd name="connsiteY7" fmla="*/ 39059 h 55056"/>
                    <a:gd name="connsiteX8" fmla="*/ 1600 w 43857"/>
                    <a:gd name="connsiteY8" fmla="*/ 45458 h 55056"/>
                    <a:gd name="connsiteX9" fmla="*/ 4799 w 43857"/>
                    <a:gd name="connsiteY9" fmla="*/ 50257 h 55056"/>
                    <a:gd name="connsiteX10" fmla="*/ 15998 w 43857"/>
                    <a:gd name="connsiteY10" fmla="*/ 55057 h 55056"/>
                    <a:gd name="connsiteX11" fmla="*/ 27197 w 43857"/>
                    <a:gd name="connsiteY11" fmla="*/ 50257 h 55056"/>
                    <a:gd name="connsiteX12" fmla="*/ 31997 w 43857"/>
                    <a:gd name="connsiteY12" fmla="*/ 39059 h 55056"/>
                    <a:gd name="connsiteX13" fmla="*/ 31997 w 43857"/>
                    <a:gd name="connsiteY13" fmla="*/ 35859 h 55056"/>
                    <a:gd name="connsiteX14" fmla="*/ 31997 w 43857"/>
                    <a:gd name="connsiteY14" fmla="*/ 34259 h 55056"/>
                    <a:gd name="connsiteX15" fmla="*/ 33597 w 43857"/>
                    <a:gd name="connsiteY15" fmla="*/ 32659 h 55056"/>
                    <a:gd name="connsiteX16" fmla="*/ 35196 w 43857"/>
                    <a:gd name="connsiteY16" fmla="*/ 31060 h 55056"/>
                    <a:gd name="connsiteX17" fmla="*/ 35196 w 43857"/>
                    <a:gd name="connsiteY17" fmla="*/ 31060 h 55056"/>
                    <a:gd name="connsiteX18" fmla="*/ 43195 w 43857"/>
                    <a:gd name="connsiteY18" fmla="*/ 21461 h 55056"/>
                    <a:gd name="connsiteX19" fmla="*/ 43195 w 43857"/>
                    <a:gd name="connsiteY19" fmla="*/ 15061 h 55056"/>
                    <a:gd name="connsiteX20" fmla="*/ 41596 w 43857"/>
                    <a:gd name="connsiteY20" fmla="*/ 8662 h 5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57" h="55056">
                      <a:moveTo>
                        <a:pt x="41596" y="8662"/>
                      </a:moveTo>
                      <a:cubicBezTo>
                        <a:pt x="39996" y="5462"/>
                        <a:pt x="36796" y="2262"/>
                        <a:pt x="31997" y="663"/>
                      </a:cubicBezTo>
                      <a:cubicBezTo>
                        <a:pt x="27197" y="-937"/>
                        <a:pt x="23997" y="663"/>
                        <a:pt x="19198" y="2262"/>
                      </a:cubicBezTo>
                      <a:cubicBezTo>
                        <a:pt x="15998" y="3862"/>
                        <a:pt x="12798" y="7062"/>
                        <a:pt x="11199" y="8662"/>
                      </a:cubicBezTo>
                      <a:cubicBezTo>
                        <a:pt x="9599" y="10262"/>
                        <a:pt x="7999" y="11861"/>
                        <a:pt x="6399" y="15061"/>
                      </a:cubicBezTo>
                      <a:cubicBezTo>
                        <a:pt x="6399" y="16661"/>
                        <a:pt x="4799" y="16661"/>
                        <a:pt x="4799" y="18261"/>
                      </a:cubicBezTo>
                      <a:cubicBezTo>
                        <a:pt x="3199" y="21461"/>
                        <a:pt x="1600" y="24660"/>
                        <a:pt x="1600" y="27860"/>
                      </a:cubicBezTo>
                      <a:cubicBezTo>
                        <a:pt x="1600" y="31060"/>
                        <a:pt x="0" y="35859"/>
                        <a:pt x="0" y="39059"/>
                      </a:cubicBezTo>
                      <a:cubicBezTo>
                        <a:pt x="0" y="40658"/>
                        <a:pt x="0" y="43858"/>
                        <a:pt x="1600" y="45458"/>
                      </a:cubicBezTo>
                      <a:cubicBezTo>
                        <a:pt x="1600" y="47058"/>
                        <a:pt x="3199" y="48658"/>
                        <a:pt x="4799" y="50257"/>
                      </a:cubicBezTo>
                      <a:cubicBezTo>
                        <a:pt x="7999" y="53457"/>
                        <a:pt x="12798" y="55057"/>
                        <a:pt x="15998" y="55057"/>
                      </a:cubicBezTo>
                      <a:cubicBezTo>
                        <a:pt x="20798" y="55057"/>
                        <a:pt x="23997" y="53457"/>
                        <a:pt x="27197" y="50257"/>
                      </a:cubicBezTo>
                      <a:cubicBezTo>
                        <a:pt x="30397" y="47058"/>
                        <a:pt x="31997" y="43858"/>
                        <a:pt x="31997" y="39059"/>
                      </a:cubicBezTo>
                      <a:cubicBezTo>
                        <a:pt x="31997" y="37459"/>
                        <a:pt x="31997" y="37459"/>
                        <a:pt x="31997" y="35859"/>
                      </a:cubicBezTo>
                      <a:cubicBezTo>
                        <a:pt x="31997" y="35859"/>
                        <a:pt x="31997" y="34259"/>
                        <a:pt x="31997" y="34259"/>
                      </a:cubicBezTo>
                      <a:cubicBezTo>
                        <a:pt x="31997" y="34259"/>
                        <a:pt x="31997" y="32659"/>
                        <a:pt x="33597" y="32659"/>
                      </a:cubicBezTo>
                      <a:cubicBezTo>
                        <a:pt x="33597" y="32659"/>
                        <a:pt x="35196" y="31060"/>
                        <a:pt x="35196" y="31060"/>
                      </a:cubicBezTo>
                      <a:cubicBezTo>
                        <a:pt x="35196" y="31060"/>
                        <a:pt x="35196" y="31060"/>
                        <a:pt x="35196" y="31060"/>
                      </a:cubicBezTo>
                      <a:cubicBezTo>
                        <a:pt x="38396" y="29460"/>
                        <a:pt x="41596" y="24660"/>
                        <a:pt x="43195" y="21461"/>
                      </a:cubicBezTo>
                      <a:cubicBezTo>
                        <a:pt x="43195" y="19861"/>
                        <a:pt x="43195" y="16661"/>
                        <a:pt x="43195" y="15061"/>
                      </a:cubicBezTo>
                      <a:cubicBezTo>
                        <a:pt x="44795" y="13461"/>
                        <a:pt x="43195" y="10262"/>
                        <a:pt x="41596" y="8662"/>
                      </a:cubicBezTo>
                      <a:close/>
                    </a:path>
                  </a:pathLst>
                </a:custGeom>
                <a:solidFill>
                  <a:srgbClr val="7FC97E"/>
                </a:solidFill>
                <a:ln w="15995" cap="flat">
                  <a:noFill/>
                  <a:prstDash val="solid"/>
                  <a:miter/>
                </a:ln>
              </p:spPr>
              <p:txBody>
                <a:bodyPr rtlCol="0" anchor="ctr"/>
                <a:lstStyle/>
                <a:p>
                  <a:endParaRPr lang="en-US"/>
                </a:p>
              </p:txBody>
            </p:sp>
            <p:sp>
              <p:nvSpPr>
                <p:cNvPr id="85" name="รูปแบบอิสระ: รูปร่าง 84">
                  <a:extLst>
                    <a:ext uri="{FF2B5EF4-FFF2-40B4-BE49-F238E27FC236}">
                      <a16:creationId xmlns:a16="http://schemas.microsoft.com/office/drawing/2014/main" xmlns="" id="{A9546DB8-7F17-46E5-B3C5-80B9141A1A28}"/>
                    </a:ext>
                  </a:extLst>
                </p:cNvPr>
                <p:cNvSpPr/>
                <p:nvPr/>
              </p:nvSpPr>
              <p:spPr>
                <a:xfrm>
                  <a:off x="6117411" y="1383858"/>
                  <a:ext cx="60793" cy="68792"/>
                </a:xfrm>
                <a:custGeom>
                  <a:avLst/>
                  <a:gdLst>
                    <a:gd name="connsiteX0" fmla="*/ 60794 w 60793"/>
                    <a:gd name="connsiteY0" fmla="*/ 47995 h 68792"/>
                    <a:gd name="connsiteX1" fmla="*/ 55994 w 60793"/>
                    <a:gd name="connsiteY1" fmla="*/ 41596 h 68792"/>
                    <a:gd name="connsiteX2" fmla="*/ 27197 w 60793"/>
                    <a:gd name="connsiteY2" fmla="*/ 4800 h 68792"/>
                    <a:gd name="connsiteX3" fmla="*/ 15998 w 60793"/>
                    <a:gd name="connsiteY3" fmla="*/ 0 h 68792"/>
                    <a:gd name="connsiteX4" fmla="*/ 4800 w 60793"/>
                    <a:gd name="connsiteY4" fmla="*/ 4800 h 68792"/>
                    <a:gd name="connsiteX5" fmla="*/ 0 w 60793"/>
                    <a:gd name="connsiteY5" fmla="*/ 15998 h 68792"/>
                    <a:gd name="connsiteX6" fmla="*/ 0 w 60793"/>
                    <a:gd name="connsiteY6" fmla="*/ 20798 h 68792"/>
                    <a:gd name="connsiteX7" fmla="*/ 4800 w 60793"/>
                    <a:gd name="connsiteY7" fmla="*/ 27197 h 68792"/>
                    <a:gd name="connsiteX8" fmla="*/ 33597 w 60793"/>
                    <a:gd name="connsiteY8" fmla="*/ 63993 h 68792"/>
                    <a:gd name="connsiteX9" fmla="*/ 44796 w 60793"/>
                    <a:gd name="connsiteY9" fmla="*/ 68793 h 68792"/>
                    <a:gd name="connsiteX10" fmla="*/ 55994 w 60793"/>
                    <a:gd name="connsiteY10" fmla="*/ 63993 h 68792"/>
                    <a:gd name="connsiteX11" fmla="*/ 60794 w 60793"/>
                    <a:gd name="connsiteY11" fmla="*/ 52795 h 68792"/>
                    <a:gd name="connsiteX12" fmla="*/ 60794 w 60793"/>
                    <a:gd name="connsiteY12" fmla="*/ 47995 h 6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93" h="68792">
                      <a:moveTo>
                        <a:pt x="60794" y="47995"/>
                      </a:moveTo>
                      <a:cubicBezTo>
                        <a:pt x="60794" y="44795"/>
                        <a:pt x="59194" y="43196"/>
                        <a:pt x="55994" y="41596"/>
                      </a:cubicBezTo>
                      <a:cubicBezTo>
                        <a:pt x="46396" y="28797"/>
                        <a:pt x="36796" y="17598"/>
                        <a:pt x="27197" y="4800"/>
                      </a:cubicBezTo>
                      <a:cubicBezTo>
                        <a:pt x="23997" y="1600"/>
                        <a:pt x="19198" y="0"/>
                        <a:pt x="15998" y="0"/>
                      </a:cubicBezTo>
                      <a:cubicBezTo>
                        <a:pt x="12799" y="0"/>
                        <a:pt x="7999" y="1600"/>
                        <a:pt x="4800" y="4800"/>
                      </a:cubicBezTo>
                      <a:cubicBezTo>
                        <a:pt x="1600" y="7999"/>
                        <a:pt x="0" y="11199"/>
                        <a:pt x="0" y="15998"/>
                      </a:cubicBezTo>
                      <a:cubicBezTo>
                        <a:pt x="0" y="17598"/>
                        <a:pt x="0" y="19198"/>
                        <a:pt x="0" y="20798"/>
                      </a:cubicBezTo>
                      <a:cubicBezTo>
                        <a:pt x="0" y="23997"/>
                        <a:pt x="1600" y="25597"/>
                        <a:pt x="4800" y="27197"/>
                      </a:cubicBezTo>
                      <a:cubicBezTo>
                        <a:pt x="14399" y="39996"/>
                        <a:pt x="23997" y="51195"/>
                        <a:pt x="33597" y="63993"/>
                      </a:cubicBezTo>
                      <a:cubicBezTo>
                        <a:pt x="36796" y="67193"/>
                        <a:pt x="41596" y="68793"/>
                        <a:pt x="44796" y="68793"/>
                      </a:cubicBezTo>
                      <a:cubicBezTo>
                        <a:pt x="47995" y="68793"/>
                        <a:pt x="52795" y="67193"/>
                        <a:pt x="55994" y="63993"/>
                      </a:cubicBezTo>
                      <a:cubicBezTo>
                        <a:pt x="59194" y="60794"/>
                        <a:pt x="60794" y="57594"/>
                        <a:pt x="60794" y="52795"/>
                      </a:cubicBezTo>
                      <a:lnTo>
                        <a:pt x="60794" y="47995"/>
                      </a:lnTo>
                      <a:close/>
                    </a:path>
                  </a:pathLst>
                </a:custGeom>
                <a:solidFill>
                  <a:srgbClr val="7FC97E"/>
                </a:solidFill>
                <a:ln w="15995"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189C1481-3CC3-4C7A-871F-703626239966}"/>
                    </a:ext>
                  </a:extLst>
                </p:cNvPr>
                <p:cNvSpPr/>
                <p:nvPr/>
              </p:nvSpPr>
              <p:spPr>
                <a:xfrm>
                  <a:off x="6109411" y="1547041"/>
                  <a:ext cx="56705" cy="49594"/>
                </a:xfrm>
                <a:custGeom>
                  <a:avLst/>
                  <a:gdLst>
                    <a:gd name="connsiteX0" fmla="*/ 55994 w 56705"/>
                    <a:gd name="connsiteY0" fmla="*/ 28797 h 49594"/>
                    <a:gd name="connsiteX1" fmla="*/ 51195 w 56705"/>
                    <a:gd name="connsiteY1" fmla="*/ 22398 h 49594"/>
                    <a:gd name="connsiteX2" fmla="*/ 27197 w 56705"/>
                    <a:gd name="connsiteY2" fmla="*/ 4799 h 49594"/>
                    <a:gd name="connsiteX3" fmla="*/ 22398 w 56705"/>
                    <a:gd name="connsiteY3" fmla="*/ 1600 h 49594"/>
                    <a:gd name="connsiteX4" fmla="*/ 15998 w 56705"/>
                    <a:gd name="connsiteY4" fmla="*/ 0 h 49594"/>
                    <a:gd name="connsiteX5" fmla="*/ 4800 w 56705"/>
                    <a:gd name="connsiteY5" fmla="*/ 4799 h 49594"/>
                    <a:gd name="connsiteX6" fmla="*/ 0 w 56705"/>
                    <a:gd name="connsiteY6" fmla="*/ 15998 h 49594"/>
                    <a:gd name="connsiteX7" fmla="*/ 0 w 56705"/>
                    <a:gd name="connsiteY7" fmla="*/ 20798 h 49594"/>
                    <a:gd name="connsiteX8" fmla="*/ 4800 w 56705"/>
                    <a:gd name="connsiteY8" fmla="*/ 27197 h 49594"/>
                    <a:gd name="connsiteX9" fmla="*/ 28797 w 56705"/>
                    <a:gd name="connsiteY9" fmla="*/ 44795 h 49594"/>
                    <a:gd name="connsiteX10" fmla="*/ 33597 w 56705"/>
                    <a:gd name="connsiteY10" fmla="*/ 47995 h 49594"/>
                    <a:gd name="connsiteX11" fmla="*/ 39996 w 56705"/>
                    <a:gd name="connsiteY11" fmla="*/ 49595 h 49594"/>
                    <a:gd name="connsiteX12" fmla="*/ 51195 w 56705"/>
                    <a:gd name="connsiteY12" fmla="*/ 44795 h 49594"/>
                    <a:gd name="connsiteX13" fmla="*/ 55994 w 56705"/>
                    <a:gd name="connsiteY13" fmla="*/ 33596 h 49594"/>
                    <a:gd name="connsiteX14" fmla="*/ 55994 w 56705"/>
                    <a:gd name="connsiteY14" fmla="*/ 28797 h 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705" h="49594">
                      <a:moveTo>
                        <a:pt x="55994" y="28797"/>
                      </a:moveTo>
                      <a:cubicBezTo>
                        <a:pt x="55994" y="25597"/>
                        <a:pt x="54395" y="23997"/>
                        <a:pt x="51195" y="22398"/>
                      </a:cubicBezTo>
                      <a:cubicBezTo>
                        <a:pt x="43196" y="15998"/>
                        <a:pt x="35197" y="9599"/>
                        <a:pt x="27197" y="4799"/>
                      </a:cubicBezTo>
                      <a:cubicBezTo>
                        <a:pt x="25597" y="3200"/>
                        <a:pt x="23997" y="1600"/>
                        <a:pt x="22398" y="1600"/>
                      </a:cubicBezTo>
                      <a:cubicBezTo>
                        <a:pt x="20798" y="0"/>
                        <a:pt x="19198" y="0"/>
                        <a:pt x="15998" y="0"/>
                      </a:cubicBezTo>
                      <a:cubicBezTo>
                        <a:pt x="12799" y="0"/>
                        <a:pt x="7999" y="1600"/>
                        <a:pt x="4800" y="4799"/>
                      </a:cubicBezTo>
                      <a:cubicBezTo>
                        <a:pt x="1600" y="7999"/>
                        <a:pt x="0" y="11199"/>
                        <a:pt x="0" y="15998"/>
                      </a:cubicBezTo>
                      <a:cubicBezTo>
                        <a:pt x="0" y="17598"/>
                        <a:pt x="0" y="19198"/>
                        <a:pt x="0" y="20798"/>
                      </a:cubicBezTo>
                      <a:cubicBezTo>
                        <a:pt x="0" y="23997"/>
                        <a:pt x="1600" y="25597"/>
                        <a:pt x="4800" y="27197"/>
                      </a:cubicBezTo>
                      <a:cubicBezTo>
                        <a:pt x="12799" y="33596"/>
                        <a:pt x="20798" y="39996"/>
                        <a:pt x="28797" y="44795"/>
                      </a:cubicBezTo>
                      <a:cubicBezTo>
                        <a:pt x="30397" y="46395"/>
                        <a:pt x="31997" y="47995"/>
                        <a:pt x="33597" y="47995"/>
                      </a:cubicBezTo>
                      <a:cubicBezTo>
                        <a:pt x="35197" y="49595"/>
                        <a:pt x="36796" y="49595"/>
                        <a:pt x="39996" y="49595"/>
                      </a:cubicBezTo>
                      <a:cubicBezTo>
                        <a:pt x="43196" y="49595"/>
                        <a:pt x="47995" y="47995"/>
                        <a:pt x="51195" y="44795"/>
                      </a:cubicBezTo>
                      <a:cubicBezTo>
                        <a:pt x="54395" y="41596"/>
                        <a:pt x="55994" y="38396"/>
                        <a:pt x="55994" y="33596"/>
                      </a:cubicBezTo>
                      <a:cubicBezTo>
                        <a:pt x="57594" y="31997"/>
                        <a:pt x="55994" y="30397"/>
                        <a:pt x="55994" y="28797"/>
                      </a:cubicBezTo>
                      <a:close/>
                    </a:path>
                  </a:pathLst>
                </a:custGeom>
                <a:solidFill>
                  <a:srgbClr val="7FC97E"/>
                </a:solidFill>
                <a:ln w="15995"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BFD30317-F1D9-4CBB-8B77-A3A22F209F53}"/>
                    </a:ext>
                  </a:extLst>
                </p:cNvPr>
                <p:cNvSpPr/>
                <p:nvPr/>
              </p:nvSpPr>
              <p:spPr>
                <a:xfrm>
                  <a:off x="6069416" y="1241473"/>
                  <a:ext cx="43195" cy="55994"/>
                </a:xfrm>
                <a:custGeom>
                  <a:avLst/>
                  <a:gdLst>
                    <a:gd name="connsiteX0" fmla="*/ 41596 w 43195"/>
                    <a:gd name="connsiteY0" fmla="*/ 31997 h 55994"/>
                    <a:gd name="connsiteX1" fmla="*/ 30397 w 43195"/>
                    <a:gd name="connsiteY1" fmla="*/ 7999 h 55994"/>
                    <a:gd name="connsiteX2" fmla="*/ 20798 w 43195"/>
                    <a:gd name="connsiteY2" fmla="*/ 0 h 55994"/>
                    <a:gd name="connsiteX3" fmla="*/ 14399 w 43195"/>
                    <a:gd name="connsiteY3" fmla="*/ 0 h 55994"/>
                    <a:gd name="connsiteX4" fmla="*/ 7999 w 43195"/>
                    <a:gd name="connsiteY4" fmla="*/ 1600 h 55994"/>
                    <a:gd name="connsiteX5" fmla="*/ 0 w 43195"/>
                    <a:gd name="connsiteY5" fmla="*/ 11199 h 55994"/>
                    <a:gd name="connsiteX6" fmla="*/ 0 w 43195"/>
                    <a:gd name="connsiteY6" fmla="*/ 15998 h 55994"/>
                    <a:gd name="connsiteX7" fmla="*/ 1600 w 43195"/>
                    <a:gd name="connsiteY7" fmla="*/ 23997 h 55994"/>
                    <a:gd name="connsiteX8" fmla="*/ 12799 w 43195"/>
                    <a:gd name="connsiteY8" fmla="*/ 47995 h 55994"/>
                    <a:gd name="connsiteX9" fmla="*/ 22398 w 43195"/>
                    <a:gd name="connsiteY9" fmla="*/ 55994 h 55994"/>
                    <a:gd name="connsiteX10" fmla="*/ 28797 w 43195"/>
                    <a:gd name="connsiteY10" fmla="*/ 55994 h 55994"/>
                    <a:gd name="connsiteX11" fmla="*/ 35197 w 43195"/>
                    <a:gd name="connsiteY11" fmla="*/ 54394 h 55994"/>
                    <a:gd name="connsiteX12" fmla="*/ 43196 w 43195"/>
                    <a:gd name="connsiteY12" fmla="*/ 44795 h 55994"/>
                    <a:gd name="connsiteX13" fmla="*/ 43196 w 43195"/>
                    <a:gd name="connsiteY13" fmla="*/ 39996 h 55994"/>
                    <a:gd name="connsiteX14" fmla="*/ 41596 w 43195"/>
                    <a:gd name="connsiteY14" fmla="*/ 31997 h 5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95" h="55994">
                      <a:moveTo>
                        <a:pt x="41596" y="31997"/>
                      </a:moveTo>
                      <a:cubicBezTo>
                        <a:pt x="38396" y="23997"/>
                        <a:pt x="33597" y="15998"/>
                        <a:pt x="30397" y="7999"/>
                      </a:cubicBezTo>
                      <a:cubicBezTo>
                        <a:pt x="28797" y="4800"/>
                        <a:pt x="23997" y="1600"/>
                        <a:pt x="20798" y="0"/>
                      </a:cubicBezTo>
                      <a:cubicBezTo>
                        <a:pt x="19198" y="0"/>
                        <a:pt x="15998" y="0"/>
                        <a:pt x="14399" y="0"/>
                      </a:cubicBezTo>
                      <a:cubicBezTo>
                        <a:pt x="12799" y="0"/>
                        <a:pt x="9599" y="0"/>
                        <a:pt x="7999" y="1600"/>
                      </a:cubicBezTo>
                      <a:cubicBezTo>
                        <a:pt x="4800" y="3200"/>
                        <a:pt x="1600" y="6399"/>
                        <a:pt x="0" y="11199"/>
                      </a:cubicBezTo>
                      <a:cubicBezTo>
                        <a:pt x="0" y="12799"/>
                        <a:pt x="0" y="14399"/>
                        <a:pt x="0" y="15998"/>
                      </a:cubicBezTo>
                      <a:cubicBezTo>
                        <a:pt x="0" y="19198"/>
                        <a:pt x="0" y="20798"/>
                        <a:pt x="1600" y="23997"/>
                      </a:cubicBezTo>
                      <a:cubicBezTo>
                        <a:pt x="4800" y="31997"/>
                        <a:pt x="9599" y="39996"/>
                        <a:pt x="12799" y="47995"/>
                      </a:cubicBezTo>
                      <a:cubicBezTo>
                        <a:pt x="14399" y="51195"/>
                        <a:pt x="19198" y="54394"/>
                        <a:pt x="22398" y="55994"/>
                      </a:cubicBezTo>
                      <a:cubicBezTo>
                        <a:pt x="23997" y="55994"/>
                        <a:pt x="27197" y="55994"/>
                        <a:pt x="28797" y="55994"/>
                      </a:cubicBezTo>
                      <a:cubicBezTo>
                        <a:pt x="30397" y="55994"/>
                        <a:pt x="33597" y="55994"/>
                        <a:pt x="35197" y="54394"/>
                      </a:cubicBezTo>
                      <a:cubicBezTo>
                        <a:pt x="38396" y="52795"/>
                        <a:pt x="41596" y="49595"/>
                        <a:pt x="43196" y="44795"/>
                      </a:cubicBezTo>
                      <a:lnTo>
                        <a:pt x="43196" y="39996"/>
                      </a:lnTo>
                      <a:cubicBezTo>
                        <a:pt x="43196" y="36796"/>
                        <a:pt x="43196" y="35196"/>
                        <a:pt x="41596" y="31997"/>
                      </a:cubicBezTo>
                      <a:close/>
                    </a:path>
                  </a:pathLst>
                </a:custGeom>
                <a:solidFill>
                  <a:srgbClr val="7FC97E"/>
                </a:solidFill>
                <a:ln w="15995" cap="flat">
                  <a:noFill/>
                  <a:prstDash val="solid"/>
                  <a:miter/>
                </a:ln>
              </p:spPr>
              <p:txBody>
                <a:bodyPr rtlCol="0" anchor="ctr"/>
                <a:lstStyle/>
                <a:p>
                  <a:endParaRPr lang="en-US"/>
                </a:p>
              </p:txBody>
            </p:sp>
            <p:sp>
              <p:nvSpPr>
                <p:cNvPr id="88" name="รูปแบบอิสระ: รูปร่าง 87">
                  <a:extLst>
                    <a:ext uri="{FF2B5EF4-FFF2-40B4-BE49-F238E27FC236}">
                      <a16:creationId xmlns:a16="http://schemas.microsoft.com/office/drawing/2014/main" xmlns="" id="{0BA37404-A91E-43B9-8BA1-719E11C44DCC}"/>
                    </a:ext>
                  </a:extLst>
                </p:cNvPr>
                <p:cNvSpPr/>
                <p:nvPr/>
              </p:nvSpPr>
              <p:spPr>
                <a:xfrm>
                  <a:off x="5944629" y="1409455"/>
                  <a:ext cx="50305" cy="74255"/>
                </a:xfrm>
                <a:custGeom>
                  <a:avLst/>
                  <a:gdLst>
                    <a:gd name="connsiteX0" fmla="*/ 49595 w 50305"/>
                    <a:gd name="connsiteY0" fmla="*/ 52795 h 74255"/>
                    <a:gd name="connsiteX1" fmla="*/ 41596 w 50305"/>
                    <a:gd name="connsiteY1" fmla="*/ 27197 h 74255"/>
                    <a:gd name="connsiteX2" fmla="*/ 27197 w 50305"/>
                    <a:gd name="connsiteY2" fmla="*/ 4800 h 74255"/>
                    <a:gd name="connsiteX3" fmla="*/ 15998 w 50305"/>
                    <a:gd name="connsiteY3" fmla="*/ 0 h 74255"/>
                    <a:gd name="connsiteX4" fmla="*/ 4799 w 50305"/>
                    <a:gd name="connsiteY4" fmla="*/ 4800 h 74255"/>
                    <a:gd name="connsiteX5" fmla="*/ 0 w 50305"/>
                    <a:gd name="connsiteY5" fmla="*/ 15998 h 74255"/>
                    <a:gd name="connsiteX6" fmla="*/ 0 w 50305"/>
                    <a:gd name="connsiteY6" fmla="*/ 20798 h 74255"/>
                    <a:gd name="connsiteX7" fmla="*/ 3200 w 50305"/>
                    <a:gd name="connsiteY7" fmla="*/ 25597 h 74255"/>
                    <a:gd name="connsiteX8" fmla="*/ 14398 w 50305"/>
                    <a:gd name="connsiteY8" fmla="*/ 44795 h 74255"/>
                    <a:gd name="connsiteX9" fmla="*/ 19198 w 50305"/>
                    <a:gd name="connsiteY9" fmla="*/ 62393 h 74255"/>
                    <a:gd name="connsiteX10" fmla="*/ 27197 w 50305"/>
                    <a:gd name="connsiteY10" fmla="*/ 71992 h 74255"/>
                    <a:gd name="connsiteX11" fmla="*/ 39996 w 50305"/>
                    <a:gd name="connsiteY11" fmla="*/ 73592 h 74255"/>
                    <a:gd name="connsiteX12" fmla="*/ 49595 w 50305"/>
                    <a:gd name="connsiteY12" fmla="*/ 65593 h 74255"/>
                    <a:gd name="connsiteX13" fmla="*/ 49595 w 50305"/>
                    <a:gd name="connsiteY13" fmla="*/ 52795 h 7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05" h="74255">
                      <a:moveTo>
                        <a:pt x="49595" y="52795"/>
                      </a:moveTo>
                      <a:cubicBezTo>
                        <a:pt x="47995" y="43196"/>
                        <a:pt x="44795" y="35196"/>
                        <a:pt x="41596" y="27197"/>
                      </a:cubicBezTo>
                      <a:cubicBezTo>
                        <a:pt x="38396" y="19198"/>
                        <a:pt x="33597" y="11199"/>
                        <a:pt x="27197" y="4800"/>
                      </a:cubicBezTo>
                      <a:cubicBezTo>
                        <a:pt x="25597" y="1600"/>
                        <a:pt x="19198" y="0"/>
                        <a:pt x="15998" y="0"/>
                      </a:cubicBezTo>
                      <a:cubicBezTo>
                        <a:pt x="12798" y="0"/>
                        <a:pt x="7999" y="1600"/>
                        <a:pt x="4799" y="4800"/>
                      </a:cubicBezTo>
                      <a:cubicBezTo>
                        <a:pt x="1600" y="7999"/>
                        <a:pt x="0" y="11199"/>
                        <a:pt x="0" y="15998"/>
                      </a:cubicBezTo>
                      <a:cubicBezTo>
                        <a:pt x="0" y="17598"/>
                        <a:pt x="0" y="19198"/>
                        <a:pt x="0" y="20798"/>
                      </a:cubicBezTo>
                      <a:cubicBezTo>
                        <a:pt x="0" y="22398"/>
                        <a:pt x="1600" y="23997"/>
                        <a:pt x="3200" y="25597"/>
                      </a:cubicBezTo>
                      <a:cubicBezTo>
                        <a:pt x="7999" y="31997"/>
                        <a:pt x="11199" y="38396"/>
                        <a:pt x="14398" y="44795"/>
                      </a:cubicBezTo>
                      <a:cubicBezTo>
                        <a:pt x="15998" y="51195"/>
                        <a:pt x="17598" y="55994"/>
                        <a:pt x="19198" y="62393"/>
                      </a:cubicBezTo>
                      <a:cubicBezTo>
                        <a:pt x="19198" y="65593"/>
                        <a:pt x="23997" y="70393"/>
                        <a:pt x="27197" y="71992"/>
                      </a:cubicBezTo>
                      <a:cubicBezTo>
                        <a:pt x="30397" y="73592"/>
                        <a:pt x="35197" y="75192"/>
                        <a:pt x="39996" y="73592"/>
                      </a:cubicBezTo>
                      <a:cubicBezTo>
                        <a:pt x="43196" y="71992"/>
                        <a:pt x="47995" y="70393"/>
                        <a:pt x="49595" y="65593"/>
                      </a:cubicBezTo>
                      <a:cubicBezTo>
                        <a:pt x="49595" y="60794"/>
                        <a:pt x="51195" y="57594"/>
                        <a:pt x="49595" y="52795"/>
                      </a:cubicBezTo>
                      <a:close/>
                    </a:path>
                  </a:pathLst>
                </a:custGeom>
                <a:solidFill>
                  <a:srgbClr val="7FC97E"/>
                </a:solidFill>
                <a:ln w="15995" cap="flat">
                  <a:noFill/>
                  <a:prstDash val="solid"/>
                  <a:miter/>
                </a:ln>
              </p:spPr>
              <p:txBody>
                <a:bodyPr rtlCol="0" anchor="ctr"/>
                <a:lstStyle/>
                <a:p>
                  <a:endParaRPr lang="en-US"/>
                </a:p>
              </p:txBody>
            </p:sp>
            <p:sp>
              <p:nvSpPr>
                <p:cNvPr id="89" name="รูปแบบอิสระ: รูปร่าง 88">
                  <a:extLst>
                    <a:ext uri="{FF2B5EF4-FFF2-40B4-BE49-F238E27FC236}">
                      <a16:creationId xmlns:a16="http://schemas.microsoft.com/office/drawing/2014/main" xmlns="" id="{40DE8FE0-1B1A-4560-A75B-717817E60C59}"/>
                    </a:ext>
                  </a:extLst>
                </p:cNvPr>
                <p:cNvSpPr/>
                <p:nvPr/>
              </p:nvSpPr>
              <p:spPr>
                <a:xfrm>
                  <a:off x="5931830" y="1230274"/>
                  <a:ext cx="45145" cy="74254"/>
                </a:xfrm>
                <a:custGeom>
                  <a:avLst/>
                  <a:gdLst>
                    <a:gd name="connsiteX0" fmla="*/ 43195 w 45145"/>
                    <a:gd name="connsiteY0" fmla="*/ 49595 h 74254"/>
                    <a:gd name="connsiteX1" fmla="*/ 36796 w 45145"/>
                    <a:gd name="connsiteY1" fmla="*/ 38396 h 74254"/>
                    <a:gd name="connsiteX2" fmla="*/ 31997 w 45145"/>
                    <a:gd name="connsiteY2" fmla="*/ 23997 h 74254"/>
                    <a:gd name="connsiteX3" fmla="*/ 31997 w 45145"/>
                    <a:gd name="connsiteY3" fmla="*/ 15998 h 74254"/>
                    <a:gd name="connsiteX4" fmla="*/ 15998 w 45145"/>
                    <a:gd name="connsiteY4" fmla="*/ 0 h 74254"/>
                    <a:gd name="connsiteX5" fmla="*/ 0 w 45145"/>
                    <a:gd name="connsiteY5" fmla="*/ 15998 h 74254"/>
                    <a:gd name="connsiteX6" fmla="*/ 14398 w 45145"/>
                    <a:gd name="connsiteY6" fmla="*/ 65593 h 74254"/>
                    <a:gd name="connsiteX7" fmla="*/ 23997 w 45145"/>
                    <a:gd name="connsiteY7" fmla="*/ 73592 h 74254"/>
                    <a:gd name="connsiteX8" fmla="*/ 36796 w 45145"/>
                    <a:gd name="connsiteY8" fmla="*/ 71992 h 74254"/>
                    <a:gd name="connsiteX9" fmla="*/ 43195 w 45145"/>
                    <a:gd name="connsiteY9" fmla="*/ 49595 h 7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45" h="74254">
                      <a:moveTo>
                        <a:pt x="43195" y="49595"/>
                      </a:moveTo>
                      <a:cubicBezTo>
                        <a:pt x="41595" y="46395"/>
                        <a:pt x="39996" y="43195"/>
                        <a:pt x="36796" y="38396"/>
                      </a:cubicBezTo>
                      <a:cubicBezTo>
                        <a:pt x="35196" y="33596"/>
                        <a:pt x="33596" y="28797"/>
                        <a:pt x="31997" y="23997"/>
                      </a:cubicBezTo>
                      <a:cubicBezTo>
                        <a:pt x="31997" y="20798"/>
                        <a:pt x="31997" y="19198"/>
                        <a:pt x="31997" y="15998"/>
                      </a:cubicBezTo>
                      <a:cubicBezTo>
                        <a:pt x="31997" y="7999"/>
                        <a:pt x="23997" y="0"/>
                        <a:pt x="15998" y="0"/>
                      </a:cubicBezTo>
                      <a:cubicBezTo>
                        <a:pt x="7999" y="0"/>
                        <a:pt x="0" y="6399"/>
                        <a:pt x="0" y="15998"/>
                      </a:cubicBezTo>
                      <a:cubicBezTo>
                        <a:pt x="0" y="33596"/>
                        <a:pt x="4799" y="51195"/>
                        <a:pt x="14398" y="65593"/>
                      </a:cubicBezTo>
                      <a:cubicBezTo>
                        <a:pt x="15998" y="68793"/>
                        <a:pt x="19198" y="71992"/>
                        <a:pt x="23997" y="73592"/>
                      </a:cubicBezTo>
                      <a:cubicBezTo>
                        <a:pt x="27197" y="75192"/>
                        <a:pt x="33596" y="73592"/>
                        <a:pt x="36796" y="71992"/>
                      </a:cubicBezTo>
                      <a:cubicBezTo>
                        <a:pt x="43195" y="67193"/>
                        <a:pt x="47995" y="55994"/>
                        <a:pt x="43195" y="49595"/>
                      </a:cubicBezTo>
                      <a:close/>
                    </a:path>
                  </a:pathLst>
                </a:custGeom>
                <a:solidFill>
                  <a:srgbClr val="7FC97E"/>
                </a:solidFill>
                <a:ln w="15995"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69E15F1F-05A5-4848-A0D2-C131AE827D3A}"/>
                    </a:ext>
                  </a:extLst>
                </p:cNvPr>
                <p:cNvSpPr/>
                <p:nvPr/>
              </p:nvSpPr>
              <p:spPr>
                <a:xfrm>
                  <a:off x="5863982" y="1127230"/>
                  <a:ext cx="39713" cy="68510"/>
                </a:xfrm>
                <a:custGeom>
                  <a:avLst/>
                  <a:gdLst>
                    <a:gd name="connsiteX0" fmla="*/ 35852 w 39713"/>
                    <a:gd name="connsiteY0" fmla="*/ 27852 h 68510"/>
                    <a:gd name="connsiteX1" fmla="*/ 37451 w 39713"/>
                    <a:gd name="connsiteY1" fmla="*/ 24653 h 68510"/>
                    <a:gd name="connsiteX2" fmla="*/ 39051 w 39713"/>
                    <a:gd name="connsiteY2" fmla="*/ 11854 h 68510"/>
                    <a:gd name="connsiteX3" fmla="*/ 31052 w 39713"/>
                    <a:gd name="connsiteY3" fmla="*/ 2255 h 68510"/>
                    <a:gd name="connsiteX4" fmla="*/ 8654 w 39713"/>
                    <a:gd name="connsiteY4" fmla="*/ 8654 h 68510"/>
                    <a:gd name="connsiteX5" fmla="*/ 2255 w 39713"/>
                    <a:gd name="connsiteY5" fmla="*/ 56649 h 68510"/>
                    <a:gd name="connsiteX6" fmla="*/ 10254 w 39713"/>
                    <a:gd name="connsiteY6" fmla="*/ 66248 h 68510"/>
                    <a:gd name="connsiteX7" fmla="*/ 23053 w 39713"/>
                    <a:gd name="connsiteY7" fmla="*/ 67848 h 68510"/>
                    <a:gd name="connsiteX8" fmla="*/ 32652 w 39713"/>
                    <a:gd name="connsiteY8" fmla="*/ 59849 h 68510"/>
                    <a:gd name="connsiteX9" fmla="*/ 34252 w 39713"/>
                    <a:gd name="connsiteY9" fmla="*/ 47050 h 68510"/>
                    <a:gd name="connsiteX10" fmla="*/ 32652 w 39713"/>
                    <a:gd name="connsiteY10" fmla="*/ 42251 h 68510"/>
                    <a:gd name="connsiteX11" fmla="*/ 32652 w 39713"/>
                    <a:gd name="connsiteY11" fmla="*/ 34252 h 68510"/>
                    <a:gd name="connsiteX12" fmla="*/ 35852 w 39713"/>
                    <a:gd name="connsiteY12" fmla="*/ 27852 h 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13" h="68510">
                      <a:moveTo>
                        <a:pt x="35852" y="27852"/>
                      </a:moveTo>
                      <a:cubicBezTo>
                        <a:pt x="35852" y="26252"/>
                        <a:pt x="37451" y="26252"/>
                        <a:pt x="37451" y="24653"/>
                      </a:cubicBezTo>
                      <a:cubicBezTo>
                        <a:pt x="39051" y="21453"/>
                        <a:pt x="40651" y="16654"/>
                        <a:pt x="39051" y="11854"/>
                      </a:cubicBezTo>
                      <a:cubicBezTo>
                        <a:pt x="37451" y="8654"/>
                        <a:pt x="35852" y="3855"/>
                        <a:pt x="31052" y="2255"/>
                      </a:cubicBezTo>
                      <a:cubicBezTo>
                        <a:pt x="23053" y="-2544"/>
                        <a:pt x="13454" y="655"/>
                        <a:pt x="8654" y="8654"/>
                      </a:cubicBezTo>
                      <a:cubicBezTo>
                        <a:pt x="655" y="23053"/>
                        <a:pt x="-2545" y="40651"/>
                        <a:pt x="2255" y="56649"/>
                      </a:cubicBezTo>
                      <a:cubicBezTo>
                        <a:pt x="3855" y="59849"/>
                        <a:pt x="5455" y="64648"/>
                        <a:pt x="10254" y="66248"/>
                      </a:cubicBezTo>
                      <a:cubicBezTo>
                        <a:pt x="13454" y="67848"/>
                        <a:pt x="18254" y="69448"/>
                        <a:pt x="23053" y="67848"/>
                      </a:cubicBezTo>
                      <a:cubicBezTo>
                        <a:pt x="26253" y="66248"/>
                        <a:pt x="31052" y="64648"/>
                        <a:pt x="32652" y="59849"/>
                      </a:cubicBezTo>
                      <a:cubicBezTo>
                        <a:pt x="34252" y="56649"/>
                        <a:pt x="35852" y="51850"/>
                        <a:pt x="34252" y="47050"/>
                      </a:cubicBezTo>
                      <a:cubicBezTo>
                        <a:pt x="34252" y="45451"/>
                        <a:pt x="34252" y="43851"/>
                        <a:pt x="32652" y="42251"/>
                      </a:cubicBezTo>
                      <a:cubicBezTo>
                        <a:pt x="32652" y="39051"/>
                        <a:pt x="32652" y="37451"/>
                        <a:pt x="32652" y="34252"/>
                      </a:cubicBezTo>
                      <a:cubicBezTo>
                        <a:pt x="34252" y="32652"/>
                        <a:pt x="35852" y="31052"/>
                        <a:pt x="35852" y="27852"/>
                      </a:cubicBezTo>
                      <a:close/>
                    </a:path>
                  </a:pathLst>
                </a:custGeom>
                <a:solidFill>
                  <a:srgbClr val="7FC97E"/>
                </a:solidFill>
                <a:ln w="15995" cap="flat">
                  <a:noFill/>
                  <a:prstDash val="solid"/>
                  <a:miter/>
                </a:ln>
              </p:spPr>
              <p:txBody>
                <a:bodyPr rtlCol="0" anchor="ctr"/>
                <a:lstStyle/>
                <a:p>
                  <a:endParaRPr lang="en-US"/>
                </a:p>
              </p:txBody>
            </p:sp>
            <p:sp>
              <p:nvSpPr>
                <p:cNvPr id="91" name="รูปแบบอิสระ: รูปร่าง 90">
                  <a:extLst>
                    <a:ext uri="{FF2B5EF4-FFF2-40B4-BE49-F238E27FC236}">
                      <a16:creationId xmlns:a16="http://schemas.microsoft.com/office/drawing/2014/main" xmlns="" id="{FC023F38-E051-4250-9410-9FFBB695C0EA}"/>
                    </a:ext>
                  </a:extLst>
                </p:cNvPr>
                <p:cNvSpPr/>
                <p:nvPr/>
              </p:nvSpPr>
              <p:spPr>
                <a:xfrm>
                  <a:off x="5969920" y="1080648"/>
                  <a:ext cx="43808" cy="80074"/>
                </a:xfrm>
                <a:custGeom>
                  <a:avLst/>
                  <a:gdLst>
                    <a:gd name="connsiteX0" fmla="*/ 43502 w 43808"/>
                    <a:gd name="connsiteY0" fmla="*/ 60035 h 80074"/>
                    <a:gd name="connsiteX1" fmla="*/ 30703 w 43808"/>
                    <a:gd name="connsiteY1" fmla="*/ 12040 h 80074"/>
                    <a:gd name="connsiteX2" fmla="*/ 11505 w 43808"/>
                    <a:gd name="connsiteY2" fmla="*/ 841 h 80074"/>
                    <a:gd name="connsiteX3" fmla="*/ 307 w 43808"/>
                    <a:gd name="connsiteY3" fmla="*/ 20039 h 80074"/>
                    <a:gd name="connsiteX4" fmla="*/ 13105 w 43808"/>
                    <a:gd name="connsiteY4" fmla="*/ 68034 h 80074"/>
                    <a:gd name="connsiteX5" fmla="*/ 32303 w 43808"/>
                    <a:gd name="connsiteY5" fmla="*/ 79233 h 80074"/>
                    <a:gd name="connsiteX6" fmla="*/ 43502 w 43808"/>
                    <a:gd name="connsiteY6" fmla="*/ 60035 h 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08" h="80074">
                      <a:moveTo>
                        <a:pt x="43502" y="60035"/>
                      </a:moveTo>
                      <a:cubicBezTo>
                        <a:pt x="38702" y="44037"/>
                        <a:pt x="35503" y="28039"/>
                        <a:pt x="30703" y="12040"/>
                      </a:cubicBezTo>
                      <a:cubicBezTo>
                        <a:pt x="29103" y="4041"/>
                        <a:pt x="19504" y="-2358"/>
                        <a:pt x="11505" y="841"/>
                      </a:cubicBezTo>
                      <a:cubicBezTo>
                        <a:pt x="3506" y="4041"/>
                        <a:pt x="-1293" y="12040"/>
                        <a:pt x="307" y="20039"/>
                      </a:cubicBezTo>
                      <a:cubicBezTo>
                        <a:pt x="5106" y="36038"/>
                        <a:pt x="8306" y="52036"/>
                        <a:pt x="13105" y="68034"/>
                      </a:cubicBezTo>
                      <a:cubicBezTo>
                        <a:pt x="14705" y="76034"/>
                        <a:pt x="24304" y="82433"/>
                        <a:pt x="32303" y="79233"/>
                      </a:cubicBezTo>
                      <a:cubicBezTo>
                        <a:pt x="40302" y="76034"/>
                        <a:pt x="45102" y="68034"/>
                        <a:pt x="43502" y="60035"/>
                      </a:cubicBezTo>
                      <a:close/>
                    </a:path>
                  </a:pathLst>
                </a:custGeom>
                <a:solidFill>
                  <a:srgbClr val="7FC97E"/>
                </a:solidFill>
                <a:ln w="15995" cap="flat">
                  <a:noFill/>
                  <a:prstDash val="solid"/>
                  <a:miter/>
                </a:ln>
              </p:spPr>
              <p:txBody>
                <a:bodyPr rtlCol="0" anchor="ctr"/>
                <a:lstStyle/>
                <a:p>
                  <a:endParaRPr lang="en-US"/>
                </a:p>
              </p:txBody>
            </p:sp>
            <p:sp>
              <p:nvSpPr>
                <p:cNvPr id="92" name="รูปแบบอิสระ: รูปร่าง 91">
                  <a:extLst>
                    <a:ext uri="{FF2B5EF4-FFF2-40B4-BE49-F238E27FC236}">
                      <a16:creationId xmlns:a16="http://schemas.microsoft.com/office/drawing/2014/main" xmlns="" id="{FF7EA105-30CB-41A0-B676-818DC03C3768}"/>
                    </a:ext>
                  </a:extLst>
                </p:cNvPr>
                <p:cNvSpPr/>
                <p:nvPr/>
              </p:nvSpPr>
              <p:spPr>
                <a:xfrm>
                  <a:off x="5855038" y="1307066"/>
                  <a:ext cx="31996" cy="67192"/>
                </a:xfrm>
                <a:custGeom>
                  <a:avLst/>
                  <a:gdLst>
                    <a:gd name="connsiteX0" fmla="*/ 27197 w 31996"/>
                    <a:gd name="connsiteY0" fmla="*/ 4799 h 67192"/>
                    <a:gd name="connsiteX1" fmla="*/ 15998 w 31996"/>
                    <a:gd name="connsiteY1" fmla="*/ 0 h 67192"/>
                    <a:gd name="connsiteX2" fmla="*/ 0 w 31996"/>
                    <a:gd name="connsiteY2" fmla="*/ 15998 h 67192"/>
                    <a:gd name="connsiteX3" fmla="*/ 0 w 31996"/>
                    <a:gd name="connsiteY3" fmla="*/ 51195 h 67192"/>
                    <a:gd name="connsiteX4" fmla="*/ 4800 w 31996"/>
                    <a:gd name="connsiteY4" fmla="*/ 62393 h 67192"/>
                    <a:gd name="connsiteX5" fmla="*/ 15998 w 31996"/>
                    <a:gd name="connsiteY5" fmla="*/ 67193 h 67192"/>
                    <a:gd name="connsiteX6" fmla="*/ 31997 w 31996"/>
                    <a:gd name="connsiteY6" fmla="*/ 51195 h 67192"/>
                    <a:gd name="connsiteX7" fmla="*/ 31997 w 31996"/>
                    <a:gd name="connsiteY7" fmla="*/ 15998 h 67192"/>
                    <a:gd name="connsiteX8" fmla="*/ 27197 w 31996"/>
                    <a:gd name="connsiteY8" fmla="*/ 4799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6" h="67192">
                      <a:moveTo>
                        <a:pt x="27197" y="4799"/>
                      </a:moveTo>
                      <a:cubicBezTo>
                        <a:pt x="23997" y="1600"/>
                        <a:pt x="19198" y="0"/>
                        <a:pt x="15998" y="0"/>
                      </a:cubicBezTo>
                      <a:cubicBezTo>
                        <a:pt x="7999" y="0"/>
                        <a:pt x="0" y="6399"/>
                        <a:pt x="0" y="15998"/>
                      </a:cubicBezTo>
                      <a:lnTo>
                        <a:pt x="0" y="51195"/>
                      </a:lnTo>
                      <a:cubicBezTo>
                        <a:pt x="0" y="55994"/>
                        <a:pt x="1600" y="59194"/>
                        <a:pt x="4800" y="62393"/>
                      </a:cubicBezTo>
                      <a:cubicBezTo>
                        <a:pt x="7999" y="65593"/>
                        <a:pt x="12799" y="67193"/>
                        <a:pt x="15998" y="67193"/>
                      </a:cubicBezTo>
                      <a:cubicBezTo>
                        <a:pt x="23997" y="67193"/>
                        <a:pt x="31997" y="60794"/>
                        <a:pt x="31997" y="51195"/>
                      </a:cubicBezTo>
                      <a:lnTo>
                        <a:pt x="31997" y="15998"/>
                      </a:lnTo>
                      <a:cubicBezTo>
                        <a:pt x="31997" y="12799"/>
                        <a:pt x="30397" y="7999"/>
                        <a:pt x="27197" y="4799"/>
                      </a:cubicBezTo>
                      <a:close/>
                    </a:path>
                  </a:pathLst>
                </a:custGeom>
                <a:solidFill>
                  <a:srgbClr val="7FC97E"/>
                </a:solidFill>
                <a:ln w="15995" cap="flat">
                  <a:noFill/>
                  <a:prstDash val="solid"/>
                  <a:miter/>
                </a:ln>
              </p:spPr>
              <p:txBody>
                <a:bodyPr rtlCol="0" anchor="ctr"/>
                <a:lstStyle/>
                <a:p>
                  <a:endParaRPr lang="en-US"/>
                </a:p>
              </p:txBody>
            </p:sp>
            <p:grpSp>
              <p:nvGrpSpPr>
                <p:cNvPr id="93" name="กราฟิก 5">
                  <a:extLst>
                    <a:ext uri="{FF2B5EF4-FFF2-40B4-BE49-F238E27FC236}">
                      <a16:creationId xmlns:a16="http://schemas.microsoft.com/office/drawing/2014/main" xmlns="" id="{2780A416-1D65-4DA9-B69A-2D1F34461626}"/>
                    </a:ext>
                  </a:extLst>
                </p:cNvPr>
                <p:cNvGrpSpPr/>
                <p:nvPr/>
              </p:nvGrpSpPr>
              <p:grpSpPr>
                <a:xfrm>
                  <a:off x="6838935" y="1499046"/>
                  <a:ext cx="204778" cy="230375"/>
                  <a:chOff x="6838935" y="1499046"/>
                  <a:chExt cx="204778" cy="230375"/>
                </a:xfrm>
                <a:solidFill>
                  <a:schemeClr val="accent1"/>
                </a:solidFill>
              </p:grpSpPr>
              <p:sp>
                <p:nvSpPr>
                  <p:cNvPr id="94" name="รูปแบบอิสระ: รูปร่าง 93">
                    <a:extLst>
                      <a:ext uri="{FF2B5EF4-FFF2-40B4-BE49-F238E27FC236}">
                        <a16:creationId xmlns:a16="http://schemas.microsoft.com/office/drawing/2014/main" xmlns="" id="{7B8F6615-6991-463F-A400-C0EC6A7DCB59}"/>
                      </a:ext>
                    </a:extLst>
                  </p:cNvPr>
                  <p:cNvSpPr/>
                  <p:nvPr/>
                </p:nvSpPr>
                <p:spPr>
                  <a:xfrm>
                    <a:off x="6838935" y="1499046"/>
                    <a:ext cx="204778" cy="230375"/>
                  </a:xfrm>
                  <a:custGeom>
                    <a:avLst/>
                    <a:gdLst>
                      <a:gd name="connsiteX0" fmla="*/ 204779 w 204778"/>
                      <a:gd name="connsiteY0" fmla="*/ 115188 h 230375"/>
                      <a:gd name="connsiteX1" fmla="*/ 102390 w 204778"/>
                      <a:gd name="connsiteY1" fmla="*/ 230376 h 230375"/>
                      <a:gd name="connsiteX2" fmla="*/ 0 w 204778"/>
                      <a:gd name="connsiteY2" fmla="*/ 115188 h 230375"/>
                      <a:gd name="connsiteX3" fmla="*/ 102390 w 204778"/>
                      <a:gd name="connsiteY3" fmla="*/ 0 h 230375"/>
                      <a:gd name="connsiteX4" fmla="*/ 204779 w 204778"/>
                      <a:gd name="connsiteY4" fmla="*/ 115188 h 23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8" h="230375">
                        <a:moveTo>
                          <a:pt x="204779" y="115188"/>
                        </a:moveTo>
                        <a:cubicBezTo>
                          <a:pt x="204779" y="178804"/>
                          <a:pt x="158937" y="230376"/>
                          <a:pt x="102390" y="230376"/>
                        </a:cubicBezTo>
                        <a:cubicBezTo>
                          <a:pt x="45841" y="230376"/>
                          <a:pt x="0" y="178804"/>
                          <a:pt x="0" y="115188"/>
                        </a:cubicBezTo>
                        <a:cubicBezTo>
                          <a:pt x="0" y="51571"/>
                          <a:pt x="45842" y="0"/>
                          <a:pt x="102390" y="0"/>
                        </a:cubicBezTo>
                        <a:cubicBezTo>
                          <a:pt x="158938" y="0"/>
                          <a:pt x="204779" y="51571"/>
                          <a:pt x="204779" y="115188"/>
                        </a:cubicBezTo>
                        <a:close/>
                      </a:path>
                    </a:pathLst>
                  </a:custGeom>
                  <a:solidFill>
                    <a:srgbClr val="080808"/>
                  </a:solidFill>
                  <a:ln w="15995" cap="flat">
                    <a:noFill/>
                    <a:prstDash val="solid"/>
                    <a:miter/>
                  </a:ln>
                </p:spPr>
                <p:txBody>
                  <a:bodyPr rtlCol="0" anchor="ctr"/>
                  <a:lstStyle/>
                  <a:p>
                    <a:endParaRPr lang="en-US"/>
                  </a:p>
                </p:txBody>
              </p:sp>
              <p:sp>
                <p:nvSpPr>
                  <p:cNvPr id="95" name="รูปแบบอิสระ: รูปร่าง 94">
                    <a:extLst>
                      <a:ext uri="{FF2B5EF4-FFF2-40B4-BE49-F238E27FC236}">
                        <a16:creationId xmlns:a16="http://schemas.microsoft.com/office/drawing/2014/main" xmlns="" id="{96C3AAD5-89C2-48CB-BA69-5A6E29F49D38}"/>
                      </a:ext>
                    </a:extLst>
                  </p:cNvPr>
                  <p:cNvSpPr/>
                  <p:nvPr/>
                </p:nvSpPr>
                <p:spPr>
                  <a:xfrm>
                    <a:off x="6947724" y="1524643"/>
                    <a:ext cx="57593" cy="57593"/>
                  </a:xfrm>
                  <a:custGeom>
                    <a:avLst/>
                    <a:gdLst>
                      <a:gd name="connsiteX0" fmla="*/ 57594 w 57593"/>
                      <a:gd name="connsiteY0" fmla="*/ 28797 h 57593"/>
                      <a:gd name="connsiteX1" fmla="*/ 28797 w 57593"/>
                      <a:gd name="connsiteY1" fmla="*/ 57594 h 57593"/>
                      <a:gd name="connsiteX2" fmla="*/ 0 w 57593"/>
                      <a:gd name="connsiteY2" fmla="*/ 28797 h 57593"/>
                      <a:gd name="connsiteX3" fmla="*/ 28797 w 57593"/>
                      <a:gd name="connsiteY3" fmla="*/ 0 h 57593"/>
                      <a:gd name="connsiteX4" fmla="*/ 57594 w 57593"/>
                      <a:gd name="connsiteY4" fmla="*/ 28797 h 5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93" h="57593">
                        <a:moveTo>
                          <a:pt x="57594" y="28797"/>
                        </a:moveTo>
                        <a:cubicBezTo>
                          <a:pt x="57594" y="44701"/>
                          <a:pt x="44701" y="57594"/>
                          <a:pt x="28797" y="57594"/>
                        </a:cubicBezTo>
                        <a:cubicBezTo>
                          <a:pt x="12893" y="57594"/>
                          <a:pt x="0" y="44701"/>
                          <a:pt x="0" y="28797"/>
                        </a:cubicBezTo>
                        <a:cubicBezTo>
                          <a:pt x="0" y="12893"/>
                          <a:pt x="12893" y="0"/>
                          <a:pt x="28797" y="0"/>
                        </a:cubicBezTo>
                        <a:cubicBezTo>
                          <a:pt x="44701" y="0"/>
                          <a:pt x="57594" y="12893"/>
                          <a:pt x="57594" y="28797"/>
                        </a:cubicBezTo>
                        <a:close/>
                      </a:path>
                    </a:pathLst>
                  </a:custGeom>
                  <a:solidFill>
                    <a:srgbClr val="FFFFFF"/>
                  </a:solidFill>
                  <a:ln w="15995" cap="flat">
                    <a:noFill/>
                    <a:prstDash val="solid"/>
                    <a:miter/>
                  </a:ln>
                </p:spPr>
                <p:txBody>
                  <a:bodyPr rtlCol="0" anchor="ctr"/>
                  <a:lstStyle/>
                  <a:p>
                    <a:endParaRPr lang="en-US"/>
                  </a:p>
                </p:txBody>
              </p:sp>
            </p:grpSp>
            <p:grpSp>
              <p:nvGrpSpPr>
                <p:cNvPr id="96" name="กราฟิก 5">
                  <a:extLst>
                    <a:ext uri="{FF2B5EF4-FFF2-40B4-BE49-F238E27FC236}">
                      <a16:creationId xmlns:a16="http://schemas.microsoft.com/office/drawing/2014/main" xmlns="" id="{2780A416-1D65-4DA9-B69A-2D1F34461626}"/>
                    </a:ext>
                  </a:extLst>
                </p:cNvPr>
                <p:cNvGrpSpPr/>
                <p:nvPr/>
              </p:nvGrpSpPr>
              <p:grpSpPr>
                <a:xfrm>
                  <a:off x="6349386" y="1499046"/>
                  <a:ext cx="204778" cy="230375"/>
                  <a:chOff x="6349386" y="1499046"/>
                  <a:chExt cx="204778" cy="230375"/>
                </a:xfrm>
                <a:solidFill>
                  <a:schemeClr val="accent1"/>
                </a:solidFill>
              </p:grpSpPr>
              <p:sp>
                <p:nvSpPr>
                  <p:cNvPr id="97" name="รูปแบบอิสระ: รูปร่าง 96">
                    <a:extLst>
                      <a:ext uri="{FF2B5EF4-FFF2-40B4-BE49-F238E27FC236}">
                        <a16:creationId xmlns:a16="http://schemas.microsoft.com/office/drawing/2014/main" xmlns="" id="{B2A2CFDB-69A3-45FB-A685-701062981A3B}"/>
                      </a:ext>
                    </a:extLst>
                  </p:cNvPr>
                  <p:cNvSpPr/>
                  <p:nvPr/>
                </p:nvSpPr>
                <p:spPr>
                  <a:xfrm>
                    <a:off x="6349386" y="1499046"/>
                    <a:ext cx="204778" cy="230375"/>
                  </a:xfrm>
                  <a:custGeom>
                    <a:avLst/>
                    <a:gdLst>
                      <a:gd name="connsiteX0" fmla="*/ 204779 w 204778"/>
                      <a:gd name="connsiteY0" fmla="*/ 115188 h 230375"/>
                      <a:gd name="connsiteX1" fmla="*/ 102389 w 204778"/>
                      <a:gd name="connsiteY1" fmla="*/ 230376 h 230375"/>
                      <a:gd name="connsiteX2" fmla="*/ 0 w 204778"/>
                      <a:gd name="connsiteY2" fmla="*/ 115188 h 230375"/>
                      <a:gd name="connsiteX3" fmla="*/ 102389 w 204778"/>
                      <a:gd name="connsiteY3" fmla="*/ 0 h 230375"/>
                      <a:gd name="connsiteX4" fmla="*/ 204779 w 204778"/>
                      <a:gd name="connsiteY4" fmla="*/ 115188 h 23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8" h="230375">
                        <a:moveTo>
                          <a:pt x="204779" y="115188"/>
                        </a:moveTo>
                        <a:cubicBezTo>
                          <a:pt x="204779" y="178804"/>
                          <a:pt x="158937" y="230376"/>
                          <a:pt x="102389" y="230376"/>
                        </a:cubicBezTo>
                        <a:cubicBezTo>
                          <a:pt x="45841" y="230376"/>
                          <a:pt x="0" y="178804"/>
                          <a:pt x="0" y="115188"/>
                        </a:cubicBezTo>
                        <a:cubicBezTo>
                          <a:pt x="0" y="51571"/>
                          <a:pt x="45842" y="0"/>
                          <a:pt x="102389" y="0"/>
                        </a:cubicBezTo>
                        <a:cubicBezTo>
                          <a:pt x="158938" y="0"/>
                          <a:pt x="204779" y="51571"/>
                          <a:pt x="204779" y="115188"/>
                        </a:cubicBezTo>
                        <a:close/>
                      </a:path>
                    </a:pathLst>
                  </a:custGeom>
                  <a:solidFill>
                    <a:srgbClr val="080808"/>
                  </a:solidFill>
                  <a:ln w="15995" cap="flat">
                    <a:noFill/>
                    <a:prstDash val="solid"/>
                    <a:miter/>
                  </a:ln>
                </p:spPr>
                <p:txBody>
                  <a:bodyPr rtlCol="0" anchor="ctr"/>
                  <a:lstStyle/>
                  <a:p>
                    <a:endParaRPr lang="en-US"/>
                  </a:p>
                </p:txBody>
              </p:sp>
              <p:sp>
                <p:nvSpPr>
                  <p:cNvPr id="98" name="รูปแบบอิสระ: รูปร่าง 97">
                    <a:extLst>
                      <a:ext uri="{FF2B5EF4-FFF2-40B4-BE49-F238E27FC236}">
                        <a16:creationId xmlns:a16="http://schemas.microsoft.com/office/drawing/2014/main" xmlns="" id="{E3BDE92C-62A2-4CFE-AC31-E02DC3E321B6}"/>
                      </a:ext>
                    </a:extLst>
                  </p:cNvPr>
                  <p:cNvSpPr/>
                  <p:nvPr/>
                </p:nvSpPr>
                <p:spPr>
                  <a:xfrm>
                    <a:off x="6464574" y="1524643"/>
                    <a:ext cx="57593" cy="57593"/>
                  </a:xfrm>
                  <a:custGeom>
                    <a:avLst/>
                    <a:gdLst>
                      <a:gd name="connsiteX0" fmla="*/ 57594 w 57593"/>
                      <a:gd name="connsiteY0" fmla="*/ 28797 h 57593"/>
                      <a:gd name="connsiteX1" fmla="*/ 28797 w 57593"/>
                      <a:gd name="connsiteY1" fmla="*/ 57594 h 57593"/>
                      <a:gd name="connsiteX2" fmla="*/ 0 w 57593"/>
                      <a:gd name="connsiteY2" fmla="*/ 28797 h 57593"/>
                      <a:gd name="connsiteX3" fmla="*/ 28797 w 57593"/>
                      <a:gd name="connsiteY3" fmla="*/ 0 h 57593"/>
                      <a:gd name="connsiteX4" fmla="*/ 57594 w 57593"/>
                      <a:gd name="connsiteY4" fmla="*/ 28797 h 5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93" h="57593">
                        <a:moveTo>
                          <a:pt x="57594" y="28797"/>
                        </a:moveTo>
                        <a:cubicBezTo>
                          <a:pt x="57594" y="44701"/>
                          <a:pt x="44701" y="57594"/>
                          <a:pt x="28797" y="57594"/>
                        </a:cubicBezTo>
                        <a:cubicBezTo>
                          <a:pt x="12893" y="57594"/>
                          <a:pt x="0" y="44701"/>
                          <a:pt x="0" y="28797"/>
                        </a:cubicBezTo>
                        <a:cubicBezTo>
                          <a:pt x="0" y="12893"/>
                          <a:pt x="12893" y="0"/>
                          <a:pt x="28797" y="0"/>
                        </a:cubicBezTo>
                        <a:cubicBezTo>
                          <a:pt x="44701" y="0"/>
                          <a:pt x="57594" y="12893"/>
                          <a:pt x="57594" y="28797"/>
                        </a:cubicBezTo>
                        <a:close/>
                      </a:path>
                    </a:pathLst>
                  </a:custGeom>
                  <a:solidFill>
                    <a:srgbClr val="FFFFFF"/>
                  </a:solidFill>
                  <a:ln w="15995" cap="flat">
                    <a:noFill/>
                    <a:prstDash val="solid"/>
                    <a:miter/>
                  </a:ln>
                </p:spPr>
                <p:txBody>
                  <a:bodyPr rtlCol="0" anchor="ctr"/>
                  <a:lstStyle/>
                  <a:p>
                    <a:endParaRPr lang="en-US"/>
                  </a:p>
                </p:txBody>
              </p:sp>
            </p:grpSp>
            <p:grpSp>
              <p:nvGrpSpPr>
                <p:cNvPr id="99" name="กราฟิก 5">
                  <a:extLst>
                    <a:ext uri="{FF2B5EF4-FFF2-40B4-BE49-F238E27FC236}">
                      <a16:creationId xmlns:a16="http://schemas.microsoft.com/office/drawing/2014/main" xmlns="" id="{2780A416-1D65-4DA9-B69A-2D1F34461626}"/>
                    </a:ext>
                  </a:extLst>
                </p:cNvPr>
                <p:cNvGrpSpPr/>
                <p:nvPr/>
              </p:nvGrpSpPr>
              <p:grpSpPr>
                <a:xfrm>
                  <a:off x="6555365" y="1766767"/>
                  <a:ext cx="247581" cy="161034"/>
                  <a:chOff x="6555365" y="1766767"/>
                  <a:chExt cx="247581" cy="161034"/>
                </a:xfrm>
                <a:solidFill>
                  <a:srgbClr val="080808"/>
                </a:solidFill>
              </p:grpSpPr>
              <p:sp>
                <p:nvSpPr>
                  <p:cNvPr id="100" name="รูปแบบอิสระ: รูปร่าง 99">
                    <a:extLst>
                      <a:ext uri="{FF2B5EF4-FFF2-40B4-BE49-F238E27FC236}">
                        <a16:creationId xmlns:a16="http://schemas.microsoft.com/office/drawing/2014/main" xmlns="" id="{D6C223D7-67A9-4DAE-BF29-78097BE6E652}"/>
                      </a:ext>
                    </a:extLst>
                  </p:cNvPr>
                  <p:cNvSpPr/>
                  <p:nvPr/>
                </p:nvSpPr>
                <p:spPr>
                  <a:xfrm>
                    <a:off x="6560426" y="1774617"/>
                    <a:ext cx="236113" cy="145739"/>
                  </a:xfrm>
                  <a:custGeom>
                    <a:avLst/>
                    <a:gdLst>
                      <a:gd name="connsiteX0" fmla="*/ 235314 w 236113"/>
                      <a:gd name="connsiteY0" fmla="*/ 5999 h 145739"/>
                      <a:gd name="connsiteX1" fmla="*/ 222515 w 236113"/>
                      <a:gd name="connsiteY1" fmla="*/ 5999 h 145739"/>
                      <a:gd name="connsiteX2" fmla="*/ 168120 w 236113"/>
                      <a:gd name="connsiteY2" fmla="*/ 119587 h 145739"/>
                      <a:gd name="connsiteX3" fmla="*/ 102527 w 236113"/>
                      <a:gd name="connsiteY3" fmla="*/ 132386 h 145739"/>
                      <a:gd name="connsiteX4" fmla="*/ 48133 w 236113"/>
                      <a:gd name="connsiteY4" fmla="*/ 97190 h 145739"/>
                      <a:gd name="connsiteX5" fmla="*/ 12937 w 236113"/>
                      <a:gd name="connsiteY5" fmla="*/ 21998 h 145739"/>
                      <a:gd name="connsiteX6" fmla="*/ 138 w 236113"/>
                      <a:gd name="connsiteY6" fmla="*/ 25197 h 145739"/>
                      <a:gd name="connsiteX7" fmla="*/ 91329 w 236113"/>
                      <a:gd name="connsiteY7" fmla="*/ 141985 h 145739"/>
                      <a:gd name="connsiteX8" fmla="*/ 216115 w 236113"/>
                      <a:gd name="connsiteY8" fmla="*/ 85991 h 145739"/>
                      <a:gd name="connsiteX9" fmla="*/ 235314 w 236113"/>
                      <a:gd name="connsiteY9" fmla="*/ 5999 h 14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13" h="145739">
                        <a:moveTo>
                          <a:pt x="235314" y="5999"/>
                        </a:moveTo>
                        <a:cubicBezTo>
                          <a:pt x="233714" y="-2000"/>
                          <a:pt x="220915" y="-2000"/>
                          <a:pt x="222515" y="5999"/>
                        </a:cubicBezTo>
                        <a:cubicBezTo>
                          <a:pt x="227314" y="50795"/>
                          <a:pt x="206516" y="95590"/>
                          <a:pt x="168120" y="119587"/>
                        </a:cubicBezTo>
                        <a:cubicBezTo>
                          <a:pt x="148922" y="130786"/>
                          <a:pt x="124925" y="137186"/>
                          <a:pt x="102527" y="132386"/>
                        </a:cubicBezTo>
                        <a:cubicBezTo>
                          <a:pt x="80130" y="127587"/>
                          <a:pt x="62531" y="114788"/>
                          <a:pt x="48133" y="97190"/>
                        </a:cubicBezTo>
                        <a:cubicBezTo>
                          <a:pt x="30535" y="76392"/>
                          <a:pt x="20936" y="49195"/>
                          <a:pt x="12937" y="21998"/>
                        </a:cubicBezTo>
                        <a:cubicBezTo>
                          <a:pt x="11337" y="13999"/>
                          <a:pt x="-1462" y="17198"/>
                          <a:pt x="138" y="25197"/>
                        </a:cubicBezTo>
                        <a:cubicBezTo>
                          <a:pt x="12937" y="73192"/>
                          <a:pt x="38534" y="125987"/>
                          <a:pt x="91329" y="141985"/>
                        </a:cubicBezTo>
                        <a:cubicBezTo>
                          <a:pt x="140923" y="156384"/>
                          <a:pt x="192118" y="127587"/>
                          <a:pt x="216115" y="85991"/>
                        </a:cubicBezTo>
                        <a:cubicBezTo>
                          <a:pt x="232114" y="61994"/>
                          <a:pt x="238513" y="33196"/>
                          <a:pt x="235314" y="5999"/>
                        </a:cubicBezTo>
                        <a:close/>
                      </a:path>
                    </a:pathLst>
                  </a:custGeom>
                  <a:solidFill>
                    <a:srgbClr val="080808"/>
                  </a:solidFill>
                  <a:ln w="15995"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56775C84-CD02-49B8-A51B-89A3AA76024C}"/>
                      </a:ext>
                    </a:extLst>
                  </p:cNvPr>
                  <p:cNvSpPr/>
                  <p:nvPr/>
                </p:nvSpPr>
                <p:spPr>
                  <a:xfrm>
                    <a:off x="6555365" y="1766767"/>
                    <a:ext cx="247581" cy="161034"/>
                  </a:xfrm>
                  <a:custGeom>
                    <a:avLst/>
                    <a:gdLst>
                      <a:gd name="connsiteX0" fmla="*/ 125187 w 247581"/>
                      <a:gd name="connsiteY0" fmla="*/ 161034 h 161034"/>
                      <a:gd name="connsiteX1" fmla="*/ 96390 w 247581"/>
                      <a:gd name="connsiteY1" fmla="*/ 156235 h 161034"/>
                      <a:gd name="connsiteX2" fmla="*/ 400 w 247581"/>
                      <a:gd name="connsiteY2" fmla="*/ 34647 h 161034"/>
                      <a:gd name="connsiteX3" fmla="*/ 9999 w 247581"/>
                      <a:gd name="connsiteY3" fmla="*/ 18649 h 161034"/>
                      <a:gd name="connsiteX4" fmla="*/ 25997 w 247581"/>
                      <a:gd name="connsiteY4" fmla="*/ 28248 h 161034"/>
                      <a:gd name="connsiteX5" fmla="*/ 59594 w 247581"/>
                      <a:gd name="connsiteY5" fmla="*/ 100241 h 161034"/>
                      <a:gd name="connsiteX6" fmla="*/ 109188 w 247581"/>
                      <a:gd name="connsiteY6" fmla="*/ 132237 h 161034"/>
                      <a:gd name="connsiteX7" fmla="*/ 168382 w 247581"/>
                      <a:gd name="connsiteY7" fmla="*/ 121038 h 161034"/>
                      <a:gd name="connsiteX8" fmla="*/ 219577 w 247581"/>
                      <a:gd name="connsiteY8" fmla="*/ 13850 h 161034"/>
                      <a:gd name="connsiteX9" fmla="*/ 224377 w 247581"/>
                      <a:gd name="connsiteY9" fmla="*/ 2651 h 161034"/>
                      <a:gd name="connsiteX10" fmla="*/ 238775 w 247581"/>
                      <a:gd name="connsiteY10" fmla="*/ 1051 h 161034"/>
                      <a:gd name="connsiteX11" fmla="*/ 246774 w 247581"/>
                      <a:gd name="connsiteY11" fmla="*/ 12250 h 161034"/>
                      <a:gd name="connsiteX12" fmla="*/ 229176 w 247581"/>
                      <a:gd name="connsiteY12" fmla="*/ 97041 h 161034"/>
                      <a:gd name="connsiteX13" fmla="*/ 125187 w 247581"/>
                      <a:gd name="connsiteY13" fmla="*/ 161034 h 161034"/>
                      <a:gd name="connsiteX14" fmla="*/ 233975 w 247581"/>
                      <a:gd name="connsiteY14" fmla="*/ 13850 h 161034"/>
                      <a:gd name="connsiteX15" fmla="*/ 233975 w 247581"/>
                      <a:gd name="connsiteY15" fmla="*/ 13850 h 161034"/>
                      <a:gd name="connsiteX16" fmla="*/ 233975 w 247581"/>
                      <a:gd name="connsiteY16" fmla="*/ 13850 h 161034"/>
                      <a:gd name="connsiteX17" fmla="*/ 235575 w 247581"/>
                      <a:gd name="connsiteY17" fmla="*/ 13850 h 161034"/>
                      <a:gd name="connsiteX18" fmla="*/ 235575 w 247581"/>
                      <a:gd name="connsiteY18" fmla="*/ 13850 h 161034"/>
                      <a:gd name="connsiteX19" fmla="*/ 241974 w 247581"/>
                      <a:gd name="connsiteY19" fmla="*/ 13850 h 161034"/>
                      <a:gd name="connsiteX20" fmla="*/ 235575 w 247581"/>
                      <a:gd name="connsiteY20" fmla="*/ 13850 h 16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7581" h="161034">
                        <a:moveTo>
                          <a:pt x="125187" y="161034"/>
                        </a:moveTo>
                        <a:cubicBezTo>
                          <a:pt x="115588" y="161034"/>
                          <a:pt x="105989" y="159434"/>
                          <a:pt x="96390" y="156235"/>
                        </a:cubicBezTo>
                        <a:cubicBezTo>
                          <a:pt x="51594" y="141836"/>
                          <a:pt x="19598" y="101840"/>
                          <a:pt x="400" y="34647"/>
                        </a:cubicBezTo>
                        <a:cubicBezTo>
                          <a:pt x="-1200" y="26648"/>
                          <a:pt x="1999" y="20249"/>
                          <a:pt x="9999" y="18649"/>
                        </a:cubicBezTo>
                        <a:cubicBezTo>
                          <a:pt x="17998" y="17049"/>
                          <a:pt x="24398" y="20249"/>
                          <a:pt x="25997" y="28248"/>
                        </a:cubicBezTo>
                        <a:cubicBezTo>
                          <a:pt x="32397" y="50646"/>
                          <a:pt x="41995" y="77843"/>
                          <a:pt x="59594" y="100241"/>
                        </a:cubicBezTo>
                        <a:cubicBezTo>
                          <a:pt x="69193" y="113039"/>
                          <a:pt x="86791" y="127438"/>
                          <a:pt x="109188" y="132237"/>
                        </a:cubicBezTo>
                        <a:cubicBezTo>
                          <a:pt x="128387" y="135437"/>
                          <a:pt x="149184" y="132237"/>
                          <a:pt x="168382" y="121038"/>
                        </a:cubicBezTo>
                        <a:cubicBezTo>
                          <a:pt x="203578" y="100241"/>
                          <a:pt x="224377" y="57045"/>
                          <a:pt x="219577" y="13850"/>
                        </a:cubicBezTo>
                        <a:cubicBezTo>
                          <a:pt x="219577" y="9050"/>
                          <a:pt x="221177" y="5850"/>
                          <a:pt x="224377" y="2651"/>
                        </a:cubicBezTo>
                        <a:cubicBezTo>
                          <a:pt x="227576" y="-549"/>
                          <a:pt x="233975" y="-549"/>
                          <a:pt x="238775" y="1051"/>
                        </a:cubicBezTo>
                        <a:cubicBezTo>
                          <a:pt x="243574" y="2651"/>
                          <a:pt x="246774" y="7450"/>
                          <a:pt x="246774" y="12250"/>
                        </a:cubicBezTo>
                        <a:cubicBezTo>
                          <a:pt x="249973" y="41047"/>
                          <a:pt x="243574" y="71443"/>
                          <a:pt x="229176" y="97041"/>
                        </a:cubicBezTo>
                        <a:cubicBezTo>
                          <a:pt x="209978" y="132237"/>
                          <a:pt x="169982" y="161034"/>
                          <a:pt x="125187" y="161034"/>
                        </a:cubicBezTo>
                        <a:close/>
                        <a:moveTo>
                          <a:pt x="233975" y="13850"/>
                        </a:moveTo>
                        <a:lnTo>
                          <a:pt x="233975" y="13850"/>
                        </a:lnTo>
                        <a:cubicBezTo>
                          <a:pt x="233975" y="13850"/>
                          <a:pt x="233975" y="13850"/>
                          <a:pt x="233975" y="13850"/>
                        </a:cubicBezTo>
                        <a:close/>
                        <a:moveTo>
                          <a:pt x="235575" y="13850"/>
                        </a:moveTo>
                        <a:cubicBezTo>
                          <a:pt x="235575" y="13850"/>
                          <a:pt x="235575" y="13850"/>
                          <a:pt x="235575" y="13850"/>
                        </a:cubicBezTo>
                        <a:lnTo>
                          <a:pt x="241974" y="13850"/>
                        </a:lnTo>
                        <a:lnTo>
                          <a:pt x="235575" y="13850"/>
                        </a:lnTo>
                        <a:close/>
                      </a:path>
                    </a:pathLst>
                  </a:custGeom>
                  <a:solidFill>
                    <a:srgbClr val="080808"/>
                  </a:solidFill>
                  <a:ln w="15995" cap="flat">
                    <a:noFill/>
                    <a:prstDash val="solid"/>
                    <a:miter/>
                  </a:ln>
                </p:spPr>
                <p:txBody>
                  <a:bodyPr rtlCol="0" anchor="ctr"/>
                  <a:lstStyle/>
                  <a:p>
                    <a:endParaRPr lang="en-US"/>
                  </a:p>
                </p:txBody>
              </p:sp>
            </p:grpSp>
            <p:sp>
              <p:nvSpPr>
                <p:cNvPr id="102" name="รูปแบบอิสระ: รูปร่าง 101">
                  <a:extLst>
                    <a:ext uri="{FF2B5EF4-FFF2-40B4-BE49-F238E27FC236}">
                      <a16:creationId xmlns:a16="http://schemas.microsoft.com/office/drawing/2014/main" xmlns="" id="{8A644900-EC34-4AD2-8F1C-1FCA78F653C8}"/>
                    </a:ext>
                  </a:extLst>
                </p:cNvPr>
                <p:cNvSpPr/>
                <p:nvPr/>
              </p:nvSpPr>
              <p:spPr>
                <a:xfrm>
                  <a:off x="6923726" y="1370667"/>
                  <a:ext cx="100789" cy="36440"/>
                </a:xfrm>
                <a:custGeom>
                  <a:avLst/>
                  <a:gdLst>
                    <a:gd name="connsiteX0" fmla="*/ 91190 w 100789"/>
                    <a:gd name="connsiteY0" fmla="*/ 11592 h 36440"/>
                    <a:gd name="connsiteX1" fmla="*/ 12798 w 100789"/>
                    <a:gd name="connsiteY1" fmla="*/ 393 h 36440"/>
                    <a:gd name="connsiteX2" fmla="*/ 0 w 100789"/>
                    <a:gd name="connsiteY2" fmla="*/ 13191 h 36440"/>
                    <a:gd name="connsiteX3" fmla="*/ 12798 w 100789"/>
                    <a:gd name="connsiteY3" fmla="*/ 25990 h 36440"/>
                    <a:gd name="connsiteX4" fmla="*/ 84791 w 100789"/>
                    <a:gd name="connsiteY4" fmla="*/ 35589 h 36440"/>
                    <a:gd name="connsiteX5" fmla="*/ 100789 w 100789"/>
                    <a:gd name="connsiteY5" fmla="*/ 25990 h 36440"/>
                    <a:gd name="connsiteX6" fmla="*/ 91190 w 100789"/>
                    <a:gd name="connsiteY6" fmla="*/ 11592 h 3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89" h="36440">
                      <a:moveTo>
                        <a:pt x="91190" y="11592"/>
                      </a:moveTo>
                      <a:cubicBezTo>
                        <a:pt x="65593" y="1993"/>
                        <a:pt x="38396" y="-1207"/>
                        <a:pt x="12798" y="393"/>
                      </a:cubicBezTo>
                      <a:cubicBezTo>
                        <a:pt x="6399" y="393"/>
                        <a:pt x="0" y="5192"/>
                        <a:pt x="0" y="13191"/>
                      </a:cubicBezTo>
                      <a:cubicBezTo>
                        <a:pt x="0" y="19591"/>
                        <a:pt x="6399" y="25990"/>
                        <a:pt x="12798" y="25990"/>
                      </a:cubicBezTo>
                      <a:cubicBezTo>
                        <a:pt x="38396" y="22790"/>
                        <a:pt x="60793" y="25990"/>
                        <a:pt x="84791" y="35589"/>
                      </a:cubicBezTo>
                      <a:cubicBezTo>
                        <a:pt x="91190" y="38789"/>
                        <a:pt x="99189" y="32390"/>
                        <a:pt x="100789" y="25990"/>
                      </a:cubicBezTo>
                      <a:cubicBezTo>
                        <a:pt x="100789" y="19591"/>
                        <a:pt x="97589" y="14791"/>
                        <a:pt x="91190" y="11592"/>
                      </a:cubicBezTo>
                      <a:close/>
                    </a:path>
                  </a:pathLst>
                </a:custGeom>
                <a:solidFill>
                  <a:srgbClr val="080808"/>
                </a:solidFill>
                <a:ln w="15995" cap="flat">
                  <a:noFill/>
                  <a:prstDash val="solid"/>
                  <a:miter/>
                </a:ln>
              </p:spPr>
              <p:txBody>
                <a:bodyPr rtlCol="0" anchor="ctr"/>
                <a:lstStyle/>
                <a:p>
                  <a:endParaRPr lang="en-US"/>
                </a:p>
              </p:txBody>
            </p:sp>
            <p:sp>
              <p:nvSpPr>
                <p:cNvPr id="103" name="รูปแบบอิสระ: รูปร่าง 102">
                  <a:extLst>
                    <a:ext uri="{FF2B5EF4-FFF2-40B4-BE49-F238E27FC236}">
                      <a16:creationId xmlns:a16="http://schemas.microsoft.com/office/drawing/2014/main" xmlns="" id="{4B1A2575-B560-4AE0-AF8D-2E00A5549F56}"/>
                    </a:ext>
                  </a:extLst>
                </p:cNvPr>
                <p:cNvSpPr/>
                <p:nvPr/>
              </p:nvSpPr>
              <p:spPr>
                <a:xfrm>
                  <a:off x="6376082" y="1356685"/>
                  <a:ext cx="96891" cy="40473"/>
                </a:xfrm>
                <a:custGeom>
                  <a:avLst/>
                  <a:gdLst>
                    <a:gd name="connsiteX0" fmla="*/ 86893 w 96891"/>
                    <a:gd name="connsiteY0" fmla="*/ 1576 h 40473"/>
                    <a:gd name="connsiteX1" fmla="*/ 5301 w 96891"/>
                    <a:gd name="connsiteY1" fmla="*/ 17574 h 40473"/>
                    <a:gd name="connsiteX2" fmla="*/ 2102 w 96891"/>
                    <a:gd name="connsiteY2" fmla="*/ 35172 h 40473"/>
                    <a:gd name="connsiteX3" fmla="*/ 19700 w 96891"/>
                    <a:gd name="connsiteY3" fmla="*/ 38372 h 40473"/>
                    <a:gd name="connsiteX4" fmla="*/ 22900 w 96891"/>
                    <a:gd name="connsiteY4" fmla="*/ 36772 h 40473"/>
                    <a:gd name="connsiteX5" fmla="*/ 26099 w 96891"/>
                    <a:gd name="connsiteY5" fmla="*/ 35172 h 40473"/>
                    <a:gd name="connsiteX6" fmla="*/ 34099 w 96891"/>
                    <a:gd name="connsiteY6" fmla="*/ 31973 h 40473"/>
                    <a:gd name="connsiteX7" fmla="*/ 42098 w 96891"/>
                    <a:gd name="connsiteY7" fmla="*/ 28773 h 40473"/>
                    <a:gd name="connsiteX8" fmla="*/ 45297 w 96891"/>
                    <a:gd name="connsiteY8" fmla="*/ 28773 h 40473"/>
                    <a:gd name="connsiteX9" fmla="*/ 46897 w 96891"/>
                    <a:gd name="connsiteY9" fmla="*/ 28773 h 40473"/>
                    <a:gd name="connsiteX10" fmla="*/ 46897 w 96891"/>
                    <a:gd name="connsiteY10" fmla="*/ 28773 h 40473"/>
                    <a:gd name="connsiteX11" fmla="*/ 50097 w 96891"/>
                    <a:gd name="connsiteY11" fmla="*/ 28773 h 40473"/>
                    <a:gd name="connsiteX12" fmla="*/ 67695 w 96891"/>
                    <a:gd name="connsiteY12" fmla="*/ 27173 h 40473"/>
                    <a:gd name="connsiteX13" fmla="*/ 70894 w 96891"/>
                    <a:gd name="connsiteY13" fmla="*/ 27173 h 40473"/>
                    <a:gd name="connsiteX14" fmla="*/ 74094 w 96891"/>
                    <a:gd name="connsiteY14" fmla="*/ 27173 h 40473"/>
                    <a:gd name="connsiteX15" fmla="*/ 82093 w 96891"/>
                    <a:gd name="connsiteY15" fmla="*/ 28773 h 40473"/>
                    <a:gd name="connsiteX16" fmla="*/ 96492 w 96891"/>
                    <a:gd name="connsiteY16" fmla="*/ 17574 h 40473"/>
                    <a:gd name="connsiteX17" fmla="*/ 86893 w 96891"/>
                    <a:gd name="connsiteY17" fmla="*/ 1576 h 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891" h="40473">
                      <a:moveTo>
                        <a:pt x="86893" y="1576"/>
                      </a:moveTo>
                      <a:cubicBezTo>
                        <a:pt x="58096" y="-3224"/>
                        <a:pt x="29299" y="3176"/>
                        <a:pt x="5301" y="17574"/>
                      </a:cubicBezTo>
                      <a:cubicBezTo>
                        <a:pt x="-1098" y="20774"/>
                        <a:pt x="-1098" y="30373"/>
                        <a:pt x="2102" y="35172"/>
                      </a:cubicBezTo>
                      <a:cubicBezTo>
                        <a:pt x="6901" y="41572"/>
                        <a:pt x="13300" y="41572"/>
                        <a:pt x="19700" y="38372"/>
                      </a:cubicBezTo>
                      <a:cubicBezTo>
                        <a:pt x="19700" y="38372"/>
                        <a:pt x="24499" y="35172"/>
                        <a:pt x="22900" y="36772"/>
                      </a:cubicBezTo>
                      <a:cubicBezTo>
                        <a:pt x="24499" y="36772"/>
                        <a:pt x="24499" y="35172"/>
                        <a:pt x="26099" y="35172"/>
                      </a:cubicBezTo>
                      <a:cubicBezTo>
                        <a:pt x="29299" y="33572"/>
                        <a:pt x="30899" y="31973"/>
                        <a:pt x="34099" y="31973"/>
                      </a:cubicBezTo>
                      <a:cubicBezTo>
                        <a:pt x="37298" y="30373"/>
                        <a:pt x="38898" y="30373"/>
                        <a:pt x="42098" y="28773"/>
                      </a:cubicBezTo>
                      <a:cubicBezTo>
                        <a:pt x="43698" y="28773"/>
                        <a:pt x="43698" y="28773"/>
                        <a:pt x="45297" y="28773"/>
                      </a:cubicBezTo>
                      <a:cubicBezTo>
                        <a:pt x="45297" y="28773"/>
                        <a:pt x="46897" y="28773"/>
                        <a:pt x="46897" y="28773"/>
                      </a:cubicBezTo>
                      <a:cubicBezTo>
                        <a:pt x="46897" y="28773"/>
                        <a:pt x="46897" y="28773"/>
                        <a:pt x="46897" y="28773"/>
                      </a:cubicBezTo>
                      <a:cubicBezTo>
                        <a:pt x="48497" y="28773"/>
                        <a:pt x="48497" y="28773"/>
                        <a:pt x="50097" y="28773"/>
                      </a:cubicBezTo>
                      <a:cubicBezTo>
                        <a:pt x="56496" y="27173"/>
                        <a:pt x="61295" y="27173"/>
                        <a:pt x="67695" y="27173"/>
                      </a:cubicBezTo>
                      <a:cubicBezTo>
                        <a:pt x="69295" y="27173"/>
                        <a:pt x="70894" y="27173"/>
                        <a:pt x="70894" y="27173"/>
                      </a:cubicBezTo>
                      <a:cubicBezTo>
                        <a:pt x="67695" y="27173"/>
                        <a:pt x="74094" y="27173"/>
                        <a:pt x="74094" y="27173"/>
                      </a:cubicBezTo>
                      <a:cubicBezTo>
                        <a:pt x="77294" y="27173"/>
                        <a:pt x="80494" y="27173"/>
                        <a:pt x="82093" y="28773"/>
                      </a:cubicBezTo>
                      <a:cubicBezTo>
                        <a:pt x="88493" y="30373"/>
                        <a:pt x="96492" y="25573"/>
                        <a:pt x="96492" y="17574"/>
                      </a:cubicBezTo>
                      <a:cubicBezTo>
                        <a:pt x="98092" y="9575"/>
                        <a:pt x="94892" y="1576"/>
                        <a:pt x="86893" y="1576"/>
                      </a:cubicBezTo>
                      <a:close/>
                    </a:path>
                  </a:pathLst>
                </a:custGeom>
                <a:solidFill>
                  <a:srgbClr val="080808"/>
                </a:solidFill>
                <a:ln w="15995" cap="flat">
                  <a:noFill/>
                  <a:prstDash val="solid"/>
                  <a:miter/>
                </a:ln>
              </p:spPr>
              <p:txBody>
                <a:bodyPr rtlCol="0" anchor="ctr"/>
                <a:lstStyle/>
                <a:p>
                  <a:endParaRPr lang="en-US"/>
                </a:p>
              </p:txBody>
            </p:sp>
            <p:sp>
              <p:nvSpPr>
                <p:cNvPr id="104" name="รูปแบบอิสระ: รูปร่าง 103">
                  <a:extLst>
                    <a:ext uri="{FF2B5EF4-FFF2-40B4-BE49-F238E27FC236}">
                      <a16:creationId xmlns:a16="http://schemas.microsoft.com/office/drawing/2014/main" xmlns="" id="{11707265-F090-4DF3-BE81-86CC15E9CBFC}"/>
                    </a:ext>
                  </a:extLst>
                </p:cNvPr>
                <p:cNvSpPr/>
                <p:nvPr/>
              </p:nvSpPr>
              <p:spPr>
                <a:xfrm>
                  <a:off x="6447924" y="429985"/>
                  <a:ext cx="598392" cy="367934"/>
                </a:xfrm>
                <a:custGeom>
                  <a:avLst/>
                  <a:gdLst>
                    <a:gd name="connsiteX0" fmla="*/ 566993 w 598392"/>
                    <a:gd name="connsiteY0" fmla="*/ 249947 h 367934"/>
                    <a:gd name="connsiteX1" fmla="*/ 512599 w 598392"/>
                    <a:gd name="connsiteY1" fmla="*/ 251546 h 367934"/>
                    <a:gd name="connsiteX2" fmla="*/ 451805 w 598392"/>
                    <a:gd name="connsiteY2" fmla="*/ 267545 h 367934"/>
                    <a:gd name="connsiteX3" fmla="*/ 405410 w 598392"/>
                    <a:gd name="connsiteY3" fmla="*/ 283543 h 367934"/>
                    <a:gd name="connsiteX4" fmla="*/ 456604 w 598392"/>
                    <a:gd name="connsiteY4" fmla="*/ 243547 h 367934"/>
                    <a:gd name="connsiteX5" fmla="*/ 518998 w 598392"/>
                    <a:gd name="connsiteY5" fmla="*/ 149157 h 367934"/>
                    <a:gd name="connsiteX6" fmla="*/ 485401 w 598392"/>
                    <a:gd name="connsiteY6" fmla="*/ 104362 h 367934"/>
                    <a:gd name="connsiteX7" fmla="*/ 429407 w 598392"/>
                    <a:gd name="connsiteY7" fmla="*/ 112361 h 367934"/>
                    <a:gd name="connsiteX8" fmla="*/ 389411 w 598392"/>
                    <a:gd name="connsiteY8" fmla="*/ 153957 h 367934"/>
                    <a:gd name="connsiteX9" fmla="*/ 354215 w 598392"/>
                    <a:gd name="connsiteY9" fmla="*/ 208351 h 367934"/>
                    <a:gd name="connsiteX10" fmla="*/ 328618 w 598392"/>
                    <a:gd name="connsiteY10" fmla="*/ 257946 h 367934"/>
                    <a:gd name="connsiteX11" fmla="*/ 330218 w 598392"/>
                    <a:gd name="connsiteY11" fmla="*/ 160356 h 367934"/>
                    <a:gd name="connsiteX12" fmla="*/ 325418 w 598392"/>
                    <a:gd name="connsiteY12" fmla="*/ 78765 h 367934"/>
                    <a:gd name="connsiteX13" fmla="*/ 306220 w 598392"/>
                    <a:gd name="connsiteY13" fmla="*/ 19571 h 367934"/>
                    <a:gd name="connsiteX14" fmla="*/ 202231 w 598392"/>
                    <a:gd name="connsiteY14" fmla="*/ 48368 h 367934"/>
                    <a:gd name="connsiteX15" fmla="*/ 200631 w 598392"/>
                    <a:gd name="connsiteY15" fmla="*/ 121960 h 367934"/>
                    <a:gd name="connsiteX16" fmla="*/ 215030 w 598392"/>
                    <a:gd name="connsiteY16" fmla="*/ 197152 h 367934"/>
                    <a:gd name="connsiteX17" fmla="*/ 245426 w 598392"/>
                    <a:gd name="connsiteY17" fmla="*/ 293142 h 367934"/>
                    <a:gd name="connsiteX18" fmla="*/ 167035 w 598392"/>
                    <a:gd name="connsiteY18" fmla="*/ 209951 h 367934"/>
                    <a:gd name="connsiteX19" fmla="*/ 117440 w 598392"/>
                    <a:gd name="connsiteY19" fmla="*/ 161956 h 367934"/>
                    <a:gd name="connsiteX20" fmla="*/ 53447 w 598392"/>
                    <a:gd name="connsiteY20" fmla="*/ 128359 h 367934"/>
                    <a:gd name="connsiteX21" fmla="*/ 2252 w 598392"/>
                    <a:gd name="connsiteY21" fmla="*/ 165156 h 367934"/>
                    <a:gd name="connsiteX22" fmla="*/ 16651 w 598392"/>
                    <a:gd name="connsiteY22" fmla="*/ 227549 h 367934"/>
                    <a:gd name="connsiteX23" fmla="*/ 120640 w 598392"/>
                    <a:gd name="connsiteY23" fmla="*/ 312340 h 367934"/>
                    <a:gd name="connsiteX24" fmla="*/ 264625 w 598392"/>
                    <a:gd name="connsiteY24" fmla="*/ 363535 h 367934"/>
                    <a:gd name="connsiteX25" fmla="*/ 279023 w 598392"/>
                    <a:gd name="connsiteY25" fmla="*/ 361935 h 367934"/>
                    <a:gd name="connsiteX26" fmla="*/ 301421 w 598392"/>
                    <a:gd name="connsiteY26" fmla="*/ 361935 h 367934"/>
                    <a:gd name="connsiteX27" fmla="*/ 309420 w 598392"/>
                    <a:gd name="connsiteY27" fmla="*/ 366734 h 367934"/>
                    <a:gd name="connsiteX28" fmla="*/ 322219 w 598392"/>
                    <a:gd name="connsiteY28" fmla="*/ 366734 h 367934"/>
                    <a:gd name="connsiteX29" fmla="*/ 357415 w 598392"/>
                    <a:gd name="connsiteY29" fmla="*/ 365135 h 367934"/>
                    <a:gd name="connsiteX30" fmla="*/ 376613 w 598392"/>
                    <a:gd name="connsiteY30" fmla="*/ 358735 h 367934"/>
                    <a:gd name="connsiteX31" fmla="*/ 445405 w 598392"/>
                    <a:gd name="connsiteY31" fmla="*/ 355536 h 367934"/>
                    <a:gd name="connsiteX32" fmla="*/ 515798 w 598392"/>
                    <a:gd name="connsiteY32" fmla="*/ 352336 h 367934"/>
                    <a:gd name="connsiteX33" fmla="*/ 573392 w 598392"/>
                    <a:gd name="connsiteY33" fmla="*/ 339537 h 367934"/>
                    <a:gd name="connsiteX34" fmla="*/ 566993 w 598392"/>
                    <a:gd name="connsiteY34" fmla="*/ 249947 h 36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392" h="367934">
                      <a:moveTo>
                        <a:pt x="566993" y="249947"/>
                      </a:moveTo>
                      <a:cubicBezTo>
                        <a:pt x="549395" y="243547"/>
                        <a:pt x="530197" y="248347"/>
                        <a:pt x="512599" y="251546"/>
                      </a:cubicBezTo>
                      <a:cubicBezTo>
                        <a:pt x="491801" y="256346"/>
                        <a:pt x="471003" y="261145"/>
                        <a:pt x="451805" y="267545"/>
                      </a:cubicBezTo>
                      <a:cubicBezTo>
                        <a:pt x="435807" y="272344"/>
                        <a:pt x="421408" y="277144"/>
                        <a:pt x="405410" y="283543"/>
                      </a:cubicBezTo>
                      <a:cubicBezTo>
                        <a:pt x="423008" y="270744"/>
                        <a:pt x="439006" y="256346"/>
                        <a:pt x="456604" y="243547"/>
                      </a:cubicBezTo>
                      <a:cubicBezTo>
                        <a:pt x="487001" y="219550"/>
                        <a:pt x="523798" y="193952"/>
                        <a:pt x="518998" y="149157"/>
                      </a:cubicBezTo>
                      <a:cubicBezTo>
                        <a:pt x="517398" y="128359"/>
                        <a:pt x="506199" y="110761"/>
                        <a:pt x="485401" y="104362"/>
                      </a:cubicBezTo>
                      <a:cubicBezTo>
                        <a:pt x="466204" y="96363"/>
                        <a:pt x="447005" y="102762"/>
                        <a:pt x="429407" y="112361"/>
                      </a:cubicBezTo>
                      <a:cubicBezTo>
                        <a:pt x="413409" y="123560"/>
                        <a:pt x="400610" y="137958"/>
                        <a:pt x="389411" y="153957"/>
                      </a:cubicBezTo>
                      <a:cubicBezTo>
                        <a:pt x="376613" y="171555"/>
                        <a:pt x="365414" y="190753"/>
                        <a:pt x="354215" y="208351"/>
                      </a:cubicBezTo>
                      <a:cubicBezTo>
                        <a:pt x="344616" y="224349"/>
                        <a:pt x="336617" y="240348"/>
                        <a:pt x="328618" y="257946"/>
                      </a:cubicBezTo>
                      <a:cubicBezTo>
                        <a:pt x="330218" y="225949"/>
                        <a:pt x="330218" y="192353"/>
                        <a:pt x="330218" y="160356"/>
                      </a:cubicBezTo>
                      <a:cubicBezTo>
                        <a:pt x="328618" y="133159"/>
                        <a:pt x="327018" y="105962"/>
                        <a:pt x="325418" y="78765"/>
                      </a:cubicBezTo>
                      <a:cubicBezTo>
                        <a:pt x="323819" y="57967"/>
                        <a:pt x="319019" y="35569"/>
                        <a:pt x="306220" y="19571"/>
                      </a:cubicBezTo>
                      <a:cubicBezTo>
                        <a:pt x="272624" y="-20425"/>
                        <a:pt x="216630" y="6772"/>
                        <a:pt x="202231" y="48368"/>
                      </a:cubicBezTo>
                      <a:cubicBezTo>
                        <a:pt x="194232" y="72365"/>
                        <a:pt x="197431" y="97963"/>
                        <a:pt x="200631" y="121960"/>
                      </a:cubicBezTo>
                      <a:cubicBezTo>
                        <a:pt x="203831" y="147557"/>
                        <a:pt x="208630" y="173155"/>
                        <a:pt x="215030" y="197152"/>
                      </a:cubicBezTo>
                      <a:cubicBezTo>
                        <a:pt x="223029" y="229149"/>
                        <a:pt x="232628" y="261145"/>
                        <a:pt x="245426" y="293142"/>
                      </a:cubicBezTo>
                      <a:cubicBezTo>
                        <a:pt x="219829" y="265945"/>
                        <a:pt x="192632" y="237148"/>
                        <a:pt x="167035" y="209951"/>
                      </a:cubicBezTo>
                      <a:cubicBezTo>
                        <a:pt x="151036" y="193952"/>
                        <a:pt x="135038" y="176354"/>
                        <a:pt x="117440" y="161956"/>
                      </a:cubicBezTo>
                      <a:cubicBezTo>
                        <a:pt x="98242" y="147557"/>
                        <a:pt x="77444" y="131559"/>
                        <a:pt x="53447" y="128359"/>
                      </a:cubicBezTo>
                      <a:cubicBezTo>
                        <a:pt x="29449" y="126760"/>
                        <a:pt x="8651" y="142758"/>
                        <a:pt x="2252" y="165156"/>
                      </a:cubicBezTo>
                      <a:cubicBezTo>
                        <a:pt x="-4147" y="187553"/>
                        <a:pt x="3852" y="209951"/>
                        <a:pt x="16651" y="227549"/>
                      </a:cubicBezTo>
                      <a:cubicBezTo>
                        <a:pt x="43848" y="262745"/>
                        <a:pt x="83844" y="291542"/>
                        <a:pt x="120640" y="312340"/>
                      </a:cubicBezTo>
                      <a:cubicBezTo>
                        <a:pt x="165435" y="337937"/>
                        <a:pt x="215030" y="355536"/>
                        <a:pt x="264625" y="363535"/>
                      </a:cubicBezTo>
                      <a:cubicBezTo>
                        <a:pt x="269424" y="365135"/>
                        <a:pt x="275824" y="363535"/>
                        <a:pt x="279023" y="361935"/>
                      </a:cubicBezTo>
                      <a:cubicBezTo>
                        <a:pt x="285422" y="366734"/>
                        <a:pt x="295021" y="366734"/>
                        <a:pt x="301421" y="361935"/>
                      </a:cubicBezTo>
                      <a:cubicBezTo>
                        <a:pt x="303020" y="363535"/>
                        <a:pt x="306220" y="365135"/>
                        <a:pt x="309420" y="366734"/>
                      </a:cubicBezTo>
                      <a:cubicBezTo>
                        <a:pt x="314220" y="368334"/>
                        <a:pt x="317419" y="368334"/>
                        <a:pt x="322219" y="366734"/>
                      </a:cubicBezTo>
                      <a:cubicBezTo>
                        <a:pt x="333417" y="368334"/>
                        <a:pt x="344616" y="368334"/>
                        <a:pt x="357415" y="365135"/>
                      </a:cubicBezTo>
                      <a:cubicBezTo>
                        <a:pt x="363814" y="363535"/>
                        <a:pt x="370214" y="360335"/>
                        <a:pt x="376613" y="358735"/>
                      </a:cubicBezTo>
                      <a:cubicBezTo>
                        <a:pt x="399010" y="357135"/>
                        <a:pt x="423008" y="357135"/>
                        <a:pt x="445405" y="355536"/>
                      </a:cubicBezTo>
                      <a:cubicBezTo>
                        <a:pt x="469403" y="353936"/>
                        <a:pt x="491801" y="353936"/>
                        <a:pt x="515798" y="352336"/>
                      </a:cubicBezTo>
                      <a:cubicBezTo>
                        <a:pt x="534996" y="350736"/>
                        <a:pt x="555794" y="350736"/>
                        <a:pt x="573392" y="339537"/>
                      </a:cubicBezTo>
                      <a:cubicBezTo>
                        <a:pt x="605389" y="321939"/>
                        <a:pt x="610188" y="264345"/>
                        <a:pt x="566993" y="249947"/>
                      </a:cubicBezTo>
                      <a:close/>
                    </a:path>
                  </a:pathLst>
                </a:custGeom>
                <a:solidFill>
                  <a:srgbClr val="FBB03B"/>
                </a:solidFill>
                <a:ln w="47985" cap="rnd">
                  <a:solidFill>
                    <a:srgbClr val="534741"/>
                  </a:solidFill>
                  <a:prstDash val="solid"/>
                  <a:round/>
                </a:ln>
              </p:spPr>
              <p:txBody>
                <a:bodyPr rtlCol="0" anchor="ctr"/>
                <a:lstStyle/>
                <a:p>
                  <a:endParaRPr lang="en-US"/>
                </a:p>
              </p:txBody>
            </p:sp>
          </p:grpSp>
          <p:sp>
            <p:nvSpPr>
              <p:cNvPr id="105" name="รูปแบบอิสระ: รูปร่าง 104">
                <a:extLst>
                  <a:ext uri="{FF2B5EF4-FFF2-40B4-BE49-F238E27FC236}">
                    <a16:creationId xmlns:a16="http://schemas.microsoft.com/office/drawing/2014/main" xmlns="" id="{57ECFAB0-7B52-463D-9F49-3518ECE79359}"/>
                  </a:ext>
                </a:extLst>
              </p:cNvPr>
              <p:cNvSpPr/>
              <p:nvPr/>
            </p:nvSpPr>
            <p:spPr>
              <a:xfrm>
                <a:off x="6945494" y="1730781"/>
                <a:ext cx="155813" cy="155569"/>
              </a:xfrm>
              <a:custGeom>
                <a:avLst/>
                <a:gdLst>
                  <a:gd name="connsiteX0" fmla="*/ 95020 w 155813"/>
                  <a:gd name="connsiteY0" fmla="*/ 1841 h 155569"/>
                  <a:gd name="connsiteX1" fmla="*/ 39026 w 155813"/>
                  <a:gd name="connsiteY1" fmla="*/ 9840 h 155569"/>
                  <a:gd name="connsiteX2" fmla="*/ 3830 w 155813"/>
                  <a:gd name="connsiteY2" fmla="*/ 53035 h 155569"/>
                  <a:gd name="connsiteX3" fmla="*/ 2230 w 155813"/>
                  <a:gd name="connsiteY3" fmla="*/ 99431 h 155569"/>
                  <a:gd name="connsiteX4" fmla="*/ 10229 w 155813"/>
                  <a:gd name="connsiteY4" fmla="*/ 118629 h 155569"/>
                  <a:gd name="connsiteX5" fmla="*/ 35826 w 155813"/>
                  <a:gd name="connsiteY5" fmla="*/ 144226 h 155569"/>
                  <a:gd name="connsiteX6" fmla="*/ 63024 w 155813"/>
                  <a:gd name="connsiteY6" fmla="*/ 152225 h 155569"/>
                  <a:gd name="connsiteX7" fmla="*/ 96620 w 155813"/>
                  <a:gd name="connsiteY7" fmla="*/ 153825 h 155569"/>
                  <a:gd name="connsiteX8" fmla="*/ 155814 w 155813"/>
                  <a:gd name="connsiteY8" fmla="*/ 77033 h 155569"/>
                  <a:gd name="connsiteX9" fmla="*/ 95020 w 155813"/>
                  <a:gd name="connsiteY9" fmla="*/ 1841 h 15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13" h="155569">
                    <a:moveTo>
                      <a:pt x="95020" y="1841"/>
                    </a:moveTo>
                    <a:cubicBezTo>
                      <a:pt x="75822" y="-1359"/>
                      <a:pt x="55024" y="-1359"/>
                      <a:pt x="39026" y="9840"/>
                    </a:cubicBezTo>
                    <a:cubicBezTo>
                      <a:pt x="21428" y="19439"/>
                      <a:pt x="10229" y="35437"/>
                      <a:pt x="3830" y="53035"/>
                    </a:cubicBezTo>
                    <a:cubicBezTo>
                      <a:pt x="-970" y="67434"/>
                      <a:pt x="-970" y="85032"/>
                      <a:pt x="2230" y="99431"/>
                    </a:cubicBezTo>
                    <a:cubicBezTo>
                      <a:pt x="3830" y="105830"/>
                      <a:pt x="7029" y="113829"/>
                      <a:pt x="10229" y="118629"/>
                    </a:cubicBezTo>
                    <a:cubicBezTo>
                      <a:pt x="16629" y="129827"/>
                      <a:pt x="24628" y="136227"/>
                      <a:pt x="35826" y="144226"/>
                    </a:cubicBezTo>
                    <a:cubicBezTo>
                      <a:pt x="42226" y="149025"/>
                      <a:pt x="51825" y="152225"/>
                      <a:pt x="63024" y="152225"/>
                    </a:cubicBezTo>
                    <a:cubicBezTo>
                      <a:pt x="72623" y="155425"/>
                      <a:pt x="83821" y="157025"/>
                      <a:pt x="96620" y="153825"/>
                    </a:cubicBezTo>
                    <a:cubicBezTo>
                      <a:pt x="131816" y="145826"/>
                      <a:pt x="155814" y="112229"/>
                      <a:pt x="155814" y="77033"/>
                    </a:cubicBezTo>
                    <a:cubicBezTo>
                      <a:pt x="155814" y="40237"/>
                      <a:pt x="130217" y="8240"/>
                      <a:pt x="95020" y="1841"/>
                    </a:cubicBezTo>
                    <a:close/>
                  </a:path>
                </a:pathLst>
              </a:custGeom>
              <a:solidFill>
                <a:srgbClr val="F9B4C4"/>
              </a:solidFill>
              <a:ln w="15995" cap="flat">
                <a:no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19CCD99C-452D-4633-98FD-2524F8DFC70E}"/>
                  </a:ext>
                </a:extLst>
              </p:cNvPr>
              <p:cNvSpPr/>
              <p:nvPr/>
            </p:nvSpPr>
            <p:spPr>
              <a:xfrm>
                <a:off x="6250279" y="1726015"/>
                <a:ext cx="156701" cy="157601"/>
              </a:xfrm>
              <a:custGeom>
                <a:avLst/>
                <a:gdLst>
                  <a:gd name="connsiteX0" fmla="*/ 132704 w 156701"/>
                  <a:gd name="connsiteY0" fmla="*/ 24204 h 157601"/>
                  <a:gd name="connsiteX1" fmla="*/ 113506 w 156701"/>
                  <a:gd name="connsiteY1" fmla="*/ 9806 h 157601"/>
                  <a:gd name="connsiteX2" fmla="*/ 76710 w 156701"/>
                  <a:gd name="connsiteY2" fmla="*/ 207 h 157601"/>
                  <a:gd name="connsiteX3" fmla="*/ 39914 w 156701"/>
                  <a:gd name="connsiteY3" fmla="*/ 13006 h 157601"/>
                  <a:gd name="connsiteX4" fmla="*/ 38314 w 156701"/>
                  <a:gd name="connsiteY4" fmla="*/ 13006 h 157601"/>
                  <a:gd name="connsiteX5" fmla="*/ 3117 w 156701"/>
                  <a:gd name="connsiteY5" fmla="*/ 102596 h 157601"/>
                  <a:gd name="connsiteX6" fmla="*/ 95908 w 156701"/>
                  <a:gd name="connsiteY6" fmla="*/ 155391 h 157601"/>
                  <a:gd name="connsiteX7" fmla="*/ 156701 w 156701"/>
                  <a:gd name="connsiteY7" fmla="*/ 78599 h 157601"/>
                  <a:gd name="connsiteX8" fmla="*/ 132704 w 156701"/>
                  <a:gd name="connsiteY8" fmla="*/ 24204 h 1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01" h="157601">
                    <a:moveTo>
                      <a:pt x="132704" y="24204"/>
                    </a:moveTo>
                    <a:cubicBezTo>
                      <a:pt x="127905" y="19405"/>
                      <a:pt x="121505" y="13006"/>
                      <a:pt x="113506" y="9806"/>
                    </a:cubicBezTo>
                    <a:cubicBezTo>
                      <a:pt x="100707" y="3407"/>
                      <a:pt x="89509" y="1807"/>
                      <a:pt x="76710" y="207"/>
                    </a:cubicBezTo>
                    <a:cubicBezTo>
                      <a:pt x="65511" y="-1393"/>
                      <a:pt x="49513" y="6606"/>
                      <a:pt x="39914" y="13006"/>
                    </a:cubicBezTo>
                    <a:cubicBezTo>
                      <a:pt x="39914" y="13006"/>
                      <a:pt x="38314" y="13006"/>
                      <a:pt x="38314" y="13006"/>
                    </a:cubicBezTo>
                    <a:cubicBezTo>
                      <a:pt x="6317" y="30604"/>
                      <a:pt x="-6481" y="69000"/>
                      <a:pt x="3117" y="102596"/>
                    </a:cubicBezTo>
                    <a:cubicBezTo>
                      <a:pt x="14316" y="142592"/>
                      <a:pt x="57512" y="164990"/>
                      <a:pt x="95908" y="155391"/>
                    </a:cubicBezTo>
                    <a:cubicBezTo>
                      <a:pt x="131104" y="147392"/>
                      <a:pt x="155102" y="113795"/>
                      <a:pt x="156701" y="78599"/>
                    </a:cubicBezTo>
                    <a:cubicBezTo>
                      <a:pt x="155102" y="59401"/>
                      <a:pt x="145503" y="38603"/>
                      <a:pt x="132704" y="24204"/>
                    </a:cubicBezTo>
                    <a:close/>
                  </a:path>
                </a:pathLst>
              </a:custGeom>
              <a:solidFill>
                <a:srgbClr val="F9B4C4"/>
              </a:solidFill>
              <a:ln w="15995" cap="flat">
                <a:noFill/>
                <a:prstDash val="solid"/>
                <a:miter/>
              </a:ln>
            </p:spPr>
            <p:txBody>
              <a:bodyPr rtlCol="0" anchor="ctr"/>
              <a:lstStyle/>
              <a:p>
                <a:endParaRPr lang="en-US"/>
              </a:p>
            </p:txBody>
          </p:sp>
        </p:grpSp>
        <p:grpSp>
          <p:nvGrpSpPr>
            <p:cNvPr id="107" name="กราฟิก 5">
              <a:extLst>
                <a:ext uri="{FF2B5EF4-FFF2-40B4-BE49-F238E27FC236}">
                  <a16:creationId xmlns:a16="http://schemas.microsoft.com/office/drawing/2014/main" xmlns="" id="{2780A416-1D65-4DA9-B69A-2D1F34461626}"/>
                </a:ext>
              </a:extLst>
            </p:cNvPr>
            <p:cNvGrpSpPr/>
            <p:nvPr/>
          </p:nvGrpSpPr>
          <p:grpSpPr>
            <a:xfrm>
              <a:off x="5085774" y="2402354"/>
              <a:ext cx="3284200" cy="2267559"/>
              <a:chOff x="5085774" y="2402354"/>
              <a:chExt cx="3284200" cy="2267559"/>
            </a:xfrm>
            <a:solidFill>
              <a:schemeClr val="accent1"/>
            </a:solidFill>
          </p:grpSpPr>
          <p:sp>
            <p:nvSpPr>
              <p:cNvPr id="108" name="รูปแบบอิสระ: รูปร่าง 107">
                <a:extLst>
                  <a:ext uri="{FF2B5EF4-FFF2-40B4-BE49-F238E27FC236}">
                    <a16:creationId xmlns:a16="http://schemas.microsoft.com/office/drawing/2014/main" xmlns="" id="{299B0DEA-94D0-4132-949C-057F5B93C343}"/>
                  </a:ext>
                </a:extLst>
              </p:cNvPr>
              <p:cNvSpPr/>
              <p:nvPr/>
            </p:nvSpPr>
            <p:spPr>
              <a:xfrm>
                <a:off x="5447081" y="2825307"/>
                <a:ext cx="2434944" cy="1844606"/>
              </a:xfrm>
              <a:custGeom>
                <a:avLst/>
                <a:gdLst>
                  <a:gd name="connsiteX0" fmla="*/ 0 w 2434944"/>
                  <a:gd name="connsiteY0" fmla="*/ 0 h 1844606"/>
                  <a:gd name="connsiteX1" fmla="*/ 195180 w 2434944"/>
                  <a:gd name="connsiteY1" fmla="*/ 1572635 h 1844606"/>
                  <a:gd name="connsiteX2" fmla="*/ 1188676 w 2434944"/>
                  <a:gd name="connsiteY2" fmla="*/ 1844607 h 1844606"/>
                  <a:gd name="connsiteX3" fmla="*/ 2231766 w 2434944"/>
                  <a:gd name="connsiteY3" fmla="*/ 1593433 h 1844606"/>
                  <a:gd name="connsiteX4" fmla="*/ 2434945 w 2434944"/>
                  <a:gd name="connsiteY4" fmla="*/ 0 h 1844606"/>
                  <a:gd name="connsiteX5" fmla="*/ 0 w 2434944"/>
                  <a:gd name="connsiteY5" fmla="*/ 0 h 184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944" h="1844606">
                    <a:moveTo>
                      <a:pt x="0" y="0"/>
                    </a:moveTo>
                    <a:cubicBezTo>
                      <a:pt x="0" y="0"/>
                      <a:pt x="71992" y="1300664"/>
                      <a:pt x="195180" y="1572635"/>
                    </a:cubicBezTo>
                    <a:cubicBezTo>
                      <a:pt x="318367" y="1844607"/>
                      <a:pt x="942301" y="1844607"/>
                      <a:pt x="1188676" y="1844607"/>
                    </a:cubicBezTo>
                    <a:cubicBezTo>
                      <a:pt x="1558237" y="1844607"/>
                      <a:pt x="2108579" y="1844607"/>
                      <a:pt x="2231766" y="1593433"/>
                    </a:cubicBezTo>
                    <a:cubicBezTo>
                      <a:pt x="2340555" y="1374256"/>
                      <a:pt x="2425346" y="223977"/>
                      <a:pt x="2434945" y="0"/>
                    </a:cubicBezTo>
                    <a:lnTo>
                      <a:pt x="0" y="0"/>
                    </a:lnTo>
                    <a:close/>
                  </a:path>
                </a:pathLst>
              </a:custGeom>
              <a:solidFill>
                <a:srgbClr val="A1C8E5"/>
              </a:solidFill>
              <a:ln w="15995"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6FDBA72D-C5AF-402C-B044-C7407E5C6FA6}"/>
                  </a:ext>
                </a:extLst>
              </p:cNvPr>
              <p:cNvSpPr/>
              <p:nvPr/>
            </p:nvSpPr>
            <p:spPr>
              <a:xfrm>
                <a:off x="5738251" y="3491844"/>
                <a:ext cx="2058333" cy="1087250"/>
              </a:xfrm>
              <a:custGeom>
                <a:avLst/>
                <a:gdLst>
                  <a:gd name="connsiteX0" fmla="*/ 2047785 w 2058333"/>
                  <a:gd name="connsiteY0" fmla="*/ 112582 h 1087250"/>
                  <a:gd name="connsiteX1" fmla="*/ 0 w 2058333"/>
                  <a:gd name="connsiteY1" fmla="*/ 14992 h 1087250"/>
                  <a:gd name="connsiteX2" fmla="*/ 163183 w 2058333"/>
                  <a:gd name="connsiteY2" fmla="*/ 762114 h 1087250"/>
                  <a:gd name="connsiteX3" fmla="*/ 1756616 w 2058333"/>
                  <a:gd name="connsiteY3" fmla="*/ 1054883 h 1087250"/>
                  <a:gd name="connsiteX4" fmla="*/ 2047785 w 2058333"/>
                  <a:gd name="connsiteY4" fmla="*/ 112582 h 108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33" h="1087250">
                    <a:moveTo>
                      <a:pt x="2047785" y="112582"/>
                    </a:moveTo>
                    <a:cubicBezTo>
                      <a:pt x="2047785" y="112582"/>
                      <a:pt x="0" y="-49001"/>
                      <a:pt x="0" y="14992"/>
                    </a:cubicBezTo>
                    <a:cubicBezTo>
                      <a:pt x="0" y="80585"/>
                      <a:pt x="0" y="630927"/>
                      <a:pt x="163183" y="762114"/>
                    </a:cubicBezTo>
                    <a:cubicBezTo>
                      <a:pt x="326366" y="891700"/>
                      <a:pt x="1366257" y="1184469"/>
                      <a:pt x="1756616" y="1054883"/>
                    </a:cubicBezTo>
                    <a:cubicBezTo>
                      <a:pt x="2143775" y="923697"/>
                      <a:pt x="2047785" y="112582"/>
                      <a:pt x="2047785" y="112582"/>
                    </a:cubicBezTo>
                    <a:close/>
                  </a:path>
                </a:pathLst>
              </a:custGeom>
              <a:solidFill>
                <a:srgbClr val="D0E1F3"/>
              </a:solidFill>
              <a:ln w="15995" cap="flat">
                <a:noFill/>
                <a:prstDash val="solid"/>
                <a:miter/>
              </a:ln>
            </p:spPr>
            <p:txBody>
              <a:bodyPr rtlCol="0" anchor="ctr"/>
              <a:lstStyle/>
              <a:p>
                <a:endParaRPr lang="en-US"/>
              </a:p>
            </p:txBody>
          </p:sp>
          <p:sp>
            <p:nvSpPr>
              <p:cNvPr id="110" name="รูปแบบอิสระ: รูปร่าง 109">
                <a:extLst>
                  <a:ext uri="{FF2B5EF4-FFF2-40B4-BE49-F238E27FC236}">
                    <a16:creationId xmlns:a16="http://schemas.microsoft.com/office/drawing/2014/main" xmlns="" id="{E26D3678-2565-420D-8E4F-6F1EDF69F77A}"/>
                  </a:ext>
                </a:extLst>
              </p:cNvPr>
              <p:cNvSpPr/>
              <p:nvPr/>
            </p:nvSpPr>
            <p:spPr>
              <a:xfrm>
                <a:off x="5447081" y="2825307"/>
                <a:ext cx="2434944" cy="1844606"/>
              </a:xfrm>
              <a:custGeom>
                <a:avLst/>
                <a:gdLst>
                  <a:gd name="connsiteX0" fmla="*/ 0 w 2434944"/>
                  <a:gd name="connsiteY0" fmla="*/ 0 h 1844606"/>
                  <a:gd name="connsiteX1" fmla="*/ 195180 w 2434944"/>
                  <a:gd name="connsiteY1" fmla="*/ 1572635 h 1844606"/>
                  <a:gd name="connsiteX2" fmla="*/ 1188676 w 2434944"/>
                  <a:gd name="connsiteY2" fmla="*/ 1844607 h 1844606"/>
                  <a:gd name="connsiteX3" fmla="*/ 2231766 w 2434944"/>
                  <a:gd name="connsiteY3" fmla="*/ 1593433 h 1844606"/>
                  <a:gd name="connsiteX4" fmla="*/ 2434945 w 2434944"/>
                  <a:gd name="connsiteY4" fmla="*/ 0 h 1844606"/>
                  <a:gd name="connsiteX5" fmla="*/ 0 w 2434944"/>
                  <a:gd name="connsiteY5" fmla="*/ 0 h 184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944" h="1844606">
                    <a:moveTo>
                      <a:pt x="0" y="0"/>
                    </a:moveTo>
                    <a:cubicBezTo>
                      <a:pt x="0" y="0"/>
                      <a:pt x="71992" y="1300664"/>
                      <a:pt x="195180" y="1572635"/>
                    </a:cubicBezTo>
                    <a:cubicBezTo>
                      <a:pt x="318367" y="1844607"/>
                      <a:pt x="942301" y="1844607"/>
                      <a:pt x="1188676" y="1844607"/>
                    </a:cubicBezTo>
                    <a:cubicBezTo>
                      <a:pt x="1558237" y="1844607"/>
                      <a:pt x="2108579" y="1844607"/>
                      <a:pt x="2231766" y="1593433"/>
                    </a:cubicBezTo>
                    <a:cubicBezTo>
                      <a:pt x="2340555" y="1374256"/>
                      <a:pt x="2425346" y="223977"/>
                      <a:pt x="2434945" y="0"/>
                    </a:cubicBezTo>
                    <a:lnTo>
                      <a:pt x="0" y="0"/>
                    </a:lnTo>
                    <a:close/>
                  </a:path>
                </a:pathLst>
              </a:custGeom>
              <a:noFill/>
              <a:ln w="47985" cap="flat">
                <a:solidFill>
                  <a:srgbClr val="534741"/>
                </a:solidFill>
                <a:prstDash val="solid"/>
                <a:miter/>
              </a:ln>
            </p:spPr>
            <p:txBody>
              <a:bodyPr rtlCol="0" anchor="ctr"/>
              <a:lstStyle/>
              <a:p>
                <a:endParaRPr lang="en-US"/>
              </a:p>
            </p:txBody>
          </p:sp>
          <p:sp>
            <p:nvSpPr>
              <p:cNvPr id="111" name="รูปแบบอิสระ: รูปร่าง 110">
                <a:extLst>
                  <a:ext uri="{FF2B5EF4-FFF2-40B4-BE49-F238E27FC236}">
                    <a16:creationId xmlns:a16="http://schemas.microsoft.com/office/drawing/2014/main" xmlns="" id="{30FFA595-4CC7-434E-98C6-C6E9F67C6D41}"/>
                  </a:ext>
                </a:extLst>
              </p:cNvPr>
              <p:cNvSpPr/>
              <p:nvPr/>
            </p:nvSpPr>
            <p:spPr>
              <a:xfrm>
                <a:off x="5085774" y="2409799"/>
                <a:ext cx="3284200" cy="853873"/>
              </a:xfrm>
              <a:custGeom>
                <a:avLst/>
                <a:gdLst>
                  <a:gd name="connsiteX0" fmla="*/ 415701 w 3284200"/>
                  <a:gd name="connsiteY0" fmla="*/ 793069 h 853873"/>
                  <a:gd name="connsiteX1" fmla="*/ 1345 w 3284200"/>
                  <a:gd name="connsiteY1" fmla="*/ 385112 h 853873"/>
                  <a:gd name="connsiteX2" fmla="*/ 562886 w 3284200"/>
                  <a:gd name="connsiteY2" fmla="*/ 4352 h 853873"/>
                  <a:gd name="connsiteX3" fmla="*/ 3018629 w 3284200"/>
                  <a:gd name="connsiteY3" fmla="*/ 58746 h 853873"/>
                  <a:gd name="connsiteX4" fmla="*/ 3284201 w 3284200"/>
                  <a:gd name="connsiteY4" fmla="*/ 385112 h 853873"/>
                  <a:gd name="connsiteX5" fmla="*/ 2689063 w 3284200"/>
                  <a:gd name="connsiteY5" fmla="*/ 853863 h 853873"/>
                  <a:gd name="connsiteX6" fmla="*/ 415701 w 3284200"/>
                  <a:gd name="connsiteY6" fmla="*/ 793069 h 85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4200" h="853873">
                    <a:moveTo>
                      <a:pt x="415701" y="793069"/>
                    </a:moveTo>
                    <a:cubicBezTo>
                      <a:pt x="415701" y="793069"/>
                      <a:pt x="-27452" y="793069"/>
                      <a:pt x="1345" y="385112"/>
                    </a:cubicBezTo>
                    <a:cubicBezTo>
                      <a:pt x="30142" y="-22846"/>
                      <a:pt x="415701" y="4352"/>
                      <a:pt x="562886" y="4352"/>
                    </a:cubicBezTo>
                    <a:cubicBezTo>
                      <a:pt x="710071" y="4352"/>
                      <a:pt x="2189916" y="-22846"/>
                      <a:pt x="3018629" y="58746"/>
                    </a:cubicBezTo>
                    <a:cubicBezTo>
                      <a:pt x="3018629" y="58746"/>
                      <a:pt x="3284201" y="85943"/>
                      <a:pt x="3284201" y="385112"/>
                    </a:cubicBezTo>
                    <a:cubicBezTo>
                      <a:pt x="3284201" y="684280"/>
                      <a:pt x="3268202" y="855462"/>
                      <a:pt x="2689063" y="853863"/>
                    </a:cubicBezTo>
                    <a:cubicBezTo>
                      <a:pt x="2215513" y="850663"/>
                      <a:pt x="1036437" y="847463"/>
                      <a:pt x="415701" y="793069"/>
                    </a:cubicBezTo>
                    <a:close/>
                  </a:path>
                </a:pathLst>
              </a:custGeom>
              <a:solidFill>
                <a:srgbClr val="D0E1F3"/>
              </a:solidFill>
              <a:ln w="15995"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6CD45287-1947-4C72-9220-466914F9D192}"/>
                  </a:ext>
                </a:extLst>
              </p:cNvPr>
              <p:cNvSpPr/>
              <p:nvPr/>
            </p:nvSpPr>
            <p:spPr>
              <a:xfrm>
                <a:off x="5085774" y="2402354"/>
                <a:ext cx="748716" cy="820029"/>
              </a:xfrm>
              <a:custGeom>
                <a:avLst/>
                <a:gdLst>
                  <a:gd name="connsiteX0" fmla="*/ 415701 w 748716"/>
                  <a:gd name="connsiteY0" fmla="*/ 800513 h 820029"/>
                  <a:gd name="connsiteX1" fmla="*/ 1345 w 748716"/>
                  <a:gd name="connsiteY1" fmla="*/ 392556 h 820029"/>
                  <a:gd name="connsiteX2" fmla="*/ 562886 w 748716"/>
                  <a:gd name="connsiteY2" fmla="*/ 11796 h 820029"/>
                  <a:gd name="connsiteX3" fmla="*/ 719670 w 748716"/>
                  <a:gd name="connsiteY3" fmla="*/ 18195 h 820029"/>
                  <a:gd name="connsiteX4" fmla="*/ 590084 w 748716"/>
                  <a:gd name="connsiteY4" fmla="*/ 818111 h 820029"/>
                  <a:gd name="connsiteX5" fmla="*/ 415701 w 748716"/>
                  <a:gd name="connsiteY5" fmla="*/ 800513 h 8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716" h="820029">
                    <a:moveTo>
                      <a:pt x="415701" y="800513"/>
                    </a:moveTo>
                    <a:cubicBezTo>
                      <a:pt x="415701" y="800513"/>
                      <a:pt x="-27452" y="800513"/>
                      <a:pt x="1345" y="392556"/>
                    </a:cubicBezTo>
                    <a:cubicBezTo>
                      <a:pt x="30142" y="-15401"/>
                      <a:pt x="415701" y="11796"/>
                      <a:pt x="562886" y="11796"/>
                    </a:cubicBezTo>
                    <a:cubicBezTo>
                      <a:pt x="585284" y="11796"/>
                      <a:pt x="831658" y="-18601"/>
                      <a:pt x="719670" y="18195"/>
                    </a:cubicBezTo>
                    <a:cubicBezTo>
                      <a:pt x="114933" y="213375"/>
                      <a:pt x="375706" y="797314"/>
                      <a:pt x="590084" y="818111"/>
                    </a:cubicBezTo>
                    <a:cubicBezTo>
                      <a:pt x="674875" y="826111"/>
                      <a:pt x="487694" y="806913"/>
                      <a:pt x="415701" y="800513"/>
                    </a:cubicBezTo>
                    <a:close/>
                  </a:path>
                </a:pathLst>
              </a:custGeom>
              <a:solidFill>
                <a:srgbClr val="A1C8E5"/>
              </a:solidFill>
              <a:ln w="15995" cap="flat">
                <a:noFill/>
                <a:prstDash val="solid"/>
                <a:miter/>
              </a:ln>
            </p:spPr>
            <p:txBody>
              <a:bodyPr rtlCol="0" anchor="ctr"/>
              <a:lstStyle/>
              <a:p>
                <a:endParaRPr lang="en-US"/>
              </a:p>
            </p:txBody>
          </p:sp>
          <p:sp>
            <p:nvSpPr>
              <p:cNvPr id="113" name="รูปแบบอิสระ: รูปร่าง 112">
                <a:extLst>
                  <a:ext uri="{FF2B5EF4-FFF2-40B4-BE49-F238E27FC236}">
                    <a16:creationId xmlns:a16="http://schemas.microsoft.com/office/drawing/2014/main" xmlns="" id="{F33F0381-6454-4072-993A-9B577DE88B53}"/>
                  </a:ext>
                </a:extLst>
              </p:cNvPr>
              <p:cNvSpPr/>
              <p:nvPr/>
            </p:nvSpPr>
            <p:spPr>
              <a:xfrm>
                <a:off x="5085774" y="2409799"/>
                <a:ext cx="3284200" cy="853873"/>
              </a:xfrm>
              <a:custGeom>
                <a:avLst/>
                <a:gdLst>
                  <a:gd name="connsiteX0" fmla="*/ 415701 w 3284200"/>
                  <a:gd name="connsiteY0" fmla="*/ 793069 h 853873"/>
                  <a:gd name="connsiteX1" fmla="*/ 1345 w 3284200"/>
                  <a:gd name="connsiteY1" fmla="*/ 385112 h 853873"/>
                  <a:gd name="connsiteX2" fmla="*/ 562886 w 3284200"/>
                  <a:gd name="connsiteY2" fmla="*/ 4352 h 853873"/>
                  <a:gd name="connsiteX3" fmla="*/ 3018629 w 3284200"/>
                  <a:gd name="connsiteY3" fmla="*/ 58746 h 853873"/>
                  <a:gd name="connsiteX4" fmla="*/ 3284201 w 3284200"/>
                  <a:gd name="connsiteY4" fmla="*/ 385112 h 853873"/>
                  <a:gd name="connsiteX5" fmla="*/ 2689063 w 3284200"/>
                  <a:gd name="connsiteY5" fmla="*/ 853863 h 853873"/>
                  <a:gd name="connsiteX6" fmla="*/ 415701 w 3284200"/>
                  <a:gd name="connsiteY6" fmla="*/ 793069 h 85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4200" h="853873">
                    <a:moveTo>
                      <a:pt x="415701" y="793069"/>
                    </a:moveTo>
                    <a:cubicBezTo>
                      <a:pt x="415701" y="793069"/>
                      <a:pt x="-27452" y="793069"/>
                      <a:pt x="1345" y="385112"/>
                    </a:cubicBezTo>
                    <a:cubicBezTo>
                      <a:pt x="30142" y="-22846"/>
                      <a:pt x="415701" y="4352"/>
                      <a:pt x="562886" y="4352"/>
                    </a:cubicBezTo>
                    <a:cubicBezTo>
                      <a:pt x="710071" y="4352"/>
                      <a:pt x="2189916" y="-22846"/>
                      <a:pt x="3018629" y="58746"/>
                    </a:cubicBezTo>
                    <a:cubicBezTo>
                      <a:pt x="3018629" y="58746"/>
                      <a:pt x="3284201" y="85943"/>
                      <a:pt x="3284201" y="385112"/>
                    </a:cubicBezTo>
                    <a:cubicBezTo>
                      <a:pt x="3284201" y="684280"/>
                      <a:pt x="3268202" y="855462"/>
                      <a:pt x="2689063" y="853863"/>
                    </a:cubicBezTo>
                    <a:cubicBezTo>
                      <a:pt x="2215513" y="850663"/>
                      <a:pt x="1036437" y="847463"/>
                      <a:pt x="415701" y="793069"/>
                    </a:cubicBezTo>
                    <a:close/>
                  </a:path>
                </a:pathLst>
              </a:custGeom>
              <a:noFill/>
              <a:ln w="47985" cap="flat">
                <a:solidFill>
                  <a:srgbClr val="534741"/>
                </a:solidFill>
                <a:prstDash val="solid"/>
                <a:miter/>
              </a:ln>
            </p:spPr>
            <p:txBody>
              <a:bodyPr rtlCol="0" anchor="ctr"/>
              <a:lstStyle/>
              <a:p>
                <a:endParaRPr lang="en-US"/>
              </a:p>
            </p:txBody>
          </p:sp>
          <p:sp>
            <p:nvSpPr>
              <p:cNvPr id="114" name="รูปแบบอิสระ: รูปร่าง 113">
                <a:extLst>
                  <a:ext uri="{FF2B5EF4-FFF2-40B4-BE49-F238E27FC236}">
                    <a16:creationId xmlns:a16="http://schemas.microsoft.com/office/drawing/2014/main" xmlns="" id="{5A92692B-6928-494E-BF92-4825F34F292F}"/>
                  </a:ext>
                </a:extLst>
              </p:cNvPr>
              <p:cNvSpPr/>
              <p:nvPr/>
            </p:nvSpPr>
            <p:spPr>
              <a:xfrm>
                <a:off x="7392074" y="2620077"/>
                <a:ext cx="802857" cy="176268"/>
              </a:xfrm>
              <a:custGeom>
                <a:avLst/>
                <a:gdLst>
                  <a:gd name="connsiteX0" fmla="*/ 720328 w 802857"/>
                  <a:gd name="connsiteY0" fmla="*/ 29248 h 176268"/>
                  <a:gd name="connsiteX1" fmla="*/ 104392 w 802857"/>
                  <a:gd name="connsiteY1" fmla="*/ 5251 h 176268"/>
                  <a:gd name="connsiteX2" fmla="*/ 104392 w 802857"/>
                  <a:gd name="connsiteY2" fmla="*/ 147636 h 176268"/>
                  <a:gd name="connsiteX3" fmla="*/ 661134 w 802857"/>
                  <a:gd name="connsiteY3" fmla="*/ 174833 h 176268"/>
                  <a:gd name="connsiteX4" fmla="*/ 800320 w 802857"/>
                  <a:gd name="connsiteY4" fmla="*/ 122038 h 176268"/>
                  <a:gd name="connsiteX5" fmla="*/ 720328 w 802857"/>
                  <a:gd name="connsiteY5" fmla="*/ 29248 h 1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857" h="176268">
                    <a:moveTo>
                      <a:pt x="720328" y="29248"/>
                    </a:moveTo>
                    <a:cubicBezTo>
                      <a:pt x="517149" y="8450"/>
                      <a:pt x="309171" y="-9148"/>
                      <a:pt x="104392" y="5251"/>
                    </a:cubicBezTo>
                    <a:cubicBezTo>
                      <a:pt x="-33193" y="14850"/>
                      <a:pt x="-36393" y="141236"/>
                      <a:pt x="104392" y="147636"/>
                    </a:cubicBezTo>
                    <a:cubicBezTo>
                      <a:pt x="289973" y="155635"/>
                      <a:pt x="475554" y="157235"/>
                      <a:pt x="661134" y="174833"/>
                    </a:cubicBezTo>
                    <a:cubicBezTo>
                      <a:pt x="705930" y="179633"/>
                      <a:pt x="784321" y="174833"/>
                      <a:pt x="800320" y="122038"/>
                    </a:cubicBezTo>
                    <a:cubicBezTo>
                      <a:pt x="814718" y="74043"/>
                      <a:pt x="765123" y="34048"/>
                      <a:pt x="720328" y="29248"/>
                    </a:cubicBezTo>
                    <a:close/>
                  </a:path>
                </a:pathLst>
              </a:custGeom>
              <a:solidFill>
                <a:srgbClr val="FFFFFF"/>
              </a:solidFill>
              <a:ln w="15995" cap="flat">
                <a:noFill/>
                <a:prstDash val="solid"/>
                <a:miter/>
              </a:ln>
            </p:spPr>
            <p:txBody>
              <a:bodyPr rtlCol="0" anchor="ctr"/>
              <a:lstStyle/>
              <a:p>
                <a:endParaRPr lang="en-US"/>
              </a:p>
            </p:txBody>
          </p:sp>
        </p:grpSp>
      </p:grpSp>
      <p:grpSp>
        <p:nvGrpSpPr>
          <p:cNvPr id="115" name="กราฟิก 5">
            <a:extLst>
              <a:ext uri="{FF2B5EF4-FFF2-40B4-BE49-F238E27FC236}">
                <a16:creationId xmlns:a16="http://schemas.microsoft.com/office/drawing/2014/main" xmlns="" id="{2780A416-1D65-4DA9-B69A-2D1F34461626}"/>
              </a:ext>
            </a:extLst>
          </p:cNvPr>
          <p:cNvGrpSpPr/>
          <p:nvPr/>
        </p:nvGrpSpPr>
        <p:grpSpPr>
          <a:xfrm>
            <a:off x="828620" y="829516"/>
            <a:ext cx="3284200" cy="3846796"/>
            <a:chOff x="828620" y="829516"/>
            <a:chExt cx="3284200" cy="3846796"/>
          </a:xfrm>
          <a:solidFill>
            <a:schemeClr val="accent1"/>
          </a:solidFill>
        </p:grpSpPr>
        <p:grpSp>
          <p:nvGrpSpPr>
            <p:cNvPr id="116" name="กราฟิก 5">
              <a:extLst>
                <a:ext uri="{FF2B5EF4-FFF2-40B4-BE49-F238E27FC236}">
                  <a16:creationId xmlns:a16="http://schemas.microsoft.com/office/drawing/2014/main" xmlns="" id="{2780A416-1D65-4DA9-B69A-2D1F34461626}"/>
                </a:ext>
              </a:extLst>
            </p:cNvPr>
            <p:cNvGrpSpPr/>
            <p:nvPr/>
          </p:nvGrpSpPr>
          <p:grpSpPr>
            <a:xfrm>
              <a:off x="828620" y="829516"/>
              <a:ext cx="3284200" cy="3846796"/>
              <a:chOff x="828620" y="829516"/>
              <a:chExt cx="3284200" cy="3846796"/>
            </a:xfrm>
            <a:solidFill>
              <a:schemeClr val="accent1"/>
            </a:solidFill>
          </p:grpSpPr>
          <p:sp>
            <p:nvSpPr>
              <p:cNvPr id="117" name="รูปแบบอิสระ: รูปร่าง 116">
                <a:extLst>
                  <a:ext uri="{FF2B5EF4-FFF2-40B4-BE49-F238E27FC236}">
                    <a16:creationId xmlns:a16="http://schemas.microsoft.com/office/drawing/2014/main" xmlns="" id="{6D1553E5-AB9F-4C98-9BBF-D4E11797D31E}"/>
                  </a:ext>
                </a:extLst>
              </p:cNvPr>
              <p:cNvSpPr/>
              <p:nvPr/>
            </p:nvSpPr>
            <p:spPr>
              <a:xfrm>
                <a:off x="1721384" y="967086"/>
                <a:ext cx="121275" cy="126179"/>
              </a:xfrm>
              <a:custGeom>
                <a:avLst/>
                <a:gdLst>
                  <a:gd name="connsiteX0" fmla="*/ 121275 w 121275"/>
                  <a:gd name="connsiteY0" fmla="*/ 95205 h 126179"/>
                  <a:gd name="connsiteX1" fmla="*/ 114876 w 121275"/>
                  <a:gd name="connsiteY1" fmla="*/ 77607 h 126179"/>
                  <a:gd name="connsiteX2" fmla="*/ 97278 w 121275"/>
                  <a:gd name="connsiteY2" fmla="*/ 69608 h 126179"/>
                  <a:gd name="connsiteX3" fmla="*/ 58882 w 121275"/>
                  <a:gd name="connsiteY3" fmla="*/ 74408 h 126179"/>
                  <a:gd name="connsiteX4" fmla="*/ 71681 w 121275"/>
                  <a:gd name="connsiteY4" fmla="*/ 31212 h 126179"/>
                  <a:gd name="connsiteX5" fmla="*/ 55682 w 121275"/>
                  <a:gd name="connsiteY5" fmla="*/ 815 h 126179"/>
                  <a:gd name="connsiteX6" fmla="*/ 25285 w 121275"/>
                  <a:gd name="connsiteY6" fmla="*/ 16814 h 126179"/>
                  <a:gd name="connsiteX7" fmla="*/ 1288 w 121275"/>
                  <a:gd name="connsiteY7" fmla="*/ 96805 h 126179"/>
                  <a:gd name="connsiteX8" fmla="*/ 6087 w 121275"/>
                  <a:gd name="connsiteY8" fmla="*/ 119203 h 126179"/>
                  <a:gd name="connsiteX9" fmla="*/ 30085 w 121275"/>
                  <a:gd name="connsiteY9" fmla="*/ 125602 h 126179"/>
                  <a:gd name="connsiteX10" fmla="*/ 65281 w 121275"/>
                  <a:gd name="connsiteY10" fmla="*/ 120803 h 126179"/>
                  <a:gd name="connsiteX11" fmla="*/ 82879 w 121275"/>
                  <a:gd name="connsiteY11" fmla="*/ 119203 h 126179"/>
                  <a:gd name="connsiteX12" fmla="*/ 92478 w 121275"/>
                  <a:gd name="connsiteY12" fmla="*/ 117603 h 126179"/>
                  <a:gd name="connsiteX13" fmla="*/ 97278 w 121275"/>
                  <a:gd name="connsiteY13" fmla="*/ 117603 h 126179"/>
                  <a:gd name="connsiteX14" fmla="*/ 97278 w 121275"/>
                  <a:gd name="connsiteY14" fmla="*/ 117603 h 126179"/>
                  <a:gd name="connsiteX15" fmla="*/ 114876 w 121275"/>
                  <a:gd name="connsiteY15" fmla="*/ 111204 h 126179"/>
                  <a:gd name="connsiteX16" fmla="*/ 121275 w 121275"/>
                  <a:gd name="connsiteY16" fmla="*/ 95205 h 12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275" h="126179">
                    <a:moveTo>
                      <a:pt x="121275" y="95205"/>
                    </a:moveTo>
                    <a:cubicBezTo>
                      <a:pt x="121275" y="88806"/>
                      <a:pt x="119676" y="82407"/>
                      <a:pt x="114876" y="77607"/>
                    </a:cubicBezTo>
                    <a:cubicBezTo>
                      <a:pt x="110077" y="72808"/>
                      <a:pt x="103677" y="69608"/>
                      <a:pt x="97278" y="69608"/>
                    </a:cubicBezTo>
                    <a:cubicBezTo>
                      <a:pt x="84479" y="71208"/>
                      <a:pt x="71681" y="72808"/>
                      <a:pt x="58882" y="74408"/>
                    </a:cubicBezTo>
                    <a:cubicBezTo>
                      <a:pt x="63681" y="60009"/>
                      <a:pt x="68481" y="45611"/>
                      <a:pt x="71681" y="31212"/>
                    </a:cubicBezTo>
                    <a:cubicBezTo>
                      <a:pt x="74880" y="18414"/>
                      <a:pt x="68481" y="4015"/>
                      <a:pt x="55682" y="815"/>
                    </a:cubicBezTo>
                    <a:cubicBezTo>
                      <a:pt x="42884" y="-2384"/>
                      <a:pt x="30085" y="4015"/>
                      <a:pt x="25285" y="16814"/>
                    </a:cubicBezTo>
                    <a:cubicBezTo>
                      <a:pt x="17286" y="44011"/>
                      <a:pt x="9287" y="69608"/>
                      <a:pt x="1288" y="96805"/>
                    </a:cubicBezTo>
                    <a:cubicBezTo>
                      <a:pt x="-1912" y="104804"/>
                      <a:pt x="1288" y="114403"/>
                      <a:pt x="6087" y="119203"/>
                    </a:cubicBezTo>
                    <a:cubicBezTo>
                      <a:pt x="12487" y="125602"/>
                      <a:pt x="20486" y="127202"/>
                      <a:pt x="30085" y="125602"/>
                    </a:cubicBezTo>
                    <a:cubicBezTo>
                      <a:pt x="41284" y="124002"/>
                      <a:pt x="54082" y="122403"/>
                      <a:pt x="65281" y="120803"/>
                    </a:cubicBezTo>
                    <a:cubicBezTo>
                      <a:pt x="71681" y="120803"/>
                      <a:pt x="76480" y="119203"/>
                      <a:pt x="82879" y="119203"/>
                    </a:cubicBezTo>
                    <a:cubicBezTo>
                      <a:pt x="86079" y="119203"/>
                      <a:pt x="89279" y="119203"/>
                      <a:pt x="92478" y="117603"/>
                    </a:cubicBezTo>
                    <a:cubicBezTo>
                      <a:pt x="94078" y="117603"/>
                      <a:pt x="95678" y="117603"/>
                      <a:pt x="97278" y="117603"/>
                    </a:cubicBezTo>
                    <a:cubicBezTo>
                      <a:pt x="98878" y="117603"/>
                      <a:pt x="103677" y="117603"/>
                      <a:pt x="97278" y="117603"/>
                    </a:cubicBezTo>
                    <a:cubicBezTo>
                      <a:pt x="103677" y="117603"/>
                      <a:pt x="108477" y="116003"/>
                      <a:pt x="114876" y="111204"/>
                    </a:cubicBezTo>
                    <a:cubicBezTo>
                      <a:pt x="118076" y="108004"/>
                      <a:pt x="121275" y="101605"/>
                      <a:pt x="121275" y="95205"/>
                    </a:cubicBezTo>
                    <a:close/>
                  </a:path>
                </a:pathLst>
              </a:custGeom>
              <a:solidFill>
                <a:srgbClr val="534741"/>
              </a:solidFill>
              <a:ln w="15995" cap="flat">
                <a:noFill/>
                <a:prstDash val="solid"/>
                <a:miter/>
              </a:ln>
            </p:spPr>
            <p:txBody>
              <a:bodyPr rtlCol="0" anchor="ctr"/>
              <a:lstStyle/>
              <a:p>
                <a:endParaRPr lang="en-US"/>
              </a:p>
            </p:txBody>
          </p:sp>
          <p:sp>
            <p:nvSpPr>
              <p:cNvPr id="118" name="รูปแบบอิสระ: รูปร่าง 117">
                <a:extLst>
                  <a:ext uri="{FF2B5EF4-FFF2-40B4-BE49-F238E27FC236}">
                    <a16:creationId xmlns:a16="http://schemas.microsoft.com/office/drawing/2014/main" xmlns="" id="{6BDD45BE-FAA9-4427-9792-CD4B6E12442A}"/>
                  </a:ext>
                </a:extLst>
              </p:cNvPr>
              <p:cNvSpPr/>
              <p:nvPr/>
            </p:nvSpPr>
            <p:spPr>
              <a:xfrm>
                <a:off x="1398974" y="1013180"/>
                <a:ext cx="637135" cy="877983"/>
              </a:xfrm>
              <a:custGeom>
                <a:avLst/>
                <a:gdLst>
                  <a:gd name="connsiteX0" fmla="*/ 528477 w 637135"/>
                  <a:gd name="connsiteY0" fmla="*/ 877825 h 877983"/>
                  <a:gd name="connsiteX1" fmla="*/ 50127 w 637135"/>
                  <a:gd name="connsiteY1" fmla="*/ 513063 h 877983"/>
                  <a:gd name="connsiteX2" fmla="*/ 242106 w 637135"/>
                  <a:gd name="connsiteY2" fmla="*/ 1117 h 877983"/>
                  <a:gd name="connsiteX3" fmla="*/ 370093 w 637135"/>
                  <a:gd name="connsiteY3" fmla="*/ 449070 h 877983"/>
                  <a:gd name="connsiteX4" fmla="*/ 530076 w 637135"/>
                  <a:gd name="connsiteY4" fmla="*/ 721041 h 877983"/>
                  <a:gd name="connsiteX5" fmla="*/ 528477 w 637135"/>
                  <a:gd name="connsiteY5" fmla="*/ 877825 h 87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135" h="877983">
                    <a:moveTo>
                      <a:pt x="528477" y="877825"/>
                    </a:moveTo>
                    <a:cubicBezTo>
                      <a:pt x="528477" y="877825"/>
                      <a:pt x="178113" y="897023"/>
                      <a:pt x="50127" y="513063"/>
                    </a:cubicBezTo>
                    <a:cubicBezTo>
                      <a:pt x="-74660" y="140302"/>
                      <a:pt x="50127" y="-14882"/>
                      <a:pt x="242106" y="1117"/>
                    </a:cubicBezTo>
                    <a:cubicBezTo>
                      <a:pt x="434086" y="17115"/>
                      <a:pt x="370093" y="305085"/>
                      <a:pt x="370093" y="449070"/>
                    </a:cubicBezTo>
                    <a:cubicBezTo>
                      <a:pt x="370093" y="641050"/>
                      <a:pt x="418088" y="689045"/>
                      <a:pt x="530076" y="721041"/>
                    </a:cubicBezTo>
                    <a:cubicBezTo>
                      <a:pt x="642065" y="753038"/>
                      <a:pt x="701258" y="826630"/>
                      <a:pt x="528477" y="877825"/>
                    </a:cubicBezTo>
                    <a:close/>
                  </a:path>
                </a:pathLst>
              </a:custGeom>
              <a:solidFill>
                <a:srgbClr val="BBCF30"/>
              </a:solidFill>
              <a:ln w="47985" cap="flat">
                <a:solidFill>
                  <a:srgbClr val="534741"/>
                </a:solidFill>
                <a:prstDash val="solid"/>
                <a:miter/>
              </a:ln>
            </p:spPr>
            <p:txBody>
              <a:bodyPr rtlCol="0" anchor="ctr"/>
              <a:lstStyle/>
              <a:p>
                <a:endParaRPr lang="en-US"/>
              </a:p>
            </p:txBody>
          </p:sp>
          <p:sp>
            <p:nvSpPr>
              <p:cNvPr id="119" name="รูปแบบอิสระ: รูปร่าง 118">
                <a:extLst>
                  <a:ext uri="{FF2B5EF4-FFF2-40B4-BE49-F238E27FC236}">
                    <a16:creationId xmlns:a16="http://schemas.microsoft.com/office/drawing/2014/main" xmlns="" id="{EA2C028E-6A96-45F9-99FB-43A99C871FD0}"/>
                  </a:ext>
                </a:extLst>
              </p:cNvPr>
              <p:cNvSpPr/>
              <p:nvPr/>
            </p:nvSpPr>
            <p:spPr>
              <a:xfrm>
                <a:off x="1534855" y="993499"/>
                <a:ext cx="542979" cy="889530"/>
              </a:xfrm>
              <a:custGeom>
                <a:avLst/>
                <a:gdLst>
                  <a:gd name="connsiteX0" fmla="*/ 504583 w 542979"/>
                  <a:gd name="connsiteY0" fmla="*/ 811115 h 889530"/>
                  <a:gd name="connsiteX1" fmla="*/ 307804 w 542979"/>
                  <a:gd name="connsiteY1" fmla="*/ 769519 h 889530"/>
                  <a:gd name="connsiteX2" fmla="*/ 181417 w 542979"/>
                  <a:gd name="connsiteY2" fmla="*/ 659131 h 889530"/>
                  <a:gd name="connsiteX3" fmla="*/ 80628 w 542979"/>
                  <a:gd name="connsiteY3" fmla="*/ 297569 h 889530"/>
                  <a:gd name="connsiteX4" fmla="*/ 96626 w 542979"/>
                  <a:gd name="connsiteY4" fmla="*/ 39996 h 889530"/>
                  <a:gd name="connsiteX5" fmla="*/ 56630 w 542979"/>
                  <a:gd name="connsiteY5" fmla="*/ 0 h 889530"/>
                  <a:gd name="connsiteX6" fmla="*/ 16634 w 542979"/>
                  <a:gd name="connsiteY6" fmla="*/ 39996 h 889530"/>
                  <a:gd name="connsiteX7" fmla="*/ 27833 w 542979"/>
                  <a:gd name="connsiteY7" fmla="*/ 516746 h 889530"/>
                  <a:gd name="connsiteX8" fmla="*/ 253409 w 542979"/>
                  <a:gd name="connsiteY8" fmla="*/ 830313 h 889530"/>
                  <a:gd name="connsiteX9" fmla="*/ 504583 w 542979"/>
                  <a:gd name="connsiteY9" fmla="*/ 889507 h 889530"/>
                  <a:gd name="connsiteX10" fmla="*/ 504583 w 542979"/>
                  <a:gd name="connsiteY10" fmla="*/ 811115 h 88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79" h="889530">
                    <a:moveTo>
                      <a:pt x="504583" y="811115"/>
                    </a:moveTo>
                    <a:cubicBezTo>
                      <a:pt x="437390" y="811115"/>
                      <a:pt x="368597" y="801516"/>
                      <a:pt x="307804" y="769519"/>
                    </a:cubicBezTo>
                    <a:cubicBezTo>
                      <a:pt x="258209" y="743922"/>
                      <a:pt x="215014" y="705526"/>
                      <a:pt x="181417" y="659131"/>
                    </a:cubicBezTo>
                    <a:cubicBezTo>
                      <a:pt x="106225" y="553542"/>
                      <a:pt x="82227" y="425555"/>
                      <a:pt x="80628" y="297569"/>
                    </a:cubicBezTo>
                    <a:cubicBezTo>
                      <a:pt x="80628" y="211178"/>
                      <a:pt x="88627" y="126387"/>
                      <a:pt x="96626" y="39996"/>
                    </a:cubicBezTo>
                    <a:cubicBezTo>
                      <a:pt x="98226" y="19198"/>
                      <a:pt x="77428" y="0"/>
                      <a:pt x="56630" y="0"/>
                    </a:cubicBezTo>
                    <a:cubicBezTo>
                      <a:pt x="32633" y="0"/>
                      <a:pt x="18234" y="19198"/>
                      <a:pt x="16634" y="39996"/>
                    </a:cubicBezTo>
                    <a:cubicBezTo>
                      <a:pt x="636" y="198379"/>
                      <a:pt x="-15362" y="361562"/>
                      <a:pt x="27833" y="516746"/>
                    </a:cubicBezTo>
                    <a:cubicBezTo>
                      <a:pt x="63029" y="643133"/>
                      <a:pt x="136622" y="764720"/>
                      <a:pt x="253409" y="830313"/>
                    </a:cubicBezTo>
                    <a:cubicBezTo>
                      <a:pt x="328602" y="873508"/>
                      <a:pt x="418192" y="889507"/>
                      <a:pt x="504583" y="889507"/>
                    </a:cubicBezTo>
                    <a:cubicBezTo>
                      <a:pt x="555778" y="891107"/>
                      <a:pt x="555778" y="811115"/>
                      <a:pt x="504583" y="811115"/>
                    </a:cubicBezTo>
                    <a:close/>
                  </a:path>
                </a:pathLst>
              </a:custGeom>
              <a:solidFill>
                <a:srgbClr val="A4B92E"/>
              </a:solidFill>
              <a:ln w="15995" cap="flat">
                <a:noFill/>
                <a:prstDash val="solid"/>
                <a:miter/>
              </a:ln>
            </p:spPr>
            <p:txBody>
              <a:bodyPr rtlCol="0" anchor="ctr"/>
              <a:lstStyle/>
              <a:p>
                <a:endParaRPr lang="en-US"/>
              </a:p>
            </p:txBody>
          </p:sp>
          <p:grpSp>
            <p:nvGrpSpPr>
              <p:cNvPr id="120" name="กราฟิก 5">
                <a:extLst>
                  <a:ext uri="{FF2B5EF4-FFF2-40B4-BE49-F238E27FC236}">
                    <a16:creationId xmlns:a16="http://schemas.microsoft.com/office/drawing/2014/main" xmlns="" id="{2780A416-1D65-4DA9-B69A-2D1F34461626}"/>
                  </a:ext>
                </a:extLst>
              </p:cNvPr>
              <p:cNvGrpSpPr/>
              <p:nvPr/>
            </p:nvGrpSpPr>
            <p:grpSpPr>
              <a:xfrm>
                <a:off x="1601973" y="1072224"/>
                <a:ext cx="110223" cy="146851"/>
                <a:chOff x="1601973" y="1072224"/>
                <a:chExt cx="110223" cy="146851"/>
              </a:xfrm>
              <a:solidFill>
                <a:srgbClr val="FFFFFF"/>
              </a:solidFill>
            </p:grpSpPr>
            <p:sp>
              <p:nvSpPr>
                <p:cNvPr id="121" name="รูปแบบอิสระ: รูปร่าง 120">
                  <a:extLst>
                    <a:ext uri="{FF2B5EF4-FFF2-40B4-BE49-F238E27FC236}">
                      <a16:creationId xmlns:a16="http://schemas.microsoft.com/office/drawing/2014/main" xmlns="" id="{B2925ACA-E78F-4FC7-B76F-E0ED2E920F80}"/>
                    </a:ext>
                  </a:extLst>
                </p:cNvPr>
                <p:cNvSpPr/>
                <p:nvPr/>
              </p:nvSpPr>
              <p:spPr>
                <a:xfrm>
                  <a:off x="1601973" y="1072224"/>
                  <a:ext cx="110223" cy="146851"/>
                </a:xfrm>
                <a:custGeom>
                  <a:avLst/>
                  <a:gdLst>
                    <a:gd name="connsiteX0" fmla="*/ 29508 w 110223"/>
                    <a:gd name="connsiteY0" fmla="*/ 1267 h 146851"/>
                    <a:gd name="connsiteX1" fmla="*/ 711 w 110223"/>
                    <a:gd name="connsiteY1" fmla="*/ 17265 h 146851"/>
                    <a:gd name="connsiteX2" fmla="*/ 16709 w 110223"/>
                    <a:gd name="connsiteY2" fmla="*/ 46062 h 146851"/>
                    <a:gd name="connsiteX3" fmla="*/ 18309 w 110223"/>
                    <a:gd name="connsiteY3" fmla="*/ 46062 h 146851"/>
                    <a:gd name="connsiteX4" fmla="*/ 18309 w 110223"/>
                    <a:gd name="connsiteY4" fmla="*/ 46062 h 146851"/>
                    <a:gd name="connsiteX5" fmla="*/ 18309 w 110223"/>
                    <a:gd name="connsiteY5" fmla="*/ 46062 h 146851"/>
                    <a:gd name="connsiteX6" fmla="*/ 19909 w 110223"/>
                    <a:gd name="connsiteY6" fmla="*/ 46062 h 146851"/>
                    <a:gd name="connsiteX7" fmla="*/ 19909 w 110223"/>
                    <a:gd name="connsiteY7" fmla="*/ 46062 h 146851"/>
                    <a:gd name="connsiteX8" fmla="*/ 26308 w 110223"/>
                    <a:gd name="connsiteY8" fmla="*/ 49262 h 146851"/>
                    <a:gd name="connsiteX9" fmla="*/ 32708 w 110223"/>
                    <a:gd name="connsiteY9" fmla="*/ 52462 h 146851"/>
                    <a:gd name="connsiteX10" fmla="*/ 34307 w 110223"/>
                    <a:gd name="connsiteY10" fmla="*/ 54061 h 146851"/>
                    <a:gd name="connsiteX11" fmla="*/ 45506 w 110223"/>
                    <a:gd name="connsiteY11" fmla="*/ 65260 h 146851"/>
                    <a:gd name="connsiteX12" fmla="*/ 47106 w 110223"/>
                    <a:gd name="connsiteY12" fmla="*/ 68460 h 146851"/>
                    <a:gd name="connsiteX13" fmla="*/ 47106 w 110223"/>
                    <a:gd name="connsiteY13" fmla="*/ 68460 h 146851"/>
                    <a:gd name="connsiteX14" fmla="*/ 47106 w 110223"/>
                    <a:gd name="connsiteY14" fmla="*/ 68460 h 146851"/>
                    <a:gd name="connsiteX15" fmla="*/ 47106 w 110223"/>
                    <a:gd name="connsiteY15" fmla="*/ 68460 h 146851"/>
                    <a:gd name="connsiteX16" fmla="*/ 47106 w 110223"/>
                    <a:gd name="connsiteY16" fmla="*/ 68460 h 146851"/>
                    <a:gd name="connsiteX17" fmla="*/ 50306 w 110223"/>
                    <a:gd name="connsiteY17" fmla="*/ 73259 h 146851"/>
                    <a:gd name="connsiteX18" fmla="*/ 56705 w 110223"/>
                    <a:gd name="connsiteY18" fmla="*/ 86058 h 146851"/>
                    <a:gd name="connsiteX19" fmla="*/ 58305 w 110223"/>
                    <a:gd name="connsiteY19" fmla="*/ 89258 h 146851"/>
                    <a:gd name="connsiteX20" fmla="*/ 59905 w 110223"/>
                    <a:gd name="connsiteY20" fmla="*/ 97257 h 146851"/>
                    <a:gd name="connsiteX21" fmla="*/ 61505 w 110223"/>
                    <a:gd name="connsiteY21" fmla="*/ 105256 h 146851"/>
                    <a:gd name="connsiteX22" fmla="*/ 61505 w 110223"/>
                    <a:gd name="connsiteY22" fmla="*/ 106856 h 146851"/>
                    <a:gd name="connsiteX23" fmla="*/ 61505 w 110223"/>
                    <a:gd name="connsiteY23" fmla="*/ 122854 h 146851"/>
                    <a:gd name="connsiteX24" fmla="*/ 85502 w 110223"/>
                    <a:gd name="connsiteY24" fmla="*/ 146852 h 146851"/>
                    <a:gd name="connsiteX25" fmla="*/ 109500 w 110223"/>
                    <a:gd name="connsiteY25" fmla="*/ 122854 h 146851"/>
                    <a:gd name="connsiteX26" fmla="*/ 29508 w 110223"/>
                    <a:gd name="connsiteY26" fmla="*/ 1267 h 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0223" h="146851">
                      <a:moveTo>
                        <a:pt x="29508" y="1267"/>
                      </a:moveTo>
                      <a:cubicBezTo>
                        <a:pt x="18309" y="-3533"/>
                        <a:pt x="2311" y="6066"/>
                        <a:pt x="711" y="17265"/>
                      </a:cubicBezTo>
                      <a:cubicBezTo>
                        <a:pt x="-2489" y="30064"/>
                        <a:pt x="5510" y="42863"/>
                        <a:pt x="16709" y="46062"/>
                      </a:cubicBezTo>
                      <a:cubicBezTo>
                        <a:pt x="16709" y="46062"/>
                        <a:pt x="18309" y="46062"/>
                        <a:pt x="18309" y="46062"/>
                      </a:cubicBezTo>
                      <a:cubicBezTo>
                        <a:pt x="16709" y="46062"/>
                        <a:pt x="16709" y="46062"/>
                        <a:pt x="18309" y="46062"/>
                      </a:cubicBezTo>
                      <a:cubicBezTo>
                        <a:pt x="18309" y="46062"/>
                        <a:pt x="18309" y="46062"/>
                        <a:pt x="18309" y="46062"/>
                      </a:cubicBezTo>
                      <a:cubicBezTo>
                        <a:pt x="18309" y="46062"/>
                        <a:pt x="18309" y="46062"/>
                        <a:pt x="19909" y="46062"/>
                      </a:cubicBezTo>
                      <a:cubicBezTo>
                        <a:pt x="19909" y="46062"/>
                        <a:pt x="19909" y="46062"/>
                        <a:pt x="19909" y="46062"/>
                      </a:cubicBezTo>
                      <a:cubicBezTo>
                        <a:pt x="21509" y="47662"/>
                        <a:pt x="24708" y="47662"/>
                        <a:pt x="26308" y="49262"/>
                      </a:cubicBezTo>
                      <a:cubicBezTo>
                        <a:pt x="27908" y="50862"/>
                        <a:pt x="31108" y="52462"/>
                        <a:pt x="32708" y="52462"/>
                      </a:cubicBezTo>
                      <a:cubicBezTo>
                        <a:pt x="32708" y="52462"/>
                        <a:pt x="34307" y="54061"/>
                        <a:pt x="34307" y="54061"/>
                      </a:cubicBezTo>
                      <a:cubicBezTo>
                        <a:pt x="37507" y="57261"/>
                        <a:pt x="42307" y="60461"/>
                        <a:pt x="45506" y="65260"/>
                      </a:cubicBezTo>
                      <a:cubicBezTo>
                        <a:pt x="45506" y="66860"/>
                        <a:pt x="47106" y="66860"/>
                        <a:pt x="47106" y="68460"/>
                      </a:cubicBezTo>
                      <a:cubicBezTo>
                        <a:pt x="47106" y="68460"/>
                        <a:pt x="47106" y="68460"/>
                        <a:pt x="47106" y="68460"/>
                      </a:cubicBezTo>
                      <a:cubicBezTo>
                        <a:pt x="47106" y="68460"/>
                        <a:pt x="47106" y="68460"/>
                        <a:pt x="47106" y="68460"/>
                      </a:cubicBezTo>
                      <a:cubicBezTo>
                        <a:pt x="47106" y="68460"/>
                        <a:pt x="47106" y="68460"/>
                        <a:pt x="47106" y="68460"/>
                      </a:cubicBezTo>
                      <a:cubicBezTo>
                        <a:pt x="48706" y="70060"/>
                        <a:pt x="48706" y="70060"/>
                        <a:pt x="47106" y="68460"/>
                      </a:cubicBezTo>
                      <a:cubicBezTo>
                        <a:pt x="48706" y="70060"/>
                        <a:pt x="48706" y="71659"/>
                        <a:pt x="50306" y="73259"/>
                      </a:cubicBezTo>
                      <a:cubicBezTo>
                        <a:pt x="53505" y="76459"/>
                        <a:pt x="55105" y="81258"/>
                        <a:pt x="56705" y="86058"/>
                      </a:cubicBezTo>
                      <a:cubicBezTo>
                        <a:pt x="56705" y="87658"/>
                        <a:pt x="56705" y="87658"/>
                        <a:pt x="58305" y="89258"/>
                      </a:cubicBezTo>
                      <a:cubicBezTo>
                        <a:pt x="59905" y="92457"/>
                        <a:pt x="59905" y="94057"/>
                        <a:pt x="59905" y="97257"/>
                      </a:cubicBezTo>
                      <a:cubicBezTo>
                        <a:pt x="59905" y="100457"/>
                        <a:pt x="61505" y="102056"/>
                        <a:pt x="61505" y="105256"/>
                      </a:cubicBezTo>
                      <a:cubicBezTo>
                        <a:pt x="61505" y="105256"/>
                        <a:pt x="61505" y="106856"/>
                        <a:pt x="61505" y="106856"/>
                      </a:cubicBezTo>
                      <a:cubicBezTo>
                        <a:pt x="61505" y="111655"/>
                        <a:pt x="61505" y="116455"/>
                        <a:pt x="61505" y="122854"/>
                      </a:cubicBezTo>
                      <a:cubicBezTo>
                        <a:pt x="59905" y="135653"/>
                        <a:pt x="72703" y="146852"/>
                        <a:pt x="85502" y="146852"/>
                      </a:cubicBezTo>
                      <a:cubicBezTo>
                        <a:pt x="99901" y="146852"/>
                        <a:pt x="107900" y="135653"/>
                        <a:pt x="109500" y="122854"/>
                      </a:cubicBezTo>
                      <a:cubicBezTo>
                        <a:pt x="115899" y="70060"/>
                        <a:pt x="79103" y="18865"/>
                        <a:pt x="29508" y="1267"/>
                      </a:cubicBezTo>
                      <a:close/>
                    </a:path>
                  </a:pathLst>
                </a:custGeom>
                <a:solidFill>
                  <a:srgbClr val="FFFFFF"/>
                </a:solidFill>
                <a:ln w="15995" cap="flat">
                  <a:noFill/>
                  <a:prstDash val="solid"/>
                  <a:miter/>
                </a:ln>
              </p:spPr>
              <p:txBody>
                <a:bodyPr rtlCol="0" anchor="ctr"/>
                <a:lstStyle/>
                <a:p>
                  <a:endParaRPr lang="en-US"/>
                </a:p>
              </p:txBody>
            </p:sp>
            <p:sp>
              <p:nvSpPr>
                <p:cNvPr id="122" name="รูปแบบอิสระ: รูปร่าง 121">
                  <a:extLst>
                    <a:ext uri="{FF2B5EF4-FFF2-40B4-BE49-F238E27FC236}">
                      <a16:creationId xmlns:a16="http://schemas.microsoft.com/office/drawing/2014/main" xmlns="" id="{FD70613A-3CA3-4CC8-A205-7B88214A4CAE}"/>
                    </a:ext>
                  </a:extLst>
                </p:cNvPr>
                <p:cNvSpPr/>
                <p:nvPr/>
              </p:nvSpPr>
              <p:spPr>
                <a:xfrm>
                  <a:off x="1620282" y="1121486"/>
                  <a:ext cx="1199" cy="15998"/>
                </a:xfrm>
                <a:custGeom>
                  <a:avLst/>
                  <a:gdLst>
                    <a:gd name="connsiteX0" fmla="*/ 0 w 1199"/>
                    <a:gd name="connsiteY0" fmla="*/ 0 h 15998"/>
                    <a:gd name="connsiteX1" fmla="*/ 0 w 1199"/>
                    <a:gd name="connsiteY1" fmla="*/ 0 h 15998"/>
                    <a:gd name="connsiteX2" fmla="*/ 0 w 1199"/>
                    <a:gd name="connsiteY2" fmla="*/ 0 h 15998"/>
                    <a:gd name="connsiteX3" fmla="*/ 0 w 1199"/>
                    <a:gd name="connsiteY3" fmla="*/ 0 h 15998"/>
                  </a:gdLst>
                  <a:ahLst/>
                  <a:cxnLst>
                    <a:cxn ang="0">
                      <a:pos x="connsiteX0" y="connsiteY0"/>
                    </a:cxn>
                    <a:cxn ang="0">
                      <a:pos x="connsiteX1" y="connsiteY1"/>
                    </a:cxn>
                    <a:cxn ang="0">
                      <a:pos x="connsiteX2" y="connsiteY2"/>
                    </a:cxn>
                    <a:cxn ang="0">
                      <a:pos x="connsiteX3" y="connsiteY3"/>
                    </a:cxn>
                  </a:cxnLst>
                  <a:rect l="l" t="t" r="r" b="b"/>
                  <a:pathLst>
                    <a:path w="1199" h="15998">
                      <a:moveTo>
                        <a:pt x="0" y="0"/>
                      </a:moveTo>
                      <a:cubicBezTo>
                        <a:pt x="1600" y="0"/>
                        <a:pt x="1600" y="0"/>
                        <a:pt x="0" y="0"/>
                      </a:cubicBezTo>
                      <a:cubicBezTo>
                        <a:pt x="1600" y="0"/>
                        <a:pt x="1600" y="0"/>
                        <a:pt x="0" y="0"/>
                      </a:cubicBezTo>
                      <a:cubicBezTo>
                        <a:pt x="1600" y="0"/>
                        <a:pt x="1600" y="0"/>
                        <a:pt x="0" y="0"/>
                      </a:cubicBezTo>
                      <a:close/>
                    </a:path>
                  </a:pathLst>
                </a:custGeom>
                <a:solidFill>
                  <a:srgbClr val="FFFFFF"/>
                </a:solidFill>
                <a:ln w="15995" cap="flat">
                  <a:noFill/>
                  <a:prstDash val="solid"/>
                  <a:miter/>
                </a:ln>
              </p:spPr>
              <p:txBody>
                <a:bodyPr rtlCol="0" anchor="ctr"/>
                <a:lstStyle/>
                <a:p>
                  <a:endParaRPr lang="en-US"/>
                </a:p>
              </p:txBody>
            </p:sp>
            <p:sp>
              <p:nvSpPr>
                <p:cNvPr id="123" name="รูปแบบอิสระ: รูปร่าง 122">
                  <a:extLst>
                    <a:ext uri="{FF2B5EF4-FFF2-40B4-BE49-F238E27FC236}">
                      <a16:creationId xmlns:a16="http://schemas.microsoft.com/office/drawing/2014/main" xmlns="" id="{961688DA-37ED-4D1A-A4D9-61FF66C9F7D6}"/>
                    </a:ext>
                  </a:extLst>
                </p:cNvPr>
                <p:cNvSpPr/>
                <p:nvPr/>
              </p:nvSpPr>
              <p:spPr>
                <a:xfrm>
                  <a:off x="1649079" y="1142283"/>
                  <a:ext cx="1199" cy="1199"/>
                </a:xfrm>
                <a:custGeom>
                  <a:avLst/>
                  <a:gdLst>
                    <a:gd name="connsiteX0" fmla="*/ 0 w 1199"/>
                    <a:gd name="connsiteY0" fmla="*/ 0 h 1199"/>
                    <a:gd name="connsiteX1" fmla="*/ 0 w 1199"/>
                    <a:gd name="connsiteY1" fmla="*/ 0 h 1199"/>
                    <a:gd name="connsiteX2" fmla="*/ 0 w 1199"/>
                    <a:gd name="connsiteY2" fmla="*/ 0 h 1199"/>
                    <a:gd name="connsiteX3" fmla="*/ 0 w 1199"/>
                    <a:gd name="connsiteY3" fmla="*/ 0 h 1199"/>
                  </a:gdLst>
                  <a:ahLst/>
                  <a:cxnLst>
                    <a:cxn ang="0">
                      <a:pos x="connsiteX0" y="connsiteY0"/>
                    </a:cxn>
                    <a:cxn ang="0">
                      <a:pos x="connsiteX1" y="connsiteY1"/>
                    </a:cxn>
                    <a:cxn ang="0">
                      <a:pos x="connsiteX2" y="connsiteY2"/>
                    </a:cxn>
                    <a:cxn ang="0">
                      <a:pos x="connsiteX3" y="connsiteY3"/>
                    </a:cxn>
                  </a:cxnLst>
                  <a:rect l="l" t="t" r="r" b="b"/>
                  <a:pathLst>
                    <a:path w="1199" h="1199">
                      <a:moveTo>
                        <a:pt x="0" y="0"/>
                      </a:moveTo>
                      <a:cubicBezTo>
                        <a:pt x="1600" y="1600"/>
                        <a:pt x="1600" y="1600"/>
                        <a:pt x="0" y="0"/>
                      </a:cubicBezTo>
                      <a:cubicBezTo>
                        <a:pt x="1600" y="1600"/>
                        <a:pt x="1600" y="1600"/>
                        <a:pt x="0" y="0"/>
                      </a:cubicBezTo>
                      <a:cubicBezTo>
                        <a:pt x="0" y="0"/>
                        <a:pt x="0" y="0"/>
                        <a:pt x="0" y="0"/>
                      </a:cubicBezTo>
                      <a:close/>
                    </a:path>
                  </a:pathLst>
                </a:custGeom>
                <a:solidFill>
                  <a:srgbClr val="FFFFFF"/>
                </a:solidFill>
                <a:ln w="15995" cap="flat">
                  <a:noFill/>
                  <a:prstDash val="solid"/>
                  <a:miter/>
                </a:ln>
              </p:spPr>
              <p:txBody>
                <a:bodyPr rtlCol="0" anchor="ctr"/>
                <a:lstStyle/>
                <a:p>
                  <a:endParaRPr lang="en-US"/>
                </a:p>
              </p:txBody>
            </p:sp>
          </p:grpSp>
          <p:sp>
            <p:nvSpPr>
              <p:cNvPr id="124" name="รูปแบบอิสระ: รูปร่าง 123">
                <a:extLst>
                  <a:ext uri="{FF2B5EF4-FFF2-40B4-BE49-F238E27FC236}">
                    <a16:creationId xmlns:a16="http://schemas.microsoft.com/office/drawing/2014/main" xmlns="" id="{656B2597-46D9-42FB-9C19-B1F11ACAAC6F}"/>
                  </a:ext>
                </a:extLst>
              </p:cNvPr>
              <p:cNvSpPr/>
              <p:nvPr/>
            </p:nvSpPr>
            <p:spPr>
              <a:xfrm>
                <a:off x="1398974" y="1013180"/>
                <a:ext cx="637135" cy="877983"/>
              </a:xfrm>
              <a:custGeom>
                <a:avLst/>
                <a:gdLst>
                  <a:gd name="connsiteX0" fmla="*/ 528477 w 637135"/>
                  <a:gd name="connsiteY0" fmla="*/ 877825 h 877983"/>
                  <a:gd name="connsiteX1" fmla="*/ 50127 w 637135"/>
                  <a:gd name="connsiteY1" fmla="*/ 513063 h 877983"/>
                  <a:gd name="connsiteX2" fmla="*/ 242106 w 637135"/>
                  <a:gd name="connsiteY2" fmla="*/ 1117 h 877983"/>
                  <a:gd name="connsiteX3" fmla="*/ 370093 w 637135"/>
                  <a:gd name="connsiteY3" fmla="*/ 449070 h 877983"/>
                  <a:gd name="connsiteX4" fmla="*/ 530076 w 637135"/>
                  <a:gd name="connsiteY4" fmla="*/ 721041 h 877983"/>
                  <a:gd name="connsiteX5" fmla="*/ 528477 w 637135"/>
                  <a:gd name="connsiteY5" fmla="*/ 877825 h 87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135" h="877983">
                    <a:moveTo>
                      <a:pt x="528477" y="877825"/>
                    </a:moveTo>
                    <a:cubicBezTo>
                      <a:pt x="528477" y="877825"/>
                      <a:pt x="178113" y="897023"/>
                      <a:pt x="50127" y="513063"/>
                    </a:cubicBezTo>
                    <a:cubicBezTo>
                      <a:pt x="-74660" y="140302"/>
                      <a:pt x="50127" y="-14882"/>
                      <a:pt x="242106" y="1117"/>
                    </a:cubicBezTo>
                    <a:cubicBezTo>
                      <a:pt x="434086" y="17115"/>
                      <a:pt x="370093" y="305085"/>
                      <a:pt x="370093" y="449070"/>
                    </a:cubicBezTo>
                    <a:cubicBezTo>
                      <a:pt x="370093" y="641050"/>
                      <a:pt x="418088" y="689045"/>
                      <a:pt x="530076" y="721041"/>
                    </a:cubicBezTo>
                    <a:cubicBezTo>
                      <a:pt x="642065" y="753038"/>
                      <a:pt x="701258" y="826630"/>
                      <a:pt x="528477" y="877825"/>
                    </a:cubicBezTo>
                    <a:close/>
                  </a:path>
                </a:pathLst>
              </a:custGeom>
              <a:noFill/>
              <a:ln w="47985" cap="flat">
                <a:solidFill>
                  <a:srgbClr val="534741"/>
                </a:solidFill>
                <a:prstDash val="solid"/>
                <a:miter/>
              </a:ln>
            </p:spPr>
            <p:txBody>
              <a:bodyPr rtlCol="0" anchor="ctr"/>
              <a:lstStyle/>
              <a:p>
                <a:endParaRPr lang="en-US"/>
              </a:p>
            </p:txBody>
          </p:sp>
          <p:sp>
            <p:nvSpPr>
              <p:cNvPr id="125" name="รูปแบบอิสระ: รูปร่าง 124">
                <a:extLst>
                  <a:ext uri="{FF2B5EF4-FFF2-40B4-BE49-F238E27FC236}">
                    <a16:creationId xmlns:a16="http://schemas.microsoft.com/office/drawing/2014/main" xmlns="" id="{B4D5C1F1-532D-4A94-926C-87C5BC1AAF18}"/>
                  </a:ext>
                </a:extLst>
              </p:cNvPr>
              <p:cNvSpPr/>
              <p:nvPr/>
            </p:nvSpPr>
            <p:spPr>
              <a:xfrm>
                <a:off x="1366566" y="1479526"/>
                <a:ext cx="111790" cy="157359"/>
              </a:xfrm>
              <a:custGeom>
                <a:avLst/>
                <a:gdLst>
                  <a:gd name="connsiteX0" fmla="*/ 106531 w 111790"/>
                  <a:gd name="connsiteY0" fmla="*/ 80314 h 157359"/>
                  <a:gd name="connsiteX1" fmla="*/ 48937 w 111790"/>
                  <a:gd name="connsiteY1" fmla="*/ 8321 h 157359"/>
                  <a:gd name="connsiteX2" fmla="*/ 15341 w 111790"/>
                  <a:gd name="connsiteY2" fmla="*/ 5122 h 157359"/>
                  <a:gd name="connsiteX3" fmla="*/ 12141 w 111790"/>
                  <a:gd name="connsiteY3" fmla="*/ 38718 h 157359"/>
                  <a:gd name="connsiteX4" fmla="*/ 53737 w 111790"/>
                  <a:gd name="connsiteY4" fmla="*/ 89913 h 157359"/>
                  <a:gd name="connsiteX5" fmla="*/ 50537 w 111790"/>
                  <a:gd name="connsiteY5" fmla="*/ 93112 h 157359"/>
                  <a:gd name="connsiteX6" fmla="*/ 50537 w 111790"/>
                  <a:gd name="connsiteY6" fmla="*/ 93112 h 157359"/>
                  <a:gd name="connsiteX7" fmla="*/ 47338 w 111790"/>
                  <a:gd name="connsiteY7" fmla="*/ 94712 h 157359"/>
                  <a:gd name="connsiteX8" fmla="*/ 13741 w 111790"/>
                  <a:gd name="connsiteY8" fmla="*/ 112310 h 157359"/>
                  <a:gd name="connsiteX9" fmla="*/ 2542 w 111790"/>
                  <a:gd name="connsiteY9" fmla="*/ 144307 h 157359"/>
                  <a:gd name="connsiteX10" fmla="*/ 34539 w 111790"/>
                  <a:gd name="connsiteY10" fmla="*/ 155506 h 157359"/>
                  <a:gd name="connsiteX11" fmla="*/ 104931 w 111790"/>
                  <a:gd name="connsiteY11" fmla="*/ 110711 h 157359"/>
                  <a:gd name="connsiteX12" fmla="*/ 106531 w 111790"/>
                  <a:gd name="connsiteY12" fmla="*/ 80314 h 15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90" h="157359">
                    <a:moveTo>
                      <a:pt x="106531" y="80314"/>
                    </a:moveTo>
                    <a:cubicBezTo>
                      <a:pt x="87333" y="56316"/>
                      <a:pt x="68135" y="32319"/>
                      <a:pt x="48937" y="8321"/>
                    </a:cubicBezTo>
                    <a:cubicBezTo>
                      <a:pt x="40938" y="-1278"/>
                      <a:pt x="24940" y="-2877"/>
                      <a:pt x="15341" y="5122"/>
                    </a:cubicBezTo>
                    <a:cubicBezTo>
                      <a:pt x="5742" y="14721"/>
                      <a:pt x="4142" y="29119"/>
                      <a:pt x="12141" y="38718"/>
                    </a:cubicBezTo>
                    <a:cubicBezTo>
                      <a:pt x="26540" y="56316"/>
                      <a:pt x="39338" y="73914"/>
                      <a:pt x="53737" y="89913"/>
                    </a:cubicBezTo>
                    <a:cubicBezTo>
                      <a:pt x="52137" y="91513"/>
                      <a:pt x="50537" y="91513"/>
                      <a:pt x="50537" y="93112"/>
                    </a:cubicBezTo>
                    <a:cubicBezTo>
                      <a:pt x="50537" y="93112"/>
                      <a:pt x="50537" y="93112"/>
                      <a:pt x="50537" y="93112"/>
                    </a:cubicBezTo>
                    <a:cubicBezTo>
                      <a:pt x="48937" y="93112"/>
                      <a:pt x="47338" y="94712"/>
                      <a:pt x="47338" y="94712"/>
                    </a:cubicBezTo>
                    <a:cubicBezTo>
                      <a:pt x="36139" y="101112"/>
                      <a:pt x="24940" y="107511"/>
                      <a:pt x="13741" y="112310"/>
                    </a:cubicBezTo>
                    <a:cubicBezTo>
                      <a:pt x="2542" y="117110"/>
                      <a:pt x="-3857" y="133108"/>
                      <a:pt x="2542" y="144307"/>
                    </a:cubicBezTo>
                    <a:cubicBezTo>
                      <a:pt x="8942" y="155506"/>
                      <a:pt x="21740" y="160305"/>
                      <a:pt x="34539" y="155506"/>
                    </a:cubicBezTo>
                    <a:cubicBezTo>
                      <a:pt x="60136" y="144307"/>
                      <a:pt x="84134" y="129909"/>
                      <a:pt x="104931" y="110711"/>
                    </a:cubicBezTo>
                    <a:cubicBezTo>
                      <a:pt x="112931" y="104311"/>
                      <a:pt x="114530" y="89913"/>
                      <a:pt x="106531" y="80314"/>
                    </a:cubicBezTo>
                    <a:close/>
                  </a:path>
                </a:pathLst>
              </a:custGeom>
              <a:solidFill>
                <a:srgbClr val="534741"/>
              </a:solidFill>
              <a:ln w="15995" cap="flat">
                <a:noFill/>
                <a:prstDash val="solid"/>
                <a:miter/>
              </a:ln>
            </p:spPr>
            <p:txBody>
              <a:bodyPr rtlCol="0" anchor="ctr"/>
              <a:lstStyle/>
              <a:p>
                <a:endParaRPr lang="en-US"/>
              </a:p>
            </p:txBody>
          </p:sp>
          <p:sp>
            <p:nvSpPr>
              <p:cNvPr id="126" name="รูปแบบอิสระ: รูปร่าง 125">
                <a:extLst>
                  <a:ext uri="{FF2B5EF4-FFF2-40B4-BE49-F238E27FC236}">
                    <a16:creationId xmlns:a16="http://schemas.microsoft.com/office/drawing/2014/main" xmlns="" id="{F4EBAB1C-9F1A-4F3C-8D6B-B0D94775479F}"/>
                  </a:ext>
                </a:extLst>
              </p:cNvPr>
              <p:cNvSpPr/>
              <p:nvPr/>
            </p:nvSpPr>
            <p:spPr>
              <a:xfrm>
                <a:off x="1935001" y="943169"/>
                <a:ext cx="1091492" cy="1578169"/>
              </a:xfrm>
              <a:custGeom>
                <a:avLst/>
                <a:gdLst>
                  <a:gd name="connsiteX0" fmla="*/ 184429 w 1091492"/>
                  <a:gd name="connsiteY0" fmla="*/ 1578170 h 1578169"/>
                  <a:gd name="connsiteX1" fmla="*/ 51643 w 1091492"/>
                  <a:gd name="connsiteY1" fmla="*/ 431090 h 1578169"/>
                  <a:gd name="connsiteX2" fmla="*/ 1040339 w 1091492"/>
                  <a:gd name="connsiteY2" fmla="*/ 431090 h 1578169"/>
                  <a:gd name="connsiteX3" fmla="*/ 931551 w 1091492"/>
                  <a:gd name="connsiteY3" fmla="*/ 1578170 h 1578169"/>
                  <a:gd name="connsiteX4" fmla="*/ 184429 w 1091492"/>
                  <a:gd name="connsiteY4" fmla="*/ 1578170 h 157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492" h="1578169">
                    <a:moveTo>
                      <a:pt x="184429" y="1578170"/>
                    </a:moveTo>
                    <a:cubicBezTo>
                      <a:pt x="184429" y="1578170"/>
                      <a:pt x="-117939" y="951035"/>
                      <a:pt x="51643" y="431090"/>
                    </a:cubicBezTo>
                    <a:cubicBezTo>
                      <a:pt x="221225" y="-88856"/>
                      <a:pt x="811563" y="-196044"/>
                      <a:pt x="1040339" y="431090"/>
                    </a:cubicBezTo>
                    <a:cubicBezTo>
                      <a:pt x="1040339" y="431090"/>
                      <a:pt x="1209922" y="901441"/>
                      <a:pt x="931551" y="1578170"/>
                    </a:cubicBezTo>
                    <a:lnTo>
                      <a:pt x="184429" y="1578170"/>
                    </a:lnTo>
                    <a:close/>
                  </a:path>
                </a:pathLst>
              </a:custGeom>
              <a:solidFill>
                <a:srgbClr val="BCCE3C"/>
              </a:solidFill>
              <a:ln w="47985" cap="flat">
                <a:solidFill>
                  <a:srgbClr val="534741"/>
                </a:solidFill>
                <a:prstDash val="solid"/>
                <a:miter/>
              </a:ln>
            </p:spPr>
            <p:txBody>
              <a:bodyPr rtlCol="0" anchor="ctr"/>
              <a:lstStyle/>
              <a:p>
                <a:endParaRPr lang="en-US"/>
              </a:p>
            </p:txBody>
          </p:sp>
          <p:sp>
            <p:nvSpPr>
              <p:cNvPr id="127" name="รูปแบบอิสระ: รูปร่าง 126">
                <a:extLst>
                  <a:ext uri="{FF2B5EF4-FFF2-40B4-BE49-F238E27FC236}">
                    <a16:creationId xmlns:a16="http://schemas.microsoft.com/office/drawing/2014/main" xmlns="" id="{AA12C524-37F3-4662-8AB8-042D4E2CBBA8}"/>
                  </a:ext>
                </a:extLst>
              </p:cNvPr>
              <p:cNvSpPr/>
              <p:nvPr/>
            </p:nvSpPr>
            <p:spPr>
              <a:xfrm>
                <a:off x="2168386" y="919626"/>
                <a:ext cx="357213" cy="1504786"/>
              </a:xfrm>
              <a:custGeom>
                <a:avLst/>
                <a:gdLst>
                  <a:gd name="connsiteX0" fmla="*/ 283809 w 357213"/>
                  <a:gd name="connsiteY0" fmla="*/ 6680 h 1504786"/>
                  <a:gd name="connsiteX1" fmla="*/ 109428 w 357213"/>
                  <a:gd name="connsiteY1" fmla="*/ 291450 h 1504786"/>
                  <a:gd name="connsiteX2" fmla="*/ 15038 w 357213"/>
                  <a:gd name="connsiteY2" fmla="*/ 683409 h 1504786"/>
                  <a:gd name="connsiteX3" fmla="*/ 90230 w 357213"/>
                  <a:gd name="connsiteY3" fmla="*/ 1484925 h 1504786"/>
                  <a:gd name="connsiteX4" fmla="*/ 171821 w 357213"/>
                  <a:gd name="connsiteY4" fmla="*/ 1470526 h 1504786"/>
                  <a:gd name="connsiteX5" fmla="*/ 95029 w 357213"/>
                  <a:gd name="connsiteY5" fmla="*/ 726604 h 1504786"/>
                  <a:gd name="connsiteX6" fmla="*/ 173421 w 357213"/>
                  <a:gd name="connsiteY6" fmla="*/ 357043 h 1504786"/>
                  <a:gd name="connsiteX7" fmla="*/ 349403 w 357213"/>
                  <a:gd name="connsiteY7" fmla="*/ 40276 h 1504786"/>
                  <a:gd name="connsiteX8" fmla="*/ 283809 w 357213"/>
                  <a:gd name="connsiteY8" fmla="*/ 6680 h 15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213" h="1504786">
                    <a:moveTo>
                      <a:pt x="283809" y="6680"/>
                    </a:moveTo>
                    <a:cubicBezTo>
                      <a:pt x="194219" y="80272"/>
                      <a:pt x="147824" y="185861"/>
                      <a:pt x="109428" y="291450"/>
                    </a:cubicBezTo>
                    <a:cubicBezTo>
                      <a:pt x="63032" y="417837"/>
                      <a:pt x="32636" y="550623"/>
                      <a:pt x="15038" y="683409"/>
                    </a:cubicBezTo>
                    <a:cubicBezTo>
                      <a:pt x="-20159" y="952181"/>
                      <a:pt x="7038" y="1227352"/>
                      <a:pt x="90230" y="1484925"/>
                    </a:cubicBezTo>
                    <a:cubicBezTo>
                      <a:pt x="101429" y="1516921"/>
                      <a:pt x="184620" y="1508922"/>
                      <a:pt x="171821" y="1470526"/>
                    </a:cubicBezTo>
                    <a:cubicBezTo>
                      <a:pt x="95029" y="1230552"/>
                      <a:pt x="69432" y="977778"/>
                      <a:pt x="95029" y="726604"/>
                    </a:cubicBezTo>
                    <a:cubicBezTo>
                      <a:pt x="107828" y="601817"/>
                      <a:pt x="135025" y="477031"/>
                      <a:pt x="173421" y="357043"/>
                    </a:cubicBezTo>
                    <a:cubicBezTo>
                      <a:pt x="211817" y="241855"/>
                      <a:pt x="255012" y="120268"/>
                      <a:pt x="349403" y="40276"/>
                    </a:cubicBezTo>
                    <a:cubicBezTo>
                      <a:pt x="381399" y="13079"/>
                      <a:pt x="306207" y="-12518"/>
                      <a:pt x="283809" y="6680"/>
                    </a:cubicBezTo>
                    <a:close/>
                  </a:path>
                </a:pathLst>
              </a:custGeom>
              <a:solidFill>
                <a:srgbClr val="A4B92E"/>
              </a:solidFill>
              <a:ln w="15995" cap="flat">
                <a:noFill/>
                <a:prstDash val="solid"/>
                <a:miter/>
              </a:ln>
            </p:spPr>
            <p:txBody>
              <a:bodyPr rtlCol="0" anchor="ctr"/>
              <a:lstStyle/>
              <a:p>
                <a:endParaRPr lang="en-US"/>
              </a:p>
            </p:txBody>
          </p:sp>
          <p:sp>
            <p:nvSpPr>
              <p:cNvPr id="128" name="รูปแบบอิสระ: รูปร่าง 127">
                <a:extLst>
                  <a:ext uri="{FF2B5EF4-FFF2-40B4-BE49-F238E27FC236}">
                    <a16:creationId xmlns:a16="http://schemas.microsoft.com/office/drawing/2014/main" xmlns="" id="{9A46EB32-7BD1-465D-958B-AEC6A64F7618}"/>
                  </a:ext>
                </a:extLst>
              </p:cNvPr>
              <p:cNvSpPr/>
              <p:nvPr/>
            </p:nvSpPr>
            <p:spPr>
              <a:xfrm>
                <a:off x="2542128" y="959761"/>
                <a:ext cx="251483" cy="1489388"/>
              </a:xfrm>
              <a:custGeom>
                <a:avLst/>
                <a:gdLst>
                  <a:gd name="connsiteX0" fmla="*/ 247631 w 251483"/>
                  <a:gd name="connsiteY0" fmla="*/ 691269 h 1489388"/>
                  <a:gd name="connsiteX1" fmla="*/ 84449 w 251483"/>
                  <a:gd name="connsiteY1" fmla="*/ 17740 h 1489388"/>
                  <a:gd name="connsiteX2" fmla="*/ 2857 w 251483"/>
                  <a:gd name="connsiteY2" fmla="*/ 32138 h 1489388"/>
                  <a:gd name="connsiteX3" fmla="*/ 164440 w 251483"/>
                  <a:gd name="connsiteY3" fmla="*/ 713667 h 1489388"/>
                  <a:gd name="connsiteX4" fmla="*/ 106846 w 251483"/>
                  <a:gd name="connsiteY4" fmla="*/ 1462388 h 1489388"/>
                  <a:gd name="connsiteX5" fmla="*/ 191637 w 251483"/>
                  <a:gd name="connsiteY5" fmla="*/ 1462388 h 1489388"/>
                  <a:gd name="connsiteX6" fmla="*/ 247631 w 251483"/>
                  <a:gd name="connsiteY6" fmla="*/ 691269 h 148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83" h="1489388">
                    <a:moveTo>
                      <a:pt x="247631" y="691269"/>
                    </a:moveTo>
                    <a:cubicBezTo>
                      <a:pt x="236433" y="459294"/>
                      <a:pt x="201236" y="222518"/>
                      <a:pt x="84449" y="17740"/>
                    </a:cubicBezTo>
                    <a:cubicBezTo>
                      <a:pt x="66850" y="-12657"/>
                      <a:pt x="-16341" y="-1458"/>
                      <a:pt x="2857" y="32138"/>
                    </a:cubicBezTo>
                    <a:cubicBezTo>
                      <a:pt x="121245" y="240116"/>
                      <a:pt x="153241" y="478491"/>
                      <a:pt x="164440" y="713667"/>
                    </a:cubicBezTo>
                    <a:cubicBezTo>
                      <a:pt x="175639" y="964841"/>
                      <a:pt x="154841" y="1216014"/>
                      <a:pt x="106846" y="1462388"/>
                    </a:cubicBezTo>
                    <a:cubicBezTo>
                      <a:pt x="100447" y="1497585"/>
                      <a:pt x="183638" y="1499185"/>
                      <a:pt x="191637" y="1462388"/>
                    </a:cubicBezTo>
                    <a:cubicBezTo>
                      <a:pt x="241232" y="1208015"/>
                      <a:pt x="260430" y="948842"/>
                      <a:pt x="247631" y="691269"/>
                    </a:cubicBezTo>
                    <a:close/>
                  </a:path>
                </a:pathLst>
              </a:custGeom>
              <a:solidFill>
                <a:srgbClr val="A4B92E"/>
              </a:solidFill>
              <a:ln w="15995" cap="flat">
                <a:noFill/>
                <a:prstDash val="solid"/>
                <a:miter/>
              </a:ln>
            </p:spPr>
            <p:txBody>
              <a:bodyPr rtlCol="0" anchor="ctr"/>
              <a:lstStyle/>
              <a:p>
                <a:endParaRPr lang="en-US"/>
              </a:p>
            </p:txBody>
          </p:sp>
          <p:sp>
            <p:nvSpPr>
              <p:cNvPr id="129" name="รูปแบบอิสระ: รูปร่าง 128">
                <a:extLst>
                  <a:ext uri="{FF2B5EF4-FFF2-40B4-BE49-F238E27FC236}">
                    <a16:creationId xmlns:a16="http://schemas.microsoft.com/office/drawing/2014/main" xmlns="" id="{7846A9A5-F41B-4666-B7C6-4148AF7EC2D6}"/>
                  </a:ext>
                </a:extLst>
              </p:cNvPr>
              <p:cNvSpPr/>
              <p:nvPr/>
            </p:nvSpPr>
            <p:spPr>
              <a:xfrm>
                <a:off x="1935001" y="943169"/>
                <a:ext cx="1091492" cy="1578169"/>
              </a:xfrm>
              <a:custGeom>
                <a:avLst/>
                <a:gdLst>
                  <a:gd name="connsiteX0" fmla="*/ 184429 w 1091492"/>
                  <a:gd name="connsiteY0" fmla="*/ 1578170 h 1578169"/>
                  <a:gd name="connsiteX1" fmla="*/ 51643 w 1091492"/>
                  <a:gd name="connsiteY1" fmla="*/ 431090 h 1578169"/>
                  <a:gd name="connsiteX2" fmla="*/ 1040339 w 1091492"/>
                  <a:gd name="connsiteY2" fmla="*/ 431090 h 1578169"/>
                  <a:gd name="connsiteX3" fmla="*/ 931551 w 1091492"/>
                  <a:gd name="connsiteY3" fmla="*/ 1578170 h 1578169"/>
                  <a:gd name="connsiteX4" fmla="*/ 184429 w 1091492"/>
                  <a:gd name="connsiteY4" fmla="*/ 1578170 h 157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492" h="1578169">
                    <a:moveTo>
                      <a:pt x="184429" y="1578170"/>
                    </a:moveTo>
                    <a:cubicBezTo>
                      <a:pt x="184429" y="1578170"/>
                      <a:pt x="-117939" y="951035"/>
                      <a:pt x="51643" y="431090"/>
                    </a:cubicBezTo>
                    <a:cubicBezTo>
                      <a:pt x="221225" y="-88856"/>
                      <a:pt x="811563" y="-196044"/>
                      <a:pt x="1040339" y="431090"/>
                    </a:cubicBezTo>
                    <a:cubicBezTo>
                      <a:pt x="1040339" y="431090"/>
                      <a:pt x="1209922" y="901441"/>
                      <a:pt x="931551" y="1578170"/>
                    </a:cubicBezTo>
                    <a:lnTo>
                      <a:pt x="184429" y="1578170"/>
                    </a:lnTo>
                    <a:close/>
                  </a:path>
                </a:pathLst>
              </a:custGeom>
              <a:noFill/>
              <a:ln w="47985" cap="flat">
                <a:solidFill>
                  <a:srgbClr val="534741"/>
                </a:solidFill>
                <a:prstDash val="solid"/>
                <a:miter/>
              </a:ln>
            </p:spPr>
            <p:txBody>
              <a:bodyPr rtlCol="0" anchor="ctr"/>
              <a:lstStyle/>
              <a:p>
                <a:endParaRPr lang="en-US"/>
              </a:p>
            </p:txBody>
          </p:sp>
          <p:sp>
            <p:nvSpPr>
              <p:cNvPr id="130" name="รูปแบบอิสระ: รูปร่าง 129">
                <a:extLst>
                  <a:ext uri="{FF2B5EF4-FFF2-40B4-BE49-F238E27FC236}">
                    <a16:creationId xmlns:a16="http://schemas.microsoft.com/office/drawing/2014/main" xmlns="" id="{586B0910-14D6-431B-819D-972E832A5443}"/>
                  </a:ext>
                </a:extLst>
              </p:cNvPr>
              <p:cNvSpPr/>
              <p:nvPr/>
            </p:nvSpPr>
            <p:spPr>
              <a:xfrm>
                <a:off x="1189927" y="2830107"/>
                <a:ext cx="2436544" cy="1846206"/>
              </a:xfrm>
              <a:custGeom>
                <a:avLst/>
                <a:gdLst>
                  <a:gd name="connsiteX0" fmla="*/ 0 w 2436544"/>
                  <a:gd name="connsiteY0" fmla="*/ 0 h 1846206"/>
                  <a:gd name="connsiteX1" fmla="*/ 195179 w 2436544"/>
                  <a:gd name="connsiteY1" fmla="*/ 1574235 h 1846206"/>
                  <a:gd name="connsiteX2" fmla="*/ 1188675 w 2436544"/>
                  <a:gd name="connsiteY2" fmla="*/ 1846206 h 1846206"/>
                  <a:gd name="connsiteX3" fmla="*/ 2231766 w 2436544"/>
                  <a:gd name="connsiteY3" fmla="*/ 1596632 h 1846206"/>
                  <a:gd name="connsiteX4" fmla="*/ 2436545 w 2436544"/>
                  <a:gd name="connsiteY4" fmla="*/ 1600 h 1846206"/>
                  <a:gd name="connsiteX5" fmla="*/ 0 w 2436544"/>
                  <a:gd name="connsiteY5" fmla="*/ 0 h 18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544" h="1846206">
                    <a:moveTo>
                      <a:pt x="0" y="0"/>
                    </a:moveTo>
                    <a:cubicBezTo>
                      <a:pt x="0" y="0"/>
                      <a:pt x="71992" y="1302263"/>
                      <a:pt x="195179" y="1574235"/>
                    </a:cubicBezTo>
                    <a:cubicBezTo>
                      <a:pt x="318367" y="1846206"/>
                      <a:pt x="942301" y="1846206"/>
                      <a:pt x="1188675" y="1846206"/>
                    </a:cubicBezTo>
                    <a:cubicBezTo>
                      <a:pt x="1558237" y="1846206"/>
                      <a:pt x="2108579" y="1846206"/>
                      <a:pt x="2231766" y="1596632"/>
                    </a:cubicBezTo>
                    <a:cubicBezTo>
                      <a:pt x="2340555" y="1375856"/>
                      <a:pt x="2425346" y="223977"/>
                      <a:pt x="2436545" y="1600"/>
                    </a:cubicBezTo>
                    <a:lnTo>
                      <a:pt x="0" y="0"/>
                    </a:lnTo>
                    <a:close/>
                  </a:path>
                </a:pathLst>
              </a:custGeom>
              <a:solidFill>
                <a:srgbClr val="F9B582"/>
              </a:solidFill>
              <a:ln w="15995" cap="flat">
                <a:noFill/>
                <a:prstDash val="solid"/>
                <a:miter/>
              </a:ln>
            </p:spPr>
            <p:txBody>
              <a:bodyPr rtlCol="0" anchor="ctr"/>
              <a:lstStyle/>
              <a:p>
                <a:endParaRPr lang="en-US"/>
              </a:p>
            </p:txBody>
          </p:sp>
          <p:sp>
            <p:nvSpPr>
              <p:cNvPr id="131" name="รูปแบบอิสระ: รูปร่าง 130">
                <a:extLst>
                  <a:ext uri="{FF2B5EF4-FFF2-40B4-BE49-F238E27FC236}">
                    <a16:creationId xmlns:a16="http://schemas.microsoft.com/office/drawing/2014/main" xmlns="" id="{FA3EA1C6-2B69-4F77-9A0A-DA19C797BDFD}"/>
                  </a:ext>
                </a:extLst>
              </p:cNvPr>
              <p:cNvSpPr/>
              <p:nvPr/>
            </p:nvSpPr>
            <p:spPr>
              <a:xfrm>
                <a:off x="1479497" y="3496759"/>
                <a:ext cx="2058628" cy="1088605"/>
              </a:xfrm>
              <a:custGeom>
                <a:avLst/>
                <a:gdLst>
                  <a:gd name="connsiteX0" fmla="*/ 2047785 w 2058628"/>
                  <a:gd name="connsiteY0" fmla="*/ 114066 h 1088605"/>
                  <a:gd name="connsiteX1" fmla="*/ 0 w 2058628"/>
                  <a:gd name="connsiteY1" fmla="*/ 14876 h 1088605"/>
                  <a:gd name="connsiteX2" fmla="*/ 161583 w 2058628"/>
                  <a:gd name="connsiteY2" fmla="*/ 761998 h 1088605"/>
                  <a:gd name="connsiteX3" fmla="*/ 1755016 w 2058628"/>
                  <a:gd name="connsiteY3" fmla="*/ 1056367 h 1088605"/>
                  <a:gd name="connsiteX4" fmla="*/ 2047785 w 2058628"/>
                  <a:gd name="connsiteY4" fmla="*/ 114066 h 108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628" h="1088605">
                    <a:moveTo>
                      <a:pt x="2047785" y="114066"/>
                    </a:moveTo>
                    <a:cubicBezTo>
                      <a:pt x="2047785" y="114066"/>
                      <a:pt x="0" y="-49117"/>
                      <a:pt x="0" y="14876"/>
                    </a:cubicBezTo>
                    <a:cubicBezTo>
                      <a:pt x="0" y="78869"/>
                      <a:pt x="0" y="632411"/>
                      <a:pt x="161583" y="761998"/>
                    </a:cubicBezTo>
                    <a:cubicBezTo>
                      <a:pt x="324766" y="891584"/>
                      <a:pt x="1364657" y="1185953"/>
                      <a:pt x="1755016" y="1056367"/>
                    </a:cubicBezTo>
                    <a:cubicBezTo>
                      <a:pt x="2145375" y="926781"/>
                      <a:pt x="2047785" y="114066"/>
                      <a:pt x="2047785" y="114066"/>
                    </a:cubicBezTo>
                    <a:close/>
                  </a:path>
                </a:pathLst>
              </a:custGeom>
              <a:solidFill>
                <a:srgbClr val="FFCA9C"/>
              </a:solidFill>
              <a:ln w="15995" cap="flat">
                <a:noFill/>
                <a:prstDash val="solid"/>
                <a:miter/>
              </a:ln>
            </p:spPr>
            <p:txBody>
              <a:bodyPr rtlCol="0" anchor="ctr"/>
              <a:lstStyle/>
              <a:p>
                <a:endParaRPr lang="en-US" dirty="0"/>
              </a:p>
            </p:txBody>
          </p:sp>
          <p:sp>
            <p:nvSpPr>
              <p:cNvPr id="132" name="รูปแบบอิสระ: รูปร่าง 131">
                <a:extLst>
                  <a:ext uri="{FF2B5EF4-FFF2-40B4-BE49-F238E27FC236}">
                    <a16:creationId xmlns:a16="http://schemas.microsoft.com/office/drawing/2014/main" xmlns="" id="{55CFAB22-3057-401E-9373-D6BB332A2721}"/>
                  </a:ext>
                </a:extLst>
              </p:cNvPr>
              <p:cNvSpPr/>
              <p:nvPr/>
            </p:nvSpPr>
            <p:spPr>
              <a:xfrm>
                <a:off x="1189927" y="2830107"/>
                <a:ext cx="2436544" cy="1846206"/>
              </a:xfrm>
              <a:custGeom>
                <a:avLst/>
                <a:gdLst>
                  <a:gd name="connsiteX0" fmla="*/ 0 w 2436544"/>
                  <a:gd name="connsiteY0" fmla="*/ 0 h 1846206"/>
                  <a:gd name="connsiteX1" fmla="*/ 195179 w 2436544"/>
                  <a:gd name="connsiteY1" fmla="*/ 1574235 h 1846206"/>
                  <a:gd name="connsiteX2" fmla="*/ 1188675 w 2436544"/>
                  <a:gd name="connsiteY2" fmla="*/ 1846206 h 1846206"/>
                  <a:gd name="connsiteX3" fmla="*/ 2231766 w 2436544"/>
                  <a:gd name="connsiteY3" fmla="*/ 1596632 h 1846206"/>
                  <a:gd name="connsiteX4" fmla="*/ 2436545 w 2436544"/>
                  <a:gd name="connsiteY4" fmla="*/ 1600 h 1846206"/>
                  <a:gd name="connsiteX5" fmla="*/ 0 w 2436544"/>
                  <a:gd name="connsiteY5" fmla="*/ 0 h 18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544" h="1846206">
                    <a:moveTo>
                      <a:pt x="0" y="0"/>
                    </a:moveTo>
                    <a:cubicBezTo>
                      <a:pt x="0" y="0"/>
                      <a:pt x="71992" y="1302263"/>
                      <a:pt x="195179" y="1574235"/>
                    </a:cubicBezTo>
                    <a:cubicBezTo>
                      <a:pt x="318367" y="1846206"/>
                      <a:pt x="942301" y="1846206"/>
                      <a:pt x="1188675" y="1846206"/>
                    </a:cubicBezTo>
                    <a:cubicBezTo>
                      <a:pt x="1558237" y="1846206"/>
                      <a:pt x="2108579" y="1846206"/>
                      <a:pt x="2231766" y="1596632"/>
                    </a:cubicBezTo>
                    <a:cubicBezTo>
                      <a:pt x="2340555" y="1375856"/>
                      <a:pt x="2425346" y="223977"/>
                      <a:pt x="2436545" y="1600"/>
                    </a:cubicBezTo>
                    <a:lnTo>
                      <a:pt x="0" y="0"/>
                    </a:lnTo>
                    <a:close/>
                  </a:path>
                </a:pathLst>
              </a:custGeom>
              <a:noFill/>
              <a:ln w="47985" cap="flat">
                <a:solidFill>
                  <a:srgbClr val="534741"/>
                </a:solidFill>
                <a:prstDash val="solid"/>
                <a:miter/>
              </a:ln>
            </p:spPr>
            <p:txBody>
              <a:bodyPr rtlCol="0" anchor="ctr"/>
              <a:lstStyle/>
              <a:p>
                <a:endParaRPr lang="en-US"/>
              </a:p>
            </p:txBody>
          </p:sp>
          <p:sp>
            <p:nvSpPr>
              <p:cNvPr id="133" name="รูปแบบอิสระ: รูปร่าง 132">
                <a:extLst>
                  <a:ext uri="{FF2B5EF4-FFF2-40B4-BE49-F238E27FC236}">
                    <a16:creationId xmlns:a16="http://schemas.microsoft.com/office/drawing/2014/main" xmlns="" id="{159CB25D-8879-417A-B549-98A3326720CD}"/>
                  </a:ext>
                </a:extLst>
              </p:cNvPr>
              <p:cNvSpPr/>
              <p:nvPr/>
            </p:nvSpPr>
            <p:spPr>
              <a:xfrm>
                <a:off x="828620" y="2411945"/>
                <a:ext cx="3284200" cy="856526"/>
              </a:xfrm>
              <a:custGeom>
                <a:avLst/>
                <a:gdLst>
                  <a:gd name="connsiteX0" fmla="*/ 415702 w 3284200"/>
                  <a:gd name="connsiteY0" fmla="*/ 794122 h 856526"/>
                  <a:gd name="connsiteX1" fmla="*/ 1345 w 3284200"/>
                  <a:gd name="connsiteY1" fmla="*/ 384565 h 856526"/>
                  <a:gd name="connsiteX2" fmla="*/ 562886 w 3284200"/>
                  <a:gd name="connsiteY2" fmla="*/ 3805 h 856526"/>
                  <a:gd name="connsiteX3" fmla="*/ 3018629 w 3284200"/>
                  <a:gd name="connsiteY3" fmla="*/ 59799 h 856526"/>
                  <a:gd name="connsiteX4" fmla="*/ 3284201 w 3284200"/>
                  <a:gd name="connsiteY4" fmla="*/ 387765 h 856526"/>
                  <a:gd name="connsiteX5" fmla="*/ 2689063 w 3284200"/>
                  <a:gd name="connsiteY5" fmla="*/ 856515 h 856526"/>
                  <a:gd name="connsiteX6" fmla="*/ 415702 w 3284200"/>
                  <a:gd name="connsiteY6" fmla="*/ 794122 h 8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4200" h="856526">
                    <a:moveTo>
                      <a:pt x="415702" y="794122"/>
                    </a:moveTo>
                    <a:cubicBezTo>
                      <a:pt x="415702" y="794122"/>
                      <a:pt x="-27452" y="794122"/>
                      <a:pt x="1345" y="384565"/>
                    </a:cubicBezTo>
                    <a:cubicBezTo>
                      <a:pt x="30142" y="-24992"/>
                      <a:pt x="415702" y="3805"/>
                      <a:pt x="562886" y="3805"/>
                    </a:cubicBezTo>
                    <a:cubicBezTo>
                      <a:pt x="710071" y="3805"/>
                      <a:pt x="2189916" y="-21793"/>
                      <a:pt x="3018629" y="59799"/>
                    </a:cubicBezTo>
                    <a:cubicBezTo>
                      <a:pt x="3018629" y="59799"/>
                      <a:pt x="3284201" y="86996"/>
                      <a:pt x="3284201" y="387765"/>
                    </a:cubicBezTo>
                    <a:cubicBezTo>
                      <a:pt x="3284201" y="688533"/>
                      <a:pt x="3268203" y="858115"/>
                      <a:pt x="2689063" y="856515"/>
                    </a:cubicBezTo>
                    <a:cubicBezTo>
                      <a:pt x="2215513" y="854916"/>
                      <a:pt x="1036437" y="850116"/>
                      <a:pt x="415702" y="794122"/>
                    </a:cubicBezTo>
                    <a:close/>
                  </a:path>
                </a:pathLst>
              </a:custGeom>
              <a:solidFill>
                <a:srgbClr val="FFCA9C"/>
              </a:solidFill>
              <a:ln w="15995" cap="flat">
                <a:noFill/>
                <a:prstDash val="solid"/>
                <a:miter/>
              </a:ln>
            </p:spPr>
            <p:txBody>
              <a:bodyPr rtlCol="0" anchor="ctr"/>
              <a:lstStyle/>
              <a:p>
                <a:endParaRPr lang="en-US"/>
              </a:p>
            </p:txBody>
          </p:sp>
          <p:sp>
            <p:nvSpPr>
              <p:cNvPr id="134" name="รูปแบบอิสระ: รูปร่าง 133">
                <a:extLst>
                  <a:ext uri="{FF2B5EF4-FFF2-40B4-BE49-F238E27FC236}">
                    <a16:creationId xmlns:a16="http://schemas.microsoft.com/office/drawing/2014/main" xmlns="" id="{DB9FDC34-A017-4466-9D11-53629858333B}"/>
                  </a:ext>
                </a:extLst>
              </p:cNvPr>
              <p:cNvSpPr/>
              <p:nvPr/>
            </p:nvSpPr>
            <p:spPr>
              <a:xfrm>
                <a:off x="828620" y="2403954"/>
                <a:ext cx="748716" cy="821629"/>
              </a:xfrm>
              <a:custGeom>
                <a:avLst/>
                <a:gdLst>
                  <a:gd name="connsiteX0" fmla="*/ 415702 w 748716"/>
                  <a:gd name="connsiteY0" fmla="*/ 802113 h 821629"/>
                  <a:gd name="connsiteX1" fmla="*/ 1345 w 748716"/>
                  <a:gd name="connsiteY1" fmla="*/ 392556 h 821629"/>
                  <a:gd name="connsiteX2" fmla="*/ 562886 w 748716"/>
                  <a:gd name="connsiteY2" fmla="*/ 11796 h 821629"/>
                  <a:gd name="connsiteX3" fmla="*/ 719670 w 748716"/>
                  <a:gd name="connsiteY3" fmla="*/ 18195 h 821629"/>
                  <a:gd name="connsiteX4" fmla="*/ 588484 w 748716"/>
                  <a:gd name="connsiteY4" fmla="*/ 819711 h 821629"/>
                  <a:gd name="connsiteX5" fmla="*/ 415702 w 748716"/>
                  <a:gd name="connsiteY5" fmla="*/ 802113 h 82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716" h="821629">
                    <a:moveTo>
                      <a:pt x="415702" y="802113"/>
                    </a:moveTo>
                    <a:cubicBezTo>
                      <a:pt x="415702" y="802113"/>
                      <a:pt x="-27452" y="802113"/>
                      <a:pt x="1345" y="392556"/>
                    </a:cubicBezTo>
                    <a:cubicBezTo>
                      <a:pt x="30142" y="-17001"/>
                      <a:pt x="415702" y="11796"/>
                      <a:pt x="562886" y="11796"/>
                    </a:cubicBezTo>
                    <a:cubicBezTo>
                      <a:pt x="585284" y="11796"/>
                      <a:pt x="831658" y="-18601"/>
                      <a:pt x="719670" y="18195"/>
                    </a:cubicBezTo>
                    <a:cubicBezTo>
                      <a:pt x="114933" y="213375"/>
                      <a:pt x="375706" y="798914"/>
                      <a:pt x="588484" y="819711"/>
                    </a:cubicBezTo>
                    <a:cubicBezTo>
                      <a:pt x="674874" y="827711"/>
                      <a:pt x="487694" y="808512"/>
                      <a:pt x="415702" y="802113"/>
                    </a:cubicBezTo>
                    <a:close/>
                  </a:path>
                </a:pathLst>
              </a:custGeom>
              <a:solidFill>
                <a:srgbClr val="F9B582"/>
              </a:solidFill>
              <a:ln w="15995" cap="flat">
                <a:noFill/>
                <a:prstDash val="solid"/>
                <a:miter/>
              </a:ln>
            </p:spPr>
            <p:txBody>
              <a:bodyPr rtlCol="0" anchor="ctr"/>
              <a:lstStyle/>
              <a:p>
                <a:endParaRPr lang="en-US"/>
              </a:p>
            </p:txBody>
          </p:sp>
          <p:sp>
            <p:nvSpPr>
              <p:cNvPr id="135" name="รูปแบบอิสระ: รูปร่าง 134">
                <a:extLst>
                  <a:ext uri="{FF2B5EF4-FFF2-40B4-BE49-F238E27FC236}">
                    <a16:creationId xmlns:a16="http://schemas.microsoft.com/office/drawing/2014/main" xmlns="" id="{1F00B054-8D8A-4AFC-9CAD-F7959D11E5C1}"/>
                  </a:ext>
                </a:extLst>
              </p:cNvPr>
              <p:cNvSpPr/>
              <p:nvPr/>
            </p:nvSpPr>
            <p:spPr>
              <a:xfrm>
                <a:off x="828620" y="2411945"/>
                <a:ext cx="3284200" cy="856526"/>
              </a:xfrm>
              <a:custGeom>
                <a:avLst/>
                <a:gdLst>
                  <a:gd name="connsiteX0" fmla="*/ 415702 w 3284200"/>
                  <a:gd name="connsiteY0" fmla="*/ 794122 h 856526"/>
                  <a:gd name="connsiteX1" fmla="*/ 1345 w 3284200"/>
                  <a:gd name="connsiteY1" fmla="*/ 384565 h 856526"/>
                  <a:gd name="connsiteX2" fmla="*/ 562886 w 3284200"/>
                  <a:gd name="connsiteY2" fmla="*/ 3805 h 856526"/>
                  <a:gd name="connsiteX3" fmla="*/ 3018629 w 3284200"/>
                  <a:gd name="connsiteY3" fmla="*/ 59799 h 856526"/>
                  <a:gd name="connsiteX4" fmla="*/ 3284201 w 3284200"/>
                  <a:gd name="connsiteY4" fmla="*/ 387765 h 856526"/>
                  <a:gd name="connsiteX5" fmla="*/ 2689063 w 3284200"/>
                  <a:gd name="connsiteY5" fmla="*/ 856515 h 856526"/>
                  <a:gd name="connsiteX6" fmla="*/ 415702 w 3284200"/>
                  <a:gd name="connsiteY6" fmla="*/ 794122 h 8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4200" h="856526">
                    <a:moveTo>
                      <a:pt x="415702" y="794122"/>
                    </a:moveTo>
                    <a:cubicBezTo>
                      <a:pt x="415702" y="794122"/>
                      <a:pt x="-27452" y="794122"/>
                      <a:pt x="1345" y="384565"/>
                    </a:cubicBezTo>
                    <a:cubicBezTo>
                      <a:pt x="30142" y="-24992"/>
                      <a:pt x="415702" y="3805"/>
                      <a:pt x="562886" y="3805"/>
                    </a:cubicBezTo>
                    <a:cubicBezTo>
                      <a:pt x="710071" y="3805"/>
                      <a:pt x="2189916" y="-21793"/>
                      <a:pt x="3018629" y="59799"/>
                    </a:cubicBezTo>
                    <a:cubicBezTo>
                      <a:pt x="3018629" y="59799"/>
                      <a:pt x="3284201" y="86996"/>
                      <a:pt x="3284201" y="387765"/>
                    </a:cubicBezTo>
                    <a:cubicBezTo>
                      <a:pt x="3284201" y="688533"/>
                      <a:pt x="3268203" y="858115"/>
                      <a:pt x="2689063" y="856515"/>
                    </a:cubicBezTo>
                    <a:cubicBezTo>
                      <a:pt x="2215513" y="854916"/>
                      <a:pt x="1036437" y="850116"/>
                      <a:pt x="415702" y="794122"/>
                    </a:cubicBezTo>
                    <a:close/>
                  </a:path>
                </a:pathLst>
              </a:custGeom>
              <a:noFill/>
              <a:ln w="47985" cap="flat">
                <a:solidFill>
                  <a:srgbClr val="534741"/>
                </a:solidFill>
                <a:prstDash val="solid"/>
                <a:miter/>
              </a:ln>
            </p:spPr>
            <p:txBody>
              <a:bodyPr rtlCol="0" anchor="ctr"/>
              <a:lstStyle/>
              <a:p>
                <a:endParaRPr lang="en-US"/>
              </a:p>
            </p:txBody>
          </p:sp>
          <p:sp>
            <p:nvSpPr>
              <p:cNvPr id="136" name="รูปแบบอิสระ: รูปร่าง 135">
                <a:extLst>
                  <a:ext uri="{FF2B5EF4-FFF2-40B4-BE49-F238E27FC236}">
                    <a16:creationId xmlns:a16="http://schemas.microsoft.com/office/drawing/2014/main" xmlns="" id="{F8A7033E-9258-4F3F-9723-BC033ED65357}"/>
                  </a:ext>
                </a:extLst>
              </p:cNvPr>
              <p:cNvSpPr/>
              <p:nvPr/>
            </p:nvSpPr>
            <p:spPr>
              <a:xfrm>
                <a:off x="3134920" y="2624196"/>
                <a:ext cx="803967" cy="178548"/>
              </a:xfrm>
              <a:custGeom>
                <a:avLst/>
                <a:gdLst>
                  <a:gd name="connsiteX0" fmla="*/ 720328 w 803967"/>
                  <a:gd name="connsiteY0" fmla="*/ 29929 h 178548"/>
                  <a:gd name="connsiteX1" fmla="*/ 104392 w 803967"/>
                  <a:gd name="connsiteY1" fmla="*/ 5931 h 178548"/>
                  <a:gd name="connsiteX2" fmla="*/ 104392 w 803967"/>
                  <a:gd name="connsiteY2" fmla="*/ 148316 h 178548"/>
                  <a:gd name="connsiteX3" fmla="*/ 661134 w 803967"/>
                  <a:gd name="connsiteY3" fmla="*/ 177113 h 178548"/>
                  <a:gd name="connsiteX4" fmla="*/ 801919 w 803967"/>
                  <a:gd name="connsiteY4" fmla="*/ 124319 h 178548"/>
                  <a:gd name="connsiteX5" fmla="*/ 720328 w 803967"/>
                  <a:gd name="connsiteY5" fmla="*/ 29929 h 17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967" h="178548">
                    <a:moveTo>
                      <a:pt x="720328" y="29929"/>
                    </a:moveTo>
                    <a:cubicBezTo>
                      <a:pt x="517149" y="9131"/>
                      <a:pt x="309171" y="-10067"/>
                      <a:pt x="104392" y="5931"/>
                    </a:cubicBezTo>
                    <a:cubicBezTo>
                      <a:pt x="-33193" y="15531"/>
                      <a:pt x="-36393" y="141917"/>
                      <a:pt x="104392" y="148316"/>
                    </a:cubicBezTo>
                    <a:cubicBezTo>
                      <a:pt x="289973" y="156316"/>
                      <a:pt x="475554" y="157915"/>
                      <a:pt x="661134" y="177113"/>
                    </a:cubicBezTo>
                    <a:cubicBezTo>
                      <a:pt x="705929" y="181913"/>
                      <a:pt x="784321" y="177113"/>
                      <a:pt x="801919" y="124319"/>
                    </a:cubicBezTo>
                    <a:cubicBezTo>
                      <a:pt x="814718" y="74724"/>
                      <a:pt x="765123" y="34728"/>
                      <a:pt x="720328" y="29929"/>
                    </a:cubicBezTo>
                    <a:close/>
                  </a:path>
                </a:pathLst>
              </a:custGeom>
              <a:solidFill>
                <a:srgbClr val="FFFFFF"/>
              </a:solidFill>
              <a:ln w="15995" cap="flat">
                <a:noFill/>
                <a:prstDash val="solid"/>
                <a:miter/>
              </a:ln>
            </p:spPr>
            <p:txBody>
              <a:bodyPr rtlCol="0" anchor="ctr"/>
              <a:lstStyle/>
              <a:p>
                <a:endParaRPr lang="en-US"/>
              </a:p>
            </p:txBody>
          </p:sp>
          <p:sp>
            <p:nvSpPr>
              <p:cNvPr id="137" name="รูปแบบอิสระ: รูปร่าง 136">
                <a:extLst>
                  <a:ext uri="{FF2B5EF4-FFF2-40B4-BE49-F238E27FC236}">
                    <a16:creationId xmlns:a16="http://schemas.microsoft.com/office/drawing/2014/main" xmlns="" id="{81288C3E-F794-4635-B336-B63EDDB23360}"/>
                  </a:ext>
                </a:extLst>
              </p:cNvPr>
              <p:cNvSpPr/>
              <p:nvPr/>
            </p:nvSpPr>
            <p:spPr>
              <a:xfrm>
                <a:off x="2585927" y="1047950"/>
                <a:ext cx="322458" cy="412339"/>
              </a:xfrm>
              <a:custGeom>
                <a:avLst/>
                <a:gdLst>
                  <a:gd name="connsiteX0" fmla="*/ 322220 w 322458"/>
                  <a:gd name="connsiteY0" fmla="*/ 372704 h 412339"/>
                  <a:gd name="connsiteX1" fmla="*/ 45449 w 322458"/>
                  <a:gd name="connsiteY1" fmla="*/ 3143 h 412339"/>
                  <a:gd name="connsiteX2" fmla="*/ 3853 w 322458"/>
                  <a:gd name="connsiteY2" fmla="*/ 14342 h 412339"/>
                  <a:gd name="connsiteX3" fmla="*/ 15052 w 322458"/>
                  <a:gd name="connsiteY3" fmla="*/ 55937 h 412339"/>
                  <a:gd name="connsiteX4" fmla="*/ 264626 w 322458"/>
                  <a:gd name="connsiteY4" fmla="*/ 390302 h 412339"/>
                  <a:gd name="connsiteX5" fmla="*/ 301422 w 322458"/>
                  <a:gd name="connsiteY5" fmla="*/ 411100 h 412339"/>
                  <a:gd name="connsiteX6" fmla="*/ 322220 w 322458"/>
                  <a:gd name="connsiteY6" fmla="*/ 372704 h 41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58" h="412339">
                    <a:moveTo>
                      <a:pt x="322220" y="372704"/>
                    </a:moveTo>
                    <a:cubicBezTo>
                      <a:pt x="295023" y="214321"/>
                      <a:pt x="189434" y="73535"/>
                      <a:pt x="45449" y="3143"/>
                    </a:cubicBezTo>
                    <a:cubicBezTo>
                      <a:pt x="31051" y="-3257"/>
                      <a:pt x="13452" y="-57"/>
                      <a:pt x="3853" y="14342"/>
                    </a:cubicBezTo>
                    <a:cubicBezTo>
                      <a:pt x="-4146" y="27140"/>
                      <a:pt x="654" y="47938"/>
                      <a:pt x="15052" y="55937"/>
                    </a:cubicBezTo>
                    <a:cubicBezTo>
                      <a:pt x="146238" y="119930"/>
                      <a:pt x="239029" y="246317"/>
                      <a:pt x="264626" y="390302"/>
                    </a:cubicBezTo>
                    <a:cubicBezTo>
                      <a:pt x="267826" y="406301"/>
                      <a:pt x="287024" y="415899"/>
                      <a:pt x="301422" y="411100"/>
                    </a:cubicBezTo>
                    <a:cubicBezTo>
                      <a:pt x="317420" y="404701"/>
                      <a:pt x="323820" y="388702"/>
                      <a:pt x="322220" y="372704"/>
                    </a:cubicBezTo>
                    <a:close/>
                  </a:path>
                </a:pathLst>
              </a:custGeom>
              <a:solidFill>
                <a:srgbClr val="FFFFFF"/>
              </a:solidFill>
              <a:ln w="15995" cap="flat">
                <a:noFill/>
                <a:prstDash val="solid"/>
                <a:miter/>
              </a:ln>
            </p:spPr>
            <p:txBody>
              <a:bodyPr rtlCol="0" anchor="ctr"/>
              <a:lstStyle/>
              <a:p>
                <a:endParaRPr lang="en-US"/>
              </a:p>
            </p:txBody>
          </p:sp>
          <p:sp>
            <p:nvSpPr>
              <p:cNvPr id="138" name="รูปแบบอิสระ: รูปร่าง 137">
                <a:extLst>
                  <a:ext uri="{FF2B5EF4-FFF2-40B4-BE49-F238E27FC236}">
                    <a16:creationId xmlns:a16="http://schemas.microsoft.com/office/drawing/2014/main" xmlns="" id="{3047F578-AC2E-4EB7-8EE2-5FB2A3ABF443}"/>
                  </a:ext>
                </a:extLst>
              </p:cNvPr>
              <p:cNvSpPr/>
              <p:nvPr/>
            </p:nvSpPr>
            <p:spPr>
              <a:xfrm>
                <a:off x="2875455" y="1518604"/>
                <a:ext cx="66696" cy="150024"/>
              </a:xfrm>
              <a:custGeom>
                <a:avLst/>
                <a:gdLst>
                  <a:gd name="connsiteX0" fmla="*/ 58289 w 66696"/>
                  <a:gd name="connsiteY0" fmla="*/ 22038 h 150024"/>
                  <a:gd name="connsiteX1" fmla="*/ 21493 w 66696"/>
                  <a:gd name="connsiteY1" fmla="*/ 1240 h 150024"/>
                  <a:gd name="connsiteX2" fmla="*/ 695 w 66696"/>
                  <a:gd name="connsiteY2" fmla="*/ 38036 h 150024"/>
                  <a:gd name="connsiteX3" fmla="*/ 3895 w 66696"/>
                  <a:gd name="connsiteY3" fmla="*/ 60434 h 150024"/>
                  <a:gd name="connsiteX4" fmla="*/ 5495 w 66696"/>
                  <a:gd name="connsiteY4" fmla="*/ 119627 h 150024"/>
                  <a:gd name="connsiteX5" fmla="*/ 35892 w 66696"/>
                  <a:gd name="connsiteY5" fmla="*/ 150024 h 150024"/>
                  <a:gd name="connsiteX6" fmla="*/ 66288 w 66696"/>
                  <a:gd name="connsiteY6" fmla="*/ 119627 h 150024"/>
                  <a:gd name="connsiteX7" fmla="*/ 58289 w 66696"/>
                  <a:gd name="connsiteY7" fmla="*/ 22038 h 15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96" h="150024">
                    <a:moveTo>
                      <a:pt x="58289" y="22038"/>
                    </a:moveTo>
                    <a:cubicBezTo>
                      <a:pt x="55090" y="6039"/>
                      <a:pt x="35892" y="-3560"/>
                      <a:pt x="21493" y="1240"/>
                    </a:cubicBezTo>
                    <a:cubicBezTo>
                      <a:pt x="5495" y="6039"/>
                      <a:pt x="-2504" y="22038"/>
                      <a:pt x="695" y="38036"/>
                    </a:cubicBezTo>
                    <a:cubicBezTo>
                      <a:pt x="2295" y="46035"/>
                      <a:pt x="3895" y="52434"/>
                      <a:pt x="3895" y="60434"/>
                    </a:cubicBezTo>
                    <a:cubicBezTo>
                      <a:pt x="5495" y="79632"/>
                      <a:pt x="7095" y="100429"/>
                      <a:pt x="5495" y="119627"/>
                    </a:cubicBezTo>
                    <a:cubicBezTo>
                      <a:pt x="3895" y="135626"/>
                      <a:pt x="19893" y="150024"/>
                      <a:pt x="35892" y="150024"/>
                    </a:cubicBezTo>
                    <a:cubicBezTo>
                      <a:pt x="53490" y="150024"/>
                      <a:pt x="64689" y="137225"/>
                      <a:pt x="66288" y="119627"/>
                    </a:cubicBezTo>
                    <a:cubicBezTo>
                      <a:pt x="67888" y="87631"/>
                      <a:pt x="64689" y="54034"/>
                      <a:pt x="58289" y="22038"/>
                    </a:cubicBezTo>
                    <a:close/>
                  </a:path>
                </a:pathLst>
              </a:custGeom>
              <a:solidFill>
                <a:srgbClr val="FFFFFF"/>
              </a:solidFill>
              <a:ln w="15995" cap="flat">
                <a:noFill/>
                <a:prstDash val="solid"/>
                <a:miter/>
              </a:ln>
            </p:spPr>
            <p:txBody>
              <a:bodyPr rtlCol="0" anchor="ctr"/>
              <a:lstStyle/>
              <a:p>
                <a:endParaRPr lang="en-US"/>
              </a:p>
            </p:txBody>
          </p:sp>
          <p:sp>
            <p:nvSpPr>
              <p:cNvPr id="139" name="รูปแบบอิสระ: รูปร่าง 138">
                <a:extLst>
                  <a:ext uri="{FF2B5EF4-FFF2-40B4-BE49-F238E27FC236}">
                    <a16:creationId xmlns:a16="http://schemas.microsoft.com/office/drawing/2014/main" xmlns="" id="{6089AACD-2310-4A66-B4A2-80BB2C082B8E}"/>
                  </a:ext>
                </a:extLst>
              </p:cNvPr>
              <p:cNvSpPr/>
              <p:nvPr/>
            </p:nvSpPr>
            <p:spPr>
              <a:xfrm>
                <a:off x="1901437" y="2100521"/>
                <a:ext cx="111220" cy="124984"/>
              </a:xfrm>
              <a:custGeom>
                <a:avLst/>
                <a:gdLst>
                  <a:gd name="connsiteX0" fmla="*/ 104405 w 111220"/>
                  <a:gd name="connsiteY0" fmla="*/ 60855 h 124984"/>
                  <a:gd name="connsiteX1" fmla="*/ 37212 w 111220"/>
                  <a:gd name="connsiteY1" fmla="*/ 3262 h 124984"/>
                  <a:gd name="connsiteX2" fmla="*/ 3616 w 111220"/>
                  <a:gd name="connsiteY2" fmla="*/ 11261 h 124984"/>
                  <a:gd name="connsiteX3" fmla="*/ 11615 w 111220"/>
                  <a:gd name="connsiteY3" fmla="*/ 44857 h 124984"/>
                  <a:gd name="connsiteX4" fmla="*/ 30813 w 111220"/>
                  <a:gd name="connsiteY4" fmla="*/ 57656 h 124984"/>
                  <a:gd name="connsiteX5" fmla="*/ 46811 w 111220"/>
                  <a:gd name="connsiteY5" fmla="*/ 72054 h 124984"/>
                  <a:gd name="connsiteX6" fmla="*/ 27613 w 111220"/>
                  <a:gd name="connsiteY6" fmla="*/ 76854 h 124984"/>
                  <a:gd name="connsiteX7" fmla="*/ 24414 w 111220"/>
                  <a:gd name="connsiteY7" fmla="*/ 76854 h 124984"/>
                  <a:gd name="connsiteX8" fmla="*/ 6815 w 111220"/>
                  <a:gd name="connsiteY8" fmla="*/ 83253 h 124984"/>
                  <a:gd name="connsiteX9" fmla="*/ 416 w 111220"/>
                  <a:gd name="connsiteY9" fmla="*/ 100851 h 124984"/>
                  <a:gd name="connsiteX10" fmla="*/ 24414 w 111220"/>
                  <a:gd name="connsiteY10" fmla="*/ 124849 h 124984"/>
                  <a:gd name="connsiteX11" fmla="*/ 99606 w 111220"/>
                  <a:gd name="connsiteY11" fmla="*/ 97652 h 124984"/>
                  <a:gd name="connsiteX12" fmla="*/ 110805 w 111220"/>
                  <a:gd name="connsiteY12" fmla="*/ 80053 h 124984"/>
                  <a:gd name="connsiteX13" fmla="*/ 104405 w 111220"/>
                  <a:gd name="connsiteY13" fmla="*/ 60855 h 1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220" h="124984">
                    <a:moveTo>
                      <a:pt x="104405" y="60855"/>
                    </a:moveTo>
                    <a:cubicBezTo>
                      <a:pt x="83607" y="38458"/>
                      <a:pt x="61210" y="20860"/>
                      <a:pt x="37212" y="3262"/>
                    </a:cubicBezTo>
                    <a:cubicBezTo>
                      <a:pt x="26013" y="-3138"/>
                      <a:pt x="10015" y="62"/>
                      <a:pt x="3616" y="11261"/>
                    </a:cubicBezTo>
                    <a:cubicBezTo>
                      <a:pt x="-2784" y="24059"/>
                      <a:pt x="416" y="36858"/>
                      <a:pt x="11615" y="44857"/>
                    </a:cubicBezTo>
                    <a:cubicBezTo>
                      <a:pt x="18014" y="49657"/>
                      <a:pt x="24414" y="52856"/>
                      <a:pt x="30813" y="57656"/>
                    </a:cubicBezTo>
                    <a:cubicBezTo>
                      <a:pt x="35612" y="62455"/>
                      <a:pt x="42012" y="67255"/>
                      <a:pt x="46811" y="72054"/>
                    </a:cubicBezTo>
                    <a:cubicBezTo>
                      <a:pt x="40412" y="73654"/>
                      <a:pt x="34013" y="75254"/>
                      <a:pt x="27613" y="76854"/>
                    </a:cubicBezTo>
                    <a:cubicBezTo>
                      <a:pt x="26013" y="76854"/>
                      <a:pt x="26013" y="76854"/>
                      <a:pt x="24414" y="76854"/>
                    </a:cubicBezTo>
                    <a:cubicBezTo>
                      <a:pt x="18014" y="76854"/>
                      <a:pt x="11615" y="78454"/>
                      <a:pt x="6815" y="83253"/>
                    </a:cubicBezTo>
                    <a:cubicBezTo>
                      <a:pt x="2016" y="88053"/>
                      <a:pt x="-1184" y="94452"/>
                      <a:pt x="416" y="100851"/>
                    </a:cubicBezTo>
                    <a:cubicBezTo>
                      <a:pt x="416" y="113650"/>
                      <a:pt x="11615" y="126449"/>
                      <a:pt x="24414" y="124849"/>
                    </a:cubicBezTo>
                    <a:cubicBezTo>
                      <a:pt x="51611" y="123249"/>
                      <a:pt x="77208" y="113650"/>
                      <a:pt x="99606" y="97652"/>
                    </a:cubicBezTo>
                    <a:cubicBezTo>
                      <a:pt x="106005" y="92852"/>
                      <a:pt x="110805" y="88053"/>
                      <a:pt x="110805" y="80053"/>
                    </a:cubicBezTo>
                    <a:cubicBezTo>
                      <a:pt x="112404" y="72054"/>
                      <a:pt x="109205" y="65655"/>
                      <a:pt x="104405" y="60855"/>
                    </a:cubicBezTo>
                    <a:close/>
                  </a:path>
                </a:pathLst>
              </a:custGeom>
              <a:solidFill>
                <a:srgbClr val="534741"/>
              </a:solidFill>
              <a:ln w="15995" cap="flat">
                <a:noFill/>
                <a:prstDash val="solid"/>
                <a:miter/>
              </a:ln>
            </p:spPr>
            <p:txBody>
              <a:bodyPr rtlCol="0" anchor="ctr"/>
              <a:lstStyle/>
              <a:p>
                <a:endParaRPr lang="en-US"/>
              </a:p>
            </p:txBody>
          </p:sp>
          <p:sp>
            <p:nvSpPr>
              <p:cNvPr id="140" name="รูปแบบอิสระ: รูปร่าง 139">
                <a:extLst>
                  <a:ext uri="{FF2B5EF4-FFF2-40B4-BE49-F238E27FC236}">
                    <a16:creationId xmlns:a16="http://schemas.microsoft.com/office/drawing/2014/main" xmlns="" id="{2AE7E9C3-34A1-4505-B129-633E5041F725}"/>
                  </a:ext>
                </a:extLst>
              </p:cNvPr>
              <p:cNvSpPr/>
              <p:nvPr/>
            </p:nvSpPr>
            <p:spPr>
              <a:xfrm>
                <a:off x="1983240" y="1047188"/>
                <a:ext cx="122648" cy="138130"/>
              </a:xfrm>
              <a:custGeom>
                <a:avLst/>
                <a:gdLst>
                  <a:gd name="connsiteX0" fmla="*/ 121792 w 122648"/>
                  <a:gd name="connsiteY0" fmla="*/ 109494 h 138130"/>
                  <a:gd name="connsiteX1" fmla="*/ 99394 w 122648"/>
                  <a:gd name="connsiteY1" fmla="*/ 18304 h 138130"/>
                  <a:gd name="connsiteX2" fmla="*/ 68997 w 122648"/>
                  <a:gd name="connsiteY2" fmla="*/ 706 h 138130"/>
                  <a:gd name="connsiteX3" fmla="*/ 51399 w 122648"/>
                  <a:gd name="connsiteY3" fmla="*/ 31102 h 138130"/>
                  <a:gd name="connsiteX4" fmla="*/ 64198 w 122648"/>
                  <a:gd name="connsiteY4" fmla="*/ 82297 h 138130"/>
                  <a:gd name="connsiteX5" fmla="*/ 35401 w 122648"/>
                  <a:gd name="connsiteY5" fmla="*/ 75898 h 138130"/>
                  <a:gd name="connsiteX6" fmla="*/ 8204 w 122648"/>
                  <a:gd name="connsiteY6" fmla="*/ 83897 h 138130"/>
                  <a:gd name="connsiteX7" fmla="*/ 3404 w 122648"/>
                  <a:gd name="connsiteY7" fmla="*/ 115894 h 138130"/>
                  <a:gd name="connsiteX8" fmla="*/ 27402 w 122648"/>
                  <a:gd name="connsiteY8" fmla="*/ 128692 h 138130"/>
                  <a:gd name="connsiteX9" fmla="*/ 38601 w 122648"/>
                  <a:gd name="connsiteY9" fmla="*/ 125492 h 138130"/>
                  <a:gd name="connsiteX10" fmla="*/ 52999 w 122648"/>
                  <a:gd name="connsiteY10" fmla="*/ 128692 h 138130"/>
                  <a:gd name="connsiteX11" fmla="*/ 89795 w 122648"/>
                  <a:gd name="connsiteY11" fmla="*/ 136691 h 138130"/>
                  <a:gd name="connsiteX12" fmla="*/ 121792 w 122648"/>
                  <a:gd name="connsiteY12" fmla="*/ 109494 h 1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648" h="138130">
                    <a:moveTo>
                      <a:pt x="121792" y="109494"/>
                    </a:moveTo>
                    <a:cubicBezTo>
                      <a:pt x="113793" y="79097"/>
                      <a:pt x="107393" y="48700"/>
                      <a:pt x="99394" y="18304"/>
                    </a:cubicBezTo>
                    <a:cubicBezTo>
                      <a:pt x="96195" y="5505"/>
                      <a:pt x="81796" y="-2494"/>
                      <a:pt x="68997" y="706"/>
                    </a:cubicBezTo>
                    <a:cubicBezTo>
                      <a:pt x="56199" y="5505"/>
                      <a:pt x="48200" y="16704"/>
                      <a:pt x="51399" y="31102"/>
                    </a:cubicBezTo>
                    <a:cubicBezTo>
                      <a:pt x="56199" y="48700"/>
                      <a:pt x="59398" y="66299"/>
                      <a:pt x="64198" y="82297"/>
                    </a:cubicBezTo>
                    <a:cubicBezTo>
                      <a:pt x="54599" y="79097"/>
                      <a:pt x="45000" y="77498"/>
                      <a:pt x="35401" y="75898"/>
                    </a:cubicBezTo>
                    <a:cubicBezTo>
                      <a:pt x="25802" y="74298"/>
                      <a:pt x="16203" y="75898"/>
                      <a:pt x="8204" y="83897"/>
                    </a:cubicBezTo>
                    <a:cubicBezTo>
                      <a:pt x="205" y="91896"/>
                      <a:pt x="-2995" y="106294"/>
                      <a:pt x="3404" y="115894"/>
                    </a:cubicBezTo>
                    <a:cubicBezTo>
                      <a:pt x="8204" y="123893"/>
                      <a:pt x="17803" y="130292"/>
                      <a:pt x="27402" y="128692"/>
                    </a:cubicBezTo>
                    <a:cubicBezTo>
                      <a:pt x="32201" y="128692"/>
                      <a:pt x="35401" y="127092"/>
                      <a:pt x="38601" y="125492"/>
                    </a:cubicBezTo>
                    <a:cubicBezTo>
                      <a:pt x="43400" y="127092"/>
                      <a:pt x="48200" y="128692"/>
                      <a:pt x="52999" y="128692"/>
                    </a:cubicBezTo>
                    <a:cubicBezTo>
                      <a:pt x="65798" y="131892"/>
                      <a:pt x="76997" y="135091"/>
                      <a:pt x="89795" y="136691"/>
                    </a:cubicBezTo>
                    <a:cubicBezTo>
                      <a:pt x="110593" y="143091"/>
                      <a:pt x="126591" y="127092"/>
                      <a:pt x="121792" y="109494"/>
                    </a:cubicBezTo>
                    <a:close/>
                  </a:path>
                </a:pathLst>
              </a:custGeom>
              <a:solidFill>
                <a:srgbClr val="534741"/>
              </a:solidFill>
              <a:ln w="15995" cap="flat">
                <a:noFill/>
                <a:prstDash val="solid"/>
                <a:miter/>
              </a:ln>
            </p:spPr>
            <p:txBody>
              <a:bodyPr rtlCol="0" anchor="ctr"/>
              <a:lstStyle/>
              <a:p>
                <a:endParaRPr lang="en-US"/>
              </a:p>
            </p:txBody>
          </p:sp>
          <p:sp>
            <p:nvSpPr>
              <p:cNvPr id="141" name="รูปแบบอิสระ: รูปร่าง 140">
                <a:extLst>
                  <a:ext uri="{FF2B5EF4-FFF2-40B4-BE49-F238E27FC236}">
                    <a16:creationId xmlns:a16="http://schemas.microsoft.com/office/drawing/2014/main" xmlns="" id="{486D1320-CD9D-43DE-9EDF-3EA08AB70C3F}"/>
                  </a:ext>
                </a:extLst>
              </p:cNvPr>
              <p:cNvSpPr/>
              <p:nvPr/>
            </p:nvSpPr>
            <p:spPr>
              <a:xfrm>
                <a:off x="3014889" y="1589387"/>
                <a:ext cx="106036" cy="134262"/>
              </a:xfrm>
              <a:custGeom>
                <a:avLst/>
                <a:gdLst>
                  <a:gd name="connsiteX0" fmla="*/ 99637 w 106036"/>
                  <a:gd name="connsiteY0" fmla="*/ 42445 h 134262"/>
                  <a:gd name="connsiteX1" fmla="*/ 106036 w 106036"/>
                  <a:gd name="connsiteY1" fmla="*/ 24847 h 134262"/>
                  <a:gd name="connsiteX2" fmla="*/ 99637 w 106036"/>
                  <a:gd name="connsiteY2" fmla="*/ 7249 h 134262"/>
                  <a:gd name="connsiteX3" fmla="*/ 66040 w 106036"/>
                  <a:gd name="connsiteY3" fmla="*/ 7249 h 134262"/>
                  <a:gd name="connsiteX4" fmla="*/ 38843 w 106036"/>
                  <a:gd name="connsiteY4" fmla="*/ 34446 h 134262"/>
                  <a:gd name="connsiteX5" fmla="*/ 32444 w 106036"/>
                  <a:gd name="connsiteY5" fmla="*/ 40845 h 134262"/>
                  <a:gd name="connsiteX6" fmla="*/ 32444 w 106036"/>
                  <a:gd name="connsiteY6" fmla="*/ 40845 h 134262"/>
                  <a:gd name="connsiteX7" fmla="*/ 29244 w 106036"/>
                  <a:gd name="connsiteY7" fmla="*/ 44045 h 134262"/>
                  <a:gd name="connsiteX8" fmla="*/ 11646 w 106036"/>
                  <a:gd name="connsiteY8" fmla="*/ 55244 h 134262"/>
                  <a:gd name="connsiteX9" fmla="*/ 6847 w 106036"/>
                  <a:gd name="connsiteY9" fmla="*/ 93640 h 134262"/>
                  <a:gd name="connsiteX10" fmla="*/ 61241 w 106036"/>
                  <a:gd name="connsiteY10" fmla="*/ 130436 h 134262"/>
                  <a:gd name="connsiteX11" fmla="*/ 80439 w 106036"/>
                  <a:gd name="connsiteY11" fmla="*/ 133635 h 134262"/>
                  <a:gd name="connsiteX12" fmla="*/ 94837 w 106036"/>
                  <a:gd name="connsiteY12" fmla="*/ 122436 h 134262"/>
                  <a:gd name="connsiteX13" fmla="*/ 98037 w 106036"/>
                  <a:gd name="connsiteY13" fmla="*/ 103239 h 134262"/>
                  <a:gd name="connsiteX14" fmla="*/ 86838 w 106036"/>
                  <a:gd name="connsiteY14" fmla="*/ 88840 h 134262"/>
                  <a:gd name="connsiteX15" fmla="*/ 66040 w 106036"/>
                  <a:gd name="connsiteY15" fmla="*/ 77641 h 134262"/>
                  <a:gd name="connsiteX16" fmla="*/ 99637 w 106036"/>
                  <a:gd name="connsiteY16" fmla="*/ 42445 h 13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036" h="134262">
                    <a:moveTo>
                      <a:pt x="99637" y="42445"/>
                    </a:moveTo>
                    <a:cubicBezTo>
                      <a:pt x="104436" y="37645"/>
                      <a:pt x="106036" y="32846"/>
                      <a:pt x="106036" y="24847"/>
                    </a:cubicBezTo>
                    <a:cubicBezTo>
                      <a:pt x="106036" y="18447"/>
                      <a:pt x="102836" y="12048"/>
                      <a:pt x="99637" y="7249"/>
                    </a:cubicBezTo>
                    <a:cubicBezTo>
                      <a:pt x="91638" y="-751"/>
                      <a:pt x="74039" y="-3950"/>
                      <a:pt x="66040" y="7249"/>
                    </a:cubicBezTo>
                    <a:cubicBezTo>
                      <a:pt x="58041" y="16848"/>
                      <a:pt x="48442" y="26447"/>
                      <a:pt x="38843" y="34446"/>
                    </a:cubicBezTo>
                    <a:cubicBezTo>
                      <a:pt x="37243" y="36046"/>
                      <a:pt x="34044" y="37645"/>
                      <a:pt x="32444" y="40845"/>
                    </a:cubicBezTo>
                    <a:cubicBezTo>
                      <a:pt x="38843" y="36046"/>
                      <a:pt x="32444" y="40845"/>
                      <a:pt x="32444" y="40845"/>
                    </a:cubicBezTo>
                    <a:cubicBezTo>
                      <a:pt x="30844" y="42445"/>
                      <a:pt x="30844" y="42445"/>
                      <a:pt x="29244" y="44045"/>
                    </a:cubicBezTo>
                    <a:cubicBezTo>
                      <a:pt x="24445" y="47244"/>
                      <a:pt x="18045" y="52044"/>
                      <a:pt x="11646" y="55244"/>
                    </a:cubicBezTo>
                    <a:cubicBezTo>
                      <a:pt x="-1153" y="63243"/>
                      <a:pt x="-4352" y="82441"/>
                      <a:pt x="6847" y="93640"/>
                    </a:cubicBezTo>
                    <a:cubicBezTo>
                      <a:pt x="22845" y="109638"/>
                      <a:pt x="40443" y="122436"/>
                      <a:pt x="61241" y="130436"/>
                    </a:cubicBezTo>
                    <a:cubicBezTo>
                      <a:pt x="67640" y="133635"/>
                      <a:pt x="72440" y="135235"/>
                      <a:pt x="80439" y="133635"/>
                    </a:cubicBezTo>
                    <a:cubicBezTo>
                      <a:pt x="85238" y="132035"/>
                      <a:pt x="91638" y="127236"/>
                      <a:pt x="94837" y="122436"/>
                    </a:cubicBezTo>
                    <a:cubicBezTo>
                      <a:pt x="98037" y="116037"/>
                      <a:pt x="99637" y="109638"/>
                      <a:pt x="98037" y="103239"/>
                    </a:cubicBezTo>
                    <a:cubicBezTo>
                      <a:pt x="96437" y="98439"/>
                      <a:pt x="93237" y="90440"/>
                      <a:pt x="86838" y="88840"/>
                    </a:cubicBezTo>
                    <a:cubicBezTo>
                      <a:pt x="80439" y="85640"/>
                      <a:pt x="72440" y="82441"/>
                      <a:pt x="66040" y="77641"/>
                    </a:cubicBezTo>
                    <a:cubicBezTo>
                      <a:pt x="75639" y="68042"/>
                      <a:pt x="88438" y="55244"/>
                      <a:pt x="99637" y="42445"/>
                    </a:cubicBezTo>
                    <a:close/>
                  </a:path>
                </a:pathLst>
              </a:custGeom>
              <a:solidFill>
                <a:srgbClr val="534741"/>
              </a:solidFill>
              <a:ln w="15995" cap="flat">
                <a:noFill/>
                <a:prstDash val="solid"/>
                <a:miter/>
              </a:ln>
            </p:spPr>
            <p:txBody>
              <a:bodyPr rtlCol="0" anchor="ctr"/>
              <a:lstStyle/>
              <a:p>
                <a:endParaRPr lang="en-US"/>
              </a:p>
            </p:txBody>
          </p:sp>
          <p:sp>
            <p:nvSpPr>
              <p:cNvPr id="142" name="รูปแบบอิสระ: รูปร่าง 141">
                <a:extLst>
                  <a:ext uri="{FF2B5EF4-FFF2-40B4-BE49-F238E27FC236}">
                    <a16:creationId xmlns:a16="http://schemas.microsoft.com/office/drawing/2014/main" xmlns="" id="{266C6518-C15F-49E2-964E-33662DECAF36}"/>
                  </a:ext>
                </a:extLst>
              </p:cNvPr>
              <p:cNvSpPr/>
              <p:nvPr/>
            </p:nvSpPr>
            <p:spPr>
              <a:xfrm>
                <a:off x="2403987" y="829516"/>
                <a:ext cx="154221" cy="125586"/>
              </a:xfrm>
              <a:custGeom>
                <a:avLst/>
                <a:gdLst>
                  <a:gd name="connsiteX0" fmla="*/ 142599 w 154221"/>
                  <a:gd name="connsiteY0" fmla="*/ 10399 h 125586"/>
                  <a:gd name="connsiteX1" fmla="*/ 109002 w 154221"/>
                  <a:gd name="connsiteY1" fmla="*/ 18398 h 125586"/>
                  <a:gd name="connsiteX2" fmla="*/ 78605 w 154221"/>
                  <a:gd name="connsiteY2" fmla="*/ 59994 h 125586"/>
                  <a:gd name="connsiteX3" fmla="*/ 40209 w 154221"/>
                  <a:gd name="connsiteY3" fmla="*/ 7199 h 125586"/>
                  <a:gd name="connsiteX4" fmla="*/ 6613 w 154221"/>
                  <a:gd name="connsiteY4" fmla="*/ 7199 h 125586"/>
                  <a:gd name="connsiteX5" fmla="*/ 6613 w 154221"/>
                  <a:gd name="connsiteY5" fmla="*/ 40796 h 125586"/>
                  <a:gd name="connsiteX6" fmla="*/ 14612 w 154221"/>
                  <a:gd name="connsiteY6" fmla="*/ 50395 h 125586"/>
                  <a:gd name="connsiteX7" fmla="*/ 17812 w 154221"/>
                  <a:gd name="connsiteY7" fmla="*/ 55194 h 125586"/>
                  <a:gd name="connsiteX8" fmla="*/ 17812 w 154221"/>
                  <a:gd name="connsiteY8" fmla="*/ 55194 h 125586"/>
                  <a:gd name="connsiteX9" fmla="*/ 17812 w 154221"/>
                  <a:gd name="connsiteY9" fmla="*/ 55194 h 125586"/>
                  <a:gd name="connsiteX10" fmla="*/ 30610 w 154221"/>
                  <a:gd name="connsiteY10" fmla="*/ 74392 h 125586"/>
                  <a:gd name="connsiteX11" fmla="*/ 56208 w 154221"/>
                  <a:gd name="connsiteY11" fmla="*/ 114388 h 125586"/>
                  <a:gd name="connsiteX12" fmla="*/ 77005 w 154221"/>
                  <a:gd name="connsiteY12" fmla="*/ 125587 h 125586"/>
                  <a:gd name="connsiteX13" fmla="*/ 97803 w 154221"/>
                  <a:gd name="connsiteY13" fmla="*/ 114388 h 125586"/>
                  <a:gd name="connsiteX14" fmla="*/ 150598 w 154221"/>
                  <a:gd name="connsiteY14" fmla="*/ 42396 h 125586"/>
                  <a:gd name="connsiteX15" fmla="*/ 142599 w 154221"/>
                  <a:gd name="connsiteY15" fmla="*/ 10399 h 12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221" h="125586">
                    <a:moveTo>
                      <a:pt x="142599" y="10399"/>
                    </a:moveTo>
                    <a:cubicBezTo>
                      <a:pt x="129800" y="4000"/>
                      <a:pt x="117001" y="8799"/>
                      <a:pt x="109002" y="18398"/>
                    </a:cubicBezTo>
                    <a:cubicBezTo>
                      <a:pt x="99403" y="32797"/>
                      <a:pt x="88204" y="45595"/>
                      <a:pt x="78605" y="59994"/>
                    </a:cubicBezTo>
                    <a:cubicBezTo>
                      <a:pt x="65807" y="42396"/>
                      <a:pt x="53008" y="24797"/>
                      <a:pt x="40209" y="7199"/>
                    </a:cubicBezTo>
                    <a:cubicBezTo>
                      <a:pt x="32210" y="-2400"/>
                      <a:pt x="14612" y="-2400"/>
                      <a:pt x="6613" y="7199"/>
                    </a:cubicBezTo>
                    <a:cubicBezTo>
                      <a:pt x="-2986" y="16798"/>
                      <a:pt x="-1386" y="31197"/>
                      <a:pt x="6613" y="40796"/>
                    </a:cubicBezTo>
                    <a:cubicBezTo>
                      <a:pt x="9813" y="43995"/>
                      <a:pt x="11412" y="47195"/>
                      <a:pt x="14612" y="50395"/>
                    </a:cubicBezTo>
                    <a:cubicBezTo>
                      <a:pt x="16212" y="51995"/>
                      <a:pt x="17812" y="53594"/>
                      <a:pt x="17812" y="55194"/>
                    </a:cubicBezTo>
                    <a:cubicBezTo>
                      <a:pt x="17812" y="55194"/>
                      <a:pt x="17812" y="55194"/>
                      <a:pt x="17812" y="55194"/>
                    </a:cubicBezTo>
                    <a:cubicBezTo>
                      <a:pt x="17812" y="55194"/>
                      <a:pt x="17812" y="55194"/>
                      <a:pt x="17812" y="55194"/>
                    </a:cubicBezTo>
                    <a:cubicBezTo>
                      <a:pt x="22611" y="61594"/>
                      <a:pt x="27411" y="67993"/>
                      <a:pt x="30610" y="74392"/>
                    </a:cubicBezTo>
                    <a:cubicBezTo>
                      <a:pt x="40209" y="87191"/>
                      <a:pt x="48208" y="99990"/>
                      <a:pt x="56208" y="114388"/>
                    </a:cubicBezTo>
                    <a:cubicBezTo>
                      <a:pt x="61007" y="122387"/>
                      <a:pt x="69006" y="125587"/>
                      <a:pt x="77005" y="125587"/>
                    </a:cubicBezTo>
                    <a:cubicBezTo>
                      <a:pt x="86605" y="125587"/>
                      <a:pt x="93004" y="120787"/>
                      <a:pt x="97803" y="114388"/>
                    </a:cubicBezTo>
                    <a:cubicBezTo>
                      <a:pt x="115401" y="90391"/>
                      <a:pt x="133000" y="66393"/>
                      <a:pt x="150598" y="42396"/>
                    </a:cubicBezTo>
                    <a:cubicBezTo>
                      <a:pt x="158597" y="32797"/>
                      <a:pt x="152198" y="15198"/>
                      <a:pt x="142599" y="10399"/>
                    </a:cubicBezTo>
                    <a:close/>
                  </a:path>
                </a:pathLst>
              </a:custGeom>
              <a:solidFill>
                <a:srgbClr val="534741"/>
              </a:solidFill>
              <a:ln w="15995" cap="flat">
                <a:noFill/>
                <a:prstDash val="solid"/>
                <a:miter/>
              </a:ln>
            </p:spPr>
            <p:txBody>
              <a:bodyPr rtlCol="0" anchor="ctr"/>
              <a:lstStyle/>
              <a:p>
                <a:endParaRPr lang="en-US"/>
              </a:p>
            </p:txBody>
          </p:sp>
          <p:sp>
            <p:nvSpPr>
              <p:cNvPr id="143" name="รูปแบบอิสระ: รูปร่าง 142">
                <a:extLst>
                  <a:ext uri="{FF2B5EF4-FFF2-40B4-BE49-F238E27FC236}">
                    <a16:creationId xmlns:a16="http://schemas.microsoft.com/office/drawing/2014/main" xmlns="" id="{13C9D441-9CD0-458B-A7FF-EBF550A5A521}"/>
                  </a:ext>
                </a:extLst>
              </p:cNvPr>
              <p:cNvSpPr/>
              <p:nvPr/>
            </p:nvSpPr>
            <p:spPr>
              <a:xfrm>
                <a:off x="2654512" y="1483796"/>
                <a:ext cx="146101" cy="66852"/>
              </a:xfrm>
              <a:custGeom>
                <a:avLst/>
                <a:gdLst>
                  <a:gd name="connsiteX0" fmla="*/ 144846 w 146101"/>
                  <a:gd name="connsiteY0" fmla="*/ 36048 h 66852"/>
                  <a:gd name="connsiteX1" fmla="*/ 68054 w 146101"/>
                  <a:gd name="connsiteY1" fmla="*/ 851 h 66852"/>
                  <a:gd name="connsiteX2" fmla="*/ 861 w 146101"/>
                  <a:gd name="connsiteY2" fmla="*/ 52046 h 66852"/>
                  <a:gd name="connsiteX3" fmla="*/ 8860 w 146101"/>
                  <a:gd name="connsiteY3" fmla="*/ 66445 h 66852"/>
                  <a:gd name="connsiteX4" fmla="*/ 23259 w 146101"/>
                  <a:gd name="connsiteY4" fmla="*/ 58445 h 66852"/>
                  <a:gd name="connsiteX5" fmla="*/ 68054 w 146101"/>
                  <a:gd name="connsiteY5" fmla="*/ 24849 h 66852"/>
                  <a:gd name="connsiteX6" fmla="*/ 122449 w 146101"/>
                  <a:gd name="connsiteY6" fmla="*/ 48846 h 66852"/>
                  <a:gd name="connsiteX7" fmla="*/ 138447 w 146101"/>
                  <a:gd name="connsiteY7" fmla="*/ 53646 h 66852"/>
                  <a:gd name="connsiteX8" fmla="*/ 144846 w 146101"/>
                  <a:gd name="connsiteY8" fmla="*/ 36048 h 6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01" h="66852">
                    <a:moveTo>
                      <a:pt x="144846" y="36048"/>
                    </a:moveTo>
                    <a:cubicBezTo>
                      <a:pt x="127248" y="12050"/>
                      <a:pt x="98451" y="-3948"/>
                      <a:pt x="68054" y="851"/>
                    </a:cubicBezTo>
                    <a:cubicBezTo>
                      <a:pt x="37657" y="4051"/>
                      <a:pt x="13660" y="24849"/>
                      <a:pt x="861" y="52046"/>
                    </a:cubicBezTo>
                    <a:cubicBezTo>
                      <a:pt x="-2338" y="58445"/>
                      <a:pt x="4061" y="64845"/>
                      <a:pt x="8860" y="66445"/>
                    </a:cubicBezTo>
                    <a:cubicBezTo>
                      <a:pt x="15260" y="68044"/>
                      <a:pt x="21659" y="64845"/>
                      <a:pt x="23259" y="58445"/>
                    </a:cubicBezTo>
                    <a:cubicBezTo>
                      <a:pt x="31258" y="40847"/>
                      <a:pt x="48856" y="26449"/>
                      <a:pt x="68054" y="24849"/>
                    </a:cubicBezTo>
                    <a:cubicBezTo>
                      <a:pt x="88852" y="21649"/>
                      <a:pt x="111250" y="31248"/>
                      <a:pt x="122449" y="48846"/>
                    </a:cubicBezTo>
                    <a:cubicBezTo>
                      <a:pt x="125648" y="53646"/>
                      <a:pt x="133647" y="56846"/>
                      <a:pt x="138447" y="53646"/>
                    </a:cubicBezTo>
                    <a:cubicBezTo>
                      <a:pt x="144846" y="48846"/>
                      <a:pt x="148046" y="40847"/>
                      <a:pt x="144846" y="36048"/>
                    </a:cubicBezTo>
                    <a:close/>
                  </a:path>
                </a:pathLst>
              </a:custGeom>
              <a:solidFill>
                <a:srgbClr val="080808"/>
              </a:solidFill>
              <a:ln w="15995" cap="flat">
                <a:noFill/>
                <a:prstDash val="solid"/>
                <a:miter/>
              </a:ln>
            </p:spPr>
            <p:txBody>
              <a:bodyPr rtlCol="0" anchor="ctr"/>
              <a:lstStyle/>
              <a:p>
                <a:endParaRPr lang="en-US"/>
              </a:p>
            </p:txBody>
          </p:sp>
          <p:sp>
            <p:nvSpPr>
              <p:cNvPr id="144" name="รูปแบบอิสระ: รูปร่าง 143">
                <a:extLst>
                  <a:ext uri="{FF2B5EF4-FFF2-40B4-BE49-F238E27FC236}">
                    <a16:creationId xmlns:a16="http://schemas.microsoft.com/office/drawing/2014/main" xmlns="" id="{80C47A6C-7518-4319-8C7F-3706B5532A26}"/>
                  </a:ext>
                </a:extLst>
              </p:cNvPr>
              <p:cNvSpPr/>
              <p:nvPr/>
            </p:nvSpPr>
            <p:spPr>
              <a:xfrm>
                <a:off x="2196277" y="1483796"/>
                <a:ext cx="146391" cy="66852"/>
              </a:xfrm>
              <a:custGeom>
                <a:avLst/>
                <a:gdLst>
                  <a:gd name="connsiteX0" fmla="*/ 1545 w 146391"/>
                  <a:gd name="connsiteY0" fmla="*/ 36048 h 66852"/>
                  <a:gd name="connsiteX1" fmla="*/ 78337 w 146391"/>
                  <a:gd name="connsiteY1" fmla="*/ 851 h 66852"/>
                  <a:gd name="connsiteX2" fmla="*/ 145530 w 146391"/>
                  <a:gd name="connsiteY2" fmla="*/ 52046 h 66852"/>
                  <a:gd name="connsiteX3" fmla="*/ 137531 w 146391"/>
                  <a:gd name="connsiteY3" fmla="*/ 66445 h 66852"/>
                  <a:gd name="connsiteX4" fmla="*/ 123132 w 146391"/>
                  <a:gd name="connsiteY4" fmla="*/ 58445 h 66852"/>
                  <a:gd name="connsiteX5" fmla="*/ 78337 w 146391"/>
                  <a:gd name="connsiteY5" fmla="*/ 24849 h 66852"/>
                  <a:gd name="connsiteX6" fmla="*/ 23943 w 146391"/>
                  <a:gd name="connsiteY6" fmla="*/ 48846 h 66852"/>
                  <a:gd name="connsiteX7" fmla="*/ 7944 w 146391"/>
                  <a:gd name="connsiteY7" fmla="*/ 53646 h 66852"/>
                  <a:gd name="connsiteX8" fmla="*/ 1545 w 146391"/>
                  <a:gd name="connsiteY8" fmla="*/ 36048 h 6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91" h="66852">
                    <a:moveTo>
                      <a:pt x="1545" y="36048"/>
                    </a:moveTo>
                    <a:cubicBezTo>
                      <a:pt x="19143" y="12050"/>
                      <a:pt x="47940" y="-3948"/>
                      <a:pt x="78337" y="851"/>
                    </a:cubicBezTo>
                    <a:cubicBezTo>
                      <a:pt x="108734" y="4051"/>
                      <a:pt x="132731" y="24849"/>
                      <a:pt x="145530" y="52046"/>
                    </a:cubicBezTo>
                    <a:cubicBezTo>
                      <a:pt x="148730" y="58445"/>
                      <a:pt x="142330" y="64845"/>
                      <a:pt x="137531" y="66445"/>
                    </a:cubicBezTo>
                    <a:cubicBezTo>
                      <a:pt x="131131" y="68044"/>
                      <a:pt x="124732" y="64845"/>
                      <a:pt x="123132" y="58445"/>
                    </a:cubicBezTo>
                    <a:cubicBezTo>
                      <a:pt x="115133" y="40847"/>
                      <a:pt x="97535" y="26449"/>
                      <a:pt x="78337" y="24849"/>
                    </a:cubicBezTo>
                    <a:cubicBezTo>
                      <a:pt x="57539" y="21649"/>
                      <a:pt x="35141" y="31248"/>
                      <a:pt x="23943" y="48846"/>
                    </a:cubicBezTo>
                    <a:cubicBezTo>
                      <a:pt x="20743" y="53646"/>
                      <a:pt x="12744" y="56846"/>
                      <a:pt x="7944" y="53646"/>
                    </a:cubicBezTo>
                    <a:cubicBezTo>
                      <a:pt x="-55" y="48846"/>
                      <a:pt x="-1655" y="40847"/>
                      <a:pt x="1545" y="36048"/>
                    </a:cubicBezTo>
                    <a:close/>
                  </a:path>
                </a:pathLst>
              </a:custGeom>
              <a:solidFill>
                <a:srgbClr val="080808"/>
              </a:solidFill>
              <a:ln w="15995" cap="flat">
                <a:noFill/>
                <a:prstDash val="solid"/>
                <a:miter/>
              </a:ln>
            </p:spPr>
            <p:txBody>
              <a:bodyPr rtlCol="0" anchor="ctr"/>
              <a:lstStyle/>
              <a:p>
                <a:endParaRPr lang="en-US"/>
              </a:p>
            </p:txBody>
          </p:sp>
          <p:sp>
            <p:nvSpPr>
              <p:cNvPr id="145" name="รูปแบบอิสระ: รูปร่าง 144">
                <a:extLst>
                  <a:ext uri="{FF2B5EF4-FFF2-40B4-BE49-F238E27FC236}">
                    <a16:creationId xmlns:a16="http://schemas.microsoft.com/office/drawing/2014/main" xmlns="" id="{E5283DB1-49E2-42B5-8FE0-8CE135A0BCF5}"/>
                  </a:ext>
                </a:extLst>
              </p:cNvPr>
              <p:cNvSpPr/>
              <p:nvPr/>
            </p:nvSpPr>
            <p:spPr>
              <a:xfrm>
                <a:off x="2572130" y="838913"/>
                <a:ext cx="571063" cy="592671"/>
              </a:xfrm>
              <a:custGeom>
                <a:avLst/>
                <a:gdLst>
                  <a:gd name="connsiteX0" fmla="*/ 516798 w 571063"/>
                  <a:gd name="connsiteY0" fmla="*/ 352965 h 592671"/>
                  <a:gd name="connsiteX1" fmla="*/ 486402 w 571063"/>
                  <a:gd name="connsiteY1" fmla="*/ 316169 h 592671"/>
                  <a:gd name="connsiteX2" fmla="*/ 539196 w 571063"/>
                  <a:gd name="connsiteY2" fmla="*/ 274574 h 592671"/>
                  <a:gd name="connsiteX3" fmla="*/ 539196 w 571063"/>
                  <a:gd name="connsiteY3" fmla="*/ 112990 h 592671"/>
                  <a:gd name="connsiteX4" fmla="*/ 380813 w 571063"/>
                  <a:gd name="connsiteY4" fmla="*/ 124189 h 592671"/>
                  <a:gd name="connsiteX5" fmla="*/ 366414 w 571063"/>
                  <a:gd name="connsiteY5" fmla="*/ 133788 h 592671"/>
                  <a:gd name="connsiteX6" fmla="*/ 340817 w 571063"/>
                  <a:gd name="connsiteY6" fmla="*/ 56996 h 592671"/>
                  <a:gd name="connsiteX7" fmla="*/ 252826 w 571063"/>
                  <a:gd name="connsiteY7" fmla="*/ 1002 h 592671"/>
                  <a:gd name="connsiteX8" fmla="*/ 198432 w 571063"/>
                  <a:gd name="connsiteY8" fmla="*/ 10601 h 592671"/>
                  <a:gd name="connsiteX9" fmla="*/ 171234 w 571063"/>
                  <a:gd name="connsiteY9" fmla="*/ 25000 h 592671"/>
                  <a:gd name="connsiteX10" fmla="*/ 132839 w 571063"/>
                  <a:gd name="connsiteY10" fmla="*/ 140188 h 592671"/>
                  <a:gd name="connsiteX11" fmla="*/ 147237 w 571063"/>
                  <a:gd name="connsiteY11" fmla="*/ 173784 h 592671"/>
                  <a:gd name="connsiteX12" fmla="*/ 84844 w 571063"/>
                  <a:gd name="connsiteY12" fmla="*/ 180183 h 592671"/>
                  <a:gd name="connsiteX13" fmla="*/ 52 w 571063"/>
                  <a:gd name="connsiteY13" fmla="*/ 296971 h 592671"/>
                  <a:gd name="connsiteX14" fmla="*/ 107241 w 571063"/>
                  <a:gd name="connsiteY14" fmla="*/ 399360 h 592671"/>
                  <a:gd name="connsiteX15" fmla="*/ 168035 w 571063"/>
                  <a:gd name="connsiteY15" fmla="*/ 389762 h 592671"/>
                  <a:gd name="connsiteX16" fmla="*/ 139238 w 571063"/>
                  <a:gd name="connsiteY16" fmla="*/ 447355 h 592671"/>
                  <a:gd name="connsiteX17" fmla="*/ 198432 w 571063"/>
                  <a:gd name="connsiteY17" fmla="*/ 580142 h 592671"/>
                  <a:gd name="connsiteX18" fmla="*/ 355215 w 571063"/>
                  <a:gd name="connsiteY18" fmla="*/ 495350 h 592671"/>
                  <a:gd name="connsiteX19" fmla="*/ 411209 w 571063"/>
                  <a:gd name="connsiteY19" fmla="*/ 533746 h 592671"/>
                  <a:gd name="connsiteX20" fmla="*/ 543995 w 571063"/>
                  <a:gd name="connsiteY20" fmla="*/ 490551 h 592671"/>
                  <a:gd name="connsiteX21" fmla="*/ 516798 w 571063"/>
                  <a:gd name="connsiteY21" fmla="*/ 352965 h 5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1063" h="592671">
                    <a:moveTo>
                      <a:pt x="516798" y="352965"/>
                    </a:moveTo>
                    <a:cubicBezTo>
                      <a:pt x="508799" y="338567"/>
                      <a:pt x="499200" y="325768"/>
                      <a:pt x="486402" y="316169"/>
                    </a:cubicBezTo>
                    <a:cubicBezTo>
                      <a:pt x="505599" y="304970"/>
                      <a:pt x="524797" y="292172"/>
                      <a:pt x="539196" y="274574"/>
                    </a:cubicBezTo>
                    <a:cubicBezTo>
                      <a:pt x="577592" y="229778"/>
                      <a:pt x="585591" y="156186"/>
                      <a:pt x="539196" y="112990"/>
                    </a:cubicBezTo>
                    <a:cubicBezTo>
                      <a:pt x="492801" y="69795"/>
                      <a:pt x="427208" y="95392"/>
                      <a:pt x="380813" y="124189"/>
                    </a:cubicBezTo>
                    <a:cubicBezTo>
                      <a:pt x="376013" y="127389"/>
                      <a:pt x="371213" y="130589"/>
                      <a:pt x="366414" y="133788"/>
                    </a:cubicBezTo>
                    <a:cubicBezTo>
                      <a:pt x="363214" y="106591"/>
                      <a:pt x="356815" y="79394"/>
                      <a:pt x="340817" y="56996"/>
                    </a:cubicBezTo>
                    <a:cubicBezTo>
                      <a:pt x="320019" y="26600"/>
                      <a:pt x="289622" y="5802"/>
                      <a:pt x="252826" y="1002"/>
                    </a:cubicBezTo>
                    <a:cubicBezTo>
                      <a:pt x="233628" y="-2197"/>
                      <a:pt x="214430" y="2602"/>
                      <a:pt x="198432" y="10601"/>
                    </a:cubicBezTo>
                    <a:cubicBezTo>
                      <a:pt x="188833" y="13801"/>
                      <a:pt x="179234" y="18600"/>
                      <a:pt x="171234" y="25000"/>
                    </a:cubicBezTo>
                    <a:cubicBezTo>
                      <a:pt x="136038" y="52197"/>
                      <a:pt x="121640" y="96992"/>
                      <a:pt x="132839" y="140188"/>
                    </a:cubicBezTo>
                    <a:cubicBezTo>
                      <a:pt x="136038" y="152986"/>
                      <a:pt x="140838" y="162585"/>
                      <a:pt x="147237" y="173784"/>
                    </a:cubicBezTo>
                    <a:cubicBezTo>
                      <a:pt x="126439" y="172184"/>
                      <a:pt x="105641" y="172184"/>
                      <a:pt x="84844" y="180183"/>
                    </a:cubicBezTo>
                    <a:cubicBezTo>
                      <a:pt x="33649" y="197782"/>
                      <a:pt x="-1547" y="242577"/>
                      <a:pt x="52" y="296971"/>
                    </a:cubicBezTo>
                    <a:cubicBezTo>
                      <a:pt x="1652" y="354565"/>
                      <a:pt x="49647" y="400960"/>
                      <a:pt x="107241" y="399360"/>
                    </a:cubicBezTo>
                    <a:cubicBezTo>
                      <a:pt x="128039" y="399360"/>
                      <a:pt x="147237" y="396161"/>
                      <a:pt x="168035" y="389762"/>
                    </a:cubicBezTo>
                    <a:cubicBezTo>
                      <a:pt x="155236" y="407360"/>
                      <a:pt x="144037" y="424958"/>
                      <a:pt x="139238" y="447355"/>
                    </a:cubicBezTo>
                    <a:cubicBezTo>
                      <a:pt x="126439" y="500150"/>
                      <a:pt x="150437" y="554544"/>
                      <a:pt x="198432" y="580142"/>
                    </a:cubicBezTo>
                    <a:cubicBezTo>
                      <a:pt x="273624" y="618537"/>
                      <a:pt x="326418" y="562543"/>
                      <a:pt x="355215" y="495350"/>
                    </a:cubicBezTo>
                    <a:cubicBezTo>
                      <a:pt x="371213" y="511349"/>
                      <a:pt x="388812" y="525747"/>
                      <a:pt x="411209" y="533746"/>
                    </a:cubicBezTo>
                    <a:cubicBezTo>
                      <a:pt x="459204" y="549745"/>
                      <a:pt x="516798" y="535346"/>
                      <a:pt x="543995" y="490551"/>
                    </a:cubicBezTo>
                    <a:cubicBezTo>
                      <a:pt x="572792" y="439356"/>
                      <a:pt x="553594" y="391361"/>
                      <a:pt x="516798" y="352965"/>
                    </a:cubicBezTo>
                    <a:close/>
                  </a:path>
                </a:pathLst>
              </a:custGeom>
              <a:solidFill>
                <a:srgbClr val="F8A6AA"/>
              </a:solidFill>
              <a:ln w="47985" cap="rnd">
                <a:solidFill>
                  <a:srgbClr val="534741"/>
                </a:solidFill>
                <a:prstDash val="solid"/>
                <a:round/>
              </a:ln>
            </p:spPr>
            <p:txBody>
              <a:bodyPr rtlCol="0" anchor="ctr"/>
              <a:lstStyle/>
              <a:p>
                <a:endParaRPr lang="en-US"/>
              </a:p>
            </p:txBody>
          </p:sp>
          <p:sp>
            <p:nvSpPr>
              <p:cNvPr id="146" name="รูปแบบอิสระ: รูปร่าง 145">
                <a:extLst>
                  <a:ext uri="{FF2B5EF4-FFF2-40B4-BE49-F238E27FC236}">
                    <a16:creationId xmlns:a16="http://schemas.microsoft.com/office/drawing/2014/main" xmlns="" id="{4C7064BD-8E20-4874-9F58-9550824FD5B6}"/>
                  </a:ext>
                </a:extLst>
              </p:cNvPr>
              <p:cNvSpPr/>
              <p:nvPr/>
            </p:nvSpPr>
            <p:spPr>
              <a:xfrm>
                <a:off x="2797759" y="1051093"/>
                <a:ext cx="132786" cy="139185"/>
              </a:xfrm>
              <a:custGeom>
                <a:avLst/>
                <a:gdLst>
                  <a:gd name="connsiteX0" fmla="*/ 126387 w 132786"/>
                  <a:gd name="connsiteY0" fmla="*/ 41596 h 139185"/>
                  <a:gd name="connsiteX1" fmla="*/ 111988 w 132786"/>
                  <a:gd name="connsiteY1" fmla="*/ 20798 h 139185"/>
                  <a:gd name="connsiteX2" fmla="*/ 91190 w 132786"/>
                  <a:gd name="connsiteY2" fmla="*/ 6399 h 139185"/>
                  <a:gd name="connsiteX3" fmla="*/ 65593 w 132786"/>
                  <a:gd name="connsiteY3" fmla="*/ 0 h 139185"/>
                  <a:gd name="connsiteX4" fmla="*/ 47995 w 132786"/>
                  <a:gd name="connsiteY4" fmla="*/ 1600 h 139185"/>
                  <a:gd name="connsiteX5" fmla="*/ 19198 w 132786"/>
                  <a:gd name="connsiteY5" fmla="*/ 19198 h 139185"/>
                  <a:gd name="connsiteX6" fmla="*/ 9599 w 132786"/>
                  <a:gd name="connsiteY6" fmla="*/ 31997 h 139185"/>
                  <a:gd name="connsiteX7" fmla="*/ 0 w 132786"/>
                  <a:gd name="connsiteY7" fmla="*/ 65593 h 139185"/>
                  <a:gd name="connsiteX8" fmla="*/ 0 w 132786"/>
                  <a:gd name="connsiteY8" fmla="*/ 71992 h 139185"/>
                  <a:gd name="connsiteX9" fmla="*/ 6399 w 132786"/>
                  <a:gd name="connsiteY9" fmla="*/ 97590 h 139185"/>
                  <a:gd name="connsiteX10" fmla="*/ 20798 w 132786"/>
                  <a:gd name="connsiteY10" fmla="*/ 118388 h 139185"/>
                  <a:gd name="connsiteX11" fmla="*/ 41595 w 132786"/>
                  <a:gd name="connsiteY11" fmla="*/ 132786 h 139185"/>
                  <a:gd name="connsiteX12" fmla="*/ 67193 w 132786"/>
                  <a:gd name="connsiteY12" fmla="*/ 139185 h 139185"/>
                  <a:gd name="connsiteX13" fmla="*/ 84791 w 132786"/>
                  <a:gd name="connsiteY13" fmla="*/ 137586 h 139185"/>
                  <a:gd name="connsiteX14" fmla="*/ 113588 w 132786"/>
                  <a:gd name="connsiteY14" fmla="*/ 119987 h 139185"/>
                  <a:gd name="connsiteX15" fmla="*/ 123187 w 132786"/>
                  <a:gd name="connsiteY15" fmla="*/ 107189 h 139185"/>
                  <a:gd name="connsiteX16" fmla="*/ 132786 w 132786"/>
                  <a:gd name="connsiteY16" fmla="*/ 73592 h 139185"/>
                  <a:gd name="connsiteX17" fmla="*/ 132786 w 132786"/>
                  <a:gd name="connsiteY17" fmla="*/ 67193 h 139185"/>
                  <a:gd name="connsiteX18" fmla="*/ 126387 w 132786"/>
                  <a:gd name="connsiteY18" fmla="*/ 41596 h 1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786" h="139185">
                    <a:moveTo>
                      <a:pt x="126387" y="41596"/>
                    </a:moveTo>
                    <a:cubicBezTo>
                      <a:pt x="123187" y="33597"/>
                      <a:pt x="118387" y="25597"/>
                      <a:pt x="111988" y="20798"/>
                    </a:cubicBezTo>
                    <a:cubicBezTo>
                      <a:pt x="105589" y="14399"/>
                      <a:pt x="99190" y="9599"/>
                      <a:pt x="91190" y="6399"/>
                    </a:cubicBezTo>
                    <a:cubicBezTo>
                      <a:pt x="83191" y="1600"/>
                      <a:pt x="75192" y="0"/>
                      <a:pt x="65593" y="0"/>
                    </a:cubicBezTo>
                    <a:lnTo>
                      <a:pt x="47995" y="1600"/>
                    </a:lnTo>
                    <a:cubicBezTo>
                      <a:pt x="36796" y="4799"/>
                      <a:pt x="27197" y="11199"/>
                      <a:pt x="19198" y="19198"/>
                    </a:cubicBezTo>
                    <a:cubicBezTo>
                      <a:pt x="15998" y="23997"/>
                      <a:pt x="12799" y="28797"/>
                      <a:pt x="9599" y="31997"/>
                    </a:cubicBezTo>
                    <a:cubicBezTo>
                      <a:pt x="3200" y="41596"/>
                      <a:pt x="0" y="52794"/>
                      <a:pt x="0" y="65593"/>
                    </a:cubicBezTo>
                    <a:lnTo>
                      <a:pt x="0" y="71992"/>
                    </a:lnTo>
                    <a:cubicBezTo>
                      <a:pt x="0" y="81591"/>
                      <a:pt x="1600" y="89591"/>
                      <a:pt x="6399" y="97590"/>
                    </a:cubicBezTo>
                    <a:cubicBezTo>
                      <a:pt x="9599" y="105589"/>
                      <a:pt x="14398" y="113588"/>
                      <a:pt x="20798" y="118388"/>
                    </a:cubicBezTo>
                    <a:cubicBezTo>
                      <a:pt x="27197" y="124787"/>
                      <a:pt x="33596" y="129586"/>
                      <a:pt x="41595" y="132786"/>
                    </a:cubicBezTo>
                    <a:cubicBezTo>
                      <a:pt x="49595" y="137586"/>
                      <a:pt x="57594" y="139185"/>
                      <a:pt x="67193" y="139185"/>
                    </a:cubicBezTo>
                    <a:cubicBezTo>
                      <a:pt x="73592" y="139185"/>
                      <a:pt x="78392" y="137586"/>
                      <a:pt x="84791" y="137586"/>
                    </a:cubicBezTo>
                    <a:cubicBezTo>
                      <a:pt x="95990" y="134386"/>
                      <a:pt x="105589" y="127987"/>
                      <a:pt x="113588" y="119987"/>
                    </a:cubicBezTo>
                    <a:cubicBezTo>
                      <a:pt x="116788" y="115188"/>
                      <a:pt x="119987" y="110388"/>
                      <a:pt x="123187" y="107189"/>
                    </a:cubicBezTo>
                    <a:cubicBezTo>
                      <a:pt x="129586" y="97590"/>
                      <a:pt x="132786" y="86391"/>
                      <a:pt x="132786" y="73592"/>
                    </a:cubicBezTo>
                    <a:lnTo>
                      <a:pt x="132786" y="67193"/>
                    </a:lnTo>
                    <a:cubicBezTo>
                      <a:pt x="132786" y="57594"/>
                      <a:pt x="131186" y="49595"/>
                      <a:pt x="126387" y="41596"/>
                    </a:cubicBezTo>
                    <a:close/>
                  </a:path>
                </a:pathLst>
              </a:custGeom>
              <a:solidFill>
                <a:srgbClr val="FED57D"/>
              </a:solidFill>
              <a:ln w="47985" cap="flat">
                <a:solidFill>
                  <a:srgbClr val="534741"/>
                </a:solidFill>
                <a:prstDash val="solid"/>
                <a:miter/>
              </a:ln>
            </p:spPr>
            <p:txBody>
              <a:bodyPr rtlCol="0" anchor="ctr"/>
              <a:lstStyle/>
              <a:p>
                <a:endParaRPr lang="en-US"/>
              </a:p>
            </p:txBody>
          </p:sp>
          <p:sp>
            <p:nvSpPr>
              <p:cNvPr id="147" name="รูปแบบอิสระ: รูปร่าง 146">
                <a:extLst>
                  <a:ext uri="{FF2B5EF4-FFF2-40B4-BE49-F238E27FC236}">
                    <a16:creationId xmlns:a16="http://schemas.microsoft.com/office/drawing/2014/main" xmlns="" id="{B62BB709-8427-4201-B72F-74D2DABBBC8A}"/>
                  </a:ext>
                </a:extLst>
              </p:cNvPr>
              <p:cNvSpPr/>
              <p:nvPr/>
            </p:nvSpPr>
            <p:spPr>
              <a:xfrm>
                <a:off x="2656581" y="1595996"/>
                <a:ext cx="150953" cy="120627"/>
              </a:xfrm>
              <a:custGeom>
                <a:avLst/>
                <a:gdLst>
                  <a:gd name="connsiteX0" fmla="*/ 105982 w 150953"/>
                  <a:gd name="connsiteY0" fmla="*/ 8639 h 120627"/>
                  <a:gd name="connsiteX1" fmla="*/ 56387 w 150953"/>
                  <a:gd name="connsiteY1" fmla="*/ 3840 h 120627"/>
                  <a:gd name="connsiteX2" fmla="*/ 17991 w 150953"/>
                  <a:gd name="connsiteY2" fmla="*/ 37436 h 120627"/>
                  <a:gd name="connsiteX3" fmla="*/ 393 w 150953"/>
                  <a:gd name="connsiteY3" fmla="*/ 96630 h 120627"/>
                  <a:gd name="connsiteX4" fmla="*/ 11592 w 150953"/>
                  <a:gd name="connsiteY4" fmla="*/ 115828 h 120627"/>
                  <a:gd name="connsiteX5" fmla="*/ 30790 w 150953"/>
                  <a:gd name="connsiteY5" fmla="*/ 104629 h 120627"/>
                  <a:gd name="connsiteX6" fmla="*/ 45188 w 150953"/>
                  <a:gd name="connsiteY6" fmla="*/ 53434 h 120627"/>
                  <a:gd name="connsiteX7" fmla="*/ 48388 w 150953"/>
                  <a:gd name="connsiteY7" fmla="*/ 47035 h 120627"/>
                  <a:gd name="connsiteX8" fmla="*/ 49988 w 150953"/>
                  <a:gd name="connsiteY8" fmla="*/ 45435 h 120627"/>
                  <a:gd name="connsiteX9" fmla="*/ 57987 w 150953"/>
                  <a:gd name="connsiteY9" fmla="*/ 39036 h 120627"/>
                  <a:gd name="connsiteX10" fmla="*/ 75585 w 150953"/>
                  <a:gd name="connsiteY10" fmla="*/ 32637 h 120627"/>
                  <a:gd name="connsiteX11" fmla="*/ 105982 w 150953"/>
                  <a:gd name="connsiteY11" fmla="*/ 53434 h 120627"/>
                  <a:gd name="connsiteX12" fmla="*/ 118780 w 150953"/>
                  <a:gd name="connsiteY12" fmla="*/ 104629 h 120627"/>
                  <a:gd name="connsiteX13" fmla="*/ 134779 w 150953"/>
                  <a:gd name="connsiteY13" fmla="*/ 120627 h 120627"/>
                  <a:gd name="connsiteX14" fmla="*/ 150777 w 150953"/>
                  <a:gd name="connsiteY14" fmla="*/ 104629 h 120627"/>
                  <a:gd name="connsiteX15" fmla="*/ 105982 w 150953"/>
                  <a:gd name="connsiteY15" fmla="*/ 8639 h 1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953" h="120627">
                    <a:moveTo>
                      <a:pt x="105982" y="8639"/>
                    </a:moveTo>
                    <a:cubicBezTo>
                      <a:pt x="91583" y="-960"/>
                      <a:pt x="72385" y="-2560"/>
                      <a:pt x="56387" y="3840"/>
                    </a:cubicBezTo>
                    <a:cubicBezTo>
                      <a:pt x="40389" y="10239"/>
                      <a:pt x="25990" y="21438"/>
                      <a:pt x="17991" y="37436"/>
                    </a:cubicBezTo>
                    <a:cubicBezTo>
                      <a:pt x="6792" y="55034"/>
                      <a:pt x="3592" y="75832"/>
                      <a:pt x="393" y="96630"/>
                    </a:cubicBezTo>
                    <a:cubicBezTo>
                      <a:pt x="-1207" y="104629"/>
                      <a:pt x="1993" y="114228"/>
                      <a:pt x="11592" y="115828"/>
                    </a:cubicBezTo>
                    <a:cubicBezTo>
                      <a:pt x="19591" y="117428"/>
                      <a:pt x="29190" y="112628"/>
                      <a:pt x="30790" y="104629"/>
                    </a:cubicBezTo>
                    <a:cubicBezTo>
                      <a:pt x="33989" y="87031"/>
                      <a:pt x="35589" y="67833"/>
                      <a:pt x="45188" y="53434"/>
                    </a:cubicBezTo>
                    <a:cubicBezTo>
                      <a:pt x="46788" y="51835"/>
                      <a:pt x="48388" y="48635"/>
                      <a:pt x="48388" y="47035"/>
                    </a:cubicBezTo>
                    <a:cubicBezTo>
                      <a:pt x="46788" y="48635"/>
                      <a:pt x="49988" y="45435"/>
                      <a:pt x="49988" y="45435"/>
                    </a:cubicBezTo>
                    <a:cubicBezTo>
                      <a:pt x="53187" y="42236"/>
                      <a:pt x="54787" y="40636"/>
                      <a:pt x="57987" y="39036"/>
                    </a:cubicBezTo>
                    <a:cubicBezTo>
                      <a:pt x="64386" y="34236"/>
                      <a:pt x="69186" y="32637"/>
                      <a:pt x="75585" y="32637"/>
                    </a:cubicBezTo>
                    <a:cubicBezTo>
                      <a:pt x="86784" y="32637"/>
                      <a:pt x="99582" y="42236"/>
                      <a:pt x="105982" y="53434"/>
                    </a:cubicBezTo>
                    <a:cubicBezTo>
                      <a:pt x="115581" y="69433"/>
                      <a:pt x="117181" y="87031"/>
                      <a:pt x="118780" y="104629"/>
                    </a:cubicBezTo>
                    <a:cubicBezTo>
                      <a:pt x="120380" y="112628"/>
                      <a:pt x="125180" y="120627"/>
                      <a:pt x="134779" y="120627"/>
                    </a:cubicBezTo>
                    <a:cubicBezTo>
                      <a:pt x="142778" y="120627"/>
                      <a:pt x="152377" y="112628"/>
                      <a:pt x="150777" y="104629"/>
                    </a:cubicBezTo>
                    <a:cubicBezTo>
                      <a:pt x="147577" y="67833"/>
                      <a:pt x="141178" y="27837"/>
                      <a:pt x="105982" y="8639"/>
                    </a:cubicBezTo>
                    <a:close/>
                  </a:path>
                </a:pathLst>
              </a:custGeom>
              <a:solidFill>
                <a:srgbClr val="000000"/>
              </a:solidFill>
              <a:ln w="15995" cap="flat">
                <a:noFill/>
                <a:prstDash val="solid"/>
                <a:miter/>
              </a:ln>
            </p:spPr>
            <p:txBody>
              <a:bodyPr rtlCol="0" anchor="ctr"/>
              <a:lstStyle/>
              <a:p>
                <a:endParaRPr lang="en-US"/>
              </a:p>
            </p:txBody>
          </p:sp>
          <p:sp>
            <p:nvSpPr>
              <p:cNvPr id="148" name="รูปแบบอิสระ: รูปร่าง 147">
                <a:extLst>
                  <a:ext uri="{FF2B5EF4-FFF2-40B4-BE49-F238E27FC236}">
                    <a16:creationId xmlns:a16="http://schemas.microsoft.com/office/drawing/2014/main" xmlns="" id="{D04CEA5C-2D9B-43E4-B55D-588A7AF2E02F}"/>
                  </a:ext>
                </a:extLst>
              </p:cNvPr>
              <p:cNvSpPr/>
              <p:nvPr/>
            </p:nvSpPr>
            <p:spPr>
              <a:xfrm>
                <a:off x="2192629" y="1595996"/>
                <a:ext cx="150953" cy="120627"/>
              </a:xfrm>
              <a:custGeom>
                <a:avLst/>
                <a:gdLst>
                  <a:gd name="connsiteX0" fmla="*/ 105982 w 150953"/>
                  <a:gd name="connsiteY0" fmla="*/ 8639 h 120627"/>
                  <a:gd name="connsiteX1" fmla="*/ 56387 w 150953"/>
                  <a:gd name="connsiteY1" fmla="*/ 3840 h 120627"/>
                  <a:gd name="connsiteX2" fmla="*/ 17991 w 150953"/>
                  <a:gd name="connsiteY2" fmla="*/ 37436 h 120627"/>
                  <a:gd name="connsiteX3" fmla="*/ 393 w 150953"/>
                  <a:gd name="connsiteY3" fmla="*/ 96630 h 120627"/>
                  <a:gd name="connsiteX4" fmla="*/ 11592 w 150953"/>
                  <a:gd name="connsiteY4" fmla="*/ 115828 h 120627"/>
                  <a:gd name="connsiteX5" fmla="*/ 30790 w 150953"/>
                  <a:gd name="connsiteY5" fmla="*/ 104629 h 120627"/>
                  <a:gd name="connsiteX6" fmla="*/ 45188 w 150953"/>
                  <a:gd name="connsiteY6" fmla="*/ 53434 h 120627"/>
                  <a:gd name="connsiteX7" fmla="*/ 48388 w 150953"/>
                  <a:gd name="connsiteY7" fmla="*/ 47035 h 120627"/>
                  <a:gd name="connsiteX8" fmla="*/ 49988 w 150953"/>
                  <a:gd name="connsiteY8" fmla="*/ 45435 h 120627"/>
                  <a:gd name="connsiteX9" fmla="*/ 57987 w 150953"/>
                  <a:gd name="connsiteY9" fmla="*/ 39036 h 120627"/>
                  <a:gd name="connsiteX10" fmla="*/ 75585 w 150953"/>
                  <a:gd name="connsiteY10" fmla="*/ 32637 h 120627"/>
                  <a:gd name="connsiteX11" fmla="*/ 105982 w 150953"/>
                  <a:gd name="connsiteY11" fmla="*/ 53434 h 120627"/>
                  <a:gd name="connsiteX12" fmla="*/ 118780 w 150953"/>
                  <a:gd name="connsiteY12" fmla="*/ 104629 h 120627"/>
                  <a:gd name="connsiteX13" fmla="*/ 134779 w 150953"/>
                  <a:gd name="connsiteY13" fmla="*/ 120627 h 120627"/>
                  <a:gd name="connsiteX14" fmla="*/ 150777 w 150953"/>
                  <a:gd name="connsiteY14" fmla="*/ 104629 h 120627"/>
                  <a:gd name="connsiteX15" fmla="*/ 105982 w 150953"/>
                  <a:gd name="connsiteY15" fmla="*/ 8639 h 1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953" h="120627">
                    <a:moveTo>
                      <a:pt x="105982" y="8639"/>
                    </a:moveTo>
                    <a:cubicBezTo>
                      <a:pt x="91583" y="-960"/>
                      <a:pt x="72385" y="-2560"/>
                      <a:pt x="56387" y="3840"/>
                    </a:cubicBezTo>
                    <a:cubicBezTo>
                      <a:pt x="40389" y="10239"/>
                      <a:pt x="25990" y="21438"/>
                      <a:pt x="17991" y="37436"/>
                    </a:cubicBezTo>
                    <a:cubicBezTo>
                      <a:pt x="6792" y="55034"/>
                      <a:pt x="3592" y="75832"/>
                      <a:pt x="393" y="96630"/>
                    </a:cubicBezTo>
                    <a:cubicBezTo>
                      <a:pt x="-1207" y="104629"/>
                      <a:pt x="1993" y="114228"/>
                      <a:pt x="11592" y="115828"/>
                    </a:cubicBezTo>
                    <a:cubicBezTo>
                      <a:pt x="19591" y="117428"/>
                      <a:pt x="29190" y="112628"/>
                      <a:pt x="30790" y="104629"/>
                    </a:cubicBezTo>
                    <a:cubicBezTo>
                      <a:pt x="33989" y="87031"/>
                      <a:pt x="35589" y="67833"/>
                      <a:pt x="45188" y="53434"/>
                    </a:cubicBezTo>
                    <a:cubicBezTo>
                      <a:pt x="46788" y="51835"/>
                      <a:pt x="48388" y="48635"/>
                      <a:pt x="48388" y="47035"/>
                    </a:cubicBezTo>
                    <a:cubicBezTo>
                      <a:pt x="46788" y="48635"/>
                      <a:pt x="49988" y="45435"/>
                      <a:pt x="49988" y="45435"/>
                    </a:cubicBezTo>
                    <a:cubicBezTo>
                      <a:pt x="53187" y="42236"/>
                      <a:pt x="54787" y="40636"/>
                      <a:pt x="57987" y="39036"/>
                    </a:cubicBezTo>
                    <a:cubicBezTo>
                      <a:pt x="64386" y="34236"/>
                      <a:pt x="69186" y="32637"/>
                      <a:pt x="75585" y="32637"/>
                    </a:cubicBezTo>
                    <a:cubicBezTo>
                      <a:pt x="86784" y="32637"/>
                      <a:pt x="99582" y="42236"/>
                      <a:pt x="105982" y="53434"/>
                    </a:cubicBezTo>
                    <a:cubicBezTo>
                      <a:pt x="115581" y="69433"/>
                      <a:pt x="117181" y="87031"/>
                      <a:pt x="118780" y="104629"/>
                    </a:cubicBezTo>
                    <a:cubicBezTo>
                      <a:pt x="120380" y="112628"/>
                      <a:pt x="125180" y="120627"/>
                      <a:pt x="134779" y="120627"/>
                    </a:cubicBezTo>
                    <a:cubicBezTo>
                      <a:pt x="142778" y="120627"/>
                      <a:pt x="152377" y="112628"/>
                      <a:pt x="150777" y="104629"/>
                    </a:cubicBezTo>
                    <a:cubicBezTo>
                      <a:pt x="147577" y="67833"/>
                      <a:pt x="141178" y="27837"/>
                      <a:pt x="105982" y="8639"/>
                    </a:cubicBezTo>
                    <a:close/>
                  </a:path>
                </a:pathLst>
              </a:custGeom>
              <a:solidFill>
                <a:srgbClr val="000000"/>
              </a:solidFill>
              <a:ln w="15995" cap="flat">
                <a:noFill/>
                <a:prstDash val="solid"/>
                <a:miter/>
              </a:ln>
            </p:spPr>
            <p:txBody>
              <a:bodyPr rtlCol="0" anchor="ctr"/>
              <a:lstStyle/>
              <a:p>
                <a:endParaRPr lang="en-US"/>
              </a:p>
            </p:txBody>
          </p:sp>
          <p:grpSp>
            <p:nvGrpSpPr>
              <p:cNvPr id="149" name="กราฟิก 5">
                <a:extLst>
                  <a:ext uri="{FF2B5EF4-FFF2-40B4-BE49-F238E27FC236}">
                    <a16:creationId xmlns:a16="http://schemas.microsoft.com/office/drawing/2014/main" xmlns="" id="{2780A416-1D65-4DA9-B69A-2D1F34461626}"/>
                  </a:ext>
                </a:extLst>
              </p:cNvPr>
              <p:cNvGrpSpPr/>
              <p:nvPr/>
            </p:nvGrpSpPr>
            <p:grpSpPr>
              <a:xfrm>
                <a:off x="2569413" y="2096583"/>
                <a:ext cx="466720" cy="533144"/>
                <a:chOff x="2569413" y="2096583"/>
                <a:chExt cx="466720" cy="533144"/>
              </a:xfrm>
              <a:solidFill>
                <a:schemeClr val="accent1"/>
              </a:solidFill>
            </p:grpSpPr>
            <p:sp>
              <p:nvSpPr>
                <p:cNvPr id="150" name="รูปแบบอิสระ: รูปร่าง 149">
                  <a:extLst>
                    <a:ext uri="{FF2B5EF4-FFF2-40B4-BE49-F238E27FC236}">
                      <a16:creationId xmlns:a16="http://schemas.microsoft.com/office/drawing/2014/main" xmlns="" id="{2933BC8F-5ECA-4EC7-A7B8-B473E13911DA}"/>
                    </a:ext>
                  </a:extLst>
                </p:cNvPr>
                <p:cNvSpPr/>
                <p:nvPr/>
              </p:nvSpPr>
              <p:spPr>
                <a:xfrm>
                  <a:off x="2569413" y="2101807"/>
                  <a:ext cx="466720" cy="461228"/>
                </a:xfrm>
                <a:custGeom>
                  <a:avLst/>
                  <a:gdLst>
                    <a:gd name="connsiteX0" fmla="*/ 460322 w 466720"/>
                    <a:gd name="connsiteY0" fmla="*/ 238751 h 461228"/>
                    <a:gd name="connsiteX1" fmla="*/ 463521 w 466720"/>
                    <a:gd name="connsiteY1" fmla="*/ 216353 h 461228"/>
                    <a:gd name="connsiteX2" fmla="*/ 466721 w 466720"/>
                    <a:gd name="connsiteY2" fmla="*/ 201955 h 461228"/>
                    <a:gd name="connsiteX3" fmla="*/ 466721 w 466720"/>
                    <a:gd name="connsiteY3" fmla="*/ 117164 h 461228"/>
                    <a:gd name="connsiteX4" fmla="*/ 449123 w 466720"/>
                    <a:gd name="connsiteY4" fmla="*/ 38772 h 461228"/>
                    <a:gd name="connsiteX5" fmla="*/ 375530 w 466720"/>
                    <a:gd name="connsiteY5" fmla="*/ 376 h 461228"/>
                    <a:gd name="connsiteX6" fmla="*/ 327535 w 466720"/>
                    <a:gd name="connsiteY6" fmla="*/ 25973 h 461228"/>
                    <a:gd name="connsiteX7" fmla="*/ 309937 w 466720"/>
                    <a:gd name="connsiteY7" fmla="*/ 80368 h 461228"/>
                    <a:gd name="connsiteX8" fmla="*/ 305138 w 466720"/>
                    <a:gd name="connsiteY8" fmla="*/ 126763 h 461228"/>
                    <a:gd name="connsiteX9" fmla="*/ 305138 w 466720"/>
                    <a:gd name="connsiteY9" fmla="*/ 126763 h 461228"/>
                    <a:gd name="connsiteX10" fmla="*/ 301938 w 466720"/>
                    <a:gd name="connsiteY10" fmla="*/ 133162 h 461228"/>
                    <a:gd name="connsiteX11" fmla="*/ 269941 w 466720"/>
                    <a:gd name="connsiteY11" fmla="*/ 190756 h 461228"/>
                    <a:gd name="connsiteX12" fmla="*/ 247544 w 466720"/>
                    <a:gd name="connsiteY12" fmla="*/ 200355 h 461228"/>
                    <a:gd name="connsiteX13" fmla="*/ 127556 w 466720"/>
                    <a:gd name="connsiteY13" fmla="*/ 193956 h 461228"/>
                    <a:gd name="connsiteX14" fmla="*/ 10769 w 466720"/>
                    <a:gd name="connsiteY14" fmla="*/ 256349 h 461228"/>
                    <a:gd name="connsiteX15" fmla="*/ 28367 w 466720"/>
                    <a:gd name="connsiteY15" fmla="*/ 382736 h 461228"/>
                    <a:gd name="connsiteX16" fmla="*/ 281140 w 466720"/>
                    <a:gd name="connsiteY16" fmla="*/ 446729 h 461228"/>
                    <a:gd name="connsiteX17" fmla="*/ 460322 w 466720"/>
                    <a:gd name="connsiteY17" fmla="*/ 238751 h 4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6720" h="461228">
                      <a:moveTo>
                        <a:pt x="460322" y="238751"/>
                      </a:moveTo>
                      <a:cubicBezTo>
                        <a:pt x="461921" y="230752"/>
                        <a:pt x="463521" y="222753"/>
                        <a:pt x="463521" y="216353"/>
                      </a:cubicBezTo>
                      <a:cubicBezTo>
                        <a:pt x="465121" y="211554"/>
                        <a:pt x="466721" y="206754"/>
                        <a:pt x="466721" y="201955"/>
                      </a:cubicBezTo>
                      <a:cubicBezTo>
                        <a:pt x="466721" y="173158"/>
                        <a:pt x="466721" y="145961"/>
                        <a:pt x="466721" y="117164"/>
                      </a:cubicBezTo>
                      <a:cubicBezTo>
                        <a:pt x="466721" y="89967"/>
                        <a:pt x="465121" y="61170"/>
                        <a:pt x="449123" y="38772"/>
                      </a:cubicBezTo>
                      <a:cubicBezTo>
                        <a:pt x="433124" y="14775"/>
                        <a:pt x="404327" y="-2824"/>
                        <a:pt x="375530" y="376"/>
                      </a:cubicBezTo>
                      <a:cubicBezTo>
                        <a:pt x="356332" y="1976"/>
                        <a:pt x="338734" y="9975"/>
                        <a:pt x="327535" y="25973"/>
                      </a:cubicBezTo>
                      <a:cubicBezTo>
                        <a:pt x="314737" y="41972"/>
                        <a:pt x="311537" y="59570"/>
                        <a:pt x="309937" y="80368"/>
                      </a:cubicBezTo>
                      <a:cubicBezTo>
                        <a:pt x="308337" y="96366"/>
                        <a:pt x="306738" y="110764"/>
                        <a:pt x="305138" y="126763"/>
                      </a:cubicBezTo>
                      <a:cubicBezTo>
                        <a:pt x="305138" y="126763"/>
                        <a:pt x="305138" y="126763"/>
                        <a:pt x="305138" y="126763"/>
                      </a:cubicBezTo>
                      <a:cubicBezTo>
                        <a:pt x="303538" y="128363"/>
                        <a:pt x="303538" y="131562"/>
                        <a:pt x="301938" y="133162"/>
                      </a:cubicBezTo>
                      <a:cubicBezTo>
                        <a:pt x="293939" y="153960"/>
                        <a:pt x="284340" y="174758"/>
                        <a:pt x="269941" y="190756"/>
                      </a:cubicBezTo>
                      <a:cubicBezTo>
                        <a:pt x="263542" y="195556"/>
                        <a:pt x="255543" y="198755"/>
                        <a:pt x="247544" y="200355"/>
                      </a:cubicBezTo>
                      <a:cubicBezTo>
                        <a:pt x="209148" y="208354"/>
                        <a:pt x="167552" y="192356"/>
                        <a:pt x="127556" y="193956"/>
                      </a:cubicBezTo>
                      <a:cubicBezTo>
                        <a:pt x="82761" y="195556"/>
                        <a:pt x="33166" y="213154"/>
                        <a:pt x="10769" y="256349"/>
                      </a:cubicBezTo>
                      <a:cubicBezTo>
                        <a:pt x="-10029" y="297945"/>
                        <a:pt x="1170" y="345940"/>
                        <a:pt x="28367" y="382736"/>
                      </a:cubicBezTo>
                      <a:cubicBezTo>
                        <a:pt x="85961" y="457928"/>
                        <a:pt x="194749" y="478726"/>
                        <a:pt x="281140" y="446729"/>
                      </a:cubicBezTo>
                      <a:cubicBezTo>
                        <a:pt x="369131" y="411533"/>
                        <a:pt x="442723" y="333141"/>
                        <a:pt x="460322" y="238751"/>
                      </a:cubicBezTo>
                      <a:close/>
                    </a:path>
                  </a:pathLst>
                </a:custGeom>
                <a:solidFill>
                  <a:srgbClr val="BCCE3C"/>
                </a:solidFill>
                <a:ln w="15995" cap="flat">
                  <a:noFill/>
                  <a:prstDash val="solid"/>
                  <a:miter/>
                </a:ln>
              </p:spPr>
              <p:txBody>
                <a:bodyPr rtlCol="0" anchor="ctr"/>
                <a:lstStyle/>
                <a:p>
                  <a:endParaRPr lang="en-US"/>
                </a:p>
              </p:txBody>
            </p:sp>
            <p:sp>
              <p:nvSpPr>
                <p:cNvPr id="151" name="รูปแบบอิสระ: รูปร่าง 150">
                  <a:extLst>
                    <a:ext uri="{FF2B5EF4-FFF2-40B4-BE49-F238E27FC236}">
                      <a16:creationId xmlns:a16="http://schemas.microsoft.com/office/drawing/2014/main" xmlns="" id="{0A2D6127-BEB6-4DC0-AEF3-504A7CD1A948}"/>
                    </a:ext>
                  </a:extLst>
                </p:cNvPr>
                <p:cNvSpPr/>
                <p:nvPr/>
              </p:nvSpPr>
              <p:spPr>
                <a:xfrm>
                  <a:off x="2577366" y="2096583"/>
                  <a:ext cx="423571" cy="398412"/>
                </a:xfrm>
                <a:custGeom>
                  <a:avLst/>
                  <a:gdLst>
                    <a:gd name="connsiteX0" fmla="*/ 423572 w 423571"/>
                    <a:gd name="connsiteY0" fmla="*/ 31197 h 398412"/>
                    <a:gd name="connsiteX1" fmla="*/ 359578 w 423571"/>
                    <a:gd name="connsiteY1" fmla="*/ 31197 h 398412"/>
                    <a:gd name="connsiteX2" fmla="*/ 276387 w 423571"/>
                    <a:gd name="connsiteY2" fmla="*/ 293569 h 398412"/>
                    <a:gd name="connsiteX3" fmla="*/ 38012 w 423571"/>
                    <a:gd name="connsiteY3" fmla="*/ 311167 h 398412"/>
                    <a:gd name="connsiteX4" fmla="*/ 22014 w 423571"/>
                    <a:gd name="connsiteY4" fmla="*/ 373561 h 398412"/>
                    <a:gd name="connsiteX5" fmla="*/ 317983 w 423571"/>
                    <a:gd name="connsiteY5" fmla="*/ 343164 h 398412"/>
                    <a:gd name="connsiteX6" fmla="*/ 423572 w 423571"/>
                    <a:gd name="connsiteY6" fmla="*/ 31197 h 3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71" h="398412">
                      <a:moveTo>
                        <a:pt x="423572" y="31197"/>
                      </a:moveTo>
                      <a:cubicBezTo>
                        <a:pt x="423572" y="-10399"/>
                        <a:pt x="359578" y="-10399"/>
                        <a:pt x="359578" y="31197"/>
                      </a:cubicBezTo>
                      <a:cubicBezTo>
                        <a:pt x="361178" y="123987"/>
                        <a:pt x="349979" y="226376"/>
                        <a:pt x="276387" y="293569"/>
                      </a:cubicBezTo>
                      <a:cubicBezTo>
                        <a:pt x="209194" y="354363"/>
                        <a:pt x="114804" y="338365"/>
                        <a:pt x="38012" y="311167"/>
                      </a:cubicBezTo>
                      <a:cubicBezTo>
                        <a:pt x="-384" y="298369"/>
                        <a:pt x="-16382" y="359162"/>
                        <a:pt x="22014" y="373561"/>
                      </a:cubicBezTo>
                      <a:cubicBezTo>
                        <a:pt x="121203" y="407157"/>
                        <a:pt x="233192" y="415157"/>
                        <a:pt x="317983" y="343164"/>
                      </a:cubicBezTo>
                      <a:cubicBezTo>
                        <a:pt x="405973" y="267972"/>
                        <a:pt x="423572" y="143185"/>
                        <a:pt x="423572" y="31197"/>
                      </a:cubicBezTo>
                      <a:close/>
                    </a:path>
                  </a:pathLst>
                </a:custGeom>
                <a:solidFill>
                  <a:srgbClr val="A4B92E"/>
                </a:solidFill>
                <a:ln w="15995" cap="flat">
                  <a:noFill/>
                  <a:prstDash val="solid"/>
                  <a:miter/>
                </a:ln>
              </p:spPr>
              <p:txBody>
                <a:bodyPr rtlCol="0" anchor="ctr"/>
                <a:lstStyle/>
                <a:p>
                  <a:endParaRPr lang="en-US"/>
                </a:p>
              </p:txBody>
            </p:sp>
            <p:sp>
              <p:nvSpPr>
                <p:cNvPr id="152" name="รูปแบบอิสระ: รูปร่าง 151">
                  <a:extLst>
                    <a:ext uri="{FF2B5EF4-FFF2-40B4-BE49-F238E27FC236}">
                      <a16:creationId xmlns:a16="http://schemas.microsoft.com/office/drawing/2014/main" xmlns="" id="{7FBAEA38-E28D-46E9-95B1-D1FCDD981B83}"/>
                    </a:ext>
                  </a:extLst>
                </p:cNvPr>
                <p:cNvSpPr/>
                <p:nvPr/>
              </p:nvSpPr>
              <p:spPr>
                <a:xfrm>
                  <a:off x="2569413" y="2101807"/>
                  <a:ext cx="466720" cy="461228"/>
                </a:xfrm>
                <a:custGeom>
                  <a:avLst/>
                  <a:gdLst>
                    <a:gd name="connsiteX0" fmla="*/ 460322 w 466720"/>
                    <a:gd name="connsiteY0" fmla="*/ 238751 h 461228"/>
                    <a:gd name="connsiteX1" fmla="*/ 463521 w 466720"/>
                    <a:gd name="connsiteY1" fmla="*/ 216353 h 461228"/>
                    <a:gd name="connsiteX2" fmla="*/ 466721 w 466720"/>
                    <a:gd name="connsiteY2" fmla="*/ 201955 h 461228"/>
                    <a:gd name="connsiteX3" fmla="*/ 466721 w 466720"/>
                    <a:gd name="connsiteY3" fmla="*/ 117164 h 461228"/>
                    <a:gd name="connsiteX4" fmla="*/ 449123 w 466720"/>
                    <a:gd name="connsiteY4" fmla="*/ 38772 h 461228"/>
                    <a:gd name="connsiteX5" fmla="*/ 375530 w 466720"/>
                    <a:gd name="connsiteY5" fmla="*/ 376 h 461228"/>
                    <a:gd name="connsiteX6" fmla="*/ 327535 w 466720"/>
                    <a:gd name="connsiteY6" fmla="*/ 25973 h 461228"/>
                    <a:gd name="connsiteX7" fmla="*/ 309937 w 466720"/>
                    <a:gd name="connsiteY7" fmla="*/ 80368 h 461228"/>
                    <a:gd name="connsiteX8" fmla="*/ 305138 w 466720"/>
                    <a:gd name="connsiteY8" fmla="*/ 126763 h 461228"/>
                    <a:gd name="connsiteX9" fmla="*/ 305138 w 466720"/>
                    <a:gd name="connsiteY9" fmla="*/ 126763 h 461228"/>
                    <a:gd name="connsiteX10" fmla="*/ 301938 w 466720"/>
                    <a:gd name="connsiteY10" fmla="*/ 133162 h 461228"/>
                    <a:gd name="connsiteX11" fmla="*/ 269941 w 466720"/>
                    <a:gd name="connsiteY11" fmla="*/ 190756 h 461228"/>
                    <a:gd name="connsiteX12" fmla="*/ 247544 w 466720"/>
                    <a:gd name="connsiteY12" fmla="*/ 200355 h 461228"/>
                    <a:gd name="connsiteX13" fmla="*/ 127556 w 466720"/>
                    <a:gd name="connsiteY13" fmla="*/ 193956 h 461228"/>
                    <a:gd name="connsiteX14" fmla="*/ 10769 w 466720"/>
                    <a:gd name="connsiteY14" fmla="*/ 256349 h 461228"/>
                    <a:gd name="connsiteX15" fmla="*/ 28367 w 466720"/>
                    <a:gd name="connsiteY15" fmla="*/ 382736 h 461228"/>
                    <a:gd name="connsiteX16" fmla="*/ 281140 w 466720"/>
                    <a:gd name="connsiteY16" fmla="*/ 446729 h 461228"/>
                    <a:gd name="connsiteX17" fmla="*/ 460322 w 466720"/>
                    <a:gd name="connsiteY17" fmla="*/ 238751 h 4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6720" h="461228">
                      <a:moveTo>
                        <a:pt x="460322" y="238751"/>
                      </a:moveTo>
                      <a:cubicBezTo>
                        <a:pt x="461921" y="230752"/>
                        <a:pt x="463521" y="222753"/>
                        <a:pt x="463521" y="216353"/>
                      </a:cubicBezTo>
                      <a:cubicBezTo>
                        <a:pt x="465121" y="211554"/>
                        <a:pt x="466721" y="206754"/>
                        <a:pt x="466721" y="201955"/>
                      </a:cubicBezTo>
                      <a:cubicBezTo>
                        <a:pt x="466721" y="173158"/>
                        <a:pt x="466721" y="145961"/>
                        <a:pt x="466721" y="117164"/>
                      </a:cubicBezTo>
                      <a:cubicBezTo>
                        <a:pt x="466721" y="89967"/>
                        <a:pt x="465121" y="61170"/>
                        <a:pt x="449123" y="38772"/>
                      </a:cubicBezTo>
                      <a:cubicBezTo>
                        <a:pt x="433124" y="14775"/>
                        <a:pt x="404327" y="-2824"/>
                        <a:pt x="375530" y="376"/>
                      </a:cubicBezTo>
                      <a:cubicBezTo>
                        <a:pt x="356332" y="1976"/>
                        <a:pt x="338734" y="9975"/>
                        <a:pt x="327535" y="25973"/>
                      </a:cubicBezTo>
                      <a:cubicBezTo>
                        <a:pt x="314737" y="41972"/>
                        <a:pt x="311537" y="59570"/>
                        <a:pt x="309937" y="80368"/>
                      </a:cubicBezTo>
                      <a:cubicBezTo>
                        <a:pt x="308337" y="96366"/>
                        <a:pt x="306738" y="110764"/>
                        <a:pt x="305138" y="126763"/>
                      </a:cubicBezTo>
                      <a:cubicBezTo>
                        <a:pt x="305138" y="126763"/>
                        <a:pt x="305138" y="126763"/>
                        <a:pt x="305138" y="126763"/>
                      </a:cubicBezTo>
                      <a:cubicBezTo>
                        <a:pt x="303538" y="128363"/>
                        <a:pt x="303538" y="131562"/>
                        <a:pt x="301938" y="133162"/>
                      </a:cubicBezTo>
                      <a:cubicBezTo>
                        <a:pt x="293939" y="153960"/>
                        <a:pt x="284340" y="174758"/>
                        <a:pt x="269941" y="190756"/>
                      </a:cubicBezTo>
                      <a:cubicBezTo>
                        <a:pt x="263542" y="195556"/>
                        <a:pt x="255543" y="198755"/>
                        <a:pt x="247544" y="200355"/>
                      </a:cubicBezTo>
                      <a:cubicBezTo>
                        <a:pt x="209148" y="208354"/>
                        <a:pt x="167552" y="192356"/>
                        <a:pt x="127556" y="193956"/>
                      </a:cubicBezTo>
                      <a:cubicBezTo>
                        <a:pt x="82761" y="195556"/>
                        <a:pt x="33166" y="213154"/>
                        <a:pt x="10769" y="256349"/>
                      </a:cubicBezTo>
                      <a:cubicBezTo>
                        <a:pt x="-10029" y="297945"/>
                        <a:pt x="1170" y="345940"/>
                        <a:pt x="28367" y="382736"/>
                      </a:cubicBezTo>
                      <a:cubicBezTo>
                        <a:pt x="85961" y="457928"/>
                        <a:pt x="194749" y="478726"/>
                        <a:pt x="281140" y="446729"/>
                      </a:cubicBezTo>
                      <a:cubicBezTo>
                        <a:pt x="369131" y="411533"/>
                        <a:pt x="442723" y="333141"/>
                        <a:pt x="460322" y="238751"/>
                      </a:cubicBezTo>
                      <a:close/>
                    </a:path>
                  </a:pathLst>
                </a:custGeom>
                <a:noFill/>
                <a:ln w="47985" cap="flat">
                  <a:solidFill>
                    <a:srgbClr val="534741"/>
                  </a:solidFill>
                  <a:prstDash val="solid"/>
                  <a:miter/>
                </a:ln>
              </p:spPr>
              <p:txBody>
                <a:bodyPr rtlCol="0" anchor="ctr"/>
                <a:lstStyle/>
                <a:p>
                  <a:endParaRPr lang="en-US"/>
                </a:p>
              </p:txBody>
            </p:sp>
            <p:sp>
              <p:nvSpPr>
                <p:cNvPr id="153" name="รูปแบบอิสระ: รูปร่าง 152">
                  <a:extLst>
                    <a:ext uri="{FF2B5EF4-FFF2-40B4-BE49-F238E27FC236}">
                      <a16:creationId xmlns:a16="http://schemas.microsoft.com/office/drawing/2014/main" xmlns="" id="{860E8CBB-4720-4F7B-B43B-D8061F3355DF}"/>
                    </a:ext>
                  </a:extLst>
                </p:cNvPr>
                <p:cNvSpPr/>
                <p:nvPr/>
              </p:nvSpPr>
              <p:spPr>
                <a:xfrm>
                  <a:off x="2593380" y="2529738"/>
                  <a:ext cx="106388" cy="99989"/>
                </a:xfrm>
                <a:custGeom>
                  <a:avLst/>
                  <a:gdLst>
                    <a:gd name="connsiteX0" fmla="*/ 105189 w 106388"/>
                    <a:gd name="connsiteY0" fmla="*/ 87591 h 99989"/>
                    <a:gd name="connsiteX1" fmla="*/ 105189 w 106388"/>
                    <a:gd name="connsiteY1" fmla="*/ 73192 h 99989"/>
                    <a:gd name="connsiteX2" fmla="*/ 89191 w 106388"/>
                    <a:gd name="connsiteY2" fmla="*/ 12399 h 99989"/>
                    <a:gd name="connsiteX3" fmla="*/ 77992 w 106388"/>
                    <a:gd name="connsiteY3" fmla="*/ 1200 h 99989"/>
                    <a:gd name="connsiteX4" fmla="*/ 63593 w 106388"/>
                    <a:gd name="connsiteY4" fmla="*/ 1200 h 99989"/>
                    <a:gd name="connsiteX5" fmla="*/ 12399 w 106388"/>
                    <a:gd name="connsiteY5" fmla="*/ 23598 h 99989"/>
                    <a:gd name="connsiteX6" fmla="*/ 1200 w 106388"/>
                    <a:gd name="connsiteY6" fmla="*/ 34796 h 99989"/>
                    <a:gd name="connsiteX7" fmla="*/ 1200 w 106388"/>
                    <a:gd name="connsiteY7" fmla="*/ 49195 h 99989"/>
                    <a:gd name="connsiteX8" fmla="*/ 12399 w 106388"/>
                    <a:gd name="connsiteY8" fmla="*/ 60394 h 99989"/>
                    <a:gd name="connsiteX9" fmla="*/ 26797 w 106388"/>
                    <a:gd name="connsiteY9" fmla="*/ 60394 h 99989"/>
                    <a:gd name="connsiteX10" fmla="*/ 57194 w 106388"/>
                    <a:gd name="connsiteY10" fmla="*/ 45995 h 99989"/>
                    <a:gd name="connsiteX11" fmla="*/ 68393 w 106388"/>
                    <a:gd name="connsiteY11" fmla="*/ 87591 h 99989"/>
                    <a:gd name="connsiteX12" fmla="*/ 79592 w 106388"/>
                    <a:gd name="connsiteY12" fmla="*/ 98790 h 99989"/>
                    <a:gd name="connsiteX13" fmla="*/ 93990 w 106388"/>
                    <a:gd name="connsiteY13" fmla="*/ 98790 h 99989"/>
                    <a:gd name="connsiteX14" fmla="*/ 105189 w 106388"/>
                    <a:gd name="connsiteY14" fmla="*/ 87591 h 9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88" h="99989">
                      <a:moveTo>
                        <a:pt x="105189" y="87591"/>
                      </a:moveTo>
                      <a:cubicBezTo>
                        <a:pt x="106789" y="82791"/>
                        <a:pt x="106789" y="77992"/>
                        <a:pt x="105189" y="73192"/>
                      </a:cubicBezTo>
                      <a:cubicBezTo>
                        <a:pt x="100390" y="52395"/>
                        <a:pt x="93990" y="33197"/>
                        <a:pt x="89191" y="12399"/>
                      </a:cubicBezTo>
                      <a:cubicBezTo>
                        <a:pt x="87591" y="7599"/>
                        <a:pt x="82791" y="2800"/>
                        <a:pt x="77992" y="1200"/>
                      </a:cubicBezTo>
                      <a:cubicBezTo>
                        <a:pt x="73192" y="-400"/>
                        <a:pt x="68393" y="-400"/>
                        <a:pt x="63593" y="1200"/>
                      </a:cubicBezTo>
                      <a:cubicBezTo>
                        <a:pt x="45995" y="7599"/>
                        <a:pt x="29997" y="13999"/>
                        <a:pt x="12399" y="23598"/>
                      </a:cubicBezTo>
                      <a:cubicBezTo>
                        <a:pt x="7599" y="26797"/>
                        <a:pt x="4400" y="28397"/>
                        <a:pt x="1200" y="34796"/>
                      </a:cubicBezTo>
                      <a:cubicBezTo>
                        <a:pt x="-400" y="39596"/>
                        <a:pt x="-400" y="45995"/>
                        <a:pt x="1200" y="49195"/>
                      </a:cubicBezTo>
                      <a:cubicBezTo>
                        <a:pt x="2800" y="53994"/>
                        <a:pt x="7599" y="58794"/>
                        <a:pt x="12399" y="60394"/>
                      </a:cubicBezTo>
                      <a:cubicBezTo>
                        <a:pt x="17198" y="61994"/>
                        <a:pt x="23598" y="63593"/>
                        <a:pt x="26797" y="60394"/>
                      </a:cubicBezTo>
                      <a:cubicBezTo>
                        <a:pt x="36396" y="55594"/>
                        <a:pt x="45995" y="50795"/>
                        <a:pt x="57194" y="45995"/>
                      </a:cubicBezTo>
                      <a:cubicBezTo>
                        <a:pt x="60394" y="60394"/>
                        <a:pt x="65193" y="73192"/>
                        <a:pt x="68393" y="87591"/>
                      </a:cubicBezTo>
                      <a:cubicBezTo>
                        <a:pt x="69993" y="92390"/>
                        <a:pt x="74792" y="97190"/>
                        <a:pt x="79592" y="98790"/>
                      </a:cubicBezTo>
                      <a:cubicBezTo>
                        <a:pt x="84391" y="100390"/>
                        <a:pt x="90790" y="100390"/>
                        <a:pt x="93990" y="98790"/>
                      </a:cubicBezTo>
                      <a:cubicBezTo>
                        <a:pt x="98790" y="95590"/>
                        <a:pt x="103589" y="92390"/>
                        <a:pt x="105189" y="87591"/>
                      </a:cubicBezTo>
                      <a:close/>
                    </a:path>
                  </a:pathLst>
                </a:custGeom>
                <a:solidFill>
                  <a:srgbClr val="534741"/>
                </a:solidFill>
                <a:ln w="15995" cap="flat">
                  <a:noFill/>
                  <a:prstDash val="solid"/>
                  <a:miter/>
                </a:ln>
              </p:spPr>
              <p:txBody>
                <a:bodyPr rtlCol="0" anchor="ctr"/>
                <a:lstStyle/>
                <a:p>
                  <a:endParaRPr lang="en-US"/>
                </a:p>
              </p:txBody>
            </p:sp>
            <p:sp>
              <p:nvSpPr>
                <p:cNvPr id="154" name="รูปแบบอิสระ: รูปร่าง 153">
                  <a:extLst>
                    <a:ext uri="{FF2B5EF4-FFF2-40B4-BE49-F238E27FC236}">
                      <a16:creationId xmlns:a16="http://schemas.microsoft.com/office/drawing/2014/main" xmlns="" id="{A19D9521-684B-4C99-A51B-D24B1725DBDC}"/>
                    </a:ext>
                  </a:extLst>
                </p:cNvPr>
                <p:cNvSpPr/>
                <p:nvPr/>
              </p:nvSpPr>
              <p:spPr>
                <a:xfrm>
                  <a:off x="2579934" y="2210309"/>
                  <a:ext cx="116097" cy="89704"/>
                </a:xfrm>
                <a:custGeom>
                  <a:avLst/>
                  <a:gdLst>
                    <a:gd name="connsiteX0" fmla="*/ 1847 w 116097"/>
                    <a:gd name="connsiteY0" fmla="*/ 39059 h 89704"/>
                    <a:gd name="connsiteX1" fmla="*/ 11446 w 116097"/>
                    <a:gd name="connsiteY1" fmla="*/ 50257 h 89704"/>
                    <a:gd name="connsiteX2" fmla="*/ 62641 w 116097"/>
                    <a:gd name="connsiteY2" fmla="*/ 87054 h 89704"/>
                    <a:gd name="connsiteX3" fmla="*/ 78639 w 116097"/>
                    <a:gd name="connsiteY3" fmla="*/ 88653 h 89704"/>
                    <a:gd name="connsiteX4" fmla="*/ 89838 w 116097"/>
                    <a:gd name="connsiteY4" fmla="*/ 79054 h 89704"/>
                    <a:gd name="connsiteX5" fmla="*/ 113836 w 116097"/>
                    <a:gd name="connsiteY5" fmla="*/ 29460 h 89704"/>
                    <a:gd name="connsiteX6" fmla="*/ 115435 w 116097"/>
                    <a:gd name="connsiteY6" fmla="*/ 13461 h 89704"/>
                    <a:gd name="connsiteX7" fmla="*/ 105836 w 116097"/>
                    <a:gd name="connsiteY7" fmla="*/ 2262 h 89704"/>
                    <a:gd name="connsiteX8" fmla="*/ 89838 w 116097"/>
                    <a:gd name="connsiteY8" fmla="*/ 663 h 89704"/>
                    <a:gd name="connsiteX9" fmla="*/ 78639 w 116097"/>
                    <a:gd name="connsiteY9" fmla="*/ 10262 h 89704"/>
                    <a:gd name="connsiteX10" fmla="*/ 64241 w 116097"/>
                    <a:gd name="connsiteY10" fmla="*/ 40659 h 89704"/>
                    <a:gd name="connsiteX11" fmla="*/ 29044 w 116097"/>
                    <a:gd name="connsiteY11" fmla="*/ 15061 h 89704"/>
                    <a:gd name="connsiteX12" fmla="*/ 13046 w 116097"/>
                    <a:gd name="connsiteY12" fmla="*/ 13461 h 89704"/>
                    <a:gd name="connsiteX13" fmla="*/ 1847 w 116097"/>
                    <a:gd name="connsiteY13" fmla="*/ 23060 h 89704"/>
                    <a:gd name="connsiteX14" fmla="*/ 1847 w 116097"/>
                    <a:gd name="connsiteY14" fmla="*/ 39059 h 8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097" h="89704">
                      <a:moveTo>
                        <a:pt x="1847" y="39059"/>
                      </a:moveTo>
                      <a:cubicBezTo>
                        <a:pt x="3447" y="43858"/>
                        <a:pt x="6647" y="47058"/>
                        <a:pt x="11446" y="50257"/>
                      </a:cubicBezTo>
                      <a:cubicBezTo>
                        <a:pt x="29044" y="63056"/>
                        <a:pt x="45043" y="74255"/>
                        <a:pt x="62641" y="87054"/>
                      </a:cubicBezTo>
                      <a:cubicBezTo>
                        <a:pt x="65841" y="90253"/>
                        <a:pt x="73840" y="90253"/>
                        <a:pt x="78639" y="88653"/>
                      </a:cubicBezTo>
                      <a:cubicBezTo>
                        <a:pt x="83439" y="87054"/>
                        <a:pt x="88238" y="83854"/>
                        <a:pt x="89838" y="79054"/>
                      </a:cubicBezTo>
                      <a:cubicBezTo>
                        <a:pt x="99437" y="63056"/>
                        <a:pt x="107436" y="47058"/>
                        <a:pt x="113836" y="29460"/>
                      </a:cubicBezTo>
                      <a:cubicBezTo>
                        <a:pt x="115435" y="24660"/>
                        <a:pt x="117035" y="19861"/>
                        <a:pt x="115435" y="13461"/>
                      </a:cubicBezTo>
                      <a:cubicBezTo>
                        <a:pt x="113836" y="8662"/>
                        <a:pt x="110636" y="3862"/>
                        <a:pt x="105836" y="2262"/>
                      </a:cubicBezTo>
                      <a:cubicBezTo>
                        <a:pt x="101037" y="663"/>
                        <a:pt x="96237" y="-937"/>
                        <a:pt x="89838" y="663"/>
                      </a:cubicBezTo>
                      <a:cubicBezTo>
                        <a:pt x="85039" y="2262"/>
                        <a:pt x="80239" y="5462"/>
                        <a:pt x="78639" y="10262"/>
                      </a:cubicBezTo>
                      <a:cubicBezTo>
                        <a:pt x="75439" y="19861"/>
                        <a:pt x="70640" y="31059"/>
                        <a:pt x="64241" y="40659"/>
                      </a:cubicBezTo>
                      <a:cubicBezTo>
                        <a:pt x="53042" y="32659"/>
                        <a:pt x="40243" y="24660"/>
                        <a:pt x="29044" y="15061"/>
                      </a:cubicBezTo>
                      <a:cubicBezTo>
                        <a:pt x="25845" y="11861"/>
                        <a:pt x="17846" y="11861"/>
                        <a:pt x="13046" y="13461"/>
                      </a:cubicBezTo>
                      <a:cubicBezTo>
                        <a:pt x="8247" y="15061"/>
                        <a:pt x="3447" y="18261"/>
                        <a:pt x="1847" y="23060"/>
                      </a:cubicBezTo>
                      <a:cubicBezTo>
                        <a:pt x="247" y="29460"/>
                        <a:pt x="-1352" y="34259"/>
                        <a:pt x="1847" y="39059"/>
                      </a:cubicBezTo>
                      <a:close/>
                    </a:path>
                  </a:pathLst>
                </a:custGeom>
                <a:solidFill>
                  <a:srgbClr val="534741"/>
                </a:solidFill>
                <a:ln w="15995" cap="flat">
                  <a:noFill/>
                  <a:prstDash val="solid"/>
                  <a:miter/>
                </a:ln>
              </p:spPr>
              <p:txBody>
                <a:bodyPr rtlCol="0" anchor="ctr"/>
                <a:lstStyle/>
                <a:p>
                  <a:endParaRPr lang="en-US"/>
                </a:p>
              </p:txBody>
            </p:sp>
            <p:sp>
              <p:nvSpPr>
                <p:cNvPr id="155" name="รูปแบบอิสระ: รูปร่าง 154">
                  <a:extLst>
                    <a:ext uri="{FF2B5EF4-FFF2-40B4-BE49-F238E27FC236}">
                      <a16:creationId xmlns:a16="http://schemas.microsoft.com/office/drawing/2014/main" xmlns="" id="{19BA2980-B6C3-47E2-9C70-E1B57EEA84C8}"/>
                    </a:ext>
                  </a:extLst>
                </p:cNvPr>
                <p:cNvSpPr/>
                <p:nvPr/>
              </p:nvSpPr>
              <p:spPr>
                <a:xfrm>
                  <a:off x="2947269" y="2166902"/>
                  <a:ext cx="52791" cy="115464"/>
                </a:xfrm>
                <a:custGeom>
                  <a:avLst/>
                  <a:gdLst>
                    <a:gd name="connsiteX0" fmla="*/ 28071 w 52791"/>
                    <a:gd name="connsiteY0" fmla="*/ 5674 h 115464"/>
                    <a:gd name="connsiteX1" fmla="*/ 5674 w 52791"/>
                    <a:gd name="connsiteY1" fmla="*/ 4074 h 115464"/>
                    <a:gd name="connsiteX2" fmla="*/ 4074 w 52791"/>
                    <a:gd name="connsiteY2" fmla="*/ 26471 h 115464"/>
                    <a:gd name="connsiteX3" fmla="*/ 10473 w 52791"/>
                    <a:gd name="connsiteY3" fmla="*/ 34471 h 115464"/>
                    <a:gd name="connsiteX4" fmla="*/ 12073 w 52791"/>
                    <a:gd name="connsiteY4" fmla="*/ 36071 h 115464"/>
                    <a:gd name="connsiteX5" fmla="*/ 13673 w 52791"/>
                    <a:gd name="connsiteY5" fmla="*/ 40870 h 115464"/>
                    <a:gd name="connsiteX6" fmla="*/ 18472 w 52791"/>
                    <a:gd name="connsiteY6" fmla="*/ 50469 h 115464"/>
                    <a:gd name="connsiteX7" fmla="*/ 18472 w 52791"/>
                    <a:gd name="connsiteY7" fmla="*/ 50469 h 115464"/>
                    <a:gd name="connsiteX8" fmla="*/ 18472 w 52791"/>
                    <a:gd name="connsiteY8" fmla="*/ 52069 h 115464"/>
                    <a:gd name="connsiteX9" fmla="*/ 20072 w 52791"/>
                    <a:gd name="connsiteY9" fmla="*/ 56868 h 115464"/>
                    <a:gd name="connsiteX10" fmla="*/ 20072 w 52791"/>
                    <a:gd name="connsiteY10" fmla="*/ 61668 h 115464"/>
                    <a:gd name="connsiteX11" fmla="*/ 20072 w 52791"/>
                    <a:gd name="connsiteY11" fmla="*/ 64868 h 115464"/>
                    <a:gd name="connsiteX12" fmla="*/ 20072 w 52791"/>
                    <a:gd name="connsiteY12" fmla="*/ 66467 h 115464"/>
                    <a:gd name="connsiteX13" fmla="*/ 20072 w 52791"/>
                    <a:gd name="connsiteY13" fmla="*/ 66467 h 115464"/>
                    <a:gd name="connsiteX14" fmla="*/ 20072 w 52791"/>
                    <a:gd name="connsiteY14" fmla="*/ 69667 h 115464"/>
                    <a:gd name="connsiteX15" fmla="*/ 20072 w 52791"/>
                    <a:gd name="connsiteY15" fmla="*/ 76066 h 115464"/>
                    <a:gd name="connsiteX16" fmla="*/ 18472 w 52791"/>
                    <a:gd name="connsiteY16" fmla="*/ 80866 h 115464"/>
                    <a:gd name="connsiteX17" fmla="*/ 18472 w 52791"/>
                    <a:gd name="connsiteY17" fmla="*/ 80866 h 115464"/>
                    <a:gd name="connsiteX18" fmla="*/ 18472 w 52791"/>
                    <a:gd name="connsiteY18" fmla="*/ 82466 h 115464"/>
                    <a:gd name="connsiteX19" fmla="*/ 13673 w 52791"/>
                    <a:gd name="connsiteY19" fmla="*/ 93664 h 115464"/>
                    <a:gd name="connsiteX20" fmla="*/ 23272 w 52791"/>
                    <a:gd name="connsiteY20" fmla="*/ 114462 h 115464"/>
                    <a:gd name="connsiteX21" fmla="*/ 44070 w 52791"/>
                    <a:gd name="connsiteY21" fmla="*/ 104863 h 115464"/>
                    <a:gd name="connsiteX22" fmla="*/ 28071 w 52791"/>
                    <a:gd name="connsiteY22" fmla="*/ 5674 h 1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791" h="115464">
                      <a:moveTo>
                        <a:pt x="28071" y="5674"/>
                      </a:moveTo>
                      <a:cubicBezTo>
                        <a:pt x="21672" y="-726"/>
                        <a:pt x="12073" y="-2326"/>
                        <a:pt x="5674" y="4074"/>
                      </a:cubicBezTo>
                      <a:cubicBezTo>
                        <a:pt x="-726" y="8873"/>
                        <a:pt x="-2326" y="20072"/>
                        <a:pt x="4074" y="26471"/>
                      </a:cubicBezTo>
                      <a:cubicBezTo>
                        <a:pt x="7274" y="29671"/>
                        <a:pt x="8873" y="31271"/>
                        <a:pt x="10473" y="34471"/>
                      </a:cubicBezTo>
                      <a:cubicBezTo>
                        <a:pt x="10473" y="34471"/>
                        <a:pt x="12073" y="36071"/>
                        <a:pt x="12073" y="36071"/>
                      </a:cubicBezTo>
                      <a:cubicBezTo>
                        <a:pt x="12073" y="37670"/>
                        <a:pt x="13673" y="39270"/>
                        <a:pt x="13673" y="40870"/>
                      </a:cubicBezTo>
                      <a:cubicBezTo>
                        <a:pt x="15273" y="44070"/>
                        <a:pt x="16872" y="47269"/>
                        <a:pt x="18472" y="50469"/>
                      </a:cubicBezTo>
                      <a:cubicBezTo>
                        <a:pt x="18472" y="50469"/>
                        <a:pt x="18472" y="50469"/>
                        <a:pt x="18472" y="50469"/>
                      </a:cubicBezTo>
                      <a:cubicBezTo>
                        <a:pt x="18472" y="50469"/>
                        <a:pt x="18472" y="52069"/>
                        <a:pt x="18472" y="52069"/>
                      </a:cubicBezTo>
                      <a:cubicBezTo>
                        <a:pt x="18472" y="53669"/>
                        <a:pt x="20072" y="55268"/>
                        <a:pt x="20072" y="56868"/>
                      </a:cubicBezTo>
                      <a:cubicBezTo>
                        <a:pt x="20072" y="58468"/>
                        <a:pt x="20072" y="60068"/>
                        <a:pt x="20072" y="61668"/>
                      </a:cubicBezTo>
                      <a:cubicBezTo>
                        <a:pt x="20072" y="63268"/>
                        <a:pt x="20072" y="63268"/>
                        <a:pt x="20072" y="64868"/>
                      </a:cubicBezTo>
                      <a:cubicBezTo>
                        <a:pt x="20072" y="64868"/>
                        <a:pt x="20072" y="66467"/>
                        <a:pt x="20072" y="66467"/>
                      </a:cubicBezTo>
                      <a:cubicBezTo>
                        <a:pt x="20072" y="66467"/>
                        <a:pt x="20072" y="66467"/>
                        <a:pt x="20072" y="66467"/>
                      </a:cubicBezTo>
                      <a:cubicBezTo>
                        <a:pt x="20072" y="68067"/>
                        <a:pt x="20072" y="68067"/>
                        <a:pt x="20072" y="69667"/>
                      </a:cubicBezTo>
                      <a:cubicBezTo>
                        <a:pt x="20072" y="71267"/>
                        <a:pt x="20072" y="72867"/>
                        <a:pt x="20072" y="76066"/>
                      </a:cubicBezTo>
                      <a:cubicBezTo>
                        <a:pt x="20072" y="77666"/>
                        <a:pt x="20072" y="79266"/>
                        <a:pt x="18472" y="80866"/>
                      </a:cubicBezTo>
                      <a:cubicBezTo>
                        <a:pt x="18472" y="80866"/>
                        <a:pt x="18472" y="80866"/>
                        <a:pt x="18472" y="80866"/>
                      </a:cubicBezTo>
                      <a:cubicBezTo>
                        <a:pt x="18472" y="80866"/>
                        <a:pt x="18472" y="82466"/>
                        <a:pt x="18472" y="82466"/>
                      </a:cubicBezTo>
                      <a:cubicBezTo>
                        <a:pt x="16872" y="85665"/>
                        <a:pt x="15273" y="88865"/>
                        <a:pt x="13673" y="93664"/>
                      </a:cubicBezTo>
                      <a:cubicBezTo>
                        <a:pt x="10473" y="101664"/>
                        <a:pt x="15273" y="111263"/>
                        <a:pt x="23272" y="114462"/>
                      </a:cubicBezTo>
                      <a:cubicBezTo>
                        <a:pt x="31271" y="117662"/>
                        <a:pt x="39270" y="112863"/>
                        <a:pt x="44070" y="104863"/>
                      </a:cubicBezTo>
                      <a:cubicBezTo>
                        <a:pt x="60068" y="72867"/>
                        <a:pt x="53669" y="31271"/>
                        <a:pt x="28071" y="5674"/>
                      </a:cubicBezTo>
                      <a:close/>
                    </a:path>
                  </a:pathLst>
                </a:custGeom>
                <a:solidFill>
                  <a:srgbClr val="FFFFFF"/>
                </a:solidFill>
                <a:ln w="15995" cap="flat">
                  <a:noFill/>
                  <a:prstDash val="solid"/>
                  <a:miter/>
                </a:ln>
              </p:spPr>
              <p:txBody>
                <a:bodyPr rtlCol="0" anchor="ctr"/>
                <a:lstStyle/>
                <a:p>
                  <a:endParaRPr lang="en-US"/>
                </a:p>
              </p:txBody>
            </p:sp>
          </p:grpSp>
        </p:grpSp>
        <p:sp>
          <p:nvSpPr>
            <p:cNvPr id="156" name="รูปแบบอิสระ: รูปร่าง 155">
              <a:extLst>
                <a:ext uri="{FF2B5EF4-FFF2-40B4-BE49-F238E27FC236}">
                  <a16:creationId xmlns:a16="http://schemas.microsoft.com/office/drawing/2014/main" xmlns="" id="{6E0C5F7C-D494-4199-BAB9-79023460DCD9}"/>
                </a:ext>
              </a:extLst>
            </p:cNvPr>
            <p:cNvSpPr/>
            <p:nvPr/>
          </p:nvSpPr>
          <p:spPr>
            <a:xfrm>
              <a:off x="2224888" y="1791568"/>
              <a:ext cx="570370" cy="345262"/>
            </a:xfrm>
            <a:custGeom>
              <a:avLst/>
              <a:gdLst>
                <a:gd name="connsiteX0" fmla="*/ 569671 w 570370"/>
                <a:gd name="connsiteY0" fmla="*/ 136233 h 345262"/>
                <a:gd name="connsiteX1" fmla="*/ 569671 w 570370"/>
                <a:gd name="connsiteY1" fmla="*/ 134633 h 345262"/>
                <a:gd name="connsiteX2" fmla="*/ 552073 w 570370"/>
                <a:gd name="connsiteY2" fmla="*/ 65841 h 345262"/>
                <a:gd name="connsiteX3" fmla="*/ 489679 w 570370"/>
                <a:gd name="connsiteY3" fmla="*/ 21045 h 345262"/>
                <a:gd name="connsiteX4" fmla="*/ 416087 w 570370"/>
                <a:gd name="connsiteY4" fmla="*/ 19446 h 345262"/>
                <a:gd name="connsiteX5" fmla="*/ 411287 w 570370"/>
                <a:gd name="connsiteY5" fmla="*/ 21045 h 345262"/>
                <a:gd name="connsiteX6" fmla="*/ 411287 w 570370"/>
                <a:gd name="connsiteY6" fmla="*/ 21045 h 345262"/>
                <a:gd name="connsiteX7" fmla="*/ 409688 w 570370"/>
                <a:gd name="connsiteY7" fmla="*/ 21045 h 345262"/>
                <a:gd name="connsiteX8" fmla="*/ 316897 w 570370"/>
                <a:gd name="connsiteY8" fmla="*/ 45043 h 345262"/>
                <a:gd name="connsiteX9" fmla="*/ 302499 w 570370"/>
                <a:gd name="connsiteY9" fmla="*/ 45043 h 345262"/>
                <a:gd name="connsiteX10" fmla="*/ 273702 w 570370"/>
                <a:gd name="connsiteY10" fmla="*/ 43443 h 345262"/>
                <a:gd name="connsiteX11" fmla="*/ 267302 w 570370"/>
                <a:gd name="connsiteY11" fmla="*/ 43443 h 345262"/>
                <a:gd name="connsiteX12" fmla="*/ 272102 w 570370"/>
                <a:gd name="connsiteY12" fmla="*/ 45043 h 345262"/>
                <a:gd name="connsiteX13" fmla="*/ 256104 w 570370"/>
                <a:gd name="connsiteY13" fmla="*/ 41843 h 345262"/>
                <a:gd name="connsiteX14" fmla="*/ 216108 w 570370"/>
                <a:gd name="connsiteY14" fmla="*/ 30644 h 345262"/>
                <a:gd name="connsiteX15" fmla="*/ 188911 w 570370"/>
                <a:gd name="connsiteY15" fmla="*/ 17846 h 345262"/>
                <a:gd name="connsiteX16" fmla="*/ 176112 w 570370"/>
                <a:gd name="connsiteY16" fmla="*/ 11446 h 345262"/>
                <a:gd name="connsiteX17" fmla="*/ 150515 w 570370"/>
                <a:gd name="connsiteY17" fmla="*/ 1847 h 345262"/>
                <a:gd name="connsiteX18" fmla="*/ 115318 w 570370"/>
                <a:gd name="connsiteY18" fmla="*/ 1847 h 345262"/>
                <a:gd name="connsiteX19" fmla="*/ 68923 w 570370"/>
                <a:gd name="connsiteY19" fmla="*/ 11446 h 345262"/>
                <a:gd name="connsiteX20" fmla="*/ 131 w 570370"/>
                <a:gd name="connsiteY20" fmla="*/ 120235 h 345262"/>
                <a:gd name="connsiteX21" fmla="*/ 128117 w 570370"/>
                <a:gd name="connsiteY21" fmla="*/ 313815 h 345262"/>
                <a:gd name="connsiteX22" fmla="*/ 222507 w 570370"/>
                <a:gd name="connsiteY22" fmla="*/ 339412 h 345262"/>
                <a:gd name="connsiteX23" fmla="*/ 268902 w 570370"/>
                <a:gd name="connsiteY23" fmla="*/ 344211 h 345262"/>
                <a:gd name="connsiteX24" fmla="*/ 308898 w 570370"/>
                <a:gd name="connsiteY24" fmla="*/ 342612 h 345262"/>
                <a:gd name="connsiteX25" fmla="*/ 476881 w 570370"/>
                <a:gd name="connsiteY25" fmla="*/ 286618 h 345262"/>
                <a:gd name="connsiteX26" fmla="*/ 491279 w 570370"/>
                <a:gd name="connsiteY26" fmla="*/ 280218 h 345262"/>
                <a:gd name="connsiteX27" fmla="*/ 569671 w 570370"/>
                <a:gd name="connsiteY27" fmla="*/ 136233 h 34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0370" h="345262">
                  <a:moveTo>
                    <a:pt x="569671" y="136233"/>
                  </a:moveTo>
                  <a:cubicBezTo>
                    <a:pt x="569671" y="136233"/>
                    <a:pt x="569671" y="134633"/>
                    <a:pt x="569671" y="134633"/>
                  </a:cubicBezTo>
                  <a:cubicBezTo>
                    <a:pt x="569671" y="110636"/>
                    <a:pt x="564871" y="86638"/>
                    <a:pt x="552073" y="65841"/>
                  </a:cubicBezTo>
                  <a:cubicBezTo>
                    <a:pt x="536074" y="43443"/>
                    <a:pt x="515276" y="29045"/>
                    <a:pt x="489679" y="21045"/>
                  </a:cubicBezTo>
                  <a:cubicBezTo>
                    <a:pt x="465682" y="13046"/>
                    <a:pt x="440084" y="14646"/>
                    <a:pt x="416087" y="19446"/>
                  </a:cubicBezTo>
                  <a:cubicBezTo>
                    <a:pt x="414487" y="19446"/>
                    <a:pt x="412887" y="19446"/>
                    <a:pt x="411287" y="21045"/>
                  </a:cubicBezTo>
                  <a:cubicBezTo>
                    <a:pt x="411287" y="21045"/>
                    <a:pt x="411287" y="21045"/>
                    <a:pt x="411287" y="21045"/>
                  </a:cubicBezTo>
                  <a:cubicBezTo>
                    <a:pt x="411287" y="21045"/>
                    <a:pt x="411287" y="21045"/>
                    <a:pt x="409688" y="21045"/>
                  </a:cubicBezTo>
                  <a:cubicBezTo>
                    <a:pt x="379291" y="27445"/>
                    <a:pt x="347294" y="37044"/>
                    <a:pt x="316897" y="45043"/>
                  </a:cubicBezTo>
                  <a:cubicBezTo>
                    <a:pt x="312098" y="45043"/>
                    <a:pt x="307298" y="45043"/>
                    <a:pt x="302499" y="45043"/>
                  </a:cubicBezTo>
                  <a:cubicBezTo>
                    <a:pt x="292900" y="45043"/>
                    <a:pt x="283301" y="45043"/>
                    <a:pt x="273702" y="43443"/>
                  </a:cubicBezTo>
                  <a:cubicBezTo>
                    <a:pt x="272102" y="43443"/>
                    <a:pt x="268902" y="43443"/>
                    <a:pt x="267302" y="43443"/>
                  </a:cubicBezTo>
                  <a:cubicBezTo>
                    <a:pt x="262503" y="43443"/>
                    <a:pt x="264103" y="43443"/>
                    <a:pt x="272102" y="45043"/>
                  </a:cubicBezTo>
                  <a:cubicBezTo>
                    <a:pt x="267302" y="45043"/>
                    <a:pt x="260903" y="43443"/>
                    <a:pt x="256104" y="41843"/>
                  </a:cubicBezTo>
                  <a:cubicBezTo>
                    <a:pt x="241705" y="38643"/>
                    <a:pt x="228907" y="35444"/>
                    <a:pt x="216108" y="30644"/>
                  </a:cubicBezTo>
                  <a:cubicBezTo>
                    <a:pt x="206509" y="25845"/>
                    <a:pt x="196910" y="21045"/>
                    <a:pt x="188911" y="17846"/>
                  </a:cubicBezTo>
                  <a:cubicBezTo>
                    <a:pt x="184111" y="16246"/>
                    <a:pt x="179312" y="13046"/>
                    <a:pt x="176112" y="11446"/>
                  </a:cubicBezTo>
                  <a:cubicBezTo>
                    <a:pt x="168113" y="8247"/>
                    <a:pt x="160114" y="3447"/>
                    <a:pt x="150515" y="1847"/>
                  </a:cubicBezTo>
                  <a:cubicBezTo>
                    <a:pt x="139316" y="247"/>
                    <a:pt x="128117" y="-1352"/>
                    <a:pt x="115318" y="1847"/>
                  </a:cubicBezTo>
                  <a:cubicBezTo>
                    <a:pt x="99320" y="1847"/>
                    <a:pt x="83322" y="5047"/>
                    <a:pt x="68923" y="11446"/>
                  </a:cubicBezTo>
                  <a:cubicBezTo>
                    <a:pt x="25728" y="30644"/>
                    <a:pt x="1730" y="73840"/>
                    <a:pt x="131" y="120235"/>
                  </a:cubicBezTo>
                  <a:cubicBezTo>
                    <a:pt x="-3069" y="203426"/>
                    <a:pt x="52925" y="281818"/>
                    <a:pt x="128117" y="313815"/>
                  </a:cubicBezTo>
                  <a:cubicBezTo>
                    <a:pt x="156914" y="326613"/>
                    <a:pt x="188911" y="334612"/>
                    <a:pt x="222507" y="339412"/>
                  </a:cubicBezTo>
                  <a:cubicBezTo>
                    <a:pt x="236906" y="342612"/>
                    <a:pt x="252904" y="344211"/>
                    <a:pt x="268902" y="344211"/>
                  </a:cubicBezTo>
                  <a:cubicBezTo>
                    <a:pt x="283301" y="345811"/>
                    <a:pt x="296099" y="345811"/>
                    <a:pt x="308898" y="342612"/>
                  </a:cubicBezTo>
                  <a:cubicBezTo>
                    <a:pt x="369692" y="339412"/>
                    <a:pt x="428886" y="320214"/>
                    <a:pt x="476881" y="286618"/>
                  </a:cubicBezTo>
                  <a:cubicBezTo>
                    <a:pt x="481680" y="285018"/>
                    <a:pt x="486479" y="281818"/>
                    <a:pt x="491279" y="280218"/>
                  </a:cubicBezTo>
                  <a:cubicBezTo>
                    <a:pt x="537674" y="248222"/>
                    <a:pt x="576070" y="192227"/>
                    <a:pt x="569671" y="136233"/>
                  </a:cubicBezTo>
                  <a:close/>
                </a:path>
              </a:pathLst>
            </a:custGeom>
            <a:solidFill>
              <a:srgbClr val="931923"/>
            </a:solidFill>
            <a:ln w="15995" cap="flat">
              <a:noFill/>
              <a:prstDash val="solid"/>
              <a:miter/>
            </a:ln>
          </p:spPr>
          <p:txBody>
            <a:bodyPr rtlCol="0" anchor="ctr"/>
            <a:lstStyle/>
            <a:p>
              <a:endParaRPr lang="en-US"/>
            </a:p>
          </p:txBody>
        </p:sp>
        <p:sp>
          <p:nvSpPr>
            <p:cNvPr id="157" name="รูปแบบอิสระ: รูปร่าง 156">
              <a:extLst>
                <a:ext uri="{FF2B5EF4-FFF2-40B4-BE49-F238E27FC236}">
                  <a16:creationId xmlns:a16="http://schemas.microsoft.com/office/drawing/2014/main" xmlns="" id="{A05A24B6-FAEC-4691-A5E5-916C2B3671FA}"/>
                </a:ext>
              </a:extLst>
            </p:cNvPr>
            <p:cNvSpPr/>
            <p:nvPr/>
          </p:nvSpPr>
          <p:spPr>
            <a:xfrm>
              <a:off x="2253810" y="1931915"/>
              <a:ext cx="492754" cy="202051"/>
            </a:xfrm>
            <a:custGeom>
              <a:avLst/>
              <a:gdLst>
                <a:gd name="connsiteX0" fmla="*/ 6 w 492754"/>
                <a:gd name="connsiteY0" fmla="*/ 66278 h 202051"/>
                <a:gd name="connsiteX1" fmla="*/ 492755 w 492754"/>
                <a:gd name="connsiteY1" fmla="*/ 112673 h 202051"/>
                <a:gd name="connsiteX2" fmla="*/ 217583 w 492754"/>
                <a:gd name="connsiteY2" fmla="*/ 200664 h 202051"/>
                <a:gd name="connsiteX3" fmla="*/ 6 w 492754"/>
                <a:gd name="connsiteY3" fmla="*/ 66278 h 202051"/>
              </a:gdLst>
              <a:ahLst/>
              <a:cxnLst>
                <a:cxn ang="0">
                  <a:pos x="connsiteX0" y="connsiteY0"/>
                </a:cxn>
                <a:cxn ang="0">
                  <a:pos x="connsiteX1" y="connsiteY1"/>
                </a:cxn>
                <a:cxn ang="0">
                  <a:pos x="connsiteX2" y="connsiteY2"/>
                </a:cxn>
                <a:cxn ang="0">
                  <a:pos x="connsiteX3" y="connsiteY3"/>
                </a:cxn>
              </a:cxnLst>
              <a:rect l="l" t="t" r="r" b="b"/>
              <a:pathLst>
                <a:path w="492754" h="202051">
                  <a:moveTo>
                    <a:pt x="6" y="66278"/>
                  </a:moveTo>
                  <a:cubicBezTo>
                    <a:pt x="-1594" y="63079"/>
                    <a:pt x="307174" y="-108103"/>
                    <a:pt x="492755" y="112673"/>
                  </a:cubicBezTo>
                  <a:cubicBezTo>
                    <a:pt x="492755" y="112673"/>
                    <a:pt x="377566" y="215063"/>
                    <a:pt x="217583" y="200664"/>
                  </a:cubicBezTo>
                  <a:cubicBezTo>
                    <a:pt x="215984" y="200664"/>
                    <a:pt x="62400" y="213463"/>
                    <a:pt x="6" y="66278"/>
                  </a:cubicBezTo>
                  <a:close/>
                </a:path>
              </a:pathLst>
            </a:custGeom>
            <a:solidFill>
              <a:srgbClr val="D8758A"/>
            </a:solidFill>
            <a:ln w="15995" cap="flat">
              <a:noFill/>
              <a:prstDash val="solid"/>
              <a:miter/>
            </a:ln>
          </p:spPr>
          <p:txBody>
            <a:bodyPr rtlCol="0" anchor="ctr"/>
            <a:lstStyle/>
            <a:p>
              <a:endParaRPr lang="en-US"/>
            </a:p>
          </p:txBody>
        </p:sp>
      </p:grpSp>
      <p:sp>
        <p:nvSpPr>
          <p:cNvPr id="158" name="รูปแบบอิสระ: รูปร่าง 157">
            <a:extLst>
              <a:ext uri="{FF2B5EF4-FFF2-40B4-BE49-F238E27FC236}">
                <a16:creationId xmlns:a16="http://schemas.microsoft.com/office/drawing/2014/main" xmlns="" id="{9611F5D4-0704-4433-9705-0455682F44EF}"/>
              </a:ext>
            </a:extLst>
          </p:cNvPr>
          <p:cNvSpPr/>
          <p:nvPr/>
        </p:nvSpPr>
        <p:spPr>
          <a:xfrm>
            <a:off x="5768647" y="3660420"/>
            <a:ext cx="1799811" cy="545542"/>
          </a:xfrm>
          <a:custGeom>
            <a:avLst/>
            <a:gdLst>
              <a:gd name="connsiteX0" fmla="*/ 0 w 1799811"/>
              <a:gd name="connsiteY0" fmla="*/ 0 h 545542"/>
              <a:gd name="connsiteX1" fmla="*/ 1799811 w 1799811"/>
              <a:gd name="connsiteY1" fmla="*/ 0 h 545542"/>
              <a:gd name="connsiteX2" fmla="*/ 1799811 w 1799811"/>
              <a:gd name="connsiteY2" fmla="*/ 545543 h 545542"/>
              <a:gd name="connsiteX3" fmla="*/ 0 w 1799811"/>
              <a:gd name="connsiteY3" fmla="*/ 545543 h 545542"/>
            </a:gdLst>
            <a:ahLst/>
            <a:cxnLst>
              <a:cxn ang="0">
                <a:pos x="connsiteX0" y="connsiteY0"/>
              </a:cxn>
              <a:cxn ang="0">
                <a:pos x="connsiteX1" y="connsiteY1"/>
              </a:cxn>
              <a:cxn ang="0">
                <a:pos x="connsiteX2" y="connsiteY2"/>
              </a:cxn>
              <a:cxn ang="0">
                <a:pos x="connsiteX3" y="connsiteY3"/>
              </a:cxn>
            </a:cxnLst>
            <a:rect l="l" t="t" r="r" b="b"/>
            <a:pathLst>
              <a:path w="1799811" h="545542">
                <a:moveTo>
                  <a:pt x="0" y="0"/>
                </a:moveTo>
                <a:lnTo>
                  <a:pt x="1799811" y="0"/>
                </a:lnTo>
                <a:lnTo>
                  <a:pt x="1799811" y="545543"/>
                </a:lnTo>
                <a:lnTo>
                  <a:pt x="0" y="545543"/>
                </a:lnTo>
                <a:close/>
              </a:path>
            </a:pathLst>
          </a:custGeom>
          <a:noFill/>
          <a:ln w="15995" cap="flat">
            <a:noFill/>
            <a:prstDash val="solid"/>
            <a:miter/>
          </a:ln>
        </p:spPr>
        <p:txBody>
          <a:bodyPr rtlCol="0" anchor="ctr"/>
          <a:lstStyle/>
          <a:p>
            <a:endParaRPr lang="en-US"/>
          </a:p>
        </p:txBody>
      </p:sp>
      <p:sp>
        <p:nvSpPr>
          <p:cNvPr id="159" name="รูปแบบอิสระ: รูปร่าง 158">
            <a:extLst>
              <a:ext uri="{FF2B5EF4-FFF2-40B4-BE49-F238E27FC236}">
                <a16:creationId xmlns:a16="http://schemas.microsoft.com/office/drawing/2014/main" xmlns="" id="{0439BE84-743E-4FB8-BA04-C2B03D1E6B9B}"/>
              </a:ext>
            </a:extLst>
          </p:cNvPr>
          <p:cNvSpPr/>
          <p:nvPr/>
        </p:nvSpPr>
        <p:spPr>
          <a:xfrm>
            <a:off x="1513094" y="3660420"/>
            <a:ext cx="1799811" cy="545542"/>
          </a:xfrm>
          <a:custGeom>
            <a:avLst/>
            <a:gdLst>
              <a:gd name="connsiteX0" fmla="*/ 0 w 1799811"/>
              <a:gd name="connsiteY0" fmla="*/ 0 h 545542"/>
              <a:gd name="connsiteX1" fmla="*/ 1799811 w 1799811"/>
              <a:gd name="connsiteY1" fmla="*/ 0 h 545542"/>
              <a:gd name="connsiteX2" fmla="*/ 1799811 w 1799811"/>
              <a:gd name="connsiteY2" fmla="*/ 545543 h 545542"/>
              <a:gd name="connsiteX3" fmla="*/ 0 w 1799811"/>
              <a:gd name="connsiteY3" fmla="*/ 545543 h 545542"/>
            </a:gdLst>
            <a:ahLst/>
            <a:cxnLst>
              <a:cxn ang="0">
                <a:pos x="connsiteX0" y="connsiteY0"/>
              </a:cxn>
              <a:cxn ang="0">
                <a:pos x="connsiteX1" y="connsiteY1"/>
              </a:cxn>
              <a:cxn ang="0">
                <a:pos x="connsiteX2" y="connsiteY2"/>
              </a:cxn>
              <a:cxn ang="0">
                <a:pos x="connsiteX3" y="connsiteY3"/>
              </a:cxn>
            </a:cxnLst>
            <a:rect l="l" t="t" r="r" b="b"/>
            <a:pathLst>
              <a:path w="1799811" h="545542">
                <a:moveTo>
                  <a:pt x="0" y="0"/>
                </a:moveTo>
                <a:lnTo>
                  <a:pt x="1799811" y="0"/>
                </a:lnTo>
                <a:lnTo>
                  <a:pt x="1799811" y="545543"/>
                </a:lnTo>
                <a:lnTo>
                  <a:pt x="0" y="545543"/>
                </a:lnTo>
                <a:close/>
              </a:path>
            </a:pathLst>
          </a:custGeom>
          <a:noFill/>
          <a:ln w="15995" cap="flat">
            <a:noFill/>
            <a:prstDash val="solid"/>
            <a:miter/>
          </a:ln>
        </p:spPr>
        <p:txBody>
          <a:bodyPr rtlCol="0" anchor="ctr"/>
          <a:lstStyle/>
          <a:p>
            <a:endParaRPr lang="en-US"/>
          </a:p>
        </p:txBody>
      </p:sp>
      <p:sp>
        <p:nvSpPr>
          <p:cNvPr id="160" name="รูปแบบอิสระ: รูปร่าง 159">
            <a:extLst>
              <a:ext uri="{FF2B5EF4-FFF2-40B4-BE49-F238E27FC236}">
                <a16:creationId xmlns:a16="http://schemas.microsoft.com/office/drawing/2014/main" xmlns="" id="{78497D8E-41D3-4B8A-A9BD-2B2A66393C27}"/>
              </a:ext>
            </a:extLst>
          </p:cNvPr>
          <p:cNvSpPr/>
          <p:nvPr/>
        </p:nvSpPr>
        <p:spPr>
          <a:xfrm>
            <a:off x="873161" y="2694121"/>
            <a:ext cx="3239660" cy="551942"/>
          </a:xfrm>
          <a:custGeom>
            <a:avLst/>
            <a:gdLst>
              <a:gd name="connsiteX0" fmla="*/ 0 w 3239660"/>
              <a:gd name="connsiteY0" fmla="*/ 0 h 551942"/>
              <a:gd name="connsiteX1" fmla="*/ 3239660 w 3239660"/>
              <a:gd name="connsiteY1" fmla="*/ 0 h 551942"/>
              <a:gd name="connsiteX2" fmla="*/ 3239660 w 3239660"/>
              <a:gd name="connsiteY2" fmla="*/ 551942 h 551942"/>
              <a:gd name="connsiteX3" fmla="*/ 0 w 3239660"/>
              <a:gd name="connsiteY3" fmla="*/ 551942 h 551942"/>
            </a:gdLst>
            <a:ahLst/>
            <a:cxnLst>
              <a:cxn ang="0">
                <a:pos x="connsiteX0" y="connsiteY0"/>
              </a:cxn>
              <a:cxn ang="0">
                <a:pos x="connsiteX1" y="connsiteY1"/>
              </a:cxn>
              <a:cxn ang="0">
                <a:pos x="connsiteX2" y="connsiteY2"/>
              </a:cxn>
              <a:cxn ang="0">
                <a:pos x="connsiteX3" y="connsiteY3"/>
              </a:cxn>
            </a:cxnLst>
            <a:rect l="l" t="t" r="r" b="b"/>
            <a:pathLst>
              <a:path w="3239660" h="551942">
                <a:moveTo>
                  <a:pt x="0" y="0"/>
                </a:moveTo>
                <a:lnTo>
                  <a:pt x="3239660" y="0"/>
                </a:lnTo>
                <a:lnTo>
                  <a:pt x="3239660" y="551942"/>
                </a:lnTo>
                <a:lnTo>
                  <a:pt x="0" y="551942"/>
                </a:lnTo>
                <a:close/>
              </a:path>
            </a:pathLst>
          </a:custGeom>
          <a:noFill/>
          <a:ln w="15995" cap="flat">
            <a:noFill/>
            <a:prstDash val="solid"/>
            <a:miter/>
          </a:ln>
        </p:spPr>
        <p:txBody>
          <a:bodyPr rtlCol="0" anchor="ctr"/>
          <a:lstStyle/>
          <a:p>
            <a:endParaRPr lang="en-US"/>
          </a:p>
        </p:txBody>
      </p:sp>
      <p:sp>
        <p:nvSpPr>
          <p:cNvPr id="161" name="รูปแบบอิสระ: รูปร่าง 160">
            <a:extLst>
              <a:ext uri="{FF2B5EF4-FFF2-40B4-BE49-F238E27FC236}">
                <a16:creationId xmlns:a16="http://schemas.microsoft.com/office/drawing/2014/main" xmlns="" id="{5EAE8404-F5A9-4EEF-B514-4F3C4B3B9000}"/>
              </a:ext>
            </a:extLst>
          </p:cNvPr>
          <p:cNvSpPr/>
          <p:nvPr/>
        </p:nvSpPr>
        <p:spPr>
          <a:xfrm>
            <a:off x="5096718" y="2694121"/>
            <a:ext cx="3239660" cy="551942"/>
          </a:xfrm>
          <a:custGeom>
            <a:avLst/>
            <a:gdLst>
              <a:gd name="connsiteX0" fmla="*/ 0 w 3239660"/>
              <a:gd name="connsiteY0" fmla="*/ 0 h 551942"/>
              <a:gd name="connsiteX1" fmla="*/ 3239660 w 3239660"/>
              <a:gd name="connsiteY1" fmla="*/ 0 h 551942"/>
              <a:gd name="connsiteX2" fmla="*/ 3239660 w 3239660"/>
              <a:gd name="connsiteY2" fmla="*/ 551942 h 551942"/>
              <a:gd name="connsiteX3" fmla="*/ 0 w 3239660"/>
              <a:gd name="connsiteY3" fmla="*/ 551942 h 551942"/>
            </a:gdLst>
            <a:ahLst/>
            <a:cxnLst>
              <a:cxn ang="0">
                <a:pos x="connsiteX0" y="connsiteY0"/>
              </a:cxn>
              <a:cxn ang="0">
                <a:pos x="connsiteX1" y="connsiteY1"/>
              </a:cxn>
              <a:cxn ang="0">
                <a:pos x="connsiteX2" y="connsiteY2"/>
              </a:cxn>
              <a:cxn ang="0">
                <a:pos x="connsiteX3" y="connsiteY3"/>
              </a:cxn>
            </a:cxnLst>
            <a:rect l="l" t="t" r="r" b="b"/>
            <a:pathLst>
              <a:path w="3239660" h="551942">
                <a:moveTo>
                  <a:pt x="0" y="0"/>
                </a:moveTo>
                <a:lnTo>
                  <a:pt x="3239660" y="0"/>
                </a:lnTo>
                <a:lnTo>
                  <a:pt x="3239660" y="551942"/>
                </a:lnTo>
                <a:lnTo>
                  <a:pt x="0" y="551942"/>
                </a:lnTo>
                <a:close/>
              </a:path>
            </a:pathLst>
          </a:custGeom>
          <a:noFill/>
          <a:ln w="15995" cap="flat">
            <a:noFill/>
            <a:prstDash val="solid"/>
            <a:miter/>
          </a:ln>
        </p:spPr>
        <p:txBody>
          <a:bodyPr rtlCol="0" anchor="ctr"/>
          <a:lstStyle/>
          <a:p>
            <a:endParaRPr lang="en-US"/>
          </a:p>
        </p:txBody>
      </p:sp>
      <p:sp>
        <p:nvSpPr>
          <p:cNvPr id="162" name="ตัวแทนข้อความ 2">
            <a:extLst>
              <a:ext uri="{FF2B5EF4-FFF2-40B4-BE49-F238E27FC236}">
                <a16:creationId xmlns:a16="http://schemas.microsoft.com/office/drawing/2014/main" xmlns="" id="{C0E30171-B6BF-4675-B849-9D98DCAC1DEC}"/>
              </a:ext>
            </a:extLst>
          </p:cNvPr>
          <p:cNvSpPr>
            <a:spLocks noGrp="1"/>
          </p:cNvSpPr>
          <p:nvPr>
            <p:ph type="body" sz="quarter" idx="22" hasCustomPrompt="1"/>
          </p:nvPr>
        </p:nvSpPr>
        <p:spPr>
          <a:xfrm>
            <a:off x="1029005" y="2555523"/>
            <a:ext cx="2883430" cy="500073"/>
          </a:xfrm>
        </p:spPr>
        <p:txBody>
          <a:bodyPr>
            <a:noAutofit/>
          </a:bodyPr>
          <a:lstStyle>
            <a:lvl1pPr marL="0" indent="0" algn="ctr">
              <a:buNone/>
              <a:defRPr sz="2000" spc="-150" baseline="0">
                <a:latin typeface="+mj-lt"/>
                <a:cs typeface="+mj-cs"/>
              </a:defRPr>
            </a:lvl1pPr>
          </a:lstStyle>
          <a:p>
            <a:r>
              <a:rPr lang="en-US" sz="1800" dirty="0"/>
              <a:t>CACTUS</a:t>
            </a:r>
            <a:r>
              <a:rPr lang="th-TH" sz="1800" dirty="0"/>
              <a:t> </a:t>
            </a:r>
            <a:r>
              <a:rPr lang="en-US" sz="1800" dirty="0"/>
              <a:t>01</a:t>
            </a:r>
          </a:p>
        </p:txBody>
      </p:sp>
      <p:sp>
        <p:nvSpPr>
          <p:cNvPr id="163" name="ตัวแทนข้อความ 2">
            <a:extLst>
              <a:ext uri="{FF2B5EF4-FFF2-40B4-BE49-F238E27FC236}">
                <a16:creationId xmlns:a16="http://schemas.microsoft.com/office/drawing/2014/main" xmlns="" id="{92DB36DD-4023-46AB-83CB-7CD45FE33682}"/>
              </a:ext>
            </a:extLst>
          </p:cNvPr>
          <p:cNvSpPr>
            <a:spLocks noGrp="1"/>
          </p:cNvSpPr>
          <p:nvPr>
            <p:ph type="body" sz="quarter" idx="28" hasCustomPrompt="1"/>
          </p:nvPr>
        </p:nvSpPr>
        <p:spPr>
          <a:xfrm>
            <a:off x="1573067" y="3543251"/>
            <a:ext cx="1795307" cy="640488"/>
          </a:xfrm>
        </p:spPr>
        <p:txBody>
          <a:bodyPr anchor="ctr">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164" name="ตัวแทนข้อความ 2">
            <a:extLst>
              <a:ext uri="{FF2B5EF4-FFF2-40B4-BE49-F238E27FC236}">
                <a16:creationId xmlns:a16="http://schemas.microsoft.com/office/drawing/2014/main" xmlns="" id="{960E43F5-6D4C-4FA1-846E-A2603E51C5C0}"/>
              </a:ext>
            </a:extLst>
          </p:cNvPr>
          <p:cNvSpPr>
            <a:spLocks noGrp="1"/>
          </p:cNvSpPr>
          <p:nvPr>
            <p:ph type="body" sz="quarter" idx="29" hasCustomPrompt="1"/>
          </p:nvPr>
        </p:nvSpPr>
        <p:spPr>
          <a:xfrm>
            <a:off x="5329364" y="2552188"/>
            <a:ext cx="2883430" cy="500073"/>
          </a:xfrm>
        </p:spPr>
        <p:txBody>
          <a:bodyPr>
            <a:noAutofit/>
          </a:bodyPr>
          <a:lstStyle>
            <a:lvl1pPr marL="0" indent="0" algn="ctr">
              <a:buNone/>
              <a:defRPr lang="en-US" sz="1800" kern="1200" spc="-150" baseline="0" dirty="0">
                <a:solidFill>
                  <a:schemeClr val="tx1"/>
                </a:solidFill>
                <a:latin typeface="+mj-lt"/>
                <a:ea typeface="+mn-ea"/>
                <a:cs typeface="+mj-cs"/>
              </a:defRPr>
            </a:lvl1pPr>
          </a:lstStyle>
          <a:p>
            <a:r>
              <a:rPr lang="en-US" sz="1800" dirty="0"/>
              <a:t>CACTUS</a:t>
            </a:r>
            <a:r>
              <a:rPr lang="th-TH" sz="1800" dirty="0"/>
              <a:t> </a:t>
            </a:r>
            <a:r>
              <a:rPr lang="en-US" sz="1800" dirty="0"/>
              <a:t>02</a:t>
            </a:r>
          </a:p>
        </p:txBody>
      </p:sp>
      <p:sp>
        <p:nvSpPr>
          <p:cNvPr id="165" name="ตัวแทนข้อความ 2">
            <a:extLst>
              <a:ext uri="{FF2B5EF4-FFF2-40B4-BE49-F238E27FC236}">
                <a16:creationId xmlns:a16="http://schemas.microsoft.com/office/drawing/2014/main" xmlns="" id="{5F629084-89CC-4E04-9FA2-0B3EFEC2028D}"/>
              </a:ext>
            </a:extLst>
          </p:cNvPr>
          <p:cNvSpPr>
            <a:spLocks noGrp="1"/>
          </p:cNvSpPr>
          <p:nvPr>
            <p:ph type="body" sz="quarter" idx="30" hasCustomPrompt="1"/>
          </p:nvPr>
        </p:nvSpPr>
        <p:spPr>
          <a:xfrm>
            <a:off x="5873426" y="3539916"/>
            <a:ext cx="1795307" cy="640488"/>
          </a:xfrm>
        </p:spPr>
        <p:txBody>
          <a:bodyPr anchor="ctr">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Tree>
    <p:extLst>
      <p:ext uri="{BB962C8B-B14F-4D97-AF65-F5344CB8AC3E}">
        <p14:creationId xmlns:p14="http://schemas.microsoft.com/office/powerpoint/2010/main" val="1121574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xmlns="" id="{58D7437C-8B81-4F80-9721-45F5FA5296E9}"/>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D56AE565-F292-400C-BDE8-D3CB2DD415A7}"/>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92E03778-9D01-490D-943C-38657F79B00C}"/>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C9969610-2900-4287-9D03-B0F44D2911C5}"/>
              </a:ext>
            </a:extLst>
          </p:cNvPr>
          <p:cNvSpPr/>
          <p:nvPr/>
        </p:nvSpPr>
        <p:spPr>
          <a:xfrm>
            <a:off x="4536460" y="-288625"/>
            <a:ext cx="231299" cy="239688"/>
          </a:xfrm>
          <a:custGeom>
            <a:avLst/>
            <a:gdLst>
              <a:gd name="connsiteX0" fmla="*/ 116249 w 231299"/>
              <a:gd name="connsiteY0" fmla="*/ 0 h 239688"/>
              <a:gd name="connsiteX1" fmla="*/ 116249 w 231299"/>
              <a:gd name="connsiteY1" fmla="*/ 239689 h 239688"/>
              <a:gd name="connsiteX2" fmla="*/ 116249 w 231299"/>
              <a:gd name="connsiteY2" fmla="*/ 0 h 239688"/>
            </a:gdLst>
            <a:ahLst/>
            <a:cxnLst>
              <a:cxn ang="0">
                <a:pos x="connsiteX0" y="connsiteY0"/>
              </a:cxn>
              <a:cxn ang="0">
                <a:pos x="connsiteX1" y="connsiteY1"/>
              </a:cxn>
              <a:cxn ang="0">
                <a:pos x="connsiteX2" y="connsiteY2"/>
              </a:cxn>
            </a:cxnLst>
            <a:rect l="l" t="t" r="r" b="b"/>
            <a:pathLst>
              <a:path w="231299"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E3B79292-27F1-4ECB-AB0C-B8AD4DABE8B4}"/>
              </a:ext>
            </a:extLst>
          </p:cNvPr>
          <p:cNvSpPr/>
          <p:nvPr/>
        </p:nvSpPr>
        <p:spPr>
          <a:xfrm>
            <a:off x="8525683" y="251474"/>
            <a:ext cx="267652" cy="266853"/>
          </a:xfrm>
          <a:custGeom>
            <a:avLst/>
            <a:gdLst>
              <a:gd name="connsiteX0" fmla="*/ 257666 w 267652"/>
              <a:gd name="connsiteY0" fmla="*/ 73505 h 266853"/>
              <a:gd name="connsiteX1" fmla="*/ 232099 w 267652"/>
              <a:gd name="connsiteY1" fmla="*/ 35154 h 266853"/>
              <a:gd name="connsiteX2" fmla="*/ 208130 w 267652"/>
              <a:gd name="connsiteY2" fmla="*/ 15979 h 266853"/>
              <a:gd name="connsiteX3" fmla="*/ 147409 w 267652"/>
              <a:gd name="connsiteY3" fmla="*/ 0 h 266853"/>
              <a:gd name="connsiteX4" fmla="*/ 115450 w 267652"/>
              <a:gd name="connsiteY4" fmla="*/ 4794 h 266853"/>
              <a:gd name="connsiteX5" fmla="*/ 62719 w 267652"/>
              <a:gd name="connsiteY5" fmla="*/ 35154 h 266853"/>
              <a:gd name="connsiteX6" fmla="*/ 35554 w 267652"/>
              <a:gd name="connsiteY6" fmla="*/ 62319 h 266853"/>
              <a:gd name="connsiteX7" fmla="*/ 9987 w 267652"/>
              <a:gd name="connsiteY7" fmla="*/ 100669 h 266853"/>
              <a:gd name="connsiteX8" fmla="*/ 399 w 267652"/>
              <a:gd name="connsiteY8" fmla="*/ 147009 h 266853"/>
              <a:gd name="connsiteX9" fmla="*/ 9987 w 267652"/>
              <a:gd name="connsiteY9" fmla="*/ 193349 h 266853"/>
              <a:gd name="connsiteX10" fmla="*/ 35554 w 267652"/>
              <a:gd name="connsiteY10" fmla="*/ 231699 h 266853"/>
              <a:gd name="connsiteX11" fmla="*/ 59523 w 267652"/>
              <a:gd name="connsiteY11" fmla="*/ 250874 h 266853"/>
              <a:gd name="connsiteX12" fmla="*/ 120244 w 267652"/>
              <a:gd name="connsiteY12" fmla="*/ 266854 h 266853"/>
              <a:gd name="connsiteX13" fmla="*/ 152202 w 267652"/>
              <a:gd name="connsiteY13" fmla="*/ 262060 h 266853"/>
              <a:gd name="connsiteX14" fmla="*/ 204935 w 267652"/>
              <a:gd name="connsiteY14" fmla="*/ 231699 h 266853"/>
              <a:gd name="connsiteX15" fmla="*/ 232099 w 267652"/>
              <a:gd name="connsiteY15" fmla="*/ 204535 h 266853"/>
              <a:gd name="connsiteX16" fmla="*/ 257666 w 267652"/>
              <a:gd name="connsiteY16" fmla="*/ 166184 h 266853"/>
              <a:gd name="connsiteX17" fmla="*/ 267253 w 267652"/>
              <a:gd name="connsiteY17" fmla="*/ 119844 h 266853"/>
              <a:gd name="connsiteX18" fmla="*/ 257666 w 267652"/>
              <a:gd name="connsiteY18" fmla="*/ 73505 h 2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52" h="266853">
                <a:moveTo>
                  <a:pt x="257666" y="73505"/>
                </a:moveTo>
                <a:cubicBezTo>
                  <a:pt x="252872" y="59123"/>
                  <a:pt x="244883" y="46340"/>
                  <a:pt x="232099" y="35154"/>
                </a:cubicBezTo>
                <a:cubicBezTo>
                  <a:pt x="224109" y="28763"/>
                  <a:pt x="216119" y="22371"/>
                  <a:pt x="208130" y="15979"/>
                </a:cubicBezTo>
                <a:cubicBezTo>
                  <a:pt x="188955" y="4794"/>
                  <a:pt x="169780" y="0"/>
                  <a:pt x="147409" y="0"/>
                </a:cubicBezTo>
                <a:lnTo>
                  <a:pt x="115450" y="4794"/>
                </a:lnTo>
                <a:cubicBezTo>
                  <a:pt x="94677" y="11185"/>
                  <a:pt x="77101" y="20773"/>
                  <a:pt x="62719" y="35154"/>
                </a:cubicBezTo>
                <a:cubicBezTo>
                  <a:pt x="53132" y="44742"/>
                  <a:pt x="45142" y="52732"/>
                  <a:pt x="35554" y="62319"/>
                </a:cubicBezTo>
                <a:cubicBezTo>
                  <a:pt x="24368" y="73505"/>
                  <a:pt x="16379" y="86288"/>
                  <a:pt x="9987" y="100669"/>
                </a:cubicBezTo>
                <a:cubicBezTo>
                  <a:pt x="1998" y="115051"/>
                  <a:pt x="-1198" y="131030"/>
                  <a:pt x="399" y="147009"/>
                </a:cubicBezTo>
                <a:cubicBezTo>
                  <a:pt x="399" y="162989"/>
                  <a:pt x="3595" y="178968"/>
                  <a:pt x="9987" y="193349"/>
                </a:cubicBezTo>
                <a:cubicBezTo>
                  <a:pt x="14781" y="207730"/>
                  <a:pt x="22771" y="220514"/>
                  <a:pt x="35554" y="231699"/>
                </a:cubicBezTo>
                <a:cubicBezTo>
                  <a:pt x="43544" y="238091"/>
                  <a:pt x="51533" y="244483"/>
                  <a:pt x="59523" y="250874"/>
                </a:cubicBezTo>
                <a:cubicBezTo>
                  <a:pt x="78698" y="262060"/>
                  <a:pt x="97873" y="266854"/>
                  <a:pt x="120244" y="266854"/>
                </a:cubicBezTo>
                <a:lnTo>
                  <a:pt x="152202" y="262060"/>
                </a:lnTo>
                <a:cubicBezTo>
                  <a:pt x="172976" y="255668"/>
                  <a:pt x="190553" y="246081"/>
                  <a:pt x="204935" y="231699"/>
                </a:cubicBezTo>
                <a:cubicBezTo>
                  <a:pt x="214522" y="222112"/>
                  <a:pt x="222511" y="214122"/>
                  <a:pt x="232099" y="204535"/>
                </a:cubicBezTo>
                <a:cubicBezTo>
                  <a:pt x="243284" y="193349"/>
                  <a:pt x="251274" y="180566"/>
                  <a:pt x="257666" y="166184"/>
                </a:cubicBezTo>
                <a:cubicBezTo>
                  <a:pt x="265656" y="151803"/>
                  <a:pt x="268852" y="135824"/>
                  <a:pt x="267253" y="119844"/>
                </a:cubicBezTo>
                <a:cubicBezTo>
                  <a:pt x="268852" y="103865"/>
                  <a:pt x="265656" y="87886"/>
                  <a:pt x="257666" y="73505"/>
                </a:cubicBezTo>
                <a:close/>
              </a:path>
            </a:pathLst>
          </a:custGeom>
          <a:solidFill>
            <a:srgbClr val="F2F5D8"/>
          </a:solidFill>
          <a:ln w="15966"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AC5A0CA5-8B03-4D33-8C34-EC2AA1AC2CA4}"/>
              </a:ext>
            </a:extLst>
          </p:cNvPr>
          <p:cNvSpPr/>
          <p:nvPr/>
        </p:nvSpPr>
        <p:spPr>
          <a:xfrm>
            <a:off x="8154165" y="1384404"/>
            <a:ext cx="231300" cy="239688"/>
          </a:xfrm>
          <a:custGeom>
            <a:avLst/>
            <a:gdLst>
              <a:gd name="connsiteX0" fmla="*/ 116249 w 231300"/>
              <a:gd name="connsiteY0" fmla="*/ 0 h 239688"/>
              <a:gd name="connsiteX1" fmla="*/ 116249 w 231300"/>
              <a:gd name="connsiteY1" fmla="*/ 239689 h 239688"/>
              <a:gd name="connsiteX2" fmla="*/ 116249 w 231300"/>
              <a:gd name="connsiteY2" fmla="*/ 0 h 239688"/>
            </a:gdLst>
            <a:ahLst/>
            <a:cxnLst>
              <a:cxn ang="0">
                <a:pos x="connsiteX0" y="connsiteY0"/>
              </a:cxn>
              <a:cxn ang="0">
                <a:pos x="connsiteX1" y="connsiteY1"/>
              </a:cxn>
              <a:cxn ang="0">
                <a:pos x="connsiteX2" y="connsiteY2"/>
              </a:cxn>
            </a:cxnLst>
            <a:rect l="l" t="t" r="r" b="b"/>
            <a:pathLst>
              <a:path w="231300"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6F977A15-2C10-4CA8-B9AB-AD0A94BB8A65}"/>
              </a:ext>
            </a:extLst>
          </p:cNvPr>
          <p:cNvSpPr/>
          <p:nvPr/>
        </p:nvSpPr>
        <p:spPr>
          <a:xfrm>
            <a:off x="7046802" y="440029"/>
            <a:ext cx="231899" cy="239688"/>
          </a:xfrm>
          <a:custGeom>
            <a:avLst/>
            <a:gdLst>
              <a:gd name="connsiteX0" fmla="*/ 116249 w 231899"/>
              <a:gd name="connsiteY0" fmla="*/ 0 h 239688"/>
              <a:gd name="connsiteX1" fmla="*/ 116249 w 231899"/>
              <a:gd name="connsiteY1" fmla="*/ 239689 h 239688"/>
              <a:gd name="connsiteX2" fmla="*/ 116249 w 231899"/>
              <a:gd name="connsiteY2" fmla="*/ 0 h 239688"/>
            </a:gdLst>
            <a:ahLst/>
            <a:cxnLst>
              <a:cxn ang="0">
                <a:pos x="connsiteX0" y="connsiteY0"/>
              </a:cxn>
              <a:cxn ang="0">
                <a:pos x="connsiteX1" y="connsiteY1"/>
              </a:cxn>
              <a:cxn ang="0">
                <a:pos x="connsiteX2" y="connsiteY2"/>
              </a:cxn>
            </a:cxnLst>
            <a:rect l="l" t="t" r="r" b="b"/>
            <a:pathLst>
              <a:path w="231899" h="239688">
                <a:moveTo>
                  <a:pt x="116249" y="0"/>
                </a:moveTo>
                <a:cubicBezTo>
                  <a:pt x="-38750" y="0"/>
                  <a:pt x="-38750" y="239689"/>
                  <a:pt x="116249" y="239689"/>
                </a:cubicBezTo>
                <a:cubicBezTo>
                  <a:pt x="269650" y="239689"/>
                  <a:pt x="271248" y="0"/>
                  <a:pt x="116249" y="0"/>
                </a:cubicBezTo>
                <a:close/>
              </a:path>
            </a:pathLst>
          </a:custGeom>
          <a:solidFill>
            <a:srgbClr val="F2F5D8"/>
          </a:solidFill>
          <a:ln w="15966"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6867FD0E-9DAF-4821-ABCE-D8D98FEA8214}"/>
              </a:ext>
            </a:extLst>
          </p:cNvPr>
          <p:cNvSpPr/>
          <p:nvPr/>
        </p:nvSpPr>
        <p:spPr>
          <a:xfrm>
            <a:off x="5399340" y="1114354"/>
            <a:ext cx="232498" cy="239688"/>
          </a:xfrm>
          <a:custGeom>
            <a:avLst/>
            <a:gdLst>
              <a:gd name="connsiteX0" fmla="*/ 116249 w 232498"/>
              <a:gd name="connsiteY0" fmla="*/ 0 h 239688"/>
              <a:gd name="connsiteX1" fmla="*/ 116249 w 232498"/>
              <a:gd name="connsiteY1" fmla="*/ 239689 h 239688"/>
              <a:gd name="connsiteX2" fmla="*/ 116249 w 232498"/>
              <a:gd name="connsiteY2" fmla="*/ 0 h 239688"/>
            </a:gdLst>
            <a:ahLst/>
            <a:cxnLst>
              <a:cxn ang="0">
                <a:pos x="connsiteX0" y="connsiteY0"/>
              </a:cxn>
              <a:cxn ang="0">
                <a:pos x="connsiteX1" y="connsiteY1"/>
              </a:cxn>
              <a:cxn ang="0">
                <a:pos x="connsiteX2" y="connsiteY2"/>
              </a:cxn>
            </a:cxnLst>
            <a:rect l="l" t="t" r="r" b="b"/>
            <a:pathLst>
              <a:path w="232498" h="239688">
                <a:moveTo>
                  <a:pt x="116249" y="0"/>
                </a:moveTo>
                <a:cubicBezTo>
                  <a:pt x="-38750" y="0"/>
                  <a:pt x="-38750" y="239689"/>
                  <a:pt x="116249" y="239689"/>
                </a:cubicBezTo>
                <a:cubicBezTo>
                  <a:pt x="271248" y="239689"/>
                  <a:pt x="271248" y="0"/>
                  <a:pt x="116249" y="0"/>
                </a:cubicBezTo>
                <a:close/>
              </a:path>
            </a:pathLst>
          </a:custGeom>
          <a:solidFill>
            <a:srgbClr val="F2F5D8"/>
          </a:solidFill>
          <a:ln w="15966"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1B07EE6A-BFDE-45D9-9B83-6B223C408C58}"/>
              </a:ext>
            </a:extLst>
          </p:cNvPr>
          <p:cNvSpPr/>
          <p:nvPr/>
        </p:nvSpPr>
        <p:spPr>
          <a:xfrm>
            <a:off x="4806509" y="251474"/>
            <a:ext cx="231300" cy="239688"/>
          </a:xfrm>
          <a:custGeom>
            <a:avLst/>
            <a:gdLst>
              <a:gd name="connsiteX0" fmla="*/ 116249 w 231300"/>
              <a:gd name="connsiteY0" fmla="*/ 0 h 239688"/>
              <a:gd name="connsiteX1" fmla="*/ 116249 w 231300"/>
              <a:gd name="connsiteY1" fmla="*/ 239689 h 239688"/>
              <a:gd name="connsiteX2" fmla="*/ 116249 w 231300"/>
              <a:gd name="connsiteY2" fmla="*/ 0 h 239688"/>
            </a:gdLst>
            <a:ahLst/>
            <a:cxnLst>
              <a:cxn ang="0">
                <a:pos x="connsiteX0" y="connsiteY0"/>
              </a:cxn>
              <a:cxn ang="0">
                <a:pos x="connsiteX1" y="connsiteY1"/>
              </a:cxn>
              <a:cxn ang="0">
                <a:pos x="connsiteX2" y="connsiteY2"/>
              </a:cxn>
            </a:cxnLst>
            <a:rect l="l" t="t" r="r" b="b"/>
            <a:pathLst>
              <a:path w="231300"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4087C9FE-A46B-497F-A73E-932C153BDCAC}"/>
              </a:ext>
            </a:extLst>
          </p:cNvPr>
          <p:cNvSpPr/>
          <p:nvPr/>
        </p:nvSpPr>
        <p:spPr>
          <a:xfrm>
            <a:off x="3104717" y="305803"/>
            <a:ext cx="232498" cy="239688"/>
          </a:xfrm>
          <a:custGeom>
            <a:avLst/>
            <a:gdLst>
              <a:gd name="connsiteX0" fmla="*/ 116249 w 232498"/>
              <a:gd name="connsiteY0" fmla="*/ 0 h 239688"/>
              <a:gd name="connsiteX1" fmla="*/ 116249 w 232498"/>
              <a:gd name="connsiteY1" fmla="*/ 239689 h 239688"/>
              <a:gd name="connsiteX2" fmla="*/ 116249 w 232498"/>
              <a:gd name="connsiteY2" fmla="*/ 0 h 239688"/>
            </a:gdLst>
            <a:ahLst/>
            <a:cxnLst>
              <a:cxn ang="0">
                <a:pos x="connsiteX0" y="connsiteY0"/>
              </a:cxn>
              <a:cxn ang="0">
                <a:pos x="connsiteX1" y="connsiteY1"/>
              </a:cxn>
              <a:cxn ang="0">
                <a:pos x="connsiteX2" y="connsiteY2"/>
              </a:cxn>
            </a:cxnLst>
            <a:rect l="l" t="t" r="r" b="b"/>
            <a:pathLst>
              <a:path w="232498" h="239688">
                <a:moveTo>
                  <a:pt x="116249" y="0"/>
                </a:moveTo>
                <a:cubicBezTo>
                  <a:pt x="-38750" y="0"/>
                  <a:pt x="-38750" y="239689"/>
                  <a:pt x="116249" y="239689"/>
                </a:cubicBezTo>
                <a:cubicBezTo>
                  <a:pt x="271248" y="239689"/>
                  <a:pt x="271248" y="0"/>
                  <a:pt x="116249" y="0"/>
                </a:cubicBezTo>
                <a:close/>
              </a:path>
            </a:pathLst>
          </a:custGeom>
          <a:solidFill>
            <a:srgbClr val="F2F5D8"/>
          </a:solidFill>
          <a:ln w="15966"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066DE00F-F097-4C97-B73D-D5C7C1D65288}"/>
              </a:ext>
            </a:extLst>
          </p:cNvPr>
          <p:cNvSpPr/>
          <p:nvPr/>
        </p:nvSpPr>
        <p:spPr>
          <a:xfrm>
            <a:off x="4293575" y="2437437"/>
            <a:ext cx="231300" cy="239688"/>
          </a:xfrm>
          <a:custGeom>
            <a:avLst/>
            <a:gdLst>
              <a:gd name="connsiteX0" fmla="*/ 116249 w 231300"/>
              <a:gd name="connsiteY0" fmla="*/ 0 h 239688"/>
              <a:gd name="connsiteX1" fmla="*/ 116249 w 231300"/>
              <a:gd name="connsiteY1" fmla="*/ 239689 h 239688"/>
              <a:gd name="connsiteX2" fmla="*/ 116249 w 231300"/>
              <a:gd name="connsiteY2" fmla="*/ 0 h 239688"/>
            </a:gdLst>
            <a:ahLst/>
            <a:cxnLst>
              <a:cxn ang="0">
                <a:pos x="connsiteX0" y="connsiteY0"/>
              </a:cxn>
              <a:cxn ang="0">
                <a:pos x="connsiteX1" y="connsiteY1"/>
              </a:cxn>
              <a:cxn ang="0">
                <a:pos x="connsiteX2" y="connsiteY2"/>
              </a:cxn>
            </a:cxnLst>
            <a:rect l="l" t="t" r="r" b="b"/>
            <a:pathLst>
              <a:path w="231300"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E7B955EC-A9BA-4B78-BC92-EE1C80A1ACD5}"/>
              </a:ext>
            </a:extLst>
          </p:cNvPr>
          <p:cNvSpPr/>
          <p:nvPr/>
        </p:nvSpPr>
        <p:spPr>
          <a:xfrm>
            <a:off x="1756068" y="278638"/>
            <a:ext cx="231299" cy="239688"/>
          </a:xfrm>
          <a:custGeom>
            <a:avLst/>
            <a:gdLst>
              <a:gd name="connsiteX0" fmla="*/ 116249 w 231299"/>
              <a:gd name="connsiteY0" fmla="*/ 0 h 239688"/>
              <a:gd name="connsiteX1" fmla="*/ 116249 w 231299"/>
              <a:gd name="connsiteY1" fmla="*/ 239689 h 239688"/>
              <a:gd name="connsiteX2" fmla="*/ 116249 w 231299"/>
              <a:gd name="connsiteY2" fmla="*/ 0 h 239688"/>
            </a:gdLst>
            <a:ahLst/>
            <a:cxnLst>
              <a:cxn ang="0">
                <a:pos x="connsiteX0" y="connsiteY0"/>
              </a:cxn>
              <a:cxn ang="0">
                <a:pos x="connsiteX1" y="connsiteY1"/>
              </a:cxn>
              <a:cxn ang="0">
                <a:pos x="connsiteX2" y="connsiteY2"/>
              </a:cxn>
            </a:cxnLst>
            <a:rect l="l" t="t" r="r" b="b"/>
            <a:pathLst>
              <a:path w="231299"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E521B1E2-F351-474B-A8B2-35F1AD1BE135}"/>
              </a:ext>
            </a:extLst>
          </p:cNvPr>
          <p:cNvSpPr/>
          <p:nvPr/>
        </p:nvSpPr>
        <p:spPr>
          <a:xfrm>
            <a:off x="454956" y="359733"/>
            <a:ext cx="240088" cy="267652"/>
          </a:xfrm>
          <a:custGeom>
            <a:avLst/>
            <a:gdLst>
              <a:gd name="connsiteX0" fmla="*/ 230101 w 240088"/>
              <a:gd name="connsiteY0" fmla="*/ 73904 h 267652"/>
              <a:gd name="connsiteX1" fmla="*/ 204535 w 240088"/>
              <a:gd name="connsiteY1" fmla="*/ 35554 h 267652"/>
              <a:gd name="connsiteX2" fmla="*/ 166184 w 240088"/>
              <a:gd name="connsiteY2" fmla="*/ 9987 h 267652"/>
              <a:gd name="connsiteX3" fmla="*/ 119844 w 240088"/>
              <a:gd name="connsiteY3" fmla="*/ 399 h 267652"/>
              <a:gd name="connsiteX4" fmla="*/ 87886 w 240088"/>
              <a:gd name="connsiteY4" fmla="*/ 5193 h 267652"/>
              <a:gd name="connsiteX5" fmla="*/ 35154 w 240088"/>
              <a:gd name="connsiteY5" fmla="*/ 35554 h 267652"/>
              <a:gd name="connsiteX6" fmla="*/ 15979 w 240088"/>
              <a:gd name="connsiteY6" fmla="*/ 59523 h 267652"/>
              <a:gd name="connsiteX7" fmla="*/ 0 w 240088"/>
              <a:gd name="connsiteY7" fmla="*/ 120244 h 267652"/>
              <a:gd name="connsiteX8" fmla="*/ 0 w 240088"/>
              <a:gd name="connsiteY8" fmla="*/ 147409 h 267652"/>
              <a:gd name="connsiteX9" fmla="*/ 9588 w 240088"/>
              <a:gd name="connsiteY9" fmla="*/ 193749 h 267652"/>
              <a:gd name="connsiteX10" fmla="*/ 35154 w 240088"/>
              <a:gd name="connsiteY10" fmla="*/ 232099 h 267652"/>
              <a:gd name="connsiteX11" fmla="*/ 73505 w 240088"/>
              <a:gd name="connsiteY11" fmla="*/ 257666 h 267652"/>
              <a:gd name="connsiteX12" fmla="*/ 119844 w 240088"/>
              <a:gd name="connsiteY12" fmla="*/ 267253 h 267652"/>
              <a:gd name="connsiteX13" fmla="*/ 151803 w 240088"/>
              <a:gd name="connsiteY13" fmla="*/ 262459 h 267652"/>
              <a:gd name="connsiteX14" fmla="*/ 204535 w 240088"/>
              <a:gd name="connsiteY14" fmla="*/ 232099 h 267652"/>
              <a:gd name="connsiteX15" fmla="*/ 223710 w 240088"/>
              <a:gd name="connsiteY15" fmla="*/ 208130 h 267652"/>
              <a:gd name="connsiteX16" fmla="*/ 239689 w 240088"/>
              <a:gd name="connsiteY16" fmla="*/ 147409 h 267652"/>
              <a:gd name="connsiteX17" fmla="*/ 239689 w 240088"/>
              <a:gd name="connsiteY17" fmla="*/ 118646 h 267652"/>
              <a:gd name="connsiteX18" fmla="*/ 230101 w 240088"/>
              <a:gd name="connsiteY18" fmla="*/ 73904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088" h="267652">
                <a:moveTo>
                  <a:pt x="230101" y="73904"/>
                </a:moveTo>
                <a:cubicBezTo>
                  <a:pt x="225308" y="59523"/>
                  <a:pt x="217318" y="46739"/>
                  <a:pt x="204535" y="35554"/>
                </a:cubicBezTo>
                <a:cubicBezTo>
                  <a:pt x="193349" y="24368"/>
                  <a:pt x="180566" y="16379"/>
                  <a:pt x="166184" y="9987"/>
                </a:cubicBezTo>
                <a:cubicBezTo>
                  <a:pt x="151803" y="1997"/>
                  <a:pt x="135824" y="-1198"/>
                  <a:pt x="119844" y="399"/>
                </a:cubicBezTo>
                <a:cubicBezTo>
                  <a:pt x="108659" y="1997"/>
                  <a:pt x="99071" y="3595"/>
                  <a:pt x="87886" y="5193"/>
                </a:cubicBezTo>
                <a:cubicBezTo>
                  <a:pt x="67113" y="11585"/>
                  <a:pt x="49536" y="21173"/>
                  <a:pt x="35154" y="35554"/>
                </a:cubicBezTo>
                <a:cubicBezTo>
                  <a:pt x="28763" y="43544"/>
                  <a:pt x="22371" y="51533"/>
                  <a:pt x="15979" y="59523"/>
                </a:cubicBezTo>
                <a:cubicBezTo>
                  <a:pt x="4794" y="78698"/>
                  <a:pt x="0" y="97873"/>
                  <a:pt x="0" y="120244"/>
                </a:cubicBezTo>
                <a:lnTo>
                  <a:pt x="0" y="147409"/>
                </a:lnTo>
                <a:cubicBezTo>
                  <a:pt x="0" y="163388"/>
                  <a:pt x="3196" y="179367"/>
                  <a:pt x="9588" y="193749"/>
                </a:cubicBezTo>
                <a:cubicBezTo>
                  <a:pt x="14381" y="208130"/>
                  <a:pt x="22371" y="220913"/>
                  <a:pt x="35154" y="232099"/>
                </a:cubicBezTo>
                <a:cubicBezTo>
                  <a:pt x="46340" y="243284"/>
                  <a:pt x="59123" y="251274"/>
                  <a:pt x="73505" y="257666"/>
                </a:cubicBezTo>
                <a:cubicBezTo>
                  <a:pt x="87886" y="265655"/>
                  <a:pt x="103865" y="268851"/>
                  <a:pt x="119844" y="267253"/>
                </a:cubicBezTo>
                <a:cubicBezTo>
                  <a:pt x="131030" y="265655"/>
                  <a:pt x="140618" y="264057"/>
                  <a:pt x="151803" y="262459"/>
                </a:cubicBezTo>
                <a:cubicBezTo>
                  <a:pt x="172576" y="256068"/>
                  <a:pt x="190153" y="246480"/>
                  <a:pt x="204535" y="232099"/>
                </a:cubicBezTo>
                <a:cubicBezTo>
                  <a:pt x="210926" y="224109"/>
                  <a:pt x="217318" y="216120"/>
                  <a:pt x="223710" y="208130"/>
                </a:cubicBezTo>
                <a:cubicBezTo>
                  <a:pt x="234895" y="188955"/>
                  <a:pt x="239689" y="169780"/>
                  <a:pt x="239689" y="147409"/>
                </a:cubicBezTo>
                <a:lnTo>
                  <a:pt x="239689" y="118646"/>
                </a:lnTo>
                <a:cubicBezTo>
                  <a:pt x="241287" y="102667"/>
                  <a:pt x="238091" y="86688"/>
                  <a:pt x="230101" y="73904"/>
                </a:cubicBezTo>
                <a:close/>
              </a:path>
            </a:pathLst>
          </a:custGeom>
          <a:solidFill>
            <a:srgbClr val="F2F5D8"/>
          </a:solidFill>
          <a:ln w="15966"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64500ACE-8E3B-441E-B6F3-928DF4FD4349}"/>
              </a:ext>
            </a:extLst>
          </p:cNvPr>
          <p:cNvSpPr/>
          <p:nvPr/>
        </p:nvSpPr>
        <p:spPr>
          <a:xfrm>
            <a:off x="159340" y="1951268"/>
            <a:ext cx="239688" cy="267652"/>
          </a:xfrm>
          <a:custGeom>
            <a:avLst/>
            <a:gdLst>
              <a:gd name="connsiteX0" fmla="*/ 230101 w 239688"/>
              <a:gd name="connsiteY0" fmla="*/ 73904 h 267652"/>
              <a:gd name="connsiteX1" fmla="*/ 204535 w 239688"/>
              <a:gd name="connsiteY1" fmla="*/ 35554 h 267652"/>
              <a:gd name="connsiteX2" fmla="*/ 166184 w 239688"/>
              <a:gd name="connsiteY2" fmla="*/ 9987 h 267652"/>
              <a:gd name="connsiteX3" fmla="*/ 119844 w 239688"/>
              <a:gd name="connsiteY3" fmla="*/ 399 h 267652"/>
              <a:gd name="connsiteX4" fmla="*/ 87886 w 239688"/>
              <a:gd name="connsiteY4" fmla="*/ 5193 h 267652"/>
              <a:gd name="connsiteX5" fmla="*/ 35154 w 239688"/>
              <a:gd name="connsiteY5" fmla="*/ 35554 h 267652"/>
              <a:gd name="connsiteX6" fmla="*/ 15979 w 239688"/>
              <a:gd name="connsiteY6" fmla="*/ 59523 h 267652"/>
              <a:gd name="connsiteX7" fmla="*/ 0 w 239688"/>
              <a:gd name="connsiteY7" fmla="*/ 120244 h 267652"/>
              <a:gd name="connsiteX8" fmla="*/ 0 w 239688"/>
              <a:gd name="connsiteY8" fmla="*/ 147409 h 267652"/>
              <a:gd name="connsiteX9" fmla="*/ 9588 w 239688"/>
              <a:gd name="connsiteY9" fmla="*/ 193749 h 267652"/>
              <a:gd name="connsiteX10" fmla="*/ 35154 w 239688"/>
              <a:gd name="connsiteY10" fmla="*/ 232099 h 267652"/>
              <a:gd name="connsiteX11" fmla="*/ 73505 w 239688"/>
              <a:gd name="connsiteY11" fmla="*/ 257666 h 267652"/>
              <a:gd name="connsiteX12" fmla="*/ 119844 w 239688"/>
              <a:gd name="connsiteY12" fmla="*/ 267253 h 267652"/>
              <a:gd name="connsiteX13" fmla="*/ 151803 w 239688"/>
              <a:gd name="connsiteY13" fmla="*/ 262460 h 267652"/>
              <a:gd name="connsiteX14" fmla="*/ 204535 w 239688"/>
              <a:gd name="connsiteY14" fmla="*/ 232099 h 267652"/>
              <a:gd name="connsiteX15" fmla="*/ 223710 w 239688"/>
              <a:gd name="connsiteY15" fmla="*/ 208130 h 267652"/>
              <a:gd name="connsiteX16" fmla="*/ 239689 w 239688"/>
              <a:gd name="connsiteY16" fmla="*/ 147409 h 267652"/>
              <a:gd name="connsiteX17" fmla="*/ 239689 w 239688"/>
              <a:gd name="connsiteY17" fmla="*/ 120244 h 267652"/>
              <a:gd name="connsiteX18" fmla="*/ 230101 w 239688"/>
              <a:gd name="connsiteY18" fmla="*/ 73904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688" h="267652">
                <a:moveTo>
                  <a:pt x="230101" y="73904"/>
                </a:moveTo>
                <a:cubicBezTo>
                  <a:pt x="225308" y="59523"/>
                  <a:pt x="217318" y="46739"/>
                  <a:pt x="204535" y="35554"/>
                </a:cubicBezTo>
                <a:cubicBezTo>
                  <a:pt x="193349" y="24368"/>
                  <a:pt x="180566" y="16379"/>
                  <a:pt x="166184" y="9987"/>
                </a:cubicBezTo>
                <a:cubicBezTo>
                  <a:pt x="151803" y="1997"/>
                  <a:pt x="135824" y="-1198"/>
                  <a:pt x="119844" y="399"/>
                </a:cubicBezTo>
                <a:cubicBezTo>
                  <a:pt x="108659" y="1997"/>
                  <a:pt x="99071" y="3595"/>
                  <a:pt x="87886" y="5193"/>
                </a:cubicBezTo>
                <a:cubicBezTo>
                  <a:pt x="67113" y="11585"/>
                  <a:pt x="49536" y="21173"/>
                  <a:pt x="35154" y="35554"/>
                </a:cubicBezTo>
                <a:cubicBezTo>
                  <a:pt x="28763" y="43543"/>
                  <a:pt x="22371" y="51533"/>
                  <a:pt x="15979" y="59523"/>
                </a:cubicBezTo>
                <a:cubicBezTo>
                  <a:pt x="4794" y="78698"/>
                  <a:pt x="0" y="97873"/>
                  <a:pt x="0" y="120244"/>
                </a:cubicBezTo>
                <a:lnTo>
                  <a:pt x="0" y="147409"/>
                </a:lnTo>
                <a:cubicBezTo>
                  <a:pt x="0" y="163388"/>
                  <a:pt x="3196" y="179367"/>
                  <a:pt x="9588" y="193749"/>
                </a:cubicBezTo>
                <a:cubicBezTo>
                  <a:pt x="14381" y="208130"/>
                  <a:pt x="22371" y="220913"/>
                  <a:pt x="35154" y="232099"/>
                </a:cubicBezTo>
                <a:cubicBezTo>
                  <a:pt x="46340" y="243284"/>
                  <a:pt x="59123" y="251274"/>
                  <a:pt x="73505" y="257666"/>
                </a:cubicBezTo>
                <a:cubicBezTo>
                  <a:pt x="87886" y="265655"/>
                  <a:pt x="103865" y="268851"/>
                  <a:pt x="119844" y="267253"/>
                </a:cubicBezTo>
                <a:cubicBezTo>
                  <a:pt x="131030" y="265655"/>
                  <a:pt x="140618" y="264057"/>
                  <a:pt x="151803" y="262460"/>
                </a:cubicBezTo>
                <a:cubicBezTo>
                  <a:pt x="172576" y="256068"/>
                  <a:pt x="190153" y="246480"/>
                  <a:pt x="204535" y="232099"/>
                </a:cubicBezTo>
                <a:cubicBezTo>
                  <a:pt x="210926" y="224109"/>
                  <a:pt x="217318" y="216120"/>
                  <a:pt x="223710" y="208130"/>
                </a:cubicBezTo>
                <a:cubicBezTo>
                  <a:pt x="234895" y="188955"/>
                  <a:pt x="239689" y="169780"/>
                  <a:pt x="239689" y="147409"/>
                </a:cubicBezTo>
                <a:lnTo>
                  <a:pt x="239689" y="120244"/>
                </a:lnTo>
                <a:cubicBezTo>
                  <a:pt x="239689" y="104265"/>
                  <a:pt x="236493" y="88285"/>
                  <a:pt x="230101" y="73904"/>
                </a:cubicBezTo>
                <a:close/>
              </a:path>
            </a:pathLst>
          </a:custGeom>
          <a:solidFill>
            <a:srgbClr val="F2F5D8"/>
          </a:solidFill>
          <a:ln w="15966"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FD83F400-779A-4D9B-BB6E-C9A258CD4145}"/>
              </a:ext>
            </a:extLst>
          </p:cNvPr>
          <p:cNvSpPr/>
          <p:nvPr/>
        </p:nvSpPr>
        <p:spPr>
          <a:xfrm>
            <a:off x="648704" y="3004701"/>
            <a:ext cx="232498" cy="239688"/>
          </a:xfrm>
          <a:custGeom>
            <a:avLst/>
            <a:gdLst>
              <a:gd name="connsiteX0" fmla="*/ 116249 w 232498"/>
              <a:gd name="connsiteY0" fmla="*/ 0 h 239688"/>
              <a:gd name="connsiteX1" fmla="*/ 116249 w 232498"/>
              <a:gd name="connsiteY1" fmla="*/ 239689 h 239688"/>
              <a:gd name="connsiteX2" fmla="*/ 116249 w 232498"/>
              <a:gd name="connsiteY2" fmla="*/ 0 h 239688"/>
            </a:gdLst>
            <a:ahLst/>
            <a:cxnLst>
              <a:cxn ang="0">
                <a:pos x="connsiteX0" y="connsiteY0"/>
              </a:cxn>
              <a:cxn ang="0">
                <a:pos x="connsiteX1" y="connsiteY1"/>
              </a:cxn>
              <a:cxn ang="0">
                <a:pos x="connsiteX2" y="connsiteY2"/>
              </a:cxn>
            </a:cxnLst>
            <a:rect l="l" t="t" r="r" b="b"/>
            <a:pathLst>
              <a:path w="232498" h="239688">
                <a:moveTo>
                  <a:pt x="116249" y="0"/>
                </a:moveTo>
                <a:cubicBezTo>
                  <a:pt x="-38750" y="0"/>
                  <a:pt x="-38750" y="239689"/>
                  <a:pt x="116249" y="239689"/>
                </a:cubicBezTo>
                <a:cubicBezTo>
                  <a:pt x="271248" y="239689"/>
                  <a:pt x="271248" y="0"/>
                  <a:pt x="116249" y="0"/>
                </a:cubicBezTo>
                <a:close/>
              </a:path>
            </a:pathLst>
          </a:custGeom>
          <a:solidFill>
            <a:srgbClr val="F2F5D8"/>
          </a:solidFill>
          <a:ln w="15966"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540FCB58-591C-4E2E-A763-070DB3F3A184}"/>
              </a:ext>
            </a:extLst>
          </p:cNvPr>
          <p:cNvSpPr/>
          <p:nvPr/>
        </p:nvSpPr>
        <p:spPr>
          <a:xfrm>
            <a:off x="244429" y="4382114"/>
            <a:ext cx="231299" cy="239688"/>
          </a:xfrm>
          <a:custGeom>
            <a:avLst/>
            <a:gdLst>
              <a:gd name="connsiteX0" fmla="*/ 116249 w 231299"/>
              <a:gd name="connsiteY0" fmla="*/ 0 h 239688"/>
              <a:gd name="connsiteX1" fmla="*/ 116249 w 231299"/>
              <a:gd name="connsiteY1" fmla="*/ 239689 h 239688"/>
              <a:gd name="connsiteX2" fmla="*/ 116249 w 231299"/>
              <a:gd name="connsiteY2" fmla="*/ 0 h 239688"/>
            </a:gdLst>
            <a:ahLst/>
            <a:cxnLst>
              <a:cxn ang="0">
                <a:pos x="connsiteX0" y="connsiteY0"/>
              </a:cxn>
              <a:cxn ang="0">
                <a:pos x="connsiteX1" y="connsiteY1"/>
              </a:cxn>
              <a:cxn ang="0">
                <a:pos x="connsiteX2" y="connsiteY2"/>
              </a:cxn>
            </a:cxnLst>
            <a:rect l="l" t="t" r="r" b="b"/>
            <a:pathLst>
              <a:path w="231299"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9B20B493-6EA9-43F9-8203-59BDC616F55C}"/>
              </a:ext>
            </a:extLst>
          </p:cNvPr>
          <p:cNvSpPr/>
          <p:nvPr/>
        </p:nvSpPr>
        <p:spPr>
          <a:xfrm>
            <a:off x="1427694" y="4947780"/>
            <a:ext cx="267652" cy="239688"/>
          </a:xfrm>
          <a:custGeom>
            <a:avLst/>
            <a:gdLst>
              <a:gd name="connsiteX0" fmla="*/ 262459 w 267652"/>
              <a:gd name="connsiteY0" fmla="*/ 87886 h 239688"/>
              <a:gd name="connsiteX1" fmla="*/ 232099 w 267652"/>
              <a:gd name="connsiteY1" fmla="*/ 35154 h 239688"/>
              <a:gd name="connsiteX2" fmla="*/ 208130 w 267652"/>
              <a:gd name="connsiteY2" fmla="*/ 15979 h 239688"/>
              <a:gd name="connsiteX3" fmla="*/ 147409 w 267652"/>
              <a:gd name="connsiteY3" fmla="*/ 0 h 239688"/>
              <a:gd name="connsiteX4" fmla="*/ 120244 w 267652"/>
              <a:gd name="connsiteY4" fmla="*/ 0 h 239688"/>
              <a:gd name="connsiteX5" fmla="*/ 73904 w 267652"/>
              <a:gd name="connsiteY5" fmla="*/ 9587 h 239688"/>
              <a:gd name="connsiteX6" fmla="*/ 35554 w 267652"/>
              <a:gd name="connsiteY6" fmla="*/ 35154 h 239688"/>
              <a:gd name="connsiteX7" fmla="*/ 9987 w 267652"/>
              <a:gd name="connsiteY7" fmla="*/ 73504 h 239688"/>
              <a:gd name="connsiteX8" fmla="*/ 399 w 267652"/>
              <a:gd name="connsiteY8" fmla="*/ 119844 h 239688"/>
              <a:gd name="connsiteX9" fmla="*/ 5193 w 267652"/>
              <a:gd name="connsiteY9" fmla="*/ 151803 h 239688"/>
              <a:gd name="connsiteX10" fmla="*/ 35554 w 267652"/>
              <a:gd name="connsiteY10" fmla="*/ 204534 h 239688"/>
              <a:gd name="connsiteX11" fmla="*/ 59523 w 267652"/>
              <a:gd name="connsiteY11" fmla="*/ 223710 h 239688"/>
              <a:gd name="connsiteX12" fmla="*/ 120244 w 267652"/>
              <a:gd name="connsiteY12" fmla="*/ 239689 h 239688"/>
              <a:gd name="connsiteX13" fmla="*/ 147409 w 267652"/>
              <a:gd name="connsiteY13" fmla="*/ 239689 h 239688"/>
              <a:gd name="connsiteX14" fmla="*/ 193749 w 267652"/>
              <a:gd name="connsiteY14" fmla="*/ 230101 h 239688"/>
              <a:gd name="connsiteX15" fmla="*/ 232099 w 267652"/>
              <a:gd name="connsiteY15" fmla="*/ 204534 h 239688"/>
              <a:gd name="connsiteX16" fmla="*/ 257666 w 267652"/>
              <a:gd name="connsiteY16" fmla="*/ 166184 h 239688"/>
              <a:gd name="connsiteX17" fmla="*/ 267253 w 267652"/>
              <a:gd name="connsiteY17" fmla="*/ 119844 h 239688"/>
              <a:gd name="connsiteX18" fmla="*/ 262459 w 267652"/>
              <a:gd name="connsiteY18" fmla="*/ 87886 h 2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52" h="239688">
                <a:moveTo>
                  <a:pt x="262459" y="87886"/>
                </a:moveTo>
                <a:cubicBezTo>
                  <a:pt x="256068" y="67113"/>
                  <a:pt x="246480" y="49535"/>
                  <a:pt x="232099" y="35154"/>
                </a:cubicBezTo>
                <a:cubicBezTo>
                  <a:pt x="224109" y="28762"/>
                  <a:pt x="216120" y="22371"/>
                  <a:pt x="208130" y="15979"/>
                </a:cubicBezTo>
                <a:cubicBezTo>
                  <a:pt x="188955" y="4794"/>
                  <a:pt x="169780" y="0"/>
                  <a:pt x="147409" y="0"/>
                </a:cubicBezTo>
                <a:lnTo>
                  <a:pt x="120244" y="0"/>
                </a:lnTo>
                <a:cubicBezTo>
                  <a:pt x="104265" y="0"/>
                  <a:pt x="88285" y="3196"/>
                  <a:pt x="73904" y="9587"/>
                </a:cubicBezTo>
                <a:cubicBezTo>
                  <a:pt x="59523" y="14381"/>
                  <a:pt x="46739" y="22371"/>
                  <a:pt x="35554" y="35154"/>
                </a:cubicBezTo>
                <a:cubicBezTo>
                  <a:pt x="24368" y="46340"/>
                  <a:pt x="16379" y="59123"/>
                  <a:pt x="9987" y="73504"/>
                </a:cubicBezTo>
                <a:cubicBezTo>
                  <a:pt x="1997" y="87886"/>
                  <a:pt x="-1198" y="103865"/>
                  <a:pt x="399" y="119844"/>
                </a:cubicBezTo>
                <a:cubicBezTo>
                  <a:pt x="1997" y="131030"/>
                  <a:pt x="3595" y="140617"/>
                  <a:pt x="5193" y="151803"/>
                </a:cubicBezTo>
                <a:cubicBezTo>
                  <a:pt x="11585" y="172576"/>
                  <a:pt x="21172" y="190153"/>
                  <a:pt x="35554" y="204534"/>
                </a:cubicBezTo>
                <a:cubicBezTo>
                  <a:pt x="43543" y="210926"/>
                  <a:pt x="51533" y="217318"/>
                  <a:pt x="59523" y="223710"/>
                </a:cubicBezTo>
                <a:cubicBezTo>
                  <a:pt x="78698" y="234895"/>
                  <a:pt x="97873" y="239689"/>
                  <a:pt x="120244" y="239689"/>
                </a:cubicBezTo>
                <a:lnTo>
                  <a:pt x="147409" y="239689"/>
                </a:lnTo>
                <a:cubicBezTo>
                  <a:pt x="163388" y="239689"/>
                  <a:pt x="179367" y="236493"/>
                  <a:pt x="193749" y="230101"/>
                </a:cubicBezTo>
                <a:cubicBezTo>
                  <a:pt x="208130" y="225307"/>
                  <a:pt x="220913" y="217318"/>
                  <a:pt x="232099" y="204534"/>
                </a:cubicBezTo>
                <a:cubicBezTo>
                  <a:pt x="243284" y="193349"/>
                  <a:pt x="251274" y="180566"/>
                  <a:pt x="257666" y="166184"/>
                </a:cubicBezTo>
                <a:cubicBezTo>
                  <a:pt x="265655" y="151803"/>
                  <a:pt x="268851" y="135824"/>
                  <a:pt x="267253" y="119844"/>
                </a:cubicBezTo>
                <a:lnTo>
                  <a:pt x="262459" y="87886"/>
                </a:lnTo>
                <a:close/>
              </a:path>
            </a:pathLst>
          </a:custGeom>
          <a:solidFill>
            <a:srgbClr val="F2F5D8"/>
          </a:solidFill>
          <a:ln w="15966"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A178E206-DDED-4AA7-BD63-697009565AEF}"/>
              </a:ext>
            </a:extLst>
          </p:cNvPr>
          <p:cNvSpPr/>
          <p:nvPr/>
        </p:nvSpPr>
        <p:spPr>
          <a:xfrm>
            <a:off x="2618948" y="4732060"/>
            <a:ext cx="232498" cy="239688"/>
          </a:xfrm>
          <a:custGeom>
            <a:avLst/>
            <a:gdLst>
              <a:gd name="connsiteX0" fmla="*/ 116249 w 232498"/>
              <a:gd name="connsiteY0" fmla="*/ 0 h 239688"/>
              <a:gd name="connsiteX1" fmla="*/ 116249 w 232498"/>
              <a:gd name="connsiteY1" fmla="*/ 239689 h 239688"/>
              <a:gd name="connsiteX2" fmla="*/ 116249 w 232498"/>
              <a:gd name="connsiteY2" fmla="*/ 0 h 239688"/>
            </a:gdLst>
            <a:ahLst/>
            <a:cxnLst>
              <a:cxn ang="0">
                <a:pos x="connsiteX0" y="connsiteY0"/>
              </a:cxn>
              <a:cxn ang="0">
                <a:pos x="connsiteX1" y="connsiteY1"/>
              </a:cxn>
              <a:cxn ang="0">
                <a:pos x="connsiteX2" y="connsiteY2"/>
              </a:cxn>
            </a:cxnLst>
            <a:rect l="l" t="t" r="r" b="b"/>
            <a:pathLst>
              <a:path w="232498" h="239688">
                <a:moveTo>
                  <a:pt x="116249" y="0"/>
                </a:moveTo>
                <a:cubicBezTo>
                  <a:pt x="-38750" y="0"/>
                  <a:pt x="-38750" y="239689"/>
                  <a:pt x="116249" y="239689"/>
                </a:cubicBezTo>
                <a:cubicBezTo>
                  <a:pt x="271248" y="239689"/>
                  <a:pt x="271248" y="0"/>
                  <a:pt x="116249" y="0"/>
                </a:cubicBezTo>
                <a:close/>
              </a:path>
            </a:pathLst>
          </a:custGeom>
          <a:solidFill>
            <a:srgbClr val="F2F5D8"/>
          </a:solidFill>
          <a:ln w="15966"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0CD8EA4F-F828-416B-93CD-83E97F243FFC}"/>
              </a:ext>
            </a:extLst>
          </p:cNvPr>
          <p:cNvSpPr/>
          <p:nvPr/>
        </p:nvSpPr>
        <p:spPr>
          <a:xfrm>
            <a:off x="3804210" y="4489065"/>
            <a:ext cx="239688" cy="294238"/>
          </a:xfrm>
          <a:custGeom>
            <a:avLst/>
            <a:gdLst>
              <a:gd name="connsiteX0" fmla="*/ 204534 w 239688"/>
              <a:gd name="connsiteY0" fmla="*/ 35265 h 294238"/>
              <a:gd name="connsiteX1" fmla="*/ 119844 w 239688"/>
              <a:gd name="connsiteY1" fmla="*/ 110 h 294238"/>
              <a:gd name="connsiteX2" fmla="*/ 35154 w 239688"/>
              <a:gd name="connsiteY2" fmla="*/ 35265 h 294238"/>
              <a:gd name="connsiteX3" fmla="*/ 0 w 239688"/>
              <a:gd name="connsiteY3" fmla="*/ 119955 h 294238"/>
              <a:gd name="connsiteX4" fmla="*/ 0 w 239688"/>
              <a:gd name="connsiteY4" fmla="*/ 174284 h 294238"/>
              <a:gd name="connsiteX5" fmla="*/ 35154 w 239688"/>
              <a:gd name="connsiteY5" fmla="*/ 258974 h 294238"/>
              <a:gd name="connsiteX6" fmla="*/ 119844 w 239688"/>
              <a:gd name="connsiteY6" fmla="*/ 294129 h 294238"/>
              <a:gd name="connsiteX7" fmla="*/ 204534 w 239688"/>
              <a:gd name="connsiteY7" fmla="*/ 258974 h 294238"/>
              <a:gd name="connsiteX8" fmla="*/ 239689 w 239688"/>
              <a:gd name="connsiteY8" fmla="*/ 174284 h 294238"/>
              <a:gd name="connsiteX9" fmla="*/ 239689 w 239688"/>
              <a:gd name="connsiteY9" fmla="*/ 119955 h 294238"/>
              <a:gd name="connsiteX10" fmla="*/ 204534 w 239688"/>
              <a:gd name="connsiteY10" fmla="*/ 35265 h 2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688" h="294238">
                <a:moveTo>
                  <a:pt x="204534" y="35265"/>
                </a:moveTo>
                <a:cubicBezTo>
                  <a:pt x="183762" y="14491"/>
                  <a:pt x="150205" y="-1488"/>
                  <a:pt x="119844" y="110"/>
                </a:cubicBezTo>
                <a:cubicBezTo>
                  <a:pt x="89484" y="1708"/>
                  <a:pt x="55927" y="11296"/>
                  <a:pt x="35154" y="35265"/>
                </a:cubicBezTo>
                <a:cubicBezTo>
                  <a:pt x="14381" y="59234"/>
                  <a:pt x="0" y="87996"/>
                  <a:pt x="0" y="119955"/>
                </a:cubicBezTo>
                <a:lnTo>
                  <a:pt x="0" y="174284"/>
                </a:lnTo>
                <a:cubicBezTo>
                  <a:pt x="0" y="204645"/>
                  <a:pt x="12783" y="236603"/>
                  <a:pt x="35154" y="258974"/>
                </a:cubicBezTo>
                <a:cubicBezTo>
                  <a:pt x="55927" y="279747"/>
                  <a:pt x="89484" y="295727"/>
                  <a:pt x="119844" y="294129"/>
                </a:cubicBezTo>
                <a:cubicBezTo>
                  <a:pt x="150205" y="292531"/>
                  <a:pt x="183762" y="282943"/>
                  <a:pt x="204534" y="258974"/>
                </a:cubicBezTo>
                <a:cubicBezTo>
                  <a:pt x="225307" y="235006"/>
                  <a:pt x="239689" y="206243"/>
                  <a:pt x="239689" y="174284"/>
                </a:cubicBezTo>
                <a:lnTo>
                  <a:pt x="239689" y="119955"/>
                </a:lnTo>
                <a:cubicBezTo>
                  <a:pt x="239689" y="89594"/>
                  <a:pt x="225307" y="57636"/>
                  <a:pt x="204534" y="35265"/>
                </a:cubicBezTo>
                <a:close/>
              </a:path>
            </a:pathLst>
          </a:custGeom>
          <a:solidFill>
            <a:srgbClr val="F2F5D8"/>
          </a:solidFill>
          <a:ln w="15966"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B8606445-9525-467D-BCA8-99976BAE3814}"/>
              </a:ext>
            </a:extLst>
          </p:cNvPr>
          <p:cNvSpPr/>
          <p:nvPr/>
        </p:nvSpPr>
        <p:spPr>
          <a:xfrm>
            <a:off x="460149" y="3274751"/>
            <a:ext cx="231899" cy="239688"/>
          </a:xfrm>
          <a:custGeom>
            <a:avLst/>
            <a:gdLst>
              <a:gd name="connsiteX0" fmla="*/ 116249 w 231899"/>
              <a:gd name="connsiteY0" fmla="*/ 0 h 239688"/>
              <a:gd name="connsiteX1" fmla="*/ 116249 w 231899"/>
              <a:gd name="connsiteY1" fmla="*/ 239689 h 239688"/>
              <a:gd name="connsiteX2" fmla="*/ 116249 w 231899"/>
              <a:gd name="connsiteY2" fmla="*/ 0 h 239688"/>
            </a:gdLst>
            <a:ahLst/>
            <a:cxnLst>
              <a:cxn ang="0">
                <a:pos x="connsiteX0" y="connsiteY0"/>
              </a:cxn>
              <a:cxn ang="0">
                <a:pos x="connsiteX1" y="connsiteY1"/>
              </a:cxn>
              <a:cxn ang="0">
                <a:pos x="connsiteX2" y="connsiteY2"/>
              </a:cxn>
            </a:cxnLst>
            <a:rect l="l" t="t" r="r" b="b"/>
            <a:pathLst>
              <a:path w="231899" h="239688">
                <a:moveTo>
                  <a:pt x="116249" y="0"/>
                </a:moveTo>
                <a:cubicBezTo>
                  <a:pt x="-38750" y="0"/>
                  <a:pt x="-38750" y="239689"/>
                  <a:pt x="116249" y="239689"/>
                </a:cubicBezTo>
                <a:cubicBezTo>
                  <a:pt x="269650" y="239689"/>
                  <a:pt x="271248" y="0"/>
                  <a:pt x="116249" y="0"/>
                </a:cubicBezTo>
                <a:close/>
              </a:path>
            </a:pathLst>
          </a:custGeom>
          <a:solidFill>
            <a:srgbClr val="F2F5D8"/>
          </a:solidFill>
          <a:ln w="15966"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1014A726-2764-4AB3-B591-C1FADF44DAA3}"/>
              </a:ext>
            </a:extLst>
          </p:cNvPr>
          <p:cNvSpPr/>
          <p:nvPr/>
        </p:nvSpPr>
        <p:spPr>
          <a:xfrm>
            <a:off x="4587194" y="3408577"/>
            <a:ext cx="266853" cy="267652"/>
          </a:xfrm>
          <a:custGeom>
            <a:avLst/>
            <a:gdLst>
              <a:gd name="connsiteX0" fmla="*/ 262060 w 266853"/>
              <a:gd name="connsiteY0" fmla="*/ 115450 h 267652"/>
              <a:gd name="connsiteX1" fmla="*/ 231699 w 266853"/>
              <a:gd name="connsiteY1" fmla="*/ 62719 h 267652"/>
              <a:gd name="connsiteX2" fmla="*/ 204534 w 266853"/>
              <a:gd name="connsiteY2" fmla="*/ 35554 h 267652"/>
              <a:gd name="connsiteX3" fmla="*/ 166184 w 266853"/>
              <a:gd name="connsiteY3" fmla="*/ 9987 h 267652"/>
              <a:gd name="connsiteX4" fmla="*/ 119844 w 266853"/>
              <a:gd name="connsiteY4" fmla="*/ 399 h 267652"/>
              <a:gd name="connsiteX5" fmla="*/ 73505 w 266853"/>
              <a:gd name="connsiteY5" fmla="*/ 9987 h 267652"/>
              <a:gd name="connsiteX6" fmla="*/ 35154 w 266853"/>
              <a:gd name="connsiteY6" fmla="*/ 35554 h 267652"/>
              <a:gd name="connsiteX7" fmla="*/ 15979 w 266853"/>
              <a:gd name="connsiteY7" fmla="*/ 59523 h 267652"/>
              <a:gd name="connsiteX8" fmla="*/ 0 w 266853"/>
              <a:gd name="connsiteY8" fmla="*/ 120244 h 267652"/>
              <a:gd name="connsiteX9" fmla="*/ 4794 w 266853"/>
              <a:gd name="connsiteY9" fmla="*/ 152202 h 267652"/>
              <a:gd name="connsiteX10" fmla="*/ 35154 w 266853"/>
              <a:gd name="connsiteY10" fmla="*/ 204934 h 267652"/>
              <a:gd name="connsiteX11" fmla="*/ 62319 w 266853"/>
              <a:gd name="connsiteY11" fmla="*/ 232099 h 267652"/>
              <a:gd name="connsiteX12" fmla="*/ 100669 w 266853"/>
              <a:gd name="connsiteY12" fmla="*/ 257666 h 267652"/>
              <a:gd name="connsiteX13" fmla="*/ 147009 w 266853"/>
              <a:gd name="connsiteY13" fmla="*/ 267253 h 267652"/>
              <a:gd name="connsiteX14" fmla="*/ 193349 w 266853"/>
              <a:gd name="connsiteY14" fmla="*/ 257666 h 267652"/>
              <a:gd name="connsiteX15" fmla="*/ 231699 w 266853"/>
              <a:gd name="connsiteY15" fmla="*/ 232099 h 267652"/>
              <a:gd name="connsiteX16" fmla="*/ 250874 w 266853"/>
              <a:gd name="connsiteY16" fmla="*/ 208130 h 267652"/>
              <a:gd name="connsiteX17" fmla="*/ 266853 w 266853"/>
              <a:gd name="connsiteY17" fmla="*/ 147409 h 267652"/>
              <a:gd name="connsiteX18" fmla="*/ 262060 w 266853"/>
              <a:gd name="connsiteY18" fmla="*/ 11545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853" h="267652">
                <a:moveTo>
                  <a:pt x="262060" y="115450"/>
                </a:moveTo>
                <a:cubicBezTo>
                  <a:pt x="255668" y="94677"/>
                  <a:pt x="246081" y="77100"/>
                  <a:pt x="231699" y="62719"/>
                </a:cubicBezTo>
                <a:cubicBezTo>
                  <a:pt x="222112" y="53131"/>
                  <a:pt x="214122" y="45141"/>
                  <a:pt x="204534" y="35554"/>
                </a:cubicBezTo>
                <a:cubicBezTo>
                  <a:pt x="193349" y="24368"/>
                  <a:pt x="180566" y="16379"/>
                  <a:pt x="166184" y="9987"/>
                </a:cubicBezTo>
                <a:cubicBezTo>
                  <a:pt x="151803" y="1997"/>
                  <a:pt x="135824" y="-1198"/>
                  <a:pt x="119844" y="399"/>
                </a:cubicBezTo>
                <a:cubicBezTo>
                  <a:pt x="103865" y="399"/>
                  <a:pt x="87886" y="3595"/>
                  <a:pt x="73505" y="9987"/>
                </a:cubicBezTo>
                <a:cubicBezTo>
                  <a:pt x="59123" y="14781"/>
                  <a:pt x="46340" y="22771"/>
                  <a:pt x="35154" y="35554"/>
                </a:cubicBezTo>
                <a:cubicBezTo>
                  <a:pt x="28762" y="43544"/>
                  <a:pt x="22371" y="51533"/>
                  <a:pt x="15979" y="59523"/>
                </a:cubicBezTo>
                <a:cubicBezTo>
                  <a:pt x="4794" y="78698"/>
                  <a:pt x="0" y="97873"/>
                  <a:pt x="0" y="120244"/>
                </a:cubicBezTo>
                <a:cubicBezTo>
                  <a:pt x="1598" y="131430"/>
                  <a:pt x="3196" y="141017"/>
                  <a:pt x="4794" y="152202"/>
                </a:cubicBezTo>
                <a:cubicBezTo>
                  <a:pt x="11185" y="172976"/>
                  <a:pt x="20773" y="190553"/>
                  <a:pt x="35154" y="204934"/>
                </a:cubicBezTo>
                <a:cubicBezTo>
                  <a:pt x="44742" y="214522"/>
                  <a:pt x="52731" y="222511"/>
                  <a:pt x="62319" y="232099"/>
                </a:cubicBezTo>
                <a:cubicBezTo>
                  <a:pt x="73505" y="243284"/>
                  <a:pt x="86288" y="251274"/>
                  <a:pt x="100669" y="257666"/>
                </a:cubicBezTo>
                <a:cubicBezTo>
                  <a:pt x="115050" y="265655"/>
                  <a:pt x="131030" y="268851"/>
                  <a:pt x="147009" y="267253"/>
                </a:cubicBezTo>
                <a:cubicBezTo>
                  <a:pt x="162988" y="267253"/>
                  <a:pt x="178967" y="264057"/>
                  <a:pt x="193349" y="257666"/>
                </a:cubicBezTo>
                <a:cubicBezTo>
                  <a:pt x="207730" y="252872"/>
                  <a:pt x="220514" y="244882"/>
                  <a:pt x="231699" y="232099"/>
                </a:cubicBezTo>
                <a:cubicBezTo>
                  <a:pt x="238091" y="224109"/>
                  <a:pt x="244483" y="216120"/>
                  <a:pt x="250874" y="208130"/>
                </a:cubicBezTo>
                <a:cubicBezTo>
                  <a:pt x="262060" y="188955"/>
                  <a:pt x="266853" y="169780"/>
                  <a:pt x="266853" y="147409"/>
                </a:cubicBezTo>
                <a:lnTo>
                  <a:pt x="262060" y="115450"/>
                </a:lnTo>
                <a:close/>
              </a:path>
            </a:pathLst>
          </a:custGeom>
          <a:solidFill>
            <a:srgbClr val="F2F5D8"/>
          </a:solidFill>
          <a:ln w="15966"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D96A461B-B56D-44DA-B70D-877F497272EA}"/>
              </a:ext>
            </a:extLst>
          </p:cNvPr>
          <p:cNvSpPr/>
          <p:nvPr/>
        </p:nvSpPr>
        <p:spPr>
          <a:xfrm>
            <a:off x="5642225" y="4813554"/>
            <a:ext cx="232498" cy="239688"/>
          </a:xfrm>
          <a:custGeom>
            <a:avLst/>
            <a:gdLst>
              <a:gd name="connsiteX0" fmla="*/ 116249 w 232498"/>
              <a:gd name="connsiteY0" fmla="*/ 0 h 239688"/>
              <a:gd name="connsiteX1" fmla="*/ 116249 w 232498"/>
              <a:gd name="connsiteY1" fmla="*/ 239689 h 239688"/>
              <a:gd name="connsiteX2" fmla="*/ 116249 w 232498"/>
              <a:gd name="connsiteY2" fmla="*/ 0 h 239688"/>
            </a:gdLst>
            <a:ahLst/>
            <a:cxnLst>
              <a:cxn ang="0">
                <a:pos x="connsiteX0" y="connsiteY0"/>
              </a:cxn>
              <a:cxn ang="0">
                <a:pos x="connsiteX1" y="connsiteY1"/>
              </a:cxn>
              <a:cxn ang="0">
                <a:pos x="connsiteX2" y="connsiteY2"/>
              </a:cxn>
            </a:cxnLst>
            <a:rect l="l" t="t" r="r" b="b"/>
            <a:pathLst>
              <a:path w="232498" h="239688">
                <a:moveTo>
                  <a:pt x="116249" y="0"/>
                </a:moveTo>
                <a:cubicBezTo>
                  <a:pt x="-38750" y="0"/>
                  <a:pt x="-38750" y="239689"/>
                  <a:pt x="116249" y="239689"/>
                </a:cubicBezTo>
                <a:cubicBezTo>
                  <a:pt x="271248" y="239689"/>
                  <a:pt x="271248" y="0"/>
                  <a:pt x="116249" y="0"/>
                </a:cubicBezTo>
                <a:close/>
              </a:path>
            </a:pathLst>
          </a:custGeom>
          <a:solidFill>
            <a:srgbClr val="F2F5D8"/>
          </a:solidFill>
          <a:ln w="15966"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6988846D-C621-48D8-83C0-B4FBE762D18C}"/>
              </a:ext>
            </a:extLst>
          </p:cNvPr>
          <p:cNvSpPr/>
          <p:nvPr/>
        </p:nvSpPr>
        <p:spPr>
          <a:xfrm>
            <a:off x="2238242" y="3490071"/>
            <a:ext cx="266853" cy="267652"/>
          </a:xfrm>
          <a:custGeom>
            <a:avLst/>
            <a:gdLst>
              <a:gd name="connsiteX0" fmla="*/ 262060 w 266853"/>
              <a:gd name="connsiteY0" fmla="*/ 115450 h 267652"/>
              <a:gd name="connsiteX1" fmla="*/ 231699 w 266853"/>
              <a:gd name="connsiteY1" fmla="*/ 62719 h 267652"/>
              <a:gd name="connsiteX2" fmla="*/ 204534 w 266853"/>
              <a:gd name="connsiteY2" fmla="*/ 35554 h 267652"/>
              <a:gd name="connsiteX3" fmla="*/ 166184 w 266853"/>
              <a:gd name="connsiteY3" fmla="*/ 9987 h 267652"/>
              <a:gd name="connsiteX4" fmla="*/ 119844 w 266853"/>
              <a:gd name="connsiteY4" fmla="*/ 400 h 267652"/>
              <a:gd name="connsiteX5" fmla="*/ 73504 w 266853"/>
              <a:gd name="connsiteY5" fmla="*/ 9987 h 267652"/>
              <a:gd name="connsiteX6" fmla="*/ 35154 w 266853"/>
              <a:gd name="connsiteY6" fmla="*/ 35554 h 267652"/>
              <a:gd name="connsiteX7" fmla="*/ 15979 w 266853"/>
              <a:gd name="connsiteY7" fmla="*/ 59523 h 267652"/>
              <a:gd name="connsiteX8" fmla="*/ 0 w 266853"/>
              <a:gd name="connsiteY8" fmla="*/ 120244 h 267652"/>
              <a:gd name="connsiteX9" fmla="*/ 4794 w 266853"/>
              <a:gd name="connsiteY9" fmla="*/ 152203 h 267652"/>
              <a:gd name="connsiteX10" fmla="*/ 35154 w 266853"/>
              <a:gd name="connsiteY10" fmla="*/ 204934 h 267652"/>
              <a:gd name="connsiteX11" fmla="*/ 62319 w 266853"/>
              <a:gd name="connsiteY11" fmla="*/ 232099 h 267652"/>
              <a:gd name="connsiteX12" fmla="*/ 100669 w 266853"/>
              <a:gd name="connsiteY12" fmla="*/ 257666 h 267652"/>
              <a:gd name="connsiteX13" fmla="*/ 147009 w 266853"/>
              <a:gd name="connsiteY13" fmla="*/ 267253 h 267652"/>
              <a:gd name="connsiteX14" fmla="*/ 193349 w 266853"/>
              <a:gd name="connsiteY14" fmla="*/ 257666 h 267652"/>
              <a:gd name="connsiteX15" fmla="*/ 231699 w 266853"/>
              <a:gd name="connsiteY15" fmla="*/ 232099 h 267652"/>
              <a:gd name="connsiteX16" fmla="*/ 250874 w 266853"/>
              <a:gd name="connsiteY16" fmla="*/ 208130 h 267652"/>
              <a:gd name="connsiteX17" fmla="*/ 266854 w 266853"/>
              <a:gd name="connsiteY17" fmla="*/ 147409 h 267652"/>
              <a:gd name="connsiteX18" fmla="*/ 262060 w 266853"/>
              <a:gd name="connsiteY18" fmla="*/ 11545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853" h="267652">
                <a:moveTo>
                  <a:pt x="262060" y="115450"/>
                </a:moveTo>
                <a:cubicBezTo>
                  <a:pt x="255668" y="94677"/>
                  <a:pt x="246081" y="77100"/>
                  <a:pt x="231699" y="62719"/>
                </a:cubicBezTo>
                <a:cubicBezTo>
                  <a:pt x="222112" y="53131"/>
                  <a:pt x="214122" y="45142"/>
                  <a:pt x="204534" y="35554"/>
                </a:cubicBezTo>
                <a:cubicBezTo>
                  <a:pt x="193349" y="24368"/>
                  <a:pt x="180566" y="16379"/>
                  <a:pt x="166184" y="9987"/>
                </a:cubicBezTo>
                <a:cubicBezTo>
                  <a:pt x="151803" y="1998"/>
                  <a:pt x="135824" y="-1199"/>
                  <a:pt x="119844" y="400"/>
                </a:cubicBezTo>
                <a:cubicBezTo>
                  <a:pt x="103865" y="400"/>
                  <a:pt x="87886" y="3595"/>
                  <a:pt x="73504" y="9987"/>
                </a:cubicBezTo>
                <a:cubicBezTo>
                  <a:pt x="59123" y="14781"/>
                  <a:pt x="46340" y="22770"/>
                  <a:pt x="35154" y="35554"/>
                </a:cubicBezTo>
                <a:cubicBezTo>
                  <a:pt x="28762" y="43543"/>
                  <a:pt x="22371" y="51533"/>
                  <a:pt x="15979" y="59523"/>
                </a:cubicBezTo>
                <a:cubicBezTo>
                  <a:pt x="4794" y="78698"/>
                  <a:pt x="0" y="97873"/>
                  <a:pt x="0" y="120244"/>
                </a:cubicBezTo>
                <a:cubicBezTo>
                  <a:pt x="1598" y="131429"/>
                  <a:pt x="3196" y="141017"/>
                  <a:pt x="4794" y="152203"/>
                </a:cubicBezTo>
                <a:cubicBezTo>
                  <a:pt x="11185" y="172976"/>
                  <a:pt x="20773" y="190553"/>
                  <a:pt x="35154" y="204934"/>
                </a:cubicBezTo>
                <a:lnTo>
                  <a:pt x="62319" y="232099"/>
                </a:lnTo>
                <a:cubicBezTo>
                  <a:pt x="73504" y="243284"/>
                  <a:pt x="86288" y="251274"/>
                  <a:pt x="100669" y="257666"/>
                </a:cubicBezTo>
                <a:cubicBezTo>
                  <a:pt x="115051" y="265655"/>
                  <a:pt x="131030" y="268851"/>
                  <a:pt x="147009" y="267253"/>
                </a:cubicBezTo>
                <a:cubicBezTo>
                  <a:pt x="162988" y="267253"/>
                  <a:pt x="178968" y="264057"/>
                  <a:pt x="193349" y="257666"/>
                </a:cubicBezTo>
                <a:cubicBezTo>
                  <a:pt x="207730" y="252872"/>
                  <a:pt x="220514" y="244882"/>
                  <a:pt x="231699" y="232099"/>
                </a:cubicBezTo>
                <a:cubicBezTo>
                  <a:pt x="238091" y="224109"/>
                  <a:pt x="244483" y="216120"/>
                  <a:pt x="250874" y="208130"/>
                </a:cubicBezTo>
                <a:cubicBezTo>
                  <a:pt x="262060" y="188955"/>
                  <a:pt x="266854" y="169780"/>
                  <a:pt x="266854" y="147409"/>
                </a:cubicBezTo>
                <a:cubicBezTo>
                  <a:pt x="265256" y="136223"/>
                  <a:pt x="263658" y="126636"/>
                  <a:pt x="262060" y="115450"/>
                </a:cubicBezTo>
                <a:close/>
              </a:path>
            </a:pathLst>
          </a:custGeom>
          <a:solidFill>
            <a:srgbClr val="F2F5D8"/>
          </a:solidFill>
          <a:ln w="15966"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7FF369F6-A9DA-425B-A634-406E99D41108}"/>
              </a:ext>
            </a:extLst>
          </p:cNvPr>
          <p:cNvSpPr/>
          <p:nvPr/>
        </p:nvSpPr>
        <p:spPr>
          <a:xfrm>
            <a:off x="2374066" y="2409873"/>
            <a:ext cx="266853" cy="267652"/>
          </a:xfrm>
          <a:custGeom>
            <a:avLst/>
            <a:gdLst>
              <a:gd name="connsiteX0" fmla="*/ 262060 w 266853"/>
              <a:gd name="connsiteY0" fmla="*/ 115450 h 267652"/>
              <a:gd name="connsiteX1" fmla="*/ 231699 w 266853"/>
              <a:gd name="connsiteY1" fmla="*/ 62719 h 267652"/>
              <a:gd name="connsiteX2" fmla="*/ 204534 w 266853"/>
              <a:gd name="connsiteY2" fmla="*/ 35554 h 267652"/>
              <a:gd name="connsiteX3" fmla="*/ 166184 w 266853"/>
              <a:gd name="connsiteY3" fmla="*/ 9987 h 267652"/>
              <a:gd name="connsiteX4" fmla="*/ 119844 w 266853"/>
              <a:gd name="connsiteY4" fmla="*/ 399 h 267652"/>
              <a:gd name="connsiteX5" fmla="*/ 73504 w 266853"/>
              <a:gd name="connsiteY5" fmla="*/ 9987 h 267652"/>
              <a:gd name="connsiteX6" fmla="*/ 35154 w 266853"/>
              <a:gd name="connsiteY6" fmla="*/ 35554 h 267652"/>
              <a:gd name="connsiteX7" fmla="*/ 15979 w 266853"/>
              <a:gd name="connsiteY7" fmla="*/ 59523 h 267652"/>
              <a:gd name="connsiteX8" fmla="*/ 0 w 266853"/>
              <a:gd name="connsiteY8" fmla="*/ 120244 h 267652"/>
              <a:gd name="connsiteX9" fmla="*/ 4794 w 266853"/>
              <a:gd name="connsiteY9" fmla="*/ 152202 h 267652"/>
              <a:gd name="connsiteX10" fmla="*/ 35154 w 266853"/>
              <a:gd name="connsiteY10" fmla="*/ 204934 h 267652"/>
              <a:gd name="connsiteX11" fmla="*/ 62319 w 266853"/>
              <a:gd name="connsiteY11" fmla="*/ 232099 h 267652"/>
              <a:gd name="connsiteX12" fmla="*/ 100669 w 266853"/>
              <a:gd name="connsiteY12" fmla="*/ 257666 h 267652"/>
              <a:gd name="connsiteX13" fmla="*/ 147009 w 266853"/>
              <a:gd name="connsiteY13" fmla="*/ 267253 h 267652"/>
              <a:gd name="connsiteX14" fmla="*/ 193349 w 266853"/>
              <a:gd name="connsiteY14" fmla="*/ 257666 h 267652"/>
              <a:gd name="connsiteX15" fmla="*/ 231699 w 266853"/>
              <a:gd name="connsiteY15" fmla="*/ 232099 h 267652"/>
              <a:gd name="connsiteX16" fmla="*/ 250874 w 266853"/>
              <a:gd name="connsiteY16" fmla="*/ 208130 h 267652"/>
              <a:gd name="connsiteX17" fmla="*/ 266854 w 266853"/>
              <a:gd name="connsiteY17" fmla="*/ 147409 h 267652"/>
              <a:gd name="connsiteX18" fmla="*/ 262060 w 266853"/>
              <a:gd name="connsiteY18" fmla="*/ 11545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853" h="267652">
                <a:moveTo>
                  <a:pt x="262060" y="115450"/>
                </a:moveTo>
                <a:cubicBezTo>
                  <a:pt x="255668" y="94677"/>
                  <a:pt x="246081" y="77100"/>
                  <a:pt x="231699" y="62719"/>
                </a:cubicBezTo>
                <a:cubicBezTo>
                  <a:pt x="222112" y="53131"/>
                  <a:pt x="214122" y="45141"/>
                  <a:pt x="204534" y="35554"/>
                </a:cubicBezTo>
                <a:cubicBezTo>
                  <a:pt x="193349" y="24368"/>
                  <a:pt x="180566" y="16379"/>
                  <a:pt x="166184" y="9987"/>
                </a:cubicBezTo>
                <a:cubicBezTo>
                  <a:pt x="151803" y="1997"/>
                  <a:pt x="135824" y="-1198"/>
                  <a:pt x="119844" y="399"/>
                </a:cubicBezTo>
                <a:cubicBezTo>
                  <a:pt x="103865" y="399"/>
                  <a:pt x="87886" y="3595"/>
                  <a:pt x="73504" y="9987"/>
                </a:cubicBezTo>
                <a:cubicBezTo>
                  <a:pt x="59123" y="14781"/>
                  <a:pt x="46340" y="22771"/>
                  <a:pt x="35154" y="35554"/>
                </a:cubicBezTo>
                <a:cubicBezTo>
                  <a:pt x="28762" y="43544"/>
                  <a:pt x="22371" y="51533"/>
                  <a:pt x="15979" y="59523"/>
                </a:cubicBezTo>
                <a:cubicBezTo>
                  <a:pt x="4794" y="78698"/>
                  <a:pt x="0" y="97873"/>
                  <a:pt x="0" y="120244"/>
                </a:cubicBezTo>
                <a:cubicBezTo>
                  <a:pt x="1598" y="131430"/>
                  <a:pt x="3196" y="141017"/>
                  <a:pt x="4794" y="152202"/>
                </a:cubicBezTo>
                <a:cubicBezTo>
                  <a:pt x="11185" y="172976"/>
                  <a:pt x="20773" y="190553"/>
                  <a:pt x="35154" y="204934"/>
                </a:cubicBezTo>
                <a:cubicBezTo>
                  <a:pt x="44742" y="214522"/>
                  <a:pt x="52731" y="222511"/>
                  <a:pt x="62319" y="232099"/>
                </a:cubicBezTo>
                <a:cubicBezTo>
                  <a:pt x="73504" y="243284"/>
                  <a:pt x="86288" y="251274"/>
                  <a:pt x="100669" y="257666"/>
                </a:cubicBezTo>
                <a:cubicBezTo>
                  <a:pt x="115051" y="265655"/>
                  <a:pt x="131030" y="268851"/>
                  <a:pt x="147009" y="267253"/>
                </a:cubicBezTo>
                <a:cubicBezTo>
                  <a:pt x="162988" y="267253"/>
                  <a:pt x="178968" y="264057"/>
                  <a:pt x="193349" y="257666"/>
                </a:cubicBezTo>
                <a:cubicBezTo>
                  <a:pt x="207730" y="252872"/>
                  <a:pt x="220514" y="244882"/>
                  <a:pt x="231699" y="232099"/>
                </a:cubicBezTo>
                <a:cubicBezTo>
                  <a:pt x="238091" y="224109"/>
                  <a:pt x="244483" y="216120"/>
                  <a:pt x="250874" y="208130"/>
                </a:cubicBezTo>
                <a:cubicBezTo>
                  <a:pt x="262060" y="188955"/>
                  <a:pt x="266854" y="169780"/>
                  <a:pt x="266854" y="147409"/>
                </a:cubicBezTo>
                <a:cubicBezTo>
                  <a:pt x="263658" y="137821"/>
                  <a:pt x="262060" y="126636"/>
                  <a:pt x="262060" y="115450"/>
                </a:cubicBezTo>
                <a:close/>
              </a:path>
            </a:pathLst>
          </a:custGeom>
          <a:solidFill>
            <a:srgbClr val="F2F5D8"/>
          </a:solidFill>
          <a:ln w="15966"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BA58DFF8-FBA6-42D8-B1D5-36731ABAFC7C}"/>
              </a:ext>
            </a:extLst>
          </p:cNvPr>
          <p:cNvSpPr/>
          <p:nvPr/>
        </p:nvSpPr>
        <p:spPr>
          <a:xfrm>
            <a:off x="4991348" y="4246290"/>
            <a:ext cx="348589" cy="239688"/>
          </a:xfrm>
          <a:custGeom>
            <a:avLst/>
            <a:gdLst>
              <a:gd name="connsiteX0" fmla="*/ 228625 w 348589"/>
              <a:gd name="connsiteY0" fmla="*/ 0 h 239688"/>
              <a:gd name="connsiteX1" fmla="*/ 119965 w 348589"/>
              <a:gd name="connsiteY1" fmla="*/ 0 h 239688"/>
              <a:gd name="connsiteX2" fmla="*/ 121 w 348589"/>
              <a:gd name="connsiteY2" fmla="*/ 119844 h 239688"/>
              <a:gd name="connsiteX3" fmla="*/ 119965 w 348589"/>
              <a:gd name="connsiteY3" fmla="*/ 239689 h 239688"/>
              <a:gd name="connsiteX4" fmla="*/ 228625 w 348589"/>
              <a:gd name="connsiteY4" fmla="*/ 239689 h 239688"/>
              <a:gd name="connsiteX5" fmla="*/ 348469 w 348589"/>
              <a:gd name="connsiteY5" fmla="*/ 119844 h 239688"/>
              <a:gd name="connsiteX6" fmla="*/ 228625 w 348589"/>
              <a:gd name="connsiteY6" fmla="*/ 0 h 2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589" h="239688">
                <a:moveTo>
                  <a:pt x="228625" y="0"/>
                </a:moveTo>
                <a:lnTo>
                  <a:pt x="119965" y="0"/>
                </a:lnTo>
                <a:cubicBezTo>
                  <a:pt x="57646" y="0"/>
                  <a:pt x="-3075" y="54330"/>
                  <a:pt x="121" y="119844"/>
                </a:cubicBezTo>
                <a:cubicBezTo>
                  <a:pt x="3317" y="185360"/>
                  <a:pt x="52853" y="239689"/>
                  <a:pt x="119965" y="239689"/>
                </a:cubicBezTo>
                <a:lnTo>
                  <a:pt x="228625" y="239689"/>
                </a:lnTo>
                <a:cubicBezTo>
                  <a:pt x="290944" y="239689"/>
                  <a:pt x="351665" y="185360"/>
                  <a:pt x="348469" y="119844"/>
                </a:cubicBezTo>
                <a:cubicBezTo>
                  <a:pt x="345273" y="54330"/>
                  <a:pt x="295737" y="0"/>
                  <a:pt x="228625" y="0"/>
                </a:cubicBezTo>
                <a:close/>
              </a:path>
            </a:pathLst>
          </a:custGeom>
          <a:solidFill>
            <a:srgbClr val="F2F5D8"/>
          </a:solidFill>
          <a:ln w="15966"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11B8D53B-9FA3-40BB-B289-87B908DF95BF}"/>
              </a:ext>
            </a:extLst>
          </p:cNvPr>
          <p:cNvSpPr/>
          <p:nvPr/>
        </p:nvSpPr>
        <p:spPr>
          <a:xfrm>
            <a:off x="7015643" y="4867884"/>
            <a:ext cx="267652" cy="239688"/>
          </a:xfrm>
          <a:custGeom>
            <a:avLst/>
            <a:gdLst>
              <a:gd name="connsiteX0" fmla="*/ 262459 w 267652"/>
              <a:gd name="connsiteY0" fmla="*/ 87886 h 239688"/>
              <a:gd name="connsiteX1" fmla="*/ 232099 w 267652"/>
              <a:gd name="connsiteY1" fmla="*/ 35154 h 239688"/>
              <a:gd name="connsiteX2" fmla="*/ 208130 w 267652"/>
              <a:gd name="connsiteY2" fmla="*/ 15979 h 239688"/>
              <a:gd name="connsiteX3" fmla="*/ 147408 w 267652"/>
              <a:gd name="connsiteY3" fmla="*/ 0 h 239688"/>
              <a:gd name="connsiteX4" fmla="*/ 120244 w 267652"/>
              <a:gd name="connsiteY4" fmla="*/ 0 h 239688"/>
              <a:gd name="connsiteX5" fmla="*/ 73904 w 267652"/>
              <a:gd name="connsiteY5" fmla="*/ 9587 h 239688"/>
              <a:gd name="connsiteX6" fmla="*/ 35554 w 267652"/>
              <a:gd name="connsiteY6" fmla="*/ 35154 h 239688"/>
              <a:gd name="connsiteX7" fmla="*/ 9987 w 267652"/>
              <a:gd name="connsiteY7" fmla="*/ 73504 h 239688"/>
              <a:gd name="connsiteX8" fmla="*/ 400 w 267652"/>
              <a:gd name="connsiteY8" fmla="*/ 119844 h 239688"/>
              <a:gd name="connsiteX9" fmla="*/ 5193 w 267652"/>
              <a:gd name="connsiteY9" fmla="*/ 151803 h 239688"/>
              <a:gd name="connsiteX10" fmla="*/ 35554 w 267652"/>
              <a:gd name="connsiteY10" fmla="*/ 204534 h 239688"/>
              <a:gd name="connsiteX11" fmla="*/ 59522 w 267652"/>
              <a:gd name="connsiteY11" fmla="*/ 223710 h 239688"/>
              <a:gd name="connsiteX12" fmla="*/ 120244 w 267652"/>
              <a:gd name="connsiteY12" fmla="*/ 239689 h 239688"/>
              <a:gd name="connsiteX13" fmla="*/ 147408 w 267652"/>
              <a:gd name="connsiteY13" fmla="*/ 239689 h 239688"/>
              <a:gd name="connsiteX14" fmla="*/ 193749 w 267652"/>
              <a:gd name="connsiteY14" fmla="*/ 230101 h 239688"/>
              <a:gd name="connsiteX15" fmla="*/ 232099 w 267652"/>
              <a:gd name="connsiteY15" fmla="*/ 204534 h 239688"/>
              <a:gd name="connsiteX16" fmla="*/ 257666 w 267652"/>
              <a:gd name="connsiteY16" fmla="*/ 166184 h 239688"/>
              <a:gd name="connsiteX17" fmla="*/ 267253 w 267652"/>
              <a:gd name="connsiteY17" fmla="*/ 119844 h 239688"/>
              <a:gd name="connsiteX18" fmla="*/ 262459 w 267652"/>
              <a:gd name="connsiteY18" fmla="*/ 87886 h 2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52" h="239688">
                <a:moveTo>
                  <a:pt x="262459" y="87886"/>
                </a:moveTo>
                <a:cubicBezTo>
                  <a:pt x="256068" y="67113"/>
                  <a:pt x="246480" y="49535"/>
                  <a:pt x="232099" y="35154"/>
                </a:cubicBezTo>
                <a:cubicBezTo>
                  <a:pt x="224109" y="28762"/>
                  <a:pt x="216120" y="22371"/>
                  <a:pt x="208130" y="15979"/>
                </a:cubicBezTo>
                <a:cubicBezTo>
                  <a:pt x="188955" y="4794"/>
                  <a:pt x="169780" y="0"/>
                  <a:pt x="147408" y="0"/>
                </a:cubicBezTo>
                <a:lnTo>
                  <a:pt x="120244" y="0"/>
                </a:lnTo>
                <a:cubicBezTo>
                  <a:pt x="104265" y="0"/>
                  <a:pt x="88285" y="3196"/>
                  <a:pt x="73904" y="9587"/>
                </a:cubicBezTo>
                <a:cubicBezTo>
                  <a:pt x="59522" y="14381"/>
                  <a:pt x="46739" y="22371"/>
                  <a:pt x="35554" y="35154"/>
                </a:cubicBezTo>
                <a:cubicBezTo>
                  <a:pt x="24368" y="46340"/>
                  <a:pt x="16379" y="59123"/>
                  <a:pt x="9987" y="73504"/>
                </a:cubicBezTo>
                <a:cubicBezTo>
                  <a:pt x="1998" y="87886"/>
                  <a:pt x="-1199" y="103865"/>
                  <a:pt x="400" y="119844"/>
                </a:cubicBezTo>
                <a:cubicBezTo>
                  <a:pt x="1998" y="131030"/>
                  <a:pt x="3595" y="140617"/>
                  <a:pt x="5193" y="151803"/>
                </a:cubicBezTo>
                <a:cubicBezTo>
                  <a:pt x="11585" y="172576"/>
                  <a:pt x="21172" y="190153"/>
                  <a:pt x="35554" y="204534"/>
                </a:cubicBezTo>
                <a:cubicBezTo>
                  <a:pt x="43543" y="210926"/>
                  <a:pt x="51533" y="217318"/>
                  <a:pt x="59522" y="223710"/>
                </a:cubicBezTo>
                <a:cubicBezTo>
                  <a:pt x="78698" y="234895"/>
                  <a:pt x="97873" y="239689"/>
                  <a:pt x="120244" y="239689"/>
                </a:cubicBezTo>
                <a:lnTo>
                  <a:pt x="147408" y="239689"/>
                </a:lnTo>
                <a:cubicBezTo>
                  <a:pt x="163388" y="239689"/>
                  <a:pt x="179367" y="236493"/>
                  <a:pt x="193749" y="230101"/>
                </a:cubicBezTo>
                <a:cubicBezTo>
                  <a:pt x="208130" y="225307"/>
                  <a:pt x="220913" y="217318"/>
                  <a:pt x="232099" y="204534"/>
                </a:cubicBezTo>
                <a:cubicBezTo>
                  <a:pt x="243284" y="193349"/>
                  <a:pt x="251274" y="180566"/>
                  <a:pt x="257666" y="166184"/>
                </a:cubicBezTo>
                <a:cubicBezTo>
                  <a:pt x="265655" y="151803"/>
                  <a:pt x="268851" y="135824"/>
                  <a:pt x="267253" y="119844"/>
                </a:cubicBezTo>
                <a:cubicBezTo>
                  <a:pt x="265655" y="108659"/>
                  <a:pt x="264057" y="97473"/>
                  <a:pt x="262459" y="87886"/>
                </a:cubicBezTo>
                <a:close/>
              </a:path>
            </a:pathLst>
          </a:custGeom>
          <a:solidFill>
            <a:srgbClr val="F2F5D8"/>
          </a:solidFill>
          <a:ln w="15966" cap="flat">
            <a:no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CF74262A-04B2-455C-9E82-379BB79C3FE8}"/>
              </a:ext>
            </a:extLst>
          </p:cNvPr>
          <p:cNvSpPr/>
          <p:nvPr/>
        </p:nvSpPr>
        <p:spPr>
          <a:xfrm>
            <a:off x="8127001" y="4327784"/>
            <a:ext cx="231299" cy="239688"/>
          </a:xfrm>
          <a:custGeom>
            <a:avLst/>
            <a:gdLst>
              <a:gd name="connsiteX0" fmla="*/ 116249 w 231299"/>
              <a:gd name="connsiteY0" fmla="*/ 0 h 239688"/>
              <a:gd name="connsiteX1" fmla="*/ 116249 w 231299"/>
              <a:gd name="connsiteY1" fmla="*/ 239689 h 239688"/>
              <a:gd name="connsiteX2" fmla="*/ 116249 w 231299"/>
              <a:gd name="connsiteY2" fmla="*/ 0 h 239688"/>
            </a:gdLst>
            <a:ahLst/>
            <a:cxnLst>
              <a:cxn ang="0">
                <a:pos x="connsiteX0" y="connsiteY0"/>
              </a:cxn>
              <a:cxn ang="0">
                <a:pos x="connsiteX1" y="connsiteY1"/>
              </a:cxn>
              <a:cxn ang="0">
                <a:pos x="connsiteX2" y="connsiteY2"/>
              </a:cxn>
            </a:cxnLst>
            <a:rect l="l" t="t" r="r" b="b"/>
            <a:pathLst>
              <a:path w="231299"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0BBCE912-E1CB-41C7-8E5F-606F0812246C}"/>
              </a:ext>
            </a:extLst>
          </p:cNvPr>
          <p:cNvSpPr/>
          <p:nvPr/>
        </p:nvSpPr>
        <p:spPr>
          <a:xfrm>
            <a:off x="8855655" y="4732060"/>
            <a:ext cx="231299" cy="239688"/>
          </a:xfrm>
          <a:custGeom>
            <a:avLst/>
            <a:gdLst>
              <a:gd name="connsiteX0" fmla="*/ 116249 w 231299"/>
              <a:gd name="connsiteY0" fmla="*/ 0 h 239688"/>
              <a:gd name="connsiteX1" fmla="*/ 116249 w 231299"/>
              <a:gd name="connsiteY1" fmla="*/ 239689 h 239688"/>
              <a:gd name="connsiteX2" fmla="*/ 116249 w 231299"/>
              <a:gd name="connsiteY2" fmla="*/ 0 h 239688"/>
            </a:gdLst>
            <a:ahLst/>
            <a:cxnLst>
              <a:cxn ang="0">
                <a:pos x="connsiteX0" y="connsiteY0"/>
              </a:cxn>
              <a:cxn ang="0">
                <a:pos x="connsiteX1" y="connsiteY1"/>
              </a:cxn>
              <a:cxn ang="0">
                <a:pos x="connsiteX2" y="connsiteY2"/>
              </a:cxn>
            </a:cxnLst>
            <a:rect l="l" t="t" r="r" b="b"/>
            <a:pathLst>
              <a:path w="231299"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58595C07-7346-4B5E-8515-37EE37C70E35}"/>
              </a:ext>
            </a:extLst>
          </p:cNvPr>
          <p:cNvSpPr/>
          <p:nvPr/>
        </p:nvSpPr>
        <p:spPr>
          <a:xfrm>
            <a:off x="8639935" y="3301915"/>
            <a:ext cx="231299" cy="239688"/>
          </a:xfrm>
          <a:custGeom>
            <a:avLst/>
            <a:gdLst>
              <a:gd name="connsiteX0" fmla="*/ 116249 w 231299"/>
              <a:gd name="connsiteY0" fmla="*/ 0 h 239688"/>
              <a:gd name="connsiteX1" fmla="*/ 116249 w 231299"/>
              <a:gd name="connsiteY1" fmla="*/ 239689 h 239688"/>
              <a:gd name="connsiteX2" fmla="*/ 116249 w 231299"/>
              <a:gd name="connsiteY2" fmla="*/ 0 h 239688"/>
            </a:gdLst>
            <a:ahLst/>
            <a:cxnLst>
              <a:cxn ang="0">
                <a:pos x="connsiteX0" y="connsiteY0"/>
              </a:cxn>
              <a:cxn ang="0">
                <a:pos x="connsiteX1" y="connsiteY1"/>
              </a:cxn>
              <a:cxn ang="0">
                <a:pos x="connsiteX2" y="connsiteY2"/>
              </a:cxn>
            </a:cxnLst>
            <a:rect l="l" t="t" r="r" b="b"/>
            <a:pathLst>
              <a:path w="231299" h="239688">
                <a:moveTo>
                  <a:pt x="116249" y="0"/>
                </a:moveTo>
                <a:cubicBezTo>
                  <a:pt x="-38750" y="0"/>
                  <a:pt x="-38750" y="239689"/>
                  <a:pt x="116249" y="239689"/>
                </a:cubicBezTo>
                <a:cubicBezTo>
                  <a:pt x="269650" y="239689"/>
                  <a:pt x="269650" y="0"/>
                  <a:pt x="116249" y="0"/>
                </a:cubicBezTo>
                <a:close/>
              </a:path>
            </a:pathLst>
          </a:custGeom>
          <a:solidFill>
            <a:srgbClr val="F2F5D8"/>
          </a:solidFill>
          <a:ln w="15966"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78E6DADF-119F-4FC1-AC0D-670CDC768746}"/>
              </a:ext>
            </a:extLst>
          </p:cNvPr>
          <p:cNvSpPr/>
          <p:nvPr/>
        </p:nvSpPr>
        <p:spPr>
          <a:xfrm>
            <a:off x="8774161" y="1574557"/>
            <a:ext cx="232497" cy="239689"/>
          </a:xfrm>
          <a:custGeom>
            <a:avLst/>
            <a:gdLst>
              <a:gd name="connsiteX0" fmla="*/ 116249 w 232497"/>
              <a:gd name="connsiteY0" fmla="*/ 0 h 239689"/>
              <a:gd name="connsiteX1" fmla="*/ 116249 w 232497"/>
              <a:gd name="connsiteY1" fmla="*/ 239689 h 239689"/>
              <a:gd name="connsiteX2" fmla="*/ 116249 w 232497"/>
              <a:gd name="connsiteY2" fmla="*/ 0 h 239689"/>
            </a:gdLst>
            <a:ahLst/>
            <a:cxnLst>
              <a:cxn ang="0">
                <a:pos x="connsiteX0" y="connsiteY0"/>
              </a:cxn>
              <a:cxn ang="0">
                <a:pos x="connsiteX1" y="connsiteY1"/>
              </a:cxn>
              <a:cxn ang="0">
                <a:pos x="connsiteX2" y="connsiteY2"/>
              </a:cxn>
            </a:cxnLst>
            <a:rect l="l" t="t" r="r" b="b"/>
            <a:pathLst>
              <a:path w="232497" h="239689">
                <a:moveTo>
                  <a:pt x="116249" y="0"/>
                </a:moveTo>
                <a:cubicBezTo>
                  <a:pt x="-38750" y="0"/>
                  <a:pt x="-38750" y="239689"/>
                  <a:pt x="116249" y="239689"/>
                </a:cubicBezTo>
                <a:cubicBezTo>
                  <a:pt x="271247" y="239689"/>
                  <a:pt x="271247" y="0"/>
                  <a:pt x="116249" y="0"/>
                </a:cubicBezTo>
                <a:close/>
              </a:path>
            </a:pathLst>
          </a:custGeom>
          <a:solidFill>
            <a:srgbClr val="F2F5D8"/>
          </a:solidFill>
          <a:ln w="15966"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A9E513BE-32E9-419A-ACFA-53593C1A6556}"/>
              </a:ext>
            </a:extLst>
          </p:cNvPr>
          <p:cNvSpPr/>
          <p:nvPr/>
        </p:nvSpPr>
        <p:spPr>
          <a:xfrm>
            <a:off x="3450669" y="1304507"/>
            <a:ext cx="267652" cy="266853"/>
          </a:xfrm>
          <a:custGeom>
            <a:avLst/>
            <a:gdLst>
              <a:gd name="connsiteX0" fmla="*/ 257666 w 267652"/>
              <a:gd name="connsiteY0" fmla="*/ 73505 h 266853"/>
              <a:gd name="connsiteX1" fmla="*/ 232099 w 267652"/>
              <a:gd name="connsiteY1" fmla="*/ 35154 h 266853"/>
              <a:gd name="connsiteX2" fmla="*/ 208130 w 267652"/>
              <a:gd name="connsiteY2" fmla="*/ 15979 h 266853"/>
              <a:gd name="connsiteX3" fmla="*/ 147409 w 267652"/>
              <a:gd name="connsiteY3" fmla="*/ 0 h 266853"/>
              <a:gd name="connsiteX4" fmla="*/ 115450 w 267652"/>
              <a:gd name="connsiteY4" fmla="*/ 4794 h 266853"/>
              <a:gd name="connsiteX5" fmla="*/ 62719 w 267652"/>
              <a:gd name="connsiteY5" fmla="*/ 35154 h 266853"/>
              <a:gd name="connsiteX6" fmla="*/ 35554 w 267652"/>
              <a:gd name="connsiteY6" fmla="*/ 62319 h 266853"/>
              <a:gd name="connsiteX7" fmla="*/ 9987 w 267652"/>
              <a:gd name="connsiteY7" fmla="*/ 100669 h 266853"/>
              <a:gd name="connsiteX8" fmla="*/ 400 w 267652"/>
              <a:gd name="connsiteY8" fmla="*/ 147009 h 266853"/>
              <a:gd name="connsiteX9" fmla="*/ 9987 w 267652"/>
              <a:gd name="connsiteY9" fmla="*/ 193349 h 266853"/>
              <a:gd name="connsiteX10" fmla="*/ 35554 w 267652"/>
              <a:gd name="connsiteY10" fmla="*/ 231699 h 266853"/>
              <a:gd name="connsiteX11" fmla="*/ 59523 w 267652"/>
              <a:gd name="connsiteY11" fmla="*/ 250875 h 266853"/>
              <a:gd name="connsiteX12" fmla="*/ 120244 w 267652"/>
              <a:gd name="connsiteY12" fmla="*/ 266854 h 266853"/>
              <a:gd name="connsiteX13" fmla="*/ 152203 w 267652"/>
              <a:gd name="connsiteY13" fmla="*/ 262060 h 266853"/>
              <a:gd name="connsiteX14" fmla="*/ 204934 w 267652"/>
              <a:gd name="connsiteY14" fmla="*/ 231699 h 266853"/>
              <a:gd name="connsiteX15" fmla="*/ 232099 w 267652"/>
              <a:gd name="connsiteY15" fmla="*/ 204535 h 266853"/>
              <a:gd name="connsiteX16" fmla="*/ 257666 w 267652"/>
              <a:gd name="connsiteY16" fmla="*/ 166184 h 266853"/>
              <a:gd name="connsiteX17" fmla="*/ 267253 w 267652"/>
              <a:gd name="connsiteY17" fmla="*/ 119844 h 266853"/>
              <a:gd name="connsiteX18" fmla="*/ 257666 w 267652"/>
              <a:gd name="connsiteY18" fmla="*/ 73505 h 2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52" h="266853">
                <a:moveTo>
                  <a:pt x="257666" y="73505"/>
                </a:moveTo>
                <a:cubicBezTo>
                  <a:pt x="252872" y="59123"/>
                  <a:pt x="244882" y="46340"/>
                  <a:pt x="232099" y="35154"/>
                </a:cubicBezTo>
                <a:cubicBezTo>
                  <a:pt x="224109" y="28763"/>
                  <a:pt x="216120" y="22371"/>
                  <a:pt x="208130" y="15979"/>
                </a:cubicBezTo>
                <a:cubicBezTo>
                  <a:pt x="188955" y="4794"/>
                  <a:pt x="169780" y="0"/>
                  <a:pt x="147409" y="0"/>
                </a:cubicBezTo>
                <a:cubicBezTo>
                  <a:pt x="136223" y="1598"/>
                  <a:pt x="126636" y="3196"/>
                  <a:pt x="115450" y="4794"/>
                </a:cubicBezTo>
                <a:cubicBezTo>
                  <a:pt x="94677" y="11186"/>
                  <a:pt x="77100" y="20773"/>
                  <a:pt x="62719" y="35154"/>
                </a:cubicBezTo>
                <a:lnTo>
                  <a:pt x="35554" y="62319"/>
                </a:lnTo>
                <a:cubicBezTo>
                  <a:pt x="24368" y="73505"/>
                  <a:pt x="16379" y="86288"/>
                  <a:pt x="9987" y="100669"/>
                </a:cubicBezTo>
                <a:cubicBezTo>
                  <a:pt x="1998" y="115051"/>
                  <a:pt x="-1199" y="131030"/>
                  <a:pt x="400" y="147009"/>
                </a:cubicBezTo>
                <a:cubicBezTo>
                  <a:pt x="400" y="162989"/>
                  <a:pt x="3595" y="178968"/>
                  <a:pt x="9987" y="193349"/>
                </a:cubicBezTo>
                <a:cubicBezTo>
                  <a:pt x="14781" y="207730"/>
                  <a:pt x="22770" y="220514"/>
                  <a:pt x="35554" y="231699"/>
                </a:cubicBezTo>
                <a:cubicBezTo>
                  <a:pt x="43543" y="238091"/>
                  <a:pt x="51533" y="244483"/>
                  <a:pt x="59523" y="250875"/>
                </a:cubicBezTo>
                <a:cubicBezTo>
                  <a:pt x="78698" y="262060"/>
                  <a:pt x="97873" y="266854"/>
                  <a:pt x="120244" y="266854"/>
                </a:cubicBezTo>
                <a:cubicBezTo>
                  <a:pt x="131429" y="265256"/>
                  <a:pt x="141017" y="263658"/>
                  <a:pt x="152203" y="262060"/>
                </a:cubicBezTo>
                <a:cubicBezTo>
                  <a:pt x="172976" y="255668"/>
                  <a:pt x="190553" y="246081"/>
                  <a:pt x="204934" y="231699"/>
                </a:cubicBezTo>
                <a:cubicBezTo>
                  <a:pt x="214522" y="222112"/>
                  <a:pt x="222511" y="214122"/>
                  <a:pt x="232099" y="204535"/>
                </a:cubicBezTo>
                <a:cubicBezTo>
                  <a:pt x="243284" y="193349"/>
                  <a:pt x="251274" y="180566"/>
                  <a:pt x="257666" y="166184"/>
                </a:cubicBezTo>
                <a:cubicBezTo>
                  <a:pt x="265655" y="151803"/>
                  <a:pt x="268851" y="135824"/>
                  <a:pt x="267253" y="119844"/>
                </a:cubicBezTo>
                <a:cubicBezTo>
                  <a:pt x="268851" y="102267"/>
                  <a:pt x="265655" y="87886"/>
                  <a:pt x="257666" y="73505"/>
                </a:cubicBezTo>
                <a:close/>
              </a:path>
            </a:pathLst>
          </a:custGeom>
          <a:solidFill>
            <a:srgbClr val="F2F5D8"/>
          </a:solidFill>
          <a:ln w="15966" cap="flat">
            <a:no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A3E2CC00-1FB4-41D9-B3B0-635A1A7CC508}"/>
              </a:ext>
            </a:extLst>
          </p:cNvPr>
          <p:cNvSpPr/>
          <p:nvPr/>
        </p:nvSpPr>
        <p:spPr>
          <a:xfrm>
            <a:off x="1863129" y="1790277"/>
            <a:ext cx="232498" cy="239688"/>
          </a:xfrm>
          <a:custGeom>
            <a:avLst/>
            <a:gdLst>
              <a:gd name="connsiteX0" fmla="*/ 116249 w 232498"/>
              <a:gd name="connsiteY0" fmla="*/ 0 h 239688"/>
              <a:gd name="connsiteX1" fmla="*/ 116249 w 232498"/>
              <a:gd name="connsiteY1" fmla="*/ 239689 h 239688"/>
              <a:gd name="connsiteX2" fmla="*/ 116249 w 232498"/>
              <a:gd name="connsiteY2" fmla="*/ 0 h 239688"/>
            </a:gdLst>
            <a:ahLst/>
            <a:cxnLst>
              <a:cxn ang="0">
                <a:pos x="connsiteX0" y="connsiteY0"/>
              </a:cxn>
              <a:cxn ang="0">
                <a:pos x="connsiteX1" y="connsiteY1"/>
              </a:cxn>
              <a:cxn ang="0">
                <a:pos x="connsiteX2" y="connsiteY2"/>
              </a:cxn>
            </a:cxnLst>
            <a:rect l="l" t="t" r="r" b="b"/>
            <a:pathLst>
              <a:path w="232498" h="239688">
                <a:moveTo>
                  <a:pt x="116249" y="0"/>
                </a:moveTo>
                <a:cubicBezTo>
                  <a:pt x="-38750" y="0"/>
                  <a:pt x="-38750" y="239689"/>
                  <a:pt x="116249" y="239689"/>
                </a:cubicBezTo>
                <a:cubicBezTo>
                  <a:pt x="271248" y="239689"/>
                  <a:pt x="271248" y="0"/>
                  <a:pt x="116249" y="0"/>
                </a:cubicBezTo>
                <a:close/>
              </a:path>
            </a:pathLst>
          </a:custGeom>
          <a:solidFill>
            <a:srgbClr val="F2F5D8"/>
          </a:solidFill>
          <a:ln w="15966" cap="flat">
            <a:noFill/>
            <a:prstDash val="solid"/>
            <a:miter/>
          </a:ln>
        </p:spPr>
        <p:txBody>
          <a:bodyPr rtlCol="0" anchor="ctr"/>
          <a:lstStyle/>
          <a:p>
            <a:endParaRPr lang="en-US"/>
          </a:p>
        </p:txBody>
      </p:sp>
      <p:sp>
        <p:nvSpPr>
          <p:cNvPr id="37" name="ชื่อเรื่อง 5">
            <a:extLst>
              <a:ext uri="{FF2B5EF4-FFF2-40B4-BE49-F238E27FC236}">
                <a16:creationId xmlns:a16="http://schemas.microsoft.com/office/drawing/2014/main" xmlns="" id="{7AFB0444-8504-4FB5-84E3-96265B9F89CF}"/>
              </a:ext>
            </a:extLst>
          </p:cNvPr>
          <p:cNvSpPr>
            <a:spLocks noGrp="1"/>
          </p:cNvSpPr>
          <p:nvPr>
            <p:ph type="title" hasCustomPrompt="1"/>
          </p:nvPr>
        </p:nvSpPr>
        <p:spPr>
          <a:xfrm>
            <a:off x="685672" y="286757"/>
            <a:ext cx="4657892" cy="994172"/>
          </a:xfrm>
        </p:spPr>
        <p:txBody>
          <a:bodyPr>
            <a:noAutofit/>
          </a:bodyPr>
          <a:lstStyle>
            <a:lvl1pPr algn="l">
              <a:lnSpc>
                <a:spcPct val="80000"/>
              </a:lnSpc>
              <a:defRPr sz="5400" spc="-150">
                <a:latin typeface="+mj-lt"/>
              </a:defRPr>
            </a:lvl1pPr>
          </a:lstStyle>
          <a:p>
            <a:r>
              <a:rPr lang="en-US" dirty="0"/>
              <a:t>CACTUS CUTE</a:t>
            </a:r>
          </a:p>
        </p:txBody>
      </p:sp>
      <p:sp>
        <p:nvSpPr>
          <p:cNvPr id="38" name="ตัวแทนข้อความ 2">
            <a:extLst>
              <a:ext uri="{FF2B5EF4-FFF2-40B4-BE49-F238E27FC236}">
                <a16:creationId xmlns:a16="http://schemas.microsoft.com/office/drawing/2014/main" xmlns="" id="{9089A6AE-477F-4638-856C-34455EA10C76}"/>
              </a:ext>
            </a:extLst>
          </p:cNvPr>
          <p:cNvSpPr>
            <a:spLocks noGrp="1"/>
          </p:cNvSpPr>
          <p:nvPr>
            <p:ph type="body" sz="quarter" idx="22" hasCustomPrompt="1"/>
          </p:nvPr>
        </p:nvSpPr>
        <p:spPr>
          <a:xfrm>
            <a:off x="685672" y="1073130"/>
            <a:ext cx="3254519" cy="500073"/>
          </a:xfrm>
        </p:spPr>
        <p:txBody>
          <a:bodyPr>
            <a:noAutofit/>
          </a:bodyPr>
          <a:lstStyle>
            <a:lvl1pPr marL="0" indent="0" algn="l">
              <a:buNone/>
              <a:defRPr sz="3200" spc="-150" baseline="0">
                <a:latin typeface="+mj-lt"/>
                <a:cs typeface="+mj-cs"/>
              </a:defRPr>
            </a:lvl1pPr>
          </a:lstStyle>
          <a:p>
            <a:r>
              <a:rPr lang="en-US" sz="1800" dirty="0"/>
              <a:t>PRESENTATION</a:t>
            </a:r>
          </a:p>
        </p:txBody>
      </p:sp>
      <p:sp>
        <p:nvSpPr>
          <p:cNvPr id="39" name="ตัวแทนข้อความ 2">
            <a:extLst>
              <a:ext uri="{FF2B5EF4-FFF2-40B4-BE49-F238E27FC236}">
                <a16:creationId xmlns:a16="http://schemas.microsoft.com/office/drawing/2014/main" xmlns="" id="{F3A0E576-E83E-4FB7-BF47-534FA075E347}"/>
              </a:ext>
            </a:extLst>
          </p:cNvPr>
          <p:cNvSpPr>
            <a:spLocks noGrp="1"/>
          </p:cNvSpPr>
          <p:nvPr>
            <p:ph type="body" sz="quarter" idx="28" hasCustomPrompt="1"/>
          </p:nvPr>
        </p:nvSpPr>
        <p:spPr>
          <a:xfrm>
            <a:off x="685672" y="1640985"/>
            <a:ext cx="3818247" cy="573957"/>
          </a:xfrm>
        </p:spPr>
        <p:txBody>
          <a:bodyPr anchor="ctr">
            <a:noAutofit/>
          </a:bodyPr>
          <a:lstStyle>
            <a:lvl1pPr marL="0" indent="0" algn="l">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Contrary to popular belief, Lorem Ipsum is not simply random text. It has roots in a piece of classical </a:t>
            </a:r>
            <a:r>
              <a:rPr lang="en-US" dirty="0" err="1"/>
              <a:t>aking</a:t>
            </a:r>
            <a:r>
              <a:rPr lang="en-US" dirty="0"/>
              <a:t> it over 2000</a:t>
            </a:r>
          </a:p>
        </p:txBody>
      </p:sp>
      <p:sp>
        <p:nvSpPr>
          <p:cNvPr id="40" name="ตัวแทนข้อความ 2">
            <a:extLst>
              <a:ext uri="{FF2B5EF4-FFF2-40B4-BE49-F238E27FC236}">
                <a16:creationId xmlns:a16="http://schemas.microsoft.com/office/drawing/2014/main" xmlns="" id="{3EA3DBA9-667D-4995-8FE8-4F6005ADC6C0}"/>
              </a:ext>
            </a:extLst>
          </p:cNvPr>
          <p:cNvSpPr>
            <a:spLocks noGrp="1"/>
          </p:cNvSpPr>
          <p:nvPr>
            <p:ph type="body" sz="quarter" idx="29" hasCustomPrompt="1"/>
          </p:nvPr>
        </p:nvSpPr>
        <p:spPr>
          <a:xfrm>
            <a:off x="1734066" y="2339222"/>
            <a:ext cx="2775069" cy="640488"/>
          </a:xfrm>
        </p:spPr>
        <p:txBody>
          <a:bodyPr anchor="ctr">
            <a:noAutofit/>
          </a:bodyPr>
          <a:lstStyle>
            <a:lvl1pPr marL="0" indent="0" algn="l">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Contrary to popular belief, Lorem Ipsum is not simply random text. It has roots in a piece of classical </a:t>
            </a:r>
            <a:r>
              <a:rPr lang="en-US" dirty="0" err="1"/>
              <a:t>aking</a:t>
            </a:r>
            <a:r>
              <a:rPr lang="en-US" dirty="0"/>
              <a:t> it over 2000</a:t>
            </a:r>
          </a:p>
        </p:txBody>
      </p:sp>
      <p:sp>
        <p:nvSpPr>
          <p:cNvPr id="41" name="ตัวแทนข้อความ 2">
            <a:extLst>
              <a:ext uri="{FF2B5EF4-FFF2-40B4-BE49-F238E27FC236}">
                <a16:creationId xmlns:a16="http://schemas.microsoft.com/office/drawing/2014/main" xmlns="" id="{09C9C680-355D-4E5B-A918-746EE8D56C95}"/>
              </a:ext>
            </a:extLst>
          </p:cNvPr>
          <p:cNvSpPr>
            <a:spLocks noGrp="1"/>
          </p:cNvSpPr>
          <p:nvPr>
            <p:ph type="body" sz="quarter" idx="30" hasCustomPrompt="1"/>
          </p:nvPr>
        </p:nvSpPr>
        <p:spPr>
          <a:xfrm>
            <a:off x="1734066" y="3072018"/>
            <a:ext cx="2775069" cy="640488"/>
          </a:xfrm>
        </p:spPr>
        <p:txBody>
          <a:bodyPr anchor="ctr">
            <a:noAutofit/>
          </a:bodyPr>
          <a:lstStyle>
            <a:lvl1pPr marL="0" indent="0" algn="l">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Contrary to popular belief, Lorem Ipsum is not simply random text. It has roots in a piece of classical </a:t>
            </a:r>
            <a:r>
              <a:rPr lang="en-US" dirty="0" err="1"/>
              <a:t>aking</a:t>
            </a:r>
            <a:r>
              <a:rPr lang="en-US" dirty="0"/>
              <a:t> it over 2000</a:t>
            </a:r>
          </a:p>
        </p:txBody>
      </p:sp>
      <p:sp>
        <p:nvSpPr>
          <p:cNvPr id="42" name="ตัวแทนข้อความ 2">
            <a:extLst>
              <a:ext uri="{FF2B5EF4-FFF2-40B4-BE49-F238E27FC236}">
                <a16:creationId xmlns:a16="http://schemas.microsoft.com/office/drawing/2014/main" xmlns="" id="{DD12EBCD-CD3B-4B1D-9FF1-504CDAA3F445}"/>
              </a:ext>
            </a:extLst>
          </p:cNvPr>
          <p:cNvSpPr>
            <a:spLocks noGrp="1"/>
          </p:cNvSpPr>
          <p:nvPr>
            <p:ph type="body" sz="quarter" idx="31" hasCustomPrompt="1"/>
          </p:nvPr>
        </p:nvSpPr>
        <p:spPr>
          <a:xfrm>
            <a:off x="1734066" y="3804813"/>
            <a:ext cx="2775069" cy="640488"/>
          </a:xfrm>
        </p:spPr>
        <p:txBody>
          <a:bodyPr anchor="ctr">
            <a:noAutofit/>
          </a:bodyPr>
          <a:lstStyle>
            <a:lvl1pPr marL="0" indent="0" algn="l">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Contrary to popular belief, Lorem Ipsum is not simply random text. It has roots in a piece of classical </a:t>
            </a:r>
            <a:r>
              <a:rPr lang="en-US" dirty="0" err="1"/>
              <a:t>aking</a:t>
            </a:r>
            <a:r>
              <a:rPr lang="en-US" dirty="0"/>
              <a:t> it over 2000</a:t>
            </a:r>
          </a:p>
        </p:txBody>
      </p:sp>
      <p:sp>
        <p:nvSpPr>
          <p:cNvPr id="43" name="ตัวแทนข้อความ 2">
            <a:extLst>
              <a:ext uri="{FF2B5EF4-FFF2-40B4-BE49-F238E27FC236}">
                <a16:creationId xmlns:a16="http://schemas.microsoft.com/office/drawing/2014/main" xmlns="" id="{68103838-71BD-45E2-87E8-13F4C6ED79F7}"/>
              </a:ext>
            </a:extLst>
          </p:cNvPr>
          <p:cNvSpPr>
            <a:spLocks noGrp="1"/>
          </p:cNvSpPr>
          <p:nvPr>
            <p:ph type="body" sz="quarter" idx="32" hasCustomPrompt="1"/>
          </p:nvPr>
        </p:nvSpPr>
        <p:spPr>
          <a:xfrm>
            <a:off x="685672" y="2339222"/>
            <a:ext cx="908721" cy="500073"/>
          </a:xfrm>
        </p:spPr>
        <p:txBody>
          <a:bodyPr>
            <a:noAutofit/>
          </a:bodyPr>
          <a:lstStyle>
            <a:lvl1pPr marL="0" indent="0" algn="l">
              <a:buNone/>
              <a:defRPr sz="3200" spc="-150" baseline="0">
                <a:solidFill>
                  <a:schemeClr val="accent3"/>
                </a:solidFill>
                <a:latin typeface="+mj-lt"/>
                <a:cs typeface="+mj-cs"/>
              </a:defRPr>
            </a:lvl1pPr>
          </a:lstStyle>
          <a:p>
            <a:r>
              <a:rPr lang="en-US" sz="1800" dirty="0"/>
              <a:t>30%</a:t>
            </a:r>
          </a:p>
        </p:txBody>
      </p:sp>
      <p:sp>
        <p:nvSpPr>
          <p:cNvPr id="44" name="ตัวแทนข้อความ 2">
            <a:extLst>
              <a:ext uri="{FF2B5EF4-FFF2-40B4-BE49-F238E27FC236}">
                <a16:creationId xmlns:a16="http://schemas.microsoft.com/office/drawing/2014/main" xmlns="" id="{F0F9FB4A-998B-48A8-A8BD-B3E1DCF7B9E5}"/>
              </a:ext>
            </a:extLst>
          </p:cNvPr>
          <p:cNvSpPr>
            <a:spLocks noGrp="1"/>
          </p:cNvSpPr>
          <p:nvPr>
            <p:ph type="body" sz="quarter" idx="33" hasCustomPrompt="1"/>
          </p:nvPr>
        </p:nvSpPr>
        <p:spPr>
          <a:xfrm>
            <a:off x="685672" y="3082618"/>
            <a:ext cx="908721" cy="500073"/>
          </a:xfrm>
        </p:spPr>
        <p:txBody>
          <a:bodyPr>
            <a:noAutofit/>
          </a:bodyPr>
          <a:lstStyle>
            <a:lvl1pPr marL="0" indent="0" algn="l">
              <a:buNone/>
              <a:defRPr sz="3200" spc="-150" baseline="0">
                <a:solidFill>
                  <a:schemeClr val="accent2"/>
                </a:solidFill>
                <a:latin typeface="+mj-lt"/>
                <a:cs typeface="+mj-cs"/>
              </a:defRPr>
            </a:lvl1pPr>
          </a:lstStyle>
          <a:p>
            <a:r>
              <a:rPr lang="en-US" sz="1800" dirty="0"/>
              <a:t>10%</a:t>
            </a:r>
          </a:p>
        </p:txBody>
      </p:sp>
      <p:sp>
        <p:nvSpPr>
          <p:cNvPr id="45" name="ตัวแทนข้อความ 2">
            <a:extLst>
              <a:ext uri="{FF2B5EF4-FFF2-40B4-BE49-F238E27FC236}">
                <a16:creationId xmlns:a16="http://schemas.microsoft.com/office/drawing/2014/main" xmlns="" id="{1F0C218C-A955-4723-B714-EC0858717BF3}"/>
              </a:ext>
            </a:extLst>
          </p:cNvPr>
          <p:cNvSpPr>
            <a:spLocks noGrp="1"/>
          </p:cNvSpPr>
          <p:nvPr>
            <p:ph type="body" sz="quarter" idx="34" hasCustomPrompt="1"/>
          </p:nvPr>
        </p:nvSpPr>
        <p:spPr>
          <a:xfrm>
            <a:off x="685672" y="3826014"/>
            <a:ext cx="908721" cy="500073"/>
          </a:xfrm>
        </p:spPr>
        <p:txBody>
          <a:bodyPr>
            <a:noAutofit/>
          </a:bodyPr>
          <a:lstStyle>
            <a:lvl1pPr marL="0" indent="0" algn="l">
              <a:buNone/>
              <a:defRPr sz="3200" spc="-150" baseline="0">
                <a:solidFill>
                  <a:schemeClr val="accent1"/>
                </a:solidFill>
                <a:latin typeface="+mj-lt"/>
                <a:cs typeface="+mj-cs"/>
              </a:defRPr>
            </a:lvl1pPr>
          </a:lstStyle>
          <a:p>
            <a:r>
              <a:rPr lang="en-US" sz="1800" dirty="0"/>
              <a:t>60%</a:t>
            </a:r>
          </a:p>
        </p:txBody>
      </p:sp>
      <p:sp>
        <p:nvSpPr>
          <p:cNvPr id="7" name="ตัวแทนแผนภูมิ 6">
            <a:extLst>
              <a:ext uri="{FF2B5EF4-FFF2-40B4-BE49-F238E27FC236}">
                <a16:creationId xmlns:a16="http://schemas.microsoft.com/office/drawing/2014/main" xmlns="" id="{CA259EA9-1F63-4910-A153-3C0B4D5CF4F3}"/>
              </a:ext>
            </a:extLst>
          </p:cNvPr>
          <p:cNvSpPr>
            <a:spLocks noGrp="1"/>
          </p:cNvSpPr>
          <p:nvPr>
            <p:ph type="chart" sz="quarter" idx="35" hasCustomPrompt="1"/>
          </p:nvPr>
        </p:nvSpPr>
        <p:spPr>
          <a:xfrm>
            <a:off x="5109467" y="1280928"/>
            <a:ext cx="3116958" cy="3045009"/>
          </a:xfrm>
        </p:spPr>
        <p:txBody>
          <a:bodyPr>
            <a:normAutofit/>
          </a:bodyPr>
          <a:lstStyle>
            <a:lvl1pPr>
              <a:defRPr sz="1600">
                <a:solidFill>
                  <a:schemeClr val="accent1"/>
                </a:solidFill>
                <a:latin typeface="+mj-lt"/>
              </a:defRPr>
            </a:lvl1pPr>
          </a:lstStyle>
          <a:p>
            <a:r>
              <a:rPr lang="en-US" dirty="0"/>
              <a:t>Graph</a:t>
            </a:r>
          </a:p>
        </p:txBody>
      </p:sp>
    </p:spTree>
    <p:extLst>
      <p:ext uri="{BB962C8B-B14F-4D97-AF65-F5344CB8AC3E}">
        <p14:creationId xmlns:p14="http://schemas.microsoft.com/office/powerpoint/2010/main" val="320137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xmlns="" id="{89D9D844-A9B1-4E00-9EE3-84B39E80AED3}"/>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4CDFA051-CFC2-4368-9094-B22F2C3F0B10}"/>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6D1CA1D0-3967-4E87-80C0-3F9C130E631C}"/>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DDB2B62E-2B2C-4599-A313-CA475C7CB920}"/>
              </a:ext>
            </a:extLst>
          </p:cNvPr>
          <p:cNvSpPr/>
          <p:nvPr/>
        </p:nvSpPr>
        <p:spPr>
          <a:xfrm>
            <a:off x="686921" y="433459"/>
            <a:ext cx="241345" cy="269154"/>
          </a:xfrm>
          <a:custGeom>
            <a:avLst/>
            <a:gdLst>
              <a:gd name="connsiteX0" fmla="*/ 231393 w 241345"/>
              <a:gd name="connsiteY0" fmla="*/ 74319 h 269154"/>
              <a:gd name="connsiteX1" fmla="*/ 205682 w 241345"/>
              <a:gd name="connsiteY1" fmla="*/ 35753 h 269154"/>
              <a:gd name="connsiteX2" fmla="*/ 167117 w 241345"/>
              <a:gd name="connsiteY2" fmla="*/ 10043 h 269154"/>
              <a:gd name="connsiteX3" fmla="*/ 120517 w 241345"/>
              <a:gd name="connsiteY3" fmla="*/ 402 h 269154"/>
              <a:gd name="connsiteX4" fmla="*/ 88379 w 241345"/>
              <a:gd name="connsiteY4" fmla="*/ 5222 h 269154"/>
              <a:gd name="connsiteX5" fmla="*/ 35352 w 241345"/>
              <a:gd name="connsiteY5" fmla="*/ 35753 h 269154"/>
              <a:gd name="connsiteX6" fmla="*/ 16069 w 241345"/>
              <a:gd name="connsiteY6" fmla="*/ 59857 h 269154"/>
              <a:gd name="connsiteX7" fmla="*/ 0 w 241345"/>
              <a:gd name="connsiteY7" fmla="*/ 120919 h 269154"/>
              <a:gd name="connsiteX8" fmla="*/ 0 w 241345"/>
              <a:gd name="connsiteY8" fmla="*/ 148236 h 269154"/>
              <a:gd name="connsiteX9" fmla="*/ 9641 w 241345"/>
              <a:gd name="connsiteY9" fmla="*/ 194836 h 269154"/>
              <a:gd name="connsiteX10" fmla="*/ 35352 w 241345"/>
              <a:gd name="connsiteY10" fmla="*/ 233401 h 269154"/>
              <a:gd name="connsiteX11" fmla="*/ 73917 w 241345"/>
              <a:gd name="connsiteY11" fmla="*/ 259111 h 269154"/>
              <a:gd name="connsiteX12" fmla="*/ 120517 w 241345"/>
              <a:gd name="connsiteY12" fmla="*/ 268753 h 269154"/>
              <a:gd name="connsiteX13" fmla="*/ 152655 w 241345"/>
              <a:gd name="connsiteY13" fmla="*/ 263932 h 269154"/>
              <a:gd name="connsiteX14" fmla="*/ 205682 w 241345"/>
              <a:gd name="connsiteY14" fmla="*/ 233401 h 269154"/>
              <a:gd name="connsiteX15" fmla="*/ 224965 w 241345"/>
              <a:gd name="connsiteY15" fmla="*/ 209298 h 269154"/>
              <a:gd name="connsiteX16" fmla="*/ 241034 w 241345"/>
              <a:gd name="connsiteY16" fmla="*/ 148236 h 269154"/>
              <a:gd name="connsiteX17" fmla="*/ 241034 w 241345"/>
              <a:gd name="connsiteY17" fmla="*/ 120919 h 269154"/>
              <a:gd name="connsiteX18" fmla="*/ 231393 w 241345"/>
              <a:gd name="connsiteY18" fmla="*/ 74319 h 26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345" h="269154">
                <a:moveTo>
                  <a:pt x="231393" y="74319"/>
                </a:moveTo>
                <a:cubicBezTo>
                  <a:pt x="226572" y="59857"/>
                  <a:pt x="218537" y="47002"/>
                  <a:pt x="205682" y="35753"/>
                </a:cubicBezTo>
                <a:cubicBezTo>
                  <a:pt x="194434" y="24505"/>
                  <a:pt x="181579" y="16471"/>
                  <a:pt x="167117" y="10043"/>
                </a:cubicBezTo>
                <a:cubicBezTo>
                  <a:pt x="152655" y="2009"/>
                  <a:pt x="136586" y="-1205"/>
                  <a:pt x="120517" y="402"/>
                </a:cubicBezTo>
                <a:cubicBezTo>
                  <a:pt x="109269" y="2009"/>
                  <a:pt x="99627" y="3616"/>
                  <a:pt x="88379" y="5222"/>
                </a:cubicBezTo>
                <a:cubicBezTo>
                  <a:pt x="67490" y="11650"/>
                  <a:pt x="49814" y="21291"/>
                  <a:pt x="35352" y="35753"/>
                </a:cubicBezTo>
                <a:cubicBezTo>
                  <a:pt x="28924" y="43788"/>
                  <a:pt x="22496" y="51822"/>
                  <a:pt x="16069" y="59857"/>
                </a:cubicBezTo>
                <a:cubicBezTo>
                  <a:pt x="4821" y="79139"/>
                  <a:pt x="0" y="98422"/>
                  <a:pt x="0" y="120919"/>
                </a:cubicBezTo>
                <a:lnTo>
                  <a:pt x="0" y="148236"/>
                </a:lnTo>
                <a:cubicBezTo>
                  <a:pt x="0" y="164305"/>
                  <a:pt x="3214" y="180374"/>
                  <a:pt x="9641" y="194836"/>
                </a:cubicBezTo>
                <a:cubicBezTo>
                  <a:pt x="14462" y="209298"/>
                  <a:pt x="22496" y="222153"/>
                  <a:pt x="35352" y="233401"/>
                </a:cubicBezTo>
                <a:cubicBezTo>
                  <a:pt x="46600" y="244649"/>
                  <a:pt x="59455" y="252684"/>
                  <a:pt x="73917" y="259111"/>
                </a:cubicBezTo>
                <a:cubicBezTo>
                  <a:pt x="88379" y="267146"/>
                  <a:pt x="104448" y="270360"/>
                  <a:pt x="120517" y="268753"/>
                </a:cubicBezTo>
                <a:cubicBezTo>
                  <a:pt x="131765" y="267146"/>
                  <a:pt x="141407" y="265539"/>
                  <a:pt x="152655" y="263932"/>
                </a:cubicBezTo>
                <a:cubicBezTo>
                  <a:pt x="173544" y="257505"/>
                  <a:pt x="191220" y="247863"/>
                  <a:pt x="205682" y="233401"/>
                </a:cubicBezTo>
                <a:cubicBezTo>
                  <a:pt x="212110" y="225367"/>
                  <a:pt x="218537" y="217332"/>
                  <a:pt x="224965" y="209298"/>
                </a:cubicBezTo>
                <a:cubicBezTo>
                  <a:pt x="236213" y="190015"/>
                  <a:pt x="241034" y="170732"/>
                  <a:pt x="241034" y="148236"/>
                </a:cubicBezTo>
                <a:lnTo>
                  <a:pt x="241034" y="120919"/>
                </a:lnTo>
                <a:cubicBezTo>
                  <a:pt x="242641" y="104850"/>
                  <a:pt x="237820" y="88781"/>
                  <a:pt x="231393" y="74319"/>
                </a:cubicBezTo>
                <a:close/>
              </a:path>
            </a:pathLst>
          </a:custGeom>
          <a:solidFill>
            <a:srgbClr val="F2F5D8"/>
          </a:solidFill>
          <a:ln w="16064"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A3021C3D-C006-45EC-AA2E-D6FDF767C776}"/>
              </a:ext>
            </a:extLst>
          </p:cNvPr>
          <p:cNvSpPr/>
          <p:nvPr/>
        </p:nvSpPr>
        <p:spPr>
          <a:xfrm>
            <a:off x="225456" y="2903465"/>
            <a:ext cx="294057" cy="270435"/>
          </a:xfrm>
          <a:custGeom>
            <a:avLst/>
            <a:gdLst>
              <a:gd name="connsiteX0" fmla="*/ 289527 w 294057"/>
              <a:gd name="connsiteY0" fmla="*/ 117494 h 270435"/>
              <a:gd name="connsiteX1" fmla="*/ 214003 w 294057"/>
              <a:gd name="connsiteY1" fmla="*/ 21080 h 270435"/>
              <a:gd name="connsiteX2" fmla="*/ 88665 w 294057"/>
              <a:gd name="connsiteY2" fmla="*/ 6618 h 270435"/>
              <a:gd name="connsiteX3" fmla="*/ 16355 w 294057"/>
              <a:gd name="connsiteY3" fmla="*/ 61253 h 270435"/>
              <a:gd name="connsiteX4" fmla="*/ 3500 w 294057"/>
              <a:gd name="connsiteY4" fmla="*/ 154452 h 270435"/>
              <a:gd name="connsiteX5" fmla="*/ 58134 w 294057"/>
              <a:gd name="connsiteY5" fmla="*/ 226763 h 270435"/>
              <a:gd name="connsiteX6" fmla="*/ 91879 w 294057"/>
              <a:gd name="connsiteY6" fmla="*/ 239618 h 270435"/>
              <a:gd name="connsiteX7" fmla="*/ 111162 w 294057"/>
              <a:gd name="connsiteY7" fmla="*/ 254080 h 270435"/>
              <a:gd name="connsiteX8" fmla="*/ 204362 w 294057"/>
              <a:gd name="connsiteY8" fmla="*/ 266935 h 270435"/>
              <a:gd name="connsiteX9" fmla="*/ 276672 w 294057"/>
              <a:gd name="connsiteY9" fmla="*/ 212300 h 270435"/>
              <a:gd name="connsiteX10" fmla="*/ 289527 w 294057"/>
              <a:gd name="connsiteY10" fmla="*/ 117494 h 2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057" h="270435">
                <a:moveTo>
                  <a:pt x="289527" y="117494"/>
                </a:moveTo>
                <a:cubicBezTo>
                  <a:pt x="276672" y="77322"/>
                  <a:pt x="250962" y="41970"/>
                  <a:pt x="214003" y="21080"/>
                </a:cubicBezTo>
                <a:cubicBezTo>
                  <a:pt x="177045" y="191"/>
                  <a:pt x="130445" y="-6237"/>
                  <a:pt x="88665" y="6618"/>
                </a:cubicBezTo>
                <a:cubicBezTo>
                  <a:pt x="59741" y="16260"/>
                  <a:pt x="32424" y="35542"/>
                  <a:pt x="16355" y="61253"/>
                </a:cubicBezTo>
                <a:cubicBezTo>
                  <a:pt x="1893" y="86963"/>
                  <a:pt x="-4534" y="125528"/>
                  <a:pt x="3500" y="154452"/>
                </a:cubicBezTo>
                <a:cubicBezTo>
                  <a:pt x="13141" y="183377"/>
                  <a:pt x="30817" y="212300"/>
                  <a:pt x="58134" y="226763"/>
                </a:cubicBezTo>
                <a:cubicBezTo>
                  <a:pt x="69383" y="231583"/>
                  <a:pt x="79024" y="236404"/>
                  <a:pt x="91879" y="239618"/>
                </a:cubicBezTo>
                <a:cubicBezTo>
                  <a:pt x="98307" y="244438"/>
                  <a:pt x="104734" y="249259"/>
                  <a:pt x="111162" y="254080"/>
                </a:cubicBezTo>
                <a:cubicBezTo>
                  <a:pt x="136872" y="268542"/>
                  <a:pt x="175438" y="274969"/>
                  <a:pt x="204362" y="266935"/>
                </a:cubicBezTo>
                <a:cubicBezTo>
                  <a:pt x="233286" y="257294"/>
                  <a:pt x="262210" y="239618"/>
                  <a:pt x="276672" y="212300"/>
                </a:cubicBezTo>
                <a:cubicBezTo>
                  <a:pt x="292741" y="181770"/>
                  <a:pt x="299168" y="148025"/>
                  <a:pt x="289527" y="117494"/>
                </a:cubicBezTo>
                <a:close/>
              </a:path>
            </a:pathLst>
          </a:custGeom>
          <a:solidFill>
            <a:srgbClr val="F2F5D8"/>
          </a:solidFill>
          <a:ln w="16064"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6F4D2039-BCA3-4B1F-8E0E-056C88BCB963}"/>
              </a:ext>
            </a:extLst>
          </p:cNvPr>
          <p:cNvSpPr/>
          <p:nvPr/>
        </p:nvSpPr>
        <p:spPr>
          <a:xfrm>
            <a:off x="2966992" y="4804610"/>
            <a:ext cx="295889" cy="241033"/>
          </a:xfrm>
          <a:custGeom>
            <a:avLst/>
            <a:gdLst>
              <a:gd name="connsiteX0" fmla="*/ 260427 w 295889"/>
              <a:gd name="connsiteY0" fmla="*/ 35352 h 241033"/>
              <a:gd name="connsiteX1" fmla="*/ 175262 w 295889"/>
              <a:gd name="connsiteY1" fmla="*/ 0 h 241033"/>
              <a:gd name="connsiteX2" fmla="*/ 120628 w 295889"/>
              <a:gd name="connsiteY2" fmla="*/ 0 h 241033"/>
              <a:gd name="connsiteX3" fmla="*/ 35462 w 295889"/>
              <a:gd name="connsiteY3" fmla="*/ 35352 h 241033"/>
              <a:gd name="connsiteX4" fmla="*/ 111 w 295889"/>
              <a:gd name="connsiteY4" fmla="*/ 120517 h 241033"/>
              <a:gd name="connsiteX5" fmla="*/ 35462 w 295889"/>
              <a:gd name="connsiteY5" fmla="*/ 205682 h 241033"/>
              <a:gd name="connsiteX6" fmla="*/ 120628 w 295889"/>
              <a:gd name="connsiteY6" fmla="*/ 241034 h 241033"/>
              <a:gd name="connsiteX7" fmla="*/ 175262 w 295889"/>
              <a:gd name="connsiteY7" fmla="*/ 241034 h 241033"/>
              <a:gd name="connsiteX8" fmla="*/ 260427 w 295889"/>
              <a:gd name="connsiteY8" fmla="*/ 205682 h 241033"/>
              <a:gd name="connsiteX9" fmla="*/ 295779 w 295889"/>
              <a:gd name="connsiteY9" fmla="*/ 120517 h 241033"/>
              <a:gd name="connsiteX10" fmla="*/ 260427 w 295889"/>
              <a:gd name="connsiteY10" fmla="*/ 35352 h 24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89" h="241033">
                <a:moveTo>
                  <a:pt x="260427" y="35352"/>
                </a:moveTo>
                <a:cubicBezTo>
                  <a:pt x="236324" y="14462"/>
                  <a:pt x="207400" y="0"/>
                  <a:pt x="175262" y="0"/>
                </a:cubicBezTo>
                <a:lnTo>
                  <a:pt x="120628" y="0"/>
                </a:lnTo>
                <a:cubicBezTo>
                  <a:pt x="90097" y="0"/>
                  <a:pt x="57959" y="12855"/>
                  <a:pt x="35462" y="35352"/>
                </a:cubicBezTo>
                <a:cubicBezTo>
                  <a:pt x="14573" y="56241"/>
                  <a:pt x="-1496" y="89986"/>
                  <a:pt x="111" y="120517"/>
                </a:cubicBezTo>
                <a:cubicBezTo>
                  <a:pt x="1718" y="151048"/>
                  <a:pt x="11359" y="184793"/>
                  <a:pt x="35462" y="205682"/>
                </a:cubicBezTo>
                <a:cubicBezTo>
                  <a:pt x="59566" y="226572"/>
                  <a:pt x="88490" y="241034"/>
                  <a:pt x="120628" y="241034"/>
                </a:cubicBezTo>
                <a:lnTo>
                  <a:pt x="175262" y="241034"/>
                </a:lnTo>
                <a:cubicBezTo>
                  <a:pt x="205793" y="241034"/>
                  <a:pt x="237931" y="228179"/>
                  <a:pt x="260427" y="205682"/>
                </a:cubicBezTo>
                <a:cubicBezTo>
                  <a:pt x="281317" y="184793"/>
                  <a:pt x="297386" y="151048"/>
                  <a:pt x="295779" y="120517"/>
                </a:cubicBezTo>
                <a:cubicBezTo>
                  <a:pt x="294172" y="89986"/>
                  <a:pt x="284531" y="57848"/>
                  <a:pt x="260427" y="35352"/>
                </a:cubicBezTo>
                <a:close/>
              </a:path>
            </a:pathLst>
          </a:custGeom>
          <a:solidFill>
            <a:srgbClr val="F2F5D8"/>
          </a:solidFill>
          <a:ln w="16064"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3F8D1A2A-5FBF-406F-9B2E-6B78CBFB3CFC}"/>
              </a:ext>
            </a:extLst>
          </p:cNvPr>
          <p:cNvSpPr/>
          <p:nvPr/>
        </p:nvSpPr>
        <p:spPr>
          <a:xfrm>
            <a:off x="876133" y="4614997"/>
            <a:ext cx="269154" cy="268350"/>
          </a:xfrm>
          <a:custGeom>
            <a:avLst/>
            <a:gdLst>
              <a:gd name="connsiteX0" fmla="*/ 259111 w 269154"/>
              <a:gd name="connsiteY0" fmla="*/ 73917 h 268350"/>
              <a:gd name="connsiteX1" fmla="*/ 233401 w 269154"/>
              <a:gd name="connsiteY1" fmla="*/ 35351 h 268350"/>
              <a:gd name="connsiteX2" fmla="*/ 209298 w 269154"/>
              <a:gd name="connsiteY2" fmla="*/ 16069 h 268350"/>
              <a:gd name="connsiteX3" fmla="*/ 148236 w 269154"/>
              <a:gd name="connsiteY3" fmla="*/ 0 h 268350"/>
              <a:gd name="connsiteX4" fmla="*/ 116098 w 269154"/>
              <a:gd name="connsiteY4" fmla="*/ 4820 h 268350"/>
              <a:gd name="connsiteX5" fmla="*/ 63071 w 269154"/>
              <a:gd name="connsiteY5" fmla="*/ 35351 h 268350"/>
              <a:gd name="connsiteX6" fmla="*/ 35753 w 269154"/>
              <a:gd name="connsiteY6" fmla="*/ 62669 h 268350"/>
              <a:gd name="connsiteX7" fmla="*/ 10043 w 269154"/>
              <a:gd name="connsiteY7" fmla="*/ 101234 h 268350"/>
              <a:gd name="connsiteX8" fmla="*/ 402 w 269154"/>
              <a:gd name="connsiteY8" fmla="*/ 147834 h 268350"/>
              <a:gd name="connsiteX9" fmla="*/ 10043 w 269154"/>
              <a:gd name="connsiteY9" fmla="*/ 194434 h 268350"/>
              <a:gd name="connsiteX10" fmla="*/ 35753 w 269154"/>
              <a:gd name="connsiteY10" fmla="*/ 233000 h 268350"/>
              <a:gd name="connsiteX11" fmla="*/ 59857 w 269154"/>
              <a:gd name="connsiteY11" fmla="*/ 252282 h 268350"/>
              <a:gd name="connsiteX12" fmla="*/ 120919 w 269154"/>
              <a:gd name="connsiteY12" fmla="*/ 268351 h 268350"/>
              <a:gd name="connsiteX13" fmla="*/ 153057 w 269154"/>
              <a:gd name="connsiteY13" fmla="*/ 263530 h 268350"/>
              <a:gd name="connsiteX14" fmla="*/ 206084 w 269154"/>
              <a:gd name="connsiteY14" fmla="*/ 233000 h 268350"/>
              <a:gd name="connsiteX15" fmla="*/ 233401 w 269154"/>
              <a:gd name="connsiteY15" fmla="*/ 205682 h 268350"/>
              <a:gd name="connsiteX16" fmla="*/ 259111 w 269154"/>
              <a:gd name="connsiteY16" fmla="*/ 167117 h 268350"/>
              <a:gd name="connsiteX17" fmla="*/ 268753 w 269154"/>
              <a:gd name="connsiteY17" fmla="*/ 120517 h 268350"/>
              <a:gd name="connsiteX18" fmla="*/ 259111 w 269154"/>
              <a:gd name="connsiteY18" fmla="*/ 73917 h 2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154" h="268350">
                <a:moveTo>
                  <a:pt x="259111" y="73917"/>
                </a:moveTo>
                <a:cubicBezTo>
                  <a:pt x="254291" y="59455"/>
                  <a:pt x="246256" y="46600"/>
                  <a:pt x="233401" y="35351"/>
                </a:cubicBezTo>
                <a:cubicBezTo>
                  <a:pt x="225367" y="28924"/>
                  <a:pt x="217332" y="22496"/>
                  <a:pt x="209298" y="16069"/>
                </a:cubicBezTo>
                <a:cubicBezTo>
                  <a:pt x="190015" y="4820"/>
                  <a:pt x="170732" y="0"/>
                  <a:pt x="148236" y="0"/>
                </a:cubicBezTo>
                <a:cubicBezTo>
                  <a:pt x="136988" y="1607"/>
                  <a:pt x="127346" y="3213"/>
                  <a:pt x="116098" y="4820"/>
                </a:cubicBezTo>
                <a:cubicBezTo>
                  <a:pt x="95208" y="11248"/>
                  <a:pt x="77533" y="20889"/>
                  <a:pt x="63071" y="35351"/>
                </a:cubicBezTo>
                <a:cubicBezTo>
                  <a:pt x="53429" y="44993"/>
                  <a:pt x="45395" y="53027"/>
                  <a:pt x="35753" y="62669"/>
                </a:cubicBezTo>
                <a:cubicBezTo>
                  <a:pt x="24505" y="73917"/>
                  <a:pt x="16471" y="86772"/>
                  <a:pt x="10043" y="101234"/>
                </a:cubicBezTo>
                <a:cubicBezTo>
                  <a:pt x="2009" y="115696"/>
                  <a:pt x="-1205" y="131765"/>
                  <a:pt x="402" y="147834"/>
                </a:cubicBezTo>
                <a:cubicBezTo>
                  <a:pt x="402" y="163903"/>
                  <a:pt x="3616" y="179972"/>
                  <a:pt x="10043" y="194434"/>
                </a:cubicBezTo>
                <a:cubicBezTo>
                  <a:pt x="14864" y="208896"/>
                  <a:pt x="22898" y="221751"/>
                  <a:pt x="35753" y="233000"/>
                </a:cubicBezTo>
                <a:cubicBezTo>
                  <a:pt x="43788" y="239427"/>
                  <a:pt x="51822" y="245854"/>
                  <a:pt x="59857" y="252282"/>
                </a:cubicBezTo>
                <a:cubicBezTo>
                  <a:pt x="79140" y="263530"/>
                  <a:pt x="98422" y="268351"/>
                  <a:pt x="120919" y="268351"/>
                </a:cubicBezTo>
                <a:cubicBezTo>
                  <a:pt x="132167" y="266744"/>
                  <a:pt x="141808" y="265137"/>
                  <a:pt x="153057" y="263530"/>
                </a:cubicBezTo>
                <a:cubicBezTo>
                  <a:pt x="173946" y="257103"/>
                  <a:pt x="191622" y="247461"/>
                  <a:pt x="206084" y="233000"/>
                </a:cubicBezTo>
                <a:lnTo>
                  <a:pt x="233401" y="205682"/>
                </a:lnTo>
                <a:cubicBezTo>
                  <a:pt x="244649" y="194434"/>
                  <a:pt x="252684" y="181579"/>
                  <a:pt x="259111" y="167117"/>
                </a:cubicBezTo>
                <a:cubicBezTo>
                  <a:pt x="267146" y="152655"/>
                  <a:pt x="270360" y="136586"/>
                  <a:pt x="268753" y="120517"/>
                </a:cubicBezTo>
                <a:cubicBezTo>
                  <a:pt x="270360" y="104448"/>
                  <a:pt x="267146" y="88379"/>
                  <a:pt x="259111" y="73917"/>
                </a:cubicBezTo>
                <a:close/>
              </a:path>
            </a:pathLst>
          </a:custGeom>
          <a:solidFill>
            <a:srgbClr val="F2F5D8"/>
          </a:solidFill>
          <a:ln w="16064"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0B81869A-5930-44AB-8A4F-3D2882B80F5C}"/>
              </a:ext>
            </a:extLst>
          </p:cNvPr>
          <p:cNvSpPr/>
          <p:nvPr/>
        </p:nvSpPr>
        <p:spPr>
          <a:xfrm>
            <a:off x="2400271" y="1275873"/>
            <a:ext cx="233803" cy="241033"/>
          </a:xfrm>
          <a:custGeom>
            <a:avLst/>
            <a:gdLst>
              <a:gd name="connsiteX0" fmla="*/ 116902 w 233803"/>
              <a:gd name="connsiteY0" fmla="*/ 0 h 241033"/>
              <a:gd name="connsiteX1" fmla="*/ 116902 w 233803"/>
              <a:gd name="connsiteY1" fmla="*/ 241034 h 241033"/>
              <a:gd name="connsiteX2" fmla="*/ 116902 w 233803"/>
              <a:gd name="connsiteY2" fmla="*/ 0 h 241033"/>
            </a:gdLst>
            <a:ahLst/>
            <a:cxnLst>
              <a:cxn ang="0">
                <a:pos x="connsiteX0" y="connsiteY0"/>
              </a:cxn>
              <a:cxn ang="0">
                <a:pos x="connsiteX1" y="connsiteY1"/>
              </a:cxn>
              <a:cxn ang="0">
                <a:pos x="connsiteX2" y="connsiteY2"/>
              </a:cxn>
            </a:cxnLst>
            <a:rect l="l" t="t" r="r" b="b"/>
            <a:pathLst>
              <a:path w="233803" h="241033">
                <a:moveTo>
                  <a:pt x="116902" y="0"/>
                </a:moveTo>
                <a:cubicBezTo>
                  <a:pt x="-38967" y="0"/>
                  <a:pt x="-38967" y="241034"/>
                  <a:pt x="116902" y="241034"/>
                </a:cubicBezTo>
                <a:cubicBezTo>
                  <a:pt x="272770" y="241034"/>
                  <a:pt x="272770" y="0"/>
                  <a:pt x="116902" y="0"/>
                </a:cubicBezTo>
                <a:close/>
              </a:path>
            </a:pathLst>
          </a:custGeom>
          <a:solidFill>
            <a:srgbClr val="F2F5D8"/>
          </a:solidFill>
          <a:ln w="16064"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B241CF2B-5038-4856-A1C9-2C9A5EB443BA}"/>
              </a:ext>
            </a:extLst>
          </p:cNvPr>
          <p:cNvSpPr/>
          <p:nvPr/>
        </p:nvSpPr>
        <p:spPr>
          <a:xfrm>
            <a:off x="2808422" y="54634"/>
            <a:ext cx="233201" cy="241033"/>
          </a:xfrm>
          <a:custGeom>
            <a:avLst/>
            <a:gdLst>
              <a:gd name="connsiteX0" fmla="*/ 116901 w 233201"/>
              <a:gd name="connsiteY0" fmla="*/ 0 h 241033"/>
              <a:gd name="connsiteX1" fmla="*/ 116901 w 233201"/>
              <a:gd name="connsiteY1" fmla="*/ 241034 h 241033"/>
              <a:gd name="connsiteX2" fmla="*/ 116901 w 233201"/>
              <a:gd name="connsiteY2" fmla="*/ 0 h 241033"/>
            </a:gdLst>
            <a:ahLst/>
            <a:cxnLst>
              <a:cxn ang="0">
                <a:pos x="connsiteX0" y="connsiteY0"/>
              </a:cxn>
              <a:cxn ang="0">
                <a:pos x="connsiteX1" y="connsiteY1"/>
              </a:cxn>
              <a:cxn ang="0">
                <a:pos x="connsiteX2" y="connsiteY2"/>
              </a:cxn>
            </a:cxnLst>
            <a:rect l="l" t="t" r="r" b="b"/>
            <a:pathLst>
              <a:path w="233201" h="241033">
                <a:moveTo>
                  <a:pt x="116901" y="0"/>
                </a:moveTo>
                <a:cubicBezTo>
                  <a:pt x="-38967" y="0"/>
                  <a:pt x="-38967" y="241034"/>
                  <a:pt x="116901" y="241034"/>
                </a:cubicBezTo>
                <a:cubicBezTo>
                  <a:pt x="271163" y="241034"/>
                  <a:pt x="272770" y="0"/>
                  <a:pt x="116901" y="0"/>
                </a:cubicBezTo>
                <a:close/>
              </a:path>
            </a:pathLst>
          </a:custGeom>
          <a:solidFill>
            <a:srgbClr val="F2F5D8"/>
          </a:solidFill>
          <a:ln w="16064"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9EDE26F5-415C-4B03-93E6-2794AA1D7448}"/>
              </a:ext>
            </a:extLst>
          </p:cNvPr>
          <p:cNvSpPr/>
          <p:nvPr/>
        </p:nvSpPr>
        <p:spPr>
          <a:xfrm>
            <a:off x="4301225" y="1004308"/>
            <a:ext cx="233803" cy="241033"/>
          </a:xfrm>
          <a:custGeom>
            <a:avLst/>
            <a:gdLst>
              <a:gd name="connsiteX0" fmla="*/ 116901 w 233803"/>
              <a:gd name="connsiteY0" fmla="*/ 0 h 241033"/>
              <a:gd name="connsiteX1" fmla="*/ 116901 w 233803"/>
              <a:gd name="connsiteY1" fmla="*/ 241034 h 241033"/>
              <a:gd name="connsiteX2" fmla="*/ 116901 w 233803"/>
              <a:gd name="connsiteY2" fmla="*/ 0 h 241033"/>
            </a:gdLst>
            <a:ahLst/>
            <a:cxnLst>
              <a:cxn ang="0">
                <a:pos x="connsiteX0" y="connsiteY0"/>
              </a:cxn>
              <a:cxn ang="0">
                <a:pos x="connsiteX1" y="connsiteY1"/>
              </a:cxn>
              <a:cxn ang="0">
                <a:pos x="connsiteX2" y="connsiteY2"/>
              </a:cxn>
            </a:cxnLst>
            <a:rect l="l" t="t" r="r" b="b"/>
            <a:pathLst>
              <a:path w="233803" h="241033">
                <a:moveTo>
                  <a:pt x="116901" y="0"/>
                </a:moveTo>
                <a:cubicBezTo>
                  <a:pt x="-38967" y="0"/>
                  <a:pt x="-38967" y="241034"/>
                  <a:pt x="116901" y="241034"/>
                </a:cubicBezTo>
                <a:cubicBezTo>
                  <a:pt x="272770" y="241034"/>
                  <a:pt x="272770" y="0"/>
                  <a:pt x="116901" y="0"/>
                </a:cubicBezTo>
                <a:close/>
              </a:path>
            </a:pathLst>
          </a:custGeom>
          <a:solidFill>
            <a:srgbClr val="F2F5D8"/>
          </a:solidFill>
          <a:ln w="16064"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D5AA17DE-BD54-4CFD-A368-750B73BF9DB9}"/>
              </a:ext>
            </a:extLst>
          </p:cNvPr>
          <p:cNvSpPr/>
          <p:nvPr/>
        </p:nvSpPr>
        <p:spPr>
          <a:xfrm>
            <a:off x="4789721" y="0"/>
            <a:ext cx="233802" cy="241033"/>
          </a:xfrm>
          <a:custGeom>
            <a:avLst/>
            <a:gdLst>
              <a:gd name="connsiteX0" fmla="*/ 116901 w 233802"/>
              <a:gd name="connsiteY0" fmla="*/ 0 h 241033"/>
              <a:gd name="connsiteX1" fmla="*/ 116901 w 233802"/>
              <a:gd name="connsiteY1" fmla="*/ 241034 h 241033"/>
              <a:gd name="connsiteX2" fmla="*/ 116901 w 233802"/>
              <a:gd name="connsiteY2" fmla="*/ 0 h 241033"/>
            </a:gdLst>
            <a:ahLst/>
            <a:cxnLst>
              <a:cxn ang="0">
                <a:pos x="connsiteX0" y="connsiteY0"/>
              </a:cxn>
              <a:cxn ang="0">
                <a:pos x="connsiteX1" y="connsiteY1"/>
              </a:cxn>
              <a:cxn ang="0">
                <a:pos x="connsiteX2" y="connsiteY2"/>
              </a:cxn>
            </a:cxnLst>
            <a:rect l="l" t="t" r="r" b="b"/>
            <a:pathLst>
              <a:path w="233802" h="241033">
                <a:moveTo>
                  <a:pt x="116901" y="0"/>
                </a:moveTo>
                <a:cubicBezTo>
                  <a:pt x="-38967" y="0"/>
                  <a:pt x="-38967" y="241034"/>
                  <a:pt x="116901" y="241034"/>
                </a:cubicBezTo>
                <a:cubicBezTo>
                  <a:pt x="272770" y="241034"/>
                  <a:pt x="272770" y="0"/>
                  <a:pt x="116901" y="0"/>
                </a:cubicBezTo>
                <a:close/>
              </a:path>
            </a:pathLst>
          </a:custGeom>
          <a:solidFill>
            <a:srgbClr val="F2F5D8"/>
          </a:solidFill>
          <a:ln w="16064"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E76E80E3-D58B-4B36-A15D-2AFC820BED95}"/>
              </a:ext>
            </a:extLst>
          </p:cNvPr>
          <p:cNvSpPr/>
          <p:nvPr/>
        </p:nvSpPr>
        <p:spPr>
          <a:xfrm>
            <a:off x="6685342" y="543129"/>
            <a:ext cx="295889" cy="241033"/>
          </a:xfrm>
          <a:custGeom>
            <a:avLst/>
            <a:gdLst>
              <a:gd name="connsiteX0" fmla="*/ 260428 w 295889"/>
              <a:gd name="connsiteY0" fmla="*/ 35352 h 241033"/>
              <a:gd name="connsiteX1" fmla="*/ 175262 w 295889"/>
              <a:gd name="connsiteY1" fmla="*/ 0 h 241033"/>
              <a:gd name="connsiteX2" fmla="*/ 120628 w 295889"/>
              <a:gd name="connsiteY2" fmla="*/ 0 h 241033"/>
              <a:gd name="connsiteX3" fmla="*/ 35463 w 295889"/>
              <a:gd name="connsiteY3" fmla="*/ 35352 h 241033"/>
              <a:gd name="connsiteX4" fmla="*/ 111 w 295889"/>
              <a:gd name="connsiteY4" fmla="*/ 120517 h 241033"/>
              <a:gd name="connsiteX5" fmla="*/ 35463 w 295889"/>
              <a:gd name="connsiteY5" fmla="*/ 205682 h 241033"/>
              <a:gd name="connsiteX6" fmla="*/ 120628 w 295889"/>
              <a:gd name="connsiteY6" fmla="*/ 241034 h 241033"/>
              <a:gd name="connsiteX7" fmla="*/ 175262 w 295889"/>
              <a:gd name="connsiteY7" fmla="*/ 241034 h 241033"/>
              <a:gd name="connsiteX8" fmla="*/ 260428 w 295889"/>
              <a:gd name="connsiteY8" fmla="*/ 205682 h 241033"/>
              <a:gd name="connsiteX9" fmla="*/ 295779 w 295889"/>
              <a:gd name="connsiteY9" fmla="*/ 120517 h 241033"/>
              <a:gd name="connsiteX10" fmla="*/ 260428 w 295889"/>
              <a:gd name="connsiteY10" fmla="*/ 35352 h 24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89" h="241033">
                <a:moveTo>
                  <a:pt x="260428" y="35352"/>
                </a:moveTo>
                <a:cubicBezTo>
                  <a:pt x="236324" y="14462"/>
                  <a:pt x="207400" y="0"/>
                  <a:pt x="175262" y="0"/>
                </a:cubicBezTo>
                <a:lnTo>
                  <a:pt x="120628" y="0"/>
                </a:lnTo>
                <a:cubicBezTo>
                  <a:pt x="90097" y="0"/>
                  <a:pt x="57959" y="12855"/>
                  <a:pt x="35463" y="35352"/>
                </a:cubicBezTo>
                <a:cubicBezTo>
                  <a:pt x="14573" y="56241"/>
                  <a:pt x="-1496" y="89986"/>
                  <a:pt x="111" y="120517"/>
                </a:cubicBezTo>
                <a:cubicBezTo>
                  <a:pt x="1718" y="151048"/>
                  <a:pt x="11359" y="184793"/>
                  <a:pt x="35463" y="205682"/>
                </a:cubicBezTo>
                <a:cubicBezTo>
                  <a:pt x="59566" y="226572"/>
                  <a:pt x="88490" y="241034"/>
                  <a:pt x="120628" y="241034"/>
                </a:cubicBezTo>
                <a:lnTo>
                  <a:pt x="175262" y="241034"/>
                </a:lnTo>
                <a:cubicBezTo>
                  <a:pt x="205793" y="241034"/>
                  <a:pt x="237931" y="228179"/>
                  <a:pt x="260428" y="205682"/>
                </a:cubicBezTo>
                <a:cubicBezTo>
                  <a:pt x="281317" y="184793"/>
                  <a:pt x="297386" y="151048"/>
                  <a:pt x="295779" y="120517"/>
                </a:cubicBezTo>
                <a:cubicBezTo>
                  <a:pt x="295779" y="88379"/>
                  <a:pt x="284531" y="56241"/>
                  <a:pt x="260428" y="35352"/>
                </a:cubicBezTo>
                <a:close/>
              </a:path>
            </a:pathLst>
          </a:custGeom>
          <a:solidFill>
            <a:srgbClr val="F2F5D8"/>
          </a:solidFill>
          <a:ln w="16064"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FFAAEEF5-AB3F-482E-968A-242B186955FC}"/>
              </a:ext>
            </a:extLst>
          </p:cNvPr>
          <p:cNvSpPr/>
          <p:nvPr/>
        </p:nvSpPr>
        <p:spPr>
          <a:xfrm>
            <a:off x="6931307" y="2117774"/>
            <a:ext cx="241033" cy="295889"/>
          </a:xfrm>
          <a:custGeom>
            <a:avLst/>
            <a:gdLst>
              <a:gd name="connsiteX0" fmla="*/ 205683 w 241033"/>
              <a:gd name="connsiteY0" fmla="*/ 35462 h 295889"/>
              <a:gd name="connsiteX1" fmla="*/ 120517 w 241033"/>
              <a:gd name="connsiteY1" fmla="*/ 111 h 295889"/>
              <a:gd name="connsiteX2" fmla="*/ 35352 w 241033"/>
              <a:gd name="connsiteY2" fmla="*/ 35462 h 295889"/>
              <a:gd name="connsiteX3" fmla="*/ 0 w 241033"/>
              <a:gd name="connsiteY3" fmla="*/ 120628 h 295889"/>
              <a:gd name="connsiteX4" fmla="*/ 0 w 241033"/>
              <a:gd name="connsiteY4" fmla="*/ 175262 h 295889"/>
              <a:gd name="connsiteX5" fmla="*/ 35352 w 241033"/>
              <a:gd name="connsiteY5" fmla="*/ 260427 h 295889"/>
              <a:gd name="connsiteX6" fmla="*/ 120517 w 241033"/>
              <a:gd name="connsiteY6" fmla="*/ 295779 h 295889"/>
              <a:gd name="connsiteX7" fmla="*/ 205683 w 241033"/>
              <a:gd name="connsiteY7" fmla="*/ 260427 h 295889"/>
              <a:gd name="connsiteX8" fmla="*/ 241034 w 241033"/>
              <a:gd name="connsiteY8" fmla="*/ 175262 h 295889"/>
              <a:gd name="connsiteX9" fmla="*/ 241034 w 241033"/>
              <a:gd name="connsiteY9" fmla="*/ 120628 h 295889"/>
              <a:gd name="connsiteX10" fmla="*/ 205683 w 241033"/>
              <a:gd name="connsiteY10" fmla="*/ 35462 h 29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033" h="295889">
                <a:moveTo>
                  <a:pt x="205683" y="35462"/>
                </a:moveTo>
                <a:cubicBezTo>
                  <a:pt x="184793" y="14573"/>
                  <a:pt x="151048" y="-1496"/>
                  <a:pt x="120517" y="111"/>
                </a:cubicBezTo>
                <a:cubicBezTo>
                  <a:pt x="89986" y="1718"/>
                  <a:pt x="56241" y="11359"/>
                  <a:pt x="35352" y="35462"/>
                </a:cubicBezTo>
                <a:cubicBezTo>
                  <a:pt x="14462" y="59566"/>
                  <a:pt x="0" y="88490"/>
                  <a:pt x="0" y="120628"/>
                </a:cubicBezTo>
                <a:lnTo>
                  <a:pt x="0" y="175262"/>
                </a:lnTo>
                <a:cubicBezTo>
                  <a:pt x="0" y="205793"/>
                  <a:pt x="12855" y="237931"/>
                  <a:pt x="35352" y="260427"/>
                </a:cubicBezTo>
                <a:cubicBezTo>
                  <a:pt x="56241" y="281317"/>
                  <a:pt x="89986" y="297386"/>
                  <a:pt x="120517" y="295779"/>
                </a:cubicBezTo>
                <a:cubicBezTo>
                  <a:pt x="151048" y="294172"/>
                  <a:pt x="184793" y="284531"/>
                  <a:pt x="205683" y="260427"/>
                </a:cubicBezTo>
                <a:cubicBezTo>
                  <a:pt x="226572" y="236324"/>
                  <a:pt x="241034" y="207400"/>
                  <a:pt x="241034" y="175262"/>
                </a:cubicBezTo>
                <a:lnTo>
                  <a:pt x="241034" y="120628"/>
                </a:lnTo>
                <a:cubicBezTo>
                  <a:pt x="241034" y="88490"/>
                  <a:pt x="226572" y="56352"/>
                  <a:pt x="205683" y="35462"/>
                </a:cubicBezTo>
                <a:close/>
              </a:path>
            </a:pathLst>
          </a:custGeom>
          <a:solidFill>
            <a:srgbClr val="F2F5D8"/>
          </a:solidFill>
          <a:ln w="16064"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08B5B857-C4A2-49F7-9872-F075FFA91A32}"/>
              </a:ext>
            </a:extLst>
          </p:cNvPr>
          <p:cNvSpPr/>
          <p:nvPr/>
        </p:nvSpPr>
        <p:spPr>
          <a:xfrm>
            <a:off x="8888905" y="406543"/>
            <a:ext cx="233802" cy="241033"/>
          </a:xfrm>
          <a:custGeom>
            <a:avLst/>
            <a:gdLst>
              <a:gd name="connsiteX0" fmla="*/ 116902 w 233802"/>
              <a:gd name="connsiteY0" fmla="*/ 0 h 241033"/>
              <a:gd name="connsiteX1" fmla="*/ 116902 w 233802"/>
              <a:gd name="connsiteY1" fmla="*/ 241034 h 241033"/>
              <a:gd name="connsiteX2" fmla="*/ 116902 w 233802"/>
              <a:gd name="connsiteY2" fmla="*/ 0 h 241033"/>
            </a:gdLst>
            <a:ahLst/>
            <a:cxnLst>
              <a:cxn ang="0">
                <a:pos x="connsiteX0" y="connsiteY0"/>
              </a:cxn>
              <a:cxn ang="0">
                <a:pos x="connsiteX1" y="connsiteY1"/>
              </a:cxn>
              <a:cxn ang="0">
                <a:pos x="connsiteX2" y="connsiteY2"/>
              </a:cxn>
            </a:cxnLst>
            <a:rect l="l" t="t" r="r" b="b"/>
            <a:pathLst>
              <a:path w="233802" h="241033">
                <a:moveTo>
                  <a:pt x="116902" y="0"/>
                </a:moveTo>
                <a:cubicBezTo>
                  <a:pt x="-38967" y="0"/>
                  <a:pt x="-38967" y="241034"/>
                  <a:pt x="116902" y="241034"/>
                </a:cubicBezTo>
                <a:cubicBezTo>
                  <a:pt x="272769" y="241034"/>
                  <a:pt x="272769" y="0"/>
                  <a:pt x="116902" y="0"/>
                </a:cubicBezTo>
                <a:close/>
              </a:path>
            </a:pathLst>
          </a:custGeom>
          <a:solidFill>
            <a:srgbClr val="F2F5D8"/>
          </a:solidFill>
          <a:ln w="16064"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63A23791-6143-476D-BD1D-CA9E96C9B797}"/>
              </a:ext>
            </a:extLst>
          </p:cNvPr>
          <p:cNvSpPr/>
          <p:nvPr/>
        </p:nvSpPr>
        <p:spPr>
          <a:xfrm>
            <a:off x="8916223" y="2768676"/>
            <a:ext cx="233200" cy="241033"/>
          </a:xfrm>
          <a:custGeom>
            <a:avLst/>
            <a:gdLst>
              <a:gd name="connsiteX0" fmla="*/ 116901 w 233200"/>
              <a:gd name="connsiteY0" fmla="*/ 0 h 241033"/>
              <a:gd name="connsiteX1" fmla="*/ 116901 w 233200"/>
              <a:gd name="connsiteY1" fmla="*/ 241034 h 241033"/>
              <a:gd name="connsiteX2" fmla="*/ 116901 w 233200"/>
              <a:gd name="connsiteY2" fmla="*/ 0 h 241033"/>
            </a:gdLst>
            <a:ahLst/>
            <a:cxnLst>
              <a:cxn ang="0">
                <a:pos x="connsiteX0" y="connsiteY0"/>
              </a:cxn>
              <a:cxn ang="0">
                <a:pos x="connsiteX1" y="connsiteY1"/>
              </a:cxn>
              <a:cxn ang="0">
                <a:pos x="connsiteX2" y="connsiteY2"/>
              </a:cxn>
            </a:cxnLst>
            <a:rect l="l" t="t" r="r" b="b"/>
            <a:pathLst>
              <a:path w="233200" h="241033">
                <a:moveTo>
                  <a:pt x="116901" y="0"/>
                </a:moveTo>
                <a:cubicBezTo>
                  <a:pt x="-38967" y="0"/>
                  <a:pt x="-38967" y="241034"/>
                  <a:pt x="116901" y="241034"/>
                </a:cubicBezTo>
                <a:cubicBezTo>
                  <a:pt x="271163" y="241034"/>
                  <a:pt x="272770" y="0"/>
                  <a:pt x="116901" y="0"/>
                </a:cubicBezTo>
                <a:close/>
              </a:path>
            </a:pathLst>
          </a:custGeom>
          <a:solidFill>
            <a:srgbClr val="F2F5D8"/>
          </a:solidFill>
          <a:ln w="16064"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A2377842-EF1C-4029-BC46-E796E980BC45}"/>
              </a:ext>
            </a:extLst>
          </p:cNvPr>
          <p:cNvSpPr/>
          <p:nvPr/>
        </p:nvSpPr>
        <p:spPr>
          <a:xfrm>
            <a:off x="7771713" y="4749574"/>
            <a:ext cx="241435" cy="269154"/>
          </a:xfrm>
          <a:custGeom>
            <a:avLst/>
            <a:gdLst>
              <a:gd name="connsiteX0" fmla="*/ 231393 w 241435"/>
              <a:gd name="connsiteY0" fmla="*/ 74319 h 269154"/>
              <a:gd name="connsiteX1" fmla="*/ 205682 w 241435"/>
              <a:gd name="connsiteY1" fmla="*/ 35753 h 269154"/>
              <a:gd name="connsiteX2" fmla="*/ 167117 w 241435"/>
              <a:gd name="connsiteY2" fmla="*/ 10043 h 269154"/>
              <a:gd name="connsiteX3" fmla="*/ 120517 w 241435"/>
              <a:gd name="connsiteY3" fmla="*/ 402 h 269154"/>
              <a:gd name="connsiteX4" fmla="*/ 88379 w 241435"/>
              <a:gd name="connsiteY4" fmla="*/ 5222 h 269154"/>
              <a:gd name="connsiteX5" fmla="*/ 35351 w 241435"/>
              <a:gd name="connsiteY5" fmla="*/ 35753 h 269154"/>
              <a:gd name="connsiteX6" fmla="*/ 16069 w 241435"/>
              <a:gd name="connsiteY6" fmla="*/ 59857 h 269154"/>
              <a:gd name="connsiteX7" fmla="*/ 0 w 241435"/>
              <a:gd name="connsiteY7" fmla="*/ 120919 h 269154"/>
              <a:gd name="connsiteX8" fmla="*/ 0 w 241435"/>
              <a:gd name="connsiteY8" fmla="*/ 148236 h 269154"/>
              <a:gd name="connsiteX9" fmla="*/ 9641 w 241435"/>
              <a:gd name="connsiteY9" fmla="*/ 194836 h 269154"/>
              <a:gd name="connsiteX10" fmla="*/ 35351 w 241435"/>
              <a:gd name="connsiteY10" fmla="*/ 233401 h 269154"/>
              <a:gd name="connsiteX11" fmla="*/ 73917 w 241435"/>
              <a:gd name="connsiteY11" fmla="*/ 259112 h 269154"/>
              <a:gd name="connsiteX12" fmla="*/ 120517 w 241435"/>
              <a:gd name="connsiteY12" fmla="*/ 268753 h 269154"/>
              <a:gd name="connsiteX13" fmla="*/ 152655 w 241435"/>
              <a:gd name="connsiteY13" fmla="*/ 263932 h 269154"/>
              <a:gd name="connsiteX14" fmla="*/ 205682 w 241435"/>
              <a:gd name="connsiteY14" fmla="*/ 233401 h 269154"/>
              <a:gd name="connsiteX15" fmla="*/ 224965 w 241435"/>
              <a:gd name="connsiteY15" fmla="*/ 209298 h 269154"/>
              <a:gd name="connsiteX16" fmla="*/ 241034 w 241435"/>
              <a:gd name="connsiteY16" fmla="*/ 148236 h 269154"/>
              <a:gd name="connsiteX17" fmla="*/ 241034 w 241435"/>
              <a:gd name="connsiteY17" fmla="*/ 120919 h 269154"/>
              <a:gd name="connsiteX18" fmla="*/ 231393 w 241435"/>
              <a:gd name="connsiteY18" fmla="*/ 74319 h 26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435" h="269154">
                <a:moveTo>
                  <a:pt x="231393" y="74319"/>
                </a:moveTo>
                <a:cubicBezTo>
                  <a:pt x="226572" y="59857"/>
                  <a:pt x="218538" y="47002"/>
                  <a:pt x="205682" y="35753"/>
                </a:cubicBezTo>
                <a:cubicBezTo>
                  <a:pt x="194434" y="24505"/>
                  <a:pt x="181579" y="16471"/>
                  <a:pt x="167117" y="10043"/>
                </a:cubicBezTo>
                <a:cubicBezTo>
                  <a:pt x="152655" y="2009"/>
                  <a:pt x="136586" y="-1205"/>
                  <a:pt x="120517" y="402"/>
                </a:cubicBezTo>
                <a:cubicBezTo>
                  <a:pt x="109269" y="2009"/>
                  <a:pt x="99627" y="3615"/>
                  <a:pt x="88379" y="5222"/>
                </a:cubicBezTo>
                <a:cubicBezTo>
                  <a:pt x="67489" y="11650"/>
                  <a:pt x="49814" y="21291"/>
                  <a:pt x="35351" y="35753"/>
                </a:cubicBezTo>
                <a:cubicBezTo>
                  <a:pt x="28924" y="43788"/>
                  <a:pt x="22496" y="51822"/>
                  <a:pt x="16069" y="59857"/>
                </a:cubicBezTo>
                <a:cubicBezTo>
                  <a:pt x="4820" y="79139"/>
                  <a:pt x="0" y="98422"/>
                  <a:pt x="0" y="120919"/>
                </a:cubicBezTo>
                <a:lnTo>
                  <a:pt x="0" y="148236"/>
                </a:lnTo>
                <a:cubicBezTo>
                  <a:pt x="0" y="164305"/>
                  <a:pt x="3213" y="180373"/>
                  <a:pt x="9641" y="194836"/>
                </a:cubicBezTo>
                <a:cubicBezTo>
                  <a:pt x="14462" y="209298"/>
                  <a:pt x="22496" y="222153"/>
                  <a:pt x="35351" y="233401"/>
                </a:cubicBezTo>
                <a:cubicBezTo>
                  <a:pt x="46600" y="244649"/>
                  <a:pt x="59455" y="252684"/>
                  <a:pt x="73917" y="259112"/>
                </a:cubicBezTo>
                <a:cubicBezTo>
                  <a:pt x="88379" y="267146"/>
                  <a:pt x="104448" y="270360"/>
                  <a:pt x="120517" y="268753"/>
                </a:cubicBezTo>
                <a:cubicBezTo>
                  <a:pt x="131765" y="267146"/>
                  <a:pt x="141406" y="265539"/>
                  <a:pt x="152655" y="263932"/>
                </a:cubicBezTo>
                <a:cubicBezTo>
                  <a:pt x="173544" y="257505"/>
                  <a:pt x="191220" y="247863"/>
                  <a:pt x="205682" y="233401"/>
                </a:cubicBezTo>
                <a:cubicBezTo>
                  <a:pt x="212110" y="225367"/>
                  <a:pt x="218538" y="217332"/>
                  <a:pt x="224965" y="209298"/>
                </a:cubicBezTo>
                <a:cubicBezTo>
                  <a:pt x="236213" y="190015"/>
                  <a:pt x="241034" y="170733"/>
                  <a:pt x="241034" y="148236"/>
                </a:cubicBezTo>
                <a:lnTo>
                  <a:pt x="241034" y="120919"/>
                </a:lnTo>
                <a:cubicBezTo>
                  <a:pt x="242641" y="104850"/>
                  <a:pt x="239427" y="88781"/>
                  <a:pt x="231393" y="74319"/>
                </a:cubicBezTo>
                <a:close/>
              </a:path>
            </a:pathLst>
          </a:custGeom>
          <a:solidFill>
            <a:srgbClr val="F2F5D8"/>
          </a:solidFill>
          <a:ln w="16064"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D41AE5BE-6A56-471E-B485-52D5401FA81E}"/>
              </a:ext>
            </a:extLst>
          </p:cNvPr>
          <p:cNvSpPr/>
          <p:nvPr/>
        </p:nvSpPr>
        <p:spPr>
          <a:xfrm>
            <a:off x="6554089" y="3638005"/>
            <a:ext cx="233802" cy="241033"/>
          </a:xfrm>
          <a:custGeom>
            <a:avLst/>
            <a:gdLst>
              <a:gd name="connsiteX0" fmla="*/ 116902 w 233802"/>
              <a:gd name="connsiteY0" fmla="*/ 0 h 241033"/>
              <a:gd name="connsiteX1" fmla="*/ 116902 w 233802"/>
              <a:gd name="connsiteY1" fmla="*/ 241034 h 241033"/>
              <a:gd name="connsiteX2" fmla="*/ 116902 w 233802"/>
              <a:gd name="connsiteY2" fmla="*/ 0 h 241033"/>
            </a:gdLst>
            <a:ahLst/>
            <a:cxnLst>
              <a:cxn ang="0">
                <a:pos x="connsiteX0" y="connsiteY0"/>
              </a:cxn>
              <a:cxn ang="0">
                <a:pos x="connsiteX1" y="connsiteY1"/>
              </a:cxn>
              <a:cxn ang="0">
                <a:pos x="connsiteX2" y="connsiteY2"/>
              </a:cxn>
            </a:cxnLst>
            <a:rect l="l" t="t" r="r" b="b"/>
            <a:pathLst>
              <a:path w="233802" h="241033">
                <a:moveTo>
                  <a:pt x="116902" y="0"/>
                </a:moveTo>
                <a:cubicBezTo>
                  <a:pt x="-38967" y="0"/>
                  <a:pt x="-38967" y="241034"/>
                  <a:pt x="116902" y="241034"/>
                </a:cubicBezTo>
                <a:cubicBezTo>
                  <a:pt x="272770" y="241034"/>
                  <a:pt x="272770" y="0"/>
                  <a:pt x="116902" y="0"/>
                </a:cubicBezTo>
                <a:close/>
              </a:path>
            </a:pathLst>
          </a:custGeom>
          <a:solidFill>
            <a:srgbClr val="F2F5D8"/>
          </a:solidFill>
          <a:ln w="16064"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BCD5DA58-096F-4A61-B8E6-8ECFD5F567A0}"/>
              </a:ext>
            </a:extLst>
          </p:cNvPr>
          <p:cNvSpPr/>
          <p:nvPr/>
        </p:nvSpPr>
        <p:spPr>
          <a:xfrm>
            <a:off x="5794029" y="4886562"/>
            <a:ext cx="233802" cy="241033"/>
          </a:xfrm>
          <a:custGeom>
            <a:avLst/>
            <a:gdLst>
              <a:gd name="connsiteX0" fmla="*/ 116901 w 233802"/>
              <a:gd name="connsiteY0" fmla="*/ 0 h 241033"/>
              <a:gd name="connsiteX1" fmla="*/ 116901 w 233802"/>
              <a:gd name="connsiteY1" fmla="*/ 241034 h 241033"/>
              <a:gd name="connsiteX2" fmla="*/ 116901 w 233802"/>
              <a:gd name="connsiteY2" fmla="*/ 0 h 241033"/>
            </a:gdLst>
            <a:ahLst/>
            <a:cxnLst>
              <a:cxn ang="0">
                <a:pos x="connsiteX0" y="connsiteY0"/>
              </a:cxn>
              <a:cxn ang="0">
                <a:pos x="connsiteX1" y="connsiteY1"/>
              </a:cxn>
              <a:cxn ang="0">
                <a:pos x="connsiteX2" y="connsiteY2"/>
              </a:cxn>
            </a:cxnLst>
            <a:rect l="l" t="t" r="r" b="b"/>
            <a:pathLst>
              <a:path w="233802" h="241033">
                <a:moveTo>
                  <a:pt x="116901" y="0"/>
                </a:moveTo>
                <a:cubicBezTo>
                  <a:pt x="-38967" y="0"/>
                  <a:pt x="-38967" y="241034"/>
                  <a:pt x="116901" y="241034"/>
                </a:cubicBezTo>
                <a:cubicBezTo>
                  <a:pt x="272770" y="241034"/>
                  <a:pt x="272770" y="0"/>
                  <a:pt x="116901" y="0"/>
                </a:cubicBezTo>
                <a:close/>
              </a:path>
            </a:pathLst>
          </a:custGeom>
          <a:solidFill>
            <a:srgbClr val="F2F5D8"/>
          </a:solidFill>
          <a:ln w="16064"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D85A7CB7-FC54-4DAE-9829-28C808D3FD30}"/>
              </a:ext>
            </a:extLst>
          </p:cNvPr>
          <p:cNvSpPr/>
          <p:nvPr/>
        </p:nvSpPr>
        <p:spPr>
          <a:xfrm>
            <a:off x="4383177" y="3528737"/>
            <a:ext cx="232598" cy="241033"/>
          </a:xfrm>
          <a:custGeom>
            <a:avLst/>
            <a:gdLst>
              <a:gd name="connsiteX0" fmla="*/ 116902 w 232598"/>
              <a:gd name="connsiteY0" fmla="*/ 0 h 241033"/>
              <a:gd name="connsiteX1" fmla="*/ 116902 w 232598"/>
              <a:gd name="connsiteY1" fmla="*/ 241034 h 241033"/>
              <a:gd name="connsiteX2" fmla="*/ 116902 w 232598"/>
              <a:gd name="connsiteY2" fmla="*/ 0 h 241033"/>
            </a:gdLst>
            <a:ahLst/>
            <a:cxnLst>
              <a:cxn ang="0">
                <a:pos x="connsiteX0" y="connsiteY0"/>
              </a:cxn>
              <a:cxn ang="0">
                <a:pos x="connsiteX1" y="connsiteY1"/>
              </a:cxn>
              <a:cxn ang="0">
                <a:pos x="connsiteX2" y="connsiteY2"/>
              </a:cxn>
            </a:cxnLst>
            <a:rect l="l" t="t" r="r" b="b"/>
            <a:pathLst>
              <a:path w="232598" h="241033">
                <a:moveTo>
                  <a:pt x="116902" y="0"/>
                </a:moveTo>
                <a:cubicBezTo>
                  <a:pt x="-38967" y="0"/>
                  <a:pt x="-38967" y="241034"/>
                  <a:pt x="116902" y="241034"/>
                </a:cubicBezTo>
                <a:cubicBezTo>
                  <a:pt x="271163" y="241034"/>
                  <a:pt x="271163" y="0"/>
                  <a:pt x="116902" y="0"/>
                </a:cubicBezTo>
                <a:close/>
              </a:path>
            </a:pathLst>
          </a:custGeom>
          <a:solidFill>
            <a:srgbClr val="F2F5D8"/>
          </a:solidFill>
          <a:ln w="16064"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53CE7D4A-1D87-4993-BB41-288E4E94ED44}"/>
              </a:ext>
            </a:extLst>
          </p:cNvPr>
          <p:cNvSpPr/>
          <p:nvPr/>
        </p:nvSpPr>
        <p:spPr>
          <a:xfrm>
            <a:off x="4463521" y="4642314"/>
            <a:ext cx="233803" cy="241033"/>
          </a:xfrm>
          <a:custGeom>
            <a:avLst/>
            <a:gdLst>
              <a:gd name="connsiteX0" fmla="*/ 116902 w 233803"/>
              <a:gd name="connsiteY0" fmla="*/ 0 h 241033"/>
              <a:gd name="connsiteX1" fmla="*/ 116902 w 233803"/>
              <a:gd name="connsiteY1" fmla="*/ 241034 h 241033"/>
              <a:gd name="connsiteX2" fmla="*/ 116902 w 233803"/>
              <a:gd name="connsiteY2" fmla="*/ 0 h 241033"/>
            </a:gdLst>
            <a:ahLst/>
            <a:cxnLst>
              <a:cxn ang="0">
                <a:pos x="connsiteX0" y="connsiteY0"/>
              </a:cxn>
              <a:cxn ang="0">
                <a:pos x="connsiteX1" y="connsiteY1"/>
              </a:cxn>
              <a:cxn ang="0">
                <a:pos x="connsiteX2" y="connsiteY2"/>
              </a:cxn>
            </a:cxnLst>
            <a:rect l="l" t="t" r="r" b="b"/>
            <a:pathLst>
              <a:path w="233803" h="241033">
                <a:moveTo>
                  <a:pt x="116902" y="0"/>
                </a:moveTo>
                <a:cubicBezTo>
                  <a:pt x="-38967" y="0"/>
                  <a:pt x="-38967" y="241034"/>
                  <a:pt x="116902" y="241034"/>
                </a:cubicBezTo>
                <a:cubicBezTo>
                  <a:pt x="272770" y="241034"/>
                  <a:pt x="272770" y="0"/>
                  <a:pt x="116902" y="0"/>
                </a:cubicBezTo>
                <a:close/>
              </a:path>
            </a:pathLst>
          </a:custGeom>
          <a:solidFill>
            <a:srgbClr val="F2F5D8"/>
          </a:solidFill>
          <a:ln w="16064"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B1D19C78-B00C-410B-9E36-69579A3CAF29}"/>
              </a:ext>
            </a:extLst>
          </p:cNvPr>
          <p:cNvSpPr/>
          <p:nvPr/>
        </p:nvSpPr>
        <p:spPr>
          <a:xfrm>
            <a:off x="2454905" y="3446785"/>
            <a:ext cx="233802" cy="241033"/>
          </a:xfrm>
          <a:custGeom>
            <a:avLst/>
            <a:gdLst>
              <a:gd name="connsiteX0" fmla="*/ 116901 w 233802"/>
              <a:gd name="connsiteY0" fmla="*/ 0 h 241033"/>
              <a:gd name="connsiteX1" fmla="*/ 116901 w 233802"/>
              <a:gd name="connsiteY1" fmla="*/ 241034 h 241033"/>
              <a:gd name="connsiteX2" fmla="*/ 116901 w 233802"/>
              <a:gd name="connsiteY2" fmla="*/ 0 h 241033"/>
            </a:gdLst>
            <a:ahLst/>
            <a:cxnLst>
              <a:cxn ang="0">
                <a:pos x="connsiteX0" y="connsiteY0"/>
              </a:cxn>
              <a:cxn ang="0">
                <a:pos x="connsiteX1" y="connsiteY1"/>
              </a:cxn>
              <a:cxn ang="0">
                <a:pos x="connsiteX2" y="connsiteY2"/>
              </a:cxn>
            </a:cxnLst>
            <a:rect l="l" t="t" r="r" b="b"/>
            <a:pathLst>
              <a:path w="233802" h="241033">
                <a:moveTo>
                  <a:pt x="116901" y="0"/>
                </a:moveTo>
                <a:cubicBezTo>
                  <a:pt x="-38967" y="0"/>
                  <a:pt x="-38967" y="241034"/>
                  <a:pt x="116901" y="241034"/>
                </a:cubicBezTo>
                <a:cubicBezTo>
                  <a:pt x="272770" y="241034"/>
                  <a:pt x="272770" y="0"/>
                  <a:pt x="116901" y="0"/>
                </a:cubicBezTo>
                <a:close/>
              </a:path>
            </a:pathLst>
          </a:custGeom>
          <a:solidFill>
            <a:srgbClr val="F2F5D8"/>
          </a:solidFill>
          <a:ln w="16064"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114F165C-F9E0-4C32-B630-552646F33C88}"/>
              </a:ext>
            </a:extLst>
          </p:cNvPr>
          <p:cNvSpPr/>
          <p:nvPr/>
        </p:nvSpPr>
        <p:spPr>
          <a:xfrm>
            <a:off x="1858748" y="4669631"/>
            <a:ext cx="232597" cy="241033"/>
          </a:xfrm>
          <a:custGeom>
            <a:avLst/>
            <a:gdLst>
              <a:gd name="connsiteX0" fmla="*/ 116902 w 232597"/>
              <a:gd name="connsiteY0" fmla="*/ 0 h 241033"/>
              <a:gd name="connsiteX1" fmla="*/ 116902 w 232597"/>
              <a:gd name="connsiteY1" fmla="*/ 241034 h 241033"/>
              <a:gd name="connsiteX2" fmla="*/ 116902 w 232597"/>
              <a:gd name="connsiteY2" fmla="*/ 0 h 241033"/>
            </a:gdLst>
            <a:ahLst/>
            <a:cxnLst>
              <a:cxn ang="0">
                <a:pos x="connsiteX0" y="connsiteY0"/>
              </a:cxn>
              <a:cxn ang="0">
                <a:pos x="connsiteX1" y="connsiteY1"/>
              </a:cxn>
              <a:cxn ang="0">
                <a:pos x="connsiteX2" y="connsiteY2"/>
              </a:cxn>
            </a:cxnLst>
            <a:rect l="l" t="t" r="r" b="b"/>
            <a:pathLst>
              <a:path w="232597" h="241033">
                <a:moveTo>
                  <a:pt x="116902" y="0"/>
                </a:moveTo>
                <a:cubicBezTo>
                  <a:pt x="-38967" y="0"/>
                  <a:pt x="-38967" y="241034"/>
                  <a:pt x="116902" y="241034"/>
                </a:cubicBezTo>
                <a:cubicBezTo>
                  <a:pt x="271163" y="241034"/>
                  <a:pt x="271163" y="0"/>
                  <a:pt x="116902" y="0"/>
                </a:cubicBezTo>
                <a:close/>
              </a:path>
            </a:pathLst>
          </a:custGeom>
          <a:solidFill>
            <a:srgbClr val="F2F5D8"/>
          </a:solidFill>
          <a:ln w="16064"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3D112B1A-77E5-44E1-B1EB-06CFDBB4D132}"/>
              </a:ext>
            </a:extLst>
          </p:cNvPr>
          <p:cNvSpPr/>
          <p:nvPr/>
        </p:nvSpPr>
        <p:spPr>
          <a:xfrm>
            <a:off x="338627" y="3772985"/>
            <a:ext cx="232597" cy="241033"/>
          </a:xfrm>
          <a:custGeom>
            <a:avLst/>
            <a:gdLst>
              <a:gd name="connsiteX0" fmla="*/ 116901 w 232597"/>
              <a:gd name="connsiteY0" fmla="*/ 0 h 241033"/>
              <a:gd name="connsiteX1" fmla="*/ 116901 w 232597"/>
              <a:gd name="connsiteY1" fmla="*/ 241034 h 241033"/>
              <a:gd name="connsiteX2" fmla="*/ 116901 w 232597"/>
              <a:gd name="connsiteY2" fmla="*/ 0 h 241033"/>
            </a:gdLst>
            <a:ahLst/>
            <a:cxnLst>
              <a:cxn ang="0">
                <a:pos x="connsiteX0" y="connsiteY0"/>
              </a:cxn>
              <a:cxn ang="0">
                <a:pos x="connsiteX1" y="connsiteY1"/>
              </a:cxn>
              <a:cxn ang="0">
                <a:pos x="connsiteX2" y="connsiteY2"/>
              </a:cxn>
            </a:cxnLst>
            <a:rect l="l" t="t" r="r" b="b"/>
            <a:pathLst>
              <a:path w="232597" h="241033">
                <a:moveTo>
                  <a:pt x="116901" y="0"/>
                </a:moveTo>
                <a:cubicBezTo>
                  <a:pt x="-38967" y="0"/>
                  <a:pt x="-38967" y="241034"/>
                  <a:pt x="116901" y="241034"/>
                </a:cubicBezTo>
                <a:cubicBezTo>
                  <a:pt x="271163" y="241034"/>
                  <a:pt x="271163" y="0"/>
                  <a:pt x="116901" y="0"/>
                </a:cubicBezTo>
                <a:close/>
              </a:path>
            </a:pathLst>
          </a:custGeom>
          <a:solidFill>
            <a:srgbClr val="F2F5D8"/>
          </a:solidFill>
          <a:ln w="16064"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AB3A4813-A2F5-435E-A26D-D5CC28D17828}"/>
              </a:ext>
            </a:extLst>
          </p:cNvPr>
          <p:cNvSpPr/>
          <p:nvPr/>
        </p:nvSpPr>
        <p:spPr>
          <a:xfrm>
            <a:off x="1842277" y="2805635"/>
            <a:ext cx="5849091" cy="16068"/>
          </a:xfrm>
          <a:custGeom>
            <a:avLst/>
            <a:gdLst>
              <a:gd name="connsiteX0" fmla="*/ 0 w 5849091"/>
              <a:gd name="connsiteY0" fmla="*/ 0 h 16068"/>
              <a:gd name="connsiteX1" fmla="*/ 5849091 w 5849091"/>
              <a:gd name="connsiteY1" fmla="*/ 0 h 16068"/>
            </a:gdLst>
            <a:ahLst/>
            <a:cxnLst>
              <a:cxn ang="0">
                <a:pos x="connsiteX0" y="connsiteY0"/>
              </a:cxn>
              <a:cxn ang="0">
                <a:pos x="connsiteX1" y="connsiteY1"/>
              </a:cxn>
            </a:cxnLst>
            <a:rect l="l" t="t" r="r" b="b"/>
            <a:pathLst>
              <a:path w="5849091" h="16068">
                <a:moveTo>
                  <a:pt x="0" y="0"/>
                </a:moveTo>
                <a:lnTo>
                  <a:pt x="5849091" y="0"/>
                </a:lnTo>
              </a:path>
            </a:pathLst>
          </a:custGeom>
          <a:ln w="32128" cap="rnd">
            <a:solidFill>
              <a:srgbClr val="534741"/>
            </a:solidFill>
            <a:custDash>
              <a:ds d="450000" sp="450000"/>
            </a:custDash>
            <a:round/>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179E49C6-4D4D-4FA6-BFD9-A079A7C21975}"/>
              </a:ext>
            </a:extLst>
          </p:cNvPr>
          <p:cNvSpPr/>
          <p:nvPr/>
        </p:nvSpPr>
        <p:spPr>
          <a:xfrm>
            <a:off x="1087037" y="2765463"/>
            <a:ext cx="1028411" cy="441895"/>
          </a:xfrm>
          <a:custGeom>
            <a:avLst/>
            <a:gdLst>
              <a:gd name="connsiteX0" fmla="*/ 0 w 1028411"/>
              <a:gd name="connsiteY0" fmla="*/ 0 h 441895"/>
              <a:gd name="connsiteX1" fmla="*/ 1028412 w 1028411"/>
              <a:gd name="connsiteY1" fmla="*/ 0 h 441895"/>
              <a:gd name="connsiteX2" fmla="*/ 1028412 w 1028411"/>
              <a:gd name="connsiteY2" fmla="*/ 441896 h 441895"/>
              <a:gd name="connsiteX3" fmla="*/ 0 w 1028411"/>
              <a:gd name="connsiteY3" fmla="*/ 441896 h 441895"/>
            </a:gdLst>
            <a:ahLst/>
            <a:cxnLst>
              <a:cxn ang="0">
                <a:pos x="connsiteX0" y="connsiteY0"/>
              </a:cxn>
              <a:cxn ang="0">
                <a:pos x="connsiteX1" y="connsiteY1"/>
              </a:cxn>
              <a:cxn ang="0">
                <a:pos x="connsiteX2" y="connsiteY2"/>
              </a:cxn>
              <a:cxn ang="0">
                <a:pos x="connsiteX3" y="connsiteY3"/>
              </a:cxn>
            </a:cxnLst>
            <a:rect l="l" t="t" r="r" b="b"/>
            <a:pathLst>
              <a:path w="1028411" h="441895">
                <a:moveTo>
                  <a:pt x="0" y="0"/>
                </a:moveTo>
                <a:lnTo>
                  <a:pt x="1028412" y="0"/>
                </a:lnTo>
                <a:lnTo>
                  <a:pt x="1028412" y="441896"/>
                </a:lnTo>
                <a:lnTo>
                  <a:pt x="0" y="441896"/>
                </a:lnTo>
                <a:close/>
              </a:path>
            </a:pathLst>
          </a:custGeom>
          <a:noFill/>
          <a:ln w="16064" cap="flat">
            <a:noFill/>
            <a:prstDash val="solid"/>
            <a:miter/>
          </a:ln>
        </p:spPr>
        <p:txBody>
          <a:bodyPr rtlCol="0" anchor="ctr"/>
          <a:lstStyle/>
          <a:p>
            <a:endParaRPr lang="en-US"/>
          </a:p>
        </p:txBody>
      </p:sp>
      <p:grpSp>
        <p:nvGrpSpPr>
          <p:cNvPr id="84" name="กราฟิก 5">
            <a:extLst>
              <a:ext uri="{FF2B5EF4-FFF2-40B4-BE49-F238E27FC236}">
                <a16:creationId xmlns:a16="http://schemas.microsoft.com/office/drawing/2014/main" xmlns="" id="{470B6DE0-F5BD-4046-B21F-10CED58C4677}"/>
              </a:ext>
            </a:extLst>
          </p:cNvPr>
          <p:cNvGrpSpPr/>
          <p:nvPr/>
        </p:nvGrpSpPr>
        <p:grpSpPr>
          <a:xfrm>
            <a:off x="2785403" y="524184"/>
            <a:ext cx="1570054" cy="2647822"/>
            <a:chOff x="2785403" y="524184"/>
            <a:chExt cx="1570054" cy="2647822"/>
          </a:xfrm>
          <a:solidFill>
            <a:schemeClr val="accent1"/>
          </a:solidFill>
        </p:grpSpPr>
        <p:grpSp>
          <p:nvGrpSpPr>
            <p:cNvPr id="85" name="กราฟิก 5">
              <a:extLst>
                <a:ext uri="{FF2B5EF4-FFF2-40B4-BE49-F238E27FC236}">
                  <a16:creationId xmlns:a16="http://schemas.microsoft.com/office/drawing/2014/main" xmlns="" id="{470B6DE0-F5BD-4046-B21F-10CED58C4677}"/>
                </a:ext>
              </a:extLst>
            </p:cNvPr>
            <p:cNvGrpSpPr/>
            <p:nvPr/>
          </p:nvGrpSpPr>
          <p:grpSpPr>
            <a:xfrm>
              <a:off x="2785403" y="524184"/>
              <a:ext cx="1570054" cy="1918293"/>
              <a:chOff x="2785403" y="524184"/>
              <a:chExt cx="1570054" cy="1918293"/>
            </a:xfrm>
            <a:solidFill>
              <a:schemeClr val="accent1"/>
            </a:solidFill>
          </p:grpSpPr>
          <p:grpSp>
            <p:nvGrpSpPr>
              <p:cNvPr id="86" name="กราฟิก 5">
                <a:extLst>
                  <a:ext uri="{FF2B5EF4-FFF2-40B4-BE49-F238E27FC236}">
                    <a16:creationId xmlns:a16="http://schemas.microsoft.com/office/drawing/2014/main" xmlns="" id="{470B6DE0-F5BD-4046-B21F-10CED58C4677}"/>
                  </a:ext>
                </a:extLst>
              </p:cNvPr>
              <p:cNvGrpSpPr/>
              <p:nvPr/>
            </p:nvGrpSpPr>
            <p:grpSpPr>
              <a:xfrm>
                <a:off x="2785403" y="524184"/>
                <a:ext cx="1570054" cy="1918293"/>
                <a:chOff x="2785403" y="524184"/>
                <a:chExt cx="1570054" cy="1918293"/>
              </a:xfrm>
              <a:solidFill>
                <a:schemeClr val="accent1"/>
              </a:solidFill>
            </p:grpSpPr>
            <p:grpSp>
              <p:nvGrpSpPr>
                <p:cNvPr id="87" name="กราฟิก 5">
                  <a:extLst>
                    <a:ext uri="{FF2B5EF4-FFF2-40B4-BE49-F238E27FC236}">
                      <a16:creationId xmlns:a16="http://schemas.microsoft.com/office/drawing/2014/main" xmlns="" id="{470B6DE0-F5BD-4046-B21F-10CED58C4677}"/>
                    </a:ext>
                  </a:extLst>
                </p:cNvPr>
                <p:cNvGrpSpPr/>
                <p:nvPr/>
              </p:nvGrpSpPr>
              <p:grpSpPr>
                <a:xfrm>
                  <a:off x="2785403" y="833377"/>
                  <a:ext cx="1568447" cy="1609100"/>
                  <a:chOff x="2785403" y="833377"/>
                  <a:chExt cx="1568447" cy="1609100"/>
                </a:xfrm>
                <a:solidFill>
                  <a:srgbClr val="4F994C"/>
                </a:solidFill>
              </p:grpSpPr>
              <p:sp>
                <p:nvSpPr>
                  <p:cNvPr id="88" name="รูปแบบอิสระ: รูปร่าง 87">
                    <a:extLst>
                      <a:ext uri="{FF2B5EF4-FFF2-40B4-BE49-F238E27FC236}">
                        <a16:creationId xmlns:a16="http://schemas.microsoft.com/office/drawing/2014/main" xmlns="" id="{28A60F03-B9CD-452B-A4A8-B9D001CF24BC}"/>
                      </a:ext>
                    </a:extLst>
                  </p:cNvPr>
                  <p:cNvSpPr/>
                  <p:nvPr/>
                </p:nvSpPr>
                <p:spPr>
                  <a:xfrm>
                    <a:off x="3145467" y="833377"/>
                    <a:ext cx="880577" cy="1609100"/>
                  </a:xfrm>
                  <a:custGeom>
                    <a:avLst/>
                    <a:gdLst>
                      <a:gd name="connsiteX0" fmla="*/ 289241 w 880577"/>
                      <a:gd name="connsiteY0" fmla="*/ 1609100 h 1609100"/>
                      <a:gd name="connsiteX1" fmla="*/ 0 w 880577"/>
                      <a:gd name="connsiteY1" fmla="*/ 742985 h 1609100"/>
                      <a:gd name="connsiteX2" fmla="*/ 440289 w 880577"/>
                      <a:gd name="connsiteY2" fmla="*/ 600 h 1609100"/>
                      <a:gd name="connsiteX3" fmla="*/ 880578 w 880577"/>
                      <a:gd name="connsiteY3" fmla="*/ 688350 h 1609100"/>
                      <a:gd name="connsiteX4" fmla="*/ 633116 w 880577"/>
                      <a:gd name="connsiteY4" fmla="*/ 1609100 h 1609100"/>
                      <a:gd name="connsiteX5" fmla="*/ 289241 w 880577"/>
                      <a:gd name="connsiteY5" fmla="*/ 1609100 h 16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577" h="1609100">
                        <a:moveTo>
                          <a:pt x="289241" y="1609100"/>
                        </a:moveTo>
                        <a:cubicBezTo>
                          <a:pt x="289241" y="1609100"/>
                          <a:pt x="0" y="1168811"/>
                          <a:pt x="0" y="742985"/>
                        </a:cubicBezTo>
                        <a:cubicBezTo>
                          <a:pt x="0" y="317158"/>
                          <a:pt x="178365" y="13455"/>
                          <a:pt x="440289" y="600"/>
                        </a:cubicBezTo>
                        <a:cubicBezTo>
                          <a:pt x="702212" y="-13862"/>
                          <a:pt x="880578" y="233600"/>
                          <a:pt x="880578" y="688350"/>
                        </a:cubicBezTo>
                        <a:cubicBezTo>
                          <a:pt x="880578" y="908495"/>
                          <a:pt x="811481" y="1307004"/>
                          <a:pt x="633116" y="1609100"/>
                        </a:cubicBezTo>
                        <a:lnTo>
                          <a:pt x="289241" y="1609100"/>
                        </a:lnTo>
                        <a:close/>
                      </a:path>
                    </a:pathLst>
                  </a:custGeom>
                  <a:solidFill>
                    <a:srgbClr val="4F994C"/>
                  </a:solidFill>
                  <a:ln w="16064" cap="flat">
                    <a:noFill/>
                    <a:prstDash val="solid"/>
                    <a:miter/>
                  </a:ln>
                </p:spPr>
                <p:txBody>
                  <a:bodyPr rtlCol="0" anchor="ctr"/>
                  <a:lstStyle/>
                  <a:p>
                    <a:endParaRPr lang="en-US"/>
                  </a:p>
                </p:txBody>
              </p:sp>
              <p:sp>
                <p:nvSpPr>
                  <p:cNvPr id="89" name="รูปแบบอิสระ: รูปร่าง 88">
                    <a:extLst>
                      <a:ext uri="{FF2B5EF4-FFF2-40B4-BE49-F238E27FC236}">
                        <a16:creationId xmlns:a16="http://schemas.microsoft.com/office/drawing/2014/main" xmlns="" id="{E16633BF-986E-437E-B957-E6473A363DB3}"/>
                      </a:ext>
                    </a:extLst>
                  </p:cNvPr>
                  <p:cNvSpPr/>
                  <p:nvPr/>
                </p:nvSpPr>
                <p:spPr>
                  <a:xfrm>
                    <a:off x="2785403" y="952764"/>
                    <a:ext cx="469332" cy="734473"/>
                  </a:xfrm>
                  <a:custGeom>
                    <a:avLst/>
                    <a:gdLst>
                      <a:gd name="connsiteX0" fmla="*/ 469333 w 469332"/>
                      <a:gd name="connsiteY0" fmla="*/ 445233 h 734473"/>
                      <a:gd name="connsiteX1" fmla="*/ 331140 w 469332"/>
                      <a:gd name="connsiteY1" fmla="*/ 143137 h 734473"/>
                      <a:gd name="connsiteX2" fmla="*/ 69217 w 469332"/>
                      <a:gd name="connsiteY2" fmla="*/ 61185 h 734473"/>
                      <a:gd name="connsiteX3" fmla="*/ 427554 w 469332"/>
                      <a:gd name="connsiteY3" fmla="*/ 734473 h 734473"/>
                      <a:gd name="connsiteX4" fmla="*/ 469333 w 469332"/>
                      <a:gd name="connsiteY4" fmla="*/ 445233 h 734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332" h="734473">
                        <a:moveTo>
                          <a:pt x="469333" y="445233"/>
                        </a:moveTo>
                        <a:cubicBezTo>
                          <a:pt x="469333" y="445233"/>
                          <a:pt x="387381" y="307040"/>
                          <a:pt x="331140" y="143137"/>
                        </a:cubicBezTo>
                        <a:cubicBezTo>
                          <a:pt x="276506" y="-22373"/>
                          <a:pt x="167237" y="-36835"/>
                          <a:pt x="69217" y="61185"/>
                        </a:cubicBezTo>
                        <a:cubicBezTo>
                          <a:pt x="-40052" y="170454"/>
                          <a:pt x="-81832" y="583425"/>
                          <a:pt x="427554" y="734473"/>
                        </a:cubicBezTo>
                        <a:lnTo>
                          <a:pt x="469333" y="445233"/>
                        </a:lnTo>
                        <a:close/>
                      </a:path>
                    </a:pathLst>
                  </a:custGeom>
                  <a:solidFill>
                    <a:srgbClr val="4F994C"/>
                  </a:solidFill>
                  <a:ln w="16064"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77585A8D-C837-4A22-B3B7-012826CB37B2}"/>
                      </a:ext>
                    </a:extLst>
                  </p:cNvPr>
                  <p:cNvSpPr/>
                  <p:nvPr/>
                </p:nvSpPr>
                <p:spPr>
                  <a:xfrm>
                    <a:off x="3886245" y="1537070"/>
                    <a:ext cx="467605" cy="452263"/>
                  </a:xfrm>
                  <a:custGeom>
                    <a:avLst/>
                    <a:gdLst>
                      <a:gd name="connsiteX0" fmla="*/ 1607 w 467605"/>
                      <a:gd name="connsiteY0" fmla="*/ 244974 h 452263"/>
                      <a:gd name="connsiteX1" fmla="*/ 234606 w 467605"/>
                      <a:gd name="connsiteY1" fmla="*/ 66609 h 452263"/>
                      <a:gd name="connsiteX2" fmla="*/ 467606 w 467605"/>
                      <a:gd name="connsiteY2" fmla="*/ 108388 h 452263"/>
                      <a:gd name="connsiteX3" fmla="*/ 0 w 467605"/>
                      <a:gd name="connsiteY3" fmla="*/ 452263 h 452263"/>
                      <a:gd name="connsiteX4" fmla="*/ 0 w 467605"/>
                      <a:gd name="connsiteY4" fmla="*/ 244974 h 45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05" h="452263">
                        <a:moveTo>
                          <a:pt x="1607" y="244974"/>
                        </a:moveTo>
                        <a:cubicBezTo>
                          <a:pt x="1607" y="244974"/>
                          <a:pt x="139800" y="190340"/>
                          <a:pt x="234606" y="66609"/>
                        </a:cubicBezTo>
                        <a:cubicBezTo>
                          <a:pt x="329413" y="-57122"/>
                          <a:pt x="467606" y="11975"/>
                          <a:pt x="467606" y="108388"/>
                        </a:cubicBezTo>
                        <a:cubicBezTo>
                          <a:pt x="467606" y="204802"/>
                          <a:pt x="371192" y="424946"/>
                          <a:pt x="0" y="452263"/>
                        </a:cubicBezTo>
                        <a:lnTo>
                          <a:pt x="0" y="244974"/>
                        </a:lnTo>
                        <a:close/>
                      </a:path>
                    </a:pathLst>
                  </a:custGeom>
                  <a:solidFill>
                    <a:srgbClr val="4F994C"/>
                  </a:solidFill>
                  <a:ln w="16064" cap="flat">
                    <a:noFill/>
                    <a:prstDash val="solid"/>
                    <a:miter/>
                  </a:ln>
                </p:spPr>
                <p:txBody>
                  <a:bodyPr rtlCol="0" anchor="ctr"/>
                  <a:lstStyle/>
                  <a:p>
                    <a:endParaRPr lang="en-US"/>
                  </a:p>
                </p:txBody>
              </p:sp>
            </p:grpSp>
            <p:sp>
              <p:nvSpPr>
                <p:cNvPr id="91" name="รูปแบบอิสระ: รูปร่าง 90">
                  <a:extLst>
                    <a:ext uri="{FF2B5EF4-FFF2-40B4-BE49-F238E27FC236}">
                      <a16:creationId xmlns:a16="http://schemas.microsoft.com/office/drawing/2014/main" xmlns="" id="{C12C68A6-D4AD-4799-A761-91EAB1411A54}"/>
                    </a:ext>
                  </a:extLst>
                </p:cNvPr>
                <p:cNvSpPr/>
                <p:nvPr/>
              </p:nvSpPr>
              <p:spPr>
                <a:xfrm>
                  <a:off x="2786767" y="833500"/>
                  <a:ext cx="1568690" cy="1608976"/>
                </a:xfrm>
                <a:custGeom>
                  <a:avLst/>
                  <a:gdLst>
                    <a:gd name="connsiteX0" fmla="*/ 1568691 w 1568690"/>
                    <a:gd name="connsiteY0" fmla="*/ 811958 h 1608976"/>
                    <a:gd name="connsiteX1" fmla="*/ 1335691 w 1568690"/>
                    <a:gd name="connsiteY1" fmla="*/ 770179 h 1608976"/>
                    <a:gd name="connsiteX2" fmla="*/ 1226423 w 1568690"/>
                    <a:gd name="connsiteY2" fmla="*/ 876234 h 1608976"/>
                    <a:gd name="connsiteX3" fmla="*/ 1239278 w 1568690"/>
                    <a:gd name="connsiteY3" fmla="*/ 688227 h 1608976"/>
                    <a:gd name="connsiteX4" fmla="*/ 798989 w 1568690"/>
                    <a:gd name="connsiteY4" fmla="*/ 477 h 1608976"/>
                    <a:gd name="connsiteX5" fmla="*/ 397266 w 1568690"/>
                    <a:gd name="connsiteY5" fmla="*/ 424697 h 1608976"/>
                    <a:gd name="connsiteX6" fmla="*/ 331383 w 1568690"/>
                    <a:gd name="connsiteY6" fmla="*/ 260794 h 1608976"/>
                    <a:gd name="connsiteX7" fmla="*/ 69459 w 1568690"/>
                    <a:gd name="connsiteY7" fmla="*/ 178842 h 1608976"/>
                    <a:gd name="connsiteX8" fmla="*/ 361914 w 1568690"/>
                    <a:gd name="connsiteY8" fmla="*/ 831241 h 1608976"/>
                    <a:gd name="connsiteX9" fmla="*/ 646334 w 1568690"/>
                    <a:gd name="connsiteY9" fmla="*/ 1608977 h 1608976"/>
                    <a:gd name="connsiteX10" fmla="*/ 990209 w 1568690"/>
                    <a:gd name="connsiteY10" fmla="*/ 1608977 h 1608976"/>
                    <a:gd name="connsiteX11" fmla="*/ 1173395 w 1568690"/>
                    <a:gd name="connsiteY11" fmla="*/ 1146192 h 1608976"/>
                    <a:gd name="connsiteX12" fmla="*/ 1568691 w 1568690"/>
                    <a:gd name="connsiteY12" fmla="*/ 811958 h 160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8690" h="1608976">
                      <a:moveTo>
                        <a:pt x="1568691" y="811958"/>
                      </a:moveTo>
                      <a:cubicBezTo>
                        <a:pt x="1568691" y="715544"/>
                        <a:pt x="1430498" y="646448"/>
                        <a:pt x="1335691" y="770179"/>
                      </a:cubicBezTo>
                      <a:cubicBezTo>
                        <a:pt x="1301946" y="813565"/>
                        <a:pt x="1263381" y="848916"/>
                        <a:pt x="1226423" y="876234"/>
                      </a:cubicBezTo>
                      <a:cubicBezTo>
                        <a:pt x="1234457" y="805530"/>
                        <a:pt x="1239278" y="741255"/>
                        <a:pt x="1239278" y="688227"/>
                      </a:cubicBezTo>
                      <a:cubicBezTo>
                        <a:pt x="1239278" y="235083"/>
                        <a:pt x="1060912" y="-12378"/>
                        <a:pt x="798989" y="477"/>
                      </a:cubicBezTo>
                      <a:cubicBezTo>
                        <a:pt x="609376" y="10118"/>
                        <a:pt x="463148" y="174021"/>
                        <a:pt x="397266" y="424697"/>
                      </a:cubicBezTo>
                      <a:cubicBezTo>
                        <a:pt x="374769" y="378097"/>
                        <a:pt x="352273" y="320249"/>
                        <a:pt x="331383" y="260794"/>
                      </a:cubicBezTo>
                      <a:cubicBezTo>
                        <a:pt x="276749" y="95284"/>
                        <a:pt x="167480" y="80822"/>
                        <a:pt x="69459" y="178842"/>
                      </a:cubicBezTo>
                      <a:cubicBezTo>
                        <a:pt x="-34989" y="283290"/>
                        <a:pt x="-78375" y="665731"/>
                        <a:pt x="361914" y="831241"/>
                      </a:cubicBezTo>
                      <a:cubicBezTo>
                        <a:pt x="395659" y="1228143"/>
                        <a:pt x="646334" y="1608977"/>
                        <a:pt x="646334" y="1608977"/>
                      </a:cubicBezTo>
                      <a:lnTo>
                        <a:pt x="990209" y="1608977"/>
                      </a:lnTo>
                      <a:cubicBezTo>
                        <a:pt x="1073768" y="1465964"/>
                        <a:pt x="1134830" y="1303667"/>
                        <a:pt x="1173395" y="1146192"/>
                      </a:cubicBezTo>
                      <a:cubicBezTo>
                        <a:pt x="1485132" y="1097985"/>
                        <a:pt x="1568691" y="901944"/>
                        <a:pt x="1568691" y="811958"/>
                      </a:cubicBezTo>
                      <a:close/>
                    </a:path>
                  </a:pathLst>
                </a:custGeom>
                <a:noFill/>
                <a:ln w="48191" cap="rnd">
                  <a:solidFill>
                    <a:srgbClr val="534741"/>
                  </a:solidFill>
                  <a:prstDash val="solid"/>
                  <a:round/>
                </a:ln>
              </p:spPr>
              <p:txBody>
                <a:bodyPr rtlCol="0" anchor="ctr"/>
                <a:lstStyle/>
                <a:p>
                  <a:endParaRPr lang="en-US"/>
                </a:p>
              </p:txBody>
            </p:sp>
            <p:sp>
              <p:nvSpPr>
                <p:cNvPr id="92" name="รูปแบบอิสระ: รูปร่าง 91">
                  <a:extLst>
                    <a:ext uri="{FF2B5EF4-FFF2-40B4-BE49-F238E27FC236}">
                      <a16:creationId xmlns:a16="http://schemas.microsoft.com/office/drawing/2014/main" xmlns="" id="{B91F42D9-ABAB-4B47-92C9-0690FA2D5B1E}"/>
                    </a:ext>
                  </a:extLst>
                </p:cNvPr>
                <p:cNvSpPr/>
                <p:nvPr/>
              </p:nvSpPr>
              <p:spPr>
                <a:xfrm>
                  <a:off x="3574508" y="928784"/>
                  <a:ext cx="33343" cy="35351"/>
                </a:xfrm>
                <a:custGeom>
                  <a:avLst/>
                  <a:gdLst>
                    <a:gd name="connsiteX0" fmla="*/ 32138 w 33343"/>
                    <a:gd name="connsiteY0" fmla="*/ 9641 h 35351"/>
                    <a:gd name="connsiteX1" fmla="*/ 28924 w 33343"/>
                    <a:gd name="connsiteY1" fmla="*/ 4821 h 35351"/>
                    <a:gd name="connsiteX2" fmla="*/ 25710 w 33343"/>
                    <a:gd name="connsiteY2" fmla="*/ 1607 h 35351"/>
                    <a:gd name="connsiteX3" fmla="*/ 22497 w 33343"/>
                    <a:gd name="connsiteY3" fmla="*/ 0 h 35351"/>
                    <a:gd name="connsiteX4" fmla="*/ 14462 w 33343"/>
                    <a:gd name="connsiteY4" fmla="*/ 0 h 35351"/>
                    <a:gd name="connsiteX5" fmla="*/ 11248 w 33343"/>
                    <a:gd name="connsiteY5" fmla="*/ 1607 h 35351"/>
                    <a:gd name="connsiteX6" fmla="*/ 6428 w 33343"/>
                    <a:gd name="connsiteY6" fmla="*/ 6428 h 35351"/>
                    <a:gd name="connsiteX7" fmla="*/ 1607 w 33343"/>
                    <a:gd name="connsiteY7" fmla="*/ 16069 h 35351"/>
                    <a:gd name="connsiteX8" fmla="*/ 0 w 33343"/>
                    <a:gd name="connsiteY8" fmla="*/ 20890 h 35351"/>
                    <a:gd name="connsiteX9" fmla="*/ 0 w 33343"/>
                    <a:gd name="connsiteY9" fmla="*/ 25710 h 35351"/>
                    <a:gd name="connsiteX10" fmla="*/ 3214 w 33343"/>
                    <a:gd name="connsiteY10" fmla="*/ 30531 h 35351"/>
                    <a:gd name="connsiteX11" fmla="*/ 6428 w 33343"/>
                    <a:gd name="connsiteY11" fmla="*/ 33745 h 35351"/>
                    <a:gd name="connsiteX12" fmla="*/ 9641 w 33343"/>
                    <a:gd name="connsiteY12" fmla="*/ 35352 h 35351"/>
                    <a:gd name="connsiteX13" fmla="*/ 17676 w 33343"/>
                    <a:gd name="connsiteY13" fmla="*/ 35352 h 35351"/>
                    <a:gd name="connsiteX14" fmla="*/ 20890 w 33343"/>
                    <a:gd name="connsiteY14" fmla="*/ 33745 h 35351"/>
                    <a:gd name="connsiteX15" fmla="*/ 25710 w 33343"/>
                    <a:gd name="connsiteY15" fmla="*/ 28924 h 35351"/>
                    <a:gd name="connsiteX16" fmla="*/ 30531 w 33343"/>
                    <a:gd name="connsiteY16" fmla="*/ 19283 h 35351"/>
                    <a:gd name="connsiteX17" fmla="*/ 32138 w 33343"/>
                    <a:gd name="connsiteY17" fmla="*/ 14462 h 35351"/>
                    <a:gd name="connsiteX18" fmla="*/ 32138 w 33343"/>
                    <a:gd name="connsiteY18" fmla="*/ 9641 h 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43" h="35351">
                      <a:moveTo>
                        <a:pt x="32138" y="9641"/>
                      </a:moveTo>
                      <a:cubicBezTo>
                        <a:pt x="32138" y="8034"/>
                        <a:pt x="30531" y="6428"/>
                        <a:pt x="28924" y="4821"/>
                      </a:cubicBezTo>
                      <a:cubicBezTo>
                        <a:pt x="27317" y="3214"/>
                        <a:pt x="27317" y="1607"/>
                        <a:pt x="25710" y="1607"/>
                      </a:cubicBezTo>
                      <a:cubicBezTo>
                        <a:pt x="24103" y="1607"/>
                        <a:pt x="24103" y="0"/>
                        <a:pt x="22497" y="0"/>
                      </a:cubicBezTo>
                      <a:cubicBezTo>
                        <a:pt x="19283" y="0"/>
                        <a:pt x="17676" y="0"/>
                        <a:pt x="14462" y="0"/>
                      </a:cubicBezTo>
                      <a:cubicBezTo>
                        <a:pt x="12855" y="0"/>
                        <a:pt x="12855" y="1607"/>
                        <a:pt x="11248" y="1607"/>
                      </a:cubicBezTo>
                      <a:cubicBezTo>
                        <a:pt x="9641" y="3214"/>
                        <a:pt x="8034" y="4821"/>
                        <a:pt x="6428" y="6428"/>
                      </a:cubicBezTo>
                      <a:cubicBezTo>
                        <a:pt x="4821" y="9641"/>
                        <a:pt x="3214" y="12855"/>
                        <a:pt x="1607" y="16069"/>
                      </a:cubicBezTo>
                      <a:cubicBezTo>
                        <a:pt x="0" y="17676"/>
                        <a:pt x="0" y="19283"/>
                        <a:pt x="0" y="20890"/>
                      </a:cubicBezTo>
                      <a:cubicBezTo>
                        <a:pt x="0" y="22497"/>
                        <a:pt x="0" y="24103"/>
                        <a:pt x="0" y="25710"/>
                      </a:cubicBezTo>
                      <a:cubicBezTo>
                        <a:pt x="0" y="27317"/>
                        <a:pt x="1607" y="28924"/>
                        <a:pt x="3214" y="30531"/>
                      </a:cubicBezTo>
                      <a:cubicBezTo>
                        <a:pt x="4821" y="32138"/>
                        <a:pt x="4821" y="33745"/>
                        <a:pt x="6428" y="33745"/>
                      </a:cubicBezTo>
                      <a:cubicBezTo>
                        <a:pt x="8034" y="33745"/>
                        <a:pt x="8034" y="35352"/>
                        <a:pt x="9641" y="35352"/>
                      </a:cubicBezTo>
                      <a:cubicBezTo>
                        <a:pt x="12855" y="35352"/>
                        <a:pt x="14462" y="35352"/>
                        <a:pt x="17676" y="35352"/>
                      </a:cubicBezTo>
                      <a:cubicBezTo>
                        <a:pt x="19283" y="35352"/>
                        <a:pt x="19283" y="33745"/>
                        <a:pt x="20890" y="33745"/>
                      </a:cubicBezTo>
                      <a:cubicBezTo>
                        <a:pt x="22497" y="32138"/>
                        <a:pt x="24103" y="30531"/>
                        <a:pt x="25710" y="28924"/>
                      </a:cubicBezTo>
                      <a:cubicBezTo>
                        <a:pt x="27317" y="25710"/>
                        <a:pt x="28924" y="22497"/>
                        <a:pt x="30531" y="19283"/>
                      </a:cubicBezTo>
                      <a:cubicBezTo>
                        <a:pt x="32138" y="17676"/>
                        <a:pt x="32138" y="16069"/>
                        <a:pt x="32138" y="14462"/>
                      </a:cubicBezTo>
                      <a:cubicBezTo>
                        <a:pt x="33745" y="12855"/>
                        <a:pt x="33745" y="11248"/>
                        <a:pt x="32138" y="9641"/>
                      </a:cubicBezTo>
                      <a:close/>
                    </a:path>
                  </a:pathLst>
                </a:custGeom>
                <a:solidFill>
                  <a:srgbClr val="7FC97E"/>
                </a:solidFill>
                <a:ln w="16064"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370F3A89-81EA-45D6-B704-0BE363508E1D}"/>
                    </a:ext>
                  </a:extLst>
                </p:cNvPr>
                <p:cNvSpPr/>
                <p:nvPr/>
              </p:nvSpPr>
              <p:spPr>
                <a:xfrm>
                  <a:off x="3380074" y="985025"/>
                  <a:ext cx="31586" cy="48206"/>
                </a:xfrm>
                <a:custGeom>
                  <a:avLst/>
                  <a:gdLst>
                    <a:gd name="connsiteX0" fmla="*/ 30531 w 31586"/>
                    <a:gd name="connsiteY0" fmla="*/ 30531 h 48206"/>
                    <a:gd name="connsiteX1" fmla="*/ 25710 w 31586"/>
                    <a:gd name="connsiteY1" fmla="*/ 9641 h 48206"/>
                    <a:gd name="connsiteX2" fmla="*/ 19283 w 31586"/>
                    <a:gd name="connsiteY2" fmla="*/ 1607 h 48206"/>
                    <a:gd name="connsiteX3" fmla="*/ 14462 w 31586"/>
                    <a:gd name="connsiteY3" fmla="*/ 0 h 48206"/>
                    <a:gd name="connsiteX4" fmla="*/ 9641 w 31586"/>
                    <a:gd name="connsiteY4" fmla="*/ 0 h 48206"/>
                    <a:gd name="connsiteX5" fmla="*/ 1607 w 31586"/>
                    <a:gd name="connsiteY5" fmla="*/ 6428 h 48206"/>
                    <a:gd name="connsiteX6" fmla="*/ 0 w 31586"/>
                    <a:gd name="connsiteY6" fmla="*/ 17676 h 48206"/>
                    <a:gd name="connsiteX7" fmla="*/ 4821 w 31586"/>
                    <a:gd name="connsiteY7" fmla="*/ 38565 h 48206"/>
                    <a:gd name="connsiteX8" fmla="*/ 11248 w 31586"/>
                    <a:gd name="connsiteY8" fmla="*/ 46600 h 48206"/>
                    <a:gd name="connsiteX9" fmla="*/ 16069 w 31586"/>
                    <a:gd name="connsiteY9" fmla="*/ 48207 h 48206"/>
                    <a:gd name="connsiteX10" fmla="*/ 20890 w 31586"/>
                    <a:gd name="connsiteY10" fmla="*/ 48207 h 48206"/>
                    <a:gd name="connsiteX11" fmla="*/ 28924 w 31586"/>
                    <a:gd name="connsiteY11" fmla="*/ 41779 h 48206"/>
                    <a:gd name="connsiteX12" fmla="*/ 30531 w 31586"/>
                    <a:gd name="connsiteY12" fmla="*/ 30531 h 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86" h="48206">
                      <a:moveTo>
                        <a:pt x="30531" y="30531"/>
                      </a:moveTo>
                      <a:cubicBezTo>
                        <a:pt x="28924" y="24103"/>
                        <a:pt x="27317" y="16069"/>
                        <a:pt x="25710" y="9641"/>
                      </a:cubicBezTo>
                      <a:cubicBezTo>
                        <a:pt x="24103" y="6428"/>
                        <a:pt x="22496" y="3214"/>
                        <a:pt x="19283" y="1607"/>
                      </a:cubicBezTo>
                      <a:cubicBezTo>
                        <a:pt x="17676" y="0"/>
                        <a:pt x="16069" y="0"/>
                        <a:pt x="14462" y="0"/>
                      </a:cubicBezTo>
                      <a:cubicBezTo>
                        <a:pt x="12855" y="0"/>
                        <a:pt x="11248" y="0"/>
                        <a:pt x="9641" y="0"/>
                      </a:cubicBezTo>
                      <a:cubicBezTo>
                        <a:pt x="6427" y="1607"/>
                        <a:pt x="3214" y="3214"/>
                        <a:pt x="1607" y="6428"/>
                      </a:cubicBezTo>
                      <a:cubicBezTo>
                        <a:pt x="0" y="9641"/>
                        <a:pt x="0" y="12855"/>
                        <a:pt x="0" y="17676"/>
                      </a:cubicBezTo>
                      <a:cubicBezTo>
                        <a:pt x="1607" y="24103"/>
                        <a:pt x="3214" y="32138"/>
                        <a:pt x="4821" y="38565"/>
                      </a:cubicBezTo>
                      <a:cubicBezTo>
                        <a:pt x="6427" y="41779"/>
                        <a:pt x="8034" y="44993"/>
                        <a:pt x="11248" y="46600"/>
                      </a:cubicBezTo>
                      <a:cubicBezTo>
                        <a:pt x="12855" y="48207"/>
                        <a:pt x="14462" y="48207"/>
                        <a:pt x="16069" y="48207"/>
                      </a:cubicBezTo>
                      <a:cubicBezTo>
                        <a:pt x="17676" y="48207"/>
                        <a:pt x="19283" y="48207"/>
                        <a:pt x="20890" y="48207"/>
                      </a:cubicBezTo>
                      <a:cubicBezTo>
                        <a:pt x="24103" y="46600"/>
                        <a:pt x="27317" y="44993"/>
                        <a:pt x="28924" y="41779"/>
                      </a:cubicBezTo>
                      <a:cubicBezTo>
                        <a:pt x="32138" y="38565"/>
                        <a:pt x="32138" y="33745"/>
                        <a:pt x="30531" y="30531"/>
                      </a:cubicBezTo>
                      <a:close/>
                    </a:path>
                  </a:pathLst>
                </a:custGeom>
                <a:solidFill>
                  <a:srgbClr val="7FC97E"/>
                </a:solidFill>
                <a:ln w="16064" cap="flat">
                  <a:noFill/>
                  <a:prstDash val="solid"/>
                  <a:miter/>
                </a:ln>
              </p:spPr>
              <p:txBody>
                <a:bodyPr rtlCol="0" anchor="ctr"/>
                <a:lstStyle/>
                <a:p>
                  <a:endParaRPr lang="en-US"/>
                </a:p>
              </p:txBody>
            </p:sp>
            <p:sp>
              <p:nvSpPr>
                <p:cNvPr id="94" name="รูปแบบอิสระ: รูปร่าง 93">
                  <a:extLst>
                    <a:ext uri="{FF2B5EF4-FFF2-40B4-BE49-F238E27FC236}">
                      <a16:creationId xmlns:a16="http://schemas.microsoft.com/office/drawing/2014/main" xmlns="" id="{CA9418C1-508D-49D8-B177-8067E9FD2860}"/>
                    </a:ext>
                  </a:extLst>
                </p:cNvPr>
                <p:cNvSpPr/>
                <p:nvPr/>
              </p:nvSpPr>
              <p:spPr>
                <a:xfrm>
                  <a:off x="3502198" y="1102328"/>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7" y="3214"/>
                        <a:pt x="17676" y="0"/>
                        <a:pt x="14462" y="0"/>
                      </a:cubicBezTo>
                      <a:cubicBezTo>
                        <a:pt x="11248" y="0"/>
                        <a:pt x="6428" y="1607"/>
                        <a:pt x="4821" y="4821"/>
                      </a:cubicBezTo>
                      <a:cubicBezTo>
                        <a:pt x="1607" y="8034"/>
                        <a:pt x="0" y="11248"/>
                        <a:pt x="0" y="14462"/>
                      </a:cubicBezTo>
                      <a:lnTo>
                        <a:pt x="0" y="40172"/>
                      </a:lnTo>
                      <a:cubicBezTo>
                        <a:pt x="0" y="43386"/>
                        <a:pt x="1607" y="46600"/>
                        <a:pt x="4821" y="49814"/>
                      </a:cubicBezTo>
                      <a:cubicBezTo>
                        <a:pt x="6428" y="51421"/>
                        <a:pt x="11248" y="54634"/>
                        <a:pt x="14462" y="54634"/>
                      </a:cubicBezTo>
                      <a:cubicBezTo>
                        <a:pt x="17676" y="54634"/>
                        <a:pt x="22497" y="53028"/>
                        <a:pt x="24103" y="49814"/>
                      </a:cubicBezTo>
                      <a:cubicBezTo>
                        <a:pt x="27317" y="46600"/>
                        <a:pt x="28924" y="43386"/>
                        <a:pt x="28924" y="40172"/>
                      </a:cubicBezTo>
                      <a:lnTo>
                        <a:pt x="28924" y="14462"/>
                      </a:lnTo>
                      <a:cubicBezTo>
                        <a:pt x="28924" y="11248"/>
                        <a:pt x="27317" y="8034"/>
                        <a:pt x="24103" y="4821"/>
                      </a:cubicBezTo>
                      <a:close/>
                    </a:path>
                  </a:pathLst>
                </a:custGeom>
                <a:solidFill>
                  <a:srgbClr val="7FC97E"/>
                </a:solidFill>
                <a:ln w="16064" cap="flat">
                  <a:noFill/>
                  <a:prstDash val="solid"/>
                  <a:miter/>
                </a:ln>
              </p:spPr>
              <p:txBody>
                <a:bodyPr rtlCol="0" anchor="ctr"/>
                <a:lstStyle/>
                <a:p>
                  <a:endParaRPr lang="en-US"/>
                </a:p>
              </p:txBody>
            </p:sp>
            <p:sp>
              <p:nvSpPr>
                <p:cNvPr id="95" name="รูปแบบอิสระ: รูปร่าง 94">
                  <a:extLst>
                    <a:ext uri="{FF2B5EF4-FFF2-40B4-BE49-F238E27FC236}">
                      <a16:creationId xmlns:a16="http://schemas.microsoft.com/office/drawing/2014/main" xmlns="" id="{34CC88C0-2D1D-41A7-A062-741B9A10D0F6}"/>
                    </a:ext>
                  </a:extLst>
                </p:cNvPr>
                <p:cNvSpPr/>
                <p:nvPr/>
              </p:nvSpPr>
              <p:spPr>
                <a:xfrm>
                  <a:off x="3711094" y="968956"/>
                  <a:ext cx="27317" cy="36958"/>
                </a:xfrm>
                <a:custGeom>
                  <a:avLst/>
                  <a:gdLst>
                    <a:gd name="connsiteX0" fmla="*/ 25710 w 27317"/>
                    <a:gd name="connsiteY0" fmla="*/ 9641 h 36958"/>
                    <a:gd name="connsiteX1" fmla="*/ 22497 w 27317"/>
                    <a:gd name="connsiteY1" fmla="*/ 4821 h 36958"/>
                    <a:gd name="connsiteX2" fmla="*/ 17676 w 27317"/>
                    <a:gd name="connsiteY2" fmla="*/ 1607 h 36958"/>
                    <a:gd name="connsiteX3" fmla="*/ 12855 w 27317"/>
                    <a:gd name="connsiteY3" fmla="*/ 0 h 36958"/>
                    <a:gd name="connsiteX4" fmla="*/ 9641 w 27317"/>
                    <a:gd name="connsiteY4" fmla="*/ 0 h 36958"/>
                    <a:gd name="connsiteX5" fmla="*/ 3214 w 27317"/>
                    <a:gd name="connsiteY5" fmla="*/ 3214 h 36958"/>
                    <a:gd name="connsiteX6" fmla="*/ 1607 w 27317"/>
                    <a:gd name="connsiteY6" fmla="*/ 6428 h 36958"/>
                    <a:gd name="connsiteX7" fmla="*/ 0 w 27317"/>
                    <a:gd name="connsiteY7" fmla="*/ 12855 h 36958"/>
                    <a:gd name="connsiteX8" fmla="*/ 0 w 27317"/>
                    <a:gd name="connsiteY8" fmla="*/ 22497 h 36958"/>
                    <a:gd name="connsiteX9" fmla="*/ 1607 w 27317"/>
                    <a:gd name="connsiteY9" fmla="*/ 27317 h 36958"/>
                    <a:gd name="connsiteX10" fmla="*/ 4821 w 27317"/>
                    <a:gd name="connsiteY10" fmla="*/ 32138 h 36958"/>
                    <a:gd name="connsiteX11" fmla="*/ 9641 w 27317"/>
                    <a:gd name="connsiteY11" fmla="*/ 35352 h 36958"/>
                    <a:gd name="connsiteX12" fmla="*/ 14462 w 27317"/>
                    <a:gd name="connsiteY12" fmla="*/ 36959 h 36958"/>
                    <a:gd name="connsiteX13" fmla="*/ 17676 w 27317"/>
                    <a:gd name="connsiteY13" fmla="*/ 36959 h 36958"/>
                    <a:gd name="connsiteX14" fmla="*/ 24103 w 27317"/>
                    <a:gd name="connsiteY14" fmla="*/ 33745 h 36958"/>
                    <a:gd name="connsiteX15" fmla="*/ 25710 w 27317"/>
                    <a:gd name="connsiteY15" fmla="*/ 30531 h 36958"/>
                    <a:gd name="connsiteX16" fmla="*/ 27317 w 27317"/>
                    <a:gd name="connsiteY16" fmla="*/ 24103 h 36958"/>
                    <a:gd name="connsiteX17" fmla="*/ 27317 w 27317"/>
                    <a:gd name="connsiteY17" fmla="*/ 14462 h 36958"/>
                    <a:gd name="connsiteX18" fmla="*/ 25710 w 27317"/>
                    <a:gd name="connsiteY18" fmla="*/ 9641 h 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17" h="36958">
                      <a:moveTo>
                        <a:pt x="25710" y="9641"/>
                      </a:moveTo>
                      <a:cubicBezTo>
                        <a:pt x="25710" y="8034"/>
                        <a:pt x="24103" y="6428"/>
                        <a:pt x="22497" y="4821"/>
                      </a:cubicBezTo>
                      <a:cubicBezTo>
                        <a:pt x="20890" y="3214"/>
                        <a:pt x="19283" y="3214"/>
                        <a:pt x="17676" y="1607"/>
                      </a:cubicBezTo>
                      <a:cubicBezTo>
                        <a:pt x="16069" y="0"/>
                        <a:pt x="14462" y="0"/>
                        <a:pt x="12855" y="0"/>
                      </a:cubicBezTo>
                      <a:lnTo>
                        <a:pt x="9641" y="0"/>
                      </a:lnTo>
                      <a:cubicBezTo>
                        <a:pt x="8034" y="0"/>
                        <a:pt x="4821" y="1607"/>
                        <a:pt x="3214" y="3214"/>
                      </a:cubicBezTo>
                      <a:cubicBezTo>
                        <a:pt x="3214" y="4821"/>
                        <a:pt x="1607" y="4821"/>
                        <a:pt x="1607" y="6428"/>
                      </a:cubicBezTo>
                      <a:cubicBezTo>
                        <a:pt x="0" y="8034"/>
                        <a:pt x="0" y="11248"/>
                        <a:pt x="0" y="12855"/>
                      </a:cubicBezTo>
                      <a:lnTo>
                        <a:pt x="0" y="22497"/>
                      </a:lnTo>
                      <a:cubicBezTo>
                        <a:pt x="0" y="24103"/>
                        <a:pt x="0" y="25710"/>
                        <a:pt x="1607" y="27317"/>
                      </a:cubicBezTo>
                      <a:cubicBezTo>
                        <a:pt x="1607" y="28924"/>
                        <a:pt x="3214" y="30531"/>
                        <a:pt x="4821" y="32138"/>
                      </a:cubicBezTo>
                      <a:cubicBezTo>
                        <a:pt x="6428" y="33745"/>
                        <a:pt x="8034" y="33745"/>
                        <a:pt x="9641" y="35352"/>
                      </a:cubicBezTo>
                      <a:cubicBezTo>
                        <a:pt x="11248" y="36959"/>
                        <a:pt x="12855" y="36959"/>
                        <a:pt x="14462" y="36959"/>
                      </a:cubicBezTo>
                      <a:cubicBezTo>
                        <a:pt x="16069" y="36959"/>
                        <a:pt x="17676" y="36959"/>
                        <a:pt x="17676" y="36959"/>
                      </a:cubicBezTo>
                      <a:cubicBezTo>
                        <a:pt x="19283" y="36959"/>
                        <a:pt x="22497" y="35352"/>
                        <a:pt x="24103" y="33745"/>
                      </a:cubicBezTo>
                      <a:cubicBezTo>
                        <a:pt x="24103" y="32138"/>
                        <a:pt x="25710" y="32138"/>
                        <a:pt x="25710" y="30531"/>
                      </a:cubicBezTo>
                      <a:cubicBezTo>
                        <a:pt x="27317" y="28924"/>
                        <a:pt x="27317" y="25710"/>
                        <a:pt x="27317" y="24103"/>
                      </a:cubicBezTo>
                      <a:lnTo>
                        <a:pt x="27317" y="14462"/>
                      </a:lnTo>
                      <a:cubicBezTo>
                        <a:pt x="25710" y="12855"/>
                        <a:pt x="25710" y="11248"/>
                        <a:pt x="25710" y="9641"/>
                      </a:cubicBezTo>
                      <a:close/>
                    </a:path>
                  </a:pathLst>
                </a:custGeom>
                <a:solidFill>
                  <a:srgbClr val="7FC97E"/>
                </a:solidFill>
                <a:ln w="16064"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CE66C31A-AB3F-4E23-BCF5-DF721D2E484A}"/>
                    </a:ext>
                  </a:extLst>
                </p:cNvPr>
                <p:cNvSpPr/>
                <p:nvPr/>
              </p:nvSpPr>
              <p:spPr>
                <a:xfrm>
                  <a:off x="3664494" y="1153749"/>
                  <a:ext cx="27317" cy="36958"/>
                </a:xfrm>
                <a:custGeom>
                  <a:avLst/>
                  <a:gdLst>
                    <a:gd name="connsiteX0" fmla="*/ 25710 w 27317"/>
                    <a:gd name="connsiteY0" fmla="*/ 9641 h 36958"/>
                    <a:gd name="connsiteX1" fmla="*/ 22496 w 27317"/>
                    <a:gd name="connsiteY1" fmla="*/ 4821 h 36958"/>
                    <a:gd name="connsiteX2" fmla="*/ 17676 w 27317"/>
                    <a:gd name="connsiteY2" fmla="*/ 1607 h 36958"/>
                    <a:gd name="connsiteX3" fmla="*/ 12855 w 27317"/>
                    <a:gd name="connsiteY3" fmla="*/ 0 h 36958"/>
                    <a:gd name="connsiteX4" fmla="*/ 9641 w 27317"/>
                    <a:gd name="connsiteY4" fmla="*/ 0 h 36958"/>
                    <a:gd name="connsiteX5" fmla="*/ 3214 w 27317"/>
                    <a:gd name="connsiteY5" fmla="*/ 3214 h 36958"/>
                    <a:gd name="connsiteX6" fmla="*/ 1607 w 27317"/>
                    <a:gd name="connsiteY6" fmla="*/ 6427 h 36958"/>
                    <a:gd name="connsiteX7" fmla="*/ 0 w 27317"/>
                    <a:gd name="connsiteY7" fmla="*/ 12855 h 36958"/>
                    <a:gd name="connsiteX8" fmla="*/ 0 w 27317"/>
                    <a:gd name="connsiteY8" fmla="*/ 22496 h 36958"/>
                    <a:gd name="connsiteX9" fmla="*/ 1607 w 27317"/>
                    <a:gd name="connsiteY9" fmla="*/ 27317 h 36958"/>
                    <a:gd name="connsiteX10" fmla="*/ 4821 w 27317"/>
                    <a:gd name="connsiteY10" fmla="*/ 32138 h 36958"/>
                    <a:gd name="connsiteX11" fmla="*/ 9641 w 27317"/>
                    <a:gd name="connsiteY11" fmla="*/ 35352 h 36958"/>
                    <a:gd name="connsiteX12" fmla="*/ 14462 w 27317"/>
                    <a:gd name="connsiteY12" fmla="*/ 36958 h 36958"/>
                    <a:gd name="connsiteX13" fmla="*/ 17676 w 27317"/>
                    <a:gd name="connsiteY13" fmla="*/ 36958 h 36958"/>
                    <a:gd name="connsiteX14" fmla="*/ 24103 w 27317"/>
                    <a:gd name="connsiteY14" fmla="*/ 33745 h 36958"/>
                    <a:gd name="connsiteX15" fmla="*/ 25710 w 27317"/>
                    <a:gd name="connsiteY15" fmla="*/ 30531 h 36958"/>
                    <a:gd name="connsiteX16" fmla="*/ 27317 w 27317"/>
                    <a:gd name="connsiteY16" fmla="*/ 24103 h 36958"/>
                    <a:gd name="connsiteX17" fmla="*/ 27317 w 27317"/>
                    <a:gd name="connsiteY17" fmla="*/ 14462 h 36958"/>
                    <a:gd name="connsiteX18" fmla="*/ 25710 w 27317"/>
                    <a:gd name="connsiteY18" fmla="*/ 9641 h 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17" h="36958">
                      <a:moveTo>
                        <a:pt x="25710" y="9641"/>
                      </a:moveTo>
                      <a:cubicBezTo>
                        <a:pt x="25710" y="8034"/>
                        <a:pt x="24103" y="6427"/>
                        <a:pt x="22496" y="4821"/>
                      </a:cubicBezTo>
                      <a:cubicBezTo>
                        <a:pt x="20890" y="3214"/>
                        <a:pt x="19283" y="3214"/>
                        <a:pt x="17676" y="1607"/>
                      </a:cubicBezTo>
                      <a:cubicBezTo>
                        <a:pt x="16069" y="0"/>
                        <a:pt x="14462" y="0"/>
                        <a:pt x="12855" y="0"/>
                      </a:cubicBezTo>
                      <a:cubicBezTo>
                        <a:pt x="11248" y="0"/>
                        <a:pt x="9641" y="0"/>
                        <a:pt x="9641" y="0"/>
                      </a:cubicBezTo>
                      <a:cubicBezTo>
                        <a:pt x="8034" y="0"/>
                        <a:pt x="4821" y="1607"/>
                        <a:pt x="3214" y="3214"/>
                      </a:cubicBezTo>
                      <a:cubicBezTo>
                        <a:pt x="3214" y="4821"/>
                        <a:pt x="1607" y="4821"/>
                        <a:pt x="1607" y="6427"/>
                      </a:cubicBezTo>
                      <a:cubicBezTo>
                        <a:pt x="0" y="8034"/>
                        <a:pt x="0" y="11248"/>
                        <a:pt x="0" y="12855"/>
                      </a:cubicBezTo>
                      <a:lnTo>
                        <a:pt x="0" y="22496"/>
                      </a:lnTo>
                      <a:cubicBezTo>
                        <a:pt x="0" y="24103"/>
                        <a:pt x="0" y="25710"/>
                        <a:pt x="1607" y="27317"/>
                      </a:cubicBezTo>
                      <a:cubicBezTo>
                        <a:pt x="1607" y="28924"/>
                        <a:pt x="3214" y="30531"/>
                        <a:pt x="4821" y="32138"/>
                      </a:cubicBezTo>
                      <a:cubicBezTo>
                        <a:pt x="6427" y="33745"/>
                        <a:pt x="8034" y="33745"/>
                        <a:pt x="9641" y="35352"/>
                      </a:cubicBezTo>
                      <a:cubicBezTo>
                        <a:pt x="11248" y="36958"/>
                        <a:pt x="12855" y="36958"/>
                        <a:pt x="14462" y="36958"/>
                      </a:cubicBezTo>
                      <a:lnTo>
                        <a:pt x="17676" y="36958"/>
                      </a:lnTo>
                      <a:cubicBezTo>
                        <a:pt x="19283" y="36958"/>
                        <a:pt x="22496" y="35352"/>
                        <a:pt x="24103" y="33745"/>
                      </a:cubicBezTo>
                      <a:cubicBezTo>
                        <a:pt x="24103" y="32138"/>
                        <a:pt x="25710" y="32138"/>
                        <a:pt x="25710" y="30531"/>
                      </a:cubicBezTo>
                      <a:cubicBezTo>
                        <a:pt x="27317" y="28924"/>
                        <a:pt x="27317" y="25710"/>
                        <a:pt x="27317" y="24103"/>
                      </a:cubicBezTo>
                      <a:lnTo>
                        <a:pt x="27317" y="14462"/>
                      </a:lnTo>
                      <a:cubicBezTo>
                        <a:pt x="25710" y="12855"/>
                        <a:pt x="25710" y="11248"/>
                        <a:pt x="25710" y="9641"/>
                      </a:cubicBezTo>
                      <a:close/>
                    </a:path>
                  </a:pathLst>
                </a:custGeom>
                <a:solidFill>
                  <a:srgbClr val="7FC97E"/>
                </a:solidFill>
                <a:ln w="16064" cap="flat">
                  <a:noFill/>
                  <a:prstDash val="solid"/>
                  <a:miter/>
                </a:ln>
              </p:spPr>
              <p:txBody>
                <a:bodyPr rtlCol="0" anchor="ctr"/>
                <a:lstStyle/>
                <a:p>
                  <a:endParaRPr lang="en-US"/>
                </a:p>
              </p:txBody>
            </p:sp>
            <p:sp>
              <p:nvSpPr>
                <p:cNvPr id="97" name="รูปแบบอิสระ: รูปร่าง 96">
                  <a:extLst>
                    <a:ext uri="{FF2B5EF4-FFF2-40B4-BE49-F238E27FC236}">
                      <a16:creationId xmlns:a16="http://schemas.microsoft.com/office/drawing/2014/main" xmlns="" id="{55CC2B70-B1FB-4F7B-AF99-7ECFC337C203}"/>
                    </a:ext>
                  </a:extLst>
                </p:cNvPr>
                <p:cNvSpPr/>
                <p:nvPr/>
              </p:nvSpPr>
              <p:spPr>
                <a:xfrm>
                  <a:off x="3828397" y="1076618"/>
                  <a:ext cx="28924" cy="49813"/>
                </a:xfrm>
                <a:custGeom>
                  <a:avLst/>
                  <a:gdLst>
                    <a:gd name="connsiteX0" fmla="*/ 24103 w 28924"/>
                    <a:gd name="connsiteY0" fmla="*/ 4821 h 49813"/>
                    <a:gd name="connsiteX1" fmla="*/ 14462 w 28924"/>
                    <a:gd name="connsiteY1" fmla="*/ 0 h 49813"/>
                    <a:gd name="connsiteX2" fmla="*/ 4821 w 28924"/>
                    <a:gd name="connsiteY2" fmla="*/ 4821 h 49813"/>
                    <a:gd name="connsiteX3" fmla="*/ 0 w 28924"/>
                    <a:gd name="connsiteY3" fmla="*/ 14462 h 49813"/>
                    <a:gd name="connsiteX4" fmla="*/ 0 w 28924"/>
                    <a:gd name="connsiteY4" fmla="*/ 35352 h 49813"/>
                    <a:gd name="connsiteX5" fmla="*/ 4821 w 28924"/>
                    <a:gd name="connsiteY5" fmla="*/ 44993 h 49813"/>
                    <a:gd name="connsiteX6" fmla="*/ 14462 w 28924"/>
                    <a:gd name="connsiteY6" fmla="*/ 49814 h 49813"/>
                    <a:gd name="connsiteX7" fmla="*/ 24103 w 28924"/>
                    <a:gd name="connsiteY7" fmla="*/ 44993 h 49813"/>
                    <a:gd name="connsiteX8" fmla="*/ 28924 w 28924"/>
                    <a:gd name="connsiteY8" fmla="*/ 35352 h 49813"/>
                    <a:gd name="connsiteX9" fmla="*/ 28924 w 28924"/>
                    <a:gd name="connsiteY9" fmla="*/ 14462 h 49813"/>
                    <a:gd name="connsiteX10" fmla="*/ 24103 w 28924"/>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49813">
                      <a:moveTo>
                        <a:pt x="24103" y="4821"/>
                      </a:moveTo>
                      <a:cubicBezTo>
                        <a:pt x="22497" y="3214"/>
                        <a:pt x="17676" y="0"/>
                        <a:pt x="14462" y="0"/>
                      </a:cubicBezTo>
                      <a:cubicBezTo>
                        <a:pt x="11248" y="0"/>
                        <a:pt x="6428" y="1607"/>
                        <a:pt x="4821" y="4821"/>
                      </a:cubicBezTo>
                      <a:cubicBezTo>
                        <a:pt x="1607" y="8034"/>
                        <a:pt x="0" y="11248"/>
                        <a:pt x="0" y="14462"/>
                      </a:cubicBezTo>
                      <a:lnTo>
                        <a:pt x="0" y="35352"/>
                      </a:lnTo>
                      <a:cubicBezTo>
                        <a:pt x="0" y="38565"/>
                        <a:pt x="1607" y="41779"/>
                        <a:pt x="4821" y="44993"/>
                      </a:cubicBezTo>
                      <a:cubicBezTo>
                        <a:pt x="6428" y="46600"/>
                        <a:pt x="11248" y="49814"/>
                        <a:pt x="14462" y="49814"/>
                      </a:cubicBezTo>
                      <a:cubicBezTo>
                        <a:pt x="17676" y="49814"/>
                        <a:pt x="22497" y="48207"/>
                        <a:pt x="24103" y="44993"/>
                      </a:cubicBezTo>
                      <a:cubicBezTo>
                        <a:pt x="27317" y="41779"/>
                        <a:pt x="28924" y="38565"/>
                        <a:pt x="28924" y="35352"/>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98" name="รูปแบบอิสระ: รูปร่าง 97">
                  <a:extLst>
                    <a:ext uri="{FF2B5EF4-FFF2-40B4-BE49-F238E27FC236}">
                      <a16:creationId xmlns:a16="http://schemas.microsoft.com/office/drawing/2014/main" xmlns="" id="{AF299435-C314-45BB-A5B9-55510604C4F2}"/>
                    </a:ext>
                  </a:extLst>
                </p:cNvPr>
                <p:cNvSpPr/>
                <p:nvPr/>
              </p:nvSpPr>
              <p:spPr>
                <a:xfrm>
                  <a:off x="3270805" y="1206776"/>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6" y="3214"/>
                        <a:pt x="17676" y="0"/>
                        <a:pt x="14462" y="0"/>
                      </a:cubicBezTo>
                      <a:cubicBezTo>
                        <a:pt x="11248" y="0"/>
                        <a:pt x="6427" y="1607"/>
                        <a:pt x="4821" y="4821"/>
                      </a:cubicBezTo>
                      <a:cubicBezTo>
                        <a:pt x="1607" y="8034"/>
                        <a:pt x="0" y="11248"/>
                        <a:pt x="0" y="14462"/>
                      </a:cubicBezTo>
                      <a:lnTo>
                        <a:pt x="0" y="40172"/>
                      </a:lnTo>
                      <a:cubicBezTo>
                        <a:pt x="0" y="43386"/>
                        <a:pt x="1607" y="46600"/>
                        <a:pt x="4821" y="49814"/>
                      </a:cubicBezTo>
                      <a:cubicBezTo>
                        <a:pt x="6427" y="51421"/>
                        <a:pt x="11248" y="54634"/>
                        <a:pt x="14462" y="54634"/>
                      </a:cubicBezTo>
                      <a:cubicBezTo>
                        <a:pt x="17676" y="54634"/>
                        <a:pt x="22496" y="53028"/>
                        <a:pt x="24103" y="49814"/>
                      </a:cubicBezTo>
                      <a:cubicBezTo>
                        <a:pt x="27317" y="46600"/>
                        <a:pt x="28924" y="43386"/>
                        <a:pt x="28924" y="40172"/>
                      </a:cubicBezTo>
                      <a:lnTo>
                        <a:pt x="28924" y="14462"/>
                      </a:lnTo>
                      <a:cubicBezTo>
                        <a:pt x="27317" y="9641"/>
                        <a:pt x="25710" y="6428"/>
                        <a:pt x="24103" y="4821"/>
                      </a:cubicBezTo>
                      <a:close/>
                    </a:path>
                  </a:pathLst>
                </a:custGeom>
                <a:solidFill>
                  <a:srgbClr val="7FC97E"/>
                </a:solidFill>
                <a:ln w="16064" cap="flat">
                  <a:noFill/>
                  <a:prstDash val="solid"/>
                  <a:miter/>
                </a:ln>
              </p:spPr>
              <p:txBody>
                <a:bodyPr rtlCol="0" anchor="ctr"/>
                <a:lstStyle/>
                <a:p>
                  <a:endParaRPr lang="en-US"/>
                </a:p>
              </p:txBody>
            </p:sp>
            <p:sp>
              <p:nvSpPr>
                <p:cNvPr id="99" name="รูปแบบอิสระ: รูปร่าง 98">
                  <a:extLst>
                    <a:ext uri="{FF2B5EF4-FFF2-40B4-BE49-F238E27FC236}">
                      <a16:creationId xmlns:a16="http://schemas.microsoft.com/office/drawing/2014/main" xmlns="" id="{646A7BAF-2914-40EF-9024-66274B632FAE}"/>
                    </a:ext>
                  </a:extLst>
                </p:cNvPr>
                <p:cNvSpPr/>
                <p:nvPr/>
              </p:nvSpPr>
              <p:spPr>
                <a:xfrm>
                  <a:off x="3425067" y="1319259"/>
                  <a:ext cx="28923" cy="44993"/>
                </a:xfrm>
                <a:custGeom>
                  <a:avLst/>
                  <a:gdLst>
                    <a:gd name="connsiteX0" fmla="*/ 28924 w 28923"/>
                    <a:gd name="connsiteY0" fmla="*/ 14462 h 44993"/>
                    <a:gd name="connsiteX1" fmla="*/ 24103 w 28923"/>
                    <a:gd name="connsiteY1" fmla="*/ 4821 h 44993"/>
                    <a:gd name="connsiteX2" fmla="*/ 19283 w 28923"/>
                    <a:gd name="connsiteY2" fmla="*/ 1607 h 44993"/>
                    <a:gd name="connsiteX3" fmla="*/ 14462 w 28923"/>
                    <a:gd name="connsiteY3" fmla="*/ 0 h 44993"/>
                    <a:gd name="connsiteX4" fmla="*/ 4820 w 28923"/>
                    <a:gd name="connsiteY4" fmla="*/ 4821 h 44993"/>
                    <a:gd name="connsiteX5" fmla="*/ 0 w 28923"/>
                    <a:gd name="connsiteY5" fmla="*/ 14462 h 44993"/>
                    <a:gd name="connsiteX6" fmla="*/ 0 w 28923"/>
                    <a:gd name="connsiteY6" fmla="*/ 30531 h 44993"/>
                    <a:gd name="connsiteX7" fmla="*/ 4820 w 28923"/>
                    <a:gd name="connsiteY7" fmla="*/ 40172 h 44993"/>
                    <a:gd name="connsiteX8" fmla="*/ 9641 w 28923"/>
                    <a:gd name="connsiteY8" fmla="*/ 43386 h 44993"/>
                    <a:gd name="connsiteX9" fmla="*/ 14462 w 28923"/>
                    <a:gd name="connsiteY9" fmla="*/ 44993 h 44993"/>
                    <a:gd name="connsiteX10" fmla="*/ 24103 w 28923"/>
                    <a:gd name="connsiteY10" fmla="*/ 40172 h 44993"/>
                    <a:gd name="connsiteX11" fmla="*/ 28924 w 28923"/>
                    <a:gd name="connsiteY11" fmla="*/ 30531 h 44993"/>
                    <a:gd name="connsiteX12" fmla="*/ 28924 w 28923"/>
                    <a:gd name="connsiteY12" fmla="*/ 14462 h 4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23" h="44993">
                      <a:moveTo>
                        <a:pt x="28924" y="14462"/>
                      </a:moveTo>
                      <a:cubicBezTo>
                        <a:pt x="28924" y="11248"/>
                        <a:pt x="27317" y="8034"/>
                        <a:pt x="24103" y="4821"/>
                      </a:cubicBezTo>
                      <a:cubicBezTo>
                        <a:pt x="22496" y="3214"/>
                        <a:pt x="20889" y="3214"/>
                        <a:pt x="19283" y="1607"/>
                      </a:cubicBezTo>
                      <a:cubicBezTo>
                        <a:pt x="17676" y="0"/>
                        <a:pt x="16069" y="0"/>
                        <a:pt x="14462" y="0"/>
                      </a:cubicBezTo>
                      <a:cubicBezTo>
                        <a:pt x="11248" y="0"/>
                        <a:pt x="6427" y="1607"/>
                        <a:pt x="4820" y="4821"/>
                      </a:cubicBezTo>
                      <a:cubicBezTo>
                        <a:pt x="1607" y="8034"/>
                        <a:pt x="0" y="11248"/>
                        <a:pt x="0" y="14462"/>
                      </a:cubicBezTo>
                      <a:cubicBezTo>
                        <a:pt x="0" y="19283"/>
                        <a:pt x="0" y="24103"/>
                        <a:pt x="0" y="30531"/>
                      </a:cubicBezTo>
                      <a:cubicBezTo>
                        <a:pt x="0" y="33745"/>
                        <a:pt x="1607" y="36959"/>
                        <a:pt x="4820" y="40172"/>
                      </a:cubicBezTo>
                      <a:cubicBezTo>
                        <a:pt x="6427" y="41779"/>
                        <a:pt x="8034" y="41779"/>
                        <a:pt x="9641" y="43386"/>
                      </a:cubicBezTo>
                      <a:cubicBezTo>
                        <a:pt x="11248" y="44993"/>
                        <a:pt x="12855" y="44993"/>
                        <a:pt x="14462" y="44993"/>
                      </a:cubicBezTo>
                      <a:cubicBezTo>
                        <a:pt x="17676" y="44993"/>
                        <a:pt x="22496" y="43386"/>
                        <a:pt x="24103" y="40172"/>
                      </a:cubicBezTo>
                      <a:cubicBezTo>
                        <a:pt x="27317" y="36959"/>
                        <a:pt x="28924" y="33745"/>
                        <a:pt x="28924" y="30531"/>
                      </a:cubicBezTo>
                      <a:cubicBezTo>
                        <a:pt x="28924" y="25710"/>
                        <a:pt x="28924" y="19283"/>
                        <a:pt x="28924" y="14462"/>
                      </a:cubicBezTo>
                      <a:close/>
                    </a:path>
                  </a:pathLst>
                </a:custGeom>
                <a:solidFill>
                  <a:srgbClr val="7FC97E"/>
                </a:solidFill>
                <a:ln w="16064" cap="flat">
                  <a:noFill/>
                  <a:prstDash val="solid"/>
                  <a:miter/>
                </a:ln>
              </p:spPr>
              <p:txBody>
                <a:bodyPr rtlCol="0" anchor="ctr"/>
                <a:lstStyle/>
                <a:p>
                  <a:endParaRPr lang="en-US"/>
                </a:p>
              </p:txBody>
            </p:sp>
            <p:sp>
              <p:nvSpPr>
                <p:cNvPr id="100" name="รูปแบบอิสระ: รูปร่าง 99">
                  <a:extLst>
                    <a:ext uri="{FF2B5EF4-FFF2-40B4-BE49-F238E27FC236}">
                      <a16:creationId xmlns:a16="http://schemas.microsoft.com/office/drawing/2014/main" xmlns="" id="{D97115AD-C5F7-4AE9-A09E-7D8A34ED9C8C}"/>
                    </a:ext>
                  </a:extLst>
                </p:cNvPr>
                <p:cNvSpPr/>
                <p:nvPr/>
              </p:nvSpPr>
              <p:spPr>
                <a:xfrm>
                  <a:off x="3825183" y="1248555"/>
                  <a:ext cx="31196" cy="35351"/>
                </a:xfrm>
                <a:custGeom>
                  <a:avLst/>
                  <a:gdLst>
                    <a:gd name="connsiteX0" fmla="*/ 28924 w 31196"/>
                    <a:gd name="connsiteY0" fmla="*/ 16069 h 35351"/>
                    <a:gd name="connsiteX1" fmla="*/ 24103 w 31196"/>
                    <a:gd name="connsiteY1" fmla="*/ 6428 h 35351"/>
                    <a:gd name="connsiteX2" fmla="*/ 20890 w 31196"/>
                    <a:gd name="connsiteY2" fmla="*/ 3214 h 35351"/>
                    <a:gd name="connsiteX3" fmla="*/ 16069 w 31196"/>
                    <a:gd name="connsiteY3" fmla="*/ 0 h 35351"/>
                    <a:gd name="connsiteX4" fmla="*/ 11248 w 31196"/>
                    <a:gd name="connsiteY4" fmla="*/ 0 h 35351"/>
                    <a:gd name="connsiteX5" fmla="*/ 6427 w 31196"/>
                    <a:gd name="connsiteY5" fmla="*/ 1607 h 35351"/>
                    <a:gd name="connsiteX6" fmla="*/ 3214 w 31196"/>
                    <a:gd name="connsiteY6" fmla="*/ 3214 h 35351"/>
                    <a:gd name="connsiteX7" fmla="*/ 0 w 31196"/>
                    <a:gd name="connsiteY7" fmla="*/ 9641 h 35351"/>
                    <a:gd name="connsiteX8" fmla="*/ 0 w 31196"/>
                    <a:gd name="connsiteY8" fmla="*/ 12855 h 35351"/>
                    <a:gd name="connsiteX9" fmla="*/ 1607 w 31196"/>
                    <a:gd name="connsiteY9" fmla="*/ 19283 h 35351"/>
                    <a:gd name="connsiteX10" fmla="*/ 6427 w 31196"/>
                    <a:gd name="connsiteY10" fmla="*/ 28924 h 35351"/>
                    <a:gd name="connsiteX11" fmla="*/ 9641 w 31196"/>
                    <a:gd name="connsiteY11" fmla="*/ 32138 h 35351"/>
                    <a:gd name="connsiteX12" fmla="*/ 14462 w 31196"/>
                    <a:gd name="connsiteY12" fmla="*/ 35352 h 35351"/>
                    <a:gd name="connsiteX13" fmla="*/ 19283 w 31196"/>
                    <a:gd name="connsiteY13" fmla="*/ 35352 h 35351"/>
                    <a:gd name="connsiteX14" fmla="*/ 24103 w 31196"/>
                    <a:gd name="connsiteY14" fmla="*/ 33745 h 35351"/>
                    <a:gd name="connsiteX15" fmla="*/ 27317 w 31196"/>
                    <a:gd name="connsiteY15" fmla="*/ 32138 h 35351"/>
                    <a:gd name="connsiteX16" fmla="*/ 30531 w 31196"/>
                    <a:gd name="connsiteY16" fmla="*/ 25710 h 35351"/>
                    <a:gd name="connsiteX17" fmla="*/ 30531 w 31196"/>
                    <a:gd name="connsiteY17" fmla="*/ 22497 h 35351"/>
                    <a:gd name="connsiteX18" fmla="*/ 28924 w 31196"/>
                    <a:gd name="connsiteY18" fmla="*/ 16069 h 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 h="35351">
                      <a:moveTo>
                        <a:pt x="28924" y="16069"/>
                      </a:moveTo>
                      <a:cubicBezTo>
                        <a:pt x="27317" y="12855"/>
                        <a:pt x="25710" y="9641"/>
                        <a:pt x="24103" y="6428"/>
                      </a:cubicBezTo>
                      <a:cubicBezTo>
                        <a:pt x="22496" y="4821"/>
                        <a:pt x="22496" y="3214"/>
                        <a:pt x="20890" y="3214"/>
                      </a:cubicBezTo>
                      <a:cubicBezTo>
                        <a:pt x="19283" y="1607"/>
                        <a:pt x="17676" y="1607"/>
                        <a:pt x="16069" y="0"/>
                      </a:cubicBezTo>
                      <a:cubicBezTo>
                        <a:pt x="14462" y="0"/>
                        <a:pt x="12855" y="0"/>
                        <a:pt x="11248" y="0"/>
                      </a:cubicBezTo>
                      <a:cubicBezTo>
                        <a:pt x="9641" y="0"/>
                        <a:pt x="8034" y="0"/>
                        <a:pt x="6427" y="1607"/>
                      </a:cubicBezTo>
                      <a:cubicBezTo>
                        <a:pt x="4821" y="1607"/>
                        <a:pt x="4821" y="3214"/>
                        <a:pt x="3214" y="3214"/>
                      </a:cubicBezTo>
                      <a:cubicBezTo>
                        <a:pt x="1607" y="4821"/>
                        <a:pt x="0" y="6428"/>
                        <a:pt x="0" y="9641"/>
                      </a:cubicBezTo>
                      <a:lnTo>
                        <a:pt x="0" y="12855"/>
                      </a:lnTo>
                      <a:cubicBezTo>
                        <a:pt x="0" y="16069"/>
                        <a:pt x="0" y="17676"/>
                        <a:pt x="1607" y="19283"/>
                      </a:cubicBezTo>
                      <a:cubicBezTo>
                        <a:pt x="3214" y="22497"/>
                        <a:pt x="4821" y="25710"/>
                        <a:pt x="6427" y="28924"/>
                      </a:cubicBezTo>
                      <a:cubicBezTo>
                        <a:pt x="8034" y="30531"/>
                        <a:pt x="8034" y="32138"/>
                        <a:pt x="9641" y="32138"/>
                      </a:cubicBezTo>
                      <a:cubicBezTo>
                        <a:pt x="11248" y="33745"/>
                        <a:pt x="12855" y="33745"/>
                        <a:pt x="14462" y="35352"/>
                      </a:cubicBezTo>
                      <a:cubicBezTo>
                        <a:pt x="16069" y="35352"/>
                        <a:pt x="17676" y="35352"/>
                        <a:pt x="19283" y="35352"/>
                      </a:cubicBezTo>
                      <a:cubicBezTo>
                        <a:pt x="20890" y="35352"/>
                        <a:pt x="22496" y="35352"/>
                        <a:pt x="24103" y="33745"/>
                      </a:cubicBezTo>
                      <a:lnTo>
                        <a:pt x="27317" y="32138"/>
                      </a:lnTo>
                      <a:cubicBezTo>
                        <a:pt x="28924" y="30531"/>
                        <a:pt x="30531" y="28924"/>
                        <a:pt x="30531" y="25710"/>
                      </a:cubicBezTo>
                      <a:cubicBezTo>
                        <a:pt x="30531" y="24103"/>
                        <a:pt x="30531" y="22497"/>
                        <a:pt x="30531" y="22497"/>
                      </a:cubicBezTo>
                      <a:cubicBezTo>
                        <a:pt x="32138" y="20890"/>
                        <a:pt x="30531" y="19283"/>
                        <a:pt x="28924" y="16069"/>
                      </a:cubicBezTo>
                      <a:close/>
                    </a:path>
                  </a:pathLst>
                </a:custGeom>
                <a:solidFill>
                  <a:srgbClr val="7FC97E"/>
                </a:solidFill>
                <a:ln w="16064"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F012906E-0A6A-4F1B-ACEF-2745EEB92E90}"/>
                    </a:ext>
                  </a:extLst>
                </p:cNvPr>
                <p:cNvSpPr/>
                <p:nvPr/>
              </p:nvSpPr>
              <p:spPr>
                <a:xfrm>
                  <a:off x="3939273" y="1325686"/>
                  <a:ext cx="32137" cy="36958"/>
                </a:xfrm>
                <a:custGeom>
                  <a:avLst/>
                  <a:gdLst>
                    <a:gd name="connsiteX0" fmla="*/ 30531 w 32137"/>
                    <a:gd name="connsiteY0" fmla="*/ 17676 h 36958"/>
                    <a:gd name="connsiteX1" fmla="*/ 30531 w 32137"/>
                    <a:gd name="connsiteY1" fmla="*/ 14462 h 36958"/>
                    <a:gd name="connsiteX2" fmla="*/ 28924 w 32137"/>
                    <a:gd name="connsiteY2" fmla="*/ 9641 h 36958"/>
                    <a:gd name="connsiteX3" fmla="*/ 27317 w 32137"/>
                    <a:gd name="connsiteY3" fmla="*/ 8034 h 36958"/>
                    <a:gd name="connsiteX4" fmla="*/ 24103 w 32137"/>
                    <a:gd name="connsiteY4" fmla="*/ 4821 h 36958"/>
                    <a:gd name="connsiteX5" fmla="*/ 16069 w 32137"/>
                    <a:gd name="connsiteY5" fmla="*/ 0 h 36958"/>
                    <a:gd name="connsiteX6" fmla="*/ 11248 w 32137"/>
                    <a:gd name="connsiteY6" fmla="*/ 0 h 36958"/>
                    <a:gd name="connsiteX7" fmla="*/ 6427 w 32137"/>
                    <a:gd name="connsiteY7" fmla="*/ 1607 h 36958"/>
                    <a:gd name="connsiteX8" fmla="*/ 3214 w 32137"/>
                    <a:gd name="connsiteY8" fmla="*/ 4821 h 36958"/>
                    <a:gd name="connsiteX9" fmla="*/ 0 w 32137"/>
                    <a:gd name="connsiteY9" fmla="*/ 9641 h 36958"/>
                    <a:gd name="connsiteX10" fmla="*/ 0 w 32137"/>
                    <a:gd name="connsiteY10" fmla="*/ 12855 h 36958"/>
                    <a:gd name="connsiteX11" fmla="*/ 1607 w 32137"/>
                    <a:gd name="connsiteY11" fmla="*/ 19283 h 36958"/>
                    <a:gd name="connsiteX12" fmla="*/ 3214 w 32137"/>
                    <a:gd name="connsiteY12" fmla="*/ 22497 h 36958"/>
                    <a:gd name="connsiteX13" fmla="*/ 4820 w 32137"/>
                    <a:gd name="connsiteY13" fmla="*/ 24103 h 36958"/>
                    <a:gd name="connsiteX14" fmla="*/ 4820 w 32137"/>
                    <a:gd name="connsiteY14" fmla="*/ 27317 h 36958"/>
                    <a:gd name="connsiteX15" fmla="*/ 8034 w 32137"/>
                    <a:gd name="connsiteY15" fmla="*/ 32138 h 36958"/>
                    <a:gd name="connsiteX16" fmla="*/ 11248 w 32137"/>
                    <a:gd name="connsiteY16" fmla="*/ 35352 h 36958"/>
                    <a:gd name="connsiteX17" fmla="*/ 14462 w 32137"/>
                    <a:gd name="connsiteY17" fmla="*/ 36959 h 36958"/>
                    <a:gd name="connsiteX18" fmla="*/ 22496 w 32137"/>
                    <a:gd name="connsiteY18" fmla="*/ 36959 h 36958"/>
                    <a:gd name="connsiteX19" fmla="*/ 25710 w 32137"/>
                    <a:gd name="connsiteY19" fmla="*/ 35352 h 36958"/>
                    <a:gd name="connsiteX20" fmla="*/ 30531 w 32137"/>
                    <a:gd name="connsiteY20" fmla="*/ 30531 h 36958"/>
                    <a:gd name="connsiteX21" fmla="*/ 32138 w 32137"/>
                    <a:gd name="connsiteY21" fmla="*/ 25710 h 36958"/>
                    <a:gd name="connsiteX22" fmla="*/ 32138 w 32137"/>
                    <a:gd name="connsiteY22" fmla="*/ 20890 h 36958"/>
                    <a:gd name="connsiteX23" fmla="*/ 30531 w 32137"/>
                    <a:gd name="connsiteY23" fmla="*/ 17676 h 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37" h="36958">
                      <a:moveTo>
                        <a:pt x="30531" y="17676"/>
                      </a:moveTo>
                      <a:cubicBezTo>
                        <a:pt x="30531" y="16069"/>
                        <a:pt x="30531" y="16069"/>
                        <a:pt x="30531" y="14462"/>
                      </a:cubicBezTo>
                      <a:cubicBezTo>
                        <a:pt x="30531" y="12855"/>
                        <a:pt x="28924" y="11248"/>
                        <a:pt x="28924" y="9641"/>
                      </a:cubicBezTo>
                      <a:cubicBezTo>
                        <a:pt x="28924" y="9641"/>
                        <a:pt x="28924" y="8034"/>
                        <a:pt x="27317" y="8034"/>
                      </a:cubicBezTo>
                      <a:cubicBezTo>
                        <a:pt x="25710" y="6428"/>
                        <a:pt x="25710" y="4821"/>
                        <a:pt x="24103" y="4821"/>
                      </a:cubicBezTo>
                      <a:cubicBezTo>
                        <a:pt x="20889" y="3214"/>
                        <a:pt x="19283" y="0"/>
                        <a:pt x="16069" y="0"/>
                      </a:cubicBezTo>
                      <a:cubicBezTo>
                        <a:pt x="14462" y="0"/>
                        <a:pt x="12855" y="0"/>
                        <a:pt x="11248" y="0"/>
                      </a:cubicBezTo>
                      <a:cubicBezTo>
                        <a:pt x="9641" y="0"/>
                        <a:pt x="8034" y="0"/>
                        <a:pt x="6427" y="1607"/>
                      </a:cubicBezTo>
                      <a:cubicBezTo>
                        <a:pt x="4820" y="3214"/>
                        <a:pt x="3214" y="3214"/>
                        <a:pt x="3214" y="4821"/>
                      </a:cubicBezTo>
                      <a:cubicBezTo>
                        <a:pt x="1607" y="6428"/>
                        <a:pt x="1607" y="8034"/>
                        <a:pt x="0" y="9641"/>
                      </a:cubicBezTo>
                      <a:cubicBezTo>
                        <a:pt x="0" y="11248"/>
                        <a:pt x="0" y="12855"/>
                        <a:pt x="0" y="12855"/>
                      </a:cubicBezTo>
                      <a:cubicBezTo>
                        <a:pt x="0" y="16069"/>
                        <a:pt x="0" y="17676"/>
                        <a:pt x="1607" y="19283"/>
                      </a:cubicBezTo>
                      <a:cubicBezTo>
                        <a:pt x="1607" y="20890"/>
                        <a:pt x="3214" y="20890"/>
                        <a:pt x="3214" y="22497"/>
                      </a:cubicBezTo>
                      <a:cubicBezTo>
                        <a:pt x="3214" y="22497"/>
                        <a:pt x="3214" y="22497"/>
                        <a:pt x="4820" y="24103"/>
                      </a:cubicBezTo>
                      <a:cubicBezTo>
                        <a:pt x="4820" y="25710"/>
                        <a:pt x="4820" y="25710"/>
                        <a:pt x="4820" y="27317"/>
                      </a:cubicBezTo>
                      <a:cubicBezTo>
                        <a:pt x="4820" y="28924"/>
                        <a:pt x="6427" y="30531"/>
                        <a:pt x="8034" y="32138"/>
                      </a:cubicBezTo>
                      <a:cubicBezTo>
                        <a:pt x="9641" y="33745"/>
                        <a:pt x="9641" y="35352"/>
                        <a:pt x="11248" y="35352"/>
                      </a:cubicBezTo>
                      <a:cubicBezTo>
                        <a:pt x="12855" y="35352"/>
                        <a:pt x="12855" y="36959"/>
                        <a:pt x="14462" y="36959"/>
                      </a:cubicBezTo>
                      <a:cubicBezTo>
                        <a:pt x="17676" y="36959"/>
                        <a:pt x="19283" y="36959"/>
                        <a:pt x="22496" y="36959"/>
                      </a:cubicBezTo>
                      <a:cubicBezTo>
                        <a:pt x="24103" y="36959"/>
                        <a:pt x="24103" y="35352"/>
                        <a:pt x="25710" y="35352"/>
                      </a:cubicBezTo>
                      <a:cubicBezTo>
                        <a:pt x="27317" y="33745"/>
                        <a:pt x="28924" y="32138"/>
                        <a:pt x="30531" y="30531"/>
                      </a:cubicBezTo>
                      <a:cubicBezTo>
                        <a:pt x="30531" y="28924"/>
                        <a:pt x="32138" y="27317"/>
                        <a:pt x="32138" y="25710"/>
                      </a:cubicBezTo>
                      <a:cubicBezTo>
                        <a:pt x="32138" y="24103"/>
                        <a:pt x="32138" y="22497"/>
                        <a:pt x="32138" y="20890"/>
                      </a:cubicBezTo>
                      <a:cubicBezTo>
                        <a:pt x="30531" y="19283"/>
                        <a:pt x="30531" y="19283"/>
                        <a:pt x="30531" y="17676"/>
                      </a:cubicBezTo>
                      <a:close/>
                    </a:path>
                  </a:pathLst>
                </a:custGeom>
                <a:solidFill>
                  <a:srgbClr val="7FC97E"/>
                </a:solidFill>
                <a:ln w="16064" cap="flat">
                  <a:noFill/>
                  <a:prstDash val="solid"/>
                  <a:miter/>
                </a:ln>
              </p:spPr>
              <p:txBody>
                <a:bodyPr rtlCol="0" anchor="ctr"/>
                <a:lstStyle/>
                <a:p>
                  <a:endParaRPr lang="en-US"/>
                </a:p>
              </p:txBody>
            </p:sp>
            <p:sp>
              <p:nvSpPr>
                <p:cNvPr id="102" name="รูปแบบอิสระ: รูปร่าง 101">
                  <a:extLst>
                    <a:ext uri="{FF2B5EF4-FFF2-40B4-BE49-F238E27FC236}">
                      <a16:creationId xmlns:a16="http://schemas.microsoft.com/office/drawing/2014/main" xmlns="" id="{FF18EF04-117B-4555-B8D6-2EA5E0145E21}"/>
                    </a:ext>
                  </a:extLst>
                </p:cNvPr>
                <p:cNvSpPr/>
                <p:nvPr/>
              </p:nvSpPr>
              <p:spPr>
                <a:xfrm>
                  <a:off x="3695025" y="1334662"/>
                  <a:ext cx="32137" cy="52086"/>
                </a:xfrm>
                <a:custGeom>
                  <a:avLst/>
                  <a:gdLst>
                    <a:gd name="connsiteX0" fmla="*/ 32138 w 32137"/>
                    <a:gd name="connsiteY0" fmla="*/ 23162 h 52086"/>
                    <a:gd name="connsiteX1" fmla="*/ 30531 w 32137"/>
                    <a:gd name="connsiteY1" fmla="*/ 16735 h 52086"/>
                    <a:gd name="connsiteX2" fmla="*/ 25710 w 32137"/>
                    <a:gd name="connsiteY2" fmla="*/ 7093 h 52086"/>
                    <a:gd name="connsiteX3" fmla="*/ 17676 w 32137"/>
                    <a:gd name="connsiteY3" fmla="*/ 666 h 52086"/>
                    <a:gd name="connsiteX4" fmla="*/ 6428 w 32137"/>
                    <a:gd name="connsiteY4" fmla="*/ 2272 h 52086"/>
                    <a:gd name="connsiteX5" fmla="*/ 0 w 32137"/>
                    <a:gd name="connsiteY5" fmla="*/ 10307 h 52086"/>
                    <a:gd name="connsiteX6" fmla="*/ 1607 w 32137"/>
                    <a:gd name="connsiteY6" fmla="*/ 21555 h 52086"/>
                    <a:gd name="connsiteX7" fmla="*/ 3214 w 32137"/>
                    <a:gd name="connsiteY7" fmla="*/ 24769 h 52086"/>
                    <a:gd name="connsiteX8" fmla="*/ 4821 w 32137"/>
                    <a:gd name="connsiteY8" fmla="*/ 29590 h 52086"/>
                    <a:gd name="connsiteX9" fmla="*/ 4821 w 32137"/>
                    <a:gd name="connsiteY9" fmla="*/ 36017 h 52086"/>
                    <a:gd name="connsiteX10" fmla="*/ 6428 w 32137"/>
                    <a:gd name="connsiteY10" fmla="*/ 45659 h 52086"/>
                    <a:gd name="connsiteX11" fmla="*/ 14462 w 32137"/>
                    <a:gd name="connsiteY11" fmla="*/ 52086 h 52086"/>
                    <a:gd name="connsiteX12" fmla="*/ 25710 w 32137"/>
                    <a:gd name="connsiteY12" fmla="*/ 50479 h 52086"/>
                    <a:gd name="connsiteX13" fmla="*/ 32138 w 32137"/>
                    <a:gd name="connsiteY13" fmla="*/ 42445 h 52086"/>
                    <a:gd name="connsiteX14" fmla="*/ 32138 w 32137"/>
                    <a:gd name="connsiteY14" fmla="*/ 2316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37" h="52086">
                      <a:moveTo>
                        <a:pt x="32138" y="23162"/>
                      </a:moveTo>
                      <a:cubicBezTo>
                        <a:pt x="32138" y="21555"/>
                        <a:pt x="30531" y="18341"/>
                        <a:pt x="30531" y="16735"/>
                      </a:cubicBezTo>
                      <a:cubicBezTo>
                        <a:pt x="28924" y="13521"/>
                        <a:pt x="27317" y="10307"/>
                        <a:pt x="25710" y="7093"/>
                      </a:cubicBezTo>
                      <a:cubicBezTo>
                        <a:pt x="24103" y="3879"/>
                        <a:pt x="20890" y="2272"/>
                        <a:pt x="17676" y="666"/>
                      </a:cubicBezTo>
                      <a:cubicBezTo>
                        <a:pt x="14462" y="-941"/>
                        <a:pt x="9641" y="666"/>
                        <a:pt x="6428" y="2272"/>
                      </a:cubicBezTo>
                      <a:cubicBezTo>
                        <a:pt x="3214" y="3879"/>
                        <a:pt x="1607" y="7093"/>
                        <a:pt x="0" y="10307"/>
                      </a:cubicBezTo>
                      <a:cubicBezTo>
                        <a:pt x="0" y="13521"/>
                        <a:pt x="0" y="18341"/>
                        <a:pt x="1607" y="21555"/>
                      </a:cubicBezTo>
                      <a:cubicBezTo>
                        <a:pt x="3214" y="23162"/>
                        <a:pt x="3214" y="24769"/>
                        <a:pt x="3214" y="24769"/>
                      </a:cubicBezTo>
                      <a:cubicBezTo>
                        <a:pt x="3214" y="26376"/>
                        <a:pt x="4821" y="27983"/>
                        <a:pt x="4821" y="29590"/>
                      </a:cubicBezTo>
                      <a:cubicBezTo>
                        <a:pt x="4821" y="31197"/>
                        <a:pt x="4821" y="34410"/>
                        <a:pt x="4821" y="36017"/>
                      </a:cubicBezTo>
                      <a:cubicBezTo>
                        <a:pt x="4821" y="39231"/>
                        <a:pt x="4821" y="42445"/>
                        <a:pt x="6428" y="45659"/>
                      </a:cubicBezTo>
                      <a:cubicBezTo>
                        <a:pt x="8034" y="48872"/>
                        <a:pt x="11248" y="50479"/>
                        <a:pt x="14462" y="52086"/>
                      </a:cubicBezTo>
                      <a:cubicBezTo>
                        <a:pt x="17676" y="52086"/>
                        <a:pt x="22497" y="52086"/>
                        <a:pt x="25710" y="50479"/>
                      </a:cubicBezTo>
                      <a:cubicBezTo>
                        <a:pt x="28924" y="48872"/>
                        <a:pt x="30531" y="45659"/>
                        <a:pt x="32138" y="42445"/>
                      </a:cubicBezTo>
                      <a:cubicBezTo>
                        <a:pt x="32138" y="37624"/>
                        <a:pt x="32138" y="31197"/>
                        <a:pt x="32138" y="23162"/>
                      </a:cubicBezTo>
                      <a:close/>
                    </a:path>
                  </a:pathLst>
                </a:custGeom>
                <a:solidFill>
                  <a:srgbClr val="7FC97E"/>
                </a:solidFill>
                <a:ln w="16064" cap="flat">
                  <a:noFill/>
                  <a:prstDash val="solid"/>
                  <a:miter/>
                </a:ln>
              </p:spPr>
              <p:txBody>
                <a:bodyPr rtlCol="0" anchor="ctr"/>
                <a:lstStyle/>
                <a:p>
                  <a:endParaRPr lang="en-US"/>
                </a:p>
              </p:txBody>
            </p:sp>
            <p:sp>
              <p:nvSpPr>
                <p:cNvPr id="103" name="รูปแบบอิสระ: รูปร่าง 102">
                  <a:extLst>
                    <a:ext uri="{FF2B5EF4-FFF2-40B4-BE49-F238E27FC236}">
                      <a16:creationId xmlns:a16="http://schemas.microsoft.com/office/drawing/2014/main" xmlns="" id="{9167F50D-1083-467D-B986-CB135FA5D0B8}"/>
                    </a:ext>
                  </a:extLst>
                </p:cNvPr>
                <p:cNvSpPr/>
                <p:nvPr/>
              </p:nvSpPr>
              <p:spPr>
                <a:xfrm>
                  <a:off x="3524694" y="1444596"/>
                  <a:ext cx="31586" cy="48206"/>
                </a:xfrm>
                <a:custGeom>
                  <a:avLst/>
                  <a:gdLst>
                    <a:gd name="connsiteX0" fmla="*/ 30531 w 31586"/>
                    <a:gd name="connsiteY0" fmla="*/ 30531 h 48206"/>
                    <a:gd name="connsiteX1" fmla="*/ 25710 w 31586"/>
                    <a:gd name="connsiteY1" fmla="*/ 9641 h 48206"/>
                    <a:gd name="connsiteX2" fmla="*/ 19283 w 31586"/>
                    <a:gd name="connsiteY2" fmla="*/ 1607 h 48206"/>
                    <a:gd name="connsiteX3" fmla="*/ 14462 w 31586"/>
                    <a:gd name="connsiteY3" fmla="*/ 0 h 48206"/>
                    <a:gd name="connsiteX4" fmla="*/ 9641 w 31586"/>
                    <a:gd name="connsiteY4" fmla="*/ 0 h 48206"/>
                    <a:gd name="connsiteX5" fmla="*/ 1607 w 31586"/>
                    <a:gd name="connsiteY5" fmla="*/ 6428 h 48206"/>
                    <a:gd name="connsiteX6" fmla="*/ 0 w 31586"/>
                    <a:gd name="connsiteY6" fmla="*/ 17676 h 48206"/>
                    <a:gd name="connsiteX7" fmla="*/ 4821 w 31586"/>
                    <a:gd name="connsiteY7" fmla="*/ 38565 h 48206"/>
                    <a:gd name="connsiteX8" fmla="*/ 11248 w 31586"/>
                    <a:gd name="connsiteY8" fmla="*/ 46600 h 48206"/>
                    <a:gd name="connsiteX9" fmla="*/ 16069 w 31586"/>
                    <a:gd name="connsiteY9" fmla="*/ 48207 h 48206"/>
                    <a:gd name="connsiteX10" fmla="*/ 20890 w 31586"/>
                    <a:gd name="connsiteY10" fmla="*/ 48207 h 48206"/>
                    <a:gd name="connsiteX11" fmla="*/ 28924 w 31586"/>
                    <a:gd name="connsiteY11" fmla="*/ 41779 h 48206"/>
                    <a:gd name="connsiteX12" fmla="*/ 30531 w 31586"/>
                    <a:gd name="connsiteY12" fmla="*/ 30531 h 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86" h="48206">
                      <a:moveTo>
                        <a:pt x="30531" y="30531"/>
                      </a:moveTo>
                      <a:cubicBezTo>
                        <a:pt x="28924" y="24103"/>
                        <a:pt x="27317" y="16069"/>
                        <a:pt x="25710" y="9641"/>
                      </a:cubicBezTo>
                      <a:cubicBezTo>
                        <a:pt x="24103" y="6428"/>
                        <a:pt x="22496" y="3214"/>
                        <a:pt x="19283" y="1607"/>
                      </a:cubicBezTo>
                      <a:cubicBezTo>
                        <a:pt x="17676" y="0"/>
                        <a:pt x="16069" y="0"/>
                        <a:pt x="14462" y="0"/>
                      </a:cubicBezTo>
                      <a:cubicBezTo>
                        <a:pt x="12855" y="0"/>
                        <a:pt x="11248" y="0"/>
                        <a:pt x="9641" y="0"/>
                      </a:cubicBezTo>
                      <a:cubicBezTo>
                        <a:pt x="6427" y="1607"/>
                        <a:pt x="3214" y="3214"/>
                        <a:pt x="1607" y="6428"/>
                      </a:cubicBezTo>
                      <a:cubicBezTo>
                        <a:pt x="0" y="9641"/>
                        <a:pt x="0" y="12855"/>
                        <a:pt x="0" y="17676"/>
                      </a:cubicBezTo>
                      <a:lnTo>
                        <a:pt x="4821" y="38565"/>
                      </a:lnTo>
                      <a:cubicBezTo>
                        <a:pt x="6427" y="41779"/>
                        <a:pt x="8034" y="44993"/>
                        <a:pt x="11248" y="46600"/>
                      </a:cubicBezTo>
                      <a:cubicBezTo>
                        <a:pt x="12855" y="48207"/>
                        <a:pt x="14462" y="48207"/>
                        <a:pt x="16069" y="48207"/>
                      </a:cubicBezTo>
                      <a:cubicBezTo>
                        <a:pt x="17676" y="48207"/>
                        <a:pt x="19283" y="48207"/>
                        <a:pt x="20890" y="48207"/>
                      </a:cubicBezTo>
                      <a:cubicBezTo>
                        <a:pt x="24103" y="46600"/>
                        <a:pt x="27317" y="44993"/>
                        <a:pt x="28924" y="41779"/>
                      </a:cubicBezTo>
                      <a:cubicBezTo>
                        <a:pt x="32138" y="38565"/>
                        <a:pt x="32138" y="33745"/>
                        <a:pt x="30531" y="30531"/>
                      </a:cubicBezTo>
                      <a:close/>
                    </a:path>
                  </a:pathLst>
                </a:custGeom>
                <a:solidFill>
                  <a:srgbClr val="7FC97E"/>
                </a:solidFill>
                <a:ln w="16064" cap="flat">
                  <a:noFill/>
                  <a:prstDash val="solid"/>
                  <a:miter/>
                </a:ln>
              </p:spPr>
              <p:txBody>
                <a:bodyPr rtlCol="0" anchor="ctr"/>
                <a:lstStyle/>
                <a:p>
                  <a:endParaRPr lang="en-US"/>
                </a:p>
              </p:txBody>
            </p:sp>
            <p:sp>
              <p:nvSpPr>
                <p:cNvPr id="104" name="รูปแบบอิสระ: รูปร่าง 103">
                  <a:extLst>
                    <a:ext uri="{FF2B5EF4-FFF2-40B4-BE49-F238E27FC236}">
                      <a16:creationId xmlns:a16="http://schemas.microsoft.com/office/drawing/2014/main" xmlns="" id="{F03C13BB-438C-4219-B4FA-61B1D96EEC1F}"/>
                    </a:ext>
                  </a:extLst>
                </p:cNvPr>
                <p:cNvSpPr/>
                <p:nvPr/>
              </p:nvSpPr>
              <p:spPr>
                <a:xfrm>
                  <a:off x="3265984" y="1396390"/>
                  <a:ext cx="28924" cy="49813"/>
                </a:xfrm>
                <a:custGeom>
                  <a:avLst/>
                  <a:gdLst>
                    <a:gd name="connsiteX0" fmla="*/ 24103 w 28924"/>
                    <a:gd name="connsiteY0" fmla="*/ 4821 h 49813"/>
                    <a:gd name="connsiteX1" fmla="*/ 14462 w 28924"/>
                    <a:gd name="connsiteY1" fmla="*/ 0 h 49813"/>
                    <a:gd name="connsiteX2" fmla="*/ 4821 w 28924"/>
                    <a:gd name="connsiteY2" fmla="*/ 4821 h 49813"/>
                    <a:gd name="connsiteX3" fmla="*/ 0 w 28924"/>
                    <a:gd name="connsiteY3" fmla="*/ 14462 h 49813"/>
                    <a:gd name="connsiteX4" fmla="*/ 0 w 28924"/>
                    <a:gd name="connsiteY4" fmla="*/ 35352 h 49813"/>
                    <a:gd name="connsiteX5" fmla="*/ 4821 w 28924"/>
                    <a:gd name="connsiteY5" fmla="*/ 44993 h 49813"/>
                    <a:gd name="connsiteX6" fmla="*/ 14462 w 28924"/>
                    <a:gd name="connsiteY6" fmla="*/ 49814 h 49813"/>
                    <a:gd name="connsiteX7" fmla="*/ 24103 w 28924"/>
                    <a:gd name="connsiteY7" fmla="*/ 44993 h 49813"/>
                    <a:gd name="connsiteX8" fmla="*/ 28924 w 28924"/>
                    <a:gd name="connsiteY8" fmla="*/ 35352 h 49813"/>
                    <a:gd name="connsiteX9" fmla="*/ 28924 w 28924"/>
                    <a:gd name="connsiteY9" fmla="*/ 14462 h 49813"/>
                    <a:gd name="connsiteX10" fmla="*/ 24103 w 28924"/>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49813">
                      <a:moveTo>
                        <a:pt x="24103" y="4821"/>
                      </a:moveTo>
                      <a:cubicBezTo>
                        <a:pt x="22497" y="3214"/>
                        <a:pt x="17676" y="0"/>
                        <a:pt x="14462" y="0"/>
                      </a:cubicBezTo>
                      <a:cubicBezTo>
                        <a:pt x="11248" y="0"/>
                        <a:pt x="6428" y="1607"/>
                        <a:pt x="4821" y="4821"/>
                      </a:cubicBezTo>
                      <a:cubicBezTo>
                        <a:pt x="1607" y="8034"/>
                        <a:pt x="0" y="11248"/>
                        <a:pt x="0" y="14462"/>
                      </a:cubicBezTo>
                      <a:lnTo>
                        <a:pt x="0" y="35352"/>
                      </a:lnTo>
                      <a:cubicBezTo>
                        <a:pt x="0" y="38565"/>
                        <a:pt x="1607" y="41779"/>
                        <a:pt x="4821" y="44993"/>
                      </a:cubicBezTo>
                      <a:cubicBezTo>
                        <a:pt x="6428" y="46600"/>
                        <a:pt x="11248" y="49814"/>
                        <a:pt x="14462" y="49814"/>
                      </a:cubicBezTo>
                      <a:cubicBezTo>
                        <a:pt x="17676" y="49814"/>
                        <a:pt x="22497" y="48207"/>
                        <a:pt x="24103" y="44993"/>
                      </a:cubicBezTo>
                      <a:cubicBezTo>
                        <a:pt x="27317" y="41779"/>
                        <a:pt x="28924" y="38565"/>
                        <a:pt x="28924" y="35352"/>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105" name="รูปแบบอิสระ: รูปร่าง 104">
                  <a:extLst>
                    <a:ext uri="{FF2B5EF4-FFF2-40B4-BE49-F238E27FC236}">
                      <a16:creationId xmlns:a16="http://schemas.microsoft.com/office/drawing/2014/main" xmlns="" id="{9CA56497-DC68-4167-9744-32619CA04701}"/>
                    </a:ext>
                  </a:extLst>
                </p:cNvPr>
                <p:cNvSpPr/>
                <p:nvPr/>
              </p:nvSpPr>
              <p:spPr>
                <a:xfrm>
                  <a:off x="3193674" y="1553199"/>
                  <a:ext cx="33744" cy="64000"/>
                </a:xfrm>
                <a:custGeom>
                  <a:avLst/>
                  <a:gdLst>
                    <a:gd name="connsiteX0" fmla="*/ 27317 w 33744"/>
                    <a:gd name="connsiteY0" fmla="*/ 32803 h 64000"/>
                    <a:gd name="connsiteX1" fmla="*/ 32138 w 33744"/>
                    <a:gd name="connsiteY1" fmla="*/ 18342 h 64000"/>
                    <a:gd name="connsiteX2" fmla="*/ 32138 w 33744"/>
                    <a:gd name="connsiteY2" fmla="*/ 19948 h 64000"/>
                    <a:gd name="connsiteX3" fmla="*/ 33745 w 33744"/>
                    <a:gd name="connsiteY3" fmla="*/ 10307 h 64000"/>
                    <a:gd name="connsiteX4" fmla="*/ 27317 w 33744"/>
                    <a:gd name="connsiteY4" fmla="*/ 2273 h 64000"/>
                    <a:gd name="connsiteX5" fmla="*/ 16069 w 33744"/>
                    <a:gd name="connsiteY5" fmla="*/ 666 h 64000"/>
                    <a:gd name="connsiteX6" fmla="*/ 8034 w 33744"/>
                    <a:gd name="connsiteY6" fmla="*/ 7093 h 64000"/>
                    <a:gd name="connsiteX7" fmla="*/ 1607 w 33744"/>
                    <a:gd name="connsiteY7" fmla="*/ 27983 h 64000"/>
                    <a:gd name="connsiteX8" fmla="*/ 0 w 33744"/>
                    <a:gd name="connsiteY8" fmla="*/ 40838 h 64000"/>
                    <a:gd name="connsiteX9" fmla="*/ 1607 w 33744"/>
                    <a:gd name="connsiteY9" fmla="*/ 53693 h 64000"/>
                    <a:gd name="connsiteX10" fmla="*/ 8034 w 33744"/>
                    <a:gd name="connsiteY10" fmla="*/ 61728 h 64000"/>
                    <a:gd name="connsiteX11" fmla="*/ 19283 w 33744"/>
                    <a:gd name="connsiteY11" fmla="*/ 63334 h 64000"/>
                    <a:gd name="connsiteX12" fmla="*/ 27317 w 33744"/>
                    <a:gd name="connsiteY12" fmla="*/ 56907 h 64000"/>
                    <a:gd name="connsiteX13" fmla="*/ 28924 w 33744"/>
                    <a:gd name="connsiteY13" fmla="*/ 53693 h 64000"/>
                    <a:gd name="connsiteX14" fmla="*/ 28924 w 33744"/>
                    <a:gd name="connsiteY14" fmla="*/ 48872 h 64000"/>
                    <a:gd name="connsiteX15" fmla="*/ 27317 w 33744"/>
                    <a:gd name="connsiteY15" fmla="*/ 32803 h 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44" h="64000">
                      <a:moveTo>
                        <a:pt x="27317" y="32803"/>
                      </a:moveTo>
                      <a:cubicBezTo>
                        <a:pt x="28924" y="27983"/>
                        <a:pt x="28924" y="23162"/>
                        <a:pt x="32138" y="18342"/>
                      </a:cubicBezTo>
                      <a:cubicBezTo>
                        <a:pt x="32138" y="18342"/>
                        <a:pt x="32138" y="19948"/>
                        <a:pt x="32138" y="19948"/>
                      </a:cubicBezTo>
                      <a:cubicBezTo>
                        <a:pt x="33745" y="16735"/>
                        <a:pt x="33745" y="13521"/>
                        <a:pt x="33745" y="10307"/>
                      </a:cubicBezTo>
                      <a:cubicBezTo>
                        <a:pt x="32138" y="7093"/>
                        <a:pt x="30531" y="3879"/>
                        <a:pt x="27317" y="2273"/>
                      </a:cubicBezTo>
                      <a:cubicBezTo>
                        <a:pt x="24103" y="666"/>
                        <a:pt x="20890" y="-941"/>
                        <a:pt x="16069" y="666"/>
                      </a:cubicBezTo>
                      <a:cubicBezTo>
                        <a:pt x="12855" y="2273"/>
                        <a:pt x="9641" y="3879"/>
                        <a:pt x="8034" y="7093"/>
                      </a:cubicBezTo>
                      <a:cubicBezTo>
                        <a:pt x="4821" y="13521"/>
                        <a:pt x="3214" y="21555"/>
                        <a:pt x="1607" y="27983"/>
                      </a:cubicBezTo>
                      <a:cubicBezTo>
                        <a:pt x="1607" y="32803"/>
                        <a:pt x="0" y="36017"/>
                        <a:pt x="0" y="40838"/>
                      </a:cubicBezTo>
                      <a:cubicBezTo>
                        <a:pt x="0" y="45659"/>
                        <a:pt x="0" y="48872"/>
                        <a:pt x="1607" y="53693"/>
                      </a:cubicBezTo>
                      <a:cubicBezTo>
                        <a:pt x="1607" y="56907"/>
                        <a:pt x="4821" y="60121"/>
                        <a:pt x="8034" y="61728"/>
                      </a:cubicBezTo>
                      <a:cubicBezTo>
                        <a:pt x="11248" y="63334"/>
                        <a:pt x="16069" y="64941"/>
                        <a:pt x="19283" y="63334"/>
                      </a:cubicBezTo>
                      <a:cubicBezTo>
                        <a:pt x="22497" y="61728"/>
                        <a:pt x="25710" y="60121"/>
                        <a:pt x="27317" y="56907"/>
                      </a:cubicBezTo>
                      <a:cubicBezTo>
                        <a:pt x="27317" y="55300"/>
                        <a:pt x="28924" y="55300"/>
                        <a:pt x="28924" y="53693"/>
                      </a:cubicBezTo>
                      <a:cubicBezTo>
                        <a:pt x="28924" y="52086"/>
                        <a:pt x="28924" y="50479"/>
                        <a:pt x="28924" y="48872"/>
                      </a:cubicBezTo>
                      <a:cubicBezTo>
                        <a:pt x="27317" y="42445"/>
                        <a:pt x="27317" y="37624"/>
                        <a:pt x="27317" y="32803"/>
                      </a:cubicBezTo>
                      <a:close/>
                    </a:path>
                  </a:pathLst>
                </a:custGeom>
                <a:solidFill>
                  <a:srgbClr val="7FC97E"/>
                </a:solidFill>
                <a:ln w="16064" cap="flat">
                  <a:no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1DC4CFF6-D3D4-43F6-98E2-33464B733CDE}"/>
                    </a:ext>
                  </a:extLst>
                </p:cNvPr>
                <p:cNvSpPr/>
                <p:nvPr/>
              </p:nvSpPr>
              <p:spPr>
                <a:xfrm>
                  <a:off x="3394536" y="1536189"/>
                  <a:ext cx="28924" cy="59455"/>
                </a:xfrm>
                <a:custGeom>
                  <a:avLst/>
                  <a:gdLst>
                    <a:gd name="connsiteX0" fmla="*/ 24103 w 28924"/>
                    <a:gd name="connsiteY0" fmla="*/ 4821 h 59455"/>
                    <a:gd name="connsiteX1" fmla="*/ 14462 w 28924"/>
                    <a:gd name="connsiteY1" fmla="*/ 0 h 59455"/>
                    <a:gd name="connsiteX2" fmla="*/ 0 w 28924"/>
                    <a:gd name="connsiteY2" fmla="*/ 14462 h 59455"/>
                    <a:gd name="connsiteX3" fmla="*/ 0 w 28924"/>
                    <a:gd name="connsiteY3" fmla="*/ 44993 h 59455"/>
                    <a:gd name="connsiteX4" fmla="*/ 4821 w 28924"/>
                    <a:gd name="connsiteY4" fmla="*/ 54634 h 59455"/>
                    <a:gd name="connsiteX5" fmla="*/ 14462 w 28924"/>
                    <a:gd name="connsiteY5" fmla="*/ 59455 h 59455"/>
                    <a:gd name="connsiteX6" fmla="*/ 28924 w 28924"/>
                    <a:gd name="connsiteY6" fmla="*/ 44993 h 59455"/>
                    <a:gd name="connsiteX7" fmla="*/ 28924 w 28924"/>
                    <a:gd name="connsiteY7" fmla="*/ 14462 h 59455"/>
                    <a:gd name="connsiteX8" fmla="*/ 24103 w 28924"/>
                    <a:gd name="connsiteY8" fmla="*/ 4821 h 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4" h="59455">
                      <a:moveTo>
                        <a:pt x="24103" y="4821"/>
                      </a:moveTo>
                      <a:cubicBezTo>
                        <a:pt x="22497" y="3214"/>
                        <a:pt x="17676" y="0"/>
                        <a:pt x="14462" y="0"/>
                      </a:cubicBezTo>
                      <a:cubicBezTo>
                        <a:pt x="6428" y="0"/>
                        <a:pt x="0" y="6428"/>
                        <a:pt x="0" y="14462"/>
                      </a:cubicBezTo>
                      <a:lnTo>
                        <a:pt x="0" y="44993"/>
                      </a:lnTo>
                      <a:cubicBezTo>
                        <a:pt x="0" y="48207"/>
                        <a:pt x="1607" y="51421"/>
                        <a:pt x="4821" y="54634"/>
                      </a:cubicBezTo>
                      <a:cubicBezTo>
                        <a:pt x="6428" y="56241"/>
                        <a:pt x="11248" y="59455"/>
                        <a:pt x="14462" y="59455"/>
                      </a:cubicBezTo>
                      <a:cubicBezTo>
                        <a:pt x="22497" y="59455"/>
                        <a:pt x="28924" y="53028"/>
                        <a:pt x="28924" y="44993"/>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107" name="รูปแบบอิสระ: รูปร่าง 106">
                  <a:extLst>
                    <a:ext uri="{FF2B5EF4-FFF2-40B4-BE49-F238E27FC236}">
                      <a16:creationId xmlns:a16="http://schemas.microsoft.com/office/drawing/2014/main" xmlns="" id="{B3460EF8-9195-4C4B-8B49-0F4CBE1BD57E}"/>
                    </a:ext>
                  </a:extLst>
                </p:cNvPr>
                <p:cNvSpPr/>
                <p:nvPr/>
              </p:nvSpPr>
              <p:spPr>
                <a:xfrm>
                  <a:off x="3683777" y="1515300"/>
                  <a:ext cx="28924" cy="44992"/>
                </a:xfrm>
                <a:custGeom>
                  <a:avLst/>
                  <a:gdLst>
                    <a:gd name="connsiteX0" fmla="*/ 27317 w 28924"/>
                    <a:gd name="connsiteY0" fmla="*/ 9641 h 44992"/>
                    <a:gd name="connsiteX1" fmla="*/ 24103 w 28924"/>
                    <a:gd name="connsiteY1" fmla="*/ 4821 h 44992"/>
                    <a:gd name="connsiteX2" fmla="*/ 19283 w 28924"/>
                    <a:gd name="connsiteY2" fmla="*/ 1607 h 44992"/>
                    <a:gd name="connsiteX3" fmla="*/ 14462 w 28924"/>
                    <a:gd name="connsiteY3" fmla="*/ 0 h 44992"/>
                    <a:gd name="connsiteX4" fmla="*/ 4821 w 28924"/>
                    <a:gd name="connsiteY4" fmla="*/ 4821 h 44992"/>
                    <a:gd name="connsiteX5" fmla="*/ 0 w 28924"/>
                    <a:gd name="connsiteY5" fmla="*/ 14462 h 44992"/>
                    <a:gd name="connsiteX6" fmla="*/ 0 w 28924"/>
                    <a:gd name="connsiteY6" fmla="*/ 30531 h 44992"/>
                    <a:gd name="connsiteX7" fmla="*/ 1607 w 28924"/>
                    <a:gd name="connsiteY7" fmla="*/ 35352 h 44992"/>
                    <a:gd name="connsiteX8" fmla="*/ 4821 w 28924"/>
                    <a:gd name="connsiteY8" fmla="*/ 40172 h 44992"/>
                    <a:gd name="connsiteX9" fmla="*/ 9641 w 28924"/>
                    <a:gd name="connsiteY9" fmla="*/ 43386 h 44992"/>
                    <a:gd name="connsiteX10" fmla="*/ 14462 w 28924"/>
                    <a:gd name="connsiteY10" fmla="*/ 44993 h 44992"/>
                    <a:gd name="connsiteX11" fmla="*/ 24103 w 28924"/>
                    <a:gd name="connsiteY11" fmla="*/ 40172 h 44992"/>
                    <a:gd name="connsiteX12" fmla="*/ 28924 w 28924"/>
                    <a:gd name="connsiteY12" fmla="*/ 30531 h 44992"/>
                    <a:gd name="connsiteX13" fmla="*/ 28924 w 28924"/>
                    <a:gd name="connsiteY13" fmla="*/ 14462 h 44992"/>
                    <a:gd name="connsiteX14" fmla="*/ 27317 w 28924"/>
                    <a:gd name="connsiteY14" fmla="*/ 9641 h 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24" h="44992">
                      <a:moveTo>
                        <a:pt x="27317" y="9641"/>
                      </a:moveTo>
                      <a:cubicBezTo>
                        <a:pt x="27317" y="8034"/>
                        <a:pt x="25710" y="6427"/>
                        <a:pt x="24103" y="4821"/>
                      </a:cubicBezTo>
                      <a:cubicBezTo>
                        <a:pt x="22497" y="3214"/>
                        <a:pt x="20890" y="3214"/>
                        <a:pt x="19283" y="1607"/>
                      </a:cubicBezTo>
                      <a:cubicBezTo>
                        <a:pt x="17676" y="0"/>
                        <a:pt x="16069" y="0"/>
                        <a:pt x="14462" y="0"/>
                      </a:cubicBezTo>
                      <a:cubicBezTo>
                        <a:pt x="11248" y="0"/>
                        <a:pt x="6428" y="1607"/>
                        <a:pt x="4821" y="4821"/>
                      </a:cubicBezTo>
                      <a:cubicBezTo>
                        <a:pt x="1607" y="8034"/>
                        <a:pt x="0" y="11248"/>
                        <a:pt x="0" y="14462"/>
                      </a:cubicBezTo>
                      <a:lnTo>
                        <a:pt x="0" y="30531"/>
                      </a:lnTo>
                      <a:cubicBezTo>
                        <a:pt x="0" y="32138"/>
                        <a:pt x="0" y="33745"/>
                        <a:pt x="1607" y="35352"/>
                      </a:cubicBezTo>
                      <a:cubicBezTo>
                        <a:pt x="1607" y="36958"/>
                        <a:pt x="3214" y="38565"/>
                        <a:pt x="4821" y="40172"/>
                      </a:cubicBezTo>
                      <a:cubicBezTo>
                        <a:pt x="6428" y="41779"/>
                        <a:pt x="8034" y="41779"/>
                        <a:pt x="9641" y="43386"/>
                      </a:cubicBezTo>
                      <a:cubicBezTo>
                        <a:pt x="11248" y="44993"/>
                        <a:pt x="12855" y="44993"/>
                        <a:pt x="14462" y="44993"/>
                      </a:cubicBezTo>
                      <a:cubicBezTo>
                        <a:pt x="17676" y="44993"/>
                        <a:pt x="22497" y="43386"/>
                        <a:pt x="24103" y="40172"/>
                      </a:cubicBezTo>
                      <a:cubicBezTo>
                        <a:pt x="27317" y="36958"/>
                        <a:pt x="28924" y="33745"/>
                        <a:pt x="28924" y="30531"/>
                      </a:cubicBezTo>
                      <a:lnTo>
                        <a:pt x="28924" y="14462"/>
                      </a:lnTo>
                      <a:cubicBezTo>
                        <a:pt x="27317" y="12855"/>
                        <a:pt x="27317" y="11248"/>
                        <a:pt x="27317" y="9641"/>
                      </a:cubicBezTo>
                      <a:close/>
                    </a:path>
                  </a:pathLst>
                </a:custGeom>
                <a:solidFill>
                  <a:srgbClr val="7FC97E"/>
                </a:solidFill>
                <a:ln w="16064" cap="flat">
                  <a:noFill/>
                  <a:prstDash val="solid"/>
                  <a:miter/>
                </a:ln>
              </p:spPr>
              <p:txBody>
                <a:bodyPr rtlCol="0" anchor="ctr"/>
                <a:lstStyle/>
                <a:p>
                  <a:endParaRPr lang="en-US"/>
                </a:p>
              </p:txBody>
            </p:sp>
            <p:sp>
              <p:nvSpPr>
                <p:cNvPr id="108" name="รูปแบบอิสระ: รูปร่าง 107">
                  <a:extLst>
                    <a:ext uri="{FF2B5EF4-FFF2-40B4-BE49-F238E27FC236}">
                      <a16:creationId xmlns:a16="http://schemas.microsoft.com/office/drawing/2014/main" xmlns="" id="{118585A6-7AB9-4314-A136-A3226DE725E5}"/>
                    </a:ext>
                  </a:extLst>
                </p:cNvPr>
                <p:cNvSpPr/>
                <p:nvPr/>
              </p:nvSpPr>
              <p:spPr>
                <a:xfrm>
                  <a:off x="3854107" y="1433348"/>
                  <a:ext cx="28924" cy="49813"/>
                </a:xfrm>
                <a:custGeom>
                  <a:avLst/>
                  <a:gdLst>
                    <a:gd name="connsiteX0" fmla="*/ 24103 w 28924"/>
                    <a:gd name="connsiteY0" fmla="*/ 4821 h 49813"/>
                    <a:gd name="connsiteX1" fmla="*/ 14462 w 28924"/>
                    <a:gd name="connsiteY1" fmla="*/ 0 h 49813"/>
                    <a:gd name="connsiteX2" fmla="*/ 4821 w 28924"/>
                    <a:gd name="connsiteY2" fmla="*/ 4821 h 49813"/>
                    <a:gd name="connsiteX3" fmla="*/ 0 w 28924"/>
                    <a:gd name="connsiteY3" fmla="*/ 14462 h 49813"/>
                    <a:gd name="connsiteX4" fmla="*/ 0 w 28924"/>
                    <a:gd name="connsiteY4" fmla="*/ 35352 h 49813"/>
                    <a:gd name="connsiteX5" fmla="*/ 4821 w 28924"/>
                    <a:gd name="connsiteY5" fmla="*/ 44993 h 49813"/>
                    <a:gd name="connsiteX6" fmla="*/ 14462 w 28924"/>
                    <a:gd name="connsiteY6" fmla="*/ 49814 h 49813"/>
                    <a:gd name="connsiteX7" fmla="*/ 24103 w 28924"/>
                    <a:gd name="connsiteY7" fmla="*/ 44993 h 49813"/>
                    <a:gd name="connsiteX8" fmla="*/ 28924 w 28924"/>
                    <a:gd name="connsiteY8" fmla="*/ 35352 h 49813"/>
                    <a:gd name="connsiteX9" fmla="*/ 28924 w 28924"/>
                    <a:gd name="connsiteY9" fmla="*/ 14462 h 49813"/>
                    <a:gd name="connsiteX10" fmla="*/ 24103 w 28924"/>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49813">
                      <a:moveTo>
                        <a:pt x="24103" y="4821"/>
                      </a:moveTo>
                      <a:cubicBezTo>
                        <a:pt x="22496" y="3214"/>
                        <a:pt x="17676" y="0"/>
                        <a:pt x="14462" y="0"/>
                      </a:cubicBezTo>
                      <a:cubicBezTo>
                        <a:pt x="11248" y="0"/>
                        <a:pt x="6427" y="1607"/>
                        <a:pt x="4821" y="4821"/>
                      </a:cubicBezTo>
                      <a:cubicBezTo>
                        <a:pt x="1607" y="8034"/>
                        <a:pt x="0" y="11248"/>
                        <a:pt x="0" y="14462"/>
                      </a:cubicBezTo>
                      <a:lnTo>
                        <a:pt x="0" y="35352"/>
                      </a:lnTo>
                      <a:cubicBezTo>
                        <a:pt x="0" y="38565"/>
                        <a:pt x="1607" y="41779"/>
                        <a:pt x="4821" y="44993"/>
                      </a:cubicBezTo>
                      <a:cubicBezTo>
                        <a:pt x="6427" y="46600"/>
                        <a:pt x="11248" y="49814"/>
                        <a:pt x="14462" y="49814"/>
                      </a:cubicBezTo>
                      <a:cubicBezTo>
                        <a:pt x="17676" y="49814"/>
                        <a:pt x="22496" y="48207"/>
                        <a:pt x="24103" y="44993"/>
                      </a:cubicBezTo>
                      <a:cubicBezTo>
                        <a:pt x="27317" y="41779"/>
                        <a:pt x="28924" y="38565"/>
                        <a:pt x="28924" y="35352"/>
                      </a:cubicBezTo>
                      <a:lnTo>
                        <a:pt x="28924" y="14462"/>
                      </a:lnTo>
                      <a:cubicBezTo>
                        <a:pt x="27317" y="11248"/>
                        <a:pt x="25710" y="6428"/>
                        <a:pt x="24103" y="4821"/>
                      </a:cubicBezTo>
                      <a:close/>
                    </a:path>
                  </a:pathLst>
                </a:custGeom>
                <a:solidFill>
                  <a:srgbClr val="7FC97E"/>
                </a:solidFill>
                <a:ln w="16064"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A6C71C00-D2DA-4802-AC19-872CE54B2A3B}"/>
                    </a:ext>
                  </a:extLst>
                </p:cNvPr>
                <p:cNvSpPr/>
                <p:nvPr/>
              </p:nvSpPr>
              <p:spPr>
                <a:xfrm>
                  <a:off x="3931238" y="1574089"/>
                  <a:ext cx="33744" cy="64000"/>
                </a:xfrm>
                <a:custGeom>
                  <a:avLst/>
                  <a:gdLst>
                    <a:gd name="connsiteX0" fmla="*/ 33745 w 33744"/>
                    <a:gd name="connsiteY0" fmla="*/ 45659 h 64000"/>
                    <a:gd name="connsiteX1" fmla="*/ 27317 w 33744"/>
                    <a:gd name="connsiteY1" fmla="*/ 10307 h 64000"/>
                    <a:gd name="connsiteX2" fmla="*/ 20889 w 33744"/>
                    <a:gd name="connsiteY2" fmla="*/ 2272 h 64000"/>
                    <a:gd name="connsiteX3" fmla="*/ 9641 w 33744"/>
                    <a:gd name="connsiteY3" fmla="*/ 666 h 64000"/>
                    <a:gd name="connsiteX4" fmla="*/ 1607 w 33744"/>
                    <a:gd name="connsiteY4" fmla="*/ 7093 h 64000"/>
                    <a:gd name="connsiteX5" fmla="*/ 0 w 33744"/>
                    <a:gd name="connsiteY5" fmla="*/ 10307 h 64000"/>
                    <a:gd name="connsiteX6" fmla="*/ 0 w 33744"/>
                    <a:gd name="connsiteY6" fmla="*/ 18341 h 64000"/>
                    <a:gd name="connsiteX7" fmla="*/ 6427 w 33744"/>
                    <a:gd name="connsiteY7" fmla="*/ 53693 h 64000"/>
                    <a:gd name="connsiteX8" fmla="*/ 12855 w 33744"/>
                    <a:gd name="connsiteY8" fmla="*/ 61728 h 64000"/>
                    <a:gd name="connsiteX9" fmla="*/ 24103 w 33744"/>
                    <a:gd name="connsiteY9" fmla="*/ 63334 h 64000"/>
                    <a:gd name="connsiteX10" fmla="*/ 32138 w 33744"/>
                    <a:gd name="connsiteY10" fmla="*/ 56907 h 64000"/>
                    <a:gd name="connsiteX11" fmla="*/ 33745 w 33744"/>
                    <a:gd name="connsiteY11" fmla="*/ 53693 h 64000"/>
                    <a:gd name="connsiteX12" fmla="*/ 33745 w 33744"/>
                    <a:gd name="connsiteY12" fmla="*/ 45659 h 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44" h="64000">
                      <a:moveTo>
                        <a:pt x="33745" y="45659"/>
                      </a:moveTo>
                      <a:cubicBezTo>
                        <a:pt x="32138" y="34410"/>
                        <a:pt x="30531" y="21555"/>
                        <a:pt x="27317" y="10307"/>
                      </a:cubicBezTo>
                      <a:cubicBezTo>
                        <a:pt x="27317" y="7093"/>
                        <a:pt x="24103" y="3879"/>
                        <a:pt x="20889" y="2272"/>
                      </a:cubicBezTo>
                      <a:cubicBezTo>
                        <a:pt x="17676" y="666"/>
                        <a:pt x="12855" y="-941"/>
                        <a:pt x="9641" y="666"/>
                      </a:cubicBezTo>
                      <a:cubicBezTo>
                        <a:pt x="6427" y="2272"/>
                        <a:pt x="3214" y="3879"/>
                        <a:pt x="1607" y="7093"/>
                      </a:cubicBezTo>
                      <a:cubicBezTo>
                        <a:pt x="1607" y="8700"/>
                        <a:pt x="0" y="8700"/>
                        <a:pt x="0" y="10307"/>
                      </a:cubicBezTo>
                      <a:cubicBezTo>
                        <a:pt x="0" y="13521"/>
                        <a:pt x="0" y="15128"/>
                        <a:pt x="0" y="18341"/>
                      </a:cubicBezTo>
                      <a:lnTo>
                        <a:pt x="6427" y="53693"/>
                      </a:lnTo>
                      <a:cubicBezTo>
                        <a:pt x="6427" y="56907"/>
                        <a:pt x="9641" y="60121"/>
                        <a:pt x="12855" y="61728"/>
                      </a:cubicBezTo>
                      <a:cubicBezTo>
                        <a:pt x="16069" y="63334"/>
                        <a:pt x="20889" y="64941"/>
                        <a:pt x="24103" y="63334"/>
                      </a:cubicBezTo>
                      <a:cubicBezTo>
                        <a:pt x="27317" y="61728"/>
                        <a:pt x="30531" y="60121"/>
                        <a:pt x="32138" y="56907"/>
                      </a:cubicBezTo>
                      <a:cubicBezTo>
                        <a:pt x="32138" y="55300"/>
                        <a:pt x="33745" y="55300"/>
                        <a:pt x="33745" y="53693"/>
                      </a:cubicBezTo>
                      <a:cubicBezTo>
                        <a:pt x="33745" y="50479"/>
                        <a:pt x="33745" y="47266"/>
                        <a:pt x="33745" y="45659"/>
                      </a:cubicBezTo>
                      <a:close/>
                    </a:path>
                  </a:pathLst>
                </a:custGeom>
                <a:solidFill>
                  <a:srgbClr val="7FC97E"/>
                </a:solidFill>
                <a:ln w="16064" cap="flat">
                  <a:noFill/>
                  <a:prstDash val="solid"/>
                  <a:miter/>
                </a:ln>
              </p:spPr>
              <p:txBody>
                <a:bodyPr rtlCol="0" anchor="ctr"/>
                <a:lstStyle/>
                <a:p>
                  <a:endParaRPr lang="en-US"/>
                </a:p>
              </p:txBody>
            </p:sp>
            <p:sp>
              <p:nvSpPr>
                <p:cNvPr id="110" name="รูปแบบอิสระ: รูปร่าง 109">
                  <a:extLst>
                    <a:ext uri="{FF2B5EF4-FFF2-40B4-BE49-F238E27FC236}">
                      <a16:creationId xmlns:a16="http://schemas.microsoft.com/office/drawing/2014/main" xmlns="" id="{456A224B-B609-485B-809B-E50EC8A214BE}"/>
                    </a:ext>
                  </a:extLst>
                </p:cNvPr>
                <p:cNvSpPr/>
                <p:nvPr/>
              </p:nvSpPr>
              <p:spPr>
                <a:xfrm>
                  <a:off x="3457205" y="2228095"/>
                  <a:ext cx="33744" cy="64941"/>
                </a:xfrm>
                <a:custGeom>
                  <a:avLst/>
                  <a:gdLst>
                    <a:gd name="connsiteX0" fmla="*/ 32138 w 33744"/>
                    <a:gd name="connsiteY0" fmla="*/ 27983 h 64941"/>
                    <a:gd name="connsiteX1" fmla="*/ 25710 w 33744"/>
                    <a:gd name="connsiteY1" fmla="*/ 7093 h 64941"/>
                    <a:gd name="connsiteX2" fmla="*/ 17676 w 33744"/>
                    <a:gd name="connsiteY2" fmla="*/ 666 h 64941"/>
                    <a:gd name="connsiteX3" fmla="*/ 6427 w 33744"/>
                    <a:gd name="connsiteY3" fmla="*/ 2273 h 64941"/>
                    <a:gd name="connsiteX4" fmla="*/ 0 w 33744"/>
                    <a:gd name="connsiteY4" fmla="*/ 10307 h 64941"/>
                    <a:gd name="connsiteX5" fmla="*/ 0 w 33744"/>
                    <a:gd name="connsiteY5" fmla="*/ 13521 h 64941"/>
                    <a:gd name="connsiteX6" fmla="*/ 1607 w 33744"/>
                    <a:gd name="connsiteY6" fmla="*/ 18341 h 64941"/>
                    <a:gd name="connsiteX7" fmla="*/ 6427 w 33744"/>
                    <a:gd name="connsiteY7" fmla="*/ 34410 h 64941"/>
                    <a:gd name="connsiteX8" fmla="*/ 6427 w 33744"/>
                    <a:gd name="connsiteY8" fmla="*/ 50479 h 64941"/>
                    <a:gd name="connsiteX9" fmla="*/ 11248 w 33744"/>
                    <a:gd name="connsiteY9" fmla="*/ 60121 h 64941"/>
                    <a:gd name="connsiteX10" fmla="*/ 20889 w 33744"/>
                    <a:gd name="connsiteY10" fmla="*/ 64941 h 64941"/>
                    <a:gd name="connsiteX11" fmla="*/ 30531 w 33744"/>
                    <a:gd name="connsiteY11" fmla="*/ 60121 h 64941"/>
                    <a:gd name="connsiteX12" fmla="*/ 32138 w 33744"/>
                    <a:gd name="connsiteY12" fmla="*/ 56907 h 64941"/>
                    <a:gd name="connsiteX13" fmla="*/ 33745 w 33744"/>
                    <a:gd name="connsiteY13" fmla="*/ 50479 h 64941"/>
                    <a:gd name="connsiteX14" fmla="*/ 32138 w 33744"/>
                    <a:gd name="connsiteY14" fmla="*/ 27983 h 6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44" h="64941">
                      <a:moveTo>
                        <a:pt x="32138" y="27983"/>
                      </a:moveTo>
                      <a:cubicBezTo>
                        <a:pt x="30531" y="19948"/>
                        <a:pt x="28924" y="13521"/>
                        <a:pt x="25710" y="7093"/>
                      </a:cubicBezTo>
                      <a:cubicBezTo>
                        <a:pt x="24103" y="3879"/>
                        <a:pt x="20889" y="2273"/>
                        <a:pt x="17676" y="666"/>
                      </a:cubicBezTo>
                      <a:cubicBezTo>
                        <a:pt x="14462" y="-941"/>
                        <a:pt x="9641" y="666"/>
                        <a:pt x="6427" y="2273"/>
                      </a:cubicBezTo>
                      <a:cubicBezTo>
                        <a:pt x="3214" y="3879"/>
                        <a:pt x="1607" y="7093"/>
                        <a:pt x="0" y="10307"/>
                      </a:cubicBezTo>
                      <a:cubicBezTo>
                        <a:pt x="0" y="11914"/>
                        <a:pt x="0" y="13521"/>
                        <a:pt x="0" y="13521"/>
                      </a:cubicBezTo>
                      <a:cubicBezTo>
                        <a:pt x="0" y="15128"/>
                        <a:pt x="0" y="16734"/>
                        <a:pt x="1607" y="18341"/>
                      </a:cubicBezTo>
                      <a:cubicBezTo>
                        <a:pt x="3214" y="23162"/>
                        <a:pt x="4820" y="27983"/>
                        <a:pt x="6427" y="34410"/>
                      </a:cubicBezTo>
                      <a:cubicBezTo>
                        <a:pt x="6427" y="39231"/>
                        <a:pt x="6427" y="45659"/>
                        <a:pt x="6427" y="50479"/>
                      </a:cubicBezTo>
                      <a:cubicBezTo>
                        <a:pt x="6427" y="53693"/>
                        <a:pt x="8034" y="58514"/>
                        <a:pt x="11248" y="60121"/>
                      </a:cubicBezTo>
                      <a:cubicBezTo>
                        <a:pt x="12855" y="61728"/>
                        <a:pt x="17676" y="64941"/>
                        <a:pt x="20889" y="64941"/>
                      </a:cubicBezTo>
                      <a:cubicBezTo>
                        <a:pt x="24103" y="64941"/>
                        <a:pt x="28924" y="63335"/>
                        <a:pt x="30531" y="60121"/>
                      </a:cubicBezTo>
                      <a:cubicBezTo>
                        <a:pt x="30531" y="58514"/>
                        <a:pt x="32138" y="58514"/>
                        <a:pt x="32138" y="56907"/>
                      </a:cubicBezTo>
                      <a:cubicBezTo>
                        <a:pt x="33745" y="55300"/>
                        <a:pt x="33745" y="52086"/>
                        <a:pt x="33745" y="50479"/>
                      </a:cubicBezTo>
                      <a:cubicBezTo>
                        <a:pt x="33745" y="44052"/>
                        <a:pt x="32138" y="36017"/>
                        <a:pt x="32138" y="27983"/>
                      </a:cubicBezTo>
                      <a:close/>
                    </a:path>
                  </a:pathLst>
                </a:custGeom>
                <a:solidFill>
                  <a:srgbClr val="7FC97E"/>
                </a:solidFill>
                <a:ln w="16064" cap="flat">
                  <a:noFill/>
                  <a:prstDash val="solid"/>
                  <a:miter/>
                </a:ln>
              </p:spPr>
              <p:txBody>
                <a:bodyPr rtlCol="0" anchor="ctr"/>
                <a:lstStyle/>
                <a:p>
                  <a:endParaRPr lang="en-US"/>
                </a:p>
              </p:txBody>
            </p:sp>
            <p:sp>
              <p:nvSpPr>
                <p:cNvPr id="111" name="รูปแบบอิสระ: รูปร่าง 110">
                  <a:extLst>
                    <a:ext uri="{FF2B5EF4-FFF2-40B4-BE49-F238E27FC236}">
                      <a16:creationId xmlns:a16="http://schemas.microsoft.com/office/drawing/2014/main" xmlns="" id="{967C3D29-D615-4DB3-865E-5F8A250CE5DD}"/>
                    </a:ext>
                  </a:extLst>
                </p:cNvPr>
                <p:cNvSpPr/>
                <p:nvPr/>
              </p:nvSpPr>
              <p:spPr>
                <a:xfrm>
                  <a:off x="3725154" y="2244427"/>
                  <a:ext cx="37762" cy="69899"/>
                </a:xfrm>
                <a:custGeom>
                  <a:avLst/>
                  <a:gdLst>
                    <a:gd name="connsiteX0" fmla="*/ 27719 w 37762"/>
                    <a:gd name="connsiteY0" fmla="*/ 402 h 69899"/>
                    <a:gd name="connsiteX1" fmla="*/ 10043 w 37762"/>
                    <a:gd name="connsiteY1" fmla="*/ 10043 h 69899"/>
                    <a:gd name="connsiteX2" fmla="*/ 402 w 37762"/>
                    <a:gd name="connsiteY2" fmla="*/ 51822 h 69899"/>
                    <a:gd name="connsiteX3" fmla="*/ 10043 w 37762"/>
                    <a:gd name="connsiteY3" fmla="*/ 69498 h 69899"/>
                    <a:gd name="connsiteX4" fmla="*/ 27719 w 37762"/>
                    <a:gd name="connsiteY4" fmla="*/ 59857 h 69899"/>
                    <a:gd name="connsiteX5" fmla="*/ 37360 w 37762"/>
                    <a:gd name="connsiteY5" fmla="*/ 18078 h 69899"/>
                    <a:gd name="connsiteX6" fmla="*/ 27719 w 37762"/>
                    <a:gd name="connsiteY6" fmla="*/ 402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62" h="69899">
                      <a:moveTo>
                        <a:pt x="27719" y="402"/>
                      </a:moveTo>
                      <a:cubicBezTo>
                        <a:pt x="21291" y="-1205"/>
                        <a:pt x="11650" y="2009"/>
                        <a:pt x="10043" y="10043"/>
                      </a:cubicBezTo>
                      <a:cubicBezTo>
                        <a:pt x="6829" y="24505"/>
                        <a:pt x="3616" y="37360"/>
                        <a:pt x="402" y="51822"/>
                      </a:cubicBezTo>
                      <a:cubicBezTo>
                        <a:pt x="-1205" y="58250"/>
                        <a:pt x="2009" y="66284"/>
                        <a:pt x="10043" y="69498"/>
                      </a:cubicBezTo>
                      <a:cubicBezTo>
                        <a:pt x="16471" y="71105"/>
                        <a:pt x="26112" y="67891"/>
                        <a:pt x="27719" y="59857"/>
                      </a:cubicBezTo>
                      <a:cubicBezTo>
                        <a:pt x="30933" y="45395"/>
                        <a:pt x="34146" y="32540"/>
                        <a:pt x="37360" y="18078"/>
                      </a:cubicBezTo>
                      <a:cubicBezTo>
                        <a:pt x="38967" y="10043"/>
                        <a:pt x="35753" y="2009"/>
                        <a:pt x="27719" y="402"/>
                      </a:cubicBezTo>
                      <a:close/>
                    </a:path>
                  </a:pathLst>
                </a:custGeom>
                <a:solidFill>
                  <a:srgbClr val="7FC97E"/>
                </a:solidFill>
                <a:ln w="16064"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E154A09C-65D0-42F8-8211-FD202E246BE9}"/>
                    </a:ext>
                  </a:extLst>
                </p:cNvPr>
                <p:cNvSpPr/>
                <p:nvPr/>
              </p:nvSpPr>
              <p:spPr>
                <a:xfrm>
                  <a:off x="3600218" y="2191802"/>
                  <a:ext cx="28924" cy="49813"/>
                </a:xfrm>
                <a:custGeom>
                  <a:avLst/>
                  <a:gdLst>
                    <a:gd name="connsiteX0" fmla="*/ 24103 w 28924"/>
                    <a:gd name="connsiteY0" fmla="*/ 4821 h 49813"/>
                    <a:gd name="connsiteX1" fmla="*/ 14462 w 28924"/>
                    <a:gd name="connsiteY1" fmla="*/ 0 h 49813"/>
                    <a:gd name="connsiteX2" fmla="*/ 4821 w 28924"/>
                    <a:gd name="connsiteY2" fmla="*/ 4821 h 49813"/>
                    <a:gd name="connsiteX3" fmla="*/ 0 w 28924"/>
                    <a:gd name="connsiteY3" fmla="*/ 14462 h 49813"/>
                    <a:gd name="connsiteX4" fmla="*/ 0 w 28924"/>
                    <a:gd name="connsiteY4" fmla="*/ 35352 h 49813"/>
                    <a:gd name="connsiteX5" fmla="*/ 4821 w 28924"/>
                    <a:gd name="connsiteY5" fmla="*/ 44993 h 49813"/>
                    <a:gd name="connsiteX6" fmla="*/ 14462 w 28924"/>
                    <a:gd name="connsiteY6" fmla="*/ 49814 h 49813"/>
                    <a:gd name="connsiteX7" fmla="*/ 24103 w 28924"/>
                    <a:gd name="connsiteY7" fmla="*/ 44993 h 49813"/>
                    <a:gd name="connsiteX8" fmla="*/ 28924 w 28924"/>
                    <a:gd name="connsiteY8" fmla="*/ 35352 h 49813"/>
                    <a:gd name="connsiteX9" fmla="*/ 28924 w 28924"/>
                    <a:gd name="connsiteY9" fmla="*/ 14462 h 49813"/>
                    <a:gd name="connsiteX10" fmla="*/ 24103 w 28924"/>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49813">
                      <a:moveTo>
                        <a:pt x="24103" y="4821"/>
                      </a:moveTo>
                      <a:cubicBezTo>
                        <a:pt x="22496" y="3214"/>
                        <a:pt x="17676" y="0"/>
                        <a:pt x="14462" y="0"/>
                      </a:cubicBezTo>
                      <a:cubicBezTo>
                        <a:pt x="11248" y="0"/>
                        <a:pt x="6427" y="1607"/>
                        <a:pt x="4821" y="4821"/>
                      </a:cubicBezTo>
                      <a:cubicBezTo>
                        <a:pt x="1607" y="8034"/>
                        <a:pt x="0" y="11248"/>
                        <a:pt x="0" y="14462"/>
                      </a:cubicBezTo>
                      <a:lnTo>
                        <a:pt x="0" y="35352"/>
                      </a:lnTo>
                      <a:cubicBezTo>
                        <a:pt x="0" y="38566"/>
                        <a:pt x="1607" y="41779"/>
                        <a:pt x="4821" y="44993"/>
                      </a:cubicBezTo>
                      <a:cubicBezTo>
                        <a:pt x="6427" y="46600"/>
                        <a:pt x="11248" y="49814"/>
                        <a:pt x="14462" y="49814"/>
                      </a:cubicBezTo>
                      <a:cubicBezTo>
                        <a:pt x="17676" y="49814"/>
                        <a:pt x="22496" y="48207"/>
                        <a:pt x="24103" y="44993"/>
                      </a:cubicBezTo>
                      <a:cubicBezTo>
                        <a:pt x="27317" y="41779"/>
                        <a:pt x="28924" y="38566"/>
                        <a:pt x="28924" y="35352"/>
                      </a:cubicBezTo>
                      <a:lnTo>
                        <a:pt x="28924" y="14462"/>
                      </a:lnTo>
                      <a:cubicBezTo>
                        <a:pt x="28924" y="11248"/>
                        <a:pt x="27317" y="8034"/>
                        <a:pt x="24103" y="4821"/>
                      </a:cubicBezTo>
                      <a:close/>
                    </a:path>
                  </a:pathLst>
                </a:custGeom>
                <a:solidFill>
                  <a:srgbClr val="7FC97E"/>
                </a:solidFill>
                <a:ln w="16064" cap="flat">
                  <a:noFill/>
                  <a:prstDash val="solid"/>
                  <a:miter/>
                </a:ln>
              </p:spPr>
              <p:txBody>
                <a:bodyPr rtlCol="0" anchor="ctr"/>
                <a:lstStyle/>
                <a:p>
                  <a:endParaRPr lang="en-US"/>
                </a:p>
              </p:txBody>
            </p:sp>
            <p:sp>
              <p:nvSpPr>
                <p:cNvPr id="113" name="รูปแบบอิสระ: รูปร่าง 112">
                  <a:extLst>
                    <a:ext uri="{FF2B5EF4-FFF2-40B4-BE49-F238E27FC236}">
                      <a16:creationId xmlns:a16="http://schemas.microsoft.com/office/drawing/2014/main" xmlns="" id="{21BAC492-D9A0-4EA6-8FBE-D253AD5BF348}"/>
                    </a:ext>
                  </a:extLst>
                </p:cNvPr>
                <p:cNvSpPr/>
                <p:nvPr/>
              </p:nvSpPr>
              <p:spPr>
                <a:xfrm>
                  <a:off x="3362398" y="2089902"/>
                  <a:ext cx="38565" cy="52751"/>
                </a:xfrm>
                <a:custGeom>
                  <a:avLst/>
                  <a:gdLst>
                    <a:gd name="connsiteX0" fmla="*/ 36959 w 38565"/>
                    <a:gd name="connsiteY0" fmla="*/ 32804 h 52751"/>
                    <a:gd name="connsiteX1" fmla="*/ 25710 w 38565"/>
                    <a:gd name="connsiteY1" fmla="*/ 7093 h 52751"/>
                    <a:gd name="connsiteX2" fmla="*/ 17676 w 38565"/>
                    <a:gd name="connsiteY2" fmla="*/ 666 h 52751"/>
                    <a:gd name="connsiteX3" fmla="*/ 6428 w 38565"/>
                    <a:gd name="connsiteY3" fmla="*/ 2272 h 52751"/>
                    <a:gd name="connsiteX4" fmla="*/ 0 w 38565"/>
                    <a:gd name="connsiteY4" fmla="*/ 10307 h 52751"/>
                    <a:gd name="connsiteX5" fmla="*/ 0 w 38565"/>
                    <a:gd name="connsiteY5" fmla="*/ 13521 h 52751"/>
                    <a:gd name="connsiteX6" fmla="*/ 1607 w 38565"/>
                    <a:gd name="connsiteY6" fmla="*/ 19948 h 52751"/>
                    <a:gd name="connsiteX7" fmla="*/ 12855 w 38565"/>
                    <a:gd name="connsiteY7" fmla="*/ 45658 h 52751"/>
                    <a:gd name="connsiteX8" fmla="*/ 20890 w 38565"/>
                    <a:gd name="connsiteY8" fmla="*/ 52086 h 52751"/>
                    <a:gd name="connsiteX9" fmla="*/ 32138 w 38565"/>
                    <a:gd name="connsiteY9" fmla="*/ 50479 h 52751"/>
                    <a:gd name="connsiteX10" fmla="*/ 38566 w 38565"/>
                    <a:gd name="connsiteY10" fmla="*/ 42445 h 52751"/>
                    <a:gd name="connsiteX11" fmla="*/ 38566 w 38565"/>
                    <a:gd name="connsiteY11" fmla="*/ 39231 h 52751"/>
                    <a:gd name="connsiteX12" fmla="*/ 36959 w 38565"/>
                    <a:gd name="connsiteY12" fmla="*/ 32804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65" h="52751">
                      <a:moveTo>
                        <a:pt x="36959" y="32804"/>
                      </a:moveTo>
                      <a:cubicBezTo>
                        <a:pt x="33745" y="24769"/>
                        <a:pt x="28924" y="15128"/>
                        <a:pt x="25710" y="7093"/>
                      </a:cubicBezTo>
                      <a:cubicBezTo>
                        <a:pt x="24103" y="3879"/>
                        <a:pt x="20890" y="2272"/>
                        <a:pt x="17676" y="666"/>
                      </a:cubicBezTo>
                      <a:cubicBezTo>
                        <a:pt x="14462" y="-941"/>
                        <a:pt x="9641" y="666"/>
                        <a:pt x="6428" y="2272"/>
                      </a:cubicBezTo>
                      <a:cubicBezTo>
                        <a:pt x="3214" y="3879"/>
                        <a:pt x="1607" y="7093"/>
                        <a:pt x="0" y="10307"/>
                      </a:cubicBezTo>
                      <a:cubicBezTo>
                        <a:pt x="0" y="11914"/>
                        <a:pt x="0" y="13521"/>
                        <a:pt x="0" y="13521"/>
                      </a:cubicBezTo>
                      <a:cubicBezTo>
                        <a:pt x="0" y="16735"/>
                        <a:pt x="0" y="18341"/>
                        <a:pt x="1607" y="19948"/>
                      </a:cubicBezTo>
                      <a:cubicBezTo>
                        <a:pt x="4821" y="27983"/>
                        <a:pt x="9641" y="37624"/>
                        <a:pt x="12855" y="45658"/>
                      </a:cubicBezTo>
                      <a:cubicBezTo>
                        <a:pt x="14462" y="48872"/>
                        <a:pt x="17676" y="50479"/>
                        <a:pt x="20890" y="52086"/>
                      </a:cubicBezTo>
                      <a:cubicBezTo>
                        <a:pt x="24103" y="53693"/>
                        <a:pt x="28924" y="52086"/>
                        <a:pt x="32138" y="50479"/>
                      </a:cubicBezTo>
                      <a:cubicBezTo>
                        <a:pt x="35352" y="48872"/>
                        <a:pt x="36959" y="45658"/>
                        <a:pt x="38566" y="42445"/>
                      </a:cubicBezTo>
                      <a:lnTo>
                        <a:pt x="38566" y="39231"/>
                      </a:lnTo>
                      <a:cubicBezTo>
                        <a:pt x="38566" y="37624"/>
                        <a:pt x="38566" y="34410"/>
                        <a:pt x="36959" y="32804"/>
                      </a:cubicBezTo>
                      <a:close/>
                    </a:path>
                  </a:pathLst>
                </a:custGeom>
                <a:solidFill>
                  <a:srgbClr val="7FC97E"/>
                </a:solidFill>
                <a:ln w="16064" cap="flat">
                  <a:noFill/>
                  <a:prstDash val="solid"/>
                  <a:miter/>
                </a:ln>
              </p:spPr>
              <p:txBody>
                <a:bodyPr rtlCol="0" anchor="ctr"/>
                <a:lstStyle/>
                <a:p>
                  <a:endParaRPr lang="en-US"/>
                </a:p>
              </p:txBody>
            </p:sp>
            <p:sp>
              <p:nvSpPr>
                <p:cNvPr id="114" name="รูปแบบอิสระ: รูปร่าง 113">
                  <a:extLst>
                    <a:ext uri="{FF2B5EF4-FFF2-40B4-BE49-F238E27FC236}">
                      <a16:creationId xmlns:a16="http://schemas.microsoft.com/office/drawing/2014/main" xmlns="" id="{105D7351-A361-461B-B8B7-03B84429D982}"/>
                    </a:ext>
                  </a:extLst>
                </p:cNvPr>
                <p:cNvSpPr/>
                <p:nvPr/>
              </p:nvSpPr>
              <p:spPr>
                <a:xfrm>
                  <a:off x="3497377" y="2052002"/>
                  <a:ext cx="28923" cy="49813"/>
                </a:xfrm>
                <a:custGeom>
                  <a:avLst/>
                  <a:gdLst>
                    <a:gd name="connsiteX0" fmla="*/ 24103 w 28923"/>
                    <a:gd name="connsiteY0" fmla="*/ 4821 h 49813"/>
                    <a:gd name="connsiteX1" fmla="*/ 14462 w 28923"/>
                    <a:gd name="connsiteY1" fmla="*/ 0 h 49813"/>
                    <a:gd name="connsiteX2" fmla="*/ 4820 w 28923"/>
                    <a:gd name="connsiteY2" fmla="*/ 4821 h 49813"/>
                    <a:gd name="connsiteX3" fmla="*/ 0 w 28923"/>
                    <a:gd name="connsiteY3" fmla="*/ 14462 h 49813"/>
                    <a:gd name="connsiteX4" fmla="*/ 0 w 28923"/>
                    <a:gd name="connsiteY4" fmla="*/ 35352 h 49813"/>
                    <a:gd name="connsiteX5" fmla="*/ 4820 w 28923"/>
                    <a:gd name="connsiteY5" fmla="*/ 44993 h 49813"/>
                    <a:gd name="connsiteX6" fmla="*/ 14462 w 28923"/>
                    <a:gd name="connsiteY6" fmla="*/ 49814 h 49813"/>
                    <a:gd name="connsiteX7" fmla="*/ 24103 w 28923"/>
                    <a:gd name="connsiteY7" fmla="*/ 44993 h 49813"/>
                    <a:gd name="connsiteX8" fmla="*/ 28924 w 28923"/>
                    <a:gd name="connsiteY8" fmla="*/ 35352 h 49813"/>
                    <a:gd name="connsiteX9" fmla="*/ 28924 w 28923"/>
                    <a:gd name="connsiteY9" fmla="*/ 14462 h 49813"/>
                    <a:gd name="connsiteX10" fmla="*/ 24103 w 28923"/>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49813">
                      <a:moveTo>
                        <a:pt x="24103" y="4821"/>
                      </a:moveTo>
                      <a:cubicBezTo>
                        <a:pt x="22496" y="3214"/>
                        <a:pt x="17676" y="0"/>
                        <a:pt x="14462" y="0"/>
                      </a:cubicBezTo>
                      <a:cubicBezTo>
                        <a:pt x="11248" y="0"/>
                        <a:pt x="6427" y="1607"/>
                        <a:pt x="4820" y="4821"/>
                      </a:cubicBezTo>
                      <a:cubicBezTo>
                        <a:pt x="1607" y="8034"/>
                        <a:pt x="0" y="11248"/>
                        <a:pt x="0" y="14462"/>
                      </a:cubicBezTo>
                      <a:lnTo>
                        <a:pt x="0" y="35352"/>
                      </a:lnTo>
                      <a:cubicBezTo>
                        <a:pt x="0" y="38566"/>
                        <a:pt x="1607" y="41779"/>
                        <a:pt x="4820" y="44993"/>
                      </a:cubicBezTo>
                      <a:cubicBezTo>
                        <a:pt x="6427" y="46600"/>
                        <a:pt x="11248" y="49814"/>
                        <a:pt x="14462" y="49814"/>
                      </a:cubicBezTo>
                      <a:cubicBezTo>
                        <a:pt x="17676" y="49814"/>
                        <a:pt x="22496" y="48207"/>
                        <a:pt x="24103" y="44993"/>
                      </a:cubicBezTo>
                      <a:cubicBezTo>
                        <a:pt x="27317" y="41779"/>
                        <a:pt x="28924" y="38566"/>
                        <a:pt x="28924" y="35352"/>
                      </a:cubicBezTo>
                      <a:lnTo>
                        <a:pt x="28924" y="14462"/>
                      </a:lnTo>
                      <a:cubicBezTo>
                        <a:pt x="28924" y="11248"/>
                        <a:pt x="27317" y="8034"/>
                        <a:pt x="24103" y="4821"/>
                      </a:cubicBezTo>
                      <a:close/>
                    </a:path>
                  </a:pathLst>
                </a:custGeom>
                <a:solidFill>
                  <a:srgbClr val="7FC97E"/>
                </a:solidFill>
                <a:ln w="16064" cap="flat">
                  <a:noFill/>
                  <a:prstDash val="solid"/>
                  <a:miter/>
                </a:ln>
              </p:spPr>
              <p:txBody>
                <a:bodyPr rtlCol="0" anchor="ctr"/>
                <a:lstStyle/>
                <a:p>
                  <a:endParaRPr lang="en-US"/>
                </a:p>
              </p:txBody>
            </p:sp>
            <p:sp>
              <p:nvSpPr>
                <p:cNvPr id="115" name="รูปแบบอิสระ: รูปร่าง 114">
                  <a:extLst>
                    <a:ext uri="{FF2B5EF4-FFF2-40B4-BE49-F238E27FC236}">
                      <a16:creationId xmlns:a16="http://schemas.microsoft.com/office/drawing/2014/main" xmlns="" id="{FC0F2FA5-6C78-4722-9480-5A019C4EA6E2}"/>
                    </a:ext>
                  </a:extLst>
                </p:cNvPr>
                <p:cNvSpPr/>
                <p:nvPr/>
              </p:nvSpPr>
              <p:spPr>
                <a:xfrm>
                  <a:off x="3713642" y="2084140"/>
                  <a:ext cx="38289" cy="53027"/>
                </a:xfrm>
                <a:custGeom>
                  <a:avLst/>
                  <a:gdLst>
                    <a:gd name="connsiteX0" fmla="*/ 36017 w 38289"/>
                    <a:gd name="connsiteY0" fmla="*/ 6428 h 53027"/>
                    <a:gd name="connsiteX1" fmla="*/ 27983 w 38289"/>
                    <a:gd name="connsiteY1" fmla="*/ 0 h 53027"/>
                    <a:gd name="connsiteX2" fmla="*/ 16735 w 38289"/>
                    <a:gd name="connsiteY2" fmla="*/ 1607 h 53027"/>
                    <a:gd name="connsiteX3" fmla="*/ 10307 w 38289"/>
                    <a:gd name="connsiteY3" fmla="*/ 9641 h 53027"/>
                    <a:gd name="connsiteX4" fmla="*/ 666 w 38289"/>
                    <a:gd name="connsiteY4" fmla="*/ 35352 h 53027"/>
                    <a:gd name="connsiteX5" fmla="*/ 2272 w 38289"/>
                    <a:gd name="connsiteY5" fmla="*/ 46600 h 53027"/>
                    <a:gd name="connsiteX6" fmla="*/ 10307 w 38289"/>
                    <a:gd name="connsiteY6" fmla="*/ 53028 h 53027"/>
                    <a:gd name="connsiteX7" fmla="*/ 21555 w 38289"/>
                    <a:gd name="connsiteY7" fmla="*/ 51421 h 53027"/>
                    <a:gd name="connsiteX8" fmla="*/ 27983 w 38289"/>
                    <a:gd name="connsiteY8" fmla="*/ 43386 h 53027"/>
                    <a:gd name="connsiteX9" fmla="*/ 37624 w 38289"/>
                    <a:gd name="connsiteY9" fmla="*/ 17676 h 53027"/>
                    <a:gd name="connsiteX10" fmla="*/ 36017 w 38289"/>
                    <a:gd name="connsiteY10" fmla="*/ 6428 h 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89" h="53027">
                      <a:moveTo>
                        <a:pt x="36017" y="6428"/>
                      </a:moveTo>
                      <a:cubicBezTo>
                        <a:pt x="34410" y="3214"/>
                        <a:pt x="31197" y="1607"/>
                        <a:pt x="27983" y="0"/>
                      </a:cubicBezTo>
                      <a:cubicBezTo>
                        <a:pt x="24769" y="0"/>
                        <a:pt x="19948" y="0"/>
                        <a:pt x="16735" y="1607"/>
                      </a:cubicBezTo>
                      <a:cubicBezTo>
                        <a:pt x="13521" y="3214"/>
                        <a:pt x="11914" y="6428"/>
                        <a:pt x="10307" y="9641"/>
                      </a:cubicBezTo>
                      <a:cubicBezTo>
                        <a:pt x="7093" y="17676"/>
                        <a:pt x="3879" y="27317"/>
                        <a:pt x="666" y="35352"/>
                      </a:cubicBezTo>
                      <a:cubicBezTo>
                        <a:pt x="-941" y="38566"/>
                        <a:pt x="666" y="43386"/>
                        <a:pt x="2272" y="46600"/>
                      </a:cubicBezTo>
                      <a:cubicBezTo>
                        <a:pt x="3879" y="49814"/>
                        <a:pt x="7093" y="51421"/>
                        <a:pt x="10307" y="53028"/>
                      </a:cubicBezTo>
                      <a:cubicBezTo>
                        <a:pt x="13521" y="53028"/>
                        <a:pt x="18341" y="53028"/>
                        <a:pt x="21555" y="51421"/>
                      </a:cubicBezTo>
                      <a:cubicBezTo>
                        <a:pt x="24769" y="49814"/>
                        <a:pt x="26376" y="46600"/>
                        <a:pt x="27983" y="43386"/>
                      </a:cubicBezTo>
                      <a:cubicBezTo>
                        <a:pt x="31197" y="35352"/>
                        <a:pt x="34410" y="25710"/>
                        <a:pt x="37624" y="17676"/>
                      </a:cubicBezTo>
                      <a:cubicBezTo>
                        <a:pt x="39231" y="14462"/>
                        <a:pt x="37624" y="9641"/>
                        <a:pt x="36017" y="6428"/>
                      </a:cubicBezTo>
                      <a:close/>
                    </a:path>
                  </a:pathLst>
                </a:custGeom>
                <a:solidFill>
                  <a:srgbClr val="7FC97E"/>
                </a:solidFill>
                <a:ln w="16064" cap="flat">
                  <a:noFill/>
                  <a:prstDash val="solid"/>
                  <a:miter/>
                </a:ln>
              </p:spPr>
              <p:txBody>
                <a:bodyPr rtlCol="0" anchor="ctr"/>
                <a:lstStyle/>
                <a:p>
                  <a:endParaRPr lang="en-US"/>
                </a:p>
              </p:txBody>
            </p:sp>
            <p:sp>
              <p:nvSpPr>
                <p:cNvPr id="116" name="รูปแบบอิสระ: รูปร่าง 115">
                  <a:extLst>
                    <a:ext uri="{FF2B5EF4-FFF2-40B4-BE49-F238E27FC236}">
                      <a16:creationId xmlns:a16="http://schemas.microsoft.com/office/drawing/2014/main" xmlns="" id="{A5AD8F23-8ED9-496F-AD07-638A4F4C20B5}"/>
                    </a:ext>
                  </a:extLst>
                </p:cNvPr>
                <p:cNvSpPr/>
                <p:nvPr/>
              </p:nvSpPr>
              <p:spPr>
                <a:xfrm>
                  <a:off x="3858928" y="2002188"/>
                  <a:ext cx="33193" cy="53027"/>
                </a:xfrm>
                <a:custGeom>
                  <a:avLst/>
                  <a:gdLst>
                    <a:gd name="connsiteX0" fmla="*/ 30531 w 33193"/>
                    <a:gd name="connsiteY0" fmla="*/ 6428 h 53027"/>
                    <a:gd name="connsiteX1" fmla="*/ 22496 w 33193"/>
                    <a:gd name="connsiteY1" fmla="*/ 0 h 53027"/>
                    <a:gd name="connsiteX2" fmla="*/ 11248 w 33193"/>
                    <a:gd name="connsiteY2" fmla="*/ 1607 h 53027"/>
                    <a:gd name="connsiteX3" fmla="*/ 4820 w 33193"/>
                    <a:gd name="connsiteY3" fmla="*/ 9641 h 53027"/>
                    <a:gd name="connsiteX4" fmla="*/ 0 w 33193"/>
                    <a:gd name="connsiteY4" fmla="*/ 35352 h 53027"/>
                    <a:gd name="connsiteX5" fmla="*/ 1607 w 33193"/>
                    <a:gd name="connsiteY5" fmla="*/ 46600 h 53027"/>
                    <a:gd name="connsiteX6" fmla="*/ 9641 w 33193"/>
                    <a:gd name="connsiteY6" fmla="*/ 53028 h 53027"/>
                    <a:gd name="connsiteX7" fmla="*/ 20889 w 33193"/>
                    <a:gd name="connsiteY7" fmla="*/ 51421 h 53027"/>
                    <a:gd name="connsiteX8" fmla="*/ 27317 w 33193"/>
                    <a:gd name="connsiteY8" fmla="*/ 43386 h 53027"/>
                    <a:gd name="connsiteX9" fmla="*/ 32138 w 33193"/>
                    <a:gd name="connsiteY9" fmla="*/ 17676 h 53027"/>
                    <a:gd name="connsiteX10" fmla="*/ 30531 w 33193"/>
                    <a:gd name="connsiteY10" fmla="*/ 6428 h 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93" h="53027">
                      <a:moveTo>
                        <a:pt x="30531" y="6428"/>
                      </a:moveTo>
                      <a:cubicBezTo>
                        <a:pt x="28924" y="3214"/>
                        <a:pt x="25710" y="1607"/>
                        <a:pt x="22496" y="0"/>
                      </a:cubicBezTo>
                      <a:cubicBezTo>
                        <a:pt x="19283" y="0"/>
                        <a:pt x="14462" y="0"/>
                        <a:pt x="11248" y="1607"/>
                      </a:cubicBezTo>
                      <a:cubicBezTo>
                        <a:pt x="8034" y="3214"/>
                        <a:pt x="6427" y="6428"/>
                        <a:pt x="4820" y="9641"/>
                      </a:cubicBezTo>
                      <a:cubicBezTo>
                        <a:pt x="3214" y="17676"/>
                        <a:pt x="1607" y="27317"/>
                        <a:pt x="0" y="35352"/>
                      </a:cubicBezTo>
                      <a:cubicBezTo>
                        <a:pt x="0" y="38565"/>
                        <a:pt x="0" y="43386"/>
                        <a:pt x="1607" y="46600"/>
                      </a:cubicBezTo>
                      <a:cubicBezTo>
                        <a:pt x="3214" y="49814"/>
                        <a:pt x="6427" y="51421"/>
                        <a:pt x="9641" y="53028"/>
                      </a:cubicBezTo>
                      <a:cubicBezTo>
                        <a:pt x="12855" y="53028"/>
                        <a:pt x="17676" y="53028"/>
                        <a:pt x="20889" y="51421"/>
                      </a:cubicBezTo>
                      <a:cubicBezTo>
                        <a:pt x="24103" y="49814"/>
                        <a:pt x="25710" y="46600"/>
                        <a:pt x="27317" y="43386"/>
                      </a:cubicBezTo>
                      <a:cubicBezTo>
                        <a:pt x="28924" y="35352"/>
                        <a:pt x="30531" y="25710"/>
                        <a:pt x="32138" y="17676"/>
                      </a:cubicBezTo>
                      <a:cubicBezTo>
                        <a:pt x="33745" y="12855"/>
                        <a:pt x="33745" y="9641"/>
                        <a:pt x="30531" y="6428"/>
                      </a:cubicBezTo>
                      <a:close/>
                    </a:path>
                  </a:pathLst>
                </a:custGeom>
                <a:solidFill>
                  <a:srgbClr val="7FC97E"/>
                </a:solidFill>
                <a:ln w="16064" cap="flat">
                  <a:noFill/>
                  <a:prstDash val="solid"/>
                  <a:miter/>
                </a:ln>
              </p:spPr>
              <p:txBody>
                <a:bodyPr rtlCol="0" anchor="ctr"/>
                <a:lstStyle/>
                <a:p>
                  <a:endParaRPr lang="en-US"/>
                </a:p>
              </p:txBody>
            </p:sp>
            <p:sp>
              <p:nvSpPr>
                <p:cNvPr id="117" name="รูปแบบอิสระ: รูปร่าง 116">
                  <a:extLst>
                    <a:ext uri="{FF2B5EF4-FFF2-40B4-BE49-F238E27FC236}">
                      <a16:creationId xmlns:a16="http://schemas.microsoft.com/office/drawing/2014/main" xmlns="" id="{FC315325-F8D8-4BE1-A390-40B1B8A04ECE}"/>
                    </a:ext>
                  </a:extLst>
                </p:cNvPr>
                <p:cNvSpPr/>
                <p:nvPr/>
              </p:nvSpPr>
              <p:spPr>
                <a:xfrm>
                  <a:off x="3637177" y="1949161"/>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6" y="3214"/>
                        <a:pt x="17676" y="0"/>
                        <a:pt x="14462" y="0"/>
                      </a:cubicBezTo>
                      <a:cubicBezTo>
                        <a:pt x="11248" y="0"/>
                        <a:pt x="6427" y="1607"/>
                        <a:pt x="4821" y="4821"/>
                      </a:cubicBezTo>
                      <a:cubicBezTo>
                        <a:pt x="1607" y="8034"/>
                        <a:pt x="0" y="11248"/>
                        <a:pt x="0" y="14462"/>
                      </a:cubicBezTo>
                      <a:lnTo>
                        <a:pt x="0" y="40172"/>
                      </a:lnTo>
                      <a:cubicBezTo>
                        <a:pt x="0" y="43386"/>
                        <a:pt x="1607" y="46600"/>
                        <a:pt x="4821" y="49814"/>
                      </a:cubicBezTo>
                      <a:cubicBezTo>
                        <a:pt x="6427" y="51421"/>
                        <a:pt x="11248" y="54634"/>
                        <a:pt x="14462" y="54634"/>
                      </a:cubicBezTo>
                      <a:cubicBezTo>
                        <a:pt x="17676" y="54634"/>
                        <a:pt x="22496" y="53027"/>
                        <a:pt x="24103" y="49814"/>
                      </a:cubicBezTo>
                      <a:cubicBezTo>
                        <a:pt x="27317" y="46600"/>
                        <a:pt x="28924" y="43386"/>
                        <a:pt x="28924" y="40172"/>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118" name="รูปแบบอิสระ: รูปร่าง 117">
                  <a:extLst>
                    <a:ext uri="{FF2B5EF4-FFF2-40B4-BE49-F238E27FC236}">
                      <a16:creationId xmlns:a16="http://schemas.microsoft.com/office/drawing/2014/main" xmlns="" id="{82292727-FC30-4CE5-82D2-33DA39EFBDB3}"/>
                    </a:ext>
                  </a:extLst>
                </p:cNvPr>
                <p:cNvSpPr/>
                <p:nvPr/>
              </p:nvSpPr>
              <p:spPr>
                <a:xfrm>
                  <a:off x="3400963" y="1940461"/>
                  <a:ext cx="33342" cy="64000"/>
                </a:xfrm>
                <a:custGeom>
                  <a:avLst/>
                  <a:gdLst>
                    <a:gd name="connsiteX0" fmla="*/ 32138 w 33342"/>
                    <a:gd name="connsiteY0" fmla="*/ 45659 h 64000"/>
                    <a:gd name="connsiteX1" fmla="*/ 27317 w 33342"/>
                    <a:gd name="connsiteY1" fmla="*/ 10307 h 64000"/>
                    <a:gd name="connsiteX2" fmla="*/ 20889 w 33342"/>
                    <a:gd name="connsiteY2" fmla="*/ 2273 h 64000"/>
                    <a:gd name="connsiteX3" fmla="*/ 9641 w 33342"/>
                    <a:gd name="connsiteY3" fmla="*/ 666 h 64000"/>
                    <a:gd name="connsiteX4" fmla="*/ 1607 w 33342"/>
                    <a:gd name="connsiteY4" fmla="*/ 7093 h 64000"/>
                    <a:gd name="connsiteX5" fmla="*/ 0 w 33342"/>
                    <a:gd name="connsiteY5" fmla="*/ 10307 h 64000"/>
                    <a:gd name="connsiteX6" fmla="*/ 0 w 33342"/>
                    <a:gd name="connsiteY6" fmla="*/ 18341 h 64000"/>
                    <a:gd name="connsiteX7" fmla="*/ 4820 w 33342"/>
                    <a:gd name="connsiteY7" fmla="*/ 53693 h 64000"/>
                    <a:gd name="connsiteX8" fmla="*/ 11248 w 33342"/>
                    <a:gd name="connsiteY8" fmla="*/ 61728 h 64000"/>
                    <a:gd name="connsiteX9" fmla="*/ 22496 w 33342"/>
                    <a:gd name="connsiteY9" fmla="*/ 63334 h 64000"/>
                    <a:gd name="connsiteX10" fmla="*/ 30531 w 33342"/>
                    <a:gd name="connsiteY10" fmla="*/ 56907 h 64000"/>
                    <a:gd name="connsiteX11" fmla="*/ 32138 w 33342"/>
                    <a:gd name="connsiteY11" fmla="*/ 53693 h 64000"/>
                    <a:gd name="connsiteX12" fmla="*/ 32138 w 33342"/>
                    <a:gd name="connsiteY12" fmla="*/ 45659 h 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42" h="64000">
                      <a:moveTo>
                        <a:pt x="32138" y="45659"/>
                      </a:moveTo>
                      <a:cubicBezTo>
                        <a:pt x="30531" y="34410"/>
                        <a:pt x="28924" y="21555"/>
                        <a:pt x="27317" y="10307"/>
                      </a:cubicBezTo>
                      <a:cubicBezTo>
                        <a:pt x="27317" y="7093"/>
                        <a:pt x="24103" y="3879"/>
                        <a:pt x="20889" y="2273"/>
                      </a:cubicBezTo>
                      <a:cubicBezTo>
                        <a:pt x="17676" y="666"/>
                        <a:pt x="12855" y="-941"/>
                        <a:pt x="9641" y="666"/>
                      </a:cubicBezTo>
                      <a:cubicBezTo>
                        <a:pt x="6427" y="2273"/>
                        <a:pt x="3214" y="3879"/>
                        <a:pt x="1607" y="7093"/>
                      </a:cubicBezTo>
                      <a:cubicBezTo>
                        <a:pt x="1607" y="8700"/>
                        <a:pt x="0" y="8700"/>
                        <a:pt x="0" y="10307"/>
                      </a:cubicBezTo>
                      <a:cubicBezTo>
                        <a:pt x="0" y="13521"/>
                        <a:pt x="0" y="15128"/>
                        <a:pt x="0" y="18341"/>
                      </a:cubicBezTo>
                      <a:cubicBezTo>
                        <a:pt x="1607" y="31197"/>
                        <a:pt x="3214" y="42445"/>
                        <a:pt x="4820" y="53693"/>
                      </a:cubicBezTo>
                      <a:cubicBezTo>
                        <a:pt x="4820" y="56907"/>
                        <a:pt x="8034" y="60121"/>
                        <a:pt x="11248" y="61728"/>
                      </a:cubicBezTo>
                      <a:cubicBezTo>
                        <a:pt x="14462" y="63334"/>
                        <a:pt x="19283" y="64941"/>
                        <a:pt x="22496" y="63334"/>
                      </a:cubicBezTo>
                      <a:cubicBezTo>
                        <a:pt x="25710" y="61728"/>
                        <a:pt x="28924" y="60121"/>
                        <a:pt x="30531" y="56907"/>
                      </a:cubicBezTo>
                      <a:cubicBezTo>
                        <a:pt x="30531" y="55300"/>
                        <a:pt x="32138" y="55300"/>
                        <a:pt x="32138" y="53693"/>
                      </a:cubicBezTo>
                      <a:cubicBezTo>
                        <a:pt x="33745" y="50479"/>
                        <a:pt x="33745" y="47265"/>
                        <a:pt x="32138" y="45659"/>
                      </a:cubicBezTo>
                      <a:close/>
                    </a:path>
                  </a:pathLst>
                </a:custGeom>
                <a:solidFill>
                  <a:srgbClr val="7FC97E"/>
                </a:solidFill>
                <a:ln w="16064" cap="flat">
                  <a:noFill/>
                  <a:prstDash val="solid"/>
                  <a:miter/>
                </a:ln>
              </p:spPr>
              <p:txBody>
                <a:bodyPr rtlCol="0" anchor="ctr"/>
                <a:lstStyle/>
                <a:p>
                  <a:endParaRPr lang="en-US"/>
                </a:p>
              </p:txBody>
            </p:sp>
            <p:sp>
              <p:nvSpPr>
                <p:cNvPr id="119" name="รูปแบบอิสระ: รูปร่าง 118">
                  <a:extLst>
                    <a:ext uri="{FF2B5EF4-FFF2-40B4-BE49-F238E27FC236}">
                      <a16:creationId xmlns:a16="http://schemas.microsoft.com/office/drawing/2014/main" xmlns="" id="{63FA606A-8BF1-4859-B562-46C995BA0260}"/>
                    </a:ext>
                  </a:extLst>
                </p:cNvPr>
                <p:cNvSpPr/>
                <p:nvPr/>
              </p:nvSpPr>
              <p:spPr>
                <a:xfrm>
                  <a:off x="3291695" y="1876851"/>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6" y="3214"/>
                        <a:pt x="17676" y="0"/>
                        <a:pt x="14462" y="0"/>
                      </a:cubicBezTo>
                      <a:cubicBezTo>
                        <a:pt x="11248" y="0"/>
                        <a:pt x="6427" y="1607"/>
                        <a:pt x="4821" y="4821"/>
                      </a:cubicBezTo>
                      <a:cubicBezTo>
                        <a:pt x="1607" y="8034"/>
                        <a:pt x="0" y="11248"/>
                        <a:pt x="0" y="14462"/>
                      </a:cubicBezTo>
                      <a:lnTo>
                        <a:pt x="0" y="40172"/>
                      </a:lnTo>
                      <a:cubicBezTo>
                        <a:pt x="0" y="43386"/>
                        <a:pt x="1607" y="46600"/>
                        <a:pt x="4821" y="49814"/>
                      </a:cubicBezTo>
                      <a:cubicBezTo>
                        <a:pt x="6427" y="51421"/>
                        <a:pt x="11248" y="54634"/>
                        <a:pt x="14462" y="54634"/>
                      </a:cubicBezTo>
                      <a:cubicBezTo>
                        <a:pt x="17676" y="54634"/>
                        <a:pt x="22496" y="53027"/>
                        <a:pt x="24103" y="49814"/>
                      </a:cubicBezTo>
                      <a:cubicBezTo>
                        <a:pt x="27317" y="46600"/>
                        <a:pt x="28924" y="43386"/>
                        <a:pt x="28924" y="40172"/>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120" name="รูปแบบอิสระ: รูปร่าง 119">
                  <a:extLst>
                    <a:ext uri="{FF2B5EF4-FFF2-40B4-BE49-F238E27FC236}">
                      <a16:creationId xmlns:a16="http://schemas.microsoft.com/office/drawing/2014/main" xmlns="" id="{44F30BD6-3C97-4EDE-B527-D7F3864EEE72}"/>
                    </a:ext>
                  </a:extLst>
                </p:cNvPr>
                <p:cNvSpPr/>
                <p:nvPr/>
              </p:nvSpPr>
              <p:spPr>
                <a:xfrm>
                  <a:off x="3296515" y="1666348"/>
                  <a:ext cx="28923" cy="64275"/>
                </a:xfrm>
                <a:custGeom>
                  <a:avLst/>
                  <a:gdLst>
                    <a:gd name="connsiteX0" fmla="*/ 14462 w 28923"/>
                    <a:gd name="connsiteY0" fmla="*/ 0 h 64275"/>
                    <a:gd name="connsiteX1" fmla="*/ 0 w 28923"/>
                    <a:gd name="connsiteY1" fmla="*/ 14462 h 64275"/>
                    <a:gd name="connsiteX2" fmla="*/ 0 w 28923"/>
                    <a:gd name="connsiteY2" fmla="*/ 49814 h 64275"/>
                    <a:gd name="connsiteX3" fmla="*/ 14462 w 28923"/>
                    <a:gd name="connsiteY3" fmla="*/ 64276 h 64275"/>
                    <a:gd name="connsiteX4" fmla="*/ 28924 w 28923"/>
                    <a:gd name="connsiteY4" fmla="*/ 49814 h 64275"/>
                    <a:gd name="connsiteX5" fmla="*/ 28924 w 28923"/>
                    <a:gd name="connsiteY5" fmla="*/ 14462 h 64275"/>
                    <a:gd name="connsiteX6" fmla="*/ 14462 w 28923"/>
                    <a:gd name="connsiteY6" fmla="*/ 0 h 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3" h="64275">
                      <a:moveTo>
                        <a:pt x="14462" y="0"/>
                      </a:moveTo>
                      <a:cubicBezTo>
                        <a:pt x="6427" y="0"/>
                        <a:pt x="0" y="6428"/>
                        <a:pt x="0" y="14462"/>
                      </a:cubicBezTo>
                      <a:lnTo>
                        <a:pt x="0" y="49814"/>
                      </a:lnTo>
                      <a:cubicBezTo>
                        <a:pt x="0" y="56241"/>
                        <a:pt x="6427" y="64276"/>
                        <a:pt x="14462" y="64276"/>
                      </a:cubicBezTo>
                      <a:cubicBezTo>
                        <a:pt x="22496" y="64276"/>
                        <a:pt x="28924" y="57848"/>
                        <a:pt x="28924" y="49814"/>
                      </a:cubicBezTo>
                      <a:lnTo>
                        <a:pt x="28924" y="14462"/>
                      </a:lnTo>
                      <a:cubicBezTo>
                        <a:pt x="27317" y="6428"/>
                        <a:pt x="20889" y="0"/>
                        <a:pt x="14462" y="0"/>
                      </a:cubicBezTo>
                      <a:close/>
                    </a:path>
                  </a:pathLst>
                </a:custGeom>
                <a:solidFill>
                  <a:srgbClr val="7FC97E"/>
                </a:solidFill>
                <a:ln w="16064" cap="flat">
                  <a:noFill/>
                  <a:prstDash val="solid"/>
                  <a:miter/>
                </a:ln>
              </p:spPr>
              <p:txBody>
                <a:bodyPr rtlCol="0" anchor="ctr"/>
                <a:lstStyle/>
                <a:p>
                  <a:endParaRPr lang="en-US"/>
                </a:p>
              </p:txBody>
            </p:sp>
            <p:sp>
              <p:nvSpPr>
                <p:cNvPr id="121" name="รูปแบบอิสระ: รูปร่าง 120">
                  <a:extLst>
                    <a:ext uri="{FF2B5EF4-FFF2-40B4-BE49-F238E27FC236}">
                      <a16:creationId xmlns:a16="http://schemas.microsoft.com/office/drawing/2014/main" xmlns="" id="{C73E662A-52BA-4395-ACBA-A44314D3C840}"/>
                    </a:ext>
                  </a:extLst>
                </p:cNvPr>
                <p:cNvSpPr/>
                <p:nvPr/>
              </p:nvSpPr>
              <p:spPr>
                <a:xfrm>
                  <a:off x="3441136" y="1764368"/>
                  <a:ext cx="28923" cy="49813"/>
                </a:xfrm>
                <a:custGeom>
                  <a:avLst/>
                  <a:gdLst>
                    <a:gd name="connsiteX0" fmla="*/ 24103 w 28923"/>
                    <a:gd name="connsiteY0" fmla="*/ 4821 h 49813"/>
                    <a:gd name="connsiteX1" fmla="*/ 14462 w 28923"/>
                    <a:gd name="connsiteY1" fmla="*/ 0 h 49813"/>
                    <a:gd name="connsiteX2" fmla="*/ 4820 w 28923"/>
                    <a:gd name="connsiteY2" fmla="*/ 4821 h 49813"/>
                    <a:gd name="connsiteX3" fmla="*/ 0 w 28923"/>
                    <a:gd name="connsiteY3" fmla="*/ 14462 h 49813"/>
                    <a:gd name="connsiteX4" fmla="*/ 0 w 28923"/>
                    <a:gd name="connsiteY4" fmla="*/ 35352 h 49813"/>
                    <a:gd name="connsiteX5" fmla="*/ 4820 w 28923"/>
                    <a:gd name="connsiteY5" fmla="*/ 44993 h 49813"/>
                    <a:gd name="connsiteX6" fmla="*/ 14462 w 28923"/>
                    <a:gd name="connsiteY6" fmla="*/ 49814 h 49813"/>
                    <a:gd name="connsiteX7" fmla="*/ 24103 w 28923"/>
                    <a:gd name="connsiteY7" fmla="*/ 44993 h 49813"/>
                    <a:gd name="connsiteX8" fmla="*/ 28924 w 28923"/>
                    <a:gd name="connsiteY8" fmla="*/ 35352 h 49813"/>
                    <a:gd name="connsiteX9" fmla="*/ 28924 w 28923"/>
                    <a:gd name="connsiteY9" fmla="*/ 14462 h 49813"/>
                    <a:gd name="connsiteX10" fmla="*/ 24103 w 28923"/>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49813">
                      <a:moveTo>
                        <a:pt x="24103" y="4821"/>
                      </a:moveTo>
                      <a:cubicBezTo>
                        <a:pt x="22496" y="3214"/>
                        <a:pt x="17676" y="0"/>
                        <a:pt x="14462" y="0"/>
                      </a:cubicBezTo>
                      <a:cubicBezTo>
                        <a:pt x="11248" y="0"/>
                        <a:pt x="6427" y="1607"/>
                        <a:pt x="4820" y="4821"/>
                      </a:cubicBezTo>
                      <a:cubicBezTo>
                        <a:pt x="1607" y="8034"/>
                        <a:pt x="0" y="11248"/>
                        <a:pt x="0" y="14462"/>
                      </a:cubicBezTo>
                      <a:lnTo>
                        <a:pt x="0" y="35352"/>
                      </a:lnTo>
                      <a:cubicBezTo>
                        <a:pt x="0" y="38565"/>
                        <a:pt x="1607" y="41779"/>
                        <a:pt x="4820" y="44993"/>
                      </a:cubicBezTo>
                      <a:cubicBezTo>
                        <a:pt x="6427" y="46600"/>
                        <a:pt x="11248" y="49814"/>
                        <a:pt x="14462" y="49814"/>
                      </a:cubicBezTo>
                      <a:cubicBezTo>
                        <a:pt x="17676" y="49814"/>
                        <a:pt x="22496" y="48207"/>
                        <a:pt x="24103" y="44993"/>
                      </a:cubicBezTo>
                      <a:cubicBezTo>
                        <a:pt x="27317" y="41779"/>
                        <a:pt x="28924" y="38565"/>
                        <a:pt x="28924" y="35352"/>
                      </a:cubicBezTo>
                      <a:lnTo>
                        <a:pt x="28924" y="14462"/>
                      </a:lnTo>
                      <a:cubicBezTo>
                        <a:pt x="27317" y="9641"/>
                        <a:pt x="25710" y="6427"/>
                        <a:pt x="24103" y="4821"/>
                      </a:cubicBezTo>
                      <a:close/>
                    </a:path>
                  </a:pathLst>
                </a:custGeom>
                <a:solidFill>
                  <a:srgbClr val="7FC97E"/>
                </a:solidFill>
                <a:ln w="16064" cap="flat">
                  <a:noFill/>
                  <a:prstDash val="solid"/>
                  <a:miter/>
                </a:ln>
              </p:spPr>
              <p:txBody>
                <a:bodyPr rtlCol="0" anchor="ctr"/>
                <a:lstStyle/>
                <a:p>
                  <a:endParaRPr lang="en-US"/>
                </a:p>
              </p:txBody>
            </p:sp>
            <p:sp>
              <p:nvSpPr>
                <p:cNvPr id="122" name="รูปแบบอิสระ: รูปร่าง 121">
                  <a:extLst>
                    <a:ext uri="{FF2B5EF4-FFF2-40B4-BE49-F238E27FC236}">
                      <a16:creationId xmlns:a16="http://schemas.microsoft.com/office/drawing/2014/main" xmlns="" id="{B858EE45-79B6-4E29-AA33-B19F89B6B0AB}"/>
                    </a:ext>
                  </a:extLst>
                </p:cNvPr>
                <p:cNvSpPr/>
                <p:nvPr/>
              </p:nvSpPr>
              <p:spPr>
                <a:xfrm>
                  <a:off x="3543977" y="1619748"/>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6" y="3214"/>
                        <a:pt x="17676" y="0"/>
                        <a:pt x="14462" y="0"/>
                      </a:cubicBezTo>
                      <a:cubicBezTo>
                        <a:pt x="11248" y="0"/>
                        <a:pt x="6427" y="1607"/>
                        <a:pt x="4821" y="4821"/>
                      </a:cubicBezTo>
                      <a:cubicBezTo>
                        <a:pt x="1607" y="8034"/>
                        <a:pt x="0" y="11248"/>
                        <a:pt x="0" y="14462"/>
                      </a:cubicBezTo>
                      <a:lnTo>
                        <a:pt x="0" y="40172"/>
                      </a:lnTo>
                      <a:cubicBezTo>
                        <a:pt x="0" y="43386"/>
                        <a:pt x="1607" y="46600"/>
                        <a:pt x="4821" y="49814"/>
                      </a:cubicBezTo>
                      <a:cubicBezTo>
                        <a:pt x="6427" y="51421"/>
                        <a:pt x="11248" y="54634"/>
                        <a:pt x="14462" y="54634"/>
                      </a:cubicBezTo>
                      <a:cubicBezTo>
                        <a:pt x="17676" y="54634"/>
                        <a:pt x="22496" y="53027"/>
                        <a:pt x="24103" y="49814"/>
                      </a:cubicBezTo>
                      <a:cubicBezTo>
                        <a:pt x="27317" y="46600"/>
                        <a:pt x="28924" y="43386"/>
                        <a:pt x="28924" y="40172"/>
                      </a:cubicBezTo>
                      <a:lnTo>
                        <a:pt x="28924" y="14462"/>
                      </a:lnTo>
                      <a:cubicBezTo>
                        <a:pt x="28924" y="9641"/>
                        <a:pt x="27317" y="6427"/>
                        <a:pt x="24103" y="4821"/>
                      </a:cubicBezTo>
                      <a:close/>
                    </a:path>
                  </a:pathLst>
                </a:custGeom>
                <a:solidFill>
                  <a:srgbClr val="7FC97E"/>
                </a:solidFill>
                <a:ln w="16064" cap="flat">
                  <a:noFill/>
                  <a:prstDash val="solid"/>
                  <a:miter/>
                </a:ln>
              </p:spPr>
              <p:txBody>
                <a:bodyPr rtlCol="0" anchor="ctr"/>
                <a:lstStyle/>
                <a:p>
                  <a:endParaRPr lang="en-US"/>
                </a:p>
              </p:txBody>
            </p:sp>
            <p:sp>
              <p:nvSpPr>
                <p:cNvPr id="123" name="รูปแบบอิสระ: รูปร่าง 122">
                  <a:extLst>
                    <a:ext uri="{FF2B5EF4-FFF2-40B4-BE49-F238E27FC236}">
                      <a16:creationId xmlns:a16="http://schemas.microsoft.com/office/drawing/2014/main" xmlns="" id="{09B25681-4026-4DFF-91B5-151D45DAD20C}"/>
                    </a:ext>
                  </a:extLst>
                </p:cNvPr>
                <p:cNvSpPr/>
                <p:nvPr/>
              </p:nvSpPr>
              <p:spPr>
                <a:xfrm>
                  <a:off x="3564201" y="1836678"/>
                  <a:ext cx="43110" cy="64275"/>
                </a:xfrm>
                <a:custGeom>
                  <a:avLst/>
                  <a:gdLst>
                    <a:gd name="connsiteX0" fmla="*/ 40838 w 43110"/>
                    <a:gd name="connsiteY0" fmla="*/ 6427 h 64275"/>
                    <a:gd name="connsiteX1" fmla="*/ 32804 w 43110"/>
                    <a:gd name="connsiteY1" fmla="*/ 0 h 64275"/>
                    <a:gd name="connsiteX2" fmla="*/ 21555 w 43110"/>
                    <a:gd name="connsiteY2" fmla="*/ 1607 h 64275"/>
                    <a:gd name="connsiteX3" fmla="*/ 15128 w 43110"/>
                    <a:gd name="connsiteY3" fmla="*/ 9641 h 64275"/>
                    <a:gd name="connsiteX4" fmla="*/ 666 w 43110"/>
                    <a:gd name="connsiteY4" fmla="*/ 46600 h 64275"/>
                    <a:gd name="connsiteX5" fmla="*/ 2272 w 43110"/>
                    <a:gd name="connsiteY5" fmla="*/ 57848 h 64275"/>
                    <a:gd name="connsiteX6" fmla="*/ 10307 w 43110"/>
                    <a:gd name="connsiteY6" fmla="*/ 64276 h 64275"/>
                    <a:gd name="connsiteX7" fmla="*/ 21555 w 43110"/>
                    <a:gd name="connsiteY7" fmla="*/ 62669 h 64275"/>
                    <a:gd name="connsiteX8" fmla="*/ 27983 w 43110"/>
                    <a:gd name="connsiteY8" fmla="*/ 54634 h 64275"/>
                    <a:gd name="connsiteX9" fmla="*/ 42445 w 43110"/>
                    <a:gd name="connsiteY9" fmla="*/ 17676 h 64275"/>
                    <a:gd name="connsiteX10" fmla="*/ 40838 w 43110"/>
                    <a:gd name="connsiteY10" fmla="*/ 6427 h 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0" h="64275">
                      <a:moveTo>
                        <a:pt x="40838" y="6427"/>
                      </a:moveTo>
                      <a:cubicBezTo>
                        <a:pt x="39231" y="3214"/>
                        <a:pt x="36017" y="1607"/>
                        <a:pt x="32804" y="0"/>
                      </a:cubicBezTo>
                      <a:cubicBezTo>
                        <a:pt x="29590" y="0"/>
                        <a:pt x="24769" y="0"/>
                        <a:pt x="21555" y="1607"/>
                      </a:cubicBezTo>
                      <a:cubicBezTo>
                        <a:pt x="18341" y="3214"/>
                        <a:pt x="16735" y="6427"/>
                        <a:pt x="15128" y="9641"/>
                      </a:cubicBezTo>
                      <a:cubicBezTo>
                        <a:pt x="10307" y="22496"/>
                        <a:pt x="5486" y="33745"/>
                        <a:pt x="666" y="46600"/>
                      </a:cubicBezTo>
                      <a:cubicBezTo>
                        <a:pt x="-941" y="49814"/>
                        <a:pt x="666" y="54634"/>
                        <a:pt x="2272" y="57848"/>
                      </a:cubicBezTo>
                      <a:cubicBezTo>
                        <a:pt x="3879" y="61062"/>
                        <a:pt x="7093" y="62669"/>
                        <a:pt x="10307" y="64276"/>
                      </a:cubicBezTo>
                      <a:cubicBezTo>
                        <a:pt x="13521" y="64276"/>
                        <a:pt x="18341" y="64276"/>
                        <a:pt x="21555" y="62669"/>
                      </a:cubicBezTo>
                      <a:cubicBezTo>
                        <a:pt x="24769" y="61062"/>
                        <a:pt x="26376" y="57848"/>
                        <a:pt x="27983" y="54634"/>
                      </a:cubicBezTo>
                      <a:cubicBezTo>
                        <a:pt x="32804" y="41779"/>
                        <a:pt x="37624" y="30531"/>
                        <a:pt x="42445" y="17676"/>
                      </a:cubicBezTo>
                      <a:cubicBezTo>
                        <a:pt x="44052" y="14462"/>
                        <a:pt x="42445" y="9641"/>
                        <a:pt x="40838" y="6427"/>
                      </a:cubicBezTo>
                      <a:close/>
                    </a:path>
                  </a:pathLst>
                </a:custGeom>
                <a:solidFill>
                  <a:srgbClr val="7FC97E"/>
                </a:solidFill>
                <a:ln w="16064" cap="flat">
                  <a:noFill/>
                  <a:prstDash val="solid"/>
                  <a:miter/>
                </a:ln>
              </p:spPr>
              <p:txBody>
                <a:bodyPr rtlCol="0" anchor="ctr"/>
                <a:lstStyle/>
                <a:p>
                  <a:endParaRPr lang="en-US"/>
                </a:p>
              </p:txBody>
            </p:sp>
            <p:sp>
              <p:nvSpPr>
                <p:cNvPr id="124" name="รูปแบบอิสระ: รูปร่าง 123">
                  <a:extLst>
                    <a:ext uri="{FF2B5EF4-FFF2-40B4-BE49-F238E27FC236}">
                      <a16:creationId xmlns:a16="http://schemas.microsoft.com/office/drawing/2014/main" xmlns="" id="{45664351-F953-4A36-B583-AF66124E10A8}"/>
                    </a:ext>
                  </a:extLst>
                </p:cNvPr>
                <p:cNvSpPr/>
                <p:nvPr/>
              </p:nvSpPr>
              <p:spPr>
                <a:xfrm>
                  <a:off x="3807507" y="1598858"/>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7" y="3214"/>
                        <a:pt x="17676" y="0"/>
                        <a:pt x="14462" y="0"/>
                      </a:cubicBezTo>
                      <a:cubicBezTo>
                        <a:pt x="11248" y="0"/>
                        <a:pt x="6428" y="1607"/>
                        <a:pt x="4821" y="4821"/>
                      </a:cubicBezTo>
                      <a:cubicBezTo>
                        <a:pt x="1607" y="8034"/>
                        <a:pt x="0" y="11248"/>
                        <a:pt x="0" y="14462"/>
                      </a:cubicBezTo>
                      <a:lnTo>
                        <a:pt x="0" y="40172"/>
                      </a:lnTo>
                      <a:cubicBezTo>
                        <a:pt x="0" y="43386"/>
                        <a:pt x="1607" y="46600"/>
                        <a:pt x="4821" y="49814"/>
                      </a:cubicBezTo>
                      <a:cubicBezTo>
                        <a:pt x="6428" y="51421"/>
                        <a:pt x="11248" y="54634"/>
                        <a:pt x="14462" y="54634"/>
                      </a:cubicBezTo>
                      <a:cubicBezTo>
                        <a:pt x="17676" y="54634"/>
                        <a:pt x="22497" y="53028"/>
                        <a:pt x="24103" y="49814"/>
                      </a:cubicBezTo>
                      <a:cubicBezTo>
                        <a:pt x="27317" y="46600"/>
                        <a:pt x="28924" y="43386"/>
                        <a:pt x="28924" y="40172"/>
                      </a:cubicBezTo>
                      <a:lnTo>
                        <a:pt x="28924" y="14462"/>
                      </a:lnTo>
                      <a:cubicBezTo>
                        <a:pt x="27317" y="11248"/>
                        <a:pt x="25710" y="6428"/>
                        <a:pt x="24103" y="4821"/>
                      </a:cubicBezTo>
                      <a:close/>
                    </a:path>
                  </a:pathLst>
                </a:custGeom>
                <a:solidFill>
                  <a:srgbClr val="7FC97E"/>
                </a:solidFill>
                <a:ln w="16064" cap="flat">
                  <a:noFill/>
                  <a:prstDash val="solid"/>
                  <a:miter/>
                </a:ln>
              </p:spPr>
              <p:txBody>
                <a:bodyPr rtlCol="0" anchor="ctr"/>
                <a:lstStyle/>
                <a:p>
                  <a:endParaRPr lang="en-US"/>
                </a:p>
              </p:txBody>
            </p:sp>
            <p:sp>
              <p:nvSpPr>
                <p:cNvPr id="125" name="รูปแบบอิสระ: รูปร่าง 124">
                  <a:extLst>
                    <a:ext uri="{FF2B5EF4-FFF2-40B4-BE49-F238E27FC236}">
                      <a16:creationId xmlns:a16="http://schemas.microsoft.com/office/drawing/2014/main" xmlns="" id="{060950ED-33AE-4604-8397-CF23255034E8}"/>
                    </a:ext>
                  </a:extLst>
                </p:cNvPr>
                <p:cNvSpPr/>
                <p:nvPr/>
              </p:nvSpPr>
              <p:spPr>
                <a:xfrm>
                  <a:off x="3662887" y="1708127"/>
                  <a:ext cx="32137" cy="53027"/>
                </a:xfrm>
                <a:custGeom>
                  <a:avLst/>
                  <a:gdLst>
                    <a:gd name="connsiteX0" fmla="*/ 30531 w 32137"/>
                    <a:gd name="connsiteY0" fmla="*/ 6427 h 53027"/>
                    <a:gd name="connsiteX1" fmla="*/ 22497 w 32137"/>
                    <a:gd name="connsiteY1" fmla="*/ 0 h 53027"/>
                    <a:gd name="connsiteX2" fmla="*/ 11248 w 32137"/>
                    <a:gd name="connsiteY2" fmla="*/ 1607 h 53027"/>
                    <a:gd name="connsiteX3" fmla="*/ 4821 w 32137"/>
                    <a:gd name="connsiteY3" fmla="*/ 9641 h 53027"/>
                    <a:gd name="connsiteX4" fmla="*/ 0 w 32137"/>
                    <a:gd name="connsiteY4" fmla="*/ 35352 h 53027"/>
                    <a:gd name="connsiteX5" fmla="*/ 1607 w 32137"/>
                    <a:gd name="connsiteY5" fmla="*/ 46600 h 53027"/>
                    <a:gd name="connsiteX6" fmla="*/ 9641 w 32137"/>
                    <a:gd name="connsiteY6" fmla="*/ 53027 h 53027"/>
                    <a:gd name="connsiteX7" fmla="*/ 20890 w 32137"/>
                    <a:gd name="connsiteY7" fmla="*/ 51421 h 53027"/>
                    <a:gd name="connsiteX8" fmla="*/ 27317 w 32137"/>
                    <a:gd name="connsiteY8" fmla="*/ 43386 h 53027"/>
                    <a:gd name="connsiteX9" fmla="*/ 32138 w 32137"/>
                    <a:gd name="connsiteY9" fmla="*/ 17676 h 53027"/>
                    <a:gd name="connsiteX10" fmla="*/ 30531 w 32137"/>
                    <a:gd name="connsiteY10" fmla="*/ 6427 h 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37" h="53027">
                      <a:moveTo>
                        <a:pt x="30531" y="6427"/>
                      </a:moveTo>
                      <a:cubicBezTo>
                        <a:pt x="28924" y="3214"/>
                        <a:pt x="25710" y="1607"/>
                        <a:pt x="22497" y="0"/>
                      </a:cubicBezTo>
                      <a:cubicBezTo>
                        <a:pt x="19283" y="0"/>
                        <a:pt x="14462" y="0"/>
                        <a:pt x="11248" y="1607"/>
                      </a:cubicBezTo>
                      <a:cubicBezTo>
                        <a:pt x="8034" y="3214"/>
                        <a:pt x="6428" y="6427"/>
                        <a:pt x="4821" y="9641"/>
                      </a:cubicBezTo>
                      <a:cubicBezTo>
                        <a:pt x="3214" y="17676"/>
                        <a:pt x="1607" y="27317"/>
                        <a:pt x="0" y="35352"/>
                      </a:cubicBezTo>
                      <a:cubicBezTo>
                        <a:pt x="0" y="38565"/>
                        <a:pt x="0" y="43386"/>
                        <a:pt x="1607" y="46600"/>
                      </a:cubicBezTo>
                      <a:cubicBezTo>
                        <a:pt x="3214" y="49814"/>
                        <a:pt x="6428" y="51421"/>
                        <a:pt x="9641" y="53027"/>
                      </a:cubicBezTo>
                      <a:cubicBezTo>
                        <a:pt x="12855" y="53027"/>
                        <a:pt x="17676" y="53027"/>
                        <a:pt x="20890" y="51421"/>
                      </a:cubicBezTo>
                      <a:cubicBezTo>
                        <a:pt x="24103" y="49814"/>
                        <a:pt x="25710" y="46600"/>
                        <a:pt x="27317" y="43386"/>
                      </a:cubicBezTo>
                      <a:cubicBezTo>
                        <a:pt x="28924" y="35352"/>
                        <a:pt x="30531" y="25710"/>
                        <a:pt x="32138" y="17676"/>
                      </a:cubicBezTo>
                      <a:cubicBezTo>
                        <a:pt x="32138" y="12855"/>
                        <a:pt x="32138" y="9641"/>
                        <a:pt x="30531" y="6427"/>
                      </a:cubicBezTo>
                      <a:close/>
                    </a:path>
                  </a:pathLst>
                </a:custGeom>
                <a:solidFill>
                  <a:srgbClr val="7FC97E"/>
                </a:solidFill>
                <a:ln w="16064" cap="flat">
                  <a:noFill/>
                  <a:prstDash val="solid"/>
                  <a:miter/>
                </a:ln>
              </p:spPr>
              <p:txBody>
                <a:bodyPr rtlCol="0" anchor="ctr"/>
                <a:lstStyle/>
                <a:p>
                  <a:endParaRPr lang="en-US"/>
                </a:p>
              </p:txBody>
            </p:sp>
            <p:sp>
              <p:nvSpPr>
                <p:cNvPr id="126" name="รูปแบบอิสระ: รูปร่าง 125">
                  <a:extLst>
                    <a:ext uri="{FF2B5EF4-FFF2-40B4-BE49-F238E27FC236}">
                      <a16:creationId xmlns:a16="http://schemas.microsoft.com/office/drawing/2014/main" xmlns="" id="{55FB2C8A-6571-4F4A-AC1B-546D8DE53215}"/>
                    </a:ext>
                  </a:extLst>
                </p:cNvPr>
                <p:cNvSpPr/>
                <p:nvPr/>
              </p:nvSpPr>
              <p:spPr>
                <a:xfrm>
                  <a:off x="3858928" y="1757941"/>
                  <a:ext cx="28923" cy="54634"/>
                </a:xfrm>
                <a:custGeom>
                  <a:avLst/>
                  <a:gdLst>
                    <a:gd name="connsiteX0" fmla="*/ 24103 w 28923"/>
                    <a:gd name="connsiteY0" fmla="*/ 4821 h 54634"/>
                    <a:gd name="connsiteX1" fmla="*/ 14462 w 28923"/>
                    <a:gd name="connsiteY1" fmla="*/ 0 h 54634"/>
                    <a:gd name="connsiteX2" fmla="*/ 4820 w 28923"/>
                    <a:gd name="connsiteY2" fmla="*/ 4821 h 54634"/>
                    <a:gd name="connsiteX3" fmla="*/ 0 w 28923"/>
                    <a:gd name="connsiteY3" fmla="*/ 14462 h 54634"/>
                    <a:gd name="connsiteX4" fmla="*/ 0 w 28923"/>
                    <a:gd name="connsiteY4" fmla="*/ 40172 h 54634"/>
                    <a:gd name="connsiteX5" fmla="*/ 4820 w 28923"/>
                    <a:gd name="connsiteY5" fmla="*/ 49814 h 54634"/>
                    <a:gd name="connsiteX6" fmla="*/ 14462 w 28923"/>
                    <a:gd name="connsiteY6" fmla="*/ 54634 h 54634"/>
                    <a:gd name="connsiteX7" fmla="*/ 24103 w 28923"/>
                    <a:gd name="connsiteY7" fmla="*/ 49814 h 54634"/>
                    <a:gd name="connsiteX8" fmla="*/ 28924 w 28923"/>
                    <a:gd name="connsiteY8" fmla="*/ 40172 h 54634"/>
                    <a:gd name="connsiteX9" fmla="*/ 28924 w 28923"/>
                    <a:gd name="connsiteY9" fmla="*/ 14462 h 54634"/>
                    <a:gd name="connsiteX10" fmla="*/ 24103 w 28923"/>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54634">
                      <a:moveTo>
                        <a:pt x="24103" y="4821"/>
                      </a:moveTo>
                      <a:cubicBezTo>
                        <a:pt x="22496" y="3214"/>
                        <a:pt x="17676" y="0"/>
                        <a:pt x="14462" y="0"/>
                      </a:cubicBezTo>
                      <a:cubicBezTo>
                        <a:pt x="11248" y="0"/>
                        <a:pt x="6427" y="1607"/>
                        <a:pt x="4820" y="4821"/>
                      </a:cubicBezTo>
                      <a:cubicBezTo>
                        <a:pt x="1607" y="8034"/>
                        <a:pt x="0" y="11248"/>
                        <a:pt x="0" y="14462"/>
                      </a:cubicBezTo>
                      <a:lnTo>
                        <a:pt x="0" y="40172"/>
                      </a:lnTo>
                      <a:cubicBezTo>
                        <a:pt x="0" y="43386"/>
                        <a:pt x="1607" y="46600"/>
                        <a:pt x="4820" y="49814"/>
                      </a:cubicBezTo>
                      <a:cubicBezTo>
                        <a:pt x="6427" y="51421"/>
                        <a:pt x="11248" y="54634"/>
                        <a:pt x="14462" y="54634"/>
                      </a:cubicBezTo>
                      <a:cubicBezTo>
                        <a:pt x="17676" y="54634"/>
                        <a:pt x="22496" y="53027"/>
                        <a:pt x="24103" y="49814"/>
                      </a:cubicBezTo>
                      <a:cubicBezTo>
                        <a:pt x="27317" y="46600"/>
                        <a:pt x="28924" y="43386"/>
                        <a:pt x="28924" y="40172"/>
                      </a:cubicBezTo>
                      <a:lnTo>
                        <a:pt x="28924" y="14462"/>
                      </a:lnTo>
                      <a:cubicBezTo>
                        <a:pt x="28924" y="11248"/>
                        <a:pt x="27317" y="8034"/>
                        <a:pt x="24103" y="4821"/>
                      </a:cubicBezTo>
                      <a:close/>
                    </a:path>
                  </a:pathLst>
                </a:custGeom>
                <a:solidFill>
                  <a:srgbClr val="7FC97E"/>
                </a:solidFill>
                <a:ln w="16064" cap="flat">
                  <a:noFill/>
                  <a:prstDash val="solid"/>
                  <a:miter/>
                </a:ln>
              </p:spPr>
              <p:txBody>
                <a:bodyPr rtlCol="0" anchor="ctr"/>
                <a:lstStyle/>
                <a:p>
                  <a:endParaRPr lang="en-US"/>
                </a:p>
              </p:txBody>
            </p:sp>
            <p:sp>
              <p:nvSpPr>
                <p:cNvPr id="127" name="รูปแบบอิสระ: รูปร่าง 126">
                  <a:extLst>
                    <a:ext uri="{FF2B5EF4-FFF2-40B4-BE49-F238E27FC236}">
                      <a16:creationId xmlns:a16="http://schemas.microsoft.com/office/drawing/2014/main" xmlns="" id="{68D9C3B9-57D7-4EAA-BEF3-69F12A68AC2D}"/>
                    </a:ext>
                  </a:extLst>
                </p:cNvPr>
                <p:cNvSpPr/>
                <p:nvPr/>
              </p:nvSpPr>
              <p:spPr>
                <a:xfrm>
                  <a:off x="3723949" y="1825430"/>
                  <a:ext cx="33744" cy="49813"/>
                </a:xfrm>
                <a:custGeom>
                  <a:avLst/>
                  <a:gdLst>
                    <a:gd name="connsiteX0" fmla="*/ 28924 w 33744"/>
                    <a:gd name="connsiteY0" fmla="*/ 25710 h 49813"/>
                    <a:gd name="connsiteX1" fmla="*/ 30531 w 33744"/>
                    <a:gd name="connsiteY1" fmla="*/ 22497 h 49813"/>
                    <a:gd name="connsiteX2" fmla="*/ 30531 w 33744"/>
                    <a:gd name="connsiteY2" fmla="*/ 24103 h 49813"/>
                    <a:gd name="connsiteX3" fmla="*/ 33745 w 33744"/>
                    <a:gd name="connsiteY3" fmla="*/ 14462 h 49813"/>
                    <a:gd name="connsiteX4" fmla="*/ 28924 w 33744"/>
                    <a:gd name="connsiteY4" fmla="*/ 4821 h 49813"/>
                    <a:gd name="connsiteX5" fmla="*/ 19283 w 33744"/>
                    <a:gd name="connsiteY5" fmla="*/ 0 h 49813"/>
                    <a:gd name="connsiteX6" fmla="*/ 9641 w 33744"/>
                    <a:gd name="connsiteY6" fmla="*/ 4821 h 49813"/>
                    <a:gd name="connsiteX7" fmla="*/ 1607 w 33744"/>
                    <a:gd name="connsiteY7" fmla="*/ 20890 h 49813"/>
                    <a:gd name="connsiteX8" fmla="*/ 0 w 33744"/>
                    <a:gd name="connsiteY8" fmla="*/ 27317 h 49813"/>
                    <a:gd name="connsiteX9" fmla="*/ 0 w 33744"/>
                    <a:gd name="connsiteY9" fmla="*/ 30531 h 49813"/>
                    <a:gd name="connsiteX10" fmla="*/ 0 w 33744"/>
                    <a:gd name="connsiteY10" fmla="*/ 36959 h 49813"/>
                    <a:gd name="connsiteX11" fmla="*/ 0 w 33744"/>
                    <a:gd name="connsiteY11" fmla="*/ 40172 h 49813"/>
                    <a:gd name="connsiteX12" fmla="*/ 6428 w 33744"/>
                    <a:gd name="connsiteY12" fmla="*/ 48207 h 49813"/>
                    <a:gd name="connsiteX13" fmla="*/ 11248 w 33744"/>
                    <a:gd name="connsiteY13" fmla="*/ 49814 h 49813"/>
                    <a:gd name="connsiteX14" fmla="*/ 16069 w 33744"/>
                    <a:gd name="connsiteY14" fmla="*/ 49814 h 49813"/>
                    <a:gd name="connsiteX15" fmla="*/ 24103 w 33744"/>
                    <a:gd name="connsiteY15" fmla="*/ 43386 h 49813"/>
                    <a:gd name="connsiteX16" fmla="*/ 25710 w 33744"/>
                    <a:gd name="connsiteY16" fmla="*/ 32138 h 49813"/>
                    <a:gd name="connsiteX17" fmla="*/ 25710 w 33744"/>
                    <a:gd name="connsiteY17" fmla="*/ 32138 h 49813"/>
                    <a:gd name="connsiteX18" fmla="*/ 25710 w 33744"/>
                    <a:gd name="connsiteY18" fmla="*/ 28924 h 49813"/>
                    <a:gd name="connsiteX19" fmla="*/ 28924 w 33744"/>
                    <a:gd name="connsiteY19" fmla="*/ 25710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744" h="49813">
                      <a:moveTo>
                        <a:pt x="28924" y="25710"/>
                      </a:moveTo>
                      <a:cubicBezTo>
                        <a:pt x="28924" y="24103"/>
                        <a:pt x="30531" y="24103"/>
                        <a:pt x="30531" y="22497"/>
                      </a:cubicBezTo>
                      <a:cubicBezTo>
                        <a:pt x="30531" y="22497"/>
                        <a:pt x="30531" y="22497"/>
                        <a:pt x="30531" y="24103"/>
                      </a:cubicBezTo>
                      <a:cubicBezTo>
                        <a:pt x="32138" y="20890"/>
                        <a:pt x="33745" y="19283"/>
                        <a:pt x="33745" y="14462"/>
                      </a:cubicBezTo>
                      <a:cubicBezTo>
                        <a:pt x="33745" y="11248"/>
                        <a:pt x="32138" y="6428"/>
                        <a:pt x="28924" y="4821"/>
                      </a:cubicBezTo>
                      <a:cubicBezTo>
                        <a:pt x="25710" y="3214"/>
                        <a:pt x="22497" y="0"/>
                        <a:pt x="19283" y="0"/>
                      </a:cubicBezTo>
                      <a:cubicBezTo>
                        <a:pt x="16069" y="0"/>
                        <a:pt x="11248" y="1607"/>
                        <a:pt x="9641" y="4821"/>
                      </a:cubicBezTo>
                      <a:cubicBezTo>
                        <a:pt x="4821" y="9641"/>
                        <a:pt x="3214" y="14462"/>
                        <a:pt x="1607" y="20890"/>
                      </a:cubicBezTo>
                      <a:cubicBezTo>
                        <a:pt x="1607" y="22497"/>
                        <a:pt x="1607" y="25710"/>
                        <a:pt x="0" y="27317"/>
                      </a:cubicBezTo>
                      <a:cubicBezTo>
                        <a:pt x="0" y="28924"/>
                        <a:pt x="0" y="28924"/>
                        <a:pt x="0" y="30531"/>
                      </a:cubicBezTo>
                      <a:cubicBezTo>
                        <a:pt x="0" y="32138"/>
                        <a:pt x="0" y="35352"/>
                        <a:pt x="0" y="36959"/>
                      </a:cubicBezTo>
                      <a:cubicBezTo>
                        <a:pt x="0" y="38565"/>
                        <a:pt x="0" y="38565"/>
                        <a:pt x="0" y="40172"/>
                      </a:cubicBezTo>
                      <a:cubicBezTo>
                        <a:pt x="1607" y="43386"/>
                        <a:pt x="3214" y="46600"/>
                        <a:pt x="6428" y="48207"/>
                      </a:cubicBezTo>
                      <a:cubicBezTo>
                        <a:pt x="8034" y="49814"/>
                        <a:pt x="9641" y="49814"/>
                        <a:pt x="11248" y="49814"/>
                      </a:cubicBezTo>
                      <a:cubicBezTo>
                        <a:pt x="12855" y="49814"/>
                        <a:pt x="14462" y="49814"/>
                        <a:pt x="16069" y="49814"/>
                      </a:cubicBezTo>
                      <a:cubicBezTo>
                        <a:pt x="19283" y="48207"/>
                        <a:pt x="22497" y="46600"/>
                        <a:pt x="24103" y="43386"/>
                      </a:cubicBezTo>
                      <a:cubicBezTo>
                        <a:pt x="25710" y="40172"/>
                        <a:pt x="25710" y="36959"/>
                        <a:pt x="25710" y="32138"/>
                      </a:cubicBezTo>
                      <a:cubicBezTo>
                        <a:pt x="25710" y="32138"/>
                        <a:pt x="25710" y="32138"/>
                        <a:pt x="25710" y="32138"/>
                      </a:cubicBezTo>
                      <a:cubicBezTo>
                        <a:pt x="25710" y="30531"/>
                        <a:pt x="25710" y="30531"/>
                        <a:pt x="25710" y="28924"/>
                      </a:cubicBezTo>
                      <a:cubicBezTo>
                        <a:pt x="28924" y="27317"/>
                        <a:pt x="28924" y="27317"/>
                        <a:pt x="28924" y="25710"/>
                      </a:cubicBezTo>
                      <a:close/>
                    </a:path>
                  </a:pathLst>
                </a:custGeom>
                <a:solidFill>
                  <a:srgbClr val="7FC97E"/>
                </a:solidFill>
                <a:ln w="16064" cap="flat">
                  <a:noFill/>
                  <a:prstDash val="solid"/>
                  <a:miter/>
                </a:ln>
              </p:spPr>
              <p:txBody>
                <a:bodyPr rtlCol="0" anchor="ctr"/>
                <a:lstStyle/>
                <a:p>
                  <a:endParaRPr lang="en-US"/>
                </a:p>
              </p:txBody>
            </p:sp>
            <p:sp>
              <p:nvSpPr>
                <p:cNvPr id="128" name="รูปแบบอิสระ: รูปร่าง 127">
                  <a:extLst>
                    <a:ext uri="{FF2B5EF4-FFF2-40B4-BE49-F238E27FC236}">
                      <a16:creationId xmlns:a16="http://schemas.microsoft.com/office/drawing/2014/main" xmlns="" id="{A57D9CEC-BE4B-428A-A55C-196296AAA7F0}"/>
                    </a:ext>
                  </a:extLst>
                </p:cNvPr>
                <p:cNvSpPr/>
                <p:nvPr/>
              </p:nvSpPr>
              <p:spPr>
                <a:xfrm>
                  <a:off x="3884638" y="1886492"/>
                  <a:ext cx="28924" cy="44992"/>
                </a:xfrm>
                <a:custGeom>
                  <a:avLst/>
                  <a:gdLst>
                    <a:gd name="connsiteX0" fmla="*/ 27317 w 28924"/>
                    <a:gd name="connsiteY0" fmla="*/ 9641 h 44992"/>
                    <a:gd name="connsiteX1" fmla="*/ 24103 w 28924"/>
                    <a:gd name="connsiteY1" fmla="*/ 4821 h 44992"/>
                    <a:gd name="connsiteX2" fmla="*/ 19283 w 28924"/>
                    <a:gd name="connsiteY2" fmla="*/ 1607 h 44992"/>
                    <a:gd name="connsiteX3" fmla="*/ 14462 w 28924"/>
                    <a:gd name="connsiteY3" fmla="*/ 0 h 44992"/>
                    <a:gd name="connsiteX4" fmla="*/ 4821 w 28924"/>
                    <a:gd name="connsiteY4" fmla="*/ 4821 h 44992"/>
                    <a:gd name="connsiteX5" fmla="*/ 0 w 28924"/>
                    <a:gd name="connsiteY5" fmla="*/ 14462 h 44992"/>
                    <a:gd name="connsiteX6" fmla="*/ 0 w 28924"/>
                    <a:gd name="connsiteY6" fmla="*/ 30531 h 44992"/>
                    <a:gd name="connsiteX7" fmla="*/ 1607 w 28924"/>
                    <a:gd name="connsiteY7" fmla="*/ 35352 h 44992"/>
                    <a:gd name="connsiteX8" fmla="*/ 4821 w 28924"/>
                    <a:gd name="connsiteY8" fmla="*/ 40172 h 44992"/>
                    <a:gd name="connsiteX9" fmla="*/ 9641 w 28924"/>
                    <a:gd name="connsiteY9" fmla="*/ 43386 h 44992"/>
                    <a:gd name="connsiteX10" fmla="*/ 14462 w 28924"/>
                    <a:gd name="connsiteY10" fmla="*/ 44993 h 44992"/>
                    <a:gd name="connsiteX11" fmla="*/ 24103 w 28924"/>
                    <a:gd name="connsiteY11" fmla="*/ 40172 h 44992"/>
                    <a:gd name="connsiteX12" fmla="*/ 28924 w 28924"/>
                    <a:gd name="connsiteY12" fmla="*/ 30531 h 44992"/>
                    <a:gd name="connsiteX13" fmla="*/ 28924 w 28924"/>
                    <a:gd name="connsiteY13" fmla="*/ 14462 h 44992"/>
                    <a:gd name="connsiteX14" fmla="*/ 27317 w 28924"/>
                    <a:gd name="connsiteY14" fmla="*/ 9641 h 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24" h="44992">
                      <a:moveTo>
                        <a:pt x="27317" y="9641"/>
                      </a:moveTo>
                      <a:cubicBezTo>
                        <a:pt x="27317" y="8034"/>
                        <a:pt x="25710" y="6428"/>
                        <a:pt x="24103" y="4821"/>
                      </a:cubicBezTo>
                      <a:cubicBezTo>
                        <a:pt x="22497" y="3214"/>
                        <a:pt x="20890" y="3214"/>
                        <a:pt x="19283" y="1607"/>
                      </a:cubicBezTo>
                      <a:cubicBezTo>
                        <a:pt x="17676" y="0"/>
                        <a:pt x="16069" y="0"/>
                        <a:pt x="14462" y="0"/>
                      </a:cubicBezTo>
                      <a:cubicBezTo>
                        <a:pt x="11248" y="0"/>
                        <a:pt x="6428" y="1607"/>
                        <a:pt x="4821" y="4821"/>
                      </a:cubicBezTo>
                      <a:cubicBezTo>
                        <a:pt x="1607" y="8034"/>
                        <a:pt x="0" y="11248"/>
                        <a:pt x="0" y="14462"/>
                      </a:cubicBezTo>
                      <a:lnTo>
                        <a:pt x="0" y="30531"/>
                      </a:lnTo>
                      <a:cubicBezTo>
                        <a:pt x="0" y="32138"/>
                        <a:pt x="0" y="33745"/>
                        <a:pt x="1607" y="35352"/>
                      </a:cubicBezTo>
                      <a:cubicBezTo>
                        <a:pt x="1607" y="36958"/>
                        <a:pt x="3214" y="38565"/>
                        <a:pt x="4821" y="40172"/>
                      </a:cubicBezTo>
                      <a:cubicBezTo>
                        <a:pt x="6428" y="41779"/>
                        <a:pt x="8034" y="41779"/>
                        <a:pt x="9641" y="43386"/>
                      </a:cubicBezTo>
                      <a:cubicBezTo>
                        <a:pt x="11248" y="44993"/>
                        <a:pt x="12855" y="44993"/>
                        <a:pt x="14462" y="44993"/>
                      </a:cubicBezTo>
                      <a:cubicBezTo>
                        <a:pt x="17676" y="44993"/>
                        <a:pt x="22497" y="43386"/>
                        <a:pt x="24103" y="40172"/>
                      </a:cubicBezTo>
                      <a:cubicBezTo>
                        <a:pt x="27317" y="36958"/>
                        <a:pt x="28924" y="33745"/>
                        <a:pt x="28924" y="30531"/>
                      </a:cubicBezTo>
                      <a:lnTo>
                        <a:pt x="28924" y="14462"/>
                      </a:lnTo>
                      <a:cubicBezTo>
                        <a:pt x="28924" y="12855"/>
                        <a:pt x="27317" y="11248"/>
                        <a:pt x="27317" y="9641"/>
                      </a:cubicBezTo>
                      <a:close/>
                    </a:path>
                  </a:pathLst>
                </a:custGeom>
                <a:solidFill>
                  <a:srgbClr val="7FC97E"/>
                </a:solidFill>
                <a:ln w="16064" cap="flat">
                  <a:noFill/>
                  <a:prstDash val="solid"/>
                  <a:miter/>
                </a:ln>
              </p:spPr>
              <p:txBody>
                <a:bodyPr rtlCol="0" anchor="ctr"/>
                <a:lstStyle/>
                <a:p>
                  <a:endParaRPr lang="en-US"/>
                </a:p>
              </p:txBody>
            </p:sp>
            <p:sp>
              <p:nvSpPr>
                <p:cNvPr id="129" name="รูปแบบอิสระ: รูปร่าง 128">
                  <a:extLst>
                    <a:ext uri="{FF2B5EF4-FFF2-40B4-BE49-F238E27FC236}">
                      <a16:creationId xmlns:a16="http://schemas.microsoft.com/office/drawing/2014/main" xmlns="" id="{9FB5ACB2-F781-448B-BE4E-BDEABDDFB79C}"/>
                    </a:ext>
                  </a:extLst>
                </p:cNvPr>
                <p:cNvSpPr/>
                <p:nvPr/>
              </p:nvSpPr>
              <p:spPr>
                <a:xfrm>
                  <a:off x="3779476" y="1927606"/>
                  <a:ext cx="32851" cy="54358"/>
                </a:xfrm>
                <a:custGeom>
                  <a:avLst/>
                  <a:gdLst>
                    <a:gd name="connsiteX0" fmla="*/ 29638 w 32851"/>
                    <a:gd name="connsiteY0" fmla="*/ 26376 h 54358"/>
                    <a:gd name="connsiteX1" fmla="*/ 31245 w 32851"/>
                    <a:gd name="connsiteY1" fmla="*/ 21555 h 54358"/>
                    <a:gd name="connsiteX2" fmla="*/ 32852 w 32851"/>
                    <a:gd name="connsiteY2" fmla="*/ 10307 h 54358"/>
                    <a:gd name="connsiteX3" fmla="*/ 26424 w 32851"/>
                    <a:gd name="connsiteY3" fmla="*/ 2272 h 54358"/>
                    <a:gd name="connsiteX4" fmla="*/ 15176 w 32851"/>
                    <a:gd name="connsiteY4" fmla="*/ 666 h 54358"/>
                    <a:gd name="connsiteX5" fmla="*/ 11962 w 32851"/>
                    <a:gd name="connsiteY5" fmla="*/ 2272 h 54358"/>
                    <a:gd name="connsiteX6" fmla="*/ 7142 w 32851"/>
                    <a:gd name="connsiteY6" fmla="*/ 7093 h 54358"/>
                    <a:gd name="connsiteX7" fmla="*/ 2321 w 32851"/>
                    <a:gd name="connsiteY7" fmla="*/ 16735 h 54358"/>
                    <a:gd name="connsiteX8" fmla="*/ 714 w 32851"/>
                    <a:gd name="connsiteY8" fmla="*/ 23162 h 54358"/>
                    <a:gd name="connsiteX9" fmla="*/ 714 w 32851"/>
                    <a:gd name="connsiteY9" fmla="*/ 32803 h 54358"/>
                    <a:gd name="connsiteX10" fmla="*/ 2321 w 32851"/>
                    <a:gd name="connsiteY10" fmla="*/ 44052 h 54358"/>
                    <a:gd name="connsiteX11" fmla="*/ 8749 w 32851"/>
                    <a:gd name="connsiteY11" fmla="*/ 52086 h 54358"/>
                    <a:gd name="connsiteX12" fmla="*/ 19997 w 32851"/>
                    <a:gd name="connsiteY12" fmla="*/ 53693 h 54358"/>
                    <a:gd name="connsiteX13" fmla="*/ 28031 w 32851"/>
                    <a:gd name="connsiteY13" fmla="*/ 47266 h 54358"/>
                    <a:gd name="connsiteX14" fmla="*/ 29638 w 32851"/>
                    <a:gd name="connsiteY14" fmla="*/ 36017 h 54358"/>
                    <a:gd name="connsiteX15" fmla="*/ 28031 w 32851"/>
                    <a:gd name="connsiteY15" fmla="*/ 32803 h 54358"/>
                    <a:gd name="connsiteX16" fmla="*/ 28031 w 32851"/>
                    <a:gd name="connsiteY16" fmla="*/ 27983 h 54358"/>
                    <a:gd name="connsiteX17" fmla="*/ 29638 w 32851"/>
                    <a:gd name="connsiteY17" fmla="*/ 26376 h 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51" h="54358">
                      <a:moveTo>
                        <a:pt x="29638" y="26376"/>
                      </a:moveTo>
                      <a:cubicBezTo>
                        <a:pt x="29638" y="24769"/>
                        <a:pt x="31245" y="23162"/>
                        <a:pt x="31245" y="21555"/>
                      </a:cubicBezTo>
                      <a:cubicBezTo>
                        <a:pt x="32852" y="18341"/>
                        <a:pt x="32852" y="13521"/>
                        <a:pt x="32852" y="10307"/>
                      </a:cubicBezTo>
                      <a:cubicBezTo>
                        <a:pt x="31245" y="7093"/>
                        <a:pt x="29638" y="3879"/>
                        <a:pt x="26424" y="2272"/>
                      </a:cubicBezTo>
                      <a:cubicBezTo>
                        <a:pt x="23211" y="666"/>
                        <a:pt x="19997" y="-941"/>
                        <a:pt x="15176" y="666"/>
                      </a:cubicBezTo>
                      <a:cubicBezTo>
                        <a:pt x="13569" y="666"/>
                        <a:pt x="13569" y="2272"/>
                        <a:pt x="11962" y="2272"/>
                      </a:cubicBezTo>
                      <a:cubicBezTo>
                        <a:pt x="10356" y="3879"/>
                        <a:pt x="8749" y="5486"/>
                        <a:pt x="7142" y="7093"/>
                      </a:cubicBezTo>
                      <a:cubicBezTo>
                        <a:pt x="5535" y="10307"/>
                        <a:pt x="3928" y="13521"/>
                        <a:pt x="2321" y="16735"/>
                      </a:cubicBezTo>
                      <a:cubicBezTo>
                        <a:pt x="714" y="18341"/>
                        <a:pt x="714" y="21555"/>
                        <a:pt x="714" y="23162"/>
                      </a:cubicBezTo>
                      <a:cubicBezTo>
                        <a:pt x="714" y="26376"/>
                        <a:pt x="-893" y="29590"/>
                        <a:pt x="714" y="32803"/>
                      </a:cubicBezTo>
                      <a:cubicBezTo>
                        <a:pt x="714" y="36017"/>
                        <a:pt x="2321" y="39231"/>
                        <a:pt x="2321" y="44052"/>
                      </a:cubicBezTo>
                      <a:cubicBezTo>
                        <a:pt x="3928" y="47266"/>
                        <a:pt x="5535" y="50479"/>
                        <a:pt x="8749" y="52086"/>
                      </a:cubicBezTo>
                      <a:cubicBezTo>
                        <a:pt x="11962" y="53693"/>
                        <a:pt x="16783" y="55300"/>
                        <a:pt x="19997" y="53693"/>
                      </a:cubicBezTo>
                      <a:cubicBezTo>
                        <a:pt x="23211" y="52086"/>
                        <a:pt x="26424" y="50479"/>
                        <a:pt x="28031" y="47266"/>
                      </a:cubicBezTo>
                      <a:cubicBezTo>
                        <a:pt x="29638" y="44052"/>
                        <a:pt x="31245" y="40838"/>
                        <a:pt x="29638" y="36017"/>
                      </a:cubicBezTo>
                      <a:cubicBezTo>
                        <a:pt x="29638" y="34410"/>
                        <a:pt x="29638" y="34410"/>
                        <a:pt x="28031" y="32803"/>
                      </a:cubicBezTo>
                      <a:cubicBezTo>
                        <a:pt x="28031" y="31197"/>
                        <a:pt x="28031" y="29590"/>
                        <a:pt x="28031" y="27983"/>
                      </a:cubicBezTo>
                      <a:cubicBezTo>
                        <a:pt x="29638" y="27983"/>
                        <a:pt x="29638" y="27983"/>
                        <a:pt x="29638" y="26376"/>
                      </a:cubicBezTo>
                      <a:close/>
                    </a:path>
                  </a:pathLst>
                </a:custGeom>
                <a:solidFill>
                  <a:srgbClr val="7FC97E"/>
                </a:solidFill>
                <a:ln w="16064" cap="flat">
                  <a:noFill/>
                  <a:prstDash val="solid"/>
                  <a:miter/>
                </a:ln>
              </p:spPr>
              <p:txBody>
                <a:bodyPr rtlCol="0" anchor="ctr"/>
                <a:lstStyle/>
                <a:p>
                  <a:endParaRPr lang="en-US"/>
                </a:p>
              </p:txBody>
            </p:sp>
            <p:sp>
              <p:nvSpPr>
                <p:cNvPr id="130" name="รูปแบบอิสระ: รูปร่าง 129">
                  <a:extLst>
                    <a:ext uri="{FF2B5EF4-FFF2-40B4-BE49-F238E27FC236}">
                      <a16:creationId xmlns:a16="http://schemas.microsoft.com/office/drawing/2014/main" xmlns="" id="{31B5BBB6-83C8-4A1B-91F7-507D65DD01D1}"/>
                    </a:ext>
                  </a:extLst>
                </p:cNvPr>
                <p:cNvSpPr/>
                <p:nvPr/>
              </p:nvSpPr>
              <p:spPr>
                <a:xfrm>
                  <a:off x="3984265" y="1795840"/>
                  <a:ext cx="52476" cy="37624"/>
                </a:xfrm>
                <a:custGeom>
                  <a:avLst/>
                  <a:gdLst>
                    <a:gd name="connsiteX0" fmla="*/ 51421 w 52476"/>
                    <a:gd name="connsiteY0" fmla="*/ 10307 h 37624"/>
                    <a:gd name="connsiteX1" fmla="*/ 44993 w 52476"/>
                    <a:gd name="connsiteY1" fmla="*/ 2273 h 37624"/>
                    <a:gd name="connsiteX2" fmla="*/ 33745 w 52476"/>
                    <a:gd name="connsiteY2" fmla="*/ 666 h 37624"/>
                    <a:gd name="connsiteX3" fmla="*/ 25710 w 52476"/>
                    <a:gd name="connsiteY3" fmla="*/ 5486 h 37624"/>
                    <a:gd name="connsiteX4" fmla="*/ 25710 w 52476"/>
                    <a:gd name="connsiteY4" fmla="*/ 5486 h 37624"/>
                    <a:gd name="connsiteX5" fmla="*/ 22497 w 52476"/>
                    <a:gd name="connsiteY5" fmla="*/ 8700 h 37624"/>
                    <a:gd name="connsiteX6" fmla="*/ 20890 w 52476"/>
                    <a:gd name="connsiteY6" fmla="*/ 10307 h 37624"/>
                    <a:gd name="connsiteX7" fmla="*/ 17676 w 52476"/>
                    <a:gd name="connsiteY7" fmla="*/ 10307 h 37624"/>
                    <a:gd name="connsiteX8" fmla="*/ 14462 w 52476"/>
                    <a:gd name="connsiteY8" fmla="*/ 10307 h 37624"/>
                    <a:gd name="connsiteX9" fmla="*/ 9641 w 52476"/>
                    <a:gd name="connsiteY9" fmla="*/ 11914 h 37624"/>
                    <a:gd name="connsiteX10" fmla="*/ 4821 w 52476"/>
                    <a:gd name="connsiteY10" fmla="*/ 15128 h 37624"/>
                    <a:gd name="connsiteX11" fmla="*/ 0 w 52476"/>
                    <a:gd name="connsiteY11" fmla="*/ 24769 h 37624"/>
                    <a:gd name="connsiteX12" fmla="*/ 4821 w 52476"/>
                    <a:gd name="connsiteY12" fmla="*/ 34410 h 37624"/>
                    <a:gd name="connsiteX13" fmla="*/ 8034 w 52476"/>
                    <a:gd name="connsiteY13" fmla="*/ 36017 h 37624"/>
                    <a:gd name="connsiteX14" fmla="*/ 14462 w 52476"/>
                    <a:gd name="connsiteY14" fmla="*/ 37624 h 37624"/>
                    <a:gd name="connsiteX15" fmla="*/ 24103 w 52476"/>
                    <a:gd name="connsiteY15" fmla="*/ 36017 h 37624"/>
                    <a:gd name="connsiteX16" fmla="*/ 33745 w 52476"/>
                    <a:gd name="connsiteY16" fmla="*/ 32804 h 37624"/>
                    <a:gd name="connsiteX17" fmla="*/ 48207 w 52476"/>
                    <a:gd name="connsiteY17" fmla="*/ 19948 h 37624"/>
                    <a:gd name="connsiteX18" fmla="*/ 49814 w 52476"/>
                    <a:gd name="connsiteY18" fmla="*/ 15128 h 37624"/>
                    <a:gd name="connsiteX19" fmla="*/ 51421 w 52476"/>
                    <a:gd name="connsiteY19" fmla="*/ 10307 h 3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476" h="37624">
                      <a:moveTo>
                        <a:pt x="51421" y="10307"/>
                      </a:moveTo>
                      <a:cubicBezTo>
                        <a:pt x="49814" y="7093"/>
                        <a:pt x="48207" y="3879"/>
                        <a:pt x="44993" y="2273"/>
                      </a:cubicBezTo>
                      <a:cubicBezTo>
                        <a:pt x="41779" y="666"/>
                        <a:pt x="38566" y="-941"/>
                        <a:pt x="33745" y="666"/>
                      </a:cubicBezTo>
                      <a:cubicBezTo>
                        <a:pt x="30531" y="2273"/>
                        <a:pt x="28924" y="3879"/>
                        <a:pt x="25710" y="5486"/>
                      </a:cubicBezTo>
                      <a:cubicBezTo>
                        <a:pt x="25710" y="5486"/>
                        <a:pt x="25710" y="5486"/>
                        <a:pt x="25710" y="5486"/>
                      </a:cubicBezTo>
                      <a:cubicBezTo>
                        <a:pt x="25710" y="7093"/>
                        <a:pt x="24103" y="7093"/>
                        <a:pt x="22497" y="8700"/>
                      </a:cubicBezTo>
                      <a:cubicBezTo>
                        <a:pt x="22497" y="8700"/>
                        <a:pt x="20890" y="8700"/>
                        <a:pt x="20890" y="10307"/>
                      </a:cubicBezTo>
                      <a:cubicBezTo>
                        <a:pt x="19283" y="10307"/>
                        <a:pt x="19283" y="10307"/>
                        <a:pt x="17676" y="10307"/>
                      </a:cubicBezTo>
                      <a:cubicBezTo>
                        <a:pt x="16069" y="10307"/>
                        <a:pt x="16069" y="10307"/>
                        <a:pt x="14462" y="10307"/>
                      </a:cubicBezTo>
                      <a:cubicBezTo>
                        <a:pt x="12855" y="10307"/>
                        <a:pt x="11248" y="10307"/>
                        <a:pt x="9641" y="11914"/>
                      </a:cubicBezTo>
                      <a:cubicBezTo>
                        <a:pt x="8034" y="11914"/>
                        <a:pt x="6428" y="13521"/>
                        <a:pt x="4821" y="15128"/>
                      </a:cubicBezTo>
                      <a:cubicBezTo>
                        <a:pt x="3214" y="16735"/>
                        <a:pt x="0" y="21555"/>
                        <a:pt x="0" y="24769"/>
                      </a:cubicBezTo>
                      <a:cubicBezTo>
                        <a:pt x="0" y="27983"/>
                        <a:pt x="1607" y="32804"/>
                        <a:pt x="4821" y="34410"/>
                      </a:cubicBezTo>
                      <a:cubicBezTo>
                        <a:pt x="6428" y="34410"/>
                        <a:pt x="6428" y="36017"/>
                        <a:pt x="8034" y="36017"/>
                      </a:cubicBezTo>
                      <a:cubicBezTo>
                        <a:pt x="9641" y="37624"/>
                        <a:pt x="12855" y="37624"/>
                        <a:pt x="14462" y="37624"/>
                      </a:cubicBezTo>
                      <a:cubicBezTo>
                        <a:pt x="17676" y="37624"/>
                        <a:pt x="20890" y="37624"/>
                        <a:pt x="24103" y="36017"/>
                      </a:cubicBezTo>
                      <a:cubicBezTo>
                        <a:pt x="27317" y="36017"/>
                        <a:pt x="30531" y="34410"/>
                        <a:pt x="33745" y="32804"/>
                      </a:cubicBezTo>
                      <a:cubicBezTo>
                        <a:pt x="40172" y="29590"/>
                        <a:pt x="43386" y="24769"/>
                        <a:pt x="48207" y="19948"/>
                      </a:cubicBezTo>
                      <a:cubicBezTo>
                        <a:pt x="49814" y="18341"/>
                        <a:pt x="49814" y="16735"/>
                        <a:pt x="49814" y="15128"/>
                      </a:cubicBezTo>
                      <a:cubicBezTo>
                        <a:pt x="53028" y="13521"/>
                        <a:pt x="53028" y="11914"/>
                        <a:pt x="51421" y="10307"/>
                      </a:cubicBezTo>
                      <a:close/>
                    </a:path>
                  </a:pathLst>
                </a:custGeom>
                <a:solidFill>
                  <a:srgbClr val="7FC97E"/>
                </a:solidFill>
                <a:ln w="16064" cap="flat">
                  <a:noFill/>
                  <a:prstDash val="solid"/>
                  <a:miter/>
                </a:ln>
              </p:spPr>
              <p:txBody>
                <a:bodyPr rtlCol="0" anchor="ctr"/>
                <a:lstStyle/>
                <a:p>
                  <a:endParaRPr lang="en-US"/>
                </a:p>
              </p:txBody>
            </p:sp>
            <p:sp>
              <p:nvSpPr>
                <p:cNvPr id="131" name="รูปแบบอิสระ: รูปร่าง 130">
                  <a:extLst>
                    <a:ext uri="{FF2B5EF4-FFF2-40B4-BE49-F238E27FC236}">
                      <a16:creationId xmlns:a16="http://schemas.microsoft.com/office/drawing/2014/main" xmlns="" id="{E702CA1F-89E5-454F-8685-53701E0BA488}"/>
                    </a:ext>
                  </a:extLst>
                </p:cNvPr>
                <p:cNvSpPr/>
                <p:nvPr/>
              </p:nvSpPr>
              <p:spPr>
                <a:xfrm>
                  <a:off x="3998728" y="1894526"/>
                  <a:ext cx="38163" cy="30530"/>
                </a:xfrm>
                <a:custGeom>
                  <a:avLst/>
                  <a:gdLst>
                    <a:gd name="connsiteX0" fmla="*/ 36959 w 38163"/>
                    <a:gd name="connsiteY0" fmla="*/ 9641 h 30530"/>
                    <a:gd name="connsiteX1" fmla="*/ 35352 w 38163"/>
                    <a:gd name="connsiteY1" fmla="*/ 6428 h 30530"/>
                    <a:gd name="connsiteX2" fmla="*/ 30531 w 38163"/>
                    <a:gd name="connsiteY2" fmla="*/ 1607 h 30530"/>
                    <a:gd name="connsiteX3" fmla="*/ 25710 w 38163"/>
                    <a:gd name="connsiteY3" fmla="*/ 0 h 30530"/>
                    <a:gd name="connsiteX4" fmla="*/ 20890 w 38163"/>
                    <a:gd name="connsiteY4" fmla="*/ 0 h 30530"/>
                    <a:gd name="connsiteX5" fmla="*/ 17676 w 38163"/>
                    <a:gd name="connsiteY5" fmla="*/ 0 h 30530"/>
                    <a:gd name="connsiteX6" fmla="*/ 14462 w 38163"/>
                    <a:gd name="connsiteY6" fmla="*/ 0 h 30530"/>
                    <a:gd name="connsiteX7" fmla="*/ 9641 w 38163"/>
                    <a:gd name="connsiteY7" fmla="*/ 1607 h 30530"/>
                    <a:gd name="connsiteX8" fmla="*/ 8034 w 38163"/>
                    <a:gd name="connsiteY8" fmla="*/ 3214 h 30530"/>
                    <a:gd name="connsiteX9" fmla="*/ 4821 w 38163"/>
                    <a:gd name="connsiteY9" fmla="*/ 6428 h 30530"/>
                    <a:gd name="connsiteX10" fmla="*/ 0 w 38163"/>
                    <a:gd name="connsiteY10" fmla="*/ 14462 h 30530"/>
                    <a:gd name="connsiteX11" fmla="*/ 0 w 38163"/>
                    <a:gd name="connsiteY11" fmla="*/ 19283 h 30530"/>
                    <a:gd name="connsiteX12" fmla="*/ 1607 w 38163"/>
                    <a:gd name="connsiteY12" fmla="*/ 24103 h 30530"/>
                    <a:gd name="connsiteX13" fmla="*/ 4821 w 38163"/>
                    <a:gd name="connsiteY13" fmla="*/ 27317 h 30530"/>
                    <a:gd name="connsiteX14" fmla="*/ 9641 w 38163"/>
                    <a:gd name="connsiteY14" fmla="*/ 30531 h 30530"/>
                    <a:gd name="connsiteX15" fmla="*/ 12855 w 38163"/>
                    <a:gd name="connsiteY15" fmla="*/ 30531 h 30530"/>
                    <a:gd name="connsiteX16" fmla="*/ 19283 w 38163"/>
                    <a:gd name="connsiteY16" fmla="*/ 28924 h 30530"/>
                    <a:gd name="connsiteX17" fmla="*/ 22496 w 38163"/>
                    <a:gd name="connsiteY17" fmla="*/ 27317 h 30530"/>
                    <a:gd name="connsiteX18" fmla="*/ 24103 w 38163"/>
                    <a:gd name="connsiteY18" fmla="*/ 25710 h 30530"/>
                    <a:gd name="connsiteX19" fmla="*/ 27317 w 38163"/>
                    <a:gd name="connsiteY19" fmla="*/ 25710 h 30530"/>
                    <a:gd name="connsiteX20" fmla="*/ 32138 w 38163"/>
                    <a:gd name="connsiteY20" fmla="*/ 22497 h 30530"/>
                    <a:gd name="connsiteX21" fmla="*/ 35352 w 38163"/>
                    <a:gd name="connsiteY21" fmla="*/ 19283 h 30530"/>
                    <a:gd name="connsiteX22" fmla="*/ 36959 w 38163"/>
                    <a:gd name="connsiteY22" fmla="*/ 16069 h 30530"/>
                    <a:gd name="connsiteX23" fmla="*/ 36959 w 38163"/>
                    <a:gd name="connsiteY23" fmla="*/ 9641 h 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63" h="30530">
                      <a:moveTo>
                        <a:pt x="36959" y="9641"/>
                      </a:moveTo>
                      <a:cubicBezTo>
                        <a:pt x="36959" y="8034"/>
                        <a:pt x="35352" y="8034"/>
                        <a:pt x="35352" y="6428"/>
                      </a:cubicBezTo>
                      <a:cubicBezTo>
                        <a:pt x="33745" y="4821"/>
                        <a:pt x="32138" y="3214"/>
                        <a:pt x="30531" y="1607"/>
                      </a:cubicBezTo>
                      <a:cubicBezTo>
                        <a:pt x="28924" y="1607"/>
                        <a:pt x="27317" y="0"/>
                        <a:pt x="25710" y="0"/>
                      </a:cubicBezTo>
                      <a:cubicBezTo>
                        <a:pt x="24103" y="0"/>
                        <a:pt x="22496" y="0"/>
                        <a:pt x="20890" y="0"/>
                      </a:cubicBezTo>
                      <a:cubicBezTo>
                        <a:pt x="19283" y="0"/>
                        <a:pt x="19283" y="0"/>
                        <a:pt x="17676" y="0"/>
                      </a:cubicBezTo>
                      <a:cubicBezTo>
                        <a:pt x="16069" y="0"/>
                        <a:pt x="16069" y="0"/>
                        <a:pt x="14462" y="0"/>
                      </a:cubicBezTo>
                      <a:cubicBezTo>
                        <a:pt x="12855" y="0"/>
                        <a:pt x="11248" y="1607"/>
                        <a:pt x="9641" y="1607"/>
                      </a:cubicBezTo>
                      <a:cubicBezTo>
                        <a:pt x="9641" y="1607"/>
                        <a:pt x="8034" y="1607"/>
                        <a:pt x="8034" y="3214"/>
                      </a:cubicBezTo>
                      <a:cubicBezTo>
                        <a:pt x="6427" y="4821"/>
                        <a:pt x="4821" y="4821"/>
                        <a:pt x="4821" y="6428"/>
                      </a:cubicBezTo>
                      <a:cubicBezTo>
                        <a:pt x="3214" y="9641"/>
                        <a:pt x="0" y="11248"/>
                        <a:pt x="0" y="14462"/>
                      </a:cubicBezTo>
                      <a:cubicBezTo>
                        <a:pt x="0" y="16069"/>
                        <a:pt x="0" y="17676"/>
                        <a:pt x="0" y="19283"/>
                      </a:cubicBezTo>
                      <a:cubicBezTo>
                        <a:pt x="0" y="20890"/>
                        <a:pt x="0" y="22497"/>
                        <a:pt x="1607" y="24103"/>
                      </a:cubicBezTo>
                      <a:cubicBezTo>
                        <a:pt x="3214" y="25710"/>
                        <a:pt x="3214" y="27317"/>
                        <a:pt x="4821" y="27317"/>
                      </a:cubicBezTo>
                      <a:cubicBezTo>
                        <a:pt x="6427" y="28924"/>
                        <a:pt x="8034" y="28924"/>
                        <a:pt x="9641" y="30531"/>
                      </a:cubicBezTo>
                      <a:lnTo>
                        <a:pt x="12855" y="30531"/>
                      </a:lnTo>
                      <a:cubicBezTo>
                        <a:pt x="16069" y="30531"/>
                        <a:pt x="17676" y="30531"/>
                        <a:pt x="19283" y="28924"/>
                      </a:cubicBezTo>
                      <a:cubicBezTo>
                        <a:pt x="20890" y="28924"/>
                        <a:pt x="20890" y="27317"/>
                        <a:pt x="22496" y="27317"/>
                      </a:cubicBezTo>
                      <a:cubicBezTo>
                        <a:pt x="22496" y="27317"/>
                        <a:pt x="22496" y="27317"/>
                        <a:pt x="24103" y="25710"/>
                      </a:cubicBezTo>
                      <a:cubicBezTo>
                        <a:pt x="25710" y="25710"/>
                        <a:pt x="25710" y="25710"/>
                        <a:pt x="27317" y="25710"/>
                      </a:cubicBezTo>
                      <a:cubicBezTo>
                        <a:pt x="28924" y="25710"/>
                        <a:pt x="30531" y="24103"/>
                        <a:pt x="32138" y="22497"/>
                      </a:cubicBezTo>
                      <a:cubicBezTo>
                        <a:pt x="33745" y="20890"/>
                        <a:pt x="35352" y="20890"/>
                        <a:pt x="35352" y="19283"/>
                      </a:cubicBezTo>
                      <a:cubicBezTo>
                        <a:pt x="35352" y="17676"/>
                        <a:pt x="36959" y="17676"/>
                        <a:pt x="36959" y="16069"/>
                      </a:cubicBezTo>
                      <a:cubicBezTo>
                        <a:pt x="38565" y="14462"/>
                        <a:pt x="38565" y="11248"/>
                        <a:pt x="36959" y="9641"/>
                      </a:cubicBezTo>
                      <a:close/>
                    </a:path>
                  </a:pathLst>
                </a:custGeom>
                <a:solidFill>
                  <a:srgbClr val="7FC97E"/>
                </a:solidFill>
                <a:ln w="16064" cap="flat">
                  <a:noFill/>
                  <a:prstDash val="solid"/>
                  <a:miter/>
                </a:ln>
              </p:spPr>
              <p:txBody>
                <a:bodyPr rtlCol="0" anchor="ctr"/>
                <a:lstStyle/>
                <a:p>
                  <a:endParaRPr lang="en-US"/>
                </a:p>
              </p:txBody>
            </p:sp>
            <p:sp>
              <p:nvSpPr>
                <p:cNvPr id="132" name="รูปแบบอิสระ: รูปร่าง 131">
                  <a:extLst>
                    <a:ext uri="{FF2B5EF4-FFF2-40B4-BE49-F238E27FC236}">
                      <a16:creationId xmlns:a16="http://schemas.microsoft.com/office/drawing/2014/main" xmlns="" id="{414F9C4E-DE15-4B63-B68E-182DE174F6EF}"/>
                    </a:ext>
                  </a:extLst>
                </p:cNvPr>
                <p:cNvSpPr/>
                <p:nvPr/>
              </p:nvSpPr>
              <p:spPr>
                <a:xfrm>
                  <a:off x="4111210" y="1805482"/>
                  <a:ext cx="49813" cy="43110"/>
                </a:xfrm>
                <a:custGeom>
                  <a:avLst/>
                  <a:gdLst>
                    <a:gd name="connsiteX0" fmla="*/ 48207 w 49813"/>
                    <a:gd name="connsiteY0" fmla="*/ 10307 h 43110"/>
                    <a:gd name="connsiteX1" fmla="*/ 41779 w 49813"/>
                    <a:gd name="connsiteY1" fmla="*/ 2272 h 43110"/>
                    <a:gd name="connsiteX2" fmla="*/ 30531 w 49813"/>
                    <a:gd name="connsiteY2" fmla="*/ 666 h 43110"/>
                    <a:gd name="connsiteX3" fmla="*/ 16069 w 49813"/>
                    <a:gd name="connsiteY3" fmla="*/ 8700 h 43110"/>
                    <a:gd name="connsiteX4" fmla="*/ 8034 w 49813"/>
                    <a:gd name="connsiteY4" fmla="*/ 15128 h 43110"/>
                    <a:gd name="connsiteX5" fmla="*/ 1607 w 49813"/>
                    <a:gd name="connsiteY5" fmla="*/ 23162 h 43110"/>
                    <a:gd name="connsiteX6" fmla="*/ 0 w 49813"/>
                    <a:gd name="connsiteY6" fmla="*/ 27983 h 43110"/>
                    <a:gd name="connsiteX7" fmla="*/ 0 w 49813"/>
                    <a:gd name="connsiteY7" fmla="*/ 32803 h 43110"/>
                    <a:gd name="connsiteX8" fmla="*/ 6427 w 49813"/>
                    <a:gd name="connsiteY8" fmla="*/ 40838 h 43110"/>
                    <a:gd name="connsiteX9" fmla="*/ 17676 w 49813"/>
                    <a:gd name="connsiteY9" fmla="*/ 42445 h 43110"/>
                    <a:gd name="connsiteX10" fmla="*/ 20890 w 49813"/>
                    <a:gd name="connsiteY10" fmla="*/ 40838 h 43110"/>
                    <a:gd name="connsiteX11" fmla="*/ 25710 w 49813"/>
                    <a:gd name="connsiteY11" fmla="*/ 36017 h 43110"/>
                    <a:gd name="connsiteX12" fmla="*/ 25710 w 49813"/>
                    <a:gd name="connsiteY12" fmla="*/ 36017 h 43110"/>
                    <a:gd name="connsiteX13" fmla="*/ 32138 w 49813"/>
                    <a:gd name="connsiteY13" fmla="*/ 29590 h 43110"/>
                    <a:gd name="connsiteX14" fmla="*/ 40172 w 49813"/>
                    <a:gd name="connsiteY14" fmla="*/ 24769 h 43110"/>
                    <a:gd name="connsiteX15" fmla="*/ 48207 w 49813"/>
                    <a:gd name="connsiteY15" fmla="*/ 18341 h 43110"/>
                    <a:gd name="connsiteX16" fmla="*/ 49814 w 49813"/>
                    <a:gd name="connsiteY16" fmla="*/ 13521 h 43110"/>
                    <a:gd name="connsiteX17" fmla="*/ 48207 w 49813"/>
                    <a:gd name="connsiteY17" fmla="*/ 10307 h 4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13" h="43110">
                      <a:moveTo>
                        <a:pt x="48207" y="10307"/>
                      </a:moveTo>
                      <a:cubicBezTo>
                        <a:pt x="46600" y="7093"/>
                        <a:pt x="44993" y="3879"/>
                        <a:pt x="41779" y="2272"/>
                      </a:cubicBezTo>
                      <a:cubicBezTo>
                        <a:pt x="38565" y="666"/>
                        <a:pt x="35352" y="-941"/>
                        <a:pt x="30531" y="666"/>
                      </a:cubicBezTo>
                      <a:cubicBezTo>
                        <a:pt x="25710" y="2272"/>
                        <a:pt x="20890" y="5486"/>
                        <a:pt x="16069" y="8700"/>
                      </a:cubicBezTo>
                      <a:cubicBezTo>
                        <a:pt x="12855" y="10307"/>
                        <a:pt x="11248" y="11914"/>
                        <a:pt x="8034" y="15128"/>
                      </a:cubicBezTo>
                      <a:cubicBezTo>
                        <a:pt x="6427" y="18341"/>
                        <a:pt x="3214" y="19948"/>
                        <a:pt x="1607" y="23162"/>
                      </a:cubicBezTo>
                      <a:cubicBezTo>
                        <a:pt x="0" y="24769"/>
                        <a:pt x="0" y="26376"/>
                        <a:pt x="0" y="27983"/>
                      </a:cubicBezTo>
                      <a:cubicBezTo>
                        <a:pt x="0" y="29590"/>
                        <a:pt x="0" y="31197"/>
                        <a:pt x="0" y="32803"/>
                      </a:cubicBezTo>
                      <a:cubicBezTo>
                        <a:pt x="1607" y="36017"/>
                        <a:pt x="3214" y="39231"/>
                        <a:pt x="6427" y="40838"/>
                      </a:cubicBezTo>
                      <a:cubicBezTo>
                        <a:pt x="9641" y="42445"/>
                        <a:pt x="12855" y="44052"/>
                        <a:pt x="17676" y="42445"/>
                      </a:cubicBezTo>
                      <a:cubicBezTo>
                        <a:pt x="19283" y="42445"/>
                        <a:pt x="19283" y="40838"/>
                        <a:pt x="20890" y="40838"/>
                      </a:cubicBezTo>
                      <a:cubicBezTo>
                        <a:pt x="22496" y="39231"/>
                        <a:pt x="24103" y="37624"/>
                        <a:pt x="25710" y="36017"/>
                      </a:cubicBezTo>
                      <a:cubicBezTo>
                        <a:pt x="25710" y="36017"/>
                        <a:pt x="25710" y="36017"/>
                        <a:pt x="25710" y="36017"/>
                      </a:cubicBezTo>
                      <a:cubicBezTo>
                        <a:pt x="27317" y="34410"/>
                        <a:pt x="28924" y="31197"/>
                        <a:pt x="32138" y="29590"/>
                      </a:cubicBezTo>
                      <a:cubicBezTo>
                        <a:pt x="33745" y="27983"/>
                        <a:pt x="36959" y="26376"/>
                        <a:pt x="40172" y="24769"/>
                      </a:cubicBezTo>
                      <a:cubicBezTo>
                        <a:pt x="43386" y="23162"/>
                        <a:pt x="46600" y="21555"/>
                        <a:pt x="48207" y="18341"/>
                      </a:cubicBezTo>
                      <a:cubicBezTo>
                        <a:pt x="49814" y="16735"/>
                        <a:pt x="49814" y="15128"/>
                        <a:pt x="49814" y="13521"/>
                      </a:cubicBezTo>
                      <a:cubicBezTo>
                        <a:pt x="49814" y="13521"/>
                        <a:pt x="49814" y="11914"/>
                        <a:pt x="48207" y="10307"/>
                      </a:cubicBezTo>
                      <a:close/>
                    </a:path>
                  </a:pathLst>
                </a:custGeom>
                <a:solidFill>
                  <a:srgbClr val="7FC97E"/>
                </a:solidFill>
                <a:ln w="16064" cap="flat">
                  <a:noFill/>
                  <a:prstDash val="solid"/>
                  <a:miter/>
                </a:ln>
              </p:spPr>
              <p:txBody>
                <a:bodyPr rtlCol="0" anchor="ctr"/>
                <a:lstStyle/>
                <a:p>
                  <a:endParaRPr lang="en-US"/>
                </a:p>
              </p:txBody>
            </p:sp>
            <p:sp>
              <p:nvSpPr>
                <p:cNvPr id="133" name="รูปแบบอิสระ: รูปร่าง 132">
                  <a:extLst>
                    <a:ext uri="{FF2B5EF4-FFF2-40B4-BE49-F238E27FC236}">
                      <a16:creationId xmlns:a16="http://schemas.microsoft.com/office/drawing/2014/main" xmlns="" id="{7A31D208-AA7C-46B3-8EAD-EF7EADFE983C}"/>
                    </a:ext>
                  </a:extLst>
                </p:cNvPr>
                <p:cNvSpPr/>
                <p:nvPr/>
              </p:nvSpPr>
              <p:spPr>
                <a:xfrm>
                  <a:off x="4125672" y="1703306"/>
                  <a:ext cx="35351" cy="30530"/>
                </a:xfrm>
                <a:custGeom>
                  <a:avLst/>
                  <a:gdLst>
                    <a:gd name="connsiteX0" fmla="*/ 33745 w 35351"/>
                    <a:gd name="connsiteY0" fmla="*/ 6428 h 30530"/>
                    <a:gd name="connsiteX1" fmla="*/ 32138 w 35351"/>
                    <a:gd name="connsiteY1" fmla="*/ 3214 h 30530"/>
                    <a:gd name="connsiteX2" fmla="*/ 25710 w 35351"/>
                    <a:gd name="connsiteY2" fmla="*/ 0 h 30530"/>
                    <a:gd name="connsiteX3" fmla="*/ 22497 w 35351"/>
                    <a:gd name="connsiteY3" fmla="*/ 0 h 30530"/>
                    <a:gd name="connsiteX4" fmla="*/ 16069 w 35351"/>
                    <a:gd name="connsiteY4" fmla="*/ 1607 h 30530"/>
                    <a:gd name="connsiteX5" fmla="*/ 6428 w 35351"/>
                    <a:gd name="connsiteY5" fmla="*/ 6428 h 30530"/>
                    <a:gd name="connsiteX6" fmla="*/ 3214 w 35351"/>
                    <a:gd name="connsiteY6" fmla="*/ 9641 h 30530"/>
                    <a:gd name="connsiteX7" fmla="*/ 0 w 35351"/>
                    <a:gd name="connsiteY7" fmla="*/ 14462 h 30530"/>
                    <a:gd name="connsiteX8" fmla="*/ 0 w 35351"/>
                    <a:gd name="connsiteY8" fmla="*/ 19283 h 30530"/>
                    <a:gd name="connsiteX9" fmla="*/ 1607 w 35351"/>
                    <a:gd name="connsiteY9" fmla="*/ 24103 h 30530"/>
                    <a:gd name="connsiteX10" fmla="*/ 3214 w 35351"/>
                    <a:gd name="connsiteY10" fmla="*/ 27317 h 30530"/>
                    <a:gd name="connsiteX11" fmla="*/ 9641 w 35351"/>
                    <a:gd name="connsiteY11" fmla="*/ 30531 h 30530"/>
                    <a:gd name="connsiteX12" fmla="*/ 12855 w 35351"/>
                    <a:gd name="connsiteY12" fmla="*/ 30531 h 30530"/>
                    <a:gd name="connsiteX13" fmla="*/ 19283 w 35351"/>
                    <a:gd name="connsiteY13" fmla="*/ 28924 h 30530"/>
                    <a:gd name="connsiteX14" fmla="*/ 28924 w 35351"/>
                    <a:gd name="connsiteY14" fmla="*/ 24103 h 30530"/>
                    <a:gd name="connsiteX15" fmla="*/ 32138 w 35351"/>
                    <a:gd name="connsiteY15" fmla="*/ 20890 h 30530"/>
                    <a:gd name="connsiteX16" fmla="*/ 35352 w 35351"/>
                    <a:gd name="connsiteY16" fmla="*/ 16069 h 30530"/>
                    <a:gd name="connsiteX17" fmla="*/ 35352 w 35351"/>
                    <a:gd name="connsiteY17" fmla="*/ 11248 h 30530"/>
                    <a:gd name="connsiteX18" fmla="*/ 33745 w 35351"/>
                    <a:gd name="connsiteY18" fmla="*/ 6428 h 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51" h="30530">
                      <a:moveTo>
                        <a:pt x="33745" y="6428"/>
                      </a:moveTo>
                      <a:cubicBezTo>
                        <a:pt x="33745" y="4821"/>
                        <a:pt x="32138" y="4821"/>
                        <a:pt x="32138" y="3214"/>
                      </a:cubicBezTo>
                      <a:cubicBezTo>
                        <a:pt x="30531" y="1607"/>
                        <a:pt x="28924" y="0"/>
                        <a:pt x="25710" y="0"/>
                      </a:cubicBezTo>
                      <a:cubicBezTo>
                        <a:pt x="24103" y="0"/>
                        <a:pt x="22497" y="0"/>
                        <a:pt x="22497" y="0"/>
                      </a:cubicBezTo>
                      <a:cubicBezTo>
                        <a:pt x="19283" y="0"/>
                        <a:pt x="17676" y="0"/>
                        <a:pt x="16069" y="1607"/>
                      </a:cubicBezTo>
                      <a:cubicBezTo>
                        <a:pt x="12855" y="3214"/>
                        <a:pt x="9641" y="4821"/>
                        <a:pt x="6428" y="6428"/>
                      </a:cubicBezTo>
                      <a:cubicBezTo>
                        <a:pt x="4821" y="8034"/>
                        <a:pt x="3214" y="8034"/>
                        <a:pt x="3214" y="9641"/>
                      </a:cubicBezTo>
                      <a:cubicBezTo>
                        <a:pt x="1607" y="11248"/>
                        <a:pt x="1607" y="12855"/>
                        <a:pt x="0" y="14462"/>
                      </a:cubicBezTo>
                      <a:cubicBezTo>
                        <a:pt x="0" y="16069"/>
                        <a:pt x="0" y="17676"/>
                        <a:pt x="0" y="19283"/>
                      </a:cubicBezTo>
                      <a:cubicBezTo>
                        <a:pt x="0" y="20890"/>
                        <a:pt x="0" y="22497"/>
                        <a:pt x="1607" y="24103"/>
                      </a:cubicBezTo>
                      <a:cubicBezTo>
                        <a:pt x="1607" y="25710"/>
                        <a:pt x="3214" y="25710"/>
                        <a:pt x="3214" y="27317"/>
                      </a:cubicBezTo>
                      <a:cubicBezTo>
                        <a:pt x="4821" y="28924"/>
                        <a:pt x="6428" y="30531"/>
                        <a:pt x="9641" y="30531"/>
                      </a:cubicBezTo>
                      <a:cubicBezTo>
                        <a:pt x="11248" y="30531"/>
                        <a:pt x="12855" y="30531"/>
                        <a:pt x="12855" y="30531"/>
                      </a:cubicBezTo>
                      <a:cubicBezTo>
                        <a:pt x="16069" y="30531"/>
                        <a:pt x="17676" y="30531"/>
                        <a:pt x="19283" y="28924"/>
                      </a:cubicBezTo>
                      <a:cubicBezTo>
                        <a:pt x="22497" y="27317"/>
                        <a:pt x="25710" y="25710"/>
                        <a:pt x="28924" y="24103"/>
                      </a:cubicBezTo>
                      <a:cubicBezTo>
                        <a:pt x="30531" y="22497"/>
                        <a:pt x="32138" y="22497"/>
                        <a:pt x="32138" y="20890"/>
                      </a:cubicBezTo>
                      <a:cubicBezTo>
                        <a:pt x="33745" y="19283"/>
                        <a:pt x="33745" y="17676"/>
                        <a:pt x="35352" y="16069"/>
                      </a:cubicBezTo>
                      <a:cubicBezTo>
                        <a:pt x="35352" y="14462"/>
                        <a:pt x="35352" y="12855"/>
                        <a:pt x="35352" y="11248"/>
                      </a:cubicBezTo>
                      <a:cubicBezTo>
                        <a:pt x="35352" y="9641"/>
                        <a:pt x="33745" y="8034"/>
                        <a:pt x="33745" y="6428"/>
                      </a:cubicBezTo>
                      <a:close/>
                    </a:path>
                  </a:pathLst>
                </a:custGeom>
                <a:solidFill>
                  <a:srgbClr val="7FC97E"/>
                </a:solidFill>
                <a:ln w="16064" cap="flat">
                  <a:noFill/>
                  <a:prstDash val="solid"/>
                  <a:miter/>
                </a:ln>
              </p:spPr>
              <p:txBody>
                <a:bodyPr rtlCol="0" anchor="ctr"/>
                <a:lstStyle/>
                <a:p>
                  <a:endParaRPr lang="en-US"/>
                </a:p>
              </p:txBody>
            </p:sp>
            <p:sp>
              <p:nvSpPr>
                <p:cNvPr id="134" name="รูปแบบอิสระ: รูปร่าง 133">
                  <a:extLst>
                    <a:ext uri="{FF2B5EF4-FFF2-40B4-BE49-F238E27FC236}">
                      <a16:creationId xmlns:a16="http://schemas.microsoft.com/office/drawing/2014/main" xmlns="" id="{027937A2-CE82-44BB-BD26-86CD96E6147F}"/>
                    </a:ext>
                  </a:extLst>
                </p:cNvPr>
                <p:cNvSpPr/>
                <p:nvPr/>
              </p:nvSpPr>
              <p:spPr>
                <a:xfrm>
                  <a:off x="4214051" y="1721923"/>
                  <a:ext cx="44591" cy="47931"/>
                </a:xfrm>
                <a:custGeom>
                  <a:avLst/>
                  <a:gdLst>
                    <a:gd name="connsiteX0" fmla="*/ 43386 w 44591"/>
                    <a:gd name="connsiteY0" fmla="*/ 10307 h 47931"/>
                    <a:gd name="connsiteX1" fmla="*/ 36959 w 44591"/>
                    <a:gd name="connsiteY1" fmla="*/ 2273 h 47931"/>
                    <a:gd name="connsiteX2" fmla="*/ 25710 w 44591"/>
                    <a:gd name="connsiteY2" fmla="*/ 666 h 47931"/>
                    <a:gd name="connsiteX3" fmla="*/ 22497 w 44591"/>
                    <a:gd name="connsiteY3" fmla="*/ 2273 h 47931"/>
                    <a:gd name="connsiteX4" fmla="*/ 17676 w 44591"/>
                    <a:gd name="connsiteY4" fmla="*/ 7093 h 47931"/>
                    <a:gd name="connsiteX5" fmla="*/ 1607 w 44591"/>
                    <a:gd name="connsiteY5" fmla="*/ 27983 h 47931"/>
                    <a:gd name="connsiteX6" fmla="*/ 0 w 44591"/>
                    <a:gd name="connsiteY6" fmla="*/ 32803 h 47931"/>
                    <a:gd name="connsiteX7" fmla="*/ 0 w 44591"/>
                    <a:gd name="connsiteY7" fmla="*/ 37624 h 47931"/>
                    <a:gd name="connsiteX8" fmla="*/ 6428 w 44591"/>
                    <a:gd name="connsiteY8" fmla="*/ 45659 h 47931"/>
                    <a:gd name="connsiteX9" fmla="*/ 17676 w 44591"/>
                    <a:gd name="connsiteY9" fmla="*/ 47266 h 47931"/>
                    <a:gd name="connsiteX10" fmla="*/ 20890 w 44591"/>
                    <a:gd name="connsiteY10" fmla="*/ 45659 h 47931"/>
                    <a:gd name="connsiteX11" fmla="*/ 25710 w 44591"/>
                    <a:gd name="connsiteY11" fmla="*/ 40838 h 47931"/>
                    <a:gd name="connsiteX12" fmla="*/ 41779 w 44591"/>
                    <a:gd name="connsiteY12" fmla="*/ 19948 h 47931"/>
                    <a:gd name="connsiteX13" fmla="*/ 43386 w 44591"/>
                    <a:gd name="connsiteY13" fmla="*/ 15128 h 47931"/>
                    <a:gd name="connsiteX14" fmla="*/ 43386 w 44591"/>
                    <a:gd name="connsiteY14" fmla="*/ 10307 h 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91" h="47931">
                      <a:moveTo>
                        <a:pt x="43386" y="10307"/>
                      </a:moveTo>
                      <a:cubicBezTo>
                        <a:pt x="41779" y="7093"/>
                        <a:pt x="40172" y="3879"/>
                        <a:pt x="36959" y="2273"/>
                      </a:cubicBezTo>
                      <a:cubicBezTo>
                        <a:pt x="33745" y="666"/>
                        <a:pt x="30531" y="-941"/>
                        <a:pt x="25710" y="666"/>
                      </a:cubicBezTo>
                      <a:cubicBezTo>
                        <a:pt x="24103" y="666"/>
                        <a:pt x="24103" y="2273"/>
                        <a:pt x="22497" y="2273"/>
                      </a:cubicBezTo>
                      <a:cubicBezTo>
                        <a:pt x="20890" y="3879"/>
                        <a:pt x="19283" y="5486"/>
                        <a:pt x="17676" y="7093"/>
                      </a:cubicBezTo>
                      <a:cubicBezTo>
                        <a:pt x="12855" y="13521"/>
                        <a:pt x="8034" y="21555"/>
                        <a:pt x="1607" y="27983"/>
                      </a:cubicBezTo>
                      <a:cubicBezTo>
                        <a:pt x="0" y="29590"/>
                        <a:pt x="0" y="31197"/>
                        <a:pt x="0" y="32803"/>
                      </a:cubicBezTo>
                      <a:cubicBezTo>
                        <a:pt x="0" y="34410"/>
                        <a:pt x="0" y="36017"/>
                        <a:pt x="0" y="37624"/>
                      </a:cubicBezTo>
                      <a:cubicBezTo>
                        <a:pt x="1607" y="40838"/>
                        <a:pt x="3214" y="44052"/>
                        <a:pt x="6428" y="45659"/>
                      </a:cubicBezTo>
                      <a:cubicBezTo>
                        <a:pt x="9641" y="47266"/>
                        <a:pt x="12855" y="48872"/>
                        <a:pt x="17676" y="47266"/>
                      </a:cubicBezTo>
                      <a:cubicBezTo>
                        <a:pt x="19283" y="47266"/>
                        <a:pt x="19283" y="45659"/>
                        <a:pt x="20890" y="45659"/>
                      </a:cubicBezTo>
                      <a:cubicBezTo>
                        <a:pt x="22497" y="44052"/>
                        <a:pt x="24103" y="42445"/>
                        <a:pt x="25710" y="40838"/>
                      </a:cubicBezTo>
                      <a:cubicBezTo>
                        <a:pt x="30531" y="34410"/>
                        <a:pt x="35352" y="26376"/>
                        <a:pt x="41779" y="19948"/>
                      </a:cubicBezTo>
                      <a:cubicBezTo>
                        <a:pt x="43386" y="18342"/>
                        <a:pt x="43386" y="16735"/>
                        <a:pt x="43386" y="15128"/>
                      </a:cubicBezTo>
                      <a:cubicBezTo>
                        <a:pt x="44993" y="15128"/>
                        <a:pt x="44993" y="13521"/>
                        <a:pt x="43386" y="10307"/>
                      </a:cubicBezTo>
                      <a:close/>
                    </a:path>
                  </a:pathLst>
                </a:custGeom>
                <a:solidFill>
                  <a:srgbClr val="7FC97E"/>
                </a:solidFill>
                <a:ln w="16064" cap="flat">
                  <a:noFill/>
                  <a:prstDash val="solid"/>
                  <a:miter/>
                </a:ln>
              </p:spPr>
              <p:txBody>
                <a:bodyPr rtlCol="0" anchor="ctr"/>
                <a:lstStyle/>
                <a:p>
                  <a:endParaRPr lang="en-US"/>
                </a:p>
              </p:txBody>
            </p:sp>
            <p:sp>
              <p:nvSpPr>
                <p:cNvPr id="135" name="รูปแบบอิสระ: รูปร่าง 134">
                  <a:extLst>
                    <a:ext uri="{FF2B5EF4-FFF2-40B4-BE49-F238E27FC236}">
                      <a16:creationId xmlns:a16="http://schemas.microsoft.com/office/drawing/2014/main" xmlns="" id="{187E588F-D253-4C00-8C9C-24C2D9F64486}"/>
                    </a:ext>
                  </a:extLst>
                </p:cNvPr>
                <p:cNvSpPr/>
                <p:nvPr/>
              </p:nvSpPr>
              <p:spPr>
                <a:xfrm>
                  <a:off x="4221372" y="1619082"/>
                  <a:ext cx="39279" cy="50479"/>
                </a:xfrm>
                <a:custGeom>
                  <a:avLst/>
                  <a:gdLst>
                    <a:gd name="connsiteX0" fmla="*/ 36066 w 39279"/>
                    <a:gd name="connsiteY0" fmla="*/ 7093 h 50479"/>
                    <a:gd name="connsiteX1" fmla="*/ 28031 w 39279"/>
                    <a:gd name="connsiteY1" fmla="*/ 666 h 50479"/>
                    <a:gd name="connsiteX2" fmla="*/ 16783 w 39279"/>
                    <a:gd name="connsiteY2" fmla="*/ 2273 h 50479"/>
                    <a:gd name="connsiteX3" fmla="*/ 8749 w 39279"/>
                    <a:gd name="connsiteY3" fmla="*/ 8700 h 50479"/>
                    <a:gd name="connsiteX4" fmla="*/ 5535 w 39279"/>
                    <a:gd name="connsiteY4" fmla="*/ 13521 h 50479"/>
                    <a:gd name="connsiteX5" fmla="*/ 3928 w 39279"/>
                    <a:gd name="connsiteY5" fmla="*/ 16735 h 50479"/>
                    <a:gd name="connsiteX6" fmla="*/ 714 w 39279"/>
                    <a:gd name="connsiteY6" fmla="*/ 26376 h 50479"/>
                    <a:gd name="connsiteX7" fmla="*/ 714 w 39279"/>
                    <a:gd name="connsiteY7" fmla="*/ 36017 h 50479"/>
                    <a:gd name="connsiteX8" fmla="*/ 2321 w 39279"/>
                    <a:gd name="connsiteY8" fmla="*/ 40838 h 50479"/>
                    <a:gd name="connsiteX9" fmla="*/ 5535 w 39279"/>
                    <a:gd name="connsiteY9" fmla="*/ 45659 h 50479"/>
                    <a:gd name="connsiteX10" fmla="*/ 15176 w 39279"/>
                    <a:gd name="connsiteY10" fmla="*/ 50479 h 50479"/>
                    <a:gd name="connsiteX11" fmla="*/ 24818 w 39279"/>
                    <a:gd name="connsiteY11" fmla="*/ 45659 h 50479"/>
                    <a:gd name="connsiteX12" fmla="*/ 29638 w 39279"/>
                    <a:gd name="connsiteY12" fmla="*/ 36017 h 50479"/>
                    <a:gd name="connsiteX13" fmla="*/ 29638 w 39279"/>
                    <a:gd name="connsiteY13" fmla="*/ 32804 h 50479"/>
                    <a:gd name="connsiteX14" fmla="*/ 29638 w 39279"/>
                    <a:gd name="connsiteY14" fmla="*/ 31197 h 50479"/>
                    <a:gd name="connsiteX15" fmla="*/ 31245 w 39279"/>
                    <a:gd name="connsiteY15" fmla="*/ 29590 h 50479"/>
                    <a:gd name="connsiteX16" fmla="*/ 32852 w 39279"/>
                    <a:gd name="connsiteY16" fmla="*/ 27983 h 50479"/>
                    <a:gd name="connsiteX17" fmla="*/ 32852 w 39279"/>
                    <a:gd name="connsiteY17" fmla="*/ 27983 h 50479"/>
                    <a:gd name="connsiteX18" fmla="*/ 39280 w 39279"/>
                    <a:gd name="connsiteY18" fmla="*/ 19948 h 50479"/>
                    <a:gd name="connsiteX19" fmla="*/ 39280 w 39279"/>
                    <a:gd name="connsiteY19" fmla="*/ 15128 h 50479"/>
                    <a:gd name="connsiteX20" fmla="*/ 36066 w 39279"/>
                    <a:gd name="connsiteY20" fmla="*/ 7093 h 5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79" h="50479">
                      <a:moveTo>
                        <a:pt x="36066" y="7093"/>
                      </a:moveTo>
                      <a:cubicBezTo>
                        <a:pt x="34459" y="3879"/>
                        <a:pt x="31245" y="2273"/>
                        <a:pt x="28031" y="666"/>
                      </a:cubicBezTo>
                      <a:cubicBezTo>
                        <a:pt x="24818" y="-941"/>
                        <a:pt x="19997" y="666"/>
                        <a:pt x="16783" y="2273"/>
                      </a:cubicBezTo>
                      <a:cubicBezTo>
                        <a:pt x="13569" y="3879"/>
                        <a:pt x="11962" y="5486"/>
                        <a:pt x="8749" y="8700"/>
                      </a:cubicBezTo>
                      <a:cubicBezTo>
                        <a:pt x="7142" y="10307"/>
                        <a:pt x="5535" y="11914"/>
                        <a:pt x="5535" y="13521"/>
                      </a:cubicBezTo>
                      <a:cubicBezTo>
                        <a:pt x="5535" y="15128"/>
                        <a:pt x="3928" y="15128"/>
                        <a:pt x="3928" y="16735"/>
                      </a:cubicBezTo>
                      <a:cubicBezTo>
                        <a:pt x="2321" y="19948"/>
                        <a:pt x="714" y="23162"/>
                        <a:pt x="714" y="26376"/>
                      </a:cubicBezTo>
                      <a:cubicBezTo>
                        <a:pt x="714" y="29590"/>
                        <a:pt x="-893" y="32804"/>
                        <a:pt x="714" y="36017"/>
                      </a:cubicBezTo>
                      <a:cubicBezTo>
                        <a:pt x="714" y="37624"/>
                        <a:pt x="714" y="39231"/>
                        <a:pt x="2321" y="40838"/>
                      </a:cubicBezTo>
                      <a:cubicBezTo>
                        <a:pt x="2321" y="42445"/>
                        <a:pt x="3928" y="44052"/>
                        <a:pt x="5535" y="45659"/>
                      </a:cubicBezTo>
                      <a:cubicBezTo>
                        <a:pt x="7142" y="47265"/>
                        <a:pt x="11962" y="50479"/>
                        <a:pt x="15176" y="50479"/>
                      </a:cubicBezTo>
                      <a:cubicBezTo>
                        <a:pt x="18390" y="50479"/>
                        <a:pt x="23211" y="48872"/>
                        <a:pt x="24818" y="45659"/>
                      </a:cubicBezTo>
                      <a:cubicBezTo>
                        <a:pt x="26424" y="42445"/>
                        <a:pt x="29638" y="39231"/>
                        <a:pt x="29638" y="36017"/>
                      </a:cubicBezTo>
                      <a:cubicBezTo>
                        <a:pt x="29638" y="34410"/>
                        <a:pt x="29638" y="34410"/>
                        <a:pt x="29638" y="32804"/>
                      </a:cubicBezTo>
                      <a:cubicBezTo>
                        <a:pt x="29638" y="32804"/>
                        <a:pt x="29638" y="31197"/>
                        <a:pt x="29638" y="31197"/>
                      </a:cubicBezTo>
                      <a:cubicBezTo>
                        <a:pt x="29638" y="31197"/>
                        <a:pt x="29638" y="29590"/>
                        <a:pt x="31245" y="29590"/>
                      </a:cubicBezTo>
                      <a:cubicBezTo>
                        <a:pt x="31245" y="29590"/>
                        <a:pt x="32852" y="27983"/>
                        <a:pt x="32852" y="27983"/>
                      </a:cubicBezTo>
                      <a:cubicBezTo>
                        <a:pt x="32852" y="27983"/>
                        <a:pt x="32852" y="27983"/>
                        <a:pt x="32852" y="27983"/>
                      </a:cubicBezTo>
                      <a:cubicBezTo>
                        <a:pt x="36066" y="26376"/>
                        <a:pt x="37673" y="23162"/>
                        <a:pt x="39280" y="19948"/>
                      </a:cubicBezTo>
                      <a:cubicBezTo>
                        <a:pt x="39280" y="18341"/>
                        <a:pt x="39280" y="16735"/>
                        <a:pt x="39280" y="15128"/>
                      </a:cubicBezTo>
                      <a:cubicBezTo>
                        <a:pt x="37673" y="10307"/>
                        <a:pt x="36066" y="8700"/>
                        <a:pt x="36066" y="7093"/>
                      </a:cubicBezTo>
                      <a:close/>
                    </a:path>
                  </a:pathLst>
                </a:custGeom>
                <a:solidFill>
                  <a:srgbClr val="7FC97E"/>
                </a:solidFill>
                <a:ln w="16064" cap="flat">
                  <a:noFill/>
                  <a:prstDash val="solid"/>
                  <a:miter/>
                </a:ln>
              </p:spPr>
              <p:txBody>
                <a:bodyPr rtlCol="0" anchor="ctr"/>
                <a:lstStyle/>
                <a:p>
                  <a:endParaRPr lang="en-US"/>
                </a:p>
              </p:txBody>
            </p:sp>
            <p:sp>
              <p:nvSpPr>
                <p:cNvPr id="136" name="รูปแบบอิสระ: รูปร่าง 135">
                  <a:extLst>
                    <a:ext uri="{FF2B5EF4-FFF2-40B4-BE49-F238E27FC236}">
                      <a16:creationId xmlns:a16="http://schemas.microsoft.com/office/drawing/2014/main" xmlns="" id="{0B2566FE-D0C8-40AC-BF39-3D67CEE190B5}"/>
                    </a:ext>
                  </a:extLst>
                </p:cNvPr>
                <p:cNvSpPr/>
                <p:nvPr/>
              </p:nvSpPr>
              <p:spPr>
                <a:xfrm>
                  <a:off x="3095654" y="1351397"/>
                  <a:ext cx="53027" cy="59455"/>
                </a:xfrm>
                <a:custGeom>
                  <a:avLst/>
                  <a:gdLst>
                    <a:gd name="connsiteX0" fmla="*/ 53027 w 53027"/>
                    <a:gd name="connsiteY0" fmla="*/ 41779 h 59455"/>
                    <a:gd name="connsiteX1" fmla="*/ 49814 w 53027"/>
                    <a:gd name="connsiteY1" fmla="*/ 35352 h 59455"/>
                    <a:gd name="connsiteX2" fmla="*/ 24103 w 53027"/>
                    <a:gd name="connsiteY2" fmla="*/ 4821 h 59455"/>
                    <a:gd name="connsiteX3" fmla="*/ 14462 w 53027"/>
                    <a:gd name="connsiteY3" fmla="*/ 0 h 59455"/>
                    <a:gd name="connsiteX4" fmla="*/ 4820 w 53027"/>
                    <a:gd name="connsiteY4" fmla="*/ 4821 h 59455"/>
                    <a:gd name="connsiteX5" fmla="*/ 0 w 53027"/>
                    <a:gd name="connsiteY5" fmla="*/ 14462 h 59455"/>
                    <a:gd name="connsiteX6" fmla="*/ 0 w 53027"/>
                    <a:gd name="connsiteY6" fmla="*/ 17676 h 59455"/>
                    <a:gd name="connsiteX7" fmla="*/ 3214 w 53027"/>
                    <a:gd name="connsiteY7" fmla="*/ 24103 h 59455"/>
                    <a:gd name="connsiteX8" fmla="*/ 28924 w 53027"/>
                    <a:gd name="connsiteY8" fmla="*/ 54634 h 59455"/>
                    <a:gd name="connsiteX9" fmla="*/ 38565 w 53027"/>
                    <a:gd name="connsiteY9" fmla="*/ 59455 h 59455"/>
                    <a:gd name="connsiteX10" fmla="*/ 48207 w 53027"/>
                    <a:gd name="connsiteY10" fmla="*/ 54634 h 59455"/>
                    <a:gd name="connsiteX11" fmla="*/ 53027 w 53027"/>
                    <a:gd name="connsiteY11" fmla="*/ 44993 h 59455"/>
                    <a:gd name="connsiteX12" fmla="*/ 53027 w 53027"/>
                    <a:gd name="connsiteY12" fmla="*/ 41779 h 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27" h="59455">
                      <a:moveTo>
                        <a:pt x="53027" y="41779"/>
                      </a:moveTo>
                      <a:cubicBezTo>
                        <a:pt x="53027" y="40172"/>
                        <a:pt x="51421" y="36959"/>
                        <a:pt x="49814" y="35352"/>
                      </a:cubicBezTo>
                      <a:cubicBezTo>
                        <a:pt x="41779" y="25710"/>
                        <a:pt x="32138" y="14462"/>
                        <a:pt x="24103" y="4821"/>
                      </a:cubicBezTo>
                      <a:cubicBezTo>
                        <a:pt x="22496" y="1607"/>
                        <a:pt x="17676" y="0"/>
                        <a:pt x="14462" y="0"/>
                      </a:cubicBezTo>
                      <a:cubicBezTo>
                        <a:pt x="11248" y="0"/>
                        <a:pt x="6427" y="1607"/>
                        <a:pt x="4820" y="4821"/>
                      </a:cubicBezTo>
                      <a:cubicBezTo>
                        <a:pt x="3214" y="8034"/>
                        <a:pt x="0" y="11248"/>
                        <a:pt x="0" y="14462"/>
                      </a:cubicBezTo>
                      <a:cubicBezTo>
                        <a:pt x="0" y="16069"/>
                        <a:pt x="0" y="17676"/>
                        <a:pt x="0" y="17676"/>
                      </a:cubicBezTo>
                      <a:cubicBezTo>
                        <a:pt x="0" y="19283"/>
                        <a:pt x="1607" y="22497"/>
                        <a:pt x="3214" y="24103"/>
                      </a:cubicBezTo>
                      <a:cubicBezTo>
                        <a:pt x="11248" y="33745"/>
                        <a:pt x="20889" y="44993"/>
                        <a:pt x="28924" y="54634"/>
                      </a:cubicBezTo>
                      <a:cubicBezTo>
                        <a:pt x="30531" y="57848"/>
                        <a:pt x="35352" y="59455"/>
                        <a:pt x="38565" y="59455"/>
                      </a:cubicBezTo>
                      <a:cubicBezTo>
                        <a:pt x="41779" y="59455"/>
                        <a:pt x="46600" y="57848"/>
                        <a:pt x="48207" y="54634"/>
                      </a:cubicBezTo>
                      <a:cubicBezTo>
                        <a:pt x="49814" y="51421"/>
                        <a:pt x="53027" y="48207"/>
                        <a:pt x="53027" y="44993"/>
                      </a:cubicBezTo>
                      <a:lnTo>
                        <a:pt x="53027" y="41779"/>
                      </a:lnTo>
                      <a:close/>
                    </a:path>
                  </a:pathLst>
                </a:custGeom>
                <a:solidFill>
                  <a:srgbClr val="7FC97E"/>
                </a:solidFill>
                <a:ln w="16064" cap="flat">
                  <a:noFill/>
                  <a:prstDash val="solid"/>
                  <a:miter/>
                </a:ln>
              </p:spPr>
              <p:txBody>
                <a:bodyPr rtlCol="0" anchor="ctr"/>
                <a:lstStyle/>
                <a:p>
                  <a:endParaRPr lang="en-US"/>
                </a:p>
              </p:txBody>
            </p:sp>
            <p:sp>
              <p:nvSpPr>
                <p:cNvPr id="137" name="รูปแบบอิสระ: รูปร่าง 136">
                  <a:extLst>
                    <a:ext uri="{FF2B5EF4-FFF2-40B4-BE49-F238E27FC236}">
                      <a16:creationId xmlns:a16="http://schemas.microsoft.com/office/drawing/2014/main" xmlns="" id="{373E14EE-CED8-490A-A689-E59DCC8BEEDB}"/>
                    </a:ext>
                  </a:extLst>
                </p:cNvPr>
                <p:cNvSpPr/>
                <p:nvPr/>
              </p:nvSpPr>
              <p:spPr>
                <a:xfrm>
                  <a:off x="3089226" y="1489589"/>
                  <a:ext cx="48206" cy="44993"/>
                </a:xfrm>
                <a:custGeom>
                  <a:avLst/>
                  <a:gdLst>
                    <a:gd name="connsiteX0" fmla="*/ 48207 w 48206"/>
                    <a:gd name="connsiteY0" fmla="*/ 27317 h 44993"/>
                    <a:gd name="connsiteX1" fmla="*/ 44993 w 48206"/>
                    <a:gd name="connsiteY1" fmla="*/ 20890 h 44993"/>
                    <a:gd name="connsiteX2" fmla="*/ 24103 w 48206"/>
                    <a:gd name="connsiteY2" fmla="*/ 4821 h 44993"/>
                    <a:gd name="connsiteX3" fmla="*/ 19283 w 48206"/>
                    <a:gd name="connsiteY3" fmla="*/ 1607 h 44993"/>
                    <a:gd name="connsiteX4" fmla="*/ 14462 w 48206"/>
                    <a:gd name="connsiteY4" fmla="*/ 0 h 44993"/>
                    <a:gd name="connsiteX5" fmla="*/ 4821 w 48206"/>
                    <a:gd name="connsiteY5" fmla="*/ 4821 h 44993"/>
                    <a:gd name="connsiteX6" fmla="*/ 0 w 48206"/>
                    <a:gd name="connsiteY6" fmla="*/ 14462 h 44993"/>
                    <a:gd name="connsiteX7" fmla="*/ 0 w 48206"/>
                    <a:gd name="connsiteY7" fmla="*/ 17676 h 44993"/>
                    <a:gd name="connsiteX8" fmla="*/ 3214 w 48206"/>
                    <a:gd name="connsiteY8" fmla="*/ 24103 h 44993"/>
                    <a:gd name="connsiteX9" fmla="*/ 24103 w 48206"/>
                    <a:gd name="connsiteY9" fmla="*/ 40172 h 44993"/>
                    <a:gd name="connsiteX10" fmla="*/ 28924 w 48206"/>
                    <a:gd name="connsiteY10" fmla="*/ 43386 h 44993"/>
                    <a:gd name="connsiteX11" fmla="*/ 33745 w 48206"/>
                    <a:gd name="connsiteY11" fmla="*/ 44993 h 44993"/>
                    <a:gd name="connsiteX12" fmla="*/ 43386 w 48206"/>
                    <a:gd name="connsiteY12" fmla="*/ 40172 h 44993"/>
                    <a:gd name="connsiteX13" fmla="*/ 48207 w 48206"/>
                    <a:gd name="connsiteY13" fmla="*/ 30531 h 44993"/>
                    <a:gd name="connsiteX14" fmla="*/ 48207 w 48206"/>
                    <a:gd name="connsiteY14" fmla="*/ 27317 h 4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206" h="44993">
                      <a:moveTo>
                        <a:pt x="48207" y="27317"/>
                      </a:moveTo>
                      <a:cubicBezTo>
                        <a:pt x="48207" y="25710"/>
                        <a:pt x="46600" y="22497"/>
                        <a:pt x="44993" y="20890"/>
                      </a:cubicBezTo>
                      <a:cubicBezTo>
                        <a:pt x="38566" y="16069"/>
                        <a:pt x="32138" y="9641"/>
                        <a:pt x="24103" y="4821"/>
                      </a:cubicBezTo>
                      <a:cubicBezTo>
                        <a:pt x="22497" y="3214"/>
                        <a:pt x="20890" y="3214"/>
                        <a:pt x="19283" y="1607"/>
                      </a:cubicBezTo>
                      <a:cubicBezTo>
                        <a:pt x="17676" y="0"/>
                        <a:pt x="16069" y="0"/>
                        <a:pt x="14462" y="0"/>
                      </a:cubicBezTo>
                      <a:cubicBezTo>
                        <a:pt x="11248" y="0"/>
                        <a:pt x="6428" y="1607"/>
                        <a:pt x="4821" y="4821"/>
                      </a:cubicBezTo>
                      <a:cubicBezTo>
                        <a:pt x="3214" y="8034"/>
                        <a:pt x="0" y="11248"/>
                        <a:pt x="0" y="14462"/>
                      </a:cubicBezTo>
                      <a:cubicBezTo>
                        <a:pt x="0" y="16069"/>
                        <a:pt x="0" y="17676"/>
                        <a:pt x="0" y="17676"/>
                      </a:cubicBezTo>
                      <a:cubicBezTo>
                        <a:pt x="0" y="19283"/>
                        <a:pt x="1607" y="22497"/>
                        <a:pt x="3214" y="24103"/>
                      </a:cubicBezTo>
                      <a:cubicBezTo>
                        <a:pt x="9641" y="28924"/>
                        <a:pt x="16069" y="35352"/>
                        <a:pt x="24103" y="40172"/>
                      </a:cubicBezTo>
                      <a:cubicBezTo>
                        <a:pt x="25710" y="41779"/>
                        <a:pt x="27317" y="41779"/>
                        <a:pt x="28924" y="43386"/>
                      </a:cubicBezTo>
                      <a:cubicBezTo>
                        <a:pt x="30531" y="44993"/>
                        <a:pt x="32138" y="44993"/>
                        <a:pt x="33745" y="44993"/>
                      </a:cubicBezTo>
                      <a:cubicBezTo>
                        <a:pt x="36959" y="44993"/>
                        <a:pt x="41779" y="43386"/>
                        <a:pt x="43386" y="40172"/>
                      </a:cubicBezTo>
                      <a:cubicBezTo>
                        <a:pt x="44993" y="36959"/>
                        <a:pt x="48207" y="33745"/>
                        <a:pt x="48207" y="30531"/>
                      </a:cubicBezTo>
                      <a:cubicBezTo>
                        <a:pt x="48207" y="30531"/>
                        <a:pt x="48207" y="28924"/>
                        <a:pt x="48207" y="27317"/>
                      </a:cubicBezTo>
                      <a:close/>
                    </a:path>
                  </a:pathLst>
                </a:custGeom>
                <a:solidFill>
                  <a:srgbClr val="7FC97E"/>
                </a:solidFill>
                <a:ln w="16064" cap="flat">
                  <a:noFill/>
                  <a:prstDash val="solid"/>
                  <a:miter/>
                </a:ln>
              </p:spPr>
              <p:txBody>
                <a:bodyPr rtlCol="0" anchor="ctr"/>
                <a:lstStyle/>
                <a:p>
                  <a:endParaRPr lang="en-US"/>
                </a:p>
              </p:txBody>
            </p:sp>
            <p:sp>
              <p:nvSpPr>
                <p:cNvPr id="138" name="รูปแบบอิสระ: รูปร่าง 137">
                  <a:extLst>
                    <a:ext uri="{FF2B5EF4-FFF2-40B4-BE49-F238E27FC236}">
                      <a16:creationId xmlns:a16="http://schemas.microsoft.com/office/drawing/2014/main" xmlns="" id="{51EC8A00-75C9-482F-A7DB-208236950AA8}"/>
                    </a:ext>
                  </a:extLst>
                </p:cNvPr>
                <p:cNvSpPr/>
                <p:nvPr/>
              </p:nvSpPr>
              <p:spPr>
                <a:xfrm>
                  <a:off x="3055481" y="1227666"/>
                  <a:ext cx="36017" cy="46599"/>
                </a:xfrm>
                <a:custGeom>
                  <a:avLst/>
                  <a:gdLst>
                    <a:gd name="connsiteX0" fmla="*/ 33745 w 36017"/>
                    <a:gd name="connsiteY0" fmla="*/ 27317 h 46599"/>
                    <a:gd name="connsiteX1" fmla="*/ 24103 w 36017"/>
                    <a:gd name="connsiteY1" fmla="*/ 6428 h 46599"/>
                    <a:gd name="connsiteX2" fmla="*/ 16069 w 36017"/>
                    <a:gd name="connsiteY2" fmla="*/ 0 h 46599"/>
                    <a:gd name="connsiteX3" fmla="*/ 11248 w 36017"/>
                    <a:gd name="connsiteY3" fmla="*/ 0 h 46599"/>
                    <a:gd name="connsiteX4" fmla="*/ 6427 w 36017"/>
                    <a:gd name="connsiteY4" fmla="*/ 1607 h 46599"/>
                    <a:gd name="connsiteX5" fmla="*/ 0 w 36017"/>
                    <a:gd name="connsiteY5" fmla="*/ 9641 h 46599"/>
                    <a:gd name="connsiteX6" fmla="*/ 0 w 36017"/>
                    <a:gd name="connsiteY6" fmla="*/ 12855 h 46599"/>
                    <a:gd name="connsiteX7" fmla="*/ 1607 w 36017"/>
                    <a:gd name="connsiteY7" fmla="*/ 19283 h 46599"/>
                    <a:gd name="connsiteX8" fmla="*/ 11248 w 36017"/>
                    <a:gd name="connsiteY8" fmla="*/ 40172 h 46599"/>
                    <a:gd name="connsiteX9" fmla="*/ 19283 w 36017"/>
                    <a:gd name="connsiteY9" fmla="*/ 46600 h 46599"/>
                    <a:gd name="connsiteX10" fmla="*/ 24103 w 36017"/>
                    <a:gd name="connsiteY10" fmla="*/ 46600 h 46599"/>
                    <a:gd name="connsiteX11" fmla="*/ 28924 w 36017"/>
                    <a:gd name="connsiteY11" fmla="*/ 44993 h 46599"/>
                    <a:gd name="connsiteX12" fmla="*/ 35352 w 36017"/>
                    <a:gd name="connsiteY12" fmla="*/ 36958 h 46599"/>
                    <a:gd name="connsiteX13" fmla="*/ 35352 w 36017"/>
                    <a:gd name="connsiteY13" fmla="*/ 33745 h 46599"/>
                    <a:gd name="connsiteX14" fmla="*/ 33745 w 36017"/>
                    <a:gd name="connsiteY14" fmla="*/ 27317 h 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17" h="46599">
                      <a:moveTo>
                        <a:pt x="33745" y="27317"/>
                      </a:moveTo>
                      <a:cubicBezTo>
                        <a:pt x="30531" y="20890"/>
                        <a:pt x="27317" y="12855"/>
                        <a:pt x="24103" y="6428"/>
                      </a:cubicBezTo>
                      <a:cubicBezTo>
                        <a:pt x="22496" y="3214"/>
                        <a:pt x="19283" y="1607"/>
                        <a:pt x="16069" y="0"/>
                      </a:cubicBezTo>
                      <a:cubicBezTo>
                        <a:pt x="14462" y="0"/>
                        <a:pt x="12855" y="0"/>
                        <a:pt x="11248" y="0"/>
                      </a:cubicBezTo>
                      <a:cubicBezTo>
                        <a:pt x="9641" y="0"/>
                        <a:pt x="8034" y="0"/>
                        <a:pt x="6427" y="1607"/>
                      </a:cubicBezTo>
                      <a:cubicBezTo>
                        <a:pt x="3214" y="3214"/>
                        <a:pt x="1607" y="6428"/>
                        <a:pt x="0" y="9641"/>
                      </a:cubicBezTo>
                      <a:cubicBezTo>
                        <a:pt x="0" y="11248"/>
                        <a:pt x="0" y="12855"/>
                        <a:pt x="0" y="12855"/>
                      </a:cubicBezTo>
                      <a:cubicBezTo>
                        <a:pt x="0" y="16069"/>
                        <a:pt x="0" y="17676"/>
                        <a:pt x="1607" y="19283"/>
                      </a:cubicBezTo>
                      <a:cubicBezTo>
                        <a:pt x="4820" y="25710"/>
                        <a:pt x="8034" y="33745"/>
                        <a:pt x="11248" y="40172"/>
                      </a:cubicBezTo>
                      <a:cubicBezTo>
                        <a:pt x="12855" y="43386"/>
                        <a:pt x="16069" y="44993"/>
                        <a:pt x="19283" y="46600"/>
                      </a:cubicBezTo>
                      <a:cubicBezTo>
                        <a:pt x="20889" y="46600"/>
                        <a:pt x="22496" y="46600"/>
                        <a:pt x="24103" y="46600"/>
                      </a:cubicBezTo>
                      <a:cubicBezTo>
                        <a:pt x="25710" y="46600"/>
                        <a:pt x="27317" y="46600"/>
                        <a:pt x="28924" y="44993"/>
                      </a:cubicBezTo>
                      <a:cubicBezTo>
                        <a:pt x="32138" y="43386"/>
                        <a:pt x="33745" y="40172"/>
                        <a:pt x="35352" y="36958"/>
                      </a:cubicBezTo>
                      <a:lnTo>
                        <a:pt x="35352" y="33745"/>
                      </a:lnTo>
                      <a:cubicBezTo>
                        <a:pt x="36958" y="32138"/>
                        <a:pt x="35352" y="28924"/>
                        <a:pt x="33745" y="27317"/>
                      </a:cubicBezTo>
                      <a:close/>
                    </a:path>
                  </a:pathLst>
                </a:custGeom>
                <a:solidFill>
                  <a:srgbClr val="7FC97E"/>
                </a:solidFill>
                <a:ln w="16064" cap="flat">
                  <a:noFill/>
                  <a:prstDash val="solid"/>
                  <a:miter/>
                </a:ln>
              </p:spPr>
              <p:txBody>
                <a:bodyPr rtlCol="0" anchor="ctr"/>
                <a:lstStyle/>
                <a:p>
                  <a:endParaRPr lang="en-US"/>
                </a:p>
              </p:txBody>
            </p:sp>
            <p:sp>
              <p:nvSpPr>
                <p:cNvPr id="139" name="รูปแบบอิสระ: รูปร่าง 138">
                  <a:extLst>
                    <a:ext uri="{FF2B5EF4-FFF2-40B4-BE49-F238E27FC236}">
                      <a16:creationId xmlns:a16="http://schemas.microsoft.com/office/drawing/2014/main" xmlns="" id="{0067CDE3-550A-4FD0-BB0B-54F932F844B8}"/>
                    </a:ext>
                  </a:extLst>
                </p:cNvPr>
                <p:cNvSpPr/>
                <p:nvPr/>
              </p:nvSpPr>
              <p:spPr>
                <a:xfrm>
                  <a:off x="2946213" y="1372286"/>
                  <a:ext cx="43386" cy="64941"/>
                </a:xfrm>
                <a:custGeom>
                  <a:avLst/>
                  <a:gdLst>
                    <a:gd name="connsiteX0" fmla="*/ 43386 w 43386"/>
                    <a:gd name="connsiteY0" fmla="*/ 46600 h 64941"/>
                    <a:gd name="connsiteX1" fmla="*/ 36959 w 43386"/>
                    <a:gd name="connsiteY1" fmla="*/ 24103 h 64941"/>
                    <a:gd name="connsiteX2" fmla="*/ 24103 w 43386"/>
                    <a:gd name="connsiteY2" fmla="*/ 4821 h 64941"/>
                    <a:gd name="connsiteX3" fmla="*/ 14462 w 43386"/>
                    <a:gd name="connsiteY3" fmla="*/ 0 h 64941"/>
                    <a:gd name="connsiteX4" fmla="*/ 4821 w 43386"/>
                    <a:gd name="connsiteY4" fmla="*/ 4821 h 64941"/>
                    <a:gd name="connsiteX5" fmla="*/ 0 w 43386"/>
                    <a:gd name="connsiteY5" fmla="*/ 14462 h 64941"/>
                    <a:gd name="connsiteX6" fmla="*/ 0 w 43386"/>
                    <a:gd name="connsiteY6" fmla="*/ 17676 h 64941"/>
                    <a:gd name="connsiteX7" fmla="*/ 1607 w 43386"/>
                    <a:gd name="connsiteY7" fmla="*/ 22497 h 64941"/>
                    <a:gd name="connsiteX8" fmla="*/ 11248 w 43386"/>
                    <a:gd name="connsiteY8" fmla="*/ 38565 h 64941"/>
                    <a:gd name="connsiteX9" fmla="*/ 16069 w 43386"/>
                    <a:gd name="connsiteY9" fmla="*/ 54634 h 64941"/>
                    <a:gd name="connsiteX10" fmla="*/ 22496 w 43386"/>
                    <a:gd name="connsiteY10" fmla="*/ 62669 h 64941"/>
                    <a:gd name="connsiteX11" fmla="*/ 33745 w 43386"/>
                    <a:gd name="connsiteY11" fmla="*/ 64276 h 64941"/>
                    <a:gd name="connsiteX12" fmla="*/ 41779 w 43386"/>
                    <a:gd name="connsiteY12" fmla="*/ 57848 h 64941"/>
                    <a:gd name="connsiteX13" fmla="*/ 43386 w 43386"/>
                    <a:gd name="connsiteY13" fmla="*/ 46600 h 6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86" h="64941">
                      <a:moveTo>
                        <a:pt x="43386" y="46600"/>
                      </a:moveTo>
                      <a:cubicBezTo>
                        <a:pt x="41779" y="38565"/>
                        <a:pt x="40172" y="32138"/>
                        <a:pt x="36959" y="24103"/>
                      </a:cubicBezTo>
                      <a:cubicBezTo>
                        <a:pt x="33745" y="17676"/>
                        <a:pt x="28924" y="11248"/>
                        <a:pt x="24103" y="4821"/>
                      </a:cubicBezTo>
                      <a:cubicBezTo>
                        <a:pt x="22496" y="1607"/>
                        <a:pt x="17676" y="0"/>
                        <a:pt x="14462" y="0"/>
                      </a:cubicBezTo>
                      <a:cubicBezTo>
                        <a:pt x="11248" y="0"/>
                        <a:pt x="6427" y="1607"/>
                        <a:pt x="4821" y="4821"/>
                      </a:cubicBezTo>
                      <a:cubicBezTo>
                        <a:pt x="3214" y="8034"/>
                        <a:pt x="0" y="11248"/>
                        <a:pt x="0" y="14462"/>
                      </a:cubicBezTo>
                      <a:cubicBezTo>
                        <a:pt x="0" y="16069"/>
                        <a:pt x="0" y="17676"/>
                        <a:pt x="0" y="17676"/>
                      </a:cubicBezTo>
                      <a:cubicBezTo>
                        <a:pt x="0" y="19283"/>
                        <a:pt x="1607" y="20890"/>
                        <a:pt x="1607" y="22497"/>
                      </a:cubicBezTo>
                      <a:cubicBezTo>
                        <a:pt x="4821" y="27317"/>
                        <a:pt x="8034" y="33745"/>
                        <a:pt x="11248" y="38565"/>
                      </a:cubicBezTo>
                      <a:cubicBezTo>
                        <a:pt x="12855" y="43386"/>
                        <a:pt x="14462" y="48207"/>
                        <a:pt x="16069" y="54634"/>
                      </a:cubicBezTo>
                      <a:cubicBezTo>
                        <a:pt x="16069" y="57848"/>
                        <a:pt x="19283" y="61062"/>
                        <a:pt x="22496" y="62669"/>
                      </a:cubicBezTo>
                      <a:cubicBezTo>
                        <a:pt x="25710" y="64276"/>
                        <a:pt x="30531" y="65883"/>
                        <a:pt x="33745" y="64276"/>
                      </a:cubicBezTo>
                      <a:cubicBezTo>
                        <a:pt x="36959" y="62669"/>
                        <a:pt x="40172" y="61062"/>
                        <a:pt x="41779" y="57848"/>
                      </a:cubicBezTo>
                      <a:cubicBezTo>
                        <a:pt x="43386" y="53027"/>
                        <a:pt x="43386" y="49814"/>
                        <a:pt x="43386" y="46600"/>
                      </a:cubicBezTo>
                      <a:close/>
                    </a:path>
                  </a:pathLst>
                </a:custGeom>
                <a:solidFill>
                  <a:srgbClr val="7FC97E"/>
                </a:solidFill>
                <a:ln w="16064" cap="flat">
                  <a:noFill/>
                  <a:prstDash val="solid"/>
                  <a:miter/>
                </a:ln>
              </p:spPr>
              <p:txBody>
                <a:bodyPr rtlCol="0" anchor="ctr"/>
                <a:lstStyle/>
                <a:p>
                  <a:endParaRPr lang="en-US"/>
                </a:p>
              </p:txBody>
            </p:sp>
            <p:sp>
              <p:nvSpPr>
                <p:cNvPr id="140" name="รูปแบบอิสระ: รูปร่าง 139">
                  <a:extLst>
                    <a:ext uri="{FF2B5EF4-FFF2-40B4-BE49-F238E27FC236}">
                      <a16:creationId xmlns:a16="http://schemas.microsoft.com/office/drawing/2014/main" xmlns="" id="{1EB12AF6-D63B-4E90-8AA4-B66FEFE112B5}"/>
                    </a:ext>
                  </a:extLst>
                </p:cNvPr>
                <p:cNvSpPr/>
                <p:nvPr/>
              </p:nvSpPr>
              <p:spPr>
                <a:xfrm>
                  <a:off x="2934964" y="1216418"/>
                  <a:ext cx="38252" cy="64941"/>
                </a:xfrm>
                <a:custGeom>
                  <a:avLst/>
                  <a:gdLst>
                    <a:gd name="connsiteX0" fmla="*/ 36958 w 38252"/>
                    <a:gd name="connsiteY0" fmla="*/ 43386 h 64941"/>
                    <a:gd name="connsiteX1" fmla="*/ 32138 w 38252"/>
                    <a:gd name="connsiteY1" fmla="*/ 33745 h 64941"/>
                    <a:gd name="connsiteX2" fmla="*/ 28924 w 38252"/>
                    <a:gd name="connsiteY2" fmla="*/ 20890 h 64941"/>
                    <a:gd name="connsiteX3" fmla="*/ 28924 w 38252"/>
                    <a:gd name="connsiteY3" fmla="*/ 14462 h 64941"/>
                    <a:gd name="connsiteX4" fmla="*/ 14462 w 38252"/>
                    <a:gd name="connsiteY4" fmla="*/ 0 h 64941"/>
                    <a:gd name="connsiteX5" fmla="*/ 0 w 38252"/>
                    <a:gd name="connsiteY5" fmla="*/ 14462 h 64941"/>
                    <a:gd name="connsiteX6" fmla="*/ 12855 w 38252"/>
                    <a:gd name="connsiteY6" fmla="*/ 57848 h 64941"/>
                    <a:gd name="connsiteX7" fmla="*/ 20889 w 38252"/>
                    <a:gd name="connsiteY7" fmla="*/ 64276 h 64941"/>
                    <a:gd name="connsiteX8" fmla="*/ 32138 w 38252"/>
                    <a:gd name="connsiteY8" fmla="*/ 62669 h 64941"/>
                    <a:gd name="connsiteX9" fmla="*/ 36958 w 38252"/>
                    <a:gd name="connsiteY9" fmla="*/ 43386 h 6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52" h="64941">
                      <a:moveTo>
                        <a:pt x="36958" y="43386"/>
                      </a:moveTo>
                      <a:cubicBezTo>
                        <a:pt x="35352" y="40172"/>
                        <a:pt x="33745" y="36959"/>
                        <a:pt x="32138" y="33745"/>
                      </a:cubicBezTo>
                      <a:cubicBezTo>
                        <a:pt x="30531" y="28924"/>
                        <a:pt x="28924" y="25710"/>
                        <a:pt x="28924" y="20890"/>
                      </a:cubicBezTo>
                      <a:cubicBezTo>
                        <a:pt x="28924" y="19283"/>
                        <a:pt x="28924" y="16069"/>
                        <a:pt x="28924" y="14462"/>
                      </a:cubicBezTo>
                      <a:cubicBezTo>
                        <a:pt x="28924" y="8034"/>
                        <a:pt x="22496" y="0"/>
                        <a:pt x="14462" y="0"/>
                      </a:cubicBezTo>
                      <a:cubicBezTo>
                        <a:pt x="6427" y="0"/>
                        <a:pt x="0" y="6428"/>
                        <a:pt x="0" y="14462"/>
                      </a:cubicBezTo>
                      <a:cubicBezTo>
                        <a:pt x="0" y="28924"/>
                        <a:pt x="4820" y="44993"/>
                        <a:pt x="12855" y="57848"/>
                      </a:cubicBezTo>
                      <a:cubicBezTo>
                        <a:pt x="14462" y="61062"/>
                        <a:pt x="17676" y="62669"/>
                        <a:pt x="20889" y="64276"/>
                      </a:cubicBezTo>
                      <a:cubicBezTo>
                        <a:pt x="24103" y="65883"/>
                        <a:pt x="28924" y="64276"/>
                        <a:pt x="32138" y="62669"/>
                      </a:cubicBezTo>
                      <a:cubicBezTo>
                        <a:pt x="36958" y="57848"/>
                        <a:pt x="40172" y="49814"/>
                        <a:pt x="36958" y="43386"/>
                      </a:cubicBezTo>
                      <a:close/>
                    </a:path>
                  </a:pathLst>
                </a:custGeom>
                <a:solidFill>
                  <a:srgbClr val="7FC97E"/>
                </a:solidFill>
                <a:ln w="16064" cap="flat">
                  <a:noFill/>
                  <a:prstDash val="solid"/>
                  <a:miter/>
                </a:ln>
              </p:spPr>
              <p:txBody>
                <a:bodyPr rtlCol="0" anchor="ctr"/>
                <a:lstStyle/>
                <a:p>
                  <a:endParaRPr lang="en-US"/>
                </a:p>
              </p:txBody>
            </p:sp>
            <p:sp>
              <p:nvSpPr>
                <p:cNvPr id="141" name="รูปแบบอิสระ: รูปร่าง 140">
                  <a:extLst>
                    <a:ext uri="{FF2B5EF4-FFF2-40B4-BE49-F238E27FC236}">
                      <a16:creationId xmlns:a16="http://schemas.microsoft.com/office/drawing/2014/main" xmlns="" id="{E656BEA3-A309-4C16-9029-516F0346144B}"/>
                    </a:ext>
                  </a:extLst>
                </p:cNvPr>
                <p:cNvSpPr/>
                <p:nvPr/>
              </p:nvSpPr>
              <p:spPr>
                <a:xfrm>
                  <a:off x="2877618" y="1128038"/>
                  <a:ext cx="33242" cy="58513"/>
                </a:xfrm>
                <a:custGeom>
                  <a:avLst/>
                  <a:gdLst>
                    <a:gd name="connsiteX0" fmla="*/ 30029 w 33242"/>
                    <a:gd name="connsiteY0" fmla="*/ 24103 h 58513"/>
                    <a:gd name="connsiteX1" fmla="*/ 31636 w 33242"/>
                    <a:gd name="connsiteY1" fmla="*/ 20890 h 58513"/>
                    <a:gd name="connsiteX2" fmla="*/ 33243 w 33242"/>
                    <a:gd name="connsiteY2" fmla="*/ 9641 h 58513"/>
                    <a:gd name="connsiteX3" fmla="*/ 26815 w 33242"/>
                    <a:gd name="connsiteY3" fmla="*/ 1607 h 58513"/>
                    <a:gd name="connsiteX4" fmla="*/ 7532 w 33242"/>
                    <a:gd name="connsiteY4" fmla="*/ 6428 h 58513"/>
                    <a:gd name="connsiteX5" fmla="*/ 2712 w 33242"/>
                    <a:gd name="connsiteY5" fmla="*/ 48207 h 58513"/>
                    <a:gd name="connsiteX6" fmla="*/ 9139 w 33242"/>
                    <a:gd name="connsiteY6" fmla="*/ 56241 h 58513"/>
                    <a:gd name="connsiteX7" fmla="*/ 20388 w 33242"/>
                    <a:gd name="connsiteY7" fmla="*/ 57848 h 58513"/>
                    <a:gd name="connsiteX8" fmla="*/ 28422 w 33242"/>
                    <a:gd name="connsiteY8" fmla="*/ 51421 h 58513"/>
                    <a:gd name="connsiteX9" fmla="*/ 30029 w 33242"/>
                    <a:gd name="connsiteY9" fmla="*/ 40172 h 58513"/>
                    <a:gd name="connsiteX10" fmla="*/ 28422 w 33242"/>
                    <a:gd name="connsiteY10" fmla="*/ 36959 h 58513"/>
                    <a:gd name="connsiteX11" fmla="*/ 28422 w 33242"/>
                    <a:gd name="connsiteY11" fmla="*/ 30531 h 58513"/>
                    <a:gd name="connsiteX12" fmla="*/ 30029 w 33242"/>
                    <a:gd name="connsiteY12" fmla="*/ 24103 h 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42" h="58513">
                      <a:moveTo>
                        <a:pt x="30029" y="24103"/>
                      </a:moveTo>
                      <a:cubicBezTo>
                        <a:pt x="30029" y="22496"/>
                        <a:pt x="31636" y="22496"/>
                        <a:pt x="31636" y="20890"/>
                      </a:cubicBezTo>
                      <a:cubicBezTo>
                        <a:pt x="33243" y="17676"/>
                        <a:pt x="33243" y="14462"/>
                        <a:pt x="33243" y="9641"/>
                      </a:cubicBezTo>
                      <a:cubicBezTo>
                        <a:pt x="31636" y="6428"/>
                        <a:pt x="30029" y="3214"/>
                        <a:pt x="26815" y="1607"/>
                      </a:cubicBezTo>
                      <a:cubicBezTo>
                        <a:pt x="20388" y="-1607"/>
                        <a:pt x="12353" y="0"/>
                        <a:pt x="7532" y="6428"/>
                      </a:cubicBezTo>
                      <a:cubicBezTo>
                        <a:pt x="-502" y="19283"/>
                        <a:pt x="-2109" y="33745"/>
                        <a:pt x="2712" y="48207"/>
                      </a:cubicBezTo>
                      <a:cubicBezTo>
                        <a:pt x="4319" y="51421"/>
                        <a:pt x="5925" y="54634"/>
                        <a:pt x="9139" y="56241"/>
                      </a:cubicBezTo>
                      <a:cubicBezTo>
                        <a:pt x="12353" y="57848"/>
                        <a:pt x="17174" y="59455"/>
                        <a:pt x="20388" y="57848"/>
                      </a:cubicBezTo>
                      <a:cubicBezTo>
                        <a:pt x="23601" y="56241"/>
                        <a:pt x="26815" y="54634"/>
                        <a:pt x="28422" y="51421"/>
                      </a:cubicBezTo>
                      <a:cubicBezTo>
                        <a:pt x="30029" y="48207"/>
                        <a:pt x="31636" y="44993"/>
                        <a:pt x="30029" y="40172"/>
                      </a:cubicBezTo>
                      <a:cubicBezTo>
                        <a:pt x="30029" y="38565"/>
                        <a:pt x="30029" y="36959"/>
                        <a:pt x="28422" y="36959"/>
                      </a:cubicBezTo>
                      <a:cubicBezTo>
                        <a:pt x="28422" y="35352"/>
                        <a:pt x="28422" y="32138"/>
                        <a:pt x="28422" y="30531"/>
                      </a:cubicBezTo>
                      <a:cubicBezTo>
                        <a:pt x="28422" y="28924"/>
                        <a:pt x="28422" y="25710"/>
                        <a:pt x="30029" y="24103"/>
                      </a:cubicBezTo>
                      <a:close/>
                    </a:path>
                  </a:pathLst>
                </a:custGeom>
                <a:solidFill>
                  <a:srgbClr val="7FC97E"/>
                </a:solidFill>
                <a:ln w="16064" cap="flat">
                  <a:noFill/>
                  <a:prstDash val="solid"/>
                  <a:miter/>
                </a:ln>
              </p:spPr>
              <p:txBody>
                <a:bodyPr rtlCol="0" anchor="ctr"/>
                <a:lstStyle/>
                <a:p>
                  <a:endParaRPr lang="en-US"/>
                </a:p>
              </p:txBody>
            </p:sp>
            <p:sp>
              <p:nvSpPr>
                <p:cNvPr id="142" name="รูปแบบอิสระ: รูปร่าง 141">
                  <a:extLst>
                    <a:ext uri="{FF2B5EF4-FFF2-40B4-BE49-F238E27FC236}">
                      <a16:creationId xmlns:a16="http://schemas.microsoft.com/office/drawing/2014/main" xmlns="" id="{6DB35641-DDED-40B4-B85E-A44598DD1521}"/>
                    </a:ext>
                  </a:extLst>
                </p:cNvPr>
                <p:cNvSpPr/>
                <p:nvPr/>
              </p:nvSpPr>
              <p:spPr>
                <a:xfrm>
                  <a:off x="2966791" y="1087555"/>
                  <a:ext cx="39188" cy="69719"/>
                </a:xfrm>
                <a:custGeom>
                  <a:avLst/>
                  <a:gdLst>
                    <a:gd name="connsiteX0" fmla="*/ 38877 w 39188"/>
                    <a:gd name="connsiteY0" fmla="*/ 51732 h 69719"/>
                    <a:gd name="connsiteX1" fmla="*/ 27629 w 39188"/>
                    <a:gd name="connsiteY1" fmla="*/ 9953 h 69719"/>
                    <a:gd name="connsiteX2" fmla="*/ 9953 w 39188"/>
                    <a:gd name="connsiteY2" fmla="*/ 311 h 69719"/>
                    <a:gd name="connsiteX3" fmla="*/ 311 w 39188"/>
                    <a:gd name="connsiteY3" fmla="*/ 17987 h 69719"/>
                    <a:gd name="connsiteX4" fmla="*/ 11560 w 39188"/>
                    <a:gd name="connsiteY4" fmla="*/ 59767 h 69719"/>
                    <a:gd name="connsiteX5" fmla="*/ 29235 w 39188"/>
                    <a:gd name="connsiteY5" fmla="*/ 69408 h 69719"/>
                    <a:gd name="connsiteX6" fmla="*/ 38877 w 39188"/>
                    <a:gd name="connsiteY6" fmla="*/ 51732 h 6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 h="69719">
                      <a:moveTo>
                        <a:pt x="38877" y="51732"/>
                      </a:moveTo>
                      <a:cubicBezTo>
                        <a:pt x="35663" y="37270"/>
                        <a:pt x="30842" y="24415"/>
                        <a:pt x="27629" y="9953"/>
                      </a:cubicBezTo>
                      <a:cubicBezTo>
                        <a:pt x="26022" y="3525"/>
                        <a:pt x="17987" y="-1295"/>
                        <a:pt x="9953" y="311"/>
                      </a:cubicBezTo>
                      <a:cubicBezTo>
                        <a:pt x="3525" y="1918"/>
                        <a:pt x="-1296" y="9953"/>
                        <a:pt x="311" y="17987"/>
                      </a:cubicBezTo>
                      <a:cubicBezTo>
                        <a:pt x="3525" y="32449"/>
                        <a:pt x="8346" y="45304"/>
                        <a:pt x="11560" y="59767"/>
                      </a:cubicBezTo>
                      <a:cubicBezTo>
                        <a:pt x="13166" y="66194"/>
                        <a:pt x="21201" y="71015"/>
                        <a:pt x="29235" y="69408"/>
                      </a:cubicBezTo>
                      <a:cubicBezTo>
                        <a:pt x="35663" y="66194"/>
                        <a:pt x="40484" y="59767"/>
                        <a:pt x="38877" y="51732"/>
                      </a:cubicBezTo>
                      <a:close/>
                    </a:path>
                  </a:pathLst>
                </a:custGeom>
                <a:solidFill>
                  <a:srgbClr val="7FC97E"/>
                </a:solidFill>
                <a:ln w="16064" cap="flat">
                  <a:noFill/>
                  <a:prstDash val="solid"/>
                  <a:miter/>
                </a:ln>
              </p:spPr>
              <p:txBody>
                <a:bodyPr rtlCol="0" anchor="ctr"/>
                <a:lstStyle/>
                <a:p>
                  <a:endParaRPr lang="en-US"/>
                </a:p>
              </p:txBody>
            </p:sp>
            <p:sp>
              <p:nvSpPr>
                <p:cNvPr id="143" name="รูปแบบอิสระ: รูปร่าง 142">
                  <a:extLst>
                    <a:ext uri="{FF2B5EF4-FFF2-40B4-BE49-F238E27FC236}">
                      <a16:creationId xmlns:a16="http://schemas.microsoft.com/office/drawing/2014/main" xmlns="" id="{D095F167-AFDD-4D37-BB47-C68B3FC6CE5B}"/>
                    </a:ext>
                  </a:extLst>
                </p:cNvPr>
                <p:cNvSpPr/>
                <p:nvPr/>
              </p:nvSpPr>
              <p:spPr>
                <a:xfrm>
                  <a:off x="2867475" y="1283907"/>
                  <a:ext cx="28924" cy="59454"/>
                </a:xfrm>
                <a:custGeom>
                  <a:avLst/>
                  <a:gdLst>
                    <a:gd name="connsiteX0" fmla="*/ 24103 w 28924"/>
                    <a:gd name="connsiteY0" fmla="*/ 4821 h 59454"/>
                    <a:gd name="connsiteX1" fmla="*/ 14462 w 28924"/>
                    <a:gd name="connsiteY1" fmla="*/ 0 h 59454"/>
                    <a:gd name="connsiteX2" fmla="*/ 0 w 28924"/>
                    <a:gd name="connsiteY2" fmla="*/ 14462 h 59454"/>
                    <a:gd name="connsiteX3" fmla="*/ 0 w 28924"/>
                    <a:gd name="connsiteY3" fmla="*/ 44993 h 59454"/>
                    <a:gd name="connsiteX4" fmla="*/ 4821 w 28924"/>
                    <a:gd name="connsiteY4" fmla="*/ 54634 h 59454"/>
                    <a:gd name="connsiteX5" fmla="*/ 14462 w 28924"/>
                    <a:gd name="connsiteY5" fmla="*/ 59455 h 59454"/>
                    <a:gd name="connsiteX6" fmla="*/ 28924 w 28924"/>
                    <a:gd name="connsiteY6" fmla="*/ 44993 h 59454"/>
                    <a:gd name="connsiteX7" fmla="*/ 28924 w 28924"/>
                    <a:gd name="connsiteY7" fmla="*/ 14462 h 59454"/>
                    <a:gd name="connsiteX8" fmla="*/ 24103 w 28924"/>
                    <a:gd name="connsiteY8" fmla="*/ 4821 h 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4" h="59454">
                      <a:moveTo>
                        <a:pt x="24103" y="4821"/>
                      </a:moveTo>
                      <a:cubicBezTo>
                        <a:pt x="22497" y="3214"/>
                        <a:pt x="17676" y="0"/>
                        <a:pt x="14462" y="0"/>
                      </a:cubicBezTo>
                      <a:cubicBezTo>
                        <a:pt x="6428" y="0"/>
                        <a:pt x="0" y="6428"/>
                        <a:pt x="0" y="14462"/>
                      </a:cubicBezTo>
                      <a:lnTo>
                        <a:pt x="0" y="44993"/>
                      </a:lnTo>
                      <a:cubicBezTo>
                        <a:pt x="0" y="48207"/>
                        <a:pt x="1607" y="51421"/>
                        <a:pt x="4821" y="54634"/>
                      </a:cubicBezTo>
                      <a:cubicBezTo>
                        <a:pt x="6428" y="56241"/>
                        <a:pt x="11248" y="59455"/>
                        <a:pt x="14462" y="59455"/>
                      </a:cubicBezTo>
                      <a:cubicBezTo>
                        <a:pt x="22497" y="59455"/>
                        <a:pt x="28924" y="53027"/>
                        <a:pt x="28924" y="44993"/>
                      </a:cubicBezTo>
                      <a:lnTo>
                        <a:pt x="28924" y="14462"/>
                      </a:lnTo>
                      <a:cubicBezTo>
                        <a:pt x="28924" y="11248"/>
                        <a:pt x="27317" y="6428"/>
                        <a:pt x="24103" y="4821"/>
                      </a:cubicBezTo>
                      <a:close/>
                    </a:path>
                  </a:pathLst>
                </a:custGeom>
                <a:solidFill>
                  <a:srgbClr val="7FC97E"/>
                </a:solidFill>
                <a:ln w="16064" cap="flat">
                  <a:noFill/>
                  <a:prstDash val="solid"/>
                  <a:miter/>
                </a:ln>
              </p:spPr>
              <p:txBody>
                <a:bodyPr rtlCol="0" anchor="ctr"/>
                <a:lstStyle/>
                <a:p>
                  <a:endParaRPr lang="en-US"/>
                </a:p>
              </p:txBody>
            </p:sp>
            <p:grpSp>
              <p:nvGrpSpPr>
                <p:cNvPr id="144" name="กราฟิก 5">
                  <a:extLst>
                    <a:ext uri="{FF2B5EF4-FFF2-40B4-BE49-F238E27FC236}">
                      <a16:creationId xmlns:a16="http://schemas.microsoft.com/office/drawing/2014/main" xmlns="" id="{470B6DE0-F5BD-4046-B21F-10CED58C4677}"/>
                    </a:ext>
                  </a:extLst>
                </p:cNvPr>
                <p:cNvGrpSpPr/>
                <p:nvPr/>
              </p:nvGrpSpPr>
              <p:grpSpPr>
                <a:xfrm>
                  <a:off x="3720735" y="1451024"/>
                  <a:ext cx="176758" cy="199254"/>
                  <a:chOff x="3720735" y="1451024"/>
                  <a:chExt cx="176758" cy="199254"/>
                </a:xfrm>
                <a:solidFill>
                  <a:schemeClr val="accent1"/>
                </a:solidFill>
              </p:grpSpPr>
              <p:sp>
                <p:nvSpPr>
                  <p:cNvPr id="145" name="รูปแบบอิสระ: รูปร่าง 144">
                    <a:extLst>
                      <a:ext uri="{FF2B5EF4-FFF2-40B4-BE49-F238E27FC236}">
                        <a16:creationId xmlns:a16="http://schemas.microsoft.com/office/drawing/2014/main" xmlns="" id="{6B747688-F08C-4A10-B8CE-3AFDA4D833AA}"/>
                      </a:ext>
                    </a:extLst>
                  </p:cNvPr>
                  <p:cNvSpPr/>
                  <p:nvPr/>
                </p:nvSpPr>
                <p:spPr>
                  <a:xfrm>
                    <a:off x="3720735" y="1451024"/>
                    <a:ext cx="176758" cy="199254"/>
                  </a:xfrm>
                  <a:custGeom>
                    <a:avLst/>
                    <a:gdLst>
                      <a:gd name="connsiteX0" fmla="*/ 176758 w 176758"/>
                      <a:gd name="connsiteY0" fmla="*/ 99627 h 199254"/>
                      <a:gd name="connsiteX1" fmla="*/ 88379 w 176758"/>
                      <a:gd name="connsiteY1" fmla="*/ 199255 h 199254"/>
                      <a:gd name="connsiteX2" fmla="*/ 0 w 176758"/>
                      <a:gd name="connsiteY2" fmla="*/ 99627 h 199254"/>
                      <a:gd name="connsiteX3" fmla="*/ 88379 w 176758"/>
                      <a:gd name="connsiteY3" fmla="*/ 0 h 199254"/>
                      <a:gd name="connsiteX4" fmla="*/ 176758 w 176758"/>
                      <a:gd name="connsiteY4" fmla="*/ 99627 h 19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8" h="199254">
                        <a:moveTo>
                          <a:pt x="176758" y="99627"/>
                        </a:moveTo>
                        <a:cubicBezTo>
                          <a:pt x="176758" y="154650"/>
                          <a:pt x="137190" y="199255"/>
                          <a:pt x="88379" y="199255"/>
                        </a:cubicBezTo>
                        <a:cubicBezTo>
                          <a:pt x="39569" y="199255"/>
                          <a:pt x="0" y="154650"/>
                          <a:pt x="0" y="99627"/>
                        </a:cubicBezTo>
                        <a:cubicBezTo>
                          <a:pt x="0" y="44605"/>
                          <a:pt x="39569" y="0"/>
                          <a:pt x="88379" y="0"/>
                        </a:cubicBezTo>
                        <a:cubicBezTo>
                          <a:pt x="137190" y="0"/>
                          <a:pt x="176758" y="44605"/>
                          <a:pt x="176758" y="99627"/>
                        </a:cubicBezTo>
                        <a:close/>
                      </a:path>
                    </a:pathLst>
                  </a:custGeom>
                  <a:solidFill>
                    <a:srgbClr val="080808"/>
                  </a:solidFill>
                  <a:ln w="16064" cap="flat">
                    <a:noFill/>
                    <a:prstDash val="solid"/>
                    <a:miter/>
                  </a:ln>
                </p:spPr>
                <p:txBody>
                  <a:bodyPr rtlCol="0" anchor="ctr"/>
                  <a:lstStyle/>
                  <a:p>
                    <a:endParaRPr lang="en-US"/>
                  </a:p>
                </p:txBody>
              </p:sp>
              <p:sp>
                <p:nvSpPr>
                  <p:cNvPr id="146" name="รูปแบบอิสระ: รูปร่าง 145">
                    <a:extLst>
                      <a:ext uri="{FF2B5EF4-FFF2-40B4-BE49-F238E27FC236}">
                        <a16:creationId xmlns:a16="http://schemas.microsoft.com/office/drawing/2014/main" xmlns="" id="{EE0A97CF-96A1-4527-B48B-A0483B0F0516}"/>
                      </a:ext>
                    </a:extLst>
                  </p:cNvPr>
                  <p:cNvSpPr/>
                  <p:nvPr/>
                </p:nvSpPr>
                <p:spPr>
                  <a:xfrm>
                    <a:off x="3815542" y="1473520"/>
                    <a:ext cx="48206" cy="48206"/>
                  </a:xfrm>
                  <a:custGeom>
                    <a:avLst/>
                    <a:gdLst>
                      <a:gd name="connsiteX0" fmla="*/ 48207 w 48206"/>
                      <a:gd name="connsiteY0" fmla="*/ 24103 h 48206"/>
                      <a:gd name="connsiteX1" fmla="*/ 24103 w 48206"/>
                      <a:gd name="connsiteY1" fmla="*/ 48207 h 48206"/>
                      <a:gd name="connsiteX2" fmla="*/ 0 w 48206"/>
                      <a:gd name="connsiteY2" fmla="*/ 24103 h 48206"/>
                      <a:gd name="connsiteX3" fmla="*/ 24103 w 48206"/>
                      <a:gd name="connsiteY3" fmla="*/ 0 h 48206"/>
                      <a:gd name="connsiteX4" fmla="*/ 48207 w 48206"/>
                      <a:gd name="connsiteY4" fmla="*/ 24103 h 4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6" h="48206">
                        <a:moveTo>
                          <a:pt x="48207" y="24103"/>
                        </a:moveTo>
                        <a:cubicBezTo>
                          <a:pt x="48207" y="37415"/>
                          <a:pt x="37415" y="48207"/>
                          <a:pt x="24103" y="48207"/>
                        </a:cubicBezTo>
                        <a:cubicBezTo>
                          <a:pt x="10791" y="48207"/>
                          <a:pt x="0" y="37415"/>
                          <a:pt x="0" y="24103"/>
                        </a:cubicBezTo>
                        <a:cubicBezTo>
                          <a:pt x="0" y="10791"/>
                          <a:pt x="10791" y="0"/>
                          <a:pt x="24103" y="0"/>
                        </a:cubicBezTo>
                        <a:cubicBezTo>
                          <a:pt x="37415" y="0"/>
                          <a:pt x="48207" y="10791"/>
                          <a:pt x="48207" y="24103"/>
                        </a:cubicBezTo>
                        <a:close/>
                      </a:path>
                    </a:pathLst>
                  </a:custGeom>
                  <a:solidFill>
                    <a:srgbClr val="FFFFFF"/>
                  </a:solidFill>
                  <a:ln w="16064" cap="flat">
                    <a:noFill/>
                    <a:prstDash val="solid"/>
                    <a:miter/>
                  </a:ln>
                </p:spPr>
                <p:txBody>
                  <a:bodyPr rtlCol="0" anchor="ctr"/>
                  <a:lstStyle/>
                  <a:p>
                    <a:endParaRPr lang="en-US"/>
                  </a:p>
                </p:txBody>
              </p:sp>
            </p:grpSp>
            <p:grpSp>
              <p:nvGrpSpPr>
                <p:cNvPr id="147" name="กราฟิก 5">
                  <a:extLst>
                    <a:ext uri="{FF2B5EF4-FFF2-40B4-BE49-F238E27FC236}">
                      <a16:creationId xmlns:a16="http://schemas.microsoft.com/office/drawing/2014/main" xmlns="" id="{470B6DE0-F5BD-4046-B21F-10CED58C4677}"/>
                    </a:ext>
                  </a:extLst>
                </p:cNvPr>
                <p:cNvGrpSpPr/>
                <p:nvPr/>
              </p:nvGrpSpPr>
              <p:grpSpPr>
                <a:xfrm>
                  <a:off x="3296515" y="1451024"/>
                  <a:ext cx="176758" cy="199254"/>
                  <a:chOff x="3296515" y="1451024"/>
                  <a:chExt cx="176758" cy="199254"/>
                </a:xfrm>
                <a:solidFill>
                  <a:schemeClr val="accent1"/>
                </a:solidFill>
              </p:grpSpPr>
              <p:sp>
                <p:nvSpPr>
                  <p:cNvPr id="148" name="รูปแบบอิสระ: รูปร่าง 147">
                    <a:extLst>
                      <a:ext uri="{FF2B5EF4-FFF2-40B4-BE49-F238E27FC236}">
                        <a16:creationId xmlns:a16="http://schemas.microsoft.com/office/drawing/2014/main" xmlns="" id="{3610C1C5-DAC1-4D81-B342-7EAE30537193}"/>
                      </a:ext>
                    </a:extLst>
                  </p:cNvPr>
                  <p:cNvSpPr/>
                  <p:nvPr/>
                </p:nvSpPr>
                <p:spPr>
                  <a:xfrm>
                    <a:off x="3296515" y="1451024"/>
                    <a:ext cx="176758" cy="199254"/>
                  </a:xfrm>
                  <a:custGeom>
                    <a:avLst/>
                    <a:gdLst>
                      <a:gd name="connsiteX0" fmla="*/ 176758 w 176758"/>
                      <a:gd name="connsiteY0" fmla="*/ 99627 h 199254"/>
                      <a:gd name="connsiteX1" fmla="*/ 88379 w 176758"/>
                      <a:gd name="connsiteY1" fmla="*/ 199255 h 199254"/>
                      <a:gd name="connsiteX2" fmla="*/ 0 w 176758"/>
                      <a:gd name="connsiteY2" fmla="*/ 99627 h 199254"/>
                      <a:gd name="connsiteX3" fmla="*/ 88379 w 176758"/>
                      <a:gd name="connsiteY3" fmla="*/ 0 h 199254"/>
                      <a:gd name="connsiteX4" fmla="*/ 176758 w 176758"/>
                      <a:gd name="connsiteY4" fmla="*/ 99627 h 19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8" h="199254">
                        <a:moveTo>
                          <a:pt x="176758" y="99627"/>
                        </a:moveTo>
                        <a:cubicBezTo>
                          <a:pt x="176758" y="154650"/>
                          <a:pt x="137190" y="199255"/>
                          <a:pt x="88379" y="199255"/>
                        </a:cubicBezTo>
                        <a:cubicBezTo>
                          <a:pt x="39569" y="199255"/>
                          <a:pt x="0" y="154650"/>
                          <a:pt x="0" y="99627"/>
                        </a:cubicBezTo>
                        <a:cubicBezTo>
                          <a:pt x="0" y="44605"/>
                          <a:pt x="39569" y="0"/>
                          <a:pt x="88379" y="0"/>
                        </a:cubicBezTo>
                        <a:cubicBezTo>
                          <a:pt x="137190" y="0"/>
                          <a:pt x="176758" y="44605"/>
                          <a:pt x="176758" y="99627"/>
                        </a:cubicBezTo>
                        <a:close/>
                      </a:path>
                    </a:pathLst>
                  </a:custGeom>
                  <a:solidFill>
                    <a:srgbClr val="080808"/>
                  </a:solidFill>
                  <a:ln w="16064" cap="flat">
                    <a:noFill/>
                    <a:prstDash val="solid"/>
                    <a:miter/>
                  </a:ln>
                </p:spPr>
                <p:txBody>
                  <a:bodyPr rtlCol="0" anchor="ctr"/>
                  <a:lstStyle/>
                  <a:p>
                    <a:endParaRPr lang="en-US"/>
                  </a:p>
                </p:txBody>
              </p:sp>
              <p:sp>
                <p:nvSpPr>
                  <p:cNvPr id="149" name="รูปแบบอิสระ: รูปร่าง 148">
                    <a:extLst>
                      <a:ext uri="{FF2B5EF4-FFF2-40B4-BE49-F238E27FC236}">
                        <a16:creationId xmlns:a16="http://schemas.microsoft.com/office/drawing/2014/main" xmlns="" id="{8DECEB30-418A-4255-819F-A9B5D3C77442}"/>
                      </a:ext>
                    </a:extLst>
                  </p:cNvPr>
                  <p:cNvSpPr/>
                  <p:nvPr/>
                </p:nvSpPr>
                <p:spPr>
                  <a:xfrm>
                    <a:off x="3396143" y="1473520"/>
                    <a:ext cx="48206" cy="48206"/>
                  </a:xfrm>
                  <a:custGeom>
                    <a:avLst/>
                    <a:gdLst>
                      <a:gd name="connsiteX0" fmla="*/ 48207 w 48206"/>
                      <a:gd name="connsiteY0" fmla="*/ 24103 h 48206"/>
                      <a:gd name="connsiteX1" fmla="*/ 24103 w 48206"/>
                      <a:gd name="connsiteY1" fmla="*/ 48207 h 48206"/>
                      <a:gd name="connsiteX2" fmla="*/ 0 w 48206"/>
                      <a:gd name="connsiteY2" fmla="*/ 24103 h 48206"/>
                      <a:gd name="connsiteX3" fmla="*/ 24103 w 48206"/>
                      <a:gd name="connsiteY3" fmla="*/ 0 h 48206"/>
                      <a:gd name="connsiteX4" fmla="*/ 48207 w 48206"/>
                      <a:gd name="connsiteY4" fmla="*/ 24103 h 4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6" h="48206">
                        <a:moveTo>
                          <a:pt x="48207" y="24103"/>
                        </a:moveTo>
                        <a:cubicBezTo>
                          <a:pt x="48207" y="37415"/>
                          <a:pt x="37415" y="48207"/>
                          <a:pt x="24103" y="48207"/>
                        </a:cubicBezTo>
                        <a:cubicBezTo>
                          <a:pt x="10791" y="48207"/>
                          <a:pt x="0" y="37415"/>
                          <a:pt x="0" y="24103"/>
                        </a:cubicBezTo>
                        <a:cubicBezTo>
                          <a:pt x="0" y="10791"/>
                          <a:pt x="10791" y="0"/>
                          <a:pt x="24103" y="0"/>
                        </a:cubicBezTo>
                        <a:cubicBezTo>
                          <a:pt x="37415" y="0"/>
                          <a:pt x="48207" y="10791"/>
                          <a:pt x="48207" y="24103"/>
                        </a:cubicBezTo>
                        <a:close/>
                      </a:path>
                    </a:pathLst>
                  </a:custGeom>
                  <a:solidFill>
                    <a:srgbClr val="FFFFFF"/>
                  </a:solidFill>
                  <a:ln w="16064" cap="flat">
                    <a:noFill/>
                    <a:prstDash val="solid"/>
                    <a:miter/>
                  </a:ln>
                </p:spPr>
                <p:txBody>
                  <a:bodyPr rtlCol="0" anchor="ctr"/>
                  <a:lstStyle/>
                  <a:p>
                    <a:endParaRPr lang="en-US"/>
                  </a:p>
                </p:txBody>
              </p:sp>
            </p:grpSp>
            <p:grpSp>
              <p:nvGrpSpPr>
                <p:cNvPr id="150" name="กราฟิก 5">
                  <a:extLst>
                    <a:ext uri="{FF2B5EF4-FFF2-40B4-BE49-F238E27FC236}">
                      <a16:creationId xmlns:a16="http://schemas.microsoft.com/office/drawing/2014/main" xmlns="" id="{470B6DE0-F5BD-4046-B21F-10CED58C4677}"/>
                    </a:ext>
                  </a:extLst>
                </p:cNvPr>
                <p:cNvGrpSpPr/>
                <p:nvPr/>
              </p:nvGrpSpPr>
              <p:grpSpPr>
                <a:xfrm>
                  <a:off x="3474471" y="1684965"/>
                  <a:ext cx="213338" cy="137251"/>
                  <a:chOff x="3474471" y="1684965"/>
                  <a:chExt cx="213338" cy="137251"/>
                </a:xfrm>
                <a:solidFill>
                  <a:srgbClr val="080808"/>
                </a:solidFill>
              </p:grpSpPr>
              <p:sp>
                <p:nvSpPr>
                  <p:cNvPr id="151" name="รูปแบบอิสระ: รูปร่าง 150">
                    <a:extLst>
                      <a:ext uri="{FF2B5EF4-FFF2-40B4-BE49-F238E27FC236}">
                        <a16:creationId xmlns:a16="http://schemas.microsoft.com/office/drawing/2014/main" xmlns="" id="{3E47F0C9-10C4-4137-AFF6-B1BBAA7FEFD2}"/>
                      </a:ext>
                    </a:extLst>
                  </p:cNvPr>
                  <p:cNvSpPr/>
                  <p:nvPr/>
                </p:nvSpPr>
                <p:spPr>
                  <a:xfrm>
                    <a:off x="3479544" y="1688844"/>
                    <a:ext cx="203444" cy="127092"/>
                  </a:xfrm>
                  <a:custGeom>
                    <a:avLst/>
                    <a:gdLst>
                      <a:gd name="connsiteX0" fmla="*/ 202625 w 203444"/>
                      <a:gd name="connsiteY0" fmla="*/ 4821 h 127092"/>
                      <a:gd name="connsiteX1" fmla="*/ 191377 w 203444"/>
                      <a:gd name="connsiteY1" fmla="*/ 4821 h 127092"/>
                      <a:gd name="connsiteX2" fmla="*/ 144777 w 203444"/>
                      <a:gd name="connsiteY2" fmla="*/ 102841 h 127092"/>
                      <a:gd name="connsiteX3" fmla="*/ 88536 w 203444"/>
                      <a:gd name="connsiteY3" fmla="*/ 114089 h 127092"/>
                      <a:gd name="connsiteX4" fmla="*/ 41936 w 203444"/>
                      <a:gd name="connsiteY4" fmla="*/ 83558 h 127092"/>
                      <a:gd name="connsiteX5" fmla="*/ 11405 w 203444"/>
                      <a:gd name="connsiteY5" fmla="*/ 19283 h 127092"/>
                      <a:gd name="connsiteX6" fmla="*/ 157 w 203444"/>
                      <a:gd name="connsiteY6" fmla="*/ 22496 h 127092"/>
                      <a:gd name="connsiteX7" fmla="*/ 78894 w 203444"/>
                      <a:gd name="connsiteY7" fmla="*/ 123731 h 127092"/>
                      <a:gd name="connsiteX8" fmla="*/ 186556 w 203444"/>
                      <a:gd name="connsiteY8" fmla="*/ 75524 h 127092"/>
                      <a:gd name="connsiteX9" fmla="*/ 202625 w 203444"/>
                      <a:gd name="connsiteY9" fmla="*/ 4821 h 12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444" h="127092">
                        <a:moveTo>
                          <a:pt x="202625" y="4821"/>
                        </a:moveTo>
                        <a:cubicBezTo>
                          <a:pt x="202625" y="-1607"/>
                          <a:pt x="191377" y="-1607"/>
                          <a:pt x="191377" y="4821"/>
                        </a:cubicBezTo>
                        <a:cubicBezTo>
                          <a:pt x="196198" y="43386"/>
                          <a:pt x="178522" y="83558"/>
                          <a:pt x="144777" y="102841"/>
                        </a:cubicBezTo>
                        <a:cubicBezTo>
                          <a:pt x="128708" y="112482"/>
                          <a:pt x="107818" y="117303"/>
                          <a:pt x="88536" y="114089"/>
                        </a:cubicBezTo>
                        <a:cubicBezTo>
                          <a:pt x="69253" y="110876"/>
                          <a:pt x="53184" y="98020"/>
                          <a:pt x="41936" y="83558"/>
                        </a:cubicBezTo>
                        <a:cubicBezTo>
                          <a:pt x="25867" y="65883"/>
                          <a:pt x="17833" y="41779"/>
                          <a:pt x="11405" y="19283"/>
                        </a:cubicBezTo>
                        <a:cubicBezTo>
                          <a:pt x="9798" y="12855"/>
                          <a:pt x="-1450" y="16069"/>
                          <a:pt x="157" y="22496"/>
                        </a:cubicBezTo>
                        <a:cubicBezTo>
                          <a:pt x="11405" y="64276"/>
                          <a:pt x="33902" y="109269"/>
                          <a:pt x="78894" y="123731"/>
                        </a:cubicBezTo>
                        <a:cubicBezTo>
                          <a:pt x="120674" y="136586"/>
                          <a:pt x="165667" y="110876"/>
                          <a:pt x="186556" y="75524"/>
                        </a:cubicBezTo>
                        <a:cubicBezTo>
                          <a:pt x="199411" y="53027"/>
                          <a:pt x="205839" y="28924"/>
                          <a:pt x="202625" y="4821"/>
                        </a:cubicBezTo>
                        <a:close/>
                      </a:path>
                    </a:pathLst>
                  </a:custGeom>
                  <a:solidFill>
                    <a:srgbClr val="080808"/>
                  </a:solidFill>
                  <a:ln w="16064" cap="flat">
                    <a:noFill/>
                    <a:prstDash val="solid"/>
                    <a:miter/>
                  </a:ln>
                </p:spPr>
                <p:txBody>
                  <a:bodyPr rtlCol="0" anchor="ctr"/>
                  <a:lstStyle/>
                  <a:p>
                    <a:endParaRPr lang="en-US"/>
                  </a:p>
                </p:txBody>
              </p:sp>
              <p:sp>
                <p:nvSpPr>
                  <p:cNvPr id="152" name="รูปแบบอิสระ: รูปร่าง 151">
                    <a:extLst>
                      <a:ext uri="{FF2B5EF4-FFF2-40B4-BE49-F238E27FC236}">
                        <a16:creationId xmlns:a16="http://schemas.microsoft.com/office/drawing/2014/main" xmlns="" id="{28A744E8-8EA3-4225-B136-2AC50CD37FD4}"/>
                      </a:ext>
                    </a:extLst>
                  </p:cNvPr>
                  <p:cNvSpPr/>
                  <p:nvPr/>
                </p:nvSpPr>
                <p:spPr>
                  <a:xfrm>
                    <a:off x="3474471" y="1684965"/>
                    <a:ext cx="213338" cy="137251"/>
                  </a:xfrm>
                  <a:custGeom>
                    <a:avLst/>
                    <a:gdLst>
                      <a:gd name="connsiteX0" fmla="*/ 108071 w 213338"/>
                      <a:gd name="connsiteY0" fmla="*/ 137252 h 137251"/>
                      <a:gd name="connsiteX1" fmla="*/ 82361 w 213338"/>
                      <a:gd name="connsiteY1" fmla="*/ 134038 h 137251"/>
                      <a:gd name="connsiteX2" fmla="*/ 409 w 213338"/>
                      <a:gd name="connsiteY2" fmla="*/ 29590 h 137251"/>
                      <a:gd name="connsiteX3" fmla="*/ 8444 w 213338"/>
                      <a:gd name="connsiteY3" fmla="*/ 15128 h 137251"/>
                      <a:gd name="connsiteX4" fmla="*/ 22906 w 213338"/>
                      <a:gd name="connsiteY4" fmla="*/ 23162 h 137251"/>
                      <a:gd name="connsiteX5" fmla="*/ 51830 w 213338"/>
                      <a:gd name="connsiteY5" fmla="*/ 85831 h 137251"/>
                      <a:gd name="connsiteX6" fmla="*/ 95216 w 213338"/>
                      <a:gd name="connsiteY6" fmla="*/ 113148 h 137251"/>
                      <a:gd name="connsiteX7" fmla="*/ 146637 w 213338"/>
                      <a:gd name="connsiteY7" fmla="*/ 103507 h 137251"/>
                      <a:gd name="connsiteX8" fmla="*/ 190023 w 213338"/>
                      <a:gd name="connsiteY8" fmla="*/ 11914 h 137251"/>
                      <a:gd name="connsiteX9" fmla="*/ 194844 w 213338"/>
                      <a:gd name="connsiteY9" fmla="*/ 2272 h 137251"/>
                      <a:gd name="connsiteX10" fmla="*/ 206092 w 213338"/>
                      <a:gd name="connsiteY10" fmla="*/ 666 h 137251"/>
                      <a:gd name="connsiteX11" fmla="*/ 212519 w 213338"/>
                      <a:gd name="connsiteY11" fmla="*/ 10307 h 137251"/>
                      <a:gd name="connsiteX12" fmla="*/ 196450 w 213338"/>
                      <a:gd name="connsiteY12" fmla="*/ 82617 h 137251"/>
                      <a:gd name="connsiteX13" fmla="*/ 108071 w 213338"/>
                      <a:gd name="connsiteY13" fmla="*/ 137252 h 137251"/>
                      <a:gd name="connsiteX14" fmla="*/ 202878 w 213338"/>
                      <a:gd name="connsiteY14" fmla="*/ 10307 h 137251"/>
                      <a:gd name="connsiteX15" fmla="*/ 202878 w 213338"/>
                      <a:gd name="connsiteY15" fmla="*/ 10307 h 137251"/>
                      <a:gd name="connsiteX16" fmla="*/ 202878 w 213338"/>
                      <a:gd name="connsiteY16" fmla="*/ 10307 h 137251"/>
                      <a:gd name="connsiteX17" fmla="*/ 202878 w 213338"/>
                      <a:gd name="connsiteY17" fmla="*/ 10307 h 137251"/>
                      <a:gd name="connsiteX18" fmla="*/ 202878 w 213338"/>
                      <a:gd name="connsiteY18" fmla="*/ 10307 h 137251"/>
                      <a:gd name="connsiteX19" fmla="*/ 207699 w 213338"/>
                      <a:gd name="connsiteY19" fmla="*/ 10307 h 137251"/>
                      <a:gd name="connsiteX20" fmla="*/ 202878 w 213338"/>
                      <a:gd name="connsiteY20" fmla="*/ 10307 h 13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38" h="137251">
                        <a:moveTo>
                          <a:pt x="108071" y="137252"/>
                        </a:moveTo>
                        <a:cubicBezTo>
                          <a:pt x="100037" y="137252"/>
                          <a:pt x="92002" y="135645"/>
                          <a:pt x="82361" y="134038"/>
                        </a:cubicBezTo>
                        <a:cubicBezTo>
                          <a:pt x="43795" y="122789"/>
                          <a:pt x="14872" y="87438"/>
                          <a:pt x="409" y="29590"/>
                        </a:cubicBezTo>
                        <a:cubicBezTo>
                          <a:pt x="-1197" y="23162"/>
                          <a:pt x="2016" y="16735"/>
                          <a:pt x="8444" y="15128"/>
                        </a:cubicBezTo>
                        <a:cubicBezTo>
                          <a:pt x="14872" y="13521"/>
                          <a:pt x="21299" y="16735"/>
                          <a:pt x="22906" y="23162"/>
                        </a:cubicBezTo>
                        <a:cubicBezTo>
                          <a:pt x="27727" y="42445"/>
                          <a:pt x="35761" y="66548"/>
                          <a:pt x="51830" y="85831"/>
                        </a:cubicBezTo>
                        <a:cubicBezTo>
                          <a:pt x="59864" y="95472"/>
                          <a:pt x="75933" y="109934"/>
                          <a:pt x="95216" y="113148"/>
                        </a:cubicBezTo>
                        <a:cubicBezTo>
                          <a:pt x="111285" y="116362"/>
                          <a:pt x="130568" y="113148"/>
                          <a:pt x="146637" y="103507"/>
                        </a:cubicBezTo>
                        <a:cubicBezTo>
                          <a:pt x="177168" y="85831"/>
                          <a:pt x="194844" y="48872"/>
                          <a:pt x="190023" y="11914"/>
                        </a:cubicBezTo>
                        <a:cubicBezTo>
                          <a:pt x="190023" y="8700"/>
                          <a:pt x="191630" y="3879"/>
                          <a:pt x="194844" y="2272"/>
                        </a:cubicBezTo>
                        <a:cubicBezTo>
                          <a:pt x="198057" y="666"/>
                          <a:pt x="202878" y="-941"/>
                          <a:pt x="206092" y="666"/>
                        </a:cubicBezTo>
                        <a:cubicBezTo>
                          <a:pt x="209306" y="2272"/>
                          <a:pt x="212519" y="5486"/>
                          <a:pt x="212519" y="10307"/>
                        </a:cubicBezTo>
                        <a:cubicBezTo>
                          <a:pt x="215733" y="36017"/>
                          <a:pt x="209306" y="61727"/>
                          <a:pt x="196450" y="82617"/>
                        </a:cubicBezTo>
                        <a:cubicBezTo>
                          <a:pt x="180381" y="111541"/>
                          <a:pt x="146637" y="137252"/>
                          <a:pt x="108071" y="137252"/>
                        </a:cubicBezTo>
                        <a:close/>
                        <a:moveTo>
                          <a:pt x="202878" y="10307"/>
                        </a:moveTo>
                        <a:lnTo>
                          <a:pt x="202878" y="10307"/>
                        </a:lnTo>
                        <a:cubicBezTo>
                          <a:pt x="201271" y="10307"/>
                          <a:pt x="201271" y="10307"/>
                          <a:pt x="202878" y="10307"/>
                        </a:cubicBezTo>
                        <a:close/>
                        <a:moveTo>
                          <a:pt x="202878" y="10307"/>
                        </a:moveTo>
                        <a:cubicBezTo>
                          <a:pt x="202878" y="10307"/>
                          <a:pt x="202878" y="10307"/>
                          <a:pt x="202878" y="10307"/>
                        </a:cubicBezTo>
                        <a:lnTo>
                          <a:pt x="207699" y="10307"/>
                        </a:lnTo>
                        <a:lnTo>
                          <a:pt x="202878" y="10307"/>
                        </a:lnTo>
                        <a:close/>
                      </a:path>
                    </a:pathLst>
                  </a:custGeom>
                  <a:solidFill>
                    <a:srgbClr val="080808"/>
                  </a:solidFill>
                  <a:ln w="16064" cap="flat">
                    <a:noFill/>
                    <a:prstDash val="solid"/>
                    <a:miter/>
                  </a:ln>
                </p:spPr>
                <p:txBody>
                  <a:bodyPr rtlCol="0" anchor="ctr"/>
                  <a:lstStyle/>
                  <a:p>
                    <a:endParaRPr lang="en-US"/>
                  </a:p>
                </p:txBody>
              </p:sp>
            </p:grpSp>
            <p:sp>
              <p:nvSpPr>
                <p:cNvPr id="153" name="รูปแบบอิสระ: รูปร่าง 152">
                  <a:extLst>
                    <a:ext uri="{FF2B5EF4-FFF2-40B4-BE49-F238E27FC236}">
                      <a16:creationId xmlns:a16="http://schemas.microsoft.com/office/drawing/2014/main" xmlns="" id="{0A0CE7F8-4A85-4F32-A935-DE8D2BBC23CE}"/>
                    </a:ext>
                  </a:extLst>
                </p:cNvPr>
                <p:cNvSpPr/>
                <p:nvPr/>
              </p:nvSpPr>
              <p:spPr>
                <a:xfrm>
                  <a:off x="3791438" y="1339747"/>
                  <a:ext cx="87190" cy="31342"/>
                </a:xfrm>
                <a:custGeom>
                  <a:avLst/>
                  <a:gdLst>
                    <a:gd name="connsiteX0" fmla="*/ 80345 w 87190"/>
                    <a:gd name="connsiteY0" fmla="*/ 10043 h 31342"/>
                    <a:gd name="connsiteX1" fmla="*/ 11248 w 87190"/>
                    <a:gd name="connsiteY1" fmla="*/ 402 h 31342"/>
                    <a:gd name="connsiteX2" fmla="*/ 0 w 87190"/>
                    <a:gd name="connsiteY2" fmla="*/ 11650 h 31342"/>
                    <a:gd name="connsiteX3" fmla="*/ 11248 w 87190"/>
                    <a:gd name="connsiteY3" fmla="*/ 22898 h 31342"/>
                    <a:gd name="connsiteX4" fmla="*/ 73917 w 87190"/>
                    <a:gd name="connsiteY4" fmla="*/ 30933 h 31342"/>
                    <a:gd name="connsiteX5" fmla="*/ 86772 w 87190"/>
                    <a:gd name="connsiteY5" fmla="*/ 22898 h 31342"/>
                    <a:gd name="connsiteX6" fmla="*/ 80345 w 87190"/>
                    <a:gd name="connsiteY6" fmla="*/ 10043 h 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90" h="31342">
                      <a:moveTo>
                        <a:pt x="80345" y="10043"/>
                      </a:moveTo>
                      <a:cubicBezTo>
                        <a:pt x="59455" y="2009"/>
                        <a:pt x="35352" y="-1205"/>
                        <a:pt x="11248" y="402"/>
                      </a:cubicBezTo>
                      <a:cubicBezTo>
                        <a:pt x="4821" y="402"/>
                        <a:pt x="0" y="5222"/>
                        <a:pt x="0" y="11650"/>
                      </a:cubicBezTo>
                      <a:cubicBezTo>
                        <a:pt x="0" y="16471"/>
                        <a:pt x="4821" y="22898"/>
                        <a:pt x="11248" y="22898"/>
                      </a:cubicBezTo>
                      <a:cubicBezTo>
                        <a:pt x="33745" y="19684"/>
                        <a:pt x="53028" y="22898"/>
                        <a:pt x="73917" y="30933"/>
                      </a:cubicBezTo>
                      <a:cubicBezTo>
                        <a:pt x="78738" y="32540"/>
                        <a:pt x="86772" y="29326"/>
                        <a:pt x="86772" y="22898"/>
                      </a:cubicBezTo>
                      <a:cubicBezTo>
                        <a:pt x="88379" y="16471"/>
                        <a:pt x="85165" y="11650"/>
                        <a:pt x="80345" y="10043"/>
                      </a:cubicBezTo>
                      <a:close/>
                    </a:path>
                  </a:pathLst>
                </a:custGeom>
                <a:solidFill>
                  <a:srgbClr val="080808"/>
                </a:solidFill>
                <a:ln w="16064" cap="flat">
                  <a:noFill/>
                  <a:prstDash val="solid"/>
                  <a:miter/>
                </a:ln>
              </p:spPr>
              <p:txBody>
                <a:bodyPr rtlCol="0" anchor="ctr"/>
                <a:lstStyle/>
                <a:p>
                  <a:endParaRPr lang="en-US"/>
                </a:p>
              </p:txBody>
            </p:sp>
            <p:sp>
              <p:nvSpPr>
                <p:cNvPr id="154" name="รูปแบบอิสระ: รูปร่าง 153">
                  <a:extLst>
                    <a:ext uri="{FF2B5EF4-FFF2-40B4-BE49-F238E27FC236}">
                      <a16:creationId xmlns:a16="http://schemas.microsoft.com/office/drawing/2014/main" xmlns="" id="{37D8F4D6-E808-4C55-9D89-A2C101D2F9D2}"/>
                    </a:ext>
                  </a:extLst>
                </p:cNvPr>
                <p:cNvSpPr/>
                <p:nvPr/>
              </p:nvSpPr>
              <p:spPr>
                <a:xfrm>
                  <a:off x="3318947" y="1326329"/>
                  <a:ext cx="84033" cy="36380"/>
                </a:xfrm>
                <a:custGeom>
                  <a:avLst/>
                  <a:gdLst>
                    <a:gd name="connsiteX0" fmla="*/ 75589 w 84033"/>
                    <a:gd name="connsiteY0" fmla="*/ 964 h 36380"/>
                    <a:gd name="connsiteX1" fmla="*/ 4886 w 84033"/>
                    <a:gd name="connsiteY1" fmla="*/ 15426 h 36380"/>
                    <a:gd name="connsiteX2" fmla="*/ 1672 w 84033"/>
                    <a:gd name="connsiteY2" fmla="*/ 31495 h 36380"/>
                    <a:gd name="connsiteX3" fmla="*/ 17741 w 84033"/>
                    <a:gd name="connsiteY3" fmla="*/ 34709 h 36380"/>
                    <a:gd name="connsiteX4" fmla="*/ 19348 w 84033"/>
                    <a:gd name="connsiteY4" fmla="*/ 33102 h 36380"/>
                    <a:gd name="connsiteX5" fmla="*/ 22562 w 84033"/>
                    <a:gd name="connsiteY5" fmla="*/ 31495 h 36380"/>
                    <a:gd name="connsiteX6" fmla="*/ 28989 w 84033"/>
                    <a:gd name="connsiteY6" fmla="*/ 28281 h 36380"/>
                    <a:gd name="connsiteX7" fmla="*/ 37024 w 84033"/>
                    <a:gd name="connsiteY7" fmla="*/ 25068 h 36380"/>
                    <a:gd name="connsiteX8" fmla="*/ 38630 w 84033"/>
                    <a:gd name="connsiteY8" fmla="*/ 25068 h 36380"/>
                    <a:gd name="connsiteX9" fmla="*/ 40237 w 84033"/>
                    <a:gd name="connsiteY9" fmla="*/ 25068 h 36380"/>
                    <a:gd name="connsiteX10" fmla="*/ 40237 w 84033"/>
                    <a:gd name="connsiteY10" fmla="*/ 25068 h 36380"/>
                    <a:gd name="connsiteX11" fmla="*/ 41844 w 84033"/>
                    <a:gd name="connsiteY11" fmla="*/ 25068 h 36380"/>
                    <a:gd name="connsiteX12" fmla="*/ 56306 w 84033"/>
                    <a:gd name="connsiteY12" fmla="*/ 23461 h 36380"/>
                    <a:gd name="connsiteX13" fmla="*/ 59520 w 84033"/>
                    <a:gd name="connsiteY13" fmla="*/ 23461 h 36380"/>
                    <a:gd name="connsiteX14" fmla="*/ 62734 w 84033"/>
                    <a:gd name="connsiteY14" fmla="*/ 23461 h 36380"/>
                    <a:gd name="connsiteX15" fmla="*/ 70768 w 84033"/>
                    <a:gd name="connsiteY15" fmla="*/ 25068 h 36380"/>
                    <a:gd name="connsiteX16" fmla="*/ 83624 w 84033"/>
                    <a:gd name="connsiteY16" fmla="*/ 15426 h 36380"/>
                    <a:gd name="connsiteX17" fmla="*/ 75589 w 84033"/>
                    <a:gd name="connsiteY17" fmla="*/ 964 h 3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33" h="36380">
                      <a:moveTo>
                        <a:pt x="75589" y="964"/>
                      </a:moveTo>
                      <a:cubicBezTo>
                        <a:pt x="51486" y="-2250"/>
                        <a:pt x="25776" y="2571"/>
                        <a:pt x="4886" y="15426"/>
                      </a:cubicBezTo>
                      <a:cubicBezTo>
                        <a:pt x="65" y="18640"/>
                        <a:pt x="-1542" y="26674"/>
                        <a:pt x="1672" y="31495"/>
                      </a:cubicBezTo>
                      <a:cubicBezTo>
                        <a:pt x="4886" y="36316"/>
                        <a:pt x="11313" y="37923"/>
                        <a:pt x="17741" y="34709"/>
                      </a:cubicBezTo>
                      <a:cubicBezTo>
                        <a:pt x="17741" y="34709"/>
                        <a:pt x="20955" y="33102"/>
                        <a:pt x="19348" y="33102"/>
                      </a:cubicBezTo>
                      <a:cubicBezTo>
                        <a:pt x="20955" y="33102"/>
                        <a:pt x="20955" y="31495"/>
                        <a:pt x="22562" y="31495"/>
                      </a:cubicBezTo>
                      <a:cubicBezTo>
                        <a:pt x="24169" y="29888"/>
                        <a:pt x="27382" y="29888"/>
                        <a:pt x="28989" y="28281"/>
                      </a:cubicBezTo>
                      <a:cubicBezTo>
                        <a:pt x="30596" y="26674"/>
                        <a:pt x="33810" y="26674"/>
                        <a:pt x="37024" y="25068"/>
                      </a:cubicBezTo>
                      <a:cubicBezTo>
                        <a:pt x="37024" y="25068"/>
                        <a:pt x="38630" y="25068"/>
                        <a:pt x="38630" y="25068"/>
                      </a:cubicBezTo>
                      <a:cubicBezTo>
                        <a:pt x="38630" y="25068"/>
                        <a:pt x="40237" y="25068"/>
                        <a:pt x="40237" y="25068"/>
                      </a:cubicBezTo>
                      <a:cubicBezTo>
                        <a:pt x="40237" y="25068"/>
                        <a:pt x="40237" y="25068"/>
                        <a:pt x="40237" y="25068"/>
                      </a:cubicBezTo>
                      <a:cubicBezTo>
                        <a:pt x="40237" y="25068"/>
                        <a:pt x="41844" y="25068"/>
                        <a:pt x="41844" y="25068"/>
                      </a:cubicBezTo>
                      <a:cubicBezTo>
                        <a:pt x="46665" y="23461"/>
                        <a:pt x="51486" y="23461"/>
                        <a:pt x="56306" y="23461"/>
                      </a:cubicBezTo>
                      <a:cubicBezTo>
                        <a:pt x="57913" y="23461"/>
                        <a:pt x="57913" y="23461"/>
                        <a:pt x="59520" y="23461"/>
                      </a:cubicBezTo>
                      <a:cubicBezTo>
                        <a:pt x="57913" y="23461"/>
                        <a:pt x="61127" y="23461"/>
                        <a:pt x="62734" y="23461"/>
                      </a:cubicBezTo>
                      <a:cubicBezTo>
                        <a:pt x="65948" y="23461"/>
                        <a:pt x="67555" y="23461"/>
                        <a:pt x="70768" y="25068"/>
                      </a:cubicBezTo>
                      <a:cubicBezTo>
                        <a:pt x="77196" y="26674"/>
                        <a:pt x="82017" y="21854"/>
                        <a:pt x="83624" y="15426"/>
                      </a:cubicBezTo>
                      <a:cubicBezTo>
                        <a:pt x="85231" y="8999"/>
                        <a:pt x="82017" y="2571"/>
                        <a:pt x="75589" y="964"/>
                      </a:cubicBezTo>
                      <a:close/>
                    </a:path>
                  </a:pathLst>
                </a:custGeom>
                <a:solidFill>
                  <a:srgbClr val="080808"/>
                </a:solidFill>
                <a:ln w="16064" cap="flat">
                  <a:noFill/>
                  <a:prstDash val="solid"/>
                  <a:miter/>
                </a:ln>
              </p:spPr>
              <p:txBody>
                <a:bodyPr rtlCol="0" anchor="ctr"/>
                <a:lstStyle/>
                <a:p>
                  <a:endParaRPr lang="en-US"/>
                </a:p>
              </p:txBody>
            </p:sp>
            <p:sp>
              <p:nvSpPr>
                <p:cNvPr id="155" name="รูปแบบอิสระ: รูปร่าง 154">
                  <a:extLst>
                    <a:ext uri="{FF2B5EF4-FFF2-40B4-BE49-F238E27FC236}">
                      <a16:creationId xmlns:a16="http://schemas.microsoft.com/office/drawing/2014/main" xmlns="" id="{74D62A53-E1DD-4E86-B6CA-E188A8812594}"/>
                    </a:ext>
                  </a:extLst>
                </p:cNvPr>
                <p:cNvSpPr/>
                <p:nvPr/>
              </p:nvSpPr>
              <p:spPr>
                <a:xfrm>
                  <a:off x="3372968" y="524184"/>
                  <a:ext cx="525211" cy="317276"/>
                </a:xfrm>
                <a:custGeom>
                  <a:avLst/>
                  <a:gdLst>
                    <a:gd name="connsiteX0" fmla="*/ 498815 w 525211"/>
                    <a:gd name="connsiteY0" fmla="*/ 216593 h 317276"/>
                    <a:gd name="connsiteX1" fmla="*/ 450609 w 525211"/>
                    <a:gd name="connsiteY1" fmla="*/ 218200 h 317276"/>
                    <a:gd name="connsiteX2" fmla="*/ 397581 w 525211"/>
                    <a:gd name="connsiteY2" fmla="*/ 231055 h 317276"/>
                    <a:gd name="connsiteX3" fmla="*/ 357409 w 525211"/>
                    <a:gd name="connsiteY3" fmla="*/ 245518 h 317276"/>
                    <a:gd name="connsiteX4" fmla="*/ 400795 w 525211"/>
                    <a:gd name="connsiteY4" fmla="*/ 210166 h 317276"/>
                    <a:gd name="connsiteX5" fmla="*/ 455429 w 525211"/>
                    <a:gd name="connsiteY5" fmla="*/ 128214 h 317276"/>
                    <a:gd name="connsiteX6" fmla="*/ 426505 w 525211"/>
                    <a:gd name="connsiteY6" fmla="*/ 89649 h 317276"/>
                    <a:gd name="connsiteX7" fmla="*/ 378298 w 525211"/>
                    <a:gd name="connsiteY7" fmla="*/ 97683 h 317276"/>
                    <a:gd name="connsiteX8" fmla="*/ 342947 w 525211"/>
                    <a:gd name="connsiteY8" fmla="*/ 134642 h 317276"/>
                    <a:gd name="connsiteX9" fmla="*/ 312416 w 525211"/>
                    <a:gd name="connsiteY9" fmla="*/ 182849 h 317276"/>
                    <a:gd name="connsiteX10" fmla="*/ 289919 w 525211"/>
                    <a:gd name="connsiteY10" fmla="*/ 224628 h 317276"/>
                    <a:gd name="connsiteX11" fmla="*/ 291526 w 525211"/>
                    <a:gd name="connsiteY11" fmla="*/ 139463 h 317276"/>
                    <a:gd name="connsiteX12" fmla="*/ 286705 w 525211"/>
                    <a:gd name="connsiteY12" fmla="*/ 68759 h 317276"/>
                    <a:gd name="connsiteX13" fmla="*/ 269030 w 525211"/>
                    <a:gd name="connsiteY13" fmla="*/ 17339 h 317276"/>
                    <a:gd name="connsiteX14" fmla="*/ 179044 w 525211"/>
                    <a:gd name="connsiteY14" fmla="*/ 41442 h 317276"/>
                    <a:gd name="connsiteX15" fmla="*/ 177437 w 525211"/>
                    <a:gd name="connsiteY15" fmla="*/ 104111 h 317276"/>
                    <a:gd name="connsiteX16" fmla="*/ 188685 w 525211"/>
                    <a:gd name="connsiteY16" fmla="*/ 169994 h 317276"/>
                    <a:gd name="connsiteX17" fmla="*/ 214395 w 525211"/>
                    <a:gd name="connsiteY17" fmla="*/ 251945 h 317276"/>
                    <a:gd name="connsiteX18" fmla="*/ 145299 w 525211"/>
                    <a:gd name="connsiteY18" fmla="*/ 179635 h 317276"/>
                    <a:gd name="connsiteX19" fmla="*/ 101913 w 525211"/>
                    <a:gd name="connsiteY19" fmla="*/ 137856 h 317276"/>
                    <a:gd name="connsiteX20" fmla="*/ 45671 w 525211"/>
                    <a:gd name="connsiteY20" fmla="*/ 108932 h 317276"/>
                    <a:gd name="connsiteX21" fmla="*/ 2285 w 525211"/>
                    <a:gd name="connsiteY21" fmla="*/ 141069 h 317276"/>
                    <a:gd name="connsiteX22" fmla="*/ 15141 w 525211"/>
                    <a:gd name="connsiteY22" fmla="*/ 195704 h 317276"/>
                    <a:gd name="connsiteX23" fmla="*/ 105126 w 525211"/>
                    <a:gd name="connsiteY23" fmla="*/ 269621 h 317276"/>
                    <a:gd name="connsiteX24" fmla="*/ 230464 w 525211"/>
                    <a:gd name="connsiteY24" fmla="*/ 314614 h 317276"/>
                    <a:gd name="connsiteX25" fmla="*/ 243319 w 525211"/>
                    <a:gd name="connsiteY25" fmla="*/ 313007 h 317276"/>
                    <a:gd name="connsiteX26" fmla="*/ 262602 w 525211"/>
                    <a:gd name="connsiteY26" fmla="*/ 313007 h 317276"/>
                    <a:gd name="connsiteX27" fmla="*/ 269030 w 525211"/>
                    <a:gd name="connsiteY27" fmla="*/ 316221 h 317276"/>
                    <a:gd name="connsiteX28" fmla="*/ 280278 w 525211"/>
                    <a:gd name="connsiteY28" fmla="*/ 316221 h 317276"/>
                    <a:gd name="connsiteX29" fmla="*/ 310809 w 525211"/>
                    <a:gd name="connsiteY29" fmla="*/ 314614 h 317276"/>
                    <a:gd name="connsiteX30" fmla="*/ 326878 w 525211"/>
                    <a:gd name="connsiteY30" fmla="*/ 308186 h 317276"/>
                    <a:gd name="connsiteX31" fmla="*/ 386333 w 525211"/>
                    <a:gd name="connsiteY31" fmla="*/ 306579 h 317276"/>
                    <a:gd name="connsiteX32" fmla="*/ 447395 w 525211"/>
                    <a:gd name="connsiteY32" fmla="*/ 304973 h 317276"/>
                    <a:gd name="connsiteX33" fmla="*/ 497209 w 525211"/>
                    <a:gd name="connsiteY33" fmla="*/ 293724 h 317276"/>
                    <a:gd name="connsiteX34" fmla="*/ 498815 w 525211"/>
                    <a:gd name="connsiteY34" fmla="*/ 216593 h 31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5211" h="317276">
                      <a:moveTo>
                        <a:pt x="498815" y="216593"/>
                      </a:moveTo>
                      <a:cubicBezTo>
                        <a:pt x="482746" y="211773"/>
                        <a:pt x="466677" y="214987"/>
                        <a:pt x="450609" y="218200"/>
                      </a:cubicBezTo>
                      <a:cubicBezTo>
                        <a:pt x="432933" y="221414"/>
                        <a:pt x="415257" y="226235"/>
                        <a:pt x="397581" y="231055"/>
                      </a:cubicBezTo>
                      <a:cubicBezTo>
                        <a:pt x="384726" y="235876"/>
                        <a:pt x="370264" y="239090"/>
                        <a:pt x="357409" y="245518"/>
                      </a:cubicBezTo>
                      <a:cubicBezTo>
                        <a:pt x="371871" y="234269"/>
                        <a:pt x="386333" y="223021"/>
                        <a:pt x="400795" y="210166"/>
                      </a:cubicBezTo>
                      <a:cubicBezTo>
                        <a:pt x="426505" y="189276"/>
                        <a:pt x="458643" y="166780"/>
                        <a:pt x="455429" y="128214"/>
                      </a:cubicBezTo>
                      <a:cubicBezTo>
                        <a:pt x="453822" y="110538"/>
                        <a:pt x="444181" y="96076"/>
                        <a:pt x="426505" y="89649"/>
                      </a:cubicBezTo>
                      <a:cubicBezTo>
                        <a:pt x="410436" y="83221"/>
                        <a:pt x="392760" y="88042"/>
                        <a:pt x="378298" y="97683"/>
                      </a:cubicBezTo>
                      <a:cubicBezTo>
                        <a:pt x="363836" y="107325"/>
                        <a:pt x="352588" y="120180"/>
                        <a:pt x="342947" y="134642"/>
                      </a:cubicBezTo>
                      <a:cubicBezTo>
                        <a:pt x="331699" y="150711"/>
                        <a:pt x="322057" y="165173"/>
                        <a:pt x="312416" y="182849"/>
                      </a:cubicBezTo>
                      <a:cubicBezTo>
                        <a:pt x="304381" y="197311"/>
                        <a:pt x="296347" y="210166"/>
                        <a:pt x="289919" y="224628"/>
                      </a:cubicBezTo>
                      <a:cubicBezTo>
                        <a:pt x="291526" y="195704"/>
                        <a:pt x="291526" y="168387"/>
                        <a:pt x="291526" y="139463"/>
                      </a:cubicBezTo>
                      <a:cubicBezTo>
                        <a:pt x="291526" y="115359"/>
                        <a:pt x="289919" y="92863"/>
                        <a:pt x="286705" y="68759"/>
                      </a:cubicBezTo>
                      <a:cubicBezTo>
                        <a:pt x="285099" y="51083"/>
                        <a:pt x="281885" y="31801"/>
                        <a:pt x="269030" y="17339"/>
                      </a:cubicBezTo>
                      <a:cubicBezTo>
                        <a:pt x="240106" y="-18013"/>
                        <a:pt x="191899" y="6090"/>
                        <a:pt x="179044" y="41442"/>
                      </a:cubicBezTo>
                      <a:cubicBezTo>
                        <a:pt x="172616" y="62332"/>
                        <a:pt x="174223" y="83221"/>
                        <a:pt x="177437" y="104111"/>
                      </a:cubicBezTo>
                      <a:cubicBezTo>
                        <a:pt x="180651" y="126607"/>
                        <a:pt x="183864" y="147497"/>
                        <a:pt x="188685" y="169994"/>
                      </a:cubicBezTo>
                      <a:cubicBezTo>
                        <a:pt x="195113" y="198918"/>
                        <a:pt x="204754" y="226235"/>
                        <a:pt x="214395" y="251945"/>
                      </a:cubicBezTo>
                      <a:cubicBezTo>
                        <a:pt x="191899" y="227842"/>
                        <a:pt x="169402" y="203738"/>
                        <a:pt x="145299" y="179635"/>
                      </a:cubicBezTo>
                      <a:cubicBezTo>
                        <a:pt x="130837" y="165173"/>
                        <a:pt x="117982" y="150711"/>
                        <a:pt x="101913" y="137856"/>
                      </a:cubicBezTo>
                      <a:cubicBezTo>
                        <a:pt x="85844" y="125001"/>
                        <a:pt x="66561" y="110538"/>
                        <a:pt x="45671" y="108932"/>
                      </a:cubicBezTo>
                      <a:cubicBezTo>
                        <a:pt x="24782" y="107325"/>
                        <a:pt x="7106" y="121787"/>
                        <a:pt x="2285" y="141069"/>
                      </a:cubicBezTo>
                      <a:cubicBezTo>
                        <a:pt x="-4142" y="160352"/>
                        <a:pt x="3892" y="179635"/>
                        <a:pt x="15141" y="195704"/>
                      </a:cubicBezTo>
                      <a:cubicBezTo>
                        <a:pt x="37637" y="226235"/>
                        <a:pt x="72989" y="250338"/>
                        <a:pt x="105126" y="269621"/>
                      </a:cubicBezTo>
                      <a:cubicBezTo>
                        <a:pt x="143692" y="292117"/>
                        <a:pt x="185471" y="306579"/>
                        <a:pt x="230464" y="314614"/>
                      </a:cubicBezTo>
                      <a:cubicBezTo>
                        <a:pt x="235285" y="314614"/>
                        <a:pt x="240106" y="314614"/>
                        <a:pt x="243319" y="313007"/>
                      </a:cubicBezTo>
                      <a:cubicBezTo>
                        <a:pt x="249747" y="317828"/>
                        <a:pt x="256175" y="317828"/>
                        <a:pt x="262602" y="313007"/>
                      </a:cubicBezTo>
                      <a:cubicBezTo>
                        <a:pt x="264209" y="314614"/>
                        <a:pt x="267423" y="316221"/>
                        <a:pt x="269030" y="316221"/>
                      </a:cubicBezTo>
                      <a:cubicBezTo>
                        <a:pt x="272244" y="317828"/>
                        <a:pt x="277064" y="316221"/>
                        <a:pt x="280278" y="316221"/>
                      </a:cubicBezTo>
                      <a:cubicBezTo>
                        <a:pt x="289919" y="317828"/>
                        <a:pt x="299561" y="317828"/>
                        <a:pt x="310809" y="314614"/>
                      </a:cubicBezTo>
                      <a:cubicBezTo>
                        <a:pt x="317237" y="313007"/>
                        <a:pt x="322057" y="311400"/>
                        <a:pt x="326878" y="308186"/>
                      </a:cubicBezTo>
                      <a:cubicBezTo>
                        <a:pt x="346160" y="308186"/>
                        <a:pt x="367050" y="306579"/>
                        <a:pt x="386333" y="306579"/>
                      </a:cubicBezTo>
                      <a:cubicBezTo>
                        <a:pt x="407222" y="306579"/>
                        <a:pt x="426505" y="304973"/>
                        <a:pt x="447395" y="304973"/>
                      </a:cubicBezTo>
                      <a:cubicBezTo>
                        <a:pt x="465071" y="304973"/>
                        <a:pt x="482746" y="303366"/>
                        <a:pt x="497209" y="293724"/>
                      </a:cubicBezTo>
                      <a:cubicBezTo>
                        <a:pt x="530953" y="277655"/>
                        <a:pt x="537381" y="229449"/>
                        <a:pt x="498815" y="216593"/>
                      </a:cubicBezTo>
                      <a:close/>
                    </a:path>
                  </a:pathLst>
                </a:custGeom>
                <a:solidFill>
                  <a:srgbClr val="FBB03B"/>
                </a:solidFill>
                <a:ln w="48191" cap="rnd">
                  <a:solidFill>
                    <a:srgbClr val="534741"/>
                  </a:solidFill>
                  <a:prstDash val="solid"/>
                  <a:round/>
                </a:ln>
              </p:spPr>
              <p:txBody>
                <a:bodyPr rtlCol="0" anchor="ctr"/>
                <a:lstStyle/>
                <a:p>
                  <a:endParaRPr lang="en-US"/>
                </a:p>
              </p:txBody>
            </p:sp>
          </p:grpSp>
          <p:sp>
            <p:nvSpPr>
              <p:cNvPr id="156" name="รูปแบบอิสระ: รูปร่าง 155">
                <a:extLst>
                  <a:ext uri="{FF2B5EF4-FFF2-40B4-BE49-F238E27FC236}">
                    <a16:creationId xmlns:a16="http://schemas.microsoft.com/office/drawing/2014/main" xmlns="" id="{97EF950B-0FFB-4475-AD19-BD2C6E1C5D24}"/>
                  </a:ext>
                </a:extLst>
              </p:cNvPr>
              <p:cNvSpPr/>
              <p:nvPr/>
            </p:nvSpPr>
            <p:spPr>
              <a:xfrm>
                <a:off x="3811926" y="1650334"/>
                <a:ext cx="136987" cy="134372"/>
              </a:xfrm>
              <a:custGeom>
                <a:avLst/>
                <a:gdLst>
                  <a:gd name="connsiteX0" fmla="*/ 82353 w 136987"/>
                  <a:gd name="connsiteY0" fmla="*/ 1552 h 134372"/>
                  <a:gd name="connsiteX1" fmla="*/ 34146 w 136987"/>
                  <a:gd name="connsiteY1" fmla="*/ 7979 h 134372"/>
                  <a:gd name="connsiteX2" fmla="*/ 3615 w 136987"/>
                  <a:gd name="connsiteY2" fmla="*/ 44938 h 134372"/>
                  <a:gd name="connsiteX3" fmla="*/ 3615 w 136987"/>
                  <a:gd name="connsiteY3" fmla="*/ 85110 h 134372"/>
                  <a:gd name="connsiteX4" fmla="*/ 11650 w 136987"/>
                  <a:gd name="connsiteY4" fmla="*/ 102786 h 134372"/>
                  <a:gd name="connsiteX5" fmla="*/ 34146 w 136987"/>
                  <a:gd name="connsiteY5" fmla="*/ 125283 h 134372"/>
                  <a:gd name="connsiteX6" fmla="*/ 56643 w 136987"/>
                  <a:gd name="connsiteY6" fmla="*/ 131710 h 134372"/>
                  <a:gd name="connsiteX7" fmla="*/ 85567 w 136987"/>
                  <a:gd name="connsiteY7" fmla="*/ 133317 h 134372"/>
                  <a:gd name="connsiteX8" fmla="*/ 136988 w 136987"/>
                  <a:gd name="connsiteY8" fmla="*/ 65828 h 134372"/>
                  <a:gd name="connsiteX9" fmla="*/ 82353 w 136987"/>
                  <a:gd name="connsiteY9" fmla="*/ 1552 h 13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987" h="134372">
                    <a:moveTo>
                      <a:pt x="82353" y="1552"/>
                    </a:moveTo>
                    <a:cubicBezTo>
                      <a:pt x="66284" y="-1662"/>
                      <a:pt x="48608" y="-55"/>
                      <a:pt x="34146" y="7979"/>
                    </a:cubicBezTo>
                    <a:cubicBezTo>
                      <a:pt x="19684" y="16014"/>
                      <a:pt x="10043" y="28869"/>
                      <a:pt x="3615" y="44938"/>
                    </a:cubicBezTo>
                    <a:cubicBezTo>
                      <a:pt x="-1205" y="57793"/>
                      <a:pt x="-1205" y="72255"/>
                      <a:pt x="3615" y="85110"/>
                    </a:cubicBezTo>
                    <a:cubicBezTo>
                      <a:pt x="5222" y="91538"/>
                      <a:pt x="8436" y="97965"/>
                      <a:pt x="11650" y="102786"/>
                    </a:cubicBezTo>
                    <a:cubicBezTo>
                      <a:pt x="18078" y="112427"/>
                      <a:pt x="24505" y="117248"/>
                      <a:pt x="34146" y="125283"/>
                    </a:cubicBezTo>
                    <a:cubicBezTo>
                      <a:pt x="40574" y="130103"/>
                      <a:pt x="48608" y="131710"/>
                      <a:pt x="56643" y="131710"/>
                    </a:cubicBezTo>
                    <a:cubicBezTo>
                      <a:pt x="64677" y="134924"/>
                      <a:pt x="75926" y="134924"/>
                      <a:pt x="85567" y="133317"/>
                    </a:cubicBezTo>
                    <a:cubicBezTo>
                      <a:pt x="116098" y="126889"/>
                      <a:pt x="136988" y="96359"/>
                      <a:pt x="136988" y="65828"/>
                    </a:cubicBezTo>
                    <a:cubicBezTo>
                      <a:pt x="135381" y="36904"/>
                      <a:pt x="112884" y="7979"/>
                      <a:pt x="82353" y="1552"/>
                    </a:cubicBezTo>
                    <a:close/>
                  </a:path>
                </a:pathLst>
              </a:custGeom>
              <a:solidFill>
                <a:srgbClr val="F9B4C4"/>
              </a:solidFill>
              <a:ln w="16064" cap="flat">
                <a:noFill/>
                <a:prstDash val="solid"/>
                <a:miter/>
              </a:ln>
            </p:spPr>
            <p:txBody>
              <a:bodyPr rtlCol="0" anchor="ctr"/>
              <a:lstStyle/>
              <a:p>
                <a:endParaRPr lang="en-US"/>
              </a:p>
            </p:txBody>
          </p:sp>
          <p:sp>
            <p:nvSpPr>
              <p:cNvPr id="157" name="รูปแบบอิสระ: รูปร่าง 156">
                <a:extLst>
                  <a:ext uri="{FF2B5EF4-FFF2-40B4-BE49-F238E27FC236}">
                    <a16:creationId xmlns:a16="http://schemas.microsoft.com/office/drawing/2014/main" xmlns="" id="{05FCB859-C3AE-44A6-895C-E50DC384E58B}"/>
                  </a:ext>
                </a:extLst>
              </p:cNvPr>
              <p:cNvSpPr/>
              <p:nvPr/>
            </p:nvSpPr>
            <p:spPr>
              <a:xfrm>
                <a:off x="3208809" y="1645208"/>
                <a:ext cx="134509" cy="137143"/>
              </a:xfrm>
              <a:custGeom>
                <a:avLst/>
                <a:gdLst>
                  <a:gd name="connsiteX0" fmla="*/ 115023 w 134509"/>
                  <a:gd name="connsiteY0" fmla="*/ 22746 h 137143"/>
                  <a:gd name="connsiteX1" fmla="*/ 98954 w 134509"/>
                  <a:gd name="connsiteY1" fmla="*/ 9891 h 137143"/>
                  <a:gd name="connsiteX2" fmla="*/ 66816 w 134509"/>
                  <a:gd name="connsiteY2" fmla="*/ 250 h 137143"/>
                  <a:gd name="connsiteX3" fmla="*/ 34678 w 134509"/>
                  <a:gd name="connsiteY3" fmla="*/ 11498 h 137143"/>
                  <a:gd name="connsiteX4" fmla="*/ 33071 w 134509"/>
                  <a:gd name="connsiteY4" fmla="*/ 11498 h 137143"/>
                  <a:gd name="connsiteX5" fmla="*/ 2541 w 134509"/>
                  <a:gd name="connsiteY5" fmla="*/ 90236 h 137143"/>
                  <a:gd name="connsiteX6" fmla="*/ 82885 w 134509"/>
                  <a:gd name="connsiteY6" fmla="*/ 135229 h 137143"/>
                  <a:gd name="connsiteX7" fmla="*/ 134306 w 134509"/>
                  <a:gd name="connsiteY7" fmla="*/ 67739 h 137143"/>
                  <a:gd name="connsiteX8" fmla="*/ 115023 w 134509"/>
                  <a:gd name="connsiteY8" fmla="*/ 22746 h 13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09" h="137143">
                    <a:moveTo>
                      <a:pt x="115023" y="22746"/>
                    </a:moveTo>
                    <a:cubicBezTo>
                      <a:pt x="110202" y="17926"/>
                      <a:pt x="105382" y="13105"/>
                      <a:pt x="98954" y="9891"/>
                    </a:cubicBezTo>
                    <a:cubicBezTo>
                      <a:pt x="87706" y="3463"/>
                      <a:pt x="78065" y="1857"/>
                      <a:pt x="66816" y="250"/>
                    </a:cubicBezTo>
                    <a:cubicBezTo>
                      <a:pt x="57175" y="-1357"/>
                      <a:pt x="42713" y="5070"/>
                      <a:pt x="34678" y="11498"/>
                    </a:cubicBezTo>
                    <a:cubicBezTo>
                      <a:pt x="34678" y="11498"/>
                      <a:pt x="33071" y="11498"/>
                      <a:pt x="33071" y="11498"/>
                    </a:cubicBezTo>
                    <a:cubicBezTo>
                      <a:pt x="5754" y="25960"/>
                      <a:pt x="-5494" y="59705"/>
                      <a:pt x="2541" y="90236"/>
                    </a:cubicBezTo>
                    <a:cubicBezTo>
                      <a:pt x="12182" y="125587"/>
                      <a:pt x="49140" y="143263"/>
                      <a:pt x="82885" y="135229"/>
                    </a:cubicBezTo>
                    <a:cubicBezTo>
                      <a:pt x="113416" y="127194"/>
                      <a:pt x="134306" y="99877"/>
                      <a:pt x="134306" y="67739"/>
                    </a:cubicBezTo>
                    <a:cubicBezTo>
                      <a:pt x="135913" y="53277"/>
                      <a:pt x="127878" y="35601"/>
                      <a:pt x="115023" y="22746"/>
                    </a:cubicBezTo>
                    <a:close/>
                  </a:path>
                </a:pathLst>
              </a:custGeom>
              <a:solidFill>
                <a:srgbClr val="F9B4C4"/>
              </a:solidFill>
              <a:ln w="16064" cap="flat">
                <a:noFill/>
                <a:prstDash val="solid"/>
                <a:miter/>
              </a:ln>
            </p:spPr>
            <p:txBody>
              <a:bodyPr rtlCol="0" anchor="ctr"/>
              <a:lstStyle/>
              <a:p>
                <a:endParaRPr lang="en-US"/>
              </a:p>
            </p:txBody>
          </p:sp>
        </p:grpSp>
        <p:grpSp>
          <p:nvGrpSpPr>
            <p:cNvPr id="158" name="กราฟิก 5">
              <a:extLst>
                <a:ext uri="{FF2B5EF4-FFF2-40B4-BE49-F238E27FC236}">
                  <a16:creationId xmlns:a16="http://schemas.microsoft.com/office/drawing/2014/main" xmlns="" id="{470B6DE0-F5BD-4046-B21F-10CED58C4677}"/>
                </a:ext>
              </a:extLst>
            </p:cNvPr>
            <p:cNvGrpSpPr/>
            <p:nvPr/>
          </p:nvGrpSpPr>
          <p:grpSpPr>
            <a:xfrm>
              <a:off x="3064680" y="2398459"/>
              <a:ext cx="1117233" cy="773547"/>
              <a:chOff x="3064680" y="2398459"/>
              <a:chExt cx="1117233" cy="773547"/>
            </a:xfrm>
            <a:solidFill>
              <a:schemeClr val="accent1"/>
            </a:solidFill>
          </p:grpSpPr>
          <p:sp>
            <p:nvSpPr>
              <p:cNvPr id="159" name="รูปแบบอิสระ: รูปร่าง 158">
                <a:extLst>
                  <a:ext uri="{FF2B5EF4-FFF2-40B4-BE49-F238E27FC236}">
                    <a16:creationId xmlns:a16="http://schemas.microsoft.com/office/drawing/2014/main" xmlns="" id="{213024A2-24FC-4B3D-9D7E-71B3B2991DA4}"/>
                  </a:ext>
                </a:extLst>
              </p:cNvPr>
              <p:cNvSpPr/>
              <p:nvPr/>
            </p:nvSpPr>
            <p:spPr>
              <a:xfrm>
                <a:off x="3187247" y="2543711"/>
                <a:ext cx="827549" cy="628295"/>
              </a:xfrm>
              <a:custGeom>
                <a:avLst/>
                <a:gdLst>
                  <a:gd name="connsiteX0" fmla="*/ 0 w 827549"/>
                  <a:gd name="connsiteY0" fmla="*/ 0 h 628295"/>
                  <a:gd name="connsiteX1" fmla="*/ 65882 w 827549"/>
                  <a:gd name="connsiteY1" fmla="*/ 535095 h 628295"/>
                  <a:gd name="connsiteX2" fmla="*/ 403330 w 827549"/>
                  <a:gd name="connsiteY2" fmla="*/ 628295 h 628295"/>
                  <a:gd name="connsiteX3" fmla="*/ 758454 w 827549"/>
                  <a:gd name="connsiteY3" fmla="*/ 543130 h 628295"/>
                  <a:gd name="connsiteX4" fmla="*/ 827550 w 827549"/>
                  <a:gd name="connsiteY4" fmla="*/ 0 h 628295"/>
                  <a:gd name="connsiteX5" fmla="*/ 0 w 827549"/>
                  <a:gd name="connsiteY5" fmla="*/ 0 h 62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549" h="628295">
                    <a:moveTo>
                      <a:pt x="0" y="0"/>
                    </a:moveTo>
                    <a:cubicBezTo>
                      <a:pt x="0" y="0"/>
                      <a:pt x="24103" y="443502"/>
                      <a:pt x="65882" y="535095"/>
                    </a:cubicBezTo>
                    <a:cubicBezTo>
                      <a:pt x="107662" y="628295"/>
                      <a:pt x="319772" y="628295"/>
                      <a:pt x="403330" y="628295"/>
                    </a:cubicBezTo>
                    <a:cubicBezTo>
                      <a:pt x="528668" y="628295"/>
                      <a:pt x="716674" y="628295"/>
                      <a:pt x="758454" y="543130"/>
                    </a:cubicBezTo>
                    <a:cubicBezTo>
                      <a:pt x="795412" y="467606"/>
                      <a:pt x="824336" y="75524"/>
                      <a:pt x="827550" y="0"/>
                    </a:cubicBezTo>
                    <a:lnTo>
                      <a:pt x="0" y="0"/>
                    </a:lnTo>
                    <a:close/>
                  </a:path>
                </a:pathLst>
              </a:custGeom>
              <a:solidFill>
                <a:srgbClr val="A1C8E5"/>
              </a:solidFill>
              <a:ln w="16064" cap="flat">
                <a:noFill/>
                <a:prstDash val="solid"/>
                <a:miter/>
              </a:ln>
            </p:spPr>
            <p:txBody>
              <a:bodyPr rtlCol="0" anchor="ctr"/>
              <a:lstStyle/>
              <a:p>
                <a:endParaRPr lang="en-US"/>
              </a:p>
            </p:txBody>
          </p:sp>
          <p:sp>
            <p:nvSpPr>
              <p:cNvPr id="160" name="รูปแบบอิสระ: รูปร่าง 159">
                <a:extLst>
                  <a:ext uri="{FF2B5EF4-FFF2-40B4-BE49-F238E27FC236}">
                    <a16:creationId xmlns:a16="http://schemas.microsoft.com/office/drawing/2014/main" xmlns="" id="{3A10F16C-79C3-4C99-B162-829D4016702D}"/>
                  </a:ext>
                </a:extLst>
              </p:cNvPr>
              <p:cNvSpPr/>
              <p:nvPr/>
            </p:nvSpPr>
            <p:spPr>
              <a:xfrm>
                <a:off x="3285267" y="2770344"/>
                <a:ext cx="701141" cy="368984"/>
              </a:xfrm>
              <a:custGeom>
                <a:avLst/>
                <a:gdLst>
                  <a:gd name="connsiteX0" fmla="*/ 697392 w 701141"/>
                  <a:gd name="connsiteY0" fmla="*/ 38505 h 368984"/>
                  <a:gd name="connsiteX1" fmla="*/ 0 w 701141"/>
                  <a:gd name="connsiteY1" fmla="*/ 4760 h 368984"/>
                  <a:gd name="connsiteX2" fmla="*/ 54635 w 701141"/>
                  <a:gd name="connsiteY2" fmla="*/ 258649 h 368984"/>
                  <a:gd name="connsiteX3" fmla="*/ 596157 w 701141"/>
                  <a:gd name="connsiteY3" fmla="*/ 358276 h 368984"/>
                  <a:gd name="connsiteX4" fmla="*/ 697392 w 701141"/>
                  <a:gd name="connsiteY4" fmla="*/ 38505 h 36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141" h="368984">
                    <a:moveTo>
                      <a:pt x="697392" y="38505"/>
                    </a:moveTo>
                    <a:cubicBezTo>
                      <a:pt x="697392" y="38505"/>
                      <a:pt x="0" y="-16130"/>
                      <a:pt x="0" y="4760"/>
                    </a:cubicBezTo>
                    <a:cubicBezTo>
                      <a:pt x="0" y="25650"/>
                      <a:pt x="0" y="215263"/>
                      <a:pt x="54635" y="258649"/>
                    </a:cubicBezTo>
                    <a:cubicBezTo>
                      <a:pt x="109269" y="302035"/>
                      <a:pt x="464392" y="401663"/>
                      <a:pt x="596157" y="358276"/>
                    </a:cubicBezTo>
                    <a:cubicBezTo>
                      <a:pt x="731136" y="314890"/>
                      <a:pt x="697392" y="38505"/>
                      <a:pt x="697392" y="38505"/>
                    </a:cubicBezTo>
                    <a:close/>
                  </a:path>
                </a:pathLst>
              </a:custGeom>
              <a:solidFill>
                <a:srgbClr val="D0E1F3"/>
              </a:solidFill>
              <a:ln w="16064" cap="flat">
                <a:noFill/>
                <a:prstDash val="solid"/>
                <a:miter/>
              </a:ln>
            </p:spPr>
            <p:txBody>
              <a:bodyPr rtlCol="0" anchor="ctr"/>
              <a:lstStyle/>
              <a:p>
                <a:endParaRPr lang="en-US"/>
              </a:p>
            </p:txBody>
          </p:sp>
          <p:sp>
            <p:nvSpPr>
              <p:cNvPr id="161" name="รูปแบบอิสระ: รูปร่าง 160">
                <a:extLst>
                  <a:ext uri="{FF2B5EF4-FFF2-40B4-BE49-F238E27FC236}">
                    <a16:creationId xmlns:a16="http://schemas.microsoft.com/office/drawing/2014/main" xmlns="" id="{55BF9FAF-DB4D-4CC2-A0EC-BF4ADBF36923}"/>
                  </a:ext>
                </a:extLst>
              </p:cNvPr>
              <p:cNvSpPr/>
              <p:nvPr/>
            </p:nvSpPr>
            <p:spPr>
              <a:xfrm>
                <a:off x="3187247" y="2543711"/>
                <a:ext cx="827549" cy="628295"/>
              </a:xfrm>
              <a:custGeom>
                <a:avLst/>
                <a:gdLst>
                  <a:gd name="connsiteX0" fmla="*/ 0 w 827549"/>
                  <a:gd name="connsiteY0" fmla="*/ 0 h 628295"/>
                  <a:gd name="connsiteX1" fmla="*/ 65882 w 827549"/>
                  <a:gd name="connsiteY1" fmla="*/ 535095 h 628295"/>
                  <a:gd name="connsiteX2" fmla="*/ 403330 w 827549"/>
                  <a:gd name="connsiteY2" fmla="*/ 628295 h 628295"/>
                  <a:gd name="connsiteX3" fmla="*/ 758454 w 827549"/>
                  <a:gd name="connsiteY3" fmla="*/ 543130 h 628295"/>
                  <a:gd name="connsiteX4" fmla="*/ 827550 w 827549"/>
                  <a:gd name="connsiteY4" fmla="*/ 0 h 628295"/>
                  <a:gd name="connsiteX5" fmla="*/ 0 w 827549"/>
                  <a:gd name="connsiteY5" fmla="*/ 0 h 62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549" h="628295">
                    <a:moveTo>
                      <a:pt x="0" y="0"/>
                    </a:moveTo>
                    <a:cubicBezTo>
                      <a:pt x="0" y="0"/>
                      <a:pt x="24103" y="443502"/>
                      <a:pt x="65882" y="535095"/>
                    </a:cubicBezTo>
                    <a:cubicBezTo>
                      <a:pt x="107662" y="628295"/>
                      <a:pt x="319772" y="628295"/>
                      <a:pt x="403330" y="628295"/>
                    </a:cubicBezTo>
                    <a:cubicBezTo>
                      <a:pt x="528668" y="628295"/>
                      <a:pt x="716674" y="628295"/>
                      <a:pt x="758454" y="543130"/>
                    </a:cubicBezTo>
                    <a:cubicBezTo>
                      <a:pt x="795412" y="467606"/>
                      <a:pt x="824336" y="75524"/>
                      <a:pt x="827550" y="0"/>
                    </a:cubicBezTo>
                    <a:lnTo>
                      <a:pt x="0" y="0"/>
                    </a:lnTo>
                    <a:close/>
                  </a:path>
                </a:pathLst>
              </a:custGeom>
              <a:noFill/>
              <a:ln w="48191" cap="flat">
                <a:solidFill>
                  <a:srgbClr val="534741"/>
                </a:solidFill>
                <a:prstDash val="solid"/>
                <a:miter/>
              </a:ln>
            </p:spPr>
            <p:txBody>
              <a:bodyPr rtlCol="0" anchor="ctr"/>
              <a:lstStyle/>
              <a:p>
                <a:endParaRPr lang="en-US"/>
              </a:p>
            </p:txBody>
          </p:sp>
          <p:sp>
            <p:nvSpPr>
              <p:cNvPr id="162" name="รูปแบบอิสระ: รูปร่าง 161">
                <a:extLst>
                  <a:ext uri="{FF2B5EF4-FFF2-40B4-BE49-F238E27FC236}">
                    <a16:creationId xmlns:a16="http://schemas.microsoft.com/office/drawing/2014/main" xmlns="" id="{9A74910A-7560-49CF-AAB1-1D9415A8A22F}"/>
                  </a:ext>
                </a:extLst>
              </p:cNvPr>
              <p:cNvSpPr/>
              <p:nvPr/>
            </p:nvSpPr>
            <p:spPr>
              <a:xfrm>
                <a:off x="3064680" y="2400762"/>
                <a:ext cx="1117233" cy="290815"/>
              </a:xfrm>
              <a:custGeom>
                <a:avLst/>
                <a:gdLst>
                  <a:gd name="connsiteX0" fmla="*/ 141849 w 1117233"/>
                  <a:gd name="connsiteY0" fmla="*/ 271501 h 290815"/>
                  <a:gd name="connsiteX1" fmla="*/ 443 w 1117233"/>
                  <a:gd name="connsiteY1" fmla="*/ 131701 h 290815"/>
                  <a:gd name="connsiteX2" fmla="*/ 191663 w 1117233"/>
                  <a:gd name="connsiteY2" fmla="*/ 1543 h 290815"/>
                  <a:gd name="connsiteX3" fmla="*/ 1027248 w 1117233"/>
                  <a:gd name="connsiteY3" fmla="*/ 20825 h 290815"/>
                  <a:gd name="connsiteX4" fmla="*/ 1117233 w 1117233"/>
                  <a:gd name="connsiteY4" fmla="*/ 131701 h 290815"/>
                  <a:gd name="connsiteX5" fmla="*/ 914765 w 1117233"/>
                  <a:gd name="connsiteY5" fmla="*/ 290783 h 290815"/>
                  <a:gd name="connsiteX6" fmla="*/ 141849 w 1117233"/>
                  <a:gd name="connsiteY6" fmla="*/ 271501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233" h="290815">
                    <a:moveTo>
                      <a:pt x="141849" y="271501"/>
                    </a:moveTo>
                    <a:cubicBezTo>
                      <a:pt x="141849" y="271501"/>
                      <a:pt x="-9199" y="271501"/>
                      <a:pt x="443" y="131701"/>
                    </a:cubicBezTo>
                    <a:cubicBezTo>
                      <a:pt x="10084" y="-8099"/>
                      <a:pt x="141849" y="1543"/>
                      <a:pt x="191663" y="1543"/>
                    </a:cubicBezTo>
                    <a:cubicBezTo>
                      <a:pt x="241477" y="1543"/>
                      <a:pt x="746041" y="-8099"/>
                      <a:pt x="1027248" y="20825"/>
                    </a:cubicBezTo>
                    <a:cubicBezTo>
                      <a:pt x="1027248" y="20825"/>
                      <a:pt x="1117233" y="30467"/>
                      <a:pt x="1117233" y="131701"/>
                    </a:cubicBezTo>
                    <a:cubicBezTo>
                      <a:pt x="1117233" y="232935"/>
                      <a:pt x="1112413" y="292390"/>
                      <a:pt x="914765" y="290783"/>
                    </a:cubicBezTo>
                    <a:cubicBezTo>
                      <a:pt x="754076" y="290783"/>
                      <a:pt x="352352" y="289176"/>
                      <a:pt x="141849" y="271501"/>
                    </a:cubicBezTo>
                    <a:close/>
                  </a:path>
                </a:pathLst>
              </a:custGeom>
              <a:solidFill>
                <a:srgbClr val="D0E1F3"/>
              </a:solidFill>
              <a:ln w="16064" cap="flat">
                <a:noFill/>
                <a:prstDash val="solid"/>
                <a:miter/>
              </a:ln>
            </p:spPr>
            <p:txBody>
              <a:bodyPr rtlCol="0" anchor="ctr"/>
              <a:lstStyle/>
              <a:p>
                <a:endParaRPr lang="en-US"/>
              </a:p>
            </p:txBody>
          </p:sp>
          <p:sp>
            <p:nvSpPr>
              <p:cNvPr id="163" name="รูปแบบอิสระ: รูปร่าง 162">
                <a:extLst>
                  <a:ext uri="{FF2B5EF4-FFF2-40B4-BE49-F238E27FC236}">
                    <a16:creationId xmlns:a16="http://schemas.microsoft.com/office/drawing/2014/main" xmlns="" id="{02F410BC-892F-438C-8B7A-88CF81201EF6}"/>
                  </a:ext>
                </a:extLst>
              </p:cNvPr>
              <p:cNvSpPr/>
              <p:nvPr/>
            </p:nvSpPr>
            <p:spPr>
              <a:xfrm>
                <a:off x="3064680" y="2398459"/>
                <a:ext cx="254806" cy="279512"/>
              </a:xfrm>
              <a:custGeom>
                <a:avLst/>
                <a:gdLst>
                  <a:gd name="connsiteX0" fmla="*/ 141849 w 254806"/>
                  <a:gd name="connsiteY0" fmla="*/ 273804 h 279512"/>
                  <a:gd name="connsiteX1" fmla="*/ 443 w 254806"/>
                  <a:gd name="connsiteY1" fmla="*/ 134004 h 279512"/>
                  <a:gd name="connsiteX2" fmla="*/ 191663 w 254806"/>
                  <a:gd name="connsiteY2" fmla="*/ 3846 h 279512"/>
                  <a:gd name="connsiteX3" fmla="*/ 244690 w 254806"/>
                  <a:gd name="connsiteY3" fmla="*/ 5453 h 279512"/>
                  <a:gd name="connsiteX4" fmla="*/ 199698 w 254806"/>
                  <a:gd name="connsiteY4" fmla="*/ 278625 h 279512"/>
                  <a:gd name="connsiteX5" fmla="*/ 141849 w 254806"/>
                  <a:gd name="connsiteY5" fmla="*/ 273804 h 27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806" h="279512">
                    <a:moveTo>
                      <a:pt x="141849" y="273804"/>
                    </a:moveTo>
                    <a:cubicBezTo>
                      <a:pt x="141849" y="273804"/>
                      <a:pt x="-9199" y="273804"/>
                      <a:pt x="443" y="134004"/>
                    </a:cubicBezTo>
                    <a:cubicBezTo>
                      <a:pt x="10084" y="-5796"/>
                      <a:pt x="141849" y="3846"/>
                      <a:pt x="191663" y="3846"/>
                    </a:cubicBezTo>
                    <a:cubicBezTo>
                      <a:pt x="199698" y="3846"/>
                      <a:pt x="283256" y="-5796"/>
                      <a:pt x="244690" y="5453"/>
                    </a:cubicBezTo>
                    <a:cubicBezTo>
                      <a:pt x="39008" y="71335"/>
                      <a:pt x="127387" y="270590"/>
                      <a:pt x="199698" y="278625"/>
                    </a:cubicBezTo>
                    <a:cubicBezTo>
                      <a:pt x="230228" y="281838"/>
                      <a:pt x="165953" y="275411"/>
                      <a:pt x="141849" y="273804"/>
                    </a:cubicBezTo>
                    <a:close/>
                  </a:path>
                </a:pathLst>
              </a:custGeom>
              <a:solidFill>
                <a:srgbClr val="A1C8E5"/>
              </a:solidFill>
              <a:ln w="16064" cap="flat">
                <a:noFill/>
                <a:prstDash val="solid"/>
                <a:miter/>
              </a:ln>
            </p:spPr>
            <p:txBody>
              <a:bodyPr rtlCol="0" anchor="ctr"/>
              <a:lstStyle/>
              <a:p>
                <a:endParaRPr lang="en-US"/>
              </a:p>
            </p:txBody>
          </p:sp>
          <p:sp>
            <p:nvSpPr>
              <p:cNvPr id="164" name="รูปแบบอิสระ: รูปร่าง 163">
                <a:extLst>
                  <a:ext uri="{FF2B5EF4-FFF2-40B4-BE49-F238E27FC236}">
                    <a16:creationId xmlns:a16="http://schemas.microsoft.com/office/drawing/2014/main" xmlns="" id="{A2C7719A-B245-41D3-9A45-36ABA279D327}"/>
                  </a:ext>
                </a:extLst>
              </p:cNvPr>
              <p:cNvSpPr/>
              <p:nvPr/>
            </p:nvSpPr>
            <p:spPr>
              <a:xfrm>
                <a:off x="3064680" y="2400762"/>
                <a:ext cx="1117233" cy="290815"/>
              </a:xfrm>
              <a:custGeom>
                <a:avLst/>
                <a:gdLst>
                  <a:gd name="connsiteX0" fmla="*/ 141849 w 1117233"/>
                  <a:gd name="connsiteY0" fmla="*/ 271501 h 290815"/>
                  <a:gd name="connsiteX1" fmla="*/ 443 w 1117233"/>
                  <a:gd name="connsiteY1" fmla="*/ 131701 h 290815"/>
                  <a:gd name="connsiteX2" fmla="*/ 191663 w 1117233"/>
                  <a:gd name="connsiteY2" fmla="*/ 1543 h 290815"/>
                  <a:gd name="connsiteX3" fmla="*/ 1027248 w 1117233"/>
                  <a:gd name="connsiteY3" fmla="*/ 20825 h 290815"/>
                  <a:gd name="connsiteX4" fmla="*/ 1117233 w 1117233"/>
                  <a:gd name="connsiteY4" fmla="*/ 131701 h 290815"/>
                  <a:gd name="connsiteX5" fmla="*/ 914765 w 1117233"/>
                  <a:gd name="connsiteY5" fmla="*/ 290783 h 290815"/>
                  <a:gd name="connsiteX6" fmla="*/ 141849 w 1117233"/>
                  <a:gd name="connsiteY6" fmla="*/ 271501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233" h="290815">
                    <a:moveTo>
                      <a:pt x="141849" y="271501"/>
                    </a:moveTo>
                    <a:cubicBezTo>
                      <a:pt x="141849" y="271501"/>
                      <a:pt x="-9199" y="271501"/>
                      <a:pt x="443" y="131701"/>
                    </a:cubicBezTo>
                    <a:cubicBezTo>
                      <a:pt x="10084" y="-8099"/>
                      <a:pt x="141849" y="1543"/>
                      <a:pt x="191663" y="1543"/>
                    </a:cubicBezTo>
                    <a:cubicBezTo>
                      <a:pt x="241477" y="1543"/>
                      <a:pt x="746041" y="-8099"/>
                      <a:pt x="1027248" y="20825"/>
                    </a:cubicBezTo>
                    <a:cubicBezTo>
                      <a:pt x="1027248" y="20825"/>
                      <a:pt x="1117233" y="30467"/>
                      <a:pt x="1117233" y="131701"/>
                    </a:cubicBezTo>
                    <a:cubicBezTo>
                      <a:pt x="1117233" y="232935"/>
                      <a:pt x="1112413" y="292390"/>
                      <a:pt x="914765" y="290783"/>
                    </a:cubicBezTo>
                    <a:cubicBezTo>
                      <a:pt x="754076" y="290783"/>
                      <a:pt x="352352" y="289176"/>
                      <a:pt x="141849" y="271501"/>
                    </a:cubicBezTo>
                    <a:close/>
                  </a:path>
                </a:pathLst>
              </a:custGeom>
              <a:noFill/>
              <a:ln w="48191" cap="flat">
                <a:solidFill>
                  <a:srgbClr val="534741"/>
                </a:solidFill>
                <a:prstDash val="solid"/>
                <a:miter/>
              </a:ln>
            </p:spPr>
            <p:txBody>
              <a:bodyPr rtlCol="0" anchor="ctr"/>
              <a:lstStyle/>
              <a:p>
                <a:endParaRPr lang="en-US"/>
              </a:p>
            </p:txBody>
          </p:sp>
          <p:sp>
            <p:nvSpPr>
              <p:cNvPr id="165" name="รูปแบบอิสระ: รูปร่าง 164">
                <a:extLst>
                  <a:ext uri="{FF2B5EF4-FFF2-40B4-BE49-F238E27FC236}">
                    <a16:creationId xmlns:a16="http://schemas.microsoft.com/office/drawing/2014/main" xmlns="" id="{B84FB8E3-B2AB-4409-A4BB-74AD106D8D05}"/>
                  </a:ext>
                </a:extLst>
              </p:cNvPr>
              <p:cNvSpPr/>
              <p:nvPr/>
            </p:nvSpPr>
            <p:spPr>
              <a:xfrm>
                <a:off x="3849083" y="2472692"/>
                <a:ext cx="274184" cy="60252"/>
              </a:xfrm>
              <a:custGeom>
                <a:avLst/>
                <a:gdLst>
                  <a:gd name="connsiteX0" fmla="*/ 246058 w 274184"/>
                  <a:gd name="connsiteY0" fmla="*/ 9958 h 60252"/>
                  <a:gd name="connsiteX1" fmla="*/ 35555 w 274184"/>
                  <a:gd name="connsiteY1" fmla="*/ 1923 h 60252"/>
                  <a:gd name="connsiteX2" fmla="*/ 35555 w 274184"/>
                  <a:gd name="connsiteY2" fmla="*/ 50130 h 60252"/>
                  <a:gd name="connsiteX3" fmla="*/ 225168 w 274184"/>
                  <a:gd name="connsiteY3" fmla="*/ 59772 h 60252"/>
                  <a:gd name="connsiteX4" fmla="*/ 273375 w 274184"/>
                  <a:gd name="connsiteY4" fmla="*/ 42096 h 60252"/>
                  <a:gd name="connsiteX5" fmla="*/ 246058 w 274184"/>
                  <a:gd name="connsiteY5" fmla="*/ 9958 h 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184" h="60252">
                    <a:moveTo>
                      <a:pt x="246058" y="9958"/>
                    </a:moveTo>
                    <a:cubicBezTo>
                      <a:pt x="176962" y="1923"/>
                      <a:pt x="106258" y="-2897"/>
                      <a:pt x="35555" y="1923"/>
                    </a:cubicBezTo>
                    <a:cubicBezTo>
                      <a:pt x="-11045" y="5137"/>
                      <a:pt x="-12652" y="48523"/>
                      <a:pt x="35555" y="50130"/>
                    </a:cubicBezTo>
                    <a:cubicBezTo>
                      <a:pt x="98224" y="53344"/>
                      <a:pt x="160893" y="53344"/>
                      <a:pt x="225168" y="59772"/>
                    </a:cubicBezTo>
                    <a:cubicBezTo>
                      <a:pt x="239630" y="61378"/>
                      <a:pt x="266948" y="59772"/>
                      <a:pt x="273375" y="42096"/>
                    </a:cubicBezTo>
                    <a:cubicBezTo>
                      <a:pt x="278196" y="26027"/>
                      <a:pt x="260520" y="11565"/>
                      <a:pt x="246058" y="9958"/>
                    </a:cubicBezTo>
                    <a:close/>
                  </a:path>
                </a:pathLst>
              </a:custGeom>
              <a:solidFill>
                <a:srgbClr val="FFFFFF"/>
              </a:solidFill>
              <a:ln w="16064" cap="flat">
                <a:noFill/>
                <a:prstDash val="solid"/>
                <a:miter/>
              </a:ln>
            </p:spPr>
            <p:txBody>
              <a:bodyPr rtlCol="0" anchor="ctr"/>
              <a:lstStyle/>
              <a:p>
                <a:endParaRPr lang="en-US"/>
              </a:p>
            </p:txBody>
          </p:sp>
        </p:grpSp>
      </p:grpSp>
      <p:sp>
        <p:nvSpPr>
          <p:cNvPr id="166" name="รูปแบบอิสระ: รูปร่าง 165">
            <a:extLst>
              <a:ext uri="{FF2B5EF4-FFF2-40B4-BE49-F238E27FC236}">
                <a16:creationId xmlns:a16="http://schemas.microsoft.com/office/drawing/2014/main" xmlns="" id="{FDF772B4-D3FD-4D7E-880A-5C85903972B8}"/>
              </a:ext>
            </a:extLst>
          </p:cNvPr>
          <p:cNvSpPr/>
          <p:nvPr/>
        </p:nvSpPr>
        <p:spPr>
          <a:xfrm>
            <a:off x="3079585" y="2765463"/>
            <a:ext cx="1044480" cy="441895"/>
          </a:xfrm>
          <a:custGeom>
            <a:avLst/>
            <a:gdLst>
              <a:gd name="connsiteX0" fmla="*/ 0 w 1044480"/>
              <a:gd name="connsiteY0" fmla="*/ 0 h 441895"/>
              <a:gd name="connsiteX1" fmla="*/ 1044481 w 1044480"/>
              <a:gd name="connsiteY1" fmla="*/ 0 h 441895"/>
              <a:gd name="connsiteX2" fmla="*/ 1044481 w 1044480"/>
              <a:gd name="connsiteY2" fmla="*/ 441896 h 441895"/>
              <a:gd name="connsiteX3" fmla="*/ 0 w 1044480"/>
              <a:gd name="connsiteY3" fmla="*/ 441896 h 441895"/>
            </a:gdLst>
            <a:ahLst/>
            <a:cxnLst>
              <a:cxn ang="0">
                <a:pos x="connsiteX0" y="connsiteY0"/>
              </a:cxn>
              <a:cxn ang="0">
                <a:pos x="connsiteX1" y="connsiteY1"/>
              </a:cxn>
              <a:cxn ang="0">
                <a:pos x="connsiteX2" y="connsiteY2"/>
              </a:cxn>
              <a:cxn ang="0">
                <a:pos x="connsiteX3" y="connsiteY3"/>
              </a:cxn>
            </a:cxnLst>
            <a:rect l="l" t="t" r="r" b="b"/>
            <a:pathLst>
              <a:path w="1044480" h="441895">
                <a:moveTo>
                  <a:pt x="0" y="0"/>
                </a:moveTo>
                <a:lnTo>
                  <a:pt x="1044481" y="0"/>
                </a:lnTo>
                <a:lnTo>
                  <a:pt x="1044481" y="441896"/>
                </a:lnTo>
                <a:lnTo>
                  <a:pt x="0" y="441896"/>
                </a:lnTo>
                <a:close/>
              </a:path>
            </a:pathLst>
          </a:custGeom>
          <a:noFill/>
          <a:ln w="16064" cap="flat">
            <a:noFill/>
            <a:prstDash val="solid"/>
            <a:miter/>
          </a:ln>
        </p:spPr>
        <p:txBody>
          <a:bodyPr rtlCol="0" anchor="ctr"/>
          <a:lstStyle/>
          <a:p>
            <a:endParaRPr lang="en-US"/>
          </a:p>
        </p:txBody>
      </p:sp>
      <p:grpSp>
        <p:nvGrpSpPr>
          <p:cNvPr id="167" name="กราฟิก 5">
            <a:extLst>
              <a:ext uri="{FF2B5EF4-FFF2-40B4-BE49-F238E27FC236}">
                <a16:creationId xmlns:a16="http://schemas.microsoft.com/office/drawing/2014/main" xmlns="" id="{470B6DE0-F5BD-4046-B21F-10CED58C4677}"/>
              </a:ext>
            </a:extLst>
          </p:cNvPr>
          <p:cNvGrpSpPr/>
          <p:nvPr/>
        </p:nvGrpSpPr>
        <p:grpSpPr>
          <a:xfrm>
            <a:off x="4557864" y="909287"/>
            <a:ext cx="2240071" cy="2265933"/>
            <a:chOff x="4557864" y="909287"/>
            <a:chExt cx="2240071" cy="2265933"/>
          </a:xfrm>
          <a:solidFill>
            <a:schemeClr val="accent1"/>
          </a:solidFill>
        </p:grpSpPr>
        <p:grpSp>
          <p:nvGrpSpPr>
            <p:cNvPr id="168" name="กราฟิก 5">
              <a:extLst>
                <a:ext uri="{FF2B5EF4-FFF2-40B4-BE49-F238E27FC236}">
                  <a16:creationId xmlns:a16="http://schemas.microsoft.com/office/drawing/2014/main" xmlns="" id="{470B6DE0-F5BD-4046-B21F-10CED58C4677}"/>
                </a:ext>
              </a:extLst>
            </p:cNvPr>
            <p:cNvGrpSpPr/>
            <p:nvPr/>
          </p:nvGrpSpPr>
          <p:grpSpPr>
            <a:xfrm>
              <a:off x="4557864" y="909287"/>
              <a:ext cx="2240071" cy="2265933"/>
              <a:chOff x="4557864" y="909287"/>
              <a:chExt cx="2240071" cy="2265933"/>
            </a:xfrm>
            <a:solidFill>
              <a:schemeClr val="accent1"/>
            </a:solidFill>
          </p:grpSpPr>
          <p:sp>
            <p:nvSpPr>
              <p:cNvPr id="169" name="รูปแบบอิสระ: รูปร่าง 168">
                <a:extLst>
                  <a:ext uri="{FF2B5EF4-FFF2-40B4-BE49-F238E27FC236}">
                    <a16:creationId xmlns:a16="http://schemas.microsoft.com/office/drawing/2014/main" xmlns="" id="{E150F15E-9E5D-4B77-8E22-816AAC138CB9}"/>
                  </a:ext>
                </a:extLst>
              </p:cNvPr>
              <p:cNvSpPr/>
              <p:nvPr/>
            </p:nvSpPr>
            <p:spPr>
              <a:xfrm>
                <a:off x="5910878" y="1791610"/>
                <a:ext cx="782182" cy="518162"/>
              </a:xfrm>
              <a:custGeom>
                <a:avLst/>
                <a:gdLst>
                  <a:gd name="connsiteX0" fmla="*/ 32190 w 782182"/>
                  <a:gd name="connsiteY0" fmla="*/ 475716 h 518162"/>
                  <a:gd name="connsiteX1" fmla="*/ 649237 w 782182"/>
                  <a:gd name="connsiteY1" fmla="*/ 363234 h 518162"/>
                  <a:gd name="connsiteX2" fmla="*/ 491761 w 782182"/>
                  <a:gd name="connsiteY2" fmla="*/ 61138 h 518162"/>
                  <a:gd name="connsiteX3" fmla="*/ 85218 w 782182"/>
                  <a:gd name="connsiteY3" fmla="*/ 366447 h 518162"/>
                  <a:gd name="connsiteX4" fmla="*/ 32190 w 782182"/>
                  <a:gd name="connsiteY4" fmla="*/ 475716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 h="518162">
                    <a:moveTo>
                      <a:pt x="32190" y="475716"/>
                    </a:moveTo>
                    <a:cubicBezTo>
                      <a:pt x="32190" y="475716"/>
                      <a:pt x="303755" y="625157"/>
                      <a:pt x="649237" y="363234"/>
                    </a:cubicBezTo>
                    <a:cubicBezTo>
                      <a:pt x="959367" y="128627"/>
                      <a:pt x="650844" y="-117227"/>
                      <a:pt x="491761" y="61138"/>
                    </a:cubicBezTo>
                    <a:cubicBezTo>
                      <a:pt x="371244" y="196117"/>
                      <a:pt x="310183" y="353592"/>
                      <a:pt x="85218" y="366447"/>
                    </a:cubicBezTo>
                    <a:cubicBezTo>
                      <a:pt x="86825" y="366447"/>
                      <a:pt x="-64224" y="400192"/>
                      <a:pt x="32190" y="475716"/>
                    </a:cubicBezTo>
                    <a:close/>
                  </a:path>
                </a:pathLst>
              </a:custGeom>
              <a:solidFill>
                <a:srgbClr val="BBCF30"/>
              </a:solidFill>
              <a:ln w="48191" cap="flat">
                <a:solidFill>
                  <a:srgbClr val="534741"/>
                </a:solidFill>
                <a:prstDash val="solid"/>
                <a:miter/>
              </a:ln>
            </p:spPr>
            <p:txBody>
              <a:bodyPr rtlCol="0" anchor="ctr"/>
              <a:lstStyle/>
              <a:p>
                <a:endParaRPr lang="en-US"/>
              </a:p>
            </p:txBody>
          </p:sp>
          <p:sp>
            <p:nvSpPr>
              <p:cNvPr id="170" name="รูปแบบอิสระ: รูปร่าง 169">
                <a:extLst>
                  <a:ext uri="{FF2B5EF4-FFF2-40B4-BE49-F238E27FC236}">
                    <a16:creationId xmlns:a16="http://schemas.microsoft.com/office/drawing/2014/main" xmlns="" id="{5C1DEEFF-CBCE-4531-AA8E-B173355BE8E0}"/>
                  </a:ext>
                </a:extLst>
              </p:cNvPr>
              <p:cNvSpPr/>
              <p:nvPr/>
            </p:nvSpPr>
            <p:spPr>
              <a:xfrm>
                <a:off x="4657775" y="1552635"/>
                <a:ext cx="788737" cy="693479"/>
              </a:xfrm>
              <a:custGeom>
                <a:avLst/>
                <a:gdLst>
                  <a:gd name="connsiteX0" fmla="*/ 738950 w 788737"/>
                  <a:gd name="connsiteY0" fmla="*/ 684159 h 693479"/>
                  <a:gd name="connsiteX1" fmla="*/ 94586 w 788737"/>
                  <a:gd name="connsiteY1" fmla="*/ 394918 h 693479"/>
                  <a:gd name="connsiteX2" fmla="*/ 348475 w 788737"/>
                  <a:gd name="connsiteY2" fmla="*/ 107285 h 693479"/>
                  <a:gd name="connsiteX3" fmla="*/ 710026 w 788737"/>
                  <a:gd name="connsiteY3" fmla="*/ 550787 h 693479"/>
                  <a:gd name="connsiteX4" fmla="*/ 738950 w 788737"/>
                  <a:gd name="connsiteY4" fmla="*/ 684159 h 69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37" h="693479">
                    <a:moveTo>
                      <a:pt x="738950" y="684159"/>
                    </a:moveTo>
                    <a:cubicBezTo>
                      <a:pt x="738950" y="684159"/>
                      <a:pt x="403109" y="774145"/>
                      <a:pt x="94586" y="394918"/>
                    </a:cubicBezTo>
                    <a:cubicBezTo>
                      <a:pt x="-181800" y="54257"/>
                      <a:pt x="223137" y="-130536"/>
                      <a:pt x="348475" y="107285"/>
                    </a:cubicBezTo>
                    <a:cubicBezTo>
                      <a:pt x="443281" y="287257"/>
                      <a:pt x="467385" y="475263"/>
                      <a:pt x="710026" y="550787"/>
                    </a:cubicBezTo>
                    <a:cubicBezTo>
                      <a:pt x="710026" y="550787"/>
                      <a:pt x="865895" y="629525"/>
                      <a:pt x="738950" y="684159"/>
                    </a:cubicBezTo>
                    <a:close/>
                  </a:path>
                </a:pathLst>
              </a:custGeom>
              <a:solidFill>
                <a:srgbClr val="BBCF30"/>
              </a:solidFill>
              <a:ln w="48191" cap="flat">
                <a:solidFill>
                  <a:srgbClr val="534741"/>
                </a:solidFill>
                <a:prstDash val="solid"/>
                <a:miter/>
              </a:ln>
            </p:spPr>
            <p:txBody>
              <a:bodyPr rtlCol="0" anchor="ctr"/>
              <a:lstStyle/>
              <a:p>
                <a:endParaRPr lang="en-US"/>
              </a:p>
            </p:txBody>
          </p:sp>
          <p:sp>
            <p:nvSpPr>
              <p:cNvPr id="171" name="รูปแบบอิสระ: รูปร่าง 170">
                <a:extLst>
                  <a:ext uri="{FF2B5EF4-FFF2-40B4-BE49-F238E27FC236}">
                    <a16:creationId xmlns:a16="http://schemas.microsoft.com/office/drawing/2014/main" xmlns="" id="{9BD3E7E0-3940-4ECF-8954-AE1EC4228FDC}"/>
                  </a:ext>
                </a:extLst>
              </p:cNvPr>
              <p:cNvSpPr/>
              <p:nvPr/>
            </p:nvSpPr>
            <p:spPr>
              <a:xfrm>
                <a:off x="4748774" y="1556677"/>
                <a:ext cx="608806" cy="709858"/>
              </a:xfrm>
              <a:custGeom>
                <a:avLst/>
                <a:gdLst>
                  <a:gd name="connsiteX0" fmla="*/ 590103 w 608806"/>
                  <a:gd name="connsiteY0" fmla="*/ 635124 h 709858"/>
                  <a:gd name="connsiteX1" fmla="*/ 267117 w 608806"/>
                  <a:gd name="connsiteY1" fmla="*/ 392484 h 709858"/>
                  <a:gd name="connsiteX2" fmla="*/ 144993 w 608806"/>
                  <a:gd name="connsiteY2" fmla="*/ 252684 h 709858"/>
                  <a:gd name="connsiteX3" fmla="*/ 79110 w 608806"/>
                  <a:gd name="connsiteY3" fmla="*/ 37360 h 709858"/>
                  <a:gd name="connsiteX4" fmla="*/ 373 w 608806"/>
                  <a:gd name="connsiteY4" fmla="*/ 37360 h 709858"/>
                  <a:gd name="connsiteX5" fmla="*/ 55007 w 608806"/>
                  <a:gd name="connsiteY5" fmla="*/ 252684 h 709858"/>
                  <a:gd name="connsiteX6" fmla="*/ 183558 w 608806"/>
                  <a:gd name="connsiteY6" fmla="*/ 421408 h 709858"/>
                  <a:gd name="connsiteX7" fmla="*/ 551537 w 608806"/>
                  <a:gd name="connsiteY7" fmla="*/ 704221 h 709858"/>
                  <a:gd name="connsiteX8" fmla="*/ 590103 w 608806"/>
                  <a:gd name="connsiteY8" fmla="*/ 635124 h 70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06" h="709858">
                    <a:moveTo>
                      <a:pt x="590103" y="635124"/>
                    </a:moveTo>
                    <a:cubicBezTo>
                      <a:pt x="472799" y="567635"/>
                      <a:pt x="363531" y="487290"/>
                      <a:pt x="267117" y="392484"/>
                    </a:cubicBezTo>
                    <a:cubicBezTo>
                      <a:pt x="222124" y="349098"/>
                      <a:pt x="178738" y="304105"/>
                      <a:pt x="144993" y="252684"/>
                    </a:cubicBezTo>
                    <a:cubicBezTo>
                      <a:pt x="103214" y="186801"/>
                      <a:pt x="88752" y="114491"/>
                      <a:pt x="79110" y="37360"/>
                    </a:cubicBezTo>
                    <a:cubicBezTo>
                      <a:pt x="72683" y="-12453"/>
                      <a:pt x="-6055" y="-12453"/>
                      <a:pt x="373" y="37360"/>
                    </a:cubicBezTo>
                    <a:cubicBezTo>
                      <a:pt x="10014" y="111277"/>
                      <a:pt x="21262" y="185194"/>
                      <a:pt x="55007" y="252684"/>
                    </a:cubicBezTo>
                    <a:cubicBezTo>
                      <a:pt x="87145" y="315353"/>
                      <a:pt x="133745" y="369987"/>
                      <a:pt x="183558" y="421408"/>
                    </a:cubicBezTo>
                    <a:cubicBezTo>
                      <a:pt x="292828" y="532283"/>
                      <a:pt x="416558" y="627090"/>
                      <a:pt x="551537" y="704221"/>
                    </a:cubicBezTo>
                    <a:cubicBezTo>
                      <a:pt x="593316" y="729931"/>
                      <a:pt x="633489" y="660835"/>
                      <a:pt x="590103" y="635124"/>
                    </a:cubicBezTo>
                    <a:close/>
                  </a:path>
                </a:pathLst>
              </a:custGeom>
              <a:solidFill>
                <a:srgbClr val="A4B92E"/>
              </a:solidFill>
              <a:ln w="16064" cap="flat">
                <a:noFill/>
                <a:prstDash val="solid"/>
                <a:miter/>
              </a:ln>
            </p:spPr>
            <p:txBody>
              <a:bodyPr rtlCol="0" anchor="ctr"/>
              <a:lstStyle/>
              <a:p>
                <a:endParaRPr lang="en-US"/>
              </a:p>
            </p:txBody>
          </p:sp>
          <p:sp>
            <p:nvSpPr>
              <p:cNvPr id="172" name="รูปแบบอิสระ: รูปร่าง 171">
                <a:extLst>
                  <a:ext uri="{FF2B5EF4-FFF2-40B4-BE49-F238E27FC236}">
                    <a16:creationId xmlns:a16="http://schemas.microsoft.com/office/drawing/2014/main" xmlns="" id="{FAA8FBDE-5A3E-40F4-BA8C-636F30D15E63}"/>
                  </a:ext>
                </a:extLst>
              </p:cNvPr>
              <p:cNvSpPr/>
              <p:nvPr/>
            </p:nvSpPr>
            <p:spPr>
              <a:xfrm>
                <a:off x="5964946" y="1795477"/>
                <a:ext cx="699575" cy="533985"/>
              </a:xfrm>
              <a:custGeom>
                <a:avLst/>
                <a:gdLst>
                  <a:gd name="connsiteX0" fmla="*/ 625701 w 699575"/>
                  <a:gd name="connsiteY0" fmla="*/ 18704 h 533985"/>
                  <a:gd name="connsiteX1" fmla="*/ 365384 w 699575"/>
                  <a:gd name="connsiteY1" fmla="*/ 290269 h 533985"/>
                  <a:gd name="connsiteX2" fmla="*/ 214336 w 699575"/>
                  <a:gd name="connsiteY2" fmla="*/ 380255 h 533985"/>
                  <a:gd name="connsiteX3" fmla="*/ 127564 w 699575"/>
                  <a:gd name="connsiteY3" fmla="*/ 422035 h 533985"/>
                  <a:gd name="connsiteX4" fmla="*/ 64895 w 699575"/>
                  <a:gd name="connsiteY4" fmla="*/ 450959 h 533985"/>
                  <a:gd name="connsiteX5" fmla="*/ 8654 w 699575"/>
                  <a:gd name="connsiteY5" fmla="*/ 462207 h 533985"/>
                  <a:gd name="connsiteX6" fmla="*/ 5440 w 699575"/>
                  <a:gd name="connsiteY6" fmla="*/ 468634 h 533985"/>
                  <a:gd name="connsiteX7" fmla="*/ 5440 w 699575"/>
                  <a:gd name="connsiteY7" fmla="*/ 508807 h 533985"/>
                  <a:gd name="connsiteX8" fmla="*/ 159702 w 699575"/>
                  <a:gd name="connsiteY8" fmla="*/ 494345 h 533985"/>
                  <a:gd name="connsiteX9" fmla="*/ 368598 w 699575"/>
                  <a:gd name="connsiteY9" fmla="*/ 381862 h 533985"/>
                  <a:gd name="connsiteX10" fmla="*/ 693190 w 699575"/>
                  <a:gd name="connsiteY10" fmla="*/ 57270 h 533985"/>
                  <a:gd name="connsiteX11" fmla="*/ 625701 w 699575"/>
                  <a:gd name="connsiteY11" fmla="*/ 18704 h 53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9575" h="533985">
                    <a:moveTo>
                      <a:pt x="625701" y="18704"/>
                    </a:moveTo>
                    <a:cubicBezTo>
                      <a:pt x="559818" y="127973"/>
                      <a:pt x="469832" y="217959"/>
                      <a:pt x="365384" y="290269"/>
                    </a:cubicBezTo>
                    <a:cubicBezTo>
                      <a:pt x="317177" y="324014"/>
                      <a:pt x="267363" y="354545"/>
                      <a:pt x="214336" y="380255"/>
                    </a:cubicBezTo>
                    <a:cubicBezTo>
                      <a:pt x="185412" y="394717"/>
                      <a:pt x="156488" y="409179"/>
                      <a:pt x="127564" y="422035"/>
                    </a:cubicBezTo>
                    <a:cubicBezTo>
                      <a:pt x="111495" y="428462"/>
                      <a:pt x="85785" y="444531"/>
                      <a:pt x="64895" y="450959"/>
                    </a:cubicBezTo>
                    <a:cubicBezTo>
                      <a:pt x="47219" y="438104"/>
                      <a:pt x="21509" y="436497"/>
                      <a:pt x="8654" y="462207"/>
                    </a:cubicBezTo>
                    <a:cubicBezTo>
                      <a:pt x="7047" y="463814"/>
                      <a:pt x="7047" y="465421"/>
                      <a:pt x="5440" y="468634"/>
                    </a:cubicBezTo>
                    <a:cubicBezTo>
                      <a:pt x="-988" y="481490"/>
                      <a:pt x="-2595" y="495952"/>
                      <a:pt x="5440" y="508807"/>
                    </a:cubicBezTo>
                    <a:cubicBezTo>
                      <a:pt x="42398" y="563441"/>
                      <a:pt x="114708" y="515234"/>
                      <a:pt x="159702" y="494345"/>
                    </a:cubicBezTo>
                    <a:cubicBezTo>
                      <a:pt x="232012" y="462207"/>
                      <a:pt x="302715" y="425248"/>
                      <a:pt x="368598" y="381862"/>
                    </a:cubicBezTo>
                    <a:cubicBezTo>
                      <a:pt x="498756" y="296697"/>
                      <a:pt x="612845" y="189035"/>
                      <a:pt x="693190" y="57270"/>
                    </a:cubicBezTo>
                    <a:cubicBezTo>
                      <a:pt x="720507" y="15491"/>
                      <a:pt x="653018" y="-24682"/>
                      <a:pt x="625701" y="18704"/>
                    </a:cubicBezTo>
                    <a:close/>
                  </a:path>
                </a:pathLst>
              </a:custGeom>
              <a:solidFill>
                <a:srgbClr val="A4B92E"/>
              </a:solidFill>
              <a:ln w="16064" cap="flat">
                <a:noFill/>
                <a:prstDash val="solid"/>
                <a:miter/>
              </a:ln>
            </p:spPr>
            <p:txBody>
              <a:bodyPr rtlCol="0" anchor="ctr"/>
              <a:lstStyle/>
              <a:p>
                <a:endParaRPr lang="en-US"/>
              </a:p>
            </p:txBody>
          </p:sp>
          <p:sp>
            <p:nvSpPr>
              <p:cNvPr id="173" name="รูปแบบอิสระ: รูปร่าง 172">
                <a:extLst>
                  <a:ext uri="{FF2B5EF4-FFF2-40B4-BE49-F238E27FC236}">
                    <a16:creationId xmlns:a16="http://schemas.microsoft.com/office/drawing/2014/main" xmlns="" id="{46378A3C-8AFC-4D2E-8933-9AFFEB076FE7}"/>
                  </a:ext>
                </a:extLst>
              </p:cNvPr>
              <p:cNvSpPr/>
              <p:nvPr/>
            </p:nvSpPr>
            <p:spPr>
              <a:xfrm>
                <a:off x="5910878" y="1791610"/>
                <a:ext cx="782182" cy="518162"/>
              </a:xfrm>
              <a:custGeom>
                <a:avLst/>
                <a:gdLst>
                  <a:gd name="connsiteX0" fmla="*/ 32190 w 782182"/>
                  <a:gd name="connsiteY0" fmla="*/ 475716 h 518162"/>
                  <a:gd name="connsiteX1" fmla="*/ 649237 w 782182"/>
                  <a:gd name="connsiteY1" fmla="*/ 363234 h 518162"/>
                  <a:gd name="connsiteX2" fmla="*/ 491761 w 782182"/>
                  <a:gd name="connsiteY2" fmla="*/ 61138 h 518162"/>
                  <a:gd name="connsiteX3" fmla="*/ 85218 w 782182"/>
                  <a:gd name="connsiteY3" fmla="*/ 366447 h 518162"/>
                  <a:gd name="connsiteX4" fmla="*/ 32190 w 782182"/>
                  <a:gd name="connsiteY4" fmla="*/ 475716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 h="518162">
                    <a:moveTo>
                      <a:pt x="32190" y="475716"/>
                    </a:moveTo>
                    <a:cubicBezTo>
                      <a:pt x="32190" y="475716"/>
                      <a:pt x="303755" y="625157"/>
                      <a:pt x="649237" y="363234"/>
                    </a:cubicBezTo>
                    <a:cubicBezTo>
                      <a:pt x="959367" y="128627"/>
                      <a:pt x="650844" y="-117227"/>
                      <a:pt x="491761" y="61138"/>
                    </a:cubicBezTo>
                    <a:cubicBezTo>
                      <a:pt x="371244" y="196117"/>
                      <a:pt x="310183" y="353592"/>
                      <a:pt x="85218" y="366447"/>
                    </a:cubicBezTo>
                    <a:cubicBezTo>
                      <a:pt x="86825" y="366447"/>
                      <a:pt x="-64224" y="400192"/>
                      <a:pt x="32190" y="475716"/>
                    </a:cubicBezTo>
                    <a:close/>
                  </a:path>
                </a:pathLst>
              </a:custGeom>
              <a:noFill/>
              <a:ln w="48191" cap="flat">
                <a:solidFill>
                  <a:srgbClr val="534741"/>
                </a:solidFill>
                <a:prstDash val="solid"/>
                <a:miter/>
              </a:ln>
            </p:spPr>
            <p:txBody>
              <a:bodyPr rtlCol="0" anchor="ctr"/>
              <a:lstStyle/>
              <a:p>
                <a:endParaRPr lang="en-US"/>
              </a:p>
            </p:txBody>
          </p:sp>
          <p:sp>
            <p:nvSpPr>
              <p:cNvPr id="174" name="รูปแบบอิสระ: รูปร่าง 173">
                <a:extLst>
                  <a:ext uri="{FF2B5EF4-FFF2-40B4-BE49-F238E27FC236}">
                    <a16:creationId xmlns:a16="http://schemas.microsoft.com/office/drawing/2014/main" xmlns="" id="{4A5AC82B-1D68-48A1-90E1-4FE868BC4DBD}"/>
                  </a:ext>
                </a:extLst>
              </p:cNvPr>
              <p:cNvSpPr/>
              <p:nvPr/>
            </p:nvSpPr>
            <p:spPr>
              <a:xfrm>
                <a:off x="4657775" y="1552635"/>
                <a:ext cx="788737" cy="693479"/>
              </a:xfrm>
              <a:custGeom>
                <a:avLst/>
                <a:gdLst>
                  <a:gd name="connsiteX0" fmla="*/ 738950 w 788737"/>
                  <a:gd name="connsiteY0" fmla="*/ 684159 h 693479"/>
                  <a:gd name="connsiteX1" fmla="*/ 94586 w 788737"/>
                  <a:gd name="connsiteY1" fmla="*/ 394918 h 693479"/>
                  <a:gd name="connsiteX2" fmla="*/ 348475 w 788737"/>
                  <a:gd name="connsiteY2" fmla="*/ 107285 h 693479"/>
                  <a:gd name="connsiteX3" fmla="*/ 710026 w 788737"/>
                  <a:gd name="connsiteY3" fmla="*/ 550787 h 693479"/>
                  <a:gd name="connsiteX4" fmla="*/ 738950 w 788737"/>
                  <a:gd name="connsiteY4" fmla="*/ 684159 h 69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37" h="693479">
                    <a:moveTo>
                      <a:pt x="738950" y="684159"/>
                    </a:moveTo>
                    <a:cubicBezTo>
                      <a:pt x="738950" y="684159"/>
                      <a:pt x="403109" y="774145"/>
                      <a:pt x="94586" y="394918"/>
                    </a:cubicBezTo>
                    <a:cubicBezTo>
                      <a:pt x="-181800" y="54257"/>
                      <a:pt x="223137" y="-130536"/>
                      <a:pt x="348475" y="107285"/>
                    </a:cubicBezTo>
                    <a:cubicBezTo>
                      <a:pt x="443281" y="287257"/>
                      <a:pt x="467385" y="475263"/>
                      <a:pt x="710026" y="550787"/>
                    </a:cubicBezTo>
                    <a:cubicBezTo>
                      <a:pt x="710026" y="550787"/>
                      <a:pt x="865895" y="629525"/>
                      <a:pt x="738950" y="684159"/>
                    </a:cubicBezTo>
                    <a:close/>
                  </a:path>
                </a:pathLst>
              </a:custGeom>
              <a:noFill/>
              <a:ln w="48191" cap="flat">
                <a:solidFill>
                  <a:srgbClr val="534741"/>
                </a:solidFill>
                <a:prstDash val="solid"/>
                <a:miter/>
              </a:ln>
            </p:spPr>
            <p:txBody>
              <a:bodyPr rtlCol="0" anchor="ctr"/>
              <a:lstStyle/>
              <a:p>
                <a:endParaRPr lang="en-US"/>
              </a:p>
            </p:txBody>
          </p:sp>
          <p:sp>
            <p:nvSpPr>
              <p:cNvPr id="175" name="รูปแบบอิสระ: รูปร่าง 174">
                <a:extLst>
                  <a:ext uri="{FF2B5EF4-FFF2-40B4-BE49-F238E27FC236}">
                    <a16:creationId xmlns:a16="http://schemas.microsoft.com/office/drawing/2014/main" xmlns="" id="{58CC2377-EBE1-482E-A4D7-EE90D8C184B8}"/>
                  </a:ext>
                </a:extLst>
              </p:cNvPr>
              <p:cNvSpPr/>
              <p:nvPr/>
            </p:nvSpPr>
            <p:spPr>
              <a:xfrm>
                <a:off x="6547046" y="1888037"/>
                <a:ext cx="84487" cy="177034"/>
              </a:xfrm>
              <a:custGeom>
                <a:avLst/>
                <a:gdLst>
                  <a:gd name="connsiteX0" fmla="*/ 72525 w 84487"/>
                  <a:gd name="connsiteY0" fmla="*/ 11310 h 177034"/>
                  <a:gd name="connsiteX1" fmla="*/ 41994 w 84487"/>
                  <a:gd name="connsiteY1" fmla="*/ 3276 h 177034"/>
                  <a:gd name="connsiteX2" fmla="*/ 33959 w 84487"/>
                  <a:gd name="connsiteY2" fmla="*/ 33807 h 177034"/>
                  <a:gd name="connsiteX3" fmla="*/ 33959 w 84487"/>
                  <a:gd name="connsiteY3" fmla="*/ 33807 h 177034"/>
                  <a:gd name="connsiteX4" fmla="*/ 33959 w 84487"/>
                  <a:gd name="connsiteY4" fmla="*/ 33807 h 177034"/>
                  <a:gd name="connsiteX5" fmla="*/ 35566 w 84487"/>
                  <a:gd name="connsiteY5" fmla="*/ 37021 h 177034"/>
                  <a:gd name="connsiteX6" fmla="*/ 38780 w 84487"/>
                  <a:gd name="connsiteY6" fmla="*/ 45055 h 177034"/>
                  <a:gd name="connsiteX7" fmla="*/ 40387 w 84487"/>
                  <a:gd name="connsiteY7" fmla="*/ 53090 h 177034"/>
                  <a:gd name="connsiteX8" fmla="*/ 40387 w 84487"/>
                  <a:gd name="connsiteY8" fmla="*/ 54697 h 177034"/>
                  <a:gd name="connsiteX9" fmla="*/ 40387 w 84487"/>
                  <a:gd name="connsiteY9" fmla="*/ 57910 h 177034"/>
                  <a:gd name="connsiteX10" fmla="*/ 40387 w 84487"/>
                  <a:gd name="connsiteY10" fmla="*/ 75586 h 177034"/>
                  <a:gd name="connsiteX11" fmla="*/ 40387 w 84487"/>
                  <a:gd name="connsiteY11" fmla="*/ 80407 h 177034"/>
                  <a:gd name="connsiteX12" fmla="*/ 40387 w 84487"/>
                  <a:gd name="connsiteY12" fmla="*/ 80407 h 177034"/>
                  <a:gd name="connsiteX13" fmla="*/ 40387 w 84487"/>
                  <a:gd name="connsiteY13" fmla="*/ 80407 h 177034"/>
                  <a:gd name="connsiteX14" fmla="*/ 38780 w 84487"/>
                  <a:gd name="connsiteY14" fmla="*/ 88441 h 177034"/>
                  <a:gd name="connsiteX15" fmla="*/ 33959 w 84487"/>
                  <a:gd name="connsiteY15" fmla="*/ 104510 h 177034"/>
                  <a:gd name="connsiteX16" fmla="*/ 33959 w 84487"/>
                  <a:gd name="connsiteY16" fmla="*/ 104510 h 177034"/>
                  <a:gd name="connsiteX17" fmla="*/ 32352 w 84487"/>
                  <a:gd name="connsiteY17" fmla="*/ 107724 h 177034"/>
                  <a:gd name="connsiteX18" fmla="*/ 27532 w 84487"/>
                  <a:gd name="connsiteY18" fmla="*/ 115758 h 177034"/>
                  <a:gd name="connsiteX19" fmla="*/ 22711 w 84487"/>
                  <a:gd name="connsiteY19" fmla="*/ 122186 h 177034"/>
                  <a:gd name="connsiteX20" fmla="*/ 21104 w 84487"/>
                  <a:gd name="connsiteY20" fmla="*/ 123793 h 177034"/>
                  <a:gd name="connsiteX21" fmla="*/ 19497 w 84487"/>
                  <a:gd name="connsiteY21" fmla="*/ 125400 h 177034"/>
                  <a:gd name="connsiteX22" fmla="*/ 6642 w 84487"/>
                  <a:gd name="connsiteY22" fmla="*/ 138255 h 177034"/>
                  <a:gd name="connsiteX23" fmla="*/ 6642 w 84487"/>
                  <a:gd name="connsiteY23" fmla="*/ 170393 h 177034"/>
                  <a:gd name="connsiteX24" fmla="*/ 38780 w 84487"/>
                  <a:gd name="connsiteY24" fmla="*/ 170393 h 177034"/>
                  <a:gd name="connsiteX25" fmla="*/ 72525 w 84487"/>
                  <a:gd name="connsiteY25" fmla="*/ 11310 h 1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487" h="177034">
                    <a:moveTo>
                      <a:pt x="72525" y="11310"/>
                    </a:moveTo>
                    <a:cubicBezTo>
                      <a:pt x="67704" y="62"/>
                      <a:pt x="51635" y="-3152"/>
                      <a:pt x="41994" y="3276"/>
                    </a:cubicBezTo>
                    <a:cubicBezTo>
                      <a:pt x="30745" y="9703"/>
                      <a:pt x="29139" y="22559"/>
                      <a:pt x="33959" y="33807"/>
                    </a:cubicBezTo>
                    <a:cubicBezTo>
                      <a:pt x="33959" y="33807"/>
                      <a:pt x="33959" y="33807"/>
                      <a:pt x="33959" y="33807"/>
                    </a:cubicBezTo>
                    <a:cubicBezTo>
                      <a:pt x="33959" y="33807"/>
                      <a:pt x="33959" y="33807"/>
                      <a:pt x="33959" y="33807"/>
                    </a:cubicBezTo>
                    <a:cubicBezTo>
                      <a:pt x="33959" y="35414"/>
                      <a:pt x="35566" y="35414"/>
                      <a:pt x="35566" y="37021"/>
                    </a:cubicBezTo>
                    <a:cubicBezTo>
                      <a:pt x="37173" y="40234"/>
                      <a:pt x="37173" y="41841"/>
                      <a:pt x="38780" y="45055"/>
                    </a:cubicBezTo>
                    <a:cubicBezTo>
                      <a:pt x="38780" y="48269"/>
                      <a:pt x="40387" y="49876"/>
                      <a:pt x="40387" y="53090"/>
                    </a:cubicBezTo>
                    <a:cubicBezTo>
                      <a:pt x="40387" y="53090"/>
                      <a:pt x="40387" y="54697"/>
                      <a:pt x="40387" y="54697"/>
                    </a:cubicBezTo>
                    <a:cubicBezTo>
                      <a:pt x="40387" y="56303"/>
                      <a:pt x="40387" y="56303"/>
                      <a:pt x="40387" y="57910"/>
                    </a:cubicBezTo>
                    <a:cubicBezTo>
                      <a:pt x="40387" y="64338"/>
                      <a:pt x="40387" y="69159"/>
                      <a:pt x="40387" y="75586"/>
                    </a:cubicBezTo>
                    <a:cubicBezTo>
                      <a:pt x="40387" y="77193"/>
                      <a:pt x="40387" y="78800"/>
                      <a:pt x="40387" y="80407"/>
                    </a:cubicBezTo>
                    <a:cubicBezTo>
                      <a:pt x="40387" y="80407"/>
                      <a:pt x="40387" y="80407"/>
                      <a:pt x="40387" y="80407"/>
                    </a:cubicBezTo>
                    <a:cubicBezTo>
                      <a:pt x="40387" y="80407"/>
                      <a:pt x="40387" y="80407"/>
                      <a:pt x="40387" y="80407"/>
                    </a:cubicBezTo>
                    <a:cubicBezTo>
                      <a:pt x="40387" y="83621"/>
                      <a:pt x="38780" y="85228"/>
                      <a:pt x="38780" y="88441"/>
                    </a:cubicBezTo>
                    <a:cubicBezTo>
                      <a:pt x="37173" y="93262"/>
                      <a:pt x="35566" y="99689"/>
                      <a:pt x="33959" y="104510"/>
                    </a:cubicBezTo>
                    <a:cubicBezTo>
                      <a:pt x="33959" y="104510"/>
                      <a:pt x="33959" y="104510"/>
                      <a:pt x="33959" y="104510"/>
                    </a:cubicBezTo>
                    <a:cubicBezTo>
                      <a:pt x="33959" y="106117"/>
                      <a:pt x="32352" y="107724"/>
                      <a:pt x="32352" y="107724"/>
                    </a:cubicBezTo>
                    <a:cubicBezTo>
                      <a:pt x="30745" y="110938"/>
                      <a:pt x="29139" y="112545"/>
                      <a:pt x="27532" y="115758"/>
                    </a:cubicBezTo>
                    <a:cubicBezTo>
                      <a:pt x="25925" y="118972"/>
                      <a:pt x="24318" y="120579"/>
                      <a:pt x="22711" y="122186"/>
                    </a:cubicBezTo>
                    <a:cubicBezTo>
                      <a:pt x="22711" y="122186"/>
                      <a:pt x="22711" y="123793"/>
                      <a:pt x="21104" y="123793"/>
                    </a:cubicBezTo>
                    <a:cubicBezTo>
                      <a:pt x="21104" y="123793"/>
                      <a:pt x="19497" y="125400"/>
                      <a:pt x="19497" y="125400"/>
                    </a:cubicBezTo>
                    <a:cubicBezTo>
                      <a:pt x="16283" y="130220"/>
                      <a:pt x="11463" y="133434"/>
                      <a:pt x="6642" y="138255"/>
                    </a:cubicBezTo>
                    <a:cubicBezTo>
                      <a:pt x="-2999" y="146289"/>
                      <a:pt x="-1393" y="162358"/>
                      <a:pt x="6642" y="170393"/>
                    </a:cubicBezTo>
                    <a:cubicBezTo>
                      <a:pt x="16283" y="180034"/>
                      <a:pt x="29139" y="178427"/>
                      <a:pt x="38780" y="170393"/>
                    </a:cubicBezTo>
                    <a:cubicBezTo>
                      <a:pt x="83773" y="133434"/>
                      <a:pt x="96628" y="65945"/>
                      <a:pt x="72525" y="11310"/>
                    </a:cubicBezTo>
                    <a:close/>
                  </a:path>
                </a:pathLst>
              </a:custGeom>
              <a:solidFill>
                <a:srgbClr val="FFFFFF"/>
              </a:solidFill>
              <a:ln w="16064" cap="flat">
                <a:noFill/>
                <a:prstDash val="solid"/>
                <a:miter/>
              </a:ln>
            </p:spPr>
            <p:txBody>
              <a:bodyPr rtlCol="0" anchor="ctr"/>
              <a:lstStyle/>
              <a:p>
                <a:endParaRPr lang="en-US"/>
              </a:p>
            </p:txBody>
          </p:sp>
          <p:sp>
            <p:nvSpPr>
              <p:cNvPr id="176" name="รูปแบบอิสระ: รูปร่าง 175">
                <a:extLst>
                  <a:ext uri="{FF2B5EF4-FFF2-40B4-BE49-F238E27FC236}">
                    <a16:creationId xmlns:a16="http://schemas.microsoft.com/office/drawing/2014/main" xmlns="" id="{8C736D93-CFFB-47DA-90DA-3F2A8097E140}"/>
                  </a:ext>
                </a:extLst>
              </p:cNvPr>
              <p:cNvSpPr/>
              <p:nvPr/>
            </p:nvSpPr>
            <p:spPr>
              <a:xfrm>
                <a:off x="4830279" y="1620536"/>
                <a:ext cx="122044" cy="122050"/>
              </a:xfrm>
              <a:custGeom>
                <a:avLst/>
                <a:gdLst>
                  <a:gd name="connsiteX0" fmla="*/ 121336 w 122044"/>
                  <a:gd name="connsiteY0" fmla="*/ 92412 h 122050"/>
                  <a:gd name="connsiteX1" fmla="*/ 28136 w 122044"/>
                  <a:gd name="connsiteY1" fmla="*/ 819 h 122050"/>
                  <a:gd name="connsiteX2" fmla="*/ 819 w 122044"/>
                  <a:gd name="connsiteY2" fmla="*/ 16888 h 122050"/>
                  <a:gd name="connsiteX3" fmla="*/ 16888 w 122044"/>
                  <a:gd name="connsiteY3" fmla="*/ 44205 h 122050"/>
                  <a:gd name="connsiteX4" fmla="*/ 23315 w 122044"/>
                  <a:gd name="connsiteY4" fmla="*/ 45812 h 122050"/>
                  <a:gd name="connsiteX5" fmla="*/ 26529 w 122044"/>
                  <a:gd name="connsiteY5" fmla="*/ 47419 h 122050"/>
                  <a:gd name="connsiteX6" fmla="*/ 28136 w 122044"/>
                  <a:gd name="connsiteY6" fmla="*/ 49026 h 122050"/>
                  <a:gd name="connsiteX7" fmla="*/ 24922 w 122044"/>
                  <a:gd name="connsiteY7" fmla="*/ 47419 h 122050"/>
                  <a:gd name="connsiteX8" fmla="*/ 37777 w 122044"/>
                  <a:gd name="connsiteY8" fmla="*/ 53846 h 122050"/>
                  <a:gd name="connsiteX9" fmla="*/ 47419 w 122044"/>
                  <a:gd name="connsiteY9" fmla="*/ 60274 h 122050"/>
                  <a:gd name="connsiteX10" fmla="*/ 50633 w 122044"/>
                  <a:gd name="connsiteY10" fmla="*/ 63488 h 122050"/>
                  <a:gd name="connsiteX11" fmla="*/ 55453 w 122044"/>
                  <a:gd name="connsiteY11" fmla="*/ 68308 h 122050"/>
                  <a:gd name="connsiteX12" fmla="*/ 63488 w 122044"/>
                  <a:gd name="connsiteY12" fmla="*/ 77950 h 122050"/>
                  <a:gd name="connsiteX13" fmla="*/ 65095 w 122044"/>
                  <a:gd name="connsiteY13" fmla="*/ 79557 h 122050"/>
                  <a:gd name="connsiteX14" fmla="*/ 68308 w 122044"/>
                  <a:gd name="connsiteY14" fmla="*/ 85984 h 122050"/>
                  <a:gd name="connsiteX15" fmla="*/ 74736 w 122044"/>
                  <a:gd name="connsiteY15" fmla="*/ 97233 h 122050"/>
                  <a:gd name="connsiteX16" fmla="*/ 74736 w 122044"/>
                  <a:gd name="connsiteY16" fmla="*/ 97233 h 122050"/>
                  <a:gd name="connsiteX17" fmla="*/ 74736 w 122044"/>
                  <a:gd name="connsiteY17" fmla="*/ 98839 h 122050"/>
                  <a:gd name="connsiteX18" fmla="*/ 76343 w 122044"/>
                  <a:gd name="connsiteY18" fmla="*/ 105267 h 122050"/>
                  <a:gd name="connsiteX19" fmla="*/ 103660 w 122044"/>
                  <a:gd name="connsiteY19" fmla="*/ 121336 h 122050"/>
                  <a:gd name="connsiteX20" fmla="*/ 121336 w 122044"/>
                  <a:gd name="connsiteY20" fmla="*/ 92412 h 1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044" h="122050">
                    <a:moveTo>
                      <a:pt x="121336" y="92412"/>
                    </a:moveTo>
                    <a:cubicBezTo>
                      <a:pt x="108481" y="49026"/>
                      <a:pt x="73129" y="13674"/>
                      <a:pt x="28136" y="819"/>
                    </a:cubicBezTo>
                    <a:cubicBezTo>
                      <a:pt x="16888" y="-2395"/>
                      <a:pt x="2426" y="4033"/>
                      <a:pt x="819" y="16888"/>
                    </a:cubicBezTo>
                    <a:cubicBezTo>
                      <a:pt x="-2395" y="29743"/>
                      <a:pt x="4033" y="40991"/>
                      <a:pt x="16888" y="44205"/>
                    </a:cubicBezTo>
                    <a:cubicBezTo>
                      <a:pt x="18495" y="44205"/>
                      <a:pt x="21708" y="45812"/>
                      <a:pt x="23315" y="45812"/>
                    </a:cubicBezTo>
                    <a:cubicBezTo>
                      <a:pt x="24922" y="45812"/>
                      <a:pt x="24922" y="45812"/>
                      <a:pt x="26529" y="47419"/>
                    </a:cubicBezTo>
                    <a:cubicBezTo>
                      <a:pt x="26529" y="47419"/>
                      <a:pt x="28136" y="47419"/>
                      <a:pt x="28136" y="49026"/>
                    </a:cubicBezTo>
                    <a:lnTo>
                      <a:pt x="24922" y="47419"/>
                    </a:lnTo>
                    <a:cubicBezTo>
                      <a:pt x="29743" y="49026"/>
                      <a:pt x="32957" y="52240"/>
                      <a:pt x="37777" y="53846"/>
                    </a:cubicBezTo>
                    <a:cubicBezTo>
                      <a:pt x="40991" y="55453"/>
                      <a:pt x="44205" y="58667"/>
                      <a:pt x="47419" y="60274"/>
                    </a:cubicBezTo>
                    <a:cubicBezTo>
                      <a:pt x="49026" y="61881"/>
                      <a:pt x="50633" y="61881"/>
                      <a:pt x="50633" y="63488"/>
                    </a:cubicBezTo>
                    <a:cubicBezTo>
                      <a:pt x="52239" y="65095"/>
                      <a:pt x="53846" y="66702"/>
                      <a:pt x="55453" y="68308"/>
                    </a:cubicBezTo>
                    <a:cubicBezTo>
                      <a:pt x="58667" y="71522"/>
                      <a:pt x="61881" y="74736"/>
                      <a:pt x="63488" y="77950"/>
                    </a:cubicBezTo>
                    <a:cubicBezTo>
                      <a:pt x="63488" y="77950"/>
                      <a:pt x="65095" y="79557"/>
                      <a:pt x="65095" y="79557"/>
                    </a:cubicBezTo>
                    <a:cubicBezTo>
                      <a:pt x="66702" y="81164"/>
                      <a:pt x="68308" y="82771"/>
                      <a:pt x="68308" y="85984"/>
                    </a:cubicBezTo>
                    <a:cubicBezTo>
                      <a:pt x="69915" y="89198"/>
                      <a:pt x="73129" y="94019"/>
                      <a:pt x="74736" y="97233"/>
                    </a:cubicBezTo>
                    <a:cubicBezTo>
                      <a:pt x="74736" y="97233"/>
                      <a:pt x="74736" y="97233"/>
                      <a:pt x="74736" y="97233"/>
                    </a:cubicBezTo>
                    <a:cubicBezTo>
                      <a:pt x="74736" y="97233"/>
                      <a:pt x="74736" y="98839"/>
                      <a:pt x="74736" y="98839"/>
                    </a:cubicBezTo>
                    <a:cubicBezTo>
                      <a:pt x="76343" y="100446"/>
                      <a:pt x="76343" y="103660"/>
                      <a:pt x="76343" y="105267"/>
                    </a:cubicBezTo>
                    <a:cubicBezTo>
                      <a:pt x="79557" y="116515"/>
                      <a:pt x="92412" y="124550"/>
                      <a:pt x="103660" y="121336"/>
                    </a:cubicBezTo>
                    <a:cubicBezTo>
                      <a:pt x="116515" y="116515"/>
                      <a:pt x="124550" y="105267"/>
                      <a:pt x="121336" y="92412"/>
                    </a:cubicBezTo>
                    <a:close/>
                  </a:path>
                </a:pathLst>
              </a:custGeom>
              <a:solidFill>
                <a:srgbClr val="FFFFFF"/>
              </a:solidFill>
              <a:ln w="16064" cap="flat">
                <a:noFill/>
                <a:prstDash val="solid"/>
                <a:miter/>
              </a:ln>
            </p:spPr>
            <p:txBody>
              <a:bodyPr rtlCol="0" anchor="ctr"/>
              <a:lstStyle/>
              <a:p>
                <a:endParaRPr lang="en-US"/>
              </a:p>
            </p:txBody>
          </p:sp>
          <p:sp>
            <p:nvSpPr>
              <p:cNvPr id="177" name="รูปแบบอิสระ: รูปร่าง 176">
                <a:extLst>
                  <a:ext uri="{FF2B5EF4-FFF2-40B4-BE49-F238E27FC236}">
                    <a16:creationId xmlns:a16="http://schemas.microsoft.com/office/drawing/2014/main" xmlns="" id="{E76C434C-0094-4DF9-BF84-714A96F8FBC2}"/>
                  </a:ext>
                </a:extLst>
              </p:cNvPr>
              <p:cNvSpPr/>
              <p:nvPr/>
            </p:nvSpPr>
            <p:spPr>
              <a:xfrm>
                <a:off x="5209984" y="1017047"/>
                <a:ext cx="1023192" cy="1476850"/>
              </a:xfrm>
              <a:custGeom>
                <a:avLst/>
                <a:gdLst>
                  <a:gd name="connsiteX0" fmla="*/ 172279 w 1023192"/>
                  <a:gd name="connsiteY0" fmla="*/ 1476851 h 1476850"/>
                  <a:gd name="connsiteX1" fmla="*/ 48548 w 1023192"/>
                  <a:gd name="connsiteY1" fmla="*/ 403446 h 1476850"/>
                  <a:gd name="connsiteX2" fmla="*/ 975725 w 1023192"/>
                  <a:gd name="connsiteY2" fmla="*/ 403446 h 1476850"/>
                  <a:gd name="connsiteX3" fmla="*/ 874491 w 1023192"/>
                  <a:gd name="connsiteY3" fmla="*/ 1476851 h 1476850"/>
                  <a:gd name="connsiteX4" fmla="*/ 172279 w 1023192"/>
                  <a:gd name="connsiteY4" fmla="*/ 1476851 h 147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192" h="1476850">
                    <a:moveTo>
                      <a:pt x="172279" y="1476851"/>
                    </a:moveTo>
                    <a:cubicBezTo>
                      <a:pt x="172279" y="1476851"/>
                      <a:pt x="-110535" y="888728"/>
                      <a:pt x="48548" y="403446"/>
                    </a:cubicBezTo>
                    <a:cubicBezTo>
                      <a:pt x="206024" y="-81835"/>
                      <a:pt x="760402" y="-184677"/>
                      <a:pt x="975725" y="403446"/>
                    </a:cubicBezTo>
                    <a:cubicBezTo>
                      <a:pt x="975725" y="403446"/>
                      <a:pt x="1133201" y="843735"/>
                      <a:pt x="874491" y="1476851"/>
                    </a:cubicBezTo>
                    <a:lnTo>
                      <a:pt x="172279" y="1476851"/>
                    </a:lnTo>
                    <a:close/>
                  </a:path>
                </a:pathLst>
              </a:custGeom>
              <a:solidFill>
                <a:srgbClr val="BCCE3C"/>
              </a:solidFill>
              <a:ln w="48191" cap="flat">
                <a:solidFill>
                  <a:srgbClr val="534741"/>
                </a:solidFill>
                <a:prstDash val="solid"/>
                <a:miter/>
              </a:ln>
            </p:spPr>
            <p:txBody>
              <a:bodyPr rtlCol="0" anchor="ctr"/>
              <a:lstStyle/>
              <a:p>
                <a:endParaRPr lang="en-US"/>
              </a:p>
            </p:txBody>
          </p:sp>
          <p:sp>
            <p:nvSpPr>
              <p:cNvPr id="178" name="รูปแบบอิสระ: รูปร่าง 177">
                <a:extLst>
                  <a:ext uri="{FF2B5EF4-FFF2-40B4-BE49-F238E27FC236}">
                    <a16:creationId xmlns:a16="http://schemas.microsoft.com/office/drawing/2014/main" xmlns="" id="{BCE7EE76-CB29-4914-93BC-CDD03FDAE1D5}"/>
                  </a:ext>
                </a:extLst>
              </p:cNvPr>
              <p:cNvSpPr/>
              <p:nvPr/>
            </p:nvSpPr>
            <p:spPr>
              <a:xfrm>
                <a:off x="5427907" y="993424"/>
                <a:ext cx="334814" cy="1410098"/>
              </a:xfrm>
              <a:custGeom>
                <a:avLst/>
                <a:gdLst>
                  <a:gd name="connsiteX0" fmla="*/ 266093 w 334814"/>
                  <a:gd name="connsiteY0" fmla="*/ 6063 h 1410098"/>
                  <a:gd name="connsiteX1" fmla="*/ 102190 w 334814"/>
                  <a:gd name="connsiteY1" fmla="*/ 272807 h 1410098"/>
                  <a:gd name="connsiteX2" fmla="*/ 13811 w 334814"/>
                  <a:gd name="connsiteY2" fmla="*/ 640785 h 1410098"/>
                  <a:gd name="connsiteX3" fmla="*/ 84514 w 334814"/>
                  <a:gd name="connsiteY3" fmla="*/ 1391204 h 1410098"/>
                  <a:gd name="connsiteX4" fmla="*/ 160038 w 334814"/>
                  <a:gd name="connsiteY4" fmla="*/ 1378349 h 1410098"/>
                  <a:gd name="connsiteX5" fmla="*/ 87728 w 334814"/>
                  <a:gd name="connsiteY5" fmla="*/ 680958 h 1410098"/>
                  <a:gd name="connsiteX6" fmla="*/ 161645 w 334814"/>
                  <a:gd name="connsiteY6" fmla="*/ 335476 h 1410098"/>
                  <a:gd name="connsiteX7" fmla="*/ 327155 w 334814"/>
                  <a:gd name="connsiteY7" fmla="*/ 38200 h 1410098"/>
                  <a:gd name="connsiteX8" fmla="*/ 266093 w 334814"/>
                  <a:gd name="connsiteY8" fmla="*/ 6063 h 141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4" h="1410098">
                    <a:moveTo>
                      <a:pt x="266093" y="6063"/>
                    </a:moveTo>
                    <a:cubicBezTo>
                      <a:pt x="182535" y="75159"/>
                      <a:pt x="139149" y="173179"/>
                      <a:pt x="102190" y="272807"/>
                    </a:cubicBezTo>
                    <a:cubicBezTo>
                      <a:pt x="58804" y="391717"/>
                      <a:pt x="29880" y="515448"/>
                      <a:pt x="13811" y="640785"/>
                    </a:cubicBezTo>
                    <a:cubicBezTo>
                      <a:pt x="-18327" y="893068"/>
                      <a:pt x="5777" y="1150170"/>
                      <a:pt x="84514" y="1391204"/>
                    </a:cubicBezTo>
                    <a:cubicBezTo>
                      <a:pt x="94156" y="1421736"/>
                      <a:pt x="172893" y="1413701"/>
                      <a:pt x="160038" y="1378349"/>
                    </a:cubicBezTo>
                    <a:cubicBezTo>
                      <a:pt x="87728" y="1153384"/>
                      <a:pt x="63625" y="915564"/>
                      <a:pt x="87728" y="680958"/>
                    </a:cubicBezTo>
                    <a:cubicBezTo>
                      <a:pt x="100583" y="563655"/>
                      <a:pt x="124687" y="447958"/>
                      <a:pt x="161645" y="335476"/>
                    </a:cubicBezTo>
                    <a:cubicBezTo>
                      <a:pt x="196997" y="227814"/>
                      <a:pt x="238776" y="113724"/>
                      <a:pt x="327155" y="38200"/>
                    </a:cubicBezTo>
                    <a:cubicBezTo>
                      <a:pt x="357686" y="12490"/>
                      <a:pt x="288590" y="-11613"/>
                      <a:pt x="266093" y="6063"/>
                    </a:cubicBezTo>
                    <a:close/>
                  </a:path>
                </a:pathLst>
              </a:custGeom>
              <a:solidFill>
                <a:srgbClr val="A4B92E"/>
              </a:solidFill>
              <a:ln w="16064" cap="flat">
                <a:noFill/>
                <a:prstDash val="solid"/>
                <a:miter/>
              </a:ln>
            </p:spPr>
            <p:txBody>
              <a:bodyPr rtlCol="0" anchor="ctr"/>
              <a:lstStyle/>
              <a:p>
                <a:endParaRPr lang="en-US"/>
              </a:p>
            </p:txBody>
          </p:sp>
          <p:sp>
            <p:nvSpPr>
              <p:cNvPr id="179" name="รูปแบบอิสระ: รูปร่าง 178">
                <a:extLst>
                  <a:ext uri="{FF2B5EF4-FFF2-40B4-BE49-F238E27FC236}">
                    <a16:creationId xmlns:a16="http://schemas.microsoft.com/office/drawing/2014/main" xmlns="" id="{1B686D30-8227-44BF-A0CD-1F74EC81330A}"/>
                  </a:ext>
                </a:extLst>
              </p:cNvPr>
              <p:cNvSpPr/>
              <p:nvPr/>
            </p:nvSpPr>
            <p:spPr>
              <a:xfrm>
                <a:off x="5779764" y="1031622"/>
                <a:ext cx="234689" cy="1394398"/>
              </a:xfrm>
              <a:custGeom>
                <a:avLst/>
                <a:gdLst>
                  <a:gd name="connsiteX0" fmla="*/ 230794 w 234689"/>
                  <a:gd name="connsiteY0" fmla="*/ 647581 h 1394398"/>
                  <a:gd name="connsiteX1" fmla="*/ 78139 w 234689"/>
                  <a:gd name="connsiteY1" fmla="*/ 16071 h 1394398"/>
                  <a:gd name="connsiteX2" fmla="*/ 2615 w 234689"/>
                  <a:gd name="connsiteY2" fmla="*/ 28927 h 1394398"/>
                  <a:gd name="connsiteX3" fmla="*/ 153663 w 234689"/>
                  <a:gd name="connsiteY3" fmla="*/ 668470 h 1394398"/>
                  <a:gd name="connsiteX4" fmla="*/ 99029 w 234689"/>
                  <a:gd name="connsiteY4" fmla="*/ 1369075 h 1394398"/>
                  <a:gd name="connsiteX5" fmla="*/ 177767 w 234689"/>
                  <a:gd name="connsiteY5" fmla="*/ 1369075 h 1394398"/>
                  <a:gd name="connsiteX6" fmla="*/ 230794 w 234689"/>
                  <a:gd name="connsiteY6" fmla="*/ 647581 h 139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689" h="1394398">
                    <a:moveTo>
                      <a:pt x="230794" y="647581"/>
                    </a:moveTo>
                    <a:cubicBezTo>
                      <a:pt x="219546" y="430650"/>
                      <a:pt x="187408" y="207292"/>
                      <a:pt x="78139" y="16071"/>
                    </a:cubicBezTo>
                    <a:cubicBezTo>
                      <a:pt x="62070" y="-11246"/>
                      <a:pt x="-15060" y="-1604"/>
                      <a:pt x="2615" y="28927"/>
                    </a:cubicBezTo>
                    <a:cubicBezTo>
                      <a:pt x="113491" y="223361"/>
                      <a:pt x="144022" y="446719"/>
                      <a:pt x="153663" y="668470"/>
                    </a:cubicBezTo>
                    <a:cubicBezTo>
                      <a:pt x="163304" y="903077"/>
                      <a:pt x="145629" y="1139290"/>
                      <a:pt x="99029" y="1369075"/>
                    </a:cubicBezTo>
                    <a:cubicBezTo>
                      <a:pt x="92601" y="1401213"/>
                      <a:pt x="171339" y="1404427"/>
                      <a:pt x="177767" y="1369075"/>
                    </a:cubicBezTo>
                    <a:cubicBezTo>
                      <a:pt x="224367" y="1131255"/>
                      <a:pt x="243649" y="888614"/>
                      <a:pt x="230794" y="647581"/>
                    </a:cubicBezTo>
                    <a:close/>
                  </a:path>
                </a:pathLst>
              </a:custGeom>
              <a:solidFill>
                <a:srgbClr val="A4B92E"/>
              </a:solidFill>
              <a:ln w="16064" cap="flat">
                <a:noFill/>
                <a:prstDash val="solid"/>
                <a:miter/>
              </a:ln>
            </p:spPr>
            <p:txBody>
              <a:bodyPr rtlCol="0" anchor="ctr"/>
              <a:lstStyle/>
              <a:p>
                <a:endParaRPr lang="en-US"/>
              </a:p>
            </p:txBody>
          </p:sp>
          <p:sp>
            <p:nvSpPr>
              <p:cNvPr id="180" name="รูปแบบอิสระ: รูปร่าง 179">
                <a:extLst>
                  <a:ext uri="{FF2B5EF4-FFF2-40B4-BE49-F238E27FC236}">
                    <a16:creationId xmlns:a16="http://schemas.microsoft.com/office/drawing/2014/main" xmlns="" id="{8530CF3D-A275-4F8E-8C59-CE2F4479AD54}"/>
                  </a:ext>
                </a:extLst>
              </p:cNvPr>
              <p:cNvSpPr/>
              <p:nvPr/>
            </p:nvSpPr>
            <p:spPr>
              <a:xfrm>
                <a:off x="5209984" y="1017047"/>
                <a:ext cx="1023192" cy="1476850"/>
              </a:xfrm>
              <a:custGeom>
                <a:avLst/>
                <a:gdLst>
                  <a:gd name="connsiteX0" fmla="*/ 172279 w 1023192"/>
                  <a:gd name="connsiteY0" fmla="*/ 1476851 h 1476850"/>
                  <a:gd name="connsiteX1" fmla="*/ 48548 w 1023192"/>
                  <a:gd name="connsiteY1" fmla="*/ 403446 h 1476850"/>
                  <a:gd name="connsiteX2" fmla="*/ 975725 w 1023192"/>
                  <a:gd name="connsiteY2" fmla="*/ 403446 h 1476850"/>
                  <a:gd name="connsiteX3" fmla="*/ 874491 w 1023192"/>
                  <a:gd name="connsiteY3" fmla="*/ 1476851 h 1476850"/>
                  <a:gd name="connsiteX4" fmla="*/ 172279 w 1023192"/>
                  <a:gd name="connsiteY4" fmla="*/ 1476851 h 147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192" h="1476850">
                    <a:moveTo>
                      <a:pt x="172279" y="1476851"/>
                    </a:moveTo>
                    <a:cubicBezTo>
                      <a:pt x="172279" y="1476851"/>
                      <a:pt x="-110535" y="888728"/>
                      <a:pt x="48548" y="403446"/>
                    </a:cubicBezTo>
                    <a:cubicBezTo>
                      <a:pt x="206024" y="-81835"/>
                      <a:pt x="760402" y="-184677"/>
                      <a:pt x="975725" y="403446"/>
                    </a:cubicBezTo>
                    <a:cubicBezTo>
                      <a:pt x="975725" y="403446"/>
                      <a:pt x="1133201" y="843735"/>
                      <a:pt x="874491" y="1476851"/>
                    </a:cubicBezTo>
                    <a:lnTo>
                      <a:pt x="172279" y="1476851"/>
                    </a:lnTo>
                    <a:close/>
                  </a:path>
                </a:pathLst>
              </a:custGeom>
              <a:noFill/>
              <a:ln w="48191" cap="flat">
                <a:solidFill>
                  <a:srgbClr val="534741"/>
                </a:solidFill>
                <a:prstDash val="solid"/>
                <a:miter/>
              </a:ln>
            </p:spPr>
            <p:txBody>
              <a:bodyPr rtlCol="0" anchor="ctr"/>
              <a:lstStyle/>
              <a:p>
                <a:endParaRPr lang="en-US"/>
              </a:p>
            </p:txBody>
          </p:sp>
          <p:sp>
            <p:nvSpPr>
              <p:cNvPr id="181" name="รูปแบบอิสระ: รูปร่าง 180">
                <a:extLst>
                  <a:ext uri="{FF2B5EF4-FFF2-40B4-BE49-F238E27FC236}">
                    <a16:creationId xmlns:a16="http://schemas.microsoft.com/office/drawing/2014/main" xmlns="" id="{ECAB8B7F-20B8-4FB3-B4D4-DB7BBBCAC085}"/>
                  </a:ext>
                </a:extLst>
              </p:cNvPr>
              <p:cNvSpPr/>
              <p:nvPr/>
            </p:nvSpPr>
            <p:spPr>
              <a:xfrm>
                <a:off x="5298704" y="2532463"/>
                <a:ext cx="846832" cy="642757"/>
              </a:xfrm>
              <a:custGeom>
                <a:avLst/>
                <a:gdLst>
                  <a:gd name="connsiteX0" fmla="*/ 0 w 846832"/>
                  <a:gd name="connsiteY0" fmla="*/ 0 h 642757"/>
                  <a:gd name="connsiteX1" fmla="*/ 67489 w 846832"/>
                  <a:gd name="connsiteY1" fmla="*/ 547950 h 642757"/>
                  <a:gd name="connsiteX2" fmla="*/ 412971 w 846832"/>
                  <a:gd name="connsiteY2" fmla="*/ 642757 h 642757"/>
                  <a:gd name="connsiteX3" fmla="*/ 776129 w 846832"/>
                  <a:gd name="connsiteY3" fmla="*/ 555985 h 642757"/>
                  <a:gd name="connsiteX4" fmla="*/ 846832 w 846832"/>
                  <a:gd name="connsiteY4" fmla="*/ 1607 h 642757"/>
                  <a:gd name="connsiteX5" fmla="*/ 0 w 846832"/>
                  <a:gd name="connsiteY5" fmla="*/ 1607 h 6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832" h="642757">
                    <a:moveTo>
                      <a:pt x="0" y="0"/>
                    </a:moveTo>
                    <a:cubicBezTo>
                      <a:pt x="0" y="0"/>
                      <a:pt x="25710" y="453144"/>
                      <a:pt x="67489" y="547950"/>
                    </a:cubicBezTo>
                    <a:cubicBezTo>
                      <a:pt x="109269" y="642757"/>
                      <a:pt x="327806" y="642757"/>
                      <a:pt x="412971" y="642757"/>
                    </a:cubicBezTo>
                    <a:cubicBezTo>
                      <a:pt x="541523" y="642757"/>
                      <a:pt x="732743" y="642757"/>
                      <a:pt x="776129" y="555985"/>
                    </a:cubicBezTo>
                    <a:cubicBezTo>
                      <a:pt x="813088" y="478854"/>
                      <a:pt x="843619" y="78738"/>
                      <a:pt x="846832" y="1607"/>
                    </a:cubicBezTo>
                    <a:lnTo>
                      <a:pt x="0" y="1607"/>
                    </a:lnTo>
                    <a:close/>
                  </a:path>
                </a:pathLst>
              </a:custGeom>
              <a:solidFill>
                <a:srgbClr val="F9B582"/>
              </a:solidFill>
              <a:ln w="16064" cap="flat">
                <a:noFill/>
                <a:prstDash val="solid"/>
                <a:miter/>
              </a:ln>
            </p:spPr>
            <p:txBody>
              <a:bodyPr rtlCol="0" anchor="ctr"/>
              <a:lstStyle/>
              <a:p>
                <a:endParaRPr lang="en-US"/>
              </a:p>
            </p:txBody>
          </p:sp>
          <p:sp>
            <p:nvSpPr>
              <p:cNvPr id="182" name="รูปแบบอิสระ: รูปร่าง 181">
                <a:extLst>
                  <a:ext uri="{FF2B5EF4-FFF2-40B4-BE49-F238E27FC236}">
                    <a16:creationId xmlns:a16="http://schemas.microsoft.com/office/drawing/2014/main" xmlns="" id="{130DC3AD-0FF1-4FC8-B181-856D19B190D4}"/>
                  </a:ext>
                </a:extLst>
              </p:cNvPr>
              <p:cNvSpPr/>
              <p:nvPr/>
            </p:nvSpPr>
            <p:spPr>
              <a:xfrm>
                <a:off x="5399938" y="2764971"/>
                <a:ext cx="715602" cy="378134"/>
              </a:xfrm>
              <a:custGeom>
                <a:avLst/>
                <a:gdLst>
                  <a:gd name="connsiteX0" fmla="*/ 711854 w 715602"/>
                  <a:gd name="connsiteY0" fmla="*/ 39056 h 378134"/>
                  <a:gd name="connsiteX1" fmla="*/ 0 w 715602"/>
                  <a:gd name="connsiteY1" fmla="*/ 5312 h 378134"/>
                  <a:gd name="connsiteX2" fmla="*/ 56241 w 715602"/>
                  <a:gd name="connsiteY2" fmla="*/ 265629 h 378134"/>
                  <a:gd name="connsiteX3" fmla="*/ 610619 w 715602"/>
                  <a:gd name="connsiteY3" fmla="*/ 366863 h 378134"/>
                  <a:gd name="connsiteX4" fmla="*/ 711854 w 715602"/>
                  <a:gd name="connsiteY4" fmla="*/ 39056 h 37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602" h="378134">
                    <a:moveTo>
                      <a:pt x="711854" y="39056"/>
                    </a:moveTo>
                    <a:cubicBezTo>
                      <a:pt x="711854" y="39056"/>
                      <a:pt x="0" y="-17185"/>
                      <a:pt x="0" y="5312"/>
                    </a:cubicBezTo>
                    <a:cubicBezTo>
                      <a:pt x="0" y="27808"/>
                      <a:pt x="0" y="220635"/>
                      <a:pt x="56241" y="265629"/>
                    </a:cubicBezTo>
                    <a:cubicBezTo>
                      <a:pt x="112483" y="310621"/>
                      <a:pt x="474033" y="411856"/>
                      <a:pt x="610619" y="366863"/>
                    </a:cubicBezTo>
                    <a:cubicBezTo>
                      <a:pt x="745598" y="321870"/>
                      <a:pt x="711854" y="39056"/>
                      <a:pt x="711854" y="39056"/>
                    </a:cubicBezTo>
                    <a:close/>
                  </a:path>
                </a:pathLst>
              </a:custGeom>
              <a:solidFill>
                <a:srgbClr val="FFCA9C"/>
              </a:solidFill>
              <a:ln w="16064" cap="flat">
                <a:noFill/>
                <a:prstDash val="solid"/>
                <a:miter/>
              </a:ln>
            </p:spPr>
            <p:txBody>
              <a:bodyPr rtlCol="0" anchor="ctr"/>
              <a:lstStyle/>
              <a:p>
                <a:endParaRPr lang="en-US"/>
              </a:p>
            </p:txBody>
          </p:sp>
          <p:sp>
            <p:nvSpPr>
              <p:cNvPr id="183" name="รูปแบบอิสระ: รูปร่าง 182">
                <a:extLst>
                  <a:ext uri="{FF2B5EF4-FFF2-40B4-BE49-F238E27FC236}">
                    <a16:creationId xmlns:a16="http://schemas.microsoft.com/office/drawing/2014/main" xmlns="" id="{3CA7690F-DFFE-49DE-9D50-1DBBEAE89DD3}"/>
                  </a:ext>
                </a:extLst>
              </p:cNvPr>
              <p:cNvSpPr/>
              <p:nvPr/>
            </p:nvSpPr>
            <p:spPr>
              <a:xfrm>
                <a:off x="5298704" y="2532463"/>
                <a:ext cx="846832" cy="642757"/>
              </a:xfrm>
              <a:custGeom>
                <a:avLst/>
                <a:gdLst>
                  <a:gd name="connsiteX0" fmla="*/ 0 w 846832"/>
                  <a:gd name="connsiteY0" fmla="*/ 0 h 642757"/>
                  <a:gd name="connsiteX1" fmla="*/ 67489 w 846832"/>
                  <a:gd name="connsiteY1" fmla="*/ 547950 h 642757"/>
                  <a:gd name="connsiteX2" fmla="*/ 412971 w 846832"/>
                  <a:gd name="connsiteY2" fmla="*/ 642757 h 642757"/>
                  <a:gd name="connsiteX3" fmla="*/ 776129 w 846832"/>
                  <a:gd name="connsiteY3" fmla="*/ 555985 h 642757"/>
                  <a:gd name="connsiteX4" fmla="*/ 846832 w 846832"/>
                  <a:gd name="connsiteY4" fmla="*/ 1607 h 642757"/>
                  <a:gd name="connsiteX5" fmla="*/ 0 w 846832"/>
                  <a:gd name="connsiteY5" fmla="*/ 1607 h 6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832" h="642757">
                    <a:moveTo>
                      <a:pt x="0" y="0"/>
                    </a:moveTo>
                    <a:cubicBezTo>
                      <a:pt x="0" y="0"/>
                      <a:pt x="25710" y="453144"/>
                      <a:pt x="67489" y="547950"/>
                    </a:cubicBezTo>
                    <a:cubicBezTo>
                      <a:pt x="109269" y="642757"/>
                      <a:pt x="327806" y="642757"/>
                      <a:pt x="412971" y="642757"/>
                    </a:cubicBezTo>
                    <a:cubicBezTo>
                      <a:pt x="541523" y="642757"/>
                      <a:pt x="732743" y="642757"/>
                      <a:pt x="776129" y="555985"/>
                    </a:cubicBezTo>
                    <a:cubicBezTo>
                      <a:pt x="813088" y="478854"/>
                      <a:pt x="843619" y="78738"/>
                      <a:pt x="846832" y="1607"/>
                    </a:cubicBezTo>
                    <a:lnTo>
                      <a:pt x="0" y="1607"/>
                    </a:lnTo>
                    <a:close/>
                  </a:path>
                </a:pathLst>
              </a:custGeom>
              <a:noFill/>
              <a:ln w="48191" cap="flat">
                <a:solidFill>
                  <a:srgbClr val="534741"/>
                </a:solidFill>
                <a:prstDash val="solid"/>
                <a:miter/>
              </a:ln>
            </p:spPr>
            <p:txBody>
              <a:bodyPr rtlCol="0" anchor="ctr"/>
              <a:lstStyle/>
              <a:p>
                <a:endParaRPr lang="en-US"/>
              </a:p>
            </p:txBody>
          </p:sp>
          <p:sp>
            <p:nvSpPr>
              <p:cNvPr id="184" name="รูปแบบอิสระ: รูปร่าง 183">
                <a:extLst>
                  <a:ext uri="{FF2B5EF4-FFF2-40B4-BE49-F238E27FC236}">
                    <a16:creationId xmlns:a16="http://schemas.microsoft.com/office/drawing/2014/main" xmlns="" id="{1E1958D4-ADCE-4D8A-A9A4-23925DFE4C1C}"/>
                  </a:ext>
                </a:extLst>
              </p:cNvPr>
              <p:cNvSpPr/>
              <p:nvPr/>
            </p:nvSpPr>
            <p:spPr>
              <a:xfrm>
                <a:off x="5172933" y="2386300"/>
                <a:ext cx="1142934" cy="297681"/>
              </a:xfrm>
              <a:custGeom>
                <a:avLst/>
                <a:gdLst>
                  <a:gd name="connsiteX0" fmla="*/ 145054 w 1142934"/>
                  <a:gd name="connsiteY0" fmla="*/ 277928 h 297681"/>
                  <a:gd name="connsiteX1" fmla="*/ 434 w 1142934"/>
                  <a:gd name="connsiteY1" fmla="*/ 134915 h 297681"/>
                  <a:gd name="connsiteX2" fmla="*/ 196475 w 1142934"/>
                  <a:gd name="connsiteY2" fmla="*/ 1543 h 297681"/>
                  <a:gd name="connsiteX3" fmla="*/ 1049735 w 1142934"/>
                  <a:gd name="connsiteY3" fmla="*/ 20825 h 297681"/>
                  <a:gd name="connsiteX4" fmla="*/ 1142935 w 1142934"/>
                  <a:gd name="connsiteY4" fmla="*/ 134915 h 297681"/>
                  <a:gd name="connsiteX5" fmla="*/ 935646 w 1142934"/>
                  <a:gd name="connsiteY5" fmla="*/ 297211 h 297681"/>
                  <a:gd name="connsiteX6" fmla="*/ 145054 w 1142934"/>
                  <a:gd name="connsiteY6" fmla="*/ 277928 h 2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34" h="297681">
                    <a:moveTo>
                      <a:pt x="145054" y="277928"/>
                    </a:moveTo>
                    <a:cubicBezTo>
                      <a:pt x="145054" y="277928"/>
                      <a:pt x="-9208" y="277928"/>
                      <a:pt x="434" y="134915"/>
                    </a:cubicBezTo>
                    <a:cubicBezTo>
                      <a:pt x="10075" y="-8099"/>
                      <a:pt x="145054" y="1543"/>
                      <a:pt x="196475" y="1543"/>
                    </a:cubicBezTo>
                    <a:cubicBezTo>
                      <a:pt x="247895" y="1543"/>
                      <a:pt x="762101" y="-8099"/>
                      <a:pt x="1049735" y="20825"/>
                    </a:cubicBezTo>
                    <a:cubicBezTo>
                      <a:pt x="1049735" y="20825"/>
                      <a:pt x="1142935" y="30467"/>
                      <a:pt x="1142935" y="134915"/>
                    </a:cubicBezTo>
                    <a:cubicBezTo>
                      <a:pt x="1142935" y="239363"/>
                      <a:pt x="1136508" y="298818"/>
                      <a:pt x="935646" y="297211"/>
                    </a:cubicBezTo>
                    <a:cubicBezTo>
                      <a:pt x="770136" y="298818"/>
                      <a:pt x="360378" y="297211"/>
                      <a:pt x="145054" y="277928"/>
                    </a:cubicBezTo>
                    <a:close/>
                  </a:path>
                </a:pathLst>
              </a:custGeom>
              <a:solidFill>
                <a:srgbClr val="FFCA9C"/>
              </a:solidFill>
              <a:ln w="16064" cap="flat">
                <a:noFill/>
                <a:prstDash val="solid"/>
                <a:miter/>
              </a:ln>
            </p:spPr>
            <p:txBody>
              <a:bodyPr rtlCol="0" anchor="ctr"/>
              <a:lstStyle/>
              <a:p>
                <a:endParaRPr lang="en-US"/>
              </a:p>
            </p:txBody>
          </p:sp>
          <p:sp>
            <p:nvSpPr>
              <p:cNvPr id="185" name="รูปแบบอิสระ: รูปร่าง 184">
                <a:extLst>
                  <a:ext uri="{FF2B5EF4-FFF2-40B4-BE49-F238E27FC236}">
                    <a16:creationId xmlns:a16="http://schemas.microsoft.com/office/drawing/2014/main" xmlns="" id="{E07F3C9E-30FE-438E-ACFF-913DA4789FFE}"/>
                  </a:ext>
                </a:extLst>
              </p:cNvPr>
              <p:cNvSpPr/>
              <p:nvPr/>
            </p:nvSpPr>
            <p:spPr>
              <a:xfrm>
                <a:off x="5172933" y="2383288"/>
                <a:ext cx="261081" cy="285916"/>
              </a:xfrm>
              <a:custGeom>
                <a:avLst/>
                <a:gdLst>
                  <a:gd name="connsiteX0" fmla="*/ 145054 w 261081"/>
                  <a:gd name="connsiteY0" fmla="*/ 280941 h 285916"/>
                  <a:gd name="connsiteX1" fmla="*/ 434 w 261081"/>
                  <a:gd name="connsiteY1" fmla="*/ 137927 h 285916"/>
                  <a:gd name="connsiteX2" fmla="*/ 196475 w 261081"/>
                  <a:gd name="connsiteY2" fmla="*/ 4555 h 285916"/>
                  <a:gd name="connsiteX3" fmla="*/ 251109 w 261081"/>
                  <a:gd name="connsiteY3" fmla="*/ 6162 h 285916"/>
                  <a:gd name="connsiteX4" fmla="*/ 206116 w 261081"/>
                  <a:gd name="connsiteY4" fmla="*/ 284155 h 285916"/>
                  <a:gd name="connsiteX5" fmla="*/ 145054 w 261081"/>
                  <a:gd name="connsiteY5" fmla="*/ 280941 h 28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81" h="285916">
                    <a:moveTo>
                      <a:pt x="145054" y="280941"/>
                    </a:moveTo>
                    <a:cubicBezTo>
                      <a:pt x="145054" y="280941"/>
                      <a:pt x="-9208" y="280941"/>
                      <a:pt x="434" y="137927"/>
                    </a:cubicBezTo>
                    <a:cubicBezTo>
                      <a:pt x="10075" y="-5086"/>
                      <a:pt x="145054" y="4555"/>
                      <a:pt x="196475" y="4555"/>
                    </a:cubicBezTo>
                    <a:cubicBezTo>
                      <a:pt x="204509" y="4555"/>
                      <a:pt x="289675" y="-6693"/>
                      <a:pt x="251109" y="6162"/>
                    </a:cubicBezTo>
                    <a:cubicBezTo>
                      <a:pt x="40606" y="73651"/>
                      <a:pt x="132199" y="277727"/>
                      <a:pt x="206116" y="284155"/>
                    </a:cubicBezTo>
                    <a:cubicBezTo>
                      <a:pt x="235040" y="288975"/>
                      <a:pt x="169158" y="282548"/>
                      <a:pt x="145054" y="280941"/>
                    </a:cubicBezTo>
                    <a:close/>
                  </a:path>
                </a:pathLst>
              </a:custGeom>
              <a:solidFill>
                <a:srgbClr val="F9B582"/>
              </a:solidFill>
              <a:ln w="16064" cap="flat">
                <a:noFill/>
                <a:prstDash val="solid"/>
                <a:miter/>
              </a:ln>
            </p:spPr>
            <p:txBody>
              <a:bodyPr rtlCol="0" anchor="ctr"/>
              <a:lstStyle/>
              <a:p>
                <a:endParaRPr lang="en-US"/>
              </a:p>
            </p:txBody>
          </p:sp>
          <p:sp>
            <p:nvSpPr>
              <p:cNvPr id="186" name="รูปแบบอิสระ: รูปร่าง 185">
                <a:extLst>
                  <a:ext uri="{FF2B5EF4-FFF2-40B4-BE49-F238E27FC236}">
                    <a16:creationId xmlns:a16="http://schemas.microsoft.com/office/drawing/2014/main" xmlns="" id="{3089C17B-55E0-4A7D-BE32-34D688302792}"/>
                  </a:ext>
                </a:extLst>
              </p:cNvPr>
              <p:cNvSpPr/>
              <p:nvPr/>
            </p:nvSpPr>
            <p:spPr>
              <a:xfrm>
                <a:off x="5172933" y="2386300"/>
                <a:ext cx="1142934" cy="297681"/>
              </a:xfrm>
              <a:custGeom>
                <a:avLst/>
                <a:gdLst>
                  <a:gd name="connsiteX0" fmla="*/ 145054 w 1142934"/>
                  <a:gd name="connsiteY0" fmla="*/ 277928 h 297681"/>
                  <a:gd name="connsiteX1" fmla="*/ 434 w 1142934"/>
                  <a:gd name="connsiteY1" fmla="*/ 134915 h 297681"/>
                  <a:gd name="connsiteX2" fmla="*/ 196475 w 1142934"/>
                  <a:gd name="connsiteY2" fmla="*/ 1543 h 297681"/>
                  <a:gd name="connsiteX3" fmla="*/ 1049735 w 1142934"/>
                  <a:gd name="connsiteY3" fmla="*/ 20825 h 297681"/>
                  <a:gd name="connsiteX4" fmla="*/ 1142935 w 1142934"/>
                  <a:gd name="connsiteY4" fmla="*/ 134915 h 297681"/>
                  <a:gd name="connsiteX5" fmla="*/ 935646 w 1142934"/>
                  <a:gd name="connsiteY5" fmla="*/ 297211 h 297681"/>
                  <a:gd name="connsiteX6" fmla="*/ 145054 w 1142934"/>
                  <a:gd name="connsiteY6" fmla="*/ 277928 h 2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34" h="297681">
                    <a:moveTo>
                      <a:pt x="145054" y="277928"/>
                    </a:moveTo>
                    <a:cubicBezTo>
                      <a:pt x="145054" y="277928"/>
                      <a:pt x="-9208" y="277928"/>
                      <a:pt x="434" y="134915"/>
                    </a:cubicBezTo>
                    <a:cubicBezTo>
                      <a:pt x="10075" y="-8099"/>
                      <a:pt x="145054" y="1543"/>
                      <a:pt x="196475" y="1543"/>
                    </a:cubicBezTo>
                    <a:cubicBezTo>
                      <a:pt x="247895" y="1543"/>
                      <a:pt x="762101" y="-8099"/>
                      <a:pt x="1049735" y="20825"/>
                    </a:cubicBezTo>
                    <a:cubicBezTo>
                      <a:pt x="1049735" y="20825"/>
                      <a:pt x="1142935" y="30467"/>
                      <a:pt x="1142935" y="134915"/>
                    </a:cubicBezTo>
                    <a:cubicBezTo>
                      <a:pt x="1142935" y="239363"/>
                      <a:pt x="1136508" y="298818"/>
                      <a:pt x="935646" y="297211"/>
                    </a:cubicBezTo>
                    <a:cubicBezTo>
                      <a:pt x="770136" y="298818"/>
                      <a:pt x="360378" y="297211"/>
                      <a:pt x="145054" y="277928"/>
                    </a:cubicBezTo>
                    <a:close/>
                  </a:path>
                </a:pathLst>
              </a:custGeom>
              <a:noFill/>
              <a:ln w="48191" cap="flat">
                <a:solidFill>
                  <a:srgbClr val="534741"/>
                </a:solidFill>
                <a:prstDash val="solid"/>
                <a:miter/>
              </a:ln>
            </p:spPr>
            <p:txBody>
              <a:bodyPr rtlCol="0" anchor="ctr"/>
              <a:lstStyle/>
              <a:p>
                <a:endParaRPr lang="en-US"/>
              </a:p>
            </p:txBody>
          </p:sp>
          <p:sp>
            <p:nvSpPr>
              <p:cNvPr id="187" name="รูปแบบอิสระ: รูปร่าง 186">
                <a:extLst>
                  <a:ext uri="{FF2B5EF4-FFF2-40B4-BE49-F238E27FC236}">
                    <a16:creationId xmlns:a16="http://schemas.microsoft.com/office/drawing/2014/main" xmlns="" id="{65C0016D-5B23-4237-946E-AF5CD3A117D0}"/>
                  </a:ext>
                </a:extLst>
              </p:cNvPr>
              <p:cNvSpPr/>
              <p:nvPr/>
            </p:nvSpPr>
            <p:spPr>
              <a:xfrm>
                <a:off x="5976010" y="2461443"/>
                <a:ext cx="277998" cy="61858"/>
              </a:xfrm>
              <a:custGeom>
                <a:avLst/>
                <a:gdLst>
                  <a:gd name="connsiteX0" fmla="*/ 249872 w 277998"/>
                  <a:gd name="connsiteY0" fmla="*/ 9958 h 61858"/>
                  <a:gd name="connsiteX1" fmla="*/ 36155 w 277998"/>
                  <a:gd name="connsiteY1" fmla="*/ 1923 h 61858"/>
                  <a:gd name="connsiteX2" fmla="*/ 36155 w 277998"/>
                  <a:gd name="connsiteY2" fmla="*/ 51737 h 61858"/>
                  <a:gd name="connsiteX3" fmla="*/ 228982 w 277998"/>
                  <a:gd name="connsiteY3" fmla="*/ 61378 h 61858"/>
                  <a:gd name="connsiteX4" fmla="*/ 277189 w 277998"/>
                  <a:gd name="connsiteY4" fmla="*/ 43702 h 61858"/>
                  <a:gd name="connsiteX5" fmla="*/ 249872 w 277998"/>
                  <a:gd name="connsiteY5" fmla="*/ 9958 h 6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998" h="61858">
                    <a:moveTo>
                      <a:pt x="249872" y="9958"/>
                    </a:moveTo>
                    <a:cubicBezTo>
                      <a:pt x="179168" y="1923"/>
                      <a:pt x="106858" y="-2897"/>
                      <a:pt x="36155" y="1923"/>
                    </a:cubicBezTo>
                    <a:cubicBezTo>
                      <a:pt x="-12052" y="5137"/>
                      <a:pt x="-12052" y="48523"/>
                      <a:pt x="36155" y="51737"/>
                    </a:cubicBezTo>
                    <a:cubicBezTo>
                      <a:pt x="100431" y="54951"/>
                      <a:pt x="164707" y="54951"/>
                      <a:pt x="228982" y="61378"/>
                    </a:cubicBezTo>
                    <a:cubicBezTo>
                      <a:pt x="245051" y="62985"/>
                      <a:pt x="272368" y="61378"/>
                      <a:pt x="277189" y="43702"/>
                    </a:cubicBezTo>
                    <a:cubicBezTo>
                      <a:pt x="282010" y="26027"/>
                      <a:pt x="264334" y="11565"/>
                      <a:pt x="249872" y="9958"/>
                    </a:cubicBezTo>
                    <a:close/>
                  </a:path>
                </a:pathLst>
              </a:custGeom>
              <a:solidFill>
                <a:srgbClr val="FFFFFF"/>
              </a:solidFill>
              <a:ln w="16064" cap="flat">
                <a:noFill/>
                <a:prstDash val="solid"/>
                <a:miter/>
              </a:ln>
            </p:spPr>
            <p:txBody>
              <a:bodyPr rtlCol="0" anchor="ctr"/>
              <a:lstStyle/>
              <a:p>
                <a:endParaRPr lang="en-US"/>
              </a:p>
            </p:txBody>
          </p:sp>
          <p:sp>
            <p:nvSpPr>
              <p:cNvPr id="188" name="รูปแบบอิสระ: รูปร่าง 187">
                <a:extLst>
                  <a:ext uri="{FF2B5EF4-FFF2-40B4-BE49-F238E27FC236}">
                    <a16:creationId xmlns:a16="http://schemas.microsoft.com/office/drawing/2014/main" xmlns="" id="{8E327A0E-EBF6-4EA7-9597-C1926F467428}"/>
                  </a:ext>
                </a:extLst>
              </p:cNvPr>
              <p:cNvSpPr/>
              <p:nvPr/>
            </p:nvSpPr>
            <p:spPr>
              <a:xfrm>
                <a:off x="5820230" y="1111970"/>
                <a:ext cx="301444" cy="385301"/>
              </a:xfrm>
              <a:custGeom>
                <a:avLst/>
                <a:gdLst>
                  <a:gd name="connsiteX0" fmla="*/ 301203 w 301444"/>
                  <a:gd name="connsiteY0" fmla="*/ 350303 h 385301"/>
                  <a:gd name="connsiteX1" fmla="*/ 42493 w 301444"/>
                  <a:gd name="connsiteY1" fmla="*/ 3214 h 385301"/>
                  <a:gd name="connsiteX2" fmla="*/ 3928 w 301444"/>
                  <a:gd name="connsiteY2" fmla="*/ 12855 h 385301"/>
                  <a:gd name="connsiteX3" fmla="*/ 13569 w 301444"/>
                  <a:gd name="connsiteY3" fmla="*/ 51421 h 385301"/>
                  <a:gd name="connsiteX4" fmla="*/ 246569 w 301444"/>
                  <a:gd name="connsiteY4" fmla="*/ 364765 h 385301"/>
                  <a:gd name="connsiteX5" fmla="*/ 281921 w 301444"/>
                  <a:gd name="connsiteY5" fmla="*/ 384047 h 385301"/>
                  <a:gd name="connsiteX6" fmla="*/ 301203 w 301444"/>
                  <a:gd name="connsiteY6" fmla="*/ 350303 h 3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444" h="385301">
                    <a:moveTo>
                      <a:pt x="301203" y="350303"/>
                    </a:moveTo>
                    <a:cubicBezTo>
                      <a:pt x="275493" y="202469"/>
                      <a:pt x="175866" y="69096"/>
                      <a:pt x="42493" y="3214"/>
                    </a:cubicBezTo>
                    <a:cubicBezTo>
                      <a:pt x="28031" y="-3214"/>
                      <a:pt x="11962" y="0"/>
                      <a:pt x="3928" y="12855"/>
                    </a:cubicBezTo>
                    <a:cubicBezTo>
                      <a:pt x="-4107" y="25710"/>
                      <a:pt x="714" y="44993"/>
                      <a:pt x="13569" y="51421"/>
                    </a:cubicBezTo>
                    <a:cubicBezTo>
                      <a:pt x="135693" y="112482"/>
                      <a:pt x="224072" y="229786"/>
                      <a:pt x="246569" y="364765"/>
                    </a:cubicBezTo>
                    <a:cubicBezTo>
                      <a:pt x="249783" y="379227"/>
                      <a:pt x="267458" y="388868"/>
                      <a:pt x="281921" y="384047"/>
                    </a:cubicBezTo>
                    <a:cubicBezTo>
                      <a:pt x="296383" y="380834"/>
                      <a:pt x="302810" y="366372"/>
                      <a:pt x="301203" y="350303"/>
                    </a:cubicBezTo>
                    <a:close/>
                  </a:path>
                </a:pathLst>
              </a:custGeom>
              <a:solidFill>
                <a:srgbClr val="FFFFFF"/>
              </a:solidFill>
              <a:ln w="16064" cap="flat">
                <a:noFill/>
                <a:prstDash val="solid"/>
                <a:miter/>
              </a:ln>
            </p:spPr>
            <p:txBody>
              <a:bodyPr rtlCol="0" anchor="ctr"/>
              <a:lstStyle/>
              <a:p>
                <a:endParaRPr lang="en-US"/>
              </a:p>
            </p:txBody>
          </p:sp>
          <p:sp>
            <p:nvSpPr>
              <p:cNvPr id="189" name="รูปแบบอิสระ: รูปร่าง 188">
                <a:extLst>
                  <a:ext uri="{FF2B5EF4-FFF2-40B4-BE49-F238E27FC236}">
                    <a16:creationId xmlns:a16="http://schemas.microsoft.com/office/drawing/2014/main" xmlns="" id="{BDE77EB8-A2C0-48DF-8149-A3DB4B59962C}"/>
                  </a:ext>
                </a:extLst>
              </p:cNvPr>
              <p:cNvSpPr/>
              <p:nvPr/>
            </p:nvSpPr>
            <p:spPr>
              <a:xfrm>
                <a:off x="6090099" y="1555825"/>
                <a:ext cx="63472" cy="142660"/>
              </a:xfrm>
              <a:custGeom>
                <a:avLst/>
                <a:gdLst>
                  <a:gd name="connsiteX0" fmla="*/ 55438 w 63472"/>
                  <a:gd name="connsiteY0" fmla="*/ 20537 h 142660"/>
                  <a:gd name="connsiteX1" fmla="*/ 20086 w 63472"/>
                  <a:gd name="connsiteY1" fmla="*/ 1254 h 142660"/>
                  <a:gd name="connsiteX2" fmla="*/ 804 w 63472"/>
                  <a:gd name="connsiteY2" fmla="*/ 36606 h 142660"/>
                  <a:gd name="connsiteX3" fmla="*/ 4017 w 63472"/>
                  <a:gd name="connsiteY3" fmla="*/ 57495 h 142660"/>
                  <a:gd name="connsiteX4" fmla="*/ 5624 w 63472"/>
                  <a:gd name="connsiteY4" fmla="*/ 113737 h 142660"/>
                  <a:gd name="connsiteX5" fmla="*/ 34548 w 63472"/>
                  <a:gd name="connsiteY5" fmla="*/ 142661 h 142660"/>
                  <a:gd name="connsiteX6" fmla="*/ 63472 w 63472"/>
                  <a:gd name="connsiteY6" fmla="*/ 113737 h 142660"/>
                  <a:gd name="connsiteX7" fmla="*/ 55438 w 63472"/>
                  <a:gd name="connsiteY7" fmla="*/ 20537 h 14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72" h="142660">
                    <a:moveTo>
                      <a:pt x="55438" y="20537"/>
                    </a:moveTo>
                    <a:cubicBezTo>
                      <a:pt x="52224" y="6075"/>
                      <a:pt x="34548" y="-3567"/>
                      <a:pt x="20086" y="1254"/>
                    </a:cubicBezTo>
                    <a:cubicBezTo>
                      <a:pt x="4017" y="6075"/>
                      <a:pt x="-2410" y="20537"/>
                      <a:pt x="804" y="36606"/>
                    </a:cubicBezTo>
                    <a:cubicBezTo>
                      <a:pt x="2410" y="43033"/>
                      <a:pt x="4017" y="51068"/>
                      <a:pt x="4017" y="57495"/>
                    </a:cubicBezTo>
                    <a:cubicBezTo>
                      <a:pt x="5624" y="76778"/>
                      <a:pt x="7231" y="94454"/>
                      <a:pt x="5624" y="113737"/>
                    </a:cubicBezTo>
                    <a:cubicBezTo>
                      <a:pt x="4017" y="128199"/>
                      <a:pt x="20086" y="142661"/>
                      <a:pt x="34548" y="142661"/>
                    </a:cubicBezTo>
                    <a:cubicBezTo>
                      <a:pt x="50617" y="142661"/>
                      <a:pt x="61865" y="129805"/>
                      <a:pt x="63472" y="113737"/>
                    </a:cubicBezTo>
                    <a:cubicBezTo>
                      <a:pt x="63472" y="81599"/>
                      <a:pt x="61865" y="49461"/>
                      <a:pt x="55438" y="20537"/>
                    </a:cubicBezTo>
                    <a:close/>
                  </a:path>
                </a:pathLst>
              </a:custGeom>
              <a:solidFill>
                <a:srgbClr val="FFFFFF"/>
              </a:solidFill>
              <a:ln w="16064" cap="flat">
                <a:noFill/>
                <a:prstDash val="solid"/>
                <a:miter/>
              </a:ln>
            </p:spPr>
            <p:txBody>
              <a:bodyPr rtlCol="0" anchor="ctr"/>
              <a:lstStyle/>
              <a:p>
                <a:endParaRPr lang="en-US"/>
              </a:p>
            </p:txBody>
          </p:sp>
          <p:sp>
            <p:nvSpPr>
              <p:cNvPr id="190" name="รูปแบบอิสระ: รูปร่าง 189">
                <a:extLst>
                  <a:ext uri="{FF2B5EF4-FFF2-40B4-BE49-F238E27FC236}">
                    <a16:creationId xmlns:a16="http://schemas.microsoft.com/office/drawing/2014/main" xmlns="" id="{83239F6B-0646-46BA-B3F0-72C474F954AE}"/>
                  </a:ext>
                </a:extLst>
              </p:cNvPr>
              <p:cNvSpPr/>
              <p:nvPr/>
            </p:nvSpPr>
            <p:spPr>
              <a:xfrm>
                <a:off x="5133132" y="1380608"/>
                <a:ext cx="104928" cy="117152"/>
              </a:xfrm>
              <a:custGeom>
                <a:avLst/>
                <a:gdLst>
                  <a:gd name="connsiteX0" fmla="*/ 98083 w 104928"/>
                  <a:gd name="connsiteY0" fmla="*/ 55954 h 117152"/>
                  <a:gd name="connsiteX1" fmla="*/ 33807 w 104928"/>
                  <a:gd name="connsiteY1" fmla="*/ 2927 h 117152"/>
                  <a:gd name="connsiteX2" fmla="*/ 3276 w 104928"/>
                  <a:gd name="connsiteY2" fmla="*/ 10961 h 117152"/>
                  <a:gd name="connsiteX3" fmla="*/ 11310 w 104928"/>
                  <a:gd name="connsiteY3" fmla="*/ 41492 h 117152"/>
                  <a:gd name="connsiteX4" fmla="*/ 28986 w 104928"/>
                  <a:gd name="connsiteY4" fmla="*/ 54347 h 117152"/>
                  <a:gd name="connsiteX5" fmla="*/ 43448 w 104928"/>
                  <a:gd name="connsiteY5" fmla="*/ 67202 h 117152"/>
                  <a:gd name="connsiteX6" fmla="*/ 25772 w 104928"/>
                  <a:gd name="connsiteY6" fmla="*/ 72023 h 117152"/>
                  <a:gd name="connsiteX7" fmla="*/ 22558 w 104928"/>
                  <a:gd name="connsiteY7" fmla="*/ 72023 h 117152"/>
                  <a:gd name="connsiteX8" fmla="*/ 6489 w 104928"/>
                  <a:gd name="connsiteY8" fmla="*/ 78451 h 117152"/>
                  <a:gd name="connsiteX9" fmla="*/ 62 w 104928"/>
                  <a:gd name="connsiteY9" fmla="*/ 94520 h 117152"/>
                  <a:gd name="connsiteX10" fmla="*/ 22558 w 104928"/>
                  <a:gd name="connsiteY10" fmla="*/ 117016 h 117152"/>
                  <a:gd name="connsiteX11" fmla="*/ 93262 w 104928"/>
                  <a:gd name="connsiteY11" fmla="*/ 91306 h 117152"/>
                  <a:gd name="connsiteX12" fmla="*/ 104510 w 104928"/>
                  <a:gd name="connsiteY12" fmla="*/ 75237 h 117152"/>
                  <a:gd name="connsiteX13" fmla="*/ 98083 w 104928"/>
                  <a:gd name="connsiteY13" fmla="*/ 55954 h 1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928" h="117152">
                    <a:moveTo>
                      <a:pt x="98083" y="55954"/>
                    </a:moveTo>
                    <a:cubicBezTo>
                      <a:pt x="78800" y="35065"/>
                      <a:pt x="57910" y="17389"/>
                      <a:pt x="33807" y="2927"/>
                    </a:cubicBezTo>
                    <a:cubicBezTo>
                      <a:pt x="24165" y="-3501"/>
                      <a:pt x="8096" y="1320"/>
                      <a:pt x="3276" y="10961"/>
                    </a:cubicBezTo>
                    <a:cubicBezTo>
                      <a:pt x="-3152" y="22209"/>
                      <a:pt x="62" y="35065"/>
                      <a:pt x="11310" y="41492"/>
                    </a:cubicBezTo>
                    <a:cubicBezTo>
                      <a:pt x="17738" y="44706"/>
                      <a:pt x="22558" y="49527"/>
                      <a:pt x="28986" y="54347"/>
                    </a:cubicBezTo>
                    <a:cubicBezTo>
                      <a:pt x="33807" y="59168"/>
                      <a:pt x="38627" y="62382"/>
                      <a:pt x="43448" y="67202"/>
                    </a:cubicBezTo>
                    <a:cubicBezTo>
                      <a:pt x="37021" y="68809"/>
                      <a:pt x="32200" y="70416"/>
                      <a:pt x="25772" y="72023"/>
                    </a:cubicBezTo>
                    <a:cubicBezTo>
                      <a:pt x="24165" y="72023"/>
                      <a:pt x="24165" y="72023"/>
                      <a:pt x="22558" y="72023"/>
                    </a:cubicBezTo>
                    <a:cubicBezTo>
                      <a:pt x="16131" y="72023"/>
                      <a:pt x="11310" y="73630"/>
                      <a:pt x="6489" y="78451"/>
                    </a:cubicBezTo>
                    <a:cubicBezTo>
                      <a:pt x="3276" y="81664"/>
                      <a:pt x="62" y="88092"/>
                      <a:pt x="62" y="94520"/>
                    </a:cubicBezTo>
                    <a:cubicBezTo>
                      <a:pt x="62" y="105768"/>
                      <a:pt x="9703" y="118623"/>
                      <a:pt x="22558" y="117016"/>
                    </a:cubicBezTo>
                    <a:cubicBezTo>
                      <a:pt x="48269" y="115409"/>
                      <a:pt x="72372" y="107375"/>
                      <a:pt x="93262" y="91306"/>
                    </a:cubicBezTo>
                    <a:cubicBezTo>
                      <a:pt x="99690" y="86485"/>
                      <a:pt x="102903" y="81664"/>
                      <a:pt x="104510" y="75237"/>
                    </a:cubicBezTo>
                    <a:cubicBezTo>
                      <a:pt x="106117" y="68809"/>
                      <a:pt x="102903" y="60775"/>
                      <a:pt x="98083" y="55954"/>
                    </a:cubicBezTo>
                    <a:close/>
                  </a:path>
                </a:pathLst>
              </a:custGeom>
              <a:solidFill>
                <a:srgbClr val="534741"/>
              </a:solidFill>
              <a:ln w="16064" cap="flat">
                <a:noFill/>
                <a:prstDash val="solid"/>
                <a:miter/>
              </a:ln>
            </p:spPr>
            <p:txBody>
              <a:bodyPr rtlCol="0" anchor="ctr"/>
              <a:lstStyle/>
              <a:p>
                <a:endParaRPr lang="en-US"/>
              </a:p>
            </p:txBody>
          </p:sp>
          <p:sp>
            <p:nvSpPr>
              <p:cNvPr id="191" name="รูปแบบอิสระ: รูปร่าง 190">
                <a:extLst>
                  <a:ext uri="{FF2B5EF4-FFF2-40B4-BE49-F238E27FC236}">
                    <a16:creationId xmlns:a16="http://schemas.microsoft.com/office/drawing/2014/main" xmlns="" id="{AA4E046B-9BBA-4747-A003-17CE4B7B1427}"/>
                  </a:ext>
                </a:extLst>
              </p:cNvPr>
              <p:cNvSpPr/>
              <p:nvPr/>
            </p:nvSpPr>
            <p:spPr>
              <a:xfrm>
                <a:off x="5270635" y="1069476"/>
                <a:ext cx="114104" cy="129716"/>
              </a:xfrm>
              <a:custGeom>
                <a:avLst/>
                <a:gdLst>
                  <a:gd name="connsiteX0" fmla="*/ 113235 w 114104"/>
                  <a:gd name="connsiteY0" fmla="*/ 101948 h 129716"/>
                  <a:gd name="connsiteX1" fmla="*/ 92346 w 114104"/>
                  <a:gd name="connsiteY1" fmla="*/ 16783 h 129716"/>
                  <a:gd name="connsiteX2" fmla="*/ 65028 w 114104"/>
                  <a:gd name="connsiteY2" fmla="*/ 714 h 129716"/>
                  <a:gd name="connsiteX3" fmla="*/ 48959 w 114104"/>
                  <a:gd name="connsiteY3" fmla="*/ 28031 h 129716"/>
                  <a:gd name="connsiteX4" fmla="*/ 60208 w 114104"/>
                  <a:gd name="connsiteY4" fmla="*/ 76238 h 129716"/>
                  <a:gd name="connsiteX5" fmla="*/ 32890 w 114104"/>
                  <a:gd name="connsiteY5" fmla="*/ 69811 h 129716"/>
                  <a:gd name="connsiteX6" fmla="*/ 7180 w 114104"/>
                  <a:gd name="connsiteY6" fmla="*/ 77845 h 129716"/>
                  <a:gd name="connsiteX7" fmla="*/ 3966 w 114104"/>
                  <a:gd name="connsiteY7" fmla="*/ 108376 h 129716"/>
                  <a:gd name="connsiteX8" fmla="*/ 26463 w 114104"/>
                  <a:gd name="connsiteY8" fmla="*/ 121231 h 129716"/>
                  <a:gd name="connsiteX9" fmla="*/ 37711 w 114104"/>
                  <a:gd name="connsiteY9" fmla="*/ 118017 h 129716"/>
                  <a:gd name="connsiteX10" fmla="*/ 52173 w 114104"/>
                  <a:gd name="connsiteY10" fmla="*/ 121231 h 129716"/>
                  <a:gd name="connsiteX11" fmla="*/ 85918 w 114104"/>
                  <a:gd name="connsiteY11" fmla="*/ 129266 h 129716"/>
                  <a:gd name="connsiteX12" fmla="*/ 113235 w 114104"/>
                  <a:gd name="connsiteY12" fmla="*/ 101948 h 12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104" h="129716">
                    <a:moveTo>
                      <a:pt x="113235" y="101948"/>
                    </a:moveTo>
                    <a:cubicBezTo>
                      <a:pt x="106807" y="73024"/>
                      <a:pt x="98773" y="45707"/>
                      <a:pt x="92346" y="16783"/>
                    </a:cubicBezTo>
                    <a:cubicBezTo>
                      <a:pt x="89132" y="5535"/>
                      <a:pt x="76277" y="-2500"/>
                      <a:pt x="65028" y="714"/>
                    </a:cubicBezTo>
                    <a:cubicBezTo>
                      <a:pt x="53780" y="3928"/>
                      <a:pt x="45745" y="16783"/>
                      <a:pt x="48959" y="28031"/>
                    </a:cubicBezTo>
                    <a:cubicBezTo>
                      <a:pt x="52173" y="44100"/>
                      <a:pt x="56994" y="60169"/>
                      <a:pt x="60208" y="76238"/>
                    </a:cubicBezTo>
                    <a:cubicBezTo>
                      <a:pt x="50566" y="74631"/>
                      <a:pt x="42532" y="71417"/>
                      <a:pt x="32890" y="69811"/>
                    </a:cubicBezTo>
                    <a:cubicBezTo>
                      <a:pt x="23249" y="68204"/>
                      <a:pt x="15214" y="69811"/>
                      <a:pt x="7180" y="77845"/>
                    </a:cubicBezTo>
                    <a:cubicBezTo>
                      <a:pt x="-855" y="85879"/>
                      <a:pt x="-2462" y="98735"/>
                      <a:pt x="3966" y="108376"/>
                    </a:cubicBezTo>
                    <a:cubicBezTo>
                      <a:pt x="8787" y="116410"/>
                      <a:pt x="16821" y="121231"/>
                      <a:pt x="26463" y="121231"/>
                    </a:cubicBezTo>
                    <a:cubicBezTo>
                      <a:pt x="29676" y="121231"/>
                      <a:pt x="34497" y="119624"/>
                      <a:pt x="37711" y="118017"/>
                    </a:cubicBezTo>
                    <a:cubicBezTo>
                      <a:pt x="42532" y="119624"/>
                      <a:pt x="47352" y="119624"/>
                      <a:pt x="52173" y="121231"/>
                    </a:cubicBezTo>
                    <a:cubicBezTo>
                      <a:pt x="63421" y="124445"/>
                      <a:pt x="74670" y="126052"/>
                      <a:pt x="85918" y="129266"/>
                    </a:cubicBezTo>
                    <a:cubicBezTo>
                      <a:pt x="101986" y="132479"/>
                      <a:pt x="118055" y="118017"/>
                      <a:pt x="113235" y="101948"/>
                    </a:cubicBezTo>
                    <a:close/>
                  </a:path>
                </a:pathLst>
              </a:custGeom>
              <a:solidFill>
                <a:srgbClr val="534741"/>
              </a:solidFill>
              <a:ln w="16064" cap="flat">
                <a:noFill/>
                <a:prstDash val="solid"/>
                <a:miter/>
              </a:ln>
            </p:spPr>
            <p:txBody>
              <a:bodyPr rtlCol="0" anchor="ctr"/>
              <a:lstStyle/>
              <a:p>
                <a:endParaRPr lang="en-US"/>
              </a:p>
            </p:txBody>
          </p:sp>
          <p:sp>
            <p:nvSpPr>
              <p:cNvPr id="192" name="รูปแบบอิสระ: รูปร่าง 191">
                <a:extLst>
                  <a:ext uri="{FF2B5EF4-FFF2-40B4-BE49-F238E27FC236}">
                    <a16:creationId xmlns:a16="http://schemas.microsoft.com/office/drawing/2014/main" xmlns="" id="{023CABE1-525E-4CD2-A1ED-950A5EB6242C}"/>
                  </a:ext>
                </a:extLst>
              </p:cNvPr>
              <p:cNvSpPr/>
              <p:nvPr/>
            </p:nvSpPr>
            <p:spPr>
              <a:xfrm>
                <a:off x="4872164" y="1456737"/>
                <a:ext cx="118162" cy="120203"/>
              </a:xfrm>
              <a:custGeom>
                <a:avLst/>
                <a:gdLst>
                  <a:gd name="connsiteX0" fmla="*/ 114803 w 118162"/>
                  <a:gd name="connsiteY0" fmla="*/ 44100 h 120203"/>
                  <a:gd name="connsiteX1" fmla="*/ 101948 w 118162"/>
                  <a:gd name="connsiteY1" fmla="*/ 34459 h 120203"/>
                  <a:gd name="connsiteX2" fmla="*/ 84272 w 118162"/>
                  <a:gd name="connsiteY2" fmla="*/ 36066 h 120203"/>
                  <a:gd name="connsiteX3" fmla="*/ 55348 w 118162"/>
                  <a:gd name="connsiteY3" fmla="*/ 58562 h 120203"/>
                  <a:gd name="connsiteX4" fmla="*/ 44100 w 118162"/>
                  <a:gd name="connsiteY4" fmla="*/ 16783 h 120203"/>
                  <a:gd name="connsiteX5" fmla="*/ 16783 w 118162"/>
                  <a:gd name="connsiteY5" fmla="*/ 714 h 120203"/>
                  <a:gd name="connsiteX6" fmla="*/ 714 w 118162"/>
                  <a:gd name="connsiteY6" fmla="*/ 28031 h 120203"/>
                  <a:gd name="connsiteX7" fmla="*/ 19997 w 118162"/>
                  <a:gd name="connsiteY7" fmla="*/ 103555 h 120203"/>
                  <a:gd name="connsiteX8" fmla="*/ 36066 w 118162"/>
                  <a:gd name="connsiteY8" fmla="*/ 119624 h 120203"/>
                  <a:gd name="connsiteX9" fmla="*/ 58562 w 118162"/>
                  <a:gd name="connsiteY9" fmla="*/ 113197 h 120203"/>
                  <a:gd name="connsiteX10" fmla="*/ 84272 w 118162"/>
                  <a:gd name="connsiteY10" fmla="*/ 90700 h 120203"/>
                  <a:gd name="connsiteX11" fmla="*/ 97128 w 118162"/>
                  <a:gd name="connsiteY11" fmla="*/ 81059 h 120203"/>
                  <a:gd name="connsiteX12" fmla="*/ 103555 w 118162"/>
                  <a:gd name="connsiteY12" fmla="*/ 76238 h 120203"/>
                  <a:gd name="connsiteX13" fmla="*/ 106769 w 118162"/>
                  <a:gd name="connsiteY13" fmla="*/ 73024 h 120203"/>
                  <a:gd name="connsiteX14" fmla="*/ 106769 w 118162"/>
                  <a:gd name="connsiteY14" fmla="*/ 73024 h 120203"/>
                  <a:gd name="connsiteX15" fmla="*/ 116410 w 118162"/>
                  <a:gd name="connsiteY15" fmla="*/ 60169 h 120203"/>
                  <a:gd name="connsiteX16" fmla="*/ 114803 w 118162"/>
                  <a:gd name="connsiteY16" fmla="*/ 44100 h 12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62" h="120203">
                    <a:moveTo>
                      <a:pt x="114803" y="44100"/>
                    </a:moveTo>
                    <a:cubicBezTo>
                      <a:pt x="111590" y="39280"/>
                      <a:pt x="106769" y="34459"/>
                      <a:pt x="101948" y="34459"/>
                    </a:cubicBezTo>
                    <a:cubicBezTo>
                      <a:pt x="97128" y="32852"/>
                      <a:pt x="89093" y="32852"/>
                      <a:pt x="84272" y="36066"/>
                    </a:cubicBezTo>
                    <a:cubicBezTo>
                      <a:pt x="74631" y="44100"/>
                      <a:pt x="64990" y="50528"/>
                      <a:pt x="55348" y="58562"/>
                    </a:cubicBezTo>
                    <a:cubicBezTo>
                      <a:pt x="52134" y="44100"/>
                      <a:pt x="48921" y="31245"/>
                      <a:pt x="44100" y="16783"/>
                    </a:cubicBezTo>
                    <a:cubicBezTo>
                      <a:pt x="40886" y="5535"/>
                      <a:pt x="28031" y="-2500"/>
                      <a:pt x="16783" y="714"/>
                    </a:cubicBezTo>
                    <a:cubicBezTo>
                      <a:pt x="5535" y="3928"/>
                      <a:pt x="-2500" y="16783"/>
                      <a:pt x="714" y="28031"/>
                    </a:cubicBezTo>
                    <a:cubicBezTo>
                      <a:pt x="7142" y="53742"/>
                      <a:pt x="13569" y="77845"/>
                      <a:pt x="19997" y="103555"/>
                    </a:cubicBezTo>
                    <a:cubicBezTo>
                      <a:pt x="21604" y="111590"/>
                      <a:pt x="28031" y="118017"/>
                      <a:pt x="36066" y="119624"/>
                    </a:cubicBezTo>
                    <a:cubicBezTo>
                      <a:pt x="44100" y="121231"/>
                      <a:pt x="52134" y="119624"/>
                      <a:pt x="58562" y="113197"/>
                    </a:cubicBezTo>
                    <a:cubicBezTo>
                      <a:pt x="66596" y="105162"/>
                      <a:pt x="76238" y="98735"/>
                      <a:pt x="84272" y="90700"/>
                    </a:cubicBezTo>
                    <a:cubicBezTo>
                      <a:pt x="89093" y="87486"/>
                      <a:pt x="92307" y="84273"/>
                      <a:pt x="97128" y="81059"/>
                    </a:cubicBezTo>
                    <a:cubicBezTo>
                      <a:pt x="98734" y="79452"/>
                      <a:pt x="101948" y="77845"/>
                      <a:pt x="103555" y="76238"/>
                    </a:cubicBezTo>
                    <a:cubicBezTo>
                      <a:pt x="105162" y="74631"/>
                      <a:pt x="105162" y="74631"/>
                      <a:pt x="106769" y="73024"/>
                    </a:cubicBezTo>
                    <a:cubicBezTo>
                      <a:pt x="108376" y="71417"/>
                      <a:pt x="111590" y="69811"/>
                      <a:pt x="106769" y="73024"/>
                    </a:cubicBezTo>
                    <a:cubicBezTo>
                      <a:pt x="111590" y="69811"/>
                      <a:pt x="114803" y="64990"/>
                      <a:pt x="116410" y="60169"/>
                    </a:cubicBezTo>
                    <a:cubicBezTo>
                      <a:pt x="119624" y="55348"/>
                      <a:pt x="118017" y="48921"/>
                      <a:pt x="114803" y="44100"/>
                    </a:cubicBezTo>
                    <a:close/>
                  </a:path>
                </a:pathLst>
              </a:custGeom>
              <a:solidFill>
                <a:srgbClr val="534741"/>
              </a:solidFill>
              <a:ln w="16064" cap="flat">
                <a:noFill/>
                <a:prstDash val="solid"/>
                <a:miter/>
              </a:ln>
            </p:spPr>
            <p:txBody>
              <a:bodyPr rtlCol="0" anchor="ctr"/>
              <a:lstStyle/>
              <a:p>
                <a:endParaRPr lang="en-US"/>
              </a:p>
            </p:txBody>
          </p:sp>
          <p:sp>
            <p:nvSpPr>
              <p:cNvPr id="193" name="รูปแบบอิสระ: รูปร่าง 192">
                <a:extLst>
                  <a:ext uri="{FF2B5EF4-FFF2-40B4-BE49-F238E27FC236}">
                    <a16:creationId xmlns:a16="http://schemas.microsoft.com/office/drawing/2014/main" xmlns="" id="{084C5469-879E-4611-A400-9717FDF94A08}"/>
                  </a:ext>
                </a:extLst>
              </p:cNvPr>
              <p:cNvSpPr/>
              <p:nvPr/>
            </p:nvSpPr>
            <p:spPr>
              <a:xfrm>
                <a:off x="4557864" y="1696816"/>
                <a:ext cx="117427" cy="145887"/>
              </a:xfrm>
              <a:custGeom>
                <a:avLst/>
                <a:gdLst>
                  <a:gd name="connsiteX0" fmla="*/ 106117 w 117427"/>
                  <a:gd name="connsiteY0" fmla="*/ 48269 h 145887"/>
                  <a:gd name="connsiteX1" fmla="*/ 33807 w 117427"/>
                  <a:gd name="connsiteY1" fmla="*/ 3276 h 145887"/>
                  <a:gd name="connsiteX2" fmla="*/ 3276 w 117427"/>
                  <a:gd name="connsiteY2" fmla="*/ 11310 h 145887"/>
                  <a:gd name="connsiteX3" fmla="*/ 11310 w 117427"/>
                  <a:gd name="connsiteY3" fmla="*/ 41841 h 145887"/>
                  <a:gd name="connsiteX4" fmla="*/ 64338 w 117427"/>
                  <a:gd name="connsiteY4" fmla="*/ 75586 h 145887"/>
                  <a:gd name="connsiteX5" fmla="*/ 61124 w 117427"/>
                  <a:gd name="connsiteY5" fmla="*/ 78800 h 145887"/>
                  <a:gd name="connsiteX6" fmla="*/ 61124 w 117427"/>
                  <a:gd name="connsiteY6" fmla="*/ 78800 h 145887"/>
                  <a:gd name="connsiteX7" fmla="*/ 57911 w 117427"/>
                  <a:gd name="connsiteY7" fmla="*/ 82014 h 145887"/>
                  <a:gd name="connsiteX8" fmla="*/ 33807 w 117427"/>
                  <a:gd name="connsiteY8" fmla="*/ 107724 h 145887"/>
                  <a:gd name="connsiteX9" fmla="*/ 33807 w 117427"/>
                  <a:gd name="connsiteY9" fmla="*/ 139862 h 145887"/>
                  <a:gd name="connsiteX10" fmla="*/ 65945 w 117427"/>
                  <a:gd name="connsiteY10" fmla="*/ 139862 h 145887"/>
                  <a:gd name="connsiteX11" fmla="*/ 114152 w 117427"/>
                  <a:gd name="connsiteY11" fmla="*/ 78800 h 145887"/>
                  <a:gd name="connsiteX12" fmla="*/ 106117 w 117427"/>
                  <a:gd name="connsiteY12" fmla="*/ 48269 h 14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27" h="145887">
                    <a:moveTo>
                      <a:pt x="106117" y="48269"/>
                    </a:moveTo>
                    <a:cubicBezTo>
                      <a:pt x="82014" y="33807"/>
                      <a:pt x="57911" y="17738"/>
                      <a:pt x="33807" y="3276"/>
                    </a:cubicBezTo>
                    <a:cubicBezTo>
                      <a:pt x="24166" y="-3152"/>
                      <a:pt x="8097" y="62"/>
                      <a:pt x="3276" y="11310"/>
                    </a:cubicBezTo>
                    <a:cubicBezTo>
                      <a:pt x="-3152" y="22559"/>
                      <a:pt x="62" y="35414"/>
                      <a:pt x="11310" y="41841"/>
                    </a:cubicBezTo>
                    <a:cubicBezTo>
                      <a:pt x="28986" y="53090"/>
                      <a:pt x="46662" y="64338"/>
                      <a:pt x="64338" y="75586"/>
                    </a:cubicBezTo>
                    <a:cubicBezTo>
                      <a:pt x="62731" y="77193"/>
                      <a:pt x="62731" y="78800"/>
                      <a:pt x="61124" y="78800"/>
                    </a:cubicBezTo>
                    <a:cubicBezTo>
                      <a:pt x="61124" y="78800"/>
                      <a:pt x="61124" y="78800"/>
                      <a:pt x="61124" y="78800"/>
                    </a:cubicBezTo>
                    <a:cubicBezTo>
                      <a:pt x="59517" y="80407"/>
                      <a:pt x="59517" y="80407"/>
                      <a:pt x="57911" y="82014"/>
                    </a:cubicBezTo>
                    <a:cubicBezTo>
                      <a:pt x="49876" y="91655"/>
                      <a:pt x="41842" y="99690"/>
                      <a:pt x="33807" y="107724"/>
                    </a:cubicBezTo>
                    <a:cubicBezTo>
                      <a:pt x="25773" y="115758"/>
                      <a:pt x="25773" y="131827"/>
                      <a:pt x="33807" y="139862"/>
                    </a:cubicBezTo>
                    <a:cubicBezTo>
                      <a:pt x="43448" y="147896"/>
                      <a:pt x="56304" y="147896"/>
                      <a:pt x="65945" y="139862"/>
                    </a:cubicBezTo>
                    <a:cubicBezTo>
                      <a:pt x="85227" y="122186"/>
                      <a:pt x="101296" y="101296"/>
                      <a:pt x="114152" y="78800"/>
                    </a:cubicBezTo>
                    <a:cubicBezTo>
                      <a:pt x="120579" y="67552"/>
                      <a:pt x="117365" y="54696"/>
                      <a:pt x="106117" y="48269"/>
                    </a:cubicBezTo>
                    <a:close/>
                  </a:path>
                </a:pathLst>
              </a:custGeom>
              <a:solidFill>
                <a:srgbClr val="534741"/>
              </a:solidFill>
              <a:ln w="16064" cap="flat">
                <a:noFill/>
                <a:prstDash val="solid"/>
                <a:miter/>
              </a:ln>
            </p:spPr>
            <p:txBody>
              <a:bodyPr rtlCol="0" anchor="ctr"/>
              <a:lstStyle/>
              <a:p>
                <a:endParaRPr lang="en-US"/>
              </a:p>
            </p:txBody>
          </p:sp>
          <p:sp>
            <p:nvSpPr>
              <p:cNvPr id="194" name="รูปแบบอิสระ: รูปร่าง 193">
                <a:extLst>
                  <a:ext uri="{FF2B5EF4-FFF2-40B4-BE49-F238E27FC236}">
                    <a16:creationId xmlns:a16="http://schemas.microsoft.com/office/drawing/2014/main" xmlns="" id="{0D1F2337-9D2D-4A88-A078-2703F73FD1EB}"/>
                  </a:ext>
                </a:extLst>
              </p:cNvPr>
              <p:cNvSpPr/>
              <p:nvPr/>
            </p:nvSpPr>
            <p:spPr>
              <a:xfrm>
                <a:off x="4786998" y="2087354"/>
                <a:ext cx="113862" cy="115696"/>
              </a:xfrm>
              <a:custGeom>
                <a:avLst/>
                <a:gdLst>
                  <a:gd name="connsiteX0" fmla="*/ 111590 w 113862"/>
                  <a:gd name="connsiteY0" fmla="*/ 57848 h 115696"/>
                  <a:gd name="connsiteX1" fmla="*/ 109983 w 113862"/>
                  <a:gd name="connsiteY1" fmla="*/ 38566 h 115696"/>
                  <a:gd name="connsiteX2" fmla="*/ 103555 w 113862"/>
                  <a:gd name="connsiteY2" fmla="*/ 16069 h 115696"/>
                  <a:gd name="connsiteX3" fmla="*/ 76238 w 113862"/>
                  <a:gd name="connsiteY3" fmla="*/ 0 h 115696"/>
                  <a:gd name="connsiteX4" fmla="*/ 53742 w 113862"/>
                  <a:gd name="connsiteY4" fmla="*/ 4821 h 115696"/>
                  <a:gd name="connsiteX5" fmla="*/ 16783 w 113862"/>
                  <a:gd name="connsiteY5" fmla="*/ 16069 h 115696"/>
                  <a:gd name="connsiteX6" fmla="*/ 714 w 113862"/>
                  <a:gd name="connsiteY6" fmla="*/ 43386 h 115696"/>
                  <a:gd name="connsiteX7" fmla="*/ 28031 w 113862"/>
                  <a:gd name="connsiteY7" fmla="*/ 59455 h 115696"/>
                  <a:gd name="connsiteX8" fmla="*/ 53742 w 113862"/>
                  <a:gd name="connsiteY8" fmla="*/ 51421 h 115696"/>
                  <a:gd name="connsiteX9" fmla="*/ 63383 w 113862"/>
                  <a:gd name="connsiteY9" fmla="*/ 48207 h 115696"/>
                  <a:gd name="connsiteX10" fmla="*/ 68204 w 113862"/>
                  <a:gd name="connsiteY10" fmla="*/ 93200 h 115696"/>
                  <a:gd name="connsiteX11" fmla="*/ 74631 w 113862"/>
                  <a:gd name="connsiteY11" fmla="*/ 109269 h 115696"/>
                  <a:gd name="connsiteX12" fmla="*/ 90700 w 113862"/>
                  <a:gd name="connsiteY12" fmla="*/ 115697 h 115696"/>
                  <a:gd name="connsiteX13" fmla="*/ 106769 w 113862"/>
                  <a:gd name="connsiteY13" fmla="*/ 109269 h 115696"/>
                  <a:gd name="connsiteX14" fmla="*/ 113197 w 113862"/>
                  <a:gd name="connsiteY14" fmla="*/ 93200 h 115696"/>
                  <a:gd name="connsiteX15" fmla="*/ 111590 w 113862"/>
                  <a:gd name="connsiteY15" fmla="*/ 57848 h 1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862" h="115696">
                    <a:moveTo>
                      <a:pt x="111590" y="57848"/>
                    </a:moveTo>
                    <a:cubicBezTo>
                      <a:pt x="111590" y="51421"/>
                      <a:pt x="109983" y="44993"/>
                      <a:pt x="109983" y="38566"/>
                    </a:cubicBezTo>
                    <a:cubicBezTo>
                      <a:pt x="108376" y="30531"/>
                      <a:pt x="108376" y="22497"/>
                      <a:pt x="103555" y="16069"/>
                    </a:cubicBezTo>
                    <a:cubicBezTo>
                      <a:pt x="98735" y="6428"/>
                      <a:pt x="87486" y="0"/>
                      <a:pt x="76238" y="0"/>
                    </a:cubicBezTo>
                    <a:cubicBezTo>
                      <a:pt x="68204" y="0"/>
                      <a:pt x="61776" y="3214"/>
                      <a:pt x="53742" y="4821"/>
                    </a:cubicBezTo>
                    <a:cubicBezTo>
                      <a:pt x="40886" y="8034"/>
                      <a:pt x="29638" y="12855"/>
                      <a:pt x="16783" y="16069"/>
                    </a:cubicBezTo>
                    <a:cubicBezTo>
                      <a:pt x="5535" y="19283"/>
                      <a:pt x="-2500" y="32138"/>
                      <a:pt x="714" y="43386"/>
                    </a:cubicBezTo>
                    <a:cubicBezTo>
                      <a:pt x="3928" y="54635"/>
                      <a:pt x="16783" y="62669"/>
                      <a:pt x="28031" y="59455"/>
                    </a:cubicBezTo>
                    <a:cubicBezTo>
                      <a:pt x="36066" y="56241"/>
                      <a:pt x="45707" y="54635"/>
                      <a:pt x="53742" y="51421"/>
                    </a:cubicBezTo>
                    <a:cubicBezTo>
                      <a:pt x="56955" y="49814"/>
                      <a:pt x="60169" y="49814"/>
                      <a:pt x="63383" y="48207"/>
                    </a:cubicBezTo>
                    <a:cubicBezTo>
                      <a:pt x="64990" y="62669"/>
                      <a:pt x="66597" y="78738"/>
                      <a:pt x="68204" y="93200"/>
                    </a:cubicBezTo>
                    <a:cubicBezTo>
                      <a:pt x="68204" y="99628"/>
                      <a:pt x="69811" y="104448"/>
                      <a:pt x="74631" y="109269"/>
                    </a:cubicBezTo>
                    <a:cubicBezTo>
                      <a:pt x="77845" y="112483"/>
                      <a:pt x="84273" y="115697"/>
                      <a:pt x="90700" y="115697"/>
                    </a:cubicBezTo>
                    <a:cubicBezTo>
                      <a:pt x="97128" y="115697"/>
                      <a:pt x="101949" y="114090"/>
                      <a:pt x="106769" y="109269"/>
                    </a:cubicBezTo>
                    <a:cubicBezTo>
                      <a:pt x="109983" y="104448"/>
                      <a:pt x="114803" y="99628"/>
                      <a:pt x="113197" y="93200"/>
                    </a:cubicBezTo>
                    <a:cubicBezTo>
                      <a:pt x="114803" y="81952"/>
                      <a:pt x="113197" y="70703"/>
                      <a:pt x="111590" y="57848"/>
                    </a:cubicBezTo>
                    <a:close/>
                  </a:path>
                </a:pathLst>
              </a:custGeom>
              <a:solidFill>
                <a:srgbClr val="534741"/>
              </a:solidFill>
              <a:ln w="16064" cap="flat">
                <a:noFill/>
                <a:prstDash val="solid"/>
                <a:miter/>
              </a:ln>
            </p:spPr>
            <p:txBody>
              <a:bodyPr rtlCol="0" anchor="ctr"/>
              <a:lstStyle/>
              <a:p>
                <a:endParaRPr lang="en-US"/>
              </a:p>
            </p:txBody>
          </p:sp>
          <p:sp>
            <p:nvSpPr>
              <p:cNvPr id="195" name="รูปแบบอิสระ: รูปร่าง 194">
                <a:extLst>
                  <a:ext uri="{FF2B5EF4-FFF2-40B4-BE49-F238E27FC236}">
                    <a16:creationId xmlns:a16="http://schemas.microsoft.com/office/drawing/2014/main" xmlns="" id="{0B8D5F48-B8E7-49DF-860D-77F91114709E}"/>
                  </a:ext>
                </a:extLst>
              </p:cNvPr>
              <p:cNvSpPr/>
              <p:nvPr/>
            </p:nvSpPr>
            <p:spPr>
              <a:xfrm>
                <a:off x="6406405" y="2229702"/>
                <a:ext cx="124234" cy="104562"/>
              </a:xfrm>
              <a:custGeom>
                <a:avLst/>
                <a:gdLst>
                  <a:gd name="connsiteX0" fmla="*/ 121573 w 124234"/>
                  <a:gd name="connsiteY0" fmla="*/ 37624 h 104562"/>
                  <a:gd name="connsiteX1" fmla="*/ 108717 w 124234"/>
                  <a:gd name="connsiteY1" fmla="*/ 27983 h 104562"/>
                  <a:gd name="connsiteX2" fmla="*/ 42834 w 124234"/>
                  <a:gd name="connsiteY2" fmla="*/ 666 h 104562"/>
                  <a:gd name="connsiteX3" fmla="*/ 25159 w 124234"/>
                  <a:gd name="connsiteY3" fmla="*/ 2272 h 104562"/>
                  <a:gd name="connsiteX4" fmla="*/ 15518 w 124234"/>
                  <a:gd name="connsiteY4" fmla="*/ 15128 h 104562"/>
                  <a:gd name="connsiteX5" fmla="*/ 1056 w 124234"/>
                  <a:gd name="connsiteY5" fmla="*/ 76190 h 104562"/>
                  <a:gd name="connsiteX6" fmla="*/ 2662 w 124234"/>
                  <a:gd name="connsiteY6" fmla="*/ 93865 h 104562"/>
                  <a:gd name="connsiteX7" fmla="*/ 15518 w 124234"/>
                  <a:gd name="connsiteY7" fmla="*/ 103507 h 104562"/>
                  <a:gd name="connsiteX8" fmla="*/ 33193 w 124234"/>
                  <a:gd name="connsiteY8" fmla="*/ 101900 h 104562"/>
                  <a:gd name="connsiteX9" fmla="*/ 42834 w 124234"/>
                  <a:gd name="connsiteY9" fmla="*/ 89045 h 104562"/>
                  <a:gd name="connsiteX10" fmla="*/ 50869 w 124234"/>
                  <a:gd name="connsiteY10" fmla="*/ 52086 h 104562"/>
                  <a:gd name="connsiteX11" fmla="*/ 95862 w 124234"/>
                  <a:gd name="connsiteY11" fmla="*/ 71369 h 104562"/>
                  <a:gd name="connsiteX12" fmla="*/ 113538 w 124234"/>
                  <a:gd name="connsiteY12" fmla="*/ 69762 h 104562"/>
                  <a:gd name="connsiteX13" fmla="*/ 123179 w 124234"/>
                  <a:gd name="connsiteY13" fmla="*/ 56907 h 104562"/>
                  <a:gd name="connsiteX14" fmla="*/ 121573 w 124234"/>
                  <a:gd name="connsiteY14" fmla="*/ 37624 h 10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234" h="104562">
                    <a:moveTo>
                      <a:pt x="121573" y="37624"/>
                    </a:moveTo>
                    <a:cubicBezTo>
                      <a:pt x="118359" y="32804"/>
                      <a:pt x="113538" y="29590"/>
                      <a:pt x="108717" y="27983"/>
                    </a:cubicBezTo>
                    <a:cubicBezTo>
                      <a:pt x="86221" y="18341"/>
                      <a:pt x="63724" y="10307"/>
                      <a:pt x="42834" y="666"/>
                    </a:cubicBezTo>
                    <a:cubicBezTo>
                      <a:pt x="38014" y="-941"/>
                      <a:pt x="29979" y="666"/>
                      <a:pt x="25159" y="2272"/>
                    </a:cubicBezTo>
                    <a:cubicBezTo>
                      <a:pt x="20338" y="5486"/>
                      <a:pt x="17125" y="10307"/>
                      <a:pt x="15518" y="15128"/>
                    </a:cubicBezTo>
                    <a:cubicBezTo>
                      <a:pt x="9090" y="34410"/>
                      <a:pt x="4269" y="55300"/>
                      <a:pt x="1056" y="76190"/>
                    </a:cubicBezTo>
                    <a:cubicBezTo>
                      <a:pt x="-551" y="82617"/>
                      <a:pt x="-551" y="87438"/>
                      <a:pt x="2662" y="93865"/>
                    </a:cubicBezTo>
                    <a:cubicBezTo>
                      <a:pt x="5876" y="98686"/>
                      <a:pt x="10697" y="103507"/>
                      <a:pt x="15518" y="103507"/>
                    </a:cubicBezTo>
                    <a:cubicBezTo>
                      <a:pt x="21945" y="105114"/>
                      <a:pt x="28372" y="105114"/>
                      <a:pt x="33193" y="101900"/>
                    </a:cubicBezTo>
                    <a:cubicBezTo>
                      <a:pt x="38014" y="98686"/>
                      <a:pt x="42834" y="93865"/>
                      <a:pt x="42834" y="89045"/>
                    </a:cubicBezTo>
                    <a:cubicBezTo>
                      <a:pt x="44441" y="76190"/>
                      <a:pt x="47655" y="64941"/>
                      <a:pt x="50869" y="52086"/>
                    </a:cubicBezTo>
                    <a:cubicBezTo>
                      <a:pt x="65331" y="58514"/>
                      <a:pt x="81400" y="64941"/>
                      <a:pt x="95862" y="71369"/>
                    </a:cubicBezTo>
                    <a:cubicBezTo>
                      <a:pt x="100683" y="72976"/>
                      <a:pt x="108717" y="71369"/>
                      <a:pt x="113538" y="69762"/>
                    </a:cubicBezTo>
                    <a:cubicBezTo>
                      <a:pt x="118359" y="66548"/>
                      <a:pt x="123179" y="61728"/>
                      <a:pt x="123179" y="56907"/>
                    </a:cubicBezTo>
                    <a:cubicBezTo>
                      <a:pt x="124786" y="48872"/>
                      <a:pt x="124786" y="42445"/>
                      <a:pt x="121573" y="37624"/>
                    </a:cubicBezTo>
                    <a:close/>
                  </a:path>
                </a:pathLst>
              </a:custGeom>
              <a:solidFill>
                <a:srgbClr val="534741"/>
              </a:solidFill>
              <a:ln w="16064" cap="flat">
                <a:noFill/>
                <a:prstDash val="solid"/>
                <a:miter/>
              </a:ln>
            </p:spPr>
            <p:txBody>
              <a:bodyPr rtlCol="0" anchor="ctr"/>
              <a:lstStyle/>
              <a:p>
                <a:endParaRPr lang="en-US"/>
              </a:p>
            </p:txBody>
          </p:sp>
          <p:sp>
            <p:nvSpPr>
              <p:cNvPr id="196" name="รูปแบบอิสระ: รูปร่าง 195">
                <a:extLst>
                  <a:ext uri="{FF2B5EF4-FFF2-40B4-BE49-F238E27FC236}">
                    <a16:creationId xmlns:a16="http://schemas.microsoft.com/office/drawing/2014/main" xmlns="" id="{B3701B3D-C412-450E-84DC-8A33A1EBBA87}"/>
                  </a:ext>
                </a:extLst>
              </p:cNvPr>
              <p:cNvSpPr/>
              <p:nvPr/>
            </p:nvSpPr>
            <p:spPr>
              <a:xfrm>
                <a:off x="6687060" y="1845264"/>
                <a:ext cx="110875" cy="118358"/>
              </a:xfrm>
              <a:custGeom>
                <a:avLst/>
                <a:gdLst>
                  <a:gd name="connsiteX0" fmla="*/ 86772 w 110875"/>
                  <a:gd name="connsiteY0" fmla="*/ 71759 h 118358"/>
                  <a:gd name="connsiteX1" fmla="*/ 69096 w 110875"/>
                  <a:gd name="connsiteY1" fmla="*/ 71759 h 118358"/>
                  <a:gd name="connsiteX2" fmla="*/ 49814 w 110875"/>
                  <a:gd name="connsiteY2" fmla="*/ 66938 h 118358"/>
                  <a:gd name="connsiteX3" fmla="*/ 65883 w 110875"/>
                  <a:gd name="connsiteY3" fmla="*/ 28373 h 118358"/>
                  <a:gd name="connsiteX4" fmla="*/ 64276 w 110875"/>
                  <a:gd name="connsiteY4" fmla="*/ 10697 h 118358"/>
                  <a:gd name="connsiteX5" fmla="*/ 51420 w 110875"/>
                  <a:gd name="connsiteY5" fmla="*/ 1055 h 118358"/>
                  <a:gd name="connsiteX6" fmla="*/ 33745 w 110875"/>
                  <a:gd name="connsiteY6" fmla="*/ 2662 h 118358"/>
                  <a:gd name="connsiteX7" fmla="*/ 24103 w 110875"/>
                  <a:gd name="connsiteY7" fmla="*/ 15518 h 118358"/>
                  <a:gd name="connsiteX8" fmla="*/ 1607 w 110875"/>
                  <a:gd name="connsiteY8" fmla="*/ 73366 h 118358"/>
                  <a:gd name="connsiteX9" fmla="*/ 0 w 110875"/>
                  <a:gd name="connsiteY9" fmla="*/ 79793 h 118358"/>
                  <a:gd name="connsiteX10" fmla="*/ 1607 w 110875"/>
                  <a:gd name="connsiteY10" fmla="*/ 87828 h 118358"/>
                  <a:gd name="connsiteX11" fmla="*/ 11248 w 110875"/>
                  <a:gd name="connsiteY11" fmla="*/ 99076 h 118358"/>
                  <a:gd name="connsiteX12" fmla="*/ 88379 w 110875"/>
                  <a:gd name="connsiteY12" fmla="*/ 118359 h 118358"/>
                  <a:gd name="connsiteX13" fmla="*/ 110876 w 110875"/>
                  <a:gd name="connsiteY13" fmla="*/ 95862 h 118358"/>
                  <a:gd name="connsiteX14" fmla="*/ 86772 w 110875"/>
                  <a:gd name="connsiteY14" fmla="*/ 71759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18358">
                    <a:moveTo>
                      <a:pt x="86772" y="71759"/>
                    </a:moveTo>
                    <a:cubicBezTo>
                      <a:pt x="80345" y="71759"/>
                      <a:pt x="75524" y="71759"/>
                      <a:pt x="69096" y="71759"/>
                    </a:cubicBezTo>
                    <a:cubicBezTo>
                      <a:pt x="62669" y="70152"/>
                      <a:pt x="56241" y="68545"/>
                      <a:pt x="49814" y="66938"/>
                    </a:cubicBezTo>
                    <a:cubicBezTo>
                      <a:pt x="54634" y="54083"/>
                      <a:pt x="59455" y="41228"/>
                      <a:pt x="65883" y="28373"/>
                    </a:cubicBezTo>
                    <a:cubicBezTo>
                      <a:pt x="67489" y="23552"/>
                      <a:pt x="65883" y="15518"/>
                      <a:pt x="64276" y="10697"/>
                    </a:cubicBezTo>
                    <a:cubicBezTo>
                      <a:pt x="61062" y="5876"/>
                      <a:pt x="56241" y="1055"/>
                      <a:pt x="51420" y="1055"/>
                    </a:cubicBezTo>
                    <a:cubicBezTo>
                      <a:pt x="44993" y="-551"/>
                      <a:pt x="38565" y="-551"/>
                      <a:pt x="33745" y="2662"/>
                    </a:cubicBezTo>
                    <a:cubicBezTo>
                      <a:pt x="28924" y="5876"/>
                      <a:pt x="25710" y="10697"/>
                      <a:pt x="24103" y="15518"/>
                    </a:cubicBezTo>
                    <a:cubicBezTo>
                      <a:pt x="16069" y="34800"/>
                      <a:pt x="9641" y="54083"/>
                      <a:pt x="1607" y="73366"/>
                    </a:cubicBezTo>
                    <a:cubicBezTo>
                      <a:pt x="1607" y="74973"/>
                      <a:pt x="1607" y="76579"/>
                      <a:pt x="0" y="79793"/>
                    </a:cubicBezTo>
                    <a:cubicBezTo>
                      <a:pt x="0" y="83007"/>
                      <a:pt x="0" y="86221"/>
                      <a:pt x="1607" y="87828"/>
                    </a:cubicBezTo>
                    <a:cubicBezTo>
                      <a:pt x="3213" y="92648"/>
                      <a:pt x="6427" y="95862"/>
                      <a:pt x="11248" y="99076"/>
                    </a:cubicBezTo>
                    <a:cubicBezTo>
                      <a:pt x="35351" y="111931"/>
                      <a:pt x="61062" y="118359"/>
                      <a:pt x="88379" y="118359"/>
                    </a:cubicBezTo>
                    <a:cubicBezTo>
                      <a:pt x="99627" y="118359"/>
                      <a:pt x="110876" y="108717"/>
                      <a:pt x="110876" y="95862"/>
                    </a:cubicBezTo>
                    <a:cubicBezTo>
                      <a:pt x="109269" y="81400"/>
                      <a:pt x="99627" y="71759"/>
                      <a:pt x="86772" y="71759"/>
                    </a:cubicBezTo>
                    <a:close/>
                  </a:path>
                </a:pathLst>
              </a:custGeom>
              <a:solidFill>
                <a:srgbClr val="534741"/>
              </a:solidFill>
              <a:ln w="16064" cap="flat">
                <a:noFill/>
                <a:prstDash val="solid"/>
                <a:miter/>
              </a:ln>
            </p:spPr>
            <p:txBody>
              <a:bodyPr rtlCol="0" anchor="ctr"/>
              <a:lstStyle/>
              <a:p>
                <a:endParaRPr lang="en-US"/>
              </a:p>
            </p:txBody>
          </p:sp>
          <p:sp>
            <p:nvSpPr>
              <p:cNvPr id="197" name="รูปแบบอิสระ: รูปร่าง 196">
                <a:extLst>
                  <a:ext uri="{FF2B5EF4-FFF2-40B4-BE49-F238E27FC236}">
                    <a16:creationId xmlns:a16="http://schemas.microsoft.com/office/drawing/2014/main" xmlns="" id="{576E6589-FD5D-4E72-B054-F33884F876A9}"/>
                  </a:ext>
                </a:extLst>
              </p:cNvPr>
              <p:cNvSpPr/>
              <p:nvPr/>
            </p:nvSpPr>
            <p:spPr>
              <a:xfrm>
                <a:off x="6429742" y="1697530"/>
                <a:ext cx="136149" cy="111230"/>
              </a:xfrm>
              <a:custGeom>
                <a:avLst/>
                <a:gdLst>
                  <a:gd name="connsiteX0" fmla="*/ 125552 w 136149"/>
                  <a:gd name="connsiteY0" fmla="*/ 2562 h 111230"/>
                  <a:gd name="connsiteX1" fmla="*/ 95021 w 136149"/>
                  <a:gd name="connsiteY1" fmla="*/ 10597 h 111230"/>
                  <a:gd name="connsiteX2" fmla="*/ 69311 w 136149"/>
                  <a:gd name="connsiteY2" fmla="*/ 60410 h 111230"/>
                  <a:gd name="connsiteX3" fmla="*/ 61276 w 136149"/>
                  <a:gd name="connsiteY3" fmla="*/ 55590 h 111230"/>
                  <a:gd name="connsiteX4" fmla="*/ 48421 w 136149"/>
                  <a:gd name="connsiteY4" fmla="*/ 47555 h 111230"/>
                  <a:gd name="connsiteX5" fmla="*/ 41994 w 136149"/>
                  <a:gd name="connsiteY5" fmla="*/ 42735 h 111230"/>
                  <a:gd name="connsiteX6" fmla="*/ 41994 w 136149"/>
                  <a:gd name="connsiteY6" fmla="*/ 42735 h 111230"/>
                  <a:gd name="connsiteX7" fmla="*/ 38780 w 136149"/>
                  <a:gd name="connsiteY7" fmla="*/ 39521 h 111230"/>
                  <a:gd name="connsiteX8" fmla="*/ 22711 w 136149"/>
                  <a:gd name="connsiteY8" fmla="*/ 33093 h 111230"/>
                  <a:gd name="connsiteX9" fmla="*/ 6642 w 136149"/>
                  <a:gd name="connsiteY9" fmla="*/ 39521 h 111230"/>
                  <a:gd name="connsiteX10" fmla="*/ 6642 w 136149"/>
                  <a:gd name="connsiteY10" fmla="*/ 71659 h 111230"/>
                  <a:gd name="connsiteX11" fmla="*/ 74132 w 136149"/>
                  <a:gd name="connsiteY11" fmla="*/ 110224 h 111230"/>
                  <a:gd name="connsiteX12" fmla="*/ 99842 w 136149"/>
                  <a:gd name="connsiteY12" fmla="*/ 100583 h 111230"/>
                  <a:gd name="connsiteX13" fmla="*/ 133587 w 136149"/>
                  <a:gd name="connsiteY13" fmla="*/ 33093 h 111230"/>
                  <a:gd name="connsiteX14" fmla="*/ 125552 w 136149"/>
                  <a:gd name="connsiteY14" fmla="*/ 2562 h 11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149" h="111230">
                    <a:moveTo>
                      <a:pt x="125552" y="2562"/>
                    </a:moveTo>
                    <a:cubicBezTo>
                      <a:pt x="115911" y="-2258"/>
                      <a:pt x="99842" y="-652"/>
                      <a:pt x="95021" y="10597"/>
                    </a:cubicBezTo>
                    <a:cubicBezTo>
                      <a:pt x="86987" y="26666"/>
                      <a:pt x="78952" y="42735"/>
                      <a:pt x="69311" y="60410"/>
                    </a:cubicBezTo>
                    <a:cubicBezTo>
                      <a:pt x="66097" y="58804"/>
                      <a:pt x="62883" y="57197"/>
                      <a:pt x="61276" y="55590"/>
                    </a:cubicBezTo>
                    <a:cubicBezTo>
                      <a:pt x="56456" y="52376"/>
                      <a:pt x="53242" y="50769"/>
                      <a:pt x="48421" y="47555"/>
                    </a:cubicBezTo>
                    <a:cubicBezTo>
                      <a:pt x="46814" y="45948"/>
                      <a:pt x="43600" y="44342"/>
                      <a:pt x="41994" y="42735"/>
                    </a:cubicBezTo>
                    <a:cubicBezTo>
                      <a:pt x="41994" y="42735"/>
                      <a:pt x="41994" y="42735"/>
                      <a:pt x="41994" y="42735"/>
                    </a:cubicBezTo>
                    <a:cubicBezTo>
                      <a:pt x="40387" y="42735"/>
                      <a:pt x="40387" y="41128"/>
                      <a:pt x="38780" y="39521"/>
                    </a:cubicBezTo>
                    <a:cubicBezTo>
                      <a:pt x="33959" y="36307"/>
                      <a:pt x="29139" y="33093"/>
                      <a:pt x="22711" y="33093"/>
                    </a:cubicBezTo>
                    <a:cubicBezTo>
                      <a:pt x="17891" y="33093"/>
                      <a:pt x="9856" y="36307"/>
                      <a:pt x="6642" y="39521"/>
                    </a:cubicBezTo>
                    <a:cubicBezTo>
                      <a:pt x="-1392" y="47555"/>
                      <a:pt x="-2999" y="63624"/>
                      <a:pt x="6642" y="71659"/>
                    </a:cubicBezTo>
                    <a:cubicBezTo>
                      <a:pt x="27532" y="87728"/>
                      <a:pt x="50028" y="100583"/>
                      <a:pt x="74132" y="110224"/>
                    </a:cubicBezTo>
                    <a:cubicBezTo>
                      <a:pt x="83773" y="113438"/>
                      <a:pt x="95021" y="108617"/>
                      <a:pt x="99842" y="100583"/>
                    </a:cubicBezTo>
                    <a:cubicBezTo>
                      <a:pt x="111090" y="78086"/>
                      <a:pt x="122339" y="55590"/>
                      <a:pt x="133587" y="33093"/>
                    </a:cubicBezTo>
                    <a:cubicBezTo>
                      <a:pt x="138408" y="21845"/>
                      <a:pt x="136801" y="7383"/>
                      <a:pt x="125552" y="2562"/>
                    </a:cubicBezTo>
                    <a:close/>
                  </a:path>
                </a:pathLst>
              </a:custGeom>
              <a:solidFill>
                <a:srgbClr val="534741"/>
              </a:solidFill>
              <a:ln w="16064" cap="flat">
                <a:noFill/>
                <a:prstDash val="solid"/>
                <a:miter/>
              </a:ln>
            </p:spPr>
            <p:txBody>
              <a:bodyPr rtlCol="0" anchor="ctr"/>
              <a:lstStyle/>
              <a:p>
                <a:endParaRPr lang="en-US"/>
              </a:p>
            </p:txBody>
          </p:sp>
          <p:sp>
            <p:nvSpPr>
              <p:cNvPr id="198" name="รูปแบบอิสระ: รูปร่าง 197">
                <a:extLst>
                  <a:ext uri="{FF2B5EF4-FFF2-40B4-BE49-F238E27FC236}">
                    <a16:creationId xmlns:a16="http://schemas.microsoft.com/office/drawing/2014/main" xmlns="" id="{529A9A85-79A9-47F0-9970-68216A8B9821}"/>
                  </a:ext>
                </a:extLst>
              </p:cNvPr>
              <p:cNvSpPr/>
              <p:nvPr/>
            </p:nvSpPr>
            <p:spPr>
              <a:xfrm>
                <a:off x="6219683" y="1622747"/>
                <a:ext cx="101004" cy="122483"/>
              </a:xfrm>
              <a:custGeom>
                <a:avLst/>
                <a:gdLst>
                  <a:gd name="connsiteX0" fmla="*/ 94577 w 101004"/>
                  <a:gd name="connsiteY0" fmla="*/ 38780 h 122483"/>
                  <a:gd name="connsiteX1" fmla="*/ 101005 w 101004"/>
                  <a:gd name="connsiteY1" fmla="*/ 22711 h 122483"/>
                  <a:gd name="connsiteX2" fmla="*/ 94577 w 101004"/>
                  <a:gd name="connsiteY2" fmla="*/ 6642 h 122483"/>
                  <a:gd name="connsiteX3" fmla="*/ 62439 w 101004"/>
                  <a:gd name="connsiteY3" fmla="*/ 6642 h 122483"/>
                  <a:gd name="connsiteX4" fmla="*/ 36729 w 101004"/>
                  <a:gd name="connsiteY4" fmla="*/ 32352 h 122483"/>
                  <a:gd name="connsiteX5" fmla="*/ 30301 w 101004"/>
                  <a:gd name="connsiteY5" fmla="*/ 37173 h 122483"/>
                  <a:gd name="connsiteX6" fmla="*/ 30301 w 101004"/>
                  <a:gd name="connsiteY6" fmla="*/ 37173 h 122483"/>
                  <a:gd name="connsiteX7" fmla="*/ 27088 w 101004"/>
                  <a:gd name="connsiteY7" fmla="*/ 38780 h 122483"/>
                  <a:gd name="connsiteX8" fmla="*/ 11019 w 101004"/>
                  <a:gd name="connsiteY8" fmla="*/ 48421 h 122483"/>
                  <a:gd name="connsiteX9" fmla="*/ 6198 w 101004"/>
                  <a:gd name="connsiteY9" fmla="*/ 83773 h 122483"/>
                  <a:gd name="connsiteX10" fmla="*/ 56012 w 101004"/>
                  <a:gd name="connsiteY10" fmla="*/ 119125 h 122483"/>
                  <a:gd name="connsiteX11" fmla="*/ 73688 w 101004"/>
                  <a:gd name="connsiteY11" fmla="*/ 120731 h 122483"/>
                  <a:gd name="connsiteX12" fmla="*/ 86543 w 101004"/>
                  <a:gd name="connsiteY12" fmla="*/ 111090 h 122483"/>
                  <a:gd name="connsiteX13" fmla="*/ 88150 w 101004"/>
                  <a:gd name="connsiteY13" fmla="*/ 93414 h 122483"/>
                  <a:gd name="connsiteX14" fmla="*/ 78508 w 101004"/>
                  <a:gd name="connsiteY14" fmla="*/ 80559 h 122483"/>
                  <a:gd name="connsiteX15" fmla="*/ 59226 w 101004"/>
                  <a:gd name="connsiteY15" fmla="*/ 70918 h 122483"/>
                  <a:gd name="connsiteX16" fmla="*/ 94577 w 101004"/>
                  <a:gd name="connsiteY16" fmla="*/ 38780 h 12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004" h="122483">
                    <a:moveTo>
                      <a:pt x="94577" y="38780"/>
                    </a:moveTo>
                    <a:cubicBezTo>
                      <a:pt x="97791" y="33959"/>
                      <a:pt x="101005" y="29139"/>
                      <a:pt x="101005" y="22711"/>
                    </a:cubicBezTo>
                    <a:cubicBezTo>
                      <a:pt x="101005" y="17890"/>
                      <a:pt x="97791" y="9856"/>
                      <a:pt x="94577" y="6642"/>
                    </a:cubicBezTo>
                    <a:cubicBezTo>
                      <a:pt x="86543" y="-1392"/>
                      <a:pt x="70474" y="-2999"/>
                      <a:pt x="62439" y="6642"/>
                    </a:cubicBezTo>
                    <a:cubicBezTo>
                      <a:pt x="54405" y="16283"/>
                      <a:pt x="46370" y="24318"/>
                      <a:pt x="36729" y="32352"/>
                    </a:cubicBezTo>
                    <a:cubicBezTo>
                      <a:pt x="35122" y="33959"/>
                      <a:pt x="31908" y="35566"/>
                      <a:pt x="30301" y="37173"/>
                    </a:cubicBezTo>
                    <a:cubicBezTo>
                      <a:pt x="35122" y="32352"/>
                      <a:pt x="30301" y="37173"/>
                      <a:pt x="30301" y="37173"/>
                    </a:cubicBezTo>
                    <a:cubicBezTo>
                      <a:pt x="28694" y="37173"/>
                      <a:pt x="28694" y="38780"/>
                      <a:pt x="27088" y="38780"/>
                    </a:cubicBezTo>
                    <a:cubicBezTo>
                      <a:pt x="22267" y="41994"/>
                      <a:pt x="17446" y="45208"/>
                      <a:pt x="11019" y="48421"/>
                    </a:cubicBezTo>
                    <a:cubicBezTo>
                      <a:pt x="-1836" y="54849"/>
                      <a:pt x="-3443" y="74132"/>
                      <a:pt x="6198" y="83773"/>
                    </a:cubicBezTo>
                    <a:cubicBezTo>
                      <a:pt x="20660" y="98235"/>
                      <a:pt x="38336" y="111090"/>
                      <a:pt x="56012" y="119125"/>
                    </a:cubicBezTo>
                    <a:cubicBezTo>
                      <a:pt x="62439" y="122338"/>
                      <a:pt x="67260" y="123945"/>
                      <a:pt x="73688" y="120731"/>
                    </a:cubicBezTo>
                    <a:cubicBezTo>
                      <a:pt x="78508" y="119125"/>
                      <a:pt x="84936" y="115911"/>
                      <a:pt x="86543" y="111090"/>
                    </a:cubicBezTo>
                    <a:cubicBezTo>
                      <a:pt x="89757" y="106269"/>
                      <a:pt x="91364" y="99842"/>
                      <a:pt x="88150" y="93414"/>
                    </a:cubicBezTo>
                    <a:cubicBezTo>
                      <a:pt x="86543" y="88594"/>
                      <a:pt x="83329" y="82166"/>
                      <a:pt x="78508" y="80559"/>
                    </a:cubicBezTo>
                    <a:cubicBezTo>
                      <a:pt x="72081" y="77345"/>
                      <a:pt x="65653" y="74132"/>
                      <a:pt x="59226" y="70918"/>
                    </a:cubicBezTo>
                    <a:cubicBezTo>
                      <a:pt x="73688" y="61276"/>
                      <a:pt x="84936" y="50028"/>
                      <a:pt x="94577" y="38780"/>
                    </a:cubicBezTo>
                    <a:close/>
                  </a:path>
                </a:pathLst>
              </a:custGeom>
              <a:solidFill>
                <a:srgbClr val="534741"/>
              </a:solidFill>
              <a:ln w="16064" cap="flat">
                <a:noFill/>
                <a:prstDash val="solid"/>
                <a:miter/>
              </a:ln>
            </p:spPr>
            <p:txBody>
              <a:bodyPr rtlCol="0" anchor="ctr"/>
              <a:lstStyle/>
              <a:p>
                <a:endParaRPr lang="en-US"/>
              </a:p>
            </p:txBody>
          </p:sp>
          <p:sp>
            <p:nvSpPr>
              <p:cNvPr id="199" name="รูปแบบอิสระ: รูปร่าง 198">
                <a:extLst>
                  <a:ext uri="{FF2B5EF4-FFF2-40B4-BE49-F238E27FC236}">
                    <a16:creationId xmlns:a16="http://schemas.microsoft.com/office/drawing/2014/main" xmlns="" id="{0DEC6047-6C38-46EF-816F-2EABB2C27762}"/>
                  </a:ext>
                </a:extLst>
              </p:cNvPr>
              <p:cNvSpPr/>
              <p:nvPr/>
            </p:nvSpPr>
            <p:spPr>
              <a:xfrm>
                <a:off x="5632723" y="909287"/>
                <a:ext cx="145677" cy="117517"/>
              </a:xfrm>
              <a:custGeom>
                <a:avLst/>
                <a:gdLst>
                  <a:gd name="connsiteX0" fmla="*/ 135194 w 145677"/>
                  <a:gd name="connsiteY0" fmla="*/ 9856 h 117517"/>
                  <a:gd name="connsiteX1" fmla="*/ 104663 w 145677"/>
                  <a:gd name="connsiteY1" fmla="*/ 17890 h 117517"/>
                  <a:gd name="connsiteX2" fmla="*/ 75739 w 145677"/>
                  <a:gd name="connsiteY2" fmla="*/ 56456 h 117517"/>
                  <a:gd name="connsiteX3" fmla="*/ 38780 w 145677"/>
                  <a:gd name="connsiteY3" fmla="*/ 6642 h 117517"/>
                  <a:gd name="connsiteX4" fmla="*/ 6642 w 145677"/>
                  <a:gd name="connsiteY4" fmla="*/ 6642 h 117517"/>
                  <a:gd name="connsiteX5" fmla="*/ 6642 w 145677"/>
                  <a:gd name="connsiteY5" fmla="*/ 38780 h 117517"/>
                  <a:gd name="connsiteX6" fmla="*/ 13070 w 145677"/>
                  <a:gd name="connsiteY6" fmla="*/ 46814 h 117517"/>
                  <a:gd name="connsiteX7" fmla="*/ 16284 w 145677"/>
                  <a:gd name="connsiteY7" fmla="*/ 51635 h 117517"/>
                  <a:gd name="connsiteX8" fmla="*/ 16284 w 145677"/>
                  <a:gd name="connsiteY8" fmla="*/ 51635 h 117517"/>
                  <a:gd name="connsiteX9" fmla="*/ 16284 w 145677"/>
                  <a:gd name="connsiteY9" fmla="*/ 51635 h 117517"/>
                  <a:gd name="connsiteX10" fmla="*/ 29139 w 145677"/>
                  <a:gd name="connsiteY10" fmla="*/ 69311 h 117517"/>
                  <a:gd name="connsiteX11" fmla="*/ 53242 w 145677"/>
                  <a:gd name="connsiteY11" fmla="*/ 106269 h 117517"/>
                  <a:gd name="connsiteX12" fmla="*/ 72525 w 145677"/>
                  <a:gd name="connsiteY12" fmla="*/ 117518 h 117517"/>
                  <a:gd name="connsiteX13" fmla="*/ 91808 w 145677"/>
                  <a:gd name="connsiteY13" fmla="*/ 106269 h 117517"/>
                  <a:gd name="connsiteX14" fmla="*/ 141621 w 145677"/>
                  <a:gd name="connsiteY14" fmla="*/ 38780 h 117517"/>
                  <a:gd name="connsiteX15" fmla="*/ 135194 w 145677"/>
                  <a:gd name="connsiteY15" fmla="*/ 9856 h 11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77" h="117517">
                    <a:moveTo>
                      <a:pt x="135194" y="9856"/>
                    </a:moveTo>
                    <a:cubicBezTo>
                      <a:pt x="123946" y="3428"/>
                      <a:pt x="111090" y="8249"/>
                      <a:pt x="104663" y="17890"/>
                    </a:cubicBezTo>
                    <a:cubicBezTo>
                      <a:pt x="95021" y="30745"/>
                      <a:pt x="85380" y="43601"/>
                      <a:pt x="75739" y="56456"/>
                    </a:cubicBezTo>
                    <a:cubicBezTo>
                      <a:pt x="64490" y="38780"/>
                      <a:pt x="51635" y="22711"/>
                      <a:pt x="38780" y="6642"/>
                    </a:cubicBezTo>
                    <a:cubicBezTo>
                      <a:pt x="30746" y="-2999"/>
                      <a:pt x="14677" y="-1392"/>
                      <a:pt x="6642" y="6642"/>
                    </a:cubicBezTo>
                    <a:cubicBezTo>
                      <a:pt x="-2999" y="16283"/>
                      <a:pt x="-1392" y="29139"/>
                      <a:pt x="6642" y="38780"/>
                    </a:cubicBezTo>
                    <a:cubicBezTo>
                      <a:pt x="8249" y="41994"/>
                      <a:pt x="11463" y="45208"/>
                      <a:pt x="13070" y="46814"/>
                    </a:cubicBezTo>
                    <a:cubicBezTo>
                      <a:pt x="14677" y="48421"/>
                      <a:pt x="14677" y="50028"/>
                      <a:pt x="16284" y="51635"/>
                    </a:cubicBezTo>
                    <a:cubicBezTo>
                      <a:pt x="16284" y="51635"/>
                      <a:pt x="16284" y="51635"/>
                      <a:pt x="16284" y="51635"/>
                    </a:cubicBezTo>
                    <a:cubicBezTo>
                      <a:pt x="16284" y="51635"/>
                      <a:pt x="16284" y="51635"/>
                      <a:pt x="16284" y="51635"/>
                    </a:cubicBezTo>
                    <a:cubicBezTo>
                      <a:pt x="21104" y="58063"/>
                      <a:pt x="24318" y="62883"/>
                      <a:pt x="29139" y="69311"/>
                    </a:cubicBezTo>
                    <a:cubicBezTo>
                      <a:pt x="37173" y="80559"/>
                      <a:pt x="45207" y="93414"/>
                      <a:pt x="53242" y="106269"/>
                    </a:cubicBezTo>
                    <a:cubicBezTo>
                      <a:pt x="56456" y="112697"/>
                      <a:pt x="64490" y="117518"/>
                      <a:pt x="72525" y="117518"/>
                    </a:cubicBezTo>
                    <a:cubicBezTo>
                      <a:pt x="80559" y="117518"/>
                      <a:pt x="86987" y="112697"/>
                      <a:pt x="91808" y="106269"/>
                    </a:cubicBezTo>
                    <a:cubicBezTo>
                      <a:pt x="107877" y="83773"/>
                      <a:pt x="123946" y="61276"/>
                      <a:pt x="141621" y="38780"/>
                    </a:cubicBezTo>
                    <a:cubicBezTo>
                      <a:pt x="149656" y="30745"/>
                      <a:pt x="144835" y="14677"/>
                      <a:pt x="135194" y="9856"/>
                    </a:cubicBezTo>
                    <a:close/>
                  </a:path>
                </a:pathLst>
              </a:custGeom>
              <a:solidFill>
                <a:srgbClr val="534741"/>
              </a:solidFill>
              <a:ln w="16064" cap="flat">
                <a:noFill/>
                <a:prstDash val="solid"/>
                <a:miter/>
              </a:ln>
            </p:spPr>
            <p:txBody>
              <a:bodyPr rtlCol="0" anchor="ctr"/>
              <a:lstStyle/>
              <a:p>
                <a:endParaRPr lang="en-US"/>
              </a:p>
            </p:txBody>
          </p:sp>
          <p:grpSp>
            <p:nvGrpSpPr>
              <p:cNvPr id="200" name="กราฟิก 5">
                <a:extLst>
                  <a:ext uri="{FF2B5EF4-FFF2-40B4-BE49-F238E27FC236}">
                    <a16:creationId xmlns:a16="http://schemas.microsoft.com/office/drawing/2014/main" xmlns="" id="{470B6DE0-F5BD-4046-B21F-10CED58C4677}"/>
                  </a:ext>
                </a:extLst>
              </p:cNvPr>
              <p:cNvGrpSpPr/>
              <p:nvPr/>
            </p:nvGrpSpPr>
            <p:grpSpPr>
              <a:xfrm>
                <a:off x="5862724" y="1634210"/>
                <a:ext cx="230213" cy="220144"/>
                <a:chOff x="5862724" y="1634210"/>
                <a:chExt cx="230213" cy="220144"/>
              </a:xfrm>
              <a:solidFill>
                <a:schemeClr val="accent1"/>
              </a:solidFill>
            </p:grpSpPr>
            <p:sp>
              <p:nvSpPr>
                <p:cNvPr id="201" name="รูปแบบอิสระ: รูปร่าง 200">
                  <a:extLst>
                    <a:ext uri="{FF2B5EF4-FFF2-40B4-BE49-F238E27FC236}">
                      <a16:creationId xmlns:a16="http://schemas.microsoft.com/office/drawing/2014/main" xmlns="" id="{1B0BDD10-51C4-4E92-B0B7-2F9F6F71D6F1}"/>
                    </a:ext>
                  </a:extLst>
                </p:cNvPr>
                <p:cNvSpPr/>
                <p:nvPr/>
              </p:nvSpPr>
              <p:spPr>
                <a:xfrm>
                  <a:off x="5862724" y="1651886"/>
                  <a:ext cx="179972" cy="202468"/>
                </a:xfrm>
                <a:custGeom>
                  <a:avLst/>
                  <a:gdLst>
                    <a:gd name="connsiteX0" fmla="*/ 179972 w 179972"/>
                    <a:gd name="connsiteY0" fmla="*/ 101234 h 202468"/>
                    <a:gd name="connsiteX1" fmla="*/ 89986 w 179972"/>
                    <a:gd name="connsiteY1" fmla="*/ 202469 h 202468"/>
                    <a:gd name="connsiteX2" fmla="*/ 0 w 179972"/>
                    <a:gd name="connsiteY2" fmla="*/ 101234 h 202468"/>
                    <a:gd name="connsiteX3" fmla="*/ 89986 w 179972"/>
                    <a:gd name="connsiteY3" fmla="*/ 0 h 202468"/>
                    <a:gd name="connsiteX4" fmla="*/ 179972 w 179972"/>
                    <a:gd name="connsiteY4" fmla="*/ 101234 h 20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72" h="202468">
                      <a:moveTo>
                        <a:pt x="179972" y="101234"/>
                      </a:moveTo>
                      <a:cubicBezTo>
                        <a:pt x="179972" y="157144"/>
                        <a:pt x="139684" y="202469"/>
                        <a:pt x="89986" y="202469"/>
                      </a:cubicBezTo>
                      <a:cubicBezTo>
                        <a:pt x="40288" y="202469"/>
                        <a:pt x="0" y="157144"/>
                        <a:pt x="0" y="101234"/>
                      </a:cubicBezTo>
                      <a:cubicBezTo>
                        <a:pt x="0" y="45324"/>
                        <a:pt x="40288" y="0"/>
                        <a:pt x="89986" y="0"/>
                      </a:cubicBezTo>
                      <a:cubicBezTo>
                        <a:pt x="139684" y="0"/>
                        <a:pt x="179972" y="45324"/>
                        <a:pt x="179972" y="101234"/>
                      </a:cubicBezTo>
                      <a:close/>
                    </a:path>
                  </a:pathLst>
                </a:custGeom>
                <a:solidFill>
                  <a:srgbClr val="080808"/>
                </a:solidFill>
                <a:ln w="16064" cap="flat">
                  <a:noFill/>
                  <a:prstDash val="solid"/>
                  <a:miter/>
                </a:ln>
              </p:spPr>
              <p:txBody>
                <a:bodyPr rtlCol="0" anchor="ctr"/>
                <a:lstStyle/>
                <a:p>
                  <a:endParaRPr lang="en-US"/>
                </a:p>
              </p:txBody>
            </p:sp>
            <p:sp>
              <p:nvSpPr>
                <p:cNvPr id="202" name="รูปแบบอิสระ: รูปร่าง 201">
                  <a:extLst>
                    <a:ext uri="{FF2B5EF4-FFF2-40B4-BE49-F238E27FC236}">
                      <a16:creationId xmlns:a16="http://schemas.microsoft.com/office/drawing/2014/main" xmlns="" id="{02CB2B6F-8078-4225-B3FB-1C2957DE3301}"/>
                    </a:ext>
                  </a:extLst>
                </p:cNvPr>
                <p:cNvSpPr/>
                <p:nvPr/>
              </p:nvSpPr>
              <p:spPr>
                <a:xfrm>
                  <a:off x="5902896" y="1684023"/>
                  <a:ext cx="51420" cy="51420"/>
                </a:xfrm>
                <a:custGeom>
                  <a:avLst/>
                  <a:gdLst>
                    <a:gd name="connsiteX0" fmla="*/ 51421 w 51420"/>
                    <a:gd name="connsiteY0" fmla="*/ 25710 h 51420"/>
                    <a:gd name="connsiteX1" fmla="*/ 25710 w 51420"/>
                    <a:gd name="connsiteY1" fmla="*/ 51421 h 51420"/>
                    <a:gd name="connsiteX2" fmla="*/ 0 w 51420"/>
                    <a:gd name="connsiteY2" fmla="*/ 25710 h 51420"/>
                    <a:gd name="connsiteX3" fmla="*/ 25710 w 51420"/>
                    <a:gd name="connsiteY3" fmla="*/ 0 h 51420"/>
                    <a:gd name="connsiteX4" fmla="*/ 51421 w 51420"/>
                    <a:gd name="connsiteY4" fmla="*/ 25710 h 5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20" h="51420">
                      <a:moveTo>
                        <a:pt x="51421" y="25710"/>
                      </a:moveTo>
                      <a:cubicBezTo>
                        <a:pt x="51421" y="39910"/>
                        <a:pt x="39910" y="51421"/>
                        <a:pt x="25710" y="51421"/>
                      </a:cubicBezTo>
                      <a:cubicBezTo>
                        <a:pt x="11511" y="51421"/>
                        <a:pt x="0" y="39910"/>
                        <a:pt x="0" y="25710"/>
                      </a:cubicBezTo>
                      <a:cubicBezTo>
                        <a:pt x="0" y="11511"/>
                        <a:pt x="11511" y="0"/>
                        <a:pt x="25710" y="0"/>
                      </a:cubicBezTo>
                      <a:cubicBezTo>
                        <a:pt x="39910" y="0"/>
                        <a:pt x="51421" y="11511"/>
                        <a:pt x="51421" y="25710"/>
                      </a:cubicBezTo>
                      <a:close/>
                    </a:path>
                  </a:pathLst>
                </a:custGeom>
                <a:solidFill>
                  <a:srgbClr val="FFFFFF"/>
                </a:solidFill>
                <a:ln w="16064" cap="flat">
                  <a:noFill/>
                  <a:prstDash val="solid"/>
                  <a:miter/>
                </a:ln>
              </p:spPr>
              <p:txBody>
                <a:bodyPr rtlCol="0" anchor="ctr"/>
                <a:lstStyle/>
                <a:p>
                  <a:endParaRPr lang="en-US"/>
                </a:p>
              </p:txBody>
            </p:sp>
            <p:sp>
              <p:nvSpPr>
                <p:cNvPr id="203" name="รูปแบบอิสระ: รูปร่าง 202">
                  <a:extLst>
                    <a:ext uri="{FF2B5EF4-FFF2-40B4-BE49-F238E27FC236}">
                      <a16:creationId xmlns:a16="http://schemas.microsoft.com/office/drawing/2014/main" xmlns="" id="{1A0F61C4-DA60-4F1F-ACD8-4DDDC80630D9}"/>
                    </a:ext>
                  </a:extLst>
                </p:cNvPr>
                <p:cNvSpPr/>
                <p:nvPr/>
              </p:nvSpPr>
              <p:spPr>
                <a:xfrm>
                  <a:off x="5986454" y="1634210"/>
                  <a:ext cx="76202" cy="69096"/>
                </a:xfrm>
                <a:custGeom>
                  <a:avLst/>
                  <a:gdLst>
                    <a:gd name="connsiteX0" fmla="*/ 6427 w 76202"/>
                    <a:gd name="connsiteY0" fmla="*/ 69096 h 69096"/>
                    <a:gd name="connsiteX1" fmla="*/ 0 w 76202"/>
                    <a:gd name="connsiteY1" fmla="*/ 62669 h 69096"/>
                    <a:gd name="connsiteX2" fmla="*/ 6427 w 76202"/>
                    <a:gd name="connsiteY2" fmla="*/ 56241 h 69096"/>
                    <a:gd name="connsiteX3" fmla="*/ 54634 w 76202"/>
                    <a:gd name="connsiteY3" fmla="*/ 40172 h 69096"/>
                    <a:gd name="connsiteX4" fmla="*/ 62669 w 76202"/>
                    <a:gd name="connsiteY4" fmla="*/ 8034 h 69096"/>
                    <a:gd name="connsiteX5" fmla="*/ 67490 w 76202"/>
                    <a:gd name="connsiteY5" fmla="*/ 0 h 69096"/>
                    <a:gd name="connsiteX6" fmla="*/ 75524 w 76202"/>
                    <a:gd name="connsiteY6" fmla="*/ 4821 h 69096"/>
                    <a:gd name="connsiteX7" fmla="*/ 64276 w 76202"/>
                    <a:gd name="connsiteY7" fmla="*/ 48207 h 69096"/>
                    <a:gd name="connsiteX8" fmla="*/ 6427 w 76202"/>
                    <a:gd name="connsiteY8" fmla="*/ 69096 h 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2" h="69096">
                      <a:moveTo>
                        <a:pt x="6427" y="69096"/>
                      </a:moveTo>
                      <a:cubicBezTo>
                        <a:pt x="3214" y="69096"/>
                        <a:pt x="0" y="65883"/>
                        <a:pt x="0" y="62669"/>
                      </a:cubicBezTo>
                      <a:cubicBezTo>
                        <a:pt x="0" y="59455"/>
                        <a:pt x="3214" y="56241"/>
                        <a:pt x="6427" y="56241"/>
                      </a:cubicBezTo>
                      <a:cubicBezTo>
                        <a:pt x="28924" y="56241"/>
                        <a:pt x="44993" y="51421"/>
                        <a:pt x="54634" y="40172"/>
                      </a:cubicBezTo>
                      <a:cubicBezTo>
                        <a:pt x="65883" y="25710"/>
                        <a:pt x="62669" y="8034"/>
                        <a:pt x="62669" y="8034"/>
                      </a:cubicBezTo>
                      <a:cubicBezTo>
                        <a:pt x="62669" y="4821"/>
                        <a:pt x="64276" y="1607"/>
                        <a:pt x="67490" y="0"/>
                      </a:cubicBezTo>
                      <a:cubicBezTo>
                        <a:pt x="70703" y="0"/>
                        <a:pt x="73917" y="1607"/>
                        <a:pt x="75524" y="4821"/>
                      </a:cubicBezTo>
                      <a:cubicBezTo>
                        <a:pt x="75524" y="6428"/>
                        <a:pt x="80345" y="28924"/>
                        <a:pt x="64276" y="48207"/>
                      </a:cubicBezTo>
                      <a:cubicBezTo>
                        <a:pt x="53027" y="61062"/>
                        <a:pt x="33745" y="69096"/>
                        <a:pt x="6427" y="69096"/>
                      </a:cubicBezTo>
                      <a:close/>
                    </a:path>
                  </a:pathLst>
                </a:custGeom>
                <a:solidFill>
                  <a:srgbClr val="080808"/>
                </a:solidFill>
                <a:ln w="16064" cap="flat">
                  <a:noFill/>
                  <a:prstDash val="solid"/>
                  <a:miter/>
                </a:ln>
              </p:spPr>
              <p:txBody>
                <a:bodyPr rtlCol="0" anchor="ctr"/>
                <a:lstStyle/>
                <a:p>
                  <a:endParaRPr lang="en-US"/>
                </a:p>
              </p:txBody>
            </p:sp>
            <p:sp>
              <p:nvSpPr>
                <p:cNvPr id="204" name="รูปแบบอิสระ: รูปร่าง 203">
                  <a:extLst>
                    <a:ext uri="{FF2B5EF4-FFF2-40B4-BE49-F238E27FC236}">
                      <a16:creationId xmlns:a16="http://schemas.microsoft.com/office/drawing/2014/main" xmlns="" id="{74A4C80D-FD71-4631-9B07-506C177FCFB8}"/>
                    </a:ext>
                  </a:extLst>
                </p:cNvPr>
                <p:cNvSpPr/>
                <p:nvPr/>
              </p:nvSpPr>
              <p:spPr>
                <a:xfrm>
                  <a:off x="6001893" y="1670741"/>
                  <a:ext cx="91043" cy="48634"/>
                </a:xfrm>
                <a:custGeom>
                  <a:avLst/>
                  <a:gdLst>
                    <a:gd name="connsiteX0" fmla="*/ 37589 w 91043"/>
                    <a:gd name="connsiteY0" fmla="*/ 48634 h 48634"/>
                    <a:gd name="connsiteX1" fmla="*/ 3844 w 91043"/>
                    <a:gd name="connsiteY1" fmla="*/ 42207 h 48634"/>
                    <a:gd name="connsiteX2" fmla="*/ 630 w 91043"/>
                    <a:gd name="connsiteY2" fmla="*/ 34172 h 48634"/>
                    <a:gd name="connsiteX3" fmla="*/ 8665 w 91043"/>
                    <a:gd name="connsiteY3" fmla="*/ 30958 h 48634"/>
                    <a:gd name="connsiteX4" fmla="*/ 60086 w 91043"/>
                    <a:gd name="connsiteY4" fmla="*/ 32565 h 48634"/>
                    <a:gd name="connsiteX5" fmla="*/ 79368 w 91043"/>
                    <a:gd name="connsiteY5" fmla="*/ 5248 h 48634"/>
                    <a:gd name="connsiteX6" fmla="*/ 85796 w 91043"/>
                    <a:gd name="connsiteY6" fmla="*/ 427 h 48634"/>
                    <a:gd name="connsiteX7" fmla="*/ 90617 w 91043"/>
                    <a:gd name="connsiteY7" fmla="*/ 6855 h 48634"/>
                    <a:gd name="connsiteX8" fmla="*/ 66513 w 91043"/>
                    <a:gd name="connsiteY8" fmla="*/ 43813 h 48634"/>
                    <a:gd name="connsiteX9" fmla="*/ 37589 w 91043"/>
                    <a:gd name="connsiteY9" fmla="*/ 48634 h 4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043" h="48634">
                      <a:moveTo>
                        <a:pt x="37589" y="48634"/>
                      </a:moveTo>
                      <a:cubicBezTo>
                        <a:pt x="27948" y="48634"/>
                        <a:pt x="15092" y="47027"/>
                        <a:pt x="3844" y="42207"/>
                      </a:cubicBezTo>
                      <a:cubicBezTo>
                        <a:pt x="630" y="40600"/>
                        <a:pt x="-977" y="37386"/>
                        <a:pt x="630" y="34172"/>
                      </a:cubicBezTo>
                      <a:cubicBezTo>
                        <a:pt x="2237" y="30958"/>
                        <a:pt x="5451" y="29352"/>
                        <a:pt x="8665" y="30958"/>
                      </a:cubicBezTo>
                      <a:cubicBezTo>
                        <a:pt x="29554" y="38993"/>
                        <a:pt x="47230" y="38993"/>
                        <a:pt x="60086" y="32565"/>
                      </a:cubicBezTo>
                      <a:cubicBezTo>
                        <a:pt x="76155" y="22924"/>
                        <a:pt x="79368" y="5248"/>
                        <a:pt x="79368" y="5248"/>
                      </a:cubicBezTo>
                      <a:cubicBezTo>
                        <a:pt x="79368" y="2034"/>
                        <a:pt x="82582" y="-1179"/>
                        <a:pt x="85796" y="427"/>
                      </a:cubicBezTo>
                      <a:cubicBezTo>
                        <a:pt x="89010" y="427"/>
                        <a:pt x="92224" y="3641"/>
                        <a:pt x="90617" y="6855"/>
                      </a:cubicBezTo>
                      <a:cubicBezTo>
                        <a:pt x="90617" y="8462"/>
                        <a:pt x="85796" y="30958"/>
                        <a:pt x="66513" y="43813"/>
                      </a:cubicBezTo>
                      <a:cubicBezTo>
                        <a:pt x="56872" y="45420"/>
                        <a:pt x="48837" y="48634"/>
                        <a:pt x="37589" y="48634"/>
                      </a:cubicBezTo>
                      <a:close/>
                    </a:path>
                  </a:pathLst>
                </a:custGeom>
                <a:solidFill>
                  <a:srgbClr val="080808"/>
                </a:solidFill>
                <a:ln w="16064" cap="flat">
                  <a:noFill/>
                  <a:prstDash val="solid"/>
                  <a:miter/>
                </a:ln>
              </p:spPr>
              <p:txBody>
                <a:bodyPr rtlCol="0" anchor="ctr"/>
                <a:lstStyle/>
                <a:p>
                  <a:endParaRPr lang="en-US"/>
                </a:p>
              </p:txBody>
            </p:sp>
          </p:grpSp>
          <p:grpSp>
            <p:nvGrpSpPr>
              <p:cNvPr id="205" name="กราฟิก 5">
                <a:extLst>
                  <a:ext uri="{FF2B5EF4-FFF2-40B4-BE49-F238E27FC236}">
                    <a16:creationId xmlns:a16="http://schemas.microsoft.com/office/drawing/2014/main" xmlns="" id="{470B6DE0-F5BD-4046-B21F-10CED58C4677}"/>
                  </a:ext>
                </a:extLst>
              </p:cNvPr>
              <p:cNvGrpSpPr/>
              <p:nvPr/>
            </p:nvGrpSpPr>
            <p:grpSpPr>
              <a:xfrm>
                <a:off x="5382263" y="1634210"/>
                <a:ext cx="228178" cy="220144"/>
                <a:chOff x="5382263" y="1634210"/>
                <a:chExt cx="228178" cy="220144"/>
              </a:xfrm>
              <a:solidFill>
                <a:schemeClr val="accent1"/>
              </a:solidFill>
            </p:grpSpPr>
            <p:sp>
              <p:nvSpPr>
                <p:cNvPr id="206" name="รูปแบบอิสระ: รูปร่าง 205">
                  <a:extLst>
                    <a:ext uri="{FF2B5EF4-FFF2-40B4-BE49-F238E27FC236}">
                      <a16:creationId xmlns:a16="http://schemas.microsoft.com/office/drawing/2014/main" xmlns="" id="{C5A3CA16-1221-4A49-B3E4-0951C450765B}"/>
                    </a:ext>
                  </a:extLst>
                </p:cNvPr>
                <p:cNvSpPr/>
                <p:nvPr/>
              </p:nvSpPr>
              <p:spPr>
                <a:xfrm>
                  <a:off x="5430469" y="1651886"/>
                  <a:ext cx="179972" cy="202468"/>
                </a:xfrm>
                <a:custGeom>
                  <a:avLst/>
                  <a:gdLst>
                    <a:gd name="connsiteX0" fmla="*/ 179972 w 179972"/>
                    <a:gd name="connsiteY0" fmla="*/ 101234 h 202468"/>
                    <a:gd name="connsiteX1" fmla="*/ 89986 w 179972"/>
                    <a:gd name="connsiteY1" fmla="*/ 202469 h 202468"/>
                    <a:gd name="connsiteX2" fmla="*/ 0 w 179972"/>
                    <a:gd name="connsiteY2" fmla="*/ 101234 h 202468"/>
                    <a:gd name="connsiteX3" fmla="*/ 89986 w 179972"/>
                    <a:gd name="connsiteY3" fmla="*/ 0 h 202468"/>
                    <a:gd name="connsiteX4" fmla="*/ 179972 w 179972"/>
                    <a:gd name="connsiteY4" fmla="*/ 101234 h 20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72" h="202468">
                      <a:moveTo>
                        <a:pt x="179972" y="101234"/>
                      </a:moveTo>
                      <a:cubicBezTo>
                        <a:pt x="179972" y="157144"/>
                        <a:pt x="139684" y="202469"/>
                        <a:pt x="89986" y="202469"/>
                      </a:cubicBezTo>
                      <a:cubicBezTo>
                        <a:pt x="40288" y="202469"/>
                        <a:pt x="0" y="157144"/>
                        <a:pt x="0" y="101234"/>
                      </a:cubicBezTo>
                      <a:cubicBezTo>
                        <a:pt x="0" y="45324"/>
                        <a:pt x="40288" y="0"/>
                        <a:pt x="89986" y="0"/>
                      </a:cubicBezTo>
                      <a:cubicBezTo>
                        <a:pt x="139684" y="0"/>
                        <a:pt x="179972" y="45324"/>
                        <a:pt x="179972" y="101234"/>
                      </a:cubicBezTo>
                      <a:close/>
                    </a:path>
                  </a:pathLst>
                </a:custGeom>
                <a:solidFill>
                  <a:srgbClr val="080808"/>
                </a:solidFill>
                <a:ln w="16064" cap="flat">
                  <a:noFill/>
                  <a:prstDash val="solid"/>
                  <a:miter/>
                </a:ln>
              </p:spPr>
              <p:txBody>
                <a:bodyPr rtlCol="0" anchor="ctr"/>
                <a:lstStyle/>
                <a:p>
                  <a:endParaRPr lang="en-US"/>
                </a:p>
              </p:txBody>
            </p:sp>
            <p:sp>
              <p:nvSpPr>
                <p:cNvPr id="207" name="รูปแบบอิสระ: รูปร่าง 206">
                  <a:extLst>
                    <a:ext uri="{FF2B5EF4-FFF2-40B4-BE49-F238E27FC236}">
                      <a16:creationId xmlns:a16="http://schemas.microsoft.com/office/drawing/2014/main" xmlns="" id="{1F405791-7B93-436F-8378-49EB803ACB4E}"/>
                    </a:ext>
                  </a:extLst>
                </p:cNvPr>
                <p:cNvSpPr/>
                <p:nvPr/>
              </p:nvSpPr>
              <p:spPr>
                <a:xfrm>
                  <a:off x="5520455" y="1684023"/>
                  <a:ext cx="51420" cy="51420"/>
                </a:xfrm>
                <a:custGeom>
                  <a:avLst/>
                  <a:gdLst>
                    <a:gd name="connsiteX0" fmla="*/ 51421 w 51420"/>
                    <a:gd name="connsiteY0" fmla="*/ 25710 h 51420"/>
                    <a:gd name="connsiteX1" fmla="*/ 25710 w 51420"/>
                    <a:gd name="connsiteY1" fmla="*/ 51421 h 51420"/>
                    <a:gd name="connsiteX2" fmla="*/ 0 w 51420"/>
                    <a:gd name="connsiteY2" fmla="*/ 25710 h 51420"/>
                    <a:gd name="connsiteX3" fmla="*/ 25710 w 51420"/>
                    <a:gd name="connsiteY3" fmla="*/ 0 h 51420"/>
                    <a:gd name="connsiteX4" fmla="*/ 51421 w 51420"/>
                    <a:gd name="connsiteY4" fmla="*/ 25710 h 5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20" h="51420">
                      <a:moveTo>
                        <a:pt x="51421" y="25710"/>
                      </a:moveTo>
                      <a:cubicBezTo>
                        <a:pt x="51421" y="39910"/>
                        <a:pt x="39910" y="51421"/>
                        <a:pt x="25710" y="51421"/>
                      </a:cubicBezTo>
                      <a:cubicBezTo>
                        <a:pt x="11511" y="51421"/>
                        <a:pt x="0" y="39910"/>
                        <a:pt x="0" y="25710"/>
                      </a:cubicBezTo>
                      <a:cubicBezTo>
                        <a:pt x="0" y="11511"/>
                        <a:pt x="11511" y="0"/>
                        <a:pt x="25710" y="0"/>
                      </a:cubicBezTo>
                      <a:cubicBezTo>
                        <a:pt x="39910" y="0"/>
                        <a:pt x="51421" y="11511"/>
                        <a:pt x="51421" y="25710"/>
                      </a:cubicBezTo>
                      <a:close/>
                    </a:path>
                  </a:pathLst>
                </a:custGeom>
                <a:solidFill>
                  <a:srgbClr val="FFFFFF"/>
                </a:solidFill>
                <a:ln w="16064" cap="flat">
                  <a:noFill/>
                  <a:prstDash val="solid"/>
                  <a:miter/>
                </a:ln>
              </p:spPr>
              <p:txBody>
                <a:bodyPr rtlCol="0" anchor="ctr"/>
                <a:lstStyle/>
                <a:p>
                  <a:endParaRPr lang="en-US"/>
                </a:p>
              </p:txBody>
            </p:sp>
            <p:sp>
              <p:nvSpPr>
                <p:cNvPr id="208" name="รูปแบบอิสระ: รูปร่าง 207">
                  <a:extLst>
                    <a:ext uri="{FF2B5EF4-FFF2-40B4-BE49-F238E27FC236}">
                      <a16:creationId xmlns:a16="http://schemas.microsoft.com/office/drawing/2014/main" xmlns="" id="{65ABE49A-F7E6-4A41-A7BE-4CBC28E58CBA}"/>
                    </a:ext>
                  </a:extLst>
                </p:cNvPr>
                <p:cNvSpPr/>
                <p:nvPr/>
              </p:nvSpPr>
              <p:spPr>
                <a:xfrm>
                  <a:off x="5410883" y="1634210"/>
                  <a:ext cx="75827" cy="69096"/>
                </a:xfrm>
                <a:custGeom>
                  <a:avLst/>
                  <a:gdLst>
                    <a:gd name="connsiteX0" fmla="*/ 69401 w 75827"/>
                    <a:gd name="connsiteY0" fmla="*/ 69096 h 69096"/>
                    <a:gd name="connsiteX1" fmla="*/ 11552 w 75827"/>
                    <a:gd name="connsiteY1" fmla="*/ 48207 h 69096"/>
                    <a:gd name="connsiteX2" fmla="*/ 304 w 75827"/>
                    <a:gd name="connsiteY2" fmla="*/ 4821 h 69096"/>
                    <a:gd name="connsiteX3" fmla="*/ 8339 w 75827"/>
                    <a:gd name="connsiteY3" fmla="*/ 0 h 69096"/>
                    <a:gd name="connsiteX4" fmla="*/ 13159 w 75827"/>
                    <a:gd name="connsiteY4" fmla="*/ 8034 h 69096"/>
                    <a:gd name="connsiteX5" fmla="*/ 21194 w 75827"/>
                    <a:gd name="connsiteY5" fmla="*/ 40172 h 69096"/>
                    <a:gd name="connsiteX6" fmla="*/ 69401 w 75827"/>
                    <a:gd name="connsiteY6" fmla="*/ 56241 h 69096"/>
                    <a:gd name="connsiteX7" fmla="*/ 75828 w 75827"/>
                    <a:gd name="connsiteY7" fmla="*/ 62669 h 69096"/>
                    <a:gd name="connsiteX8" fmla="*/ 69401 w 75827"/>
                    <a:gd name="connsiteY8" fmla="*/ 69096 h 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27" h="69096">
                      <a:moveTo>
                        <a:pt x="69401" y="69096"/>
                      </a:moveTo>
                      <a:cubicBezTo>
                        <a:pt x="42083" y="69096"/>
                        <a:pt x="22801" y="62669"/>
                        <a:pt x="11552" y="48207"/>
                      </a:cubicBezTo>
                      <a:cubicBezTo>
                        <a:pt x="-2910" y="30531"/>
                        <a:pt x="304" y="6428"/>
                        <a:pt x="304" y="4821"/>
                      </a:cubicBezTo>
                      <a:cubicBezTo>
                        <a:pt x="304" y="1607"/>
                        <a:pt x="3518" y="0"/>
                        <a:pt x="8339" y="0"/>
                      </a:cubicBezTo>
                      <a:cubicBezTo>
                        <a:pt x="11552" y="0"/>
                        <a:pt x="13159" y="3214"/>
                        <a:pt x="13159" y="8034"/>
                      </a:cubicBezTo>
                      <a:cubicBezTo>
                        <a:pt x="13159" y="8034"/>
                        <a:pt x="9945" y="27317"/>
                        <a:pt x="21194" y="40172"/>
                      </a:cubicBezTo>
                      <a:cubicBezTo>
                        <a:pt x="30835" y="51421"/>
                        <a:pt x="46904" y="56241"/>
                        <a:pt x="69401" y="56241"/>
                      </a:cubicBezTo>
                      <a:cubicBezTo>
                        <a:pt x="72615" y="56241"/>
                        <a:pt x="75828" y="59455"/>
                        <a:pt x="75828" y="62669"/>
                      </a:cubicBezTo>
                      <a:cubicBezTo>
                        <a:pt x="75828" y="65883"/>
                        <a:pt x="72615" y="69096"/>
                        <a:pt x="69401" y="69096"/>
                      </a:cubicBezTo>
                      <a:close/>
                    </a:path>
                  </a:pathLst>
                </a:custGeom>
                <a:solidFill>
                  <a:srgbClr val="080808"/>
                </a:solidFill>
                <a:ln w="16064" cap="flat">
                  <a:noFill/>
                  <a:prstDash val="solid"/>
                  <a:miter/>
                </a:ln>
              </p:spPr>
              <p:txBody>
                <a:bodyPr rtlCol="0" anchor="ctr"/>
                <a:lstStyle/>
                <a:p>
                  <a:endParaRPr lang="en-US"/>
                </a:p>
              </p:txBody>
            </p:sp>
            <p:sp>
              <p:nvSpPr>
                <p:cNvPr id="209" name="รูปแบบอิสระ: รูปร่าง 208">
                  <a:extLst>
                    <a:ext uri="{FF2B5EF4-FFF2-40B4-BE49-F238E27FC236}">
                      <a16:creationId xmlns:a16="http://schemas.microsoft.com/office/drawing/2014/main" xmlns="" id="{0DED6994-4C9D-4335-A97E-A62ABBD97BF0}"/>
                    </a:ext>
                  </a:extLst>
                </p:cNvPr>
                <p:cNvSpPr/>
                <p:nvPr/>
              </p:nvSpPr>
              <p:spPr>
                <a:xfrm>
                  <a:off x="5382263" y="1669561"/>
                  <a:ext cx="90616" cy="49813"/>
                </a:xfrm>
                <a:custGeom>
                  <a:avLst/>
                  <a:gdLst>
                    <a:gd name="connsiteX0" fmla="*/ 51421 w 90616"/>
                    <a:gd name="connsiteY0" fmla="*/ 49814 h 49813"/>
                    <a:gd name="connsiteX1" fmla="*/ 24103 w 90616"/>
                    <a:gd name="connsiteY1" fmla="*/ 43386 h 49813"/>
                    <a:gd name="connsiteX2" fmla="*/ 0 w 90616"/>
                    <a:gd name="connsiteY2" fmla="*/ 6428 h 49813"/>
                    <a:gd name="connsiteX3" fmla="*/ 4821 w 90616"/>
                    <a:gd name="connsiteY3" fmla="*/ 0 h 49813"/>
                    <a:gd name="connsiteX4" fmla="*/ 11248 w 90616"/>
                    <a:gd name="connsiteY4" fmla="*/ 4821 h 49813"/>
                    <a:gd name="connsiteX5" fmla="*/ 30531 w 90616"/>
                    <a:gd name="connsiteY5" fmla="*/ 32138 h 49813"/>
                    <a:gd name="connsiteX6" fmla="*/ 81952 w 90616"/>
                    <a:gd name="connsiteY6" fmla="*/ 30531 h 49813"/>
                    <a:gd name="connsiteX7" fmla="*/ 89986 w 90616"/>
                    <a:gd name="connsiteY7" fmla="*/ 33745 h 49813"/>
                    <a:gd name="connsiteX8" fmla="*/ 86772 w 90616"/>
                    <a:gd name="connsiteY8" fmla="*/ 41779 h 49813"/>
                    <a:gd name="connsiteX9" fmla="*/ 51421 w 90616"/>
                    <a:gd name="connsiteY9" fmla="*/ 49814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16" h="49813">
                      <a:moveTo>
                        <a:pt x="51421" y="49814"/>
                      </a:moveTo>
                      <a:cubicBezTo>
                        <a:pt x="41779" y="49814"/>
                        <a:pt x="32138" y="48207"/>
                        <a:pt x="24103" y="43386"/>
                      </a:cubicBezTo>
                      <a:cubicBezTo>
                        <a:pt x="3214" y="32138"/>
                        <a:pt x="0" y="8034"/>
                        <a:pt x="0" y="6428"/>
                      </a:cubicBezTo>
                      <a:cubicBezTo>
                        <a:pt x="0" y="3214"/>
                        <a:pt x="1607" y="0"/>
                        <a:pt x="4821" y="0"/>
                      </a:cubicBezTo>
                      <a:cubicBezTo>
                        <a:pt x="8034" y="0"/>
                        <a:pt x="11248" y="1607"/>
                        <a:pt x="11248" y="4821"/>
                      </a:cubicBezTo>
                      <a:cubicBezTo>
                        <a:pt x="11248" y="4821"/>
                        <a:pt x="14462" y="24103"/>
                        <a:pt x="30531" y="32138"/>
                      </a:cubicBezTo>
                      <a:cubicBezTo>
                        <a:pt x="43386" y="38565"/>
                        <a:pt x="59455" y="38565"/>
                        <a:pt x="81952" y="30531"/>
                      </a:cubicBezTo>
                      <a:cubicBezTo>
                        <a:pt x="85166" y="28924"/>
                        <a:pt x="88379" y="30531"/>
                        <a:pt x="89986" y="33745"/>
                      </a:cubicBezTo>
                      <a:cubicBezTo>
                        <a:pt x="91593" y="36958"/>
                        <a:pt x="89986" y="40172"/>
                        <a:pt x="86772" y="41779"/>
                      </a:cubicBezTo>
                      <a:cubicBezTo>
                        <a:pt x="73917" y="46600"/>
                        <a:pt x="62669" y="49814"/>
                        <a:pt x="51421" y="49814"/>
                      </a:cubicBezTo>
                      <a:close/>
                    </a:path>
                  </a:pathLst>
                </a:custGeom>
                <a:solidFill>
                  <a:srgbClr val="080808"/>
                </a:solidFill>
                <a:ln w="16064" cap="flat">
                  <a:noFill/>
                  <a:prstDash val="solid"/>
                  <a:miter/>
                </a:ln>
              </p:spPr>
              <p:txBody>
                <a:bodyPr rtlCol="0" anchor="ctr"/>
                <a:lstStyle/>
                <a:p>
                  <a:endParaRPr lang="en-US"/>
                </a:p>
              </p:txBody>
            </p:sp>
          </p:grpSp>
          <p:sp>
            <p:nvSpPr>
              <p:cNvPr id="210" name="รูปแบบอิสระ: รูปร่าง 209">
                <a:extLst>
                  <a:ext uri="{FF2B5EF4-FFF2-40B4-BE49-F238E27FC236}">
                    <a16:creationId xmlns:a16="http://schemas.microsoft.com/office/drawing/2014/main" xmlns="" id="{F605A247-81C1-4E0D-A24C-AA7F7A3926CC}"/>
                  </a:ext>
                </a:extLst>
              </p:cNvPr>
              <p:cNvSpPr/>
              <p:nvPr/>
            </p:nvSpPr>
            <p:spPr>
              <a:xfrm>
                <a:off x="5884905" y="1521281"/>
                <a:ext cx="136625" cy="63524"/>
              </a:xfrm>
              <a:custGeom>
                <a:avLst/>
                <a:gdLst>
                  <a:gd name="connsiteX0" fmla="*/ 135294 w 136625"/>
                  <a:gd name="connsiteY0" fmla="*/ 34191 h 63524"/>
                  <a:gd name="connsiteX1" fmla="*/ 62984 w 136625"/>
                  <a:gd name="connsiteY1" fmla="*/ 446 h 63524"/>
                  <a:gd name="connsiteX2" fmla="*/ 315 w 136625"/>
                  <a:gd name="connsiteY2" fmla="*/ 48653 h 63524"/>
                  <a:gd name="connsiteX3" fmla="*/ 8350 w 136625"/>
                  <a:gd name="connsiteY3" fmla="*/ 63115 h 63524"/>
                  <a:gd name="connsiteX4" fmla="*/ 22812 w 136625"/>
                  <a:gd name="connsiteY4" fmla="*/ 55080 h 63524"/>
                  <a:gd name="connsiteX5" fmla="*/ 64591 w 136625"/>
                  <a:gd name="connsiteY5" fmla="*/ 22942 h 63524"/>
                  <a:gd name="connsiteX6" fmla="*/ 116011 w 136625"/>
                  <a:gd name="connsiteY6" fmla="*/ 45439 h 63524"/>
                  <a:gd name="connsiteX7" fmla="*/ 132080 w 136625"/>
                  <a:gd name="connsiteY7" fmla="*/ 50260 h 63524"/>
                  <a:gd name="connsiteX8" fmla="*/ 135294 w 136625"/>
                  <a:gd name="connsiteY8" fmla="*/ 34191 h 6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25" h="63524">
                    <a:moveTo>
                      <a:pt x="135294" y="34191"/>
                    </a:moveTo>
                    <a:cubicBezTo>
                      <a:pt x="119225" y="11694"/>
                      <a:pt x="91908" y="-2768"/>
                      <a:pt x="62984" y="446"/>
                    </a:cubicBezTo>
                    <a:cubicBezTo>
                      <a:pt x="34060" y="3660"/>
                      <a:pt x="11563" y="22942"/>
                      <a:pt x="315" y="48653"/>
                    </a:cubicBezTo>
                    <a:cubicBezTo>
                      <a:pt x="-1292" y="55080"/>
                      <a:pt x="3529" y="61508"/>
                      <a:pt x="8350" y="63115"/>
                    </a:cubicBezTo>
                    <a:cubicBezTo>
                      <a:pt x="14777" y="64721"/>
                      <a:pt x="19598" y="61508"/>
                      <a:pt x="22812" y="55080"/>
                    </a:cubicBezTo>
                    <a:cubicBezTo>
                      <a:pt x="29239" y="37404"/>
                      <a:pt x="46915" y="24549"/>
                      <a:pt x="64591" y="22942"/>
                    </a:cubicBezTo>
                    <a:cubicBezTo>
                      <a:pt x="83873" y="19729"/>
                      <a:pt x="104763" y="29370"/>
                      <a:pt x="116011" y="45439"/>
                    </a:cubicBezTo>
                    <a:cubicBezTo>
                      <a:pt x="119225" y="50260"/>
                      <a:pt x="125653" y="53473"/>
                      <a:pt x="132080" y="50260"/>
                    </a:cubicBezTo>
                    <a:cubicBezTo>
                      <a:pt x="135294" y="47046"/>
                      <a:pt x="138508" y="39011"/>
                      <a:pt x="135294" y="34191"/>
                    </a:cubicBezTo>
                    <a:close/>
                  </a:path>
                </a:pathLst>
              </a:custGeom>
              <a:solidFill>
                <a:srgbClr val="080808"/>
              </a:solidFill>
              <a:ln w="16064" cap="flat">
                <a:noFill/>
                <a:prstDash val="solid"/>
                <a:miter/>
              </a:ln>
            </p:spPr>
            <p:txBody>
              <a:bodyPr rtlCol="0" anchor="ctr"/>
              <a:lstStyle/>
              <a:p>
                <a:endParaRPr lang="en-US"/>
              </a:p>
            </p:txBody>
          </p:sp>
          <p:sp>
            <p:nvSpPr>
              <p:cNvPr id="211" name="รูปแบบอิสระ: รูปร่าง 210">
                <a:extLst>
                  <a:ext uri="{FF2B5EF4-FFF2-40B4-BE49-F238E27FC236}">
                    <a16:creationId xmlns:a16="http://schemas.microsoft.com/office/drawing/2014/main" xmlns="" id="{394209D2-B67E-4C86-BEFF-42600B6C6230}"/>
                  </a:ext>
                </a:extLst>
              </p:cNvPr>
              <p:cNvSpPr/>
              <p:nvPr/>
            </p:nvSpPr>
            <p:spPr>
              <a:xfrm>
                <a:off x="5454848" y="1521281"/>
                <a:ext cx="136625" cy="63524"/>
              </a:xfrm>
              <a:custGeom>
                <a:avLst/>
                <a:gdLst>
                  <a:gd name="connsiteX0" fmla="*/ 1331 w 136625"/>
                  <a:gd name="connsiteY0" fmla="*/ 34191 h 63524"/>
                  <a:gd name="connsiteX1" fmla="*/ 73641 w 136625"/>
                  <a:gd name="connsiteY1" fmla="*/ 446 h 63524"/>
                  <a:gd name="connsiteX2" fmla="*/ 136310 w 136625"/>
                  <a:gd name="connsiteY2" fmla="*/ 48653 h 63524"/>
                  <a:gd name="connsiteX3" fmla="*/ 128276 w 136625"/>
                  <a:gd name="connsiteY3" fmla="*/ 63115 h 63524"/>
                  <a:gd name="connsiteX4" fmla="*/ 113814 w 136625"/>
                  <a:gd name="connsiteY4" fmla="*/ 55080 h 63524"/>
                  <a:gd name="connsiteX5" fmla="*/ 72034 w 136625"/>
                  <a:gd name="connsiteY5" fmla="*/ 22942 h 63524"/>
                  <a:gd name="connsiteX6" fmla="*/ 20614 w 136625"/>
                  <a:gd name="connsiteY6" fmla="*/ 45439 h 63524"/>
                  <a:gd name="connsiteX7" fmla="*/ 4545 w 136625"/>
                  <a:gd name="connsiteY7" fmla="*/ 50260 h 63524"/>
                  <a:gd name="connsiteX8" fmla="*/ 1331 w 136625"/>
                  <a:gd name="connsiteY8" fmla="*/ 34191 h 6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25" h="63524">
                    <a:moveTo>
                      <a:pt x="1331" y="34191"/>
                    </a:moveTo>
                    <a:cubicBezTo>
                      <a:pt x="17400" y="11694"/>
                      <a:pt x="44718" y="-2768"/>
                      <a:pt x="73641" y="446"/>
                    </a:cubicBezTo>
                    <a:cubicBezTo>
                      <a:pt x="102565" y="3660"/>
                      <a:pt x="125062" y="22942"/>
                      <a:pt x="136310" y="48653"/>
                    </a:cubicBezTo>
                    <a:cubicBezTo>
                      <a:pt x="137917" y="55080"/>
                      <a:pt x="133097" y="61508"/>
                      <a:pt x="128276" y="63115"/>
                    </a:cubicBezTo>
                    <a:cubicBezTo>
                      <a:pt x="121848" y="64721"/>
                      <a:pt x="117028" y="61508"/>
                      <a:pt x="113814" y="55080"/>
                    </a:cubicBezTo>
                    <a:cubicBezTo>
                      <a:pt x="107386" y="37404"/>
                      <a:pt x="89710" y="24549"/>
                      <a:pt x="72034" y="22942"/>
                    </a:cubicBezTo>
                    <a:cubicBezTo>
                      <a:pt x="52752" y="19729"/>
                      <a:pt x="31862" y="29370"/>
                      <a:pt x="20614" y="45439"/>
                    </a:cubicBezTo>
                    <a:cubicBezTo>
                      <a:pt x="17400" y="50260"/>
                      <a:pt x="10973" y="53473"/>
                      <a:pt x="4545" y="50260"/>
                    </a:cubicBezTo>
                    <a:cubicBezTo>
                      <a:pt x="1331" y="47046"/>
                      <a:pt x="-1883" y="39011"/>
                      <a:pt x="1331" y="34191"/>
                    </a:cubicBezTo>
                    <a:close/>
                  </a:path>
                </a:pathLst>
              </a:custGeom>
              <a:solidFill>
                <a:srgbClr val="080808"/>
              </a:solidFill>
              <a:ln w="16064" cap="flat">
                <a:noFill/>
                <a:prstDash val="solid"/>
                <a:miter/>
              </a:ln>
            </p:spPr>
            <p:txBody>
              <a:bodyPr rtlCol="0" anchor="ctr"/>
              <a:lstStyle/>
              <a:p>
                <a:endParaRPr lang="en-US"/>
              </a:p>
            </p:txBody>
          </p:sp>
          <p:sp>
            <p:nvSpPr>
              <p:cNvPr id="212" name="รูปแบบอิสระ: รูปร่าง 211">
                <a:extLst>
                  <a:ext uri="{FF2B5EF4-FFF2-40B4-BE49-F238E27FC236}">
                    <a16:creationId xmlns:a16="http://schemas.microsoft.com/office/drawing/2014/main" xmlns="" id="{EC33623A-5209-4F60-A287-CD99F2EBAA5E}"/>
                  </a:ext>
                </a:extLst>
              </p:cNvPr>
              <p:cNvSpPr/>
              <p:nvPr/>
            </p:nvSpPr>
            <p:spPr>
              <a:xfrm>
                <a:off x="5804823" y="918119"/>
                <a:ext cx="536401" cy="552464"/>
              </a:xfrm>
              <a:custGeom>
                <a:avLst/>
                <a:gdLst>
                  <a:gd name="connsiteX0" fmla="*/ 486941 w 536401"/>
                  <a:gd name="connsiteY0" fmla="*/ 330436 h 552464"/>
                  <a:gd name="connsiteX1" fmla="*/ 458017 w 536401"/>
                  <a:gd name="connsiteY1" fmla="*/ 295084 h 552464"/>
                  <a:gd name="connsiteX2" fmla="*/ 506224 w 536401"/>
                  <a:gd name="connsiteY2" fmla="*/ 256519 h 552464"/>
                  <a:gd name="connsiteX3" fmla="*/ 506224 w 536401"/>
                  <a:gd name="connsiteY3" fmla="*/ 105471 h 552464"/>
                  <a:gd name="connsiteX4" fmla="*/ 358390 w 536401"/>
                  <a:gd name="connsiteY4" fmla="*/ 116719 h 552464"/>
                  <a:gd name="connsiteX5" fmla="*/ 345535 w 536401"/>
                  <a:gd name="connsiteY5" fmla="*/ 126361 h 552464"/>
                  <a:gd name="connsiteX6" fmla="*/ 321431 w 536401"/>
                  <a:gd name="connsiteY6" fmla="*/ 54050 h 552464"/>
                  <a:gd name="connsiteX7" fmla="*/ 239480 w 536401"/>
                  <a:gd name="connsiteY7" fmla="*/ 1023 h 552464"/>
                  <a:gd name="connsiteX8" fmla="*/ 188059 w 536401"/>
                  <a:gd name="connsiteY8" fmla="*/ 9057 h 552464"/>
                  <a:gd name="connsiteX9" fmla="*/ 162348 w 536401"/>
                  <a:gd name="connsiteY9" fmla="*/ 21913 h 552464"/>
                  <a:gd name="connsiteX10" fmla="*/ 125390 w 536401"/>
                  <a:gd name="connsiteY10" fmla="*/ 129574 h 552464"/>
                  <a:gd name="connsiteX11" fmla="*/ 138245 w 536401"/>
                  <a:gd name="connsiteY11" fmla="*/ 160105 h 552464"/>
                  <a:gd name="connsiteX12" fmla="*/ 80397 w 536401"/>
                  <a:gd name="connsiteY12" fmla="*/ 166533 h 552464"/>
                  <a:gd name="connsiteX13" fmla="*/ 53 w 536401"/>
                  <a:gd name="connsiteY13" fmla="*/ 275802 h 552464"/>
                  <a:gd name="connsiteX14" fmla="*/ 99680 w 536401"/>
                  <a:gd name="connsiteY14" fmla="*/ 372215 h 552464"/>
                  <a:gd name="connsiteX15" fmla="*/ 155921 w 536401"/>
                  <a:gd name="connsiteY15" fmla="*/ 362574 h 552464"/>
                  <a:gd name="connsiteX16" fmla="*/ 128604 w 536401"/>
                  <a:gd name="connsiteY16" fmla="*/ 417208 h 552464"/>
                  <a:gd name="connsiteX17" fmla="*/ 184845 w 536401"/>
                  <a:gd name="connsiteY17" fmla="*/ 540939 h 552464"/>
                  <a:gd name="connsiteX18" fmla="*/ 331072 w 536401"/>
                  <a:gd name="connsiteY18" fmla="*/ 460594 h 552464"/>
                  <a:gd name="connsiteX19" fmla="*/ 384100 w 536401"/>
                  <a:gd name="connsiteY19" fmla="*/ 495946 h 552464"/>
                  <a:gd name="connsiteX20" fmla="*/ 507831 w 536401"/>
                  <a:gd name="connsiteY20" fmla="*/ 454167 h 552464"/>
                  <a:gd name="connsiteX21" fmla="*/ 486941 w 536401"/>
                  <a:gd name="connsiteY21" fmla="*/ 330436 h 55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6401" h="552464">
                    <a:moveTo>
                      <a:pt x="486941" y="330436"/>
                    </a:moveTo>
                    <a:cubicBezTo>
                      <a:pt x="478907" y="317581"/>
                      <a:pt x="470872" y="304726"/>
                      <a:pt x="458017" y="295084"/>
                    </a:cubicBezTo>
                    <a:cubicBezTo>
                      <a:pt x="475693" y="285443"/>
                      <a:pt x="493369" y="272588"/>
                      <a:pt x="506224" y="256519"/>
                    </a:cubicBezTo>
                    <a:cubicBezTo>
                      <a:pt x="543182" y="214740"/>
                      <a:pt x="549610" y="145643"/>
                      <a:pt x="506224" y="105471"/>
                    </a:cubicBezTo>
                    <a:cubicBezTo>
                      <a:pt x="462838" y="65299"/>
                      <a:pt x="401776" y="89402"/>
                      <a:pt x="358390" y="116719"/>
                    </a:cubicBezTo>
                    <a:cubicBezTo>
                      <a:pt x="353569" y="119933"/>
                      <a:pt x="348748" y="123147"/>
                      <a:pt x="345535" y="126361"/>
                    </a:cubicBezTo>
                    <a:cubicBezTo>
                      <a:pt x="342321" y="100650"/>
                      <a:pt x="335893" y="76547"/>
                      <a:pt x="321431" y="54050"/>
                    </a:cubicBezTo>
                    <a:cubicBezTo>
                      <a:pt x="302148" y="25126"/>
                      <a:pt x="273225" y="5844"/>
                      <a:pt x="239480" y="1023"/>
                    </a:cubicBezTo>
                    <a:cubicBezTo>
                      <a:pt x="221804" y="-2191"/>
                      <a:pt x="204128" y="2630"/>
                      <a:pt x="188059" y="9057"/>
                    </a:cubicBezTo>
                    <a:cubicBezTo>
                      <a:pt x="178417" y="12271"/>
                      <a:pt x="170383" y="17092"/>
                      <a:pt x="162348" y="21913"/>
                    </a:cubicBezTo>
                    <a:cubicBezTo>
                      <a:pt x="130211" y="47623"/>
                      <a:pt x="115749" y="89402"/>
                      <a:pt x="125390" y="129574"/>
                    </a:cubicBezTo>
                    <a:cubicBezTo>
                      <a:pt x="128604" y="140823"/>
                      <a:pt x="133425" y="152071"/>
                      <a:pt x="138245" y="160105"/>
                    </a:cubicBezTo>
                    <a:cubicBezTo>
                      <a:pt x="118963" y="158498"/>
                      <a:pt x="99680" y="158498"/>
                      <a:pt x="80397" y="166533"/>
                    </a:cubicBezTo>
                    <a:cubicBezTo>
                      <a:pt x="33797" y="182602"/>
                      <a:pt x="-1554" y="224381"/>
                      <a:pt x="53" y="275802"/>
                    </a:cubicBezTo>
                    <a:cubicBezTo>
                      <a:pt x="1659" y="330436"/>
                      <a:pt x="46652" y="373822"/>
                      <a:pt x="99680" y="372215"/>
                    </a:cubicBezTo>
                    <a:cubicBezTo>
                      <a:pt x="118963" y="372215"/>
                      <a:pt x="138245" y="369001"/>
                      <a:pt x="155921" y="362574"/>
                    </a:cubicBezTo>
                    <a:cubicBezTo>
                      <a:pt x="144673" y="378643"/>
                      <a:pt x="133425" y="394712"/>
                      <a:pt x="128604" y="417208"/>
                    </a:cubicBezTo>
                    <a:cubicBezTo>
                      <a:pt x="117356" y="467022"/>
                      <a:pt x="138245" y="518443"/>
                      <a:pt x="184845" y="540939"/>
                    </a:cubicBezTo>
                    <a:cubicBezTo>
                      <a:pt x="255549" y="576291"/>
                      <a:pt x="305362" y="524870"/>
                      <a:pt x="331072" y="460594"/>
                    </a:cubicBezTo>
                    <a:cubicBezTo>
                      <a:pt x="345535" y="475056"/>
                      <a:pt x="361604" y="489518"/>
                      <a:pt x="384100" y="495946"/>
                    </a:cubicBezTo>
                    <a:cubicBezTo>
                      <a:pt x="429093" y="510408"/>
                      <a:pt x="483727" y="497553"/>
                      <a:pt x="507831" y="454167"/>
                    </a:cubicBezTo>
                    <a:cubicBezTo>
                      <a:pt x="538362" y="410781"/>
                      <a:pt x="520686" y="365788"/>
                      <a:pt x="486941" y="330436"/>
                    </a:cubicBezTo>
                    <a:close/>
                  </a:path>
                </a:pathLst>
              </a:custGeom>
              <a:solidFill>
                <a:srgbClr val="F8A6AA"/>
              </a:solidFill>
              <a:ln w="48191" cap="rnd">
                <a:solidFill>
                  <a:srgbClr val="534741"/>
                </a:solidFill>
                <a:prstDash val="solid"/>
                <a:round/>
              </a:ln>
            </p:spPr>
            <p:txBody>
              <a:bodyPr rtlCol="0" anchor="ctr"/>
              <a:lstStyle/>
              <a:p>
                <a:endParaRPr lang="en-US"/>
              </a:p>
            </p:txBody>
          </p:sp>
          <p:sp>
            <p:nvSpPr>
              <p:cNvPr id="213" name="รูปแบบอิสระ: รูปร่าง 212">
                <a:extLst>
                  <a:ext uri="{FF2B5EF4-FFF2-40B4-BE49-F238E27FC236}">
                    <a16:creationId xmlns:a16="http://schemas.microsoft.com/office/drawing/2014/main" xmlns="" id="{2E2067B1-993D-47E8-A3CD-DBAE1E26331A}"/>
                  </a:ext>
                </a:extLst>
              </p:cNvPr>
              <p:cNvSpPr/>
              <p:nvPr/>
            </p:nvSpPr>
            <p:spPr>
              <a:xfrm>
                <a:off x="6020199" y="1117970"/>
                <a:ext cx="122123" cy="131013"/>
              </a:xfrm>
              <a:custGeom>
                <a:avLst/>
                <a:gdLst>
                  <a:gd name="connsiteX0" fmla="*/ 117303 w 122123"/>
                  <a:gd name="connsiteY0" fmla="*/ 37386 h 131013"/>
                  <a:gd name="connsiteX1" fmla="*/ 104448 w 122123"/>
                  <a:gd name="connsiteY1" fmla="*/ 18103 h 131013"/>
                  <a:gd name="connsiteX2" fmla="*/ 85165 w 122123"/>
                  <a:gd name="connsiteY2" fmla="*/ 5248 h 131013"/>
                  <a:gd name="connsiteX3" fmla="*/ 61062 w 122123"/>
                  <a:gd name="connsiteY3" fmla="*/ 427 h 131013"/>
                  <a:gd name="connsiteX4" fmla="*/ 44993 w 122123"/>
                  <a:gd name="connsiteY4" fmla="*/ 2034 h 131013"/>
                  <a:gd name="connsiteX5" fmla="*/ 17676 w 122123"/>
                  <a:gd name="connsiteY5" fmla="*/ 18103 h 131013"/>
                  <a:gd name="connsiteX6" fmla="*/ 8034 w 122123"/>
                  <a:gd name="connsiteY6" fmla="*/ 30958 h 131013"/>
                  <a:gd name="connsiteX7" fmla="*/ 0 w 122123"/>
                  <a:gd name="connsiteY7" fmla="*/ 63096 h 131013"/>
                  <a:gd name="connsiteX8" fmla="*/ 0 w 122123"/>
                  <a:gd name="connsiteY8" fmla="*/ 69524 h 131013"/>
                  <a:gd name="connsiteX9" fmla="*/ 4820 w 122123"/>
                  <a:gd name="connsiteY9" fmla="*/ 93627 h 131013"/>
                  <a:gd name="connsiteX10" fmla="*/ 17676 w 122123"/>
                  <a:gd name="connsiteY10" fmla="*/ 112910 h 131013"/>
                  <a:gd name="connsiteX11" fmla="*/ 36958 w 122123"/>
                  <a:gd name="connsiteY11" fmla="*/ 125765 h 131013"/>
                  <a:gd name="connsiteX12" fmla="*/ 61062 w 122123"/>
                  <a:gd name="connsiteY12" fmla="*/ 130586 h 131013"/>
                  <a:gd name="connsiteX13" fmla="*/ 77131 w 122123"/>
                  <a:gd name="connsiteY13" fmla="*/ 128979 h 131013"/>
                  <a:gd name="connsiteX14" fmla="*/ 104448 w 122123"/>
                  <a:gd name="connsiteY14" fmla="*/ 112910 h 131013"/>
                  <a:gd name="connsiteX15" fmla="*/ 114090 w 122123"/>
                  <a:gd name="connsiteY15" fmla="*/ 100055 h 131013"/>
                  <a:gd name="connsiteX16" fmla="*/ 122124 w 122123"/>
                  <a:gd name="connsiteY16" fmla="*/ 67917 h 131013"/>
                  <a:gd name="connsiteX17" fmla="*/ 122124 w 122123"/>
                  <a:gd name="connsiteY17" fmla="*/ 61489 h 131013"/>
                  <a:gd name="connsiteX18" fmla="*/ 117303 w 122123"/>
                  <a:gd name="connsiteY18" fmla="*/ 37386 h 13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123" h="131013">
                    <a:moveTo>
                      <a:pt x="117303" y="37386"/>
                    </a:moveTo>
                    <a:cubicBezTo>
                      <a:pt x="114090" y="29352"/>
                      <a:pt x="110876" y="22924"/>
                      <a:pt x="104448" y="18103"/>
                    </a:cubicBezTo>
                    <a:cubicBezTo>
                      <a:pt x="98021" y="11676"/>
                      <a:pt x="91593" y="8462"/>
                      <a:pt x="85165" y="5248"/>
                    </a:cubicBezTo>
                    <a:cubicBezTo>
                      <a:pt x="77131" y="2034"/>
                      <a:pt x="69096" y="-1179"/>
                      <a:pt x="61062" y="427"/>
                    </a:cubicBezTo>
                    <a:lnTo>
                      <a:pt x="44993" y="2034"/>
                    </a:lnTo>
                    <a:cubicBezTo>
                      <a:pt x="33745" y="5248"/>
                      <a:pt x="25710" y="10069"/>
                      <a:pt x="17676" y="18103"/>
                    </a:cubicBezTo>
                    <a:cubicBezTo>
                      <a:pt x="14462" y="22924"/>
                      <a:pt x="11248" y="26138"/>
                      <a:pt x="8034" y="30958"/>
                    </a:cubicBezTo>
                    <a:cubicBezTo>
                      <a:pt x="3213" y="40600"/>
                      <a:pt x="0" y="51848"/>
                      <a:pt x="0" y="63096"/>
                    </a:cubicBezTo>
                    <a:lnTo>
                      <a:pt x="0" y="69524"/>
                    </a:lnTo>
                    <a:cubicBezTo>
                      <a:pt x="0" y="77558"/>
                      <a:pt x="1607" y="85593"/>
                      <a:pt x="4820" y="93627"/>
                    </a:cubicBezTo>
                    <a:cubicBezTo>
                      <a:pt x="8034" y="101662"/>
                      <a:pt x="11248" y="108089"/>
                      <a:pt x="17676" y="112910"/>
                    </a:cubicBezTo>
                    <a:cubicBezTo>
                      <a:pt x="24103" y="119338"/>
                      <a:pt x="30531" y="122551"/>
                      <a:pt x="36958" y="125765"/>
                    </a:cubicBezTo>
                    <a:cubicBezTo>
                      <a:pt x="44993" y="128979"/>
                      <a:pt x="53027" y="132193"/>
                      <a:pt x="61062" y="130586"/>
                    </a:cubicBezTo>
                    <a:cubicBezTo>
                      <a:pt x="65883" y="130586"/>
                      <a:pt x="72310" y="128979"/>
                      <a:pt x="77131" y="128979"/>
                    </a:cubicBezTo>
                    <a:cubicBezTo>
                      <a:pt x="88379" y="125765"/>
                      <a:pt x="96414" y="120944"/>
                      <a:pt x="104448" y="112910"/>
                    </a:cubicBezTo>
                    <a:cubicBezTo>
                      <a:pt x="107662" y="108089"/>
                      <a:pt x="110876" y="104875"/>
                      <a:pt x="114090" y="100055"/>
                    </a:cubicBezTo>
                    <a:cubicBezTo>
                      <a:pt x="120517" y="90413"/>
                      <a:pt x="122124" y="79165"/>
                      <a:pt x="122124" y="67917"/>
                    </a:cubicBezTo>
                    <a:lnTo>
                      <a:pt x="122124" y="61489"/>
                    </a:lnTo>
                    <a:cubicBezTo>
                      <a:pt x="122124" y="53455"/>
                      <a:pt x="120517" y="45420"/>
                      <a:pt x="117303" y="37386"/>
                    </a:cubicBezTo>
                    <a:close/>
                  </a:path>
                </a:pathLst>
              </a:custGeom>
              <a:solidFill>
                <a:srgbClr val="FED57D"/>
              </a:solidFill>
              <a:ln w="48191" cap="flat">
                <a:solidFill>
                  <a:srgbClr val="534741"/>
                </a:solidFill>
                <a:prstDash val="solid"/>
                <a:miter/>
              </a:ln>
            </p:spPr>
            <p:txBody>
              <a:bodyPr rtlCol="0" anchor="ctr"/>
              <a:lstStyle/>
              <a:p>
                <a:endParaRPr lang="en-US"/>
              </a:p>
            </p:txBody>
          </p:sp>
        </p:grpSp>
        <p:grpSp>
          <p:nvGrpSpPr>
            <p:cNvPr id="214" name="กราฟิก 5">
              <a:extLst>
                <a:ext uri="{FF2B5EF4-FFF2-40B4-BE49-F238E27FC236}">
                  <a16:creationId xmlns:a16="http://schemas.microsoft.com/office/drawing/2014/main" xmlns="" id="{470B6DE0-F5BD-4046-B21F-10CED58C4677}"/>
                </a:ext>
              </a:extLst>
            </p:cNvPr>
            <p:cNvGrpSpPr/>
            <p:nvPr/>
          </p:nvGrpSpPr>
          <p:grpSpPr>
            <a:xfrm>
              <a:off x="5637128" y="1994154"/>
              <a:ext cx="219986" cy="143013"/>
              <a:chOff x="5637128" y="1994154"/>
              <a:chExt cx="219986" cy="143013"/>
            </a:xfrm>
            <a:solidFill>
              <a:srgbClr val="080808"/>
            </a:solidFill>
          </p:grpSpPr>
          <p:sp>
            <p:nvSpPr>
              <p:cNvPr id="215" name="รูปแบบอิสระ: รูปร่าง 214">
                <a:extLst>
                  <a:ext uri="{FF2B5EF4-FFF2-40B4-BE49-F238E27FC236}">
                    <a16:creationId xmlns:a16="http://schemas.microsoft.com/office/drawing/2014/main" xmlns="" id="{A9CF68D5-8765-4AB5-AEA3-BECE50A5B330}"/>
                  </a:ext>
                </a:extLst>
              </p:cNvPr>
              <p:cNvSpPr/>
              <p:nvPr/>
            </p:nvSpPr>
            <p:spPr>
              <a:xfrm>
                <a:off x="5642423" y="2001569"/>
                <a:ext cx="208264" cy="129309"/>
              </a:xfrm>
              <a:custGeom>
                <a:avLst/>
                <a:gdLst>
                  <a:gd name="connsiteX0" fmla="*/ 207446 w 208264"/>
                  <a:gd name="connsiteY0" fmla="*/ 5440 h 129309"/>
                  <a:gd name="connsiteX1" fmla="*/ 196197 w 208264"/>
                  <a:gd name="connsiteY1" fmla="*/ 5440 h 129309"/>
                  <a:gd name="connsiteX2" fmla="*/ 147991 w 208264"/>
                  <a:gd name="connsiteY2" fmla="*/ 105067 h 129309"/>
                  <a:gd name="connsiteX3" fmla="*/ 90143 w 208264"/>
                  <a:gd name="connsiteY3" fmla="*/ 116316 h 129309"/>
                  <a:gd name="connsiteX4" fmla="*/ 41936 w 208264"/>
                  <a:gd name="connsiteY4" fmla="*/ 85784 h 129309"/>
                  <a:gd name="connsiteX5" fmla="*/ 11405 w 208264"/>
                  <a:gd name="connsiteY5" fmla="*/ 19902 h 129309"/>
                  <a:gd name="connsiteX6" fmla="*/ 157 w 208264"/>
                  <a:gd name="connsiteY6" fmla="*/ 23116 h 129309"/>
                  <a:gd name="connsiteX7" fmla="*/ 80501 w 208264"/>
                  <a:gd name="connsiteY7" fmla="*/ 125957 h 129309"/>
                  <a:gd name="connsiteX8" fmla="*/ 191377 w 208264"/>
                  <a:gd name="connsiteY8" fmla="*/ 76143 h 129309"/>
                  <a:gd name="connsiteX9" fmla="*/ 207446 w 208264"/>
                  <a:gd name="connsiteY9" fmla="*/ 5440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264" h="129309">
                    <a:moveTo>
                      <a:pt x="207446" y="5440"/>
                    </a:moveTo>
                    <a:cubicBezTo>
                      <a:pt x="207446" y="-988"/>
                      <a:pt x="194591" y="-2595"/>
                      <a:pt x="196197" y="5440"/>
                    </a:cubicBezTo>
                    <a:cubicBezTo>
                      <a:pt x="201018" y="44005"/>
                      <a:pt x="181735" y="85784"/>
                      <a:pt x="147991" y="105067"/>
                    </a:cubicBezTo>
                    <a:cubicBezTo>
                      <a:pt x="130315" y="114709"/>
                      <a:pt x="111032" y="121136"/>
                      <a:pt x="90143" y="116316"/>
                    </a:cubicBezTo>
                    <a:cubicBezTo>
                      <a:pt x="70860" y="113102"/>
                      <a:pt x="54791" y="100247"/>
                      <a:pt x="41936" y="85784"/>
                    </a:cubicBezTo>
                    <a:cubicBezTo>
                      <a:pt x="25867" y="66502"/>
                      <a:pt x="17833" y="42398"/>
                      <a:pt x="11405" y="19902"/>
                    </a:cubicBezTo>
                    <a:cubicBezTo>
                      <a:pt x="9798" y="13474"/>
                      <a:pt x="-1450" y="15081"/>
                      <a:pt x="157" y="23116"/>
                    </a:cubicBezTo>
                    <a:cubicBezTo>
                      <a:pt x="11405" y="66502"/>
                      <a:pt x="33902" y="111495"/>
                      <a:pt x="80501" y="125957"/>
                    </a:cubicBezTo>
                    <a:cubicBezTo>
                      <a:pt x="123887" y="138812"/>
                      <a:pt x="168880" y="113102"/>
                      <a:pt x="191377" y="76143"/>
                    </a:cubicBezTo>
                    <a:cubicBezTo>
                      <a:pt x="204232" y="53647"/>
                      <a:pt x="210660" y="29543"/>
                      <a:pt x="207446" y="5440"/>
                    </a:cubicBezTo>
                    <a:close/>
                  </a:path>
                </a:pathLst>
              </a:custGeom>
              <a:solidFill>
                <a:srgbClr val="080808"/>
              </a:solidFill>
              <a:ln w="16064" cap="flat">
                <a:noFill/>
                <a:prstDash val="solid"/>
                <a:miter/>
              </a:ln>
            </p:spPr>
            <p:txBody>
              <a:bodyPr rtlCol="0" anchor="ctr"/>
              <a:lstStyle/>
              <a:p>
                <a:endParaRPr lang="en-US"/>
              </a:p>
            </p:txBody>
          </p:sp>
          <p:sp>
            <p:nvSpPr>
              <p:cNvPr id="216" name="รูปแบบอิสระ: รูปร่าง 215">
                <a:extLst>
                  <a:ext uri="{FF2B5EF4-FFF2-40B4-BE49-F238E27FC236}">
                    <a16:creationId xmlns:a16="http://schemas.microsoft.com/office/drawing/2014/main" xmlns="" id="{AD339D51-78FE-4C06-910C-B31E9649A537}"/>
                  </a:ext>
                </a:extLst>
              </p:cNvPr>
              <p:cNvSpPr/>
              <p:nvPr/>
            </p:nvSpPr>
            <p:spPr>
              <a:xfrm>
                <a:off x="5637128" y="1994154"/>
                <a:ext cx="219986" cy="143013"/>
              </a:xfrm>
              <a:custGeom>
                <a:avLst/>
                <a:gdLst>
                  <a:gd name="connsiteX0" fmla="*/ 111506 w 219986"/>
                  <a:gd name="connsiteY0" fmla="*/ 143014 h 143013"/>
                  <a:gd name="connsiteX1" fmla="*/ 85796 w 219986"/>
                  <a:gd name="connsiteY1" fmla="*/ 139800 h 143013"/>
                  <a:gd name="connsiteX2" fmla="*/ 630 w 219986"/>
                  <a:gd name="connsiteY2" fmla="*/ 32138 h 143013"/>
                  <a:gd name="connsiteX3" fmla="*/ 3844 w 219986"/>
                  <a:gd name="connsiteY3" fmla="*/ 20890 h 143013"/>
                  <a:gd name="connsiteX4" fmla="*/ 15093 w 219986"/>
                  <a:gd name="connsiteY4" fmla="*/ 17676 h 143013"/>
                  <a:gd name="connsiteX5" fmla="*/ 23127 w 219986"/>
                  <a:gd name="connsiteY5" fmla="*/ 25710 h 143013"/>
                  <a:gd name="connsiteX6" fmla="*/ 52051 w 219986"/>
                  <a:gd name="connsiteY6" fmla="*/ 89986 h 143013"/>
                  <a:gd name="connsiteX7" fmla="*/ 97044 w 219986"/>
                  <a:gd name="connsiteY7" fmla="*/ 118910 h 143013"/>
                  <a:gd name="connsiteX8" fmla="*/ 150072 w 219986"/>
                  <a:gd name="connsiteY8" fmla="*/ 107662 h 143013"/>
                  <a:gd name="connsiteX9" fmla="*/ 195064 w 219986"/>
                  <a:gd name="connsiteY9" fmla="*/ 12855 h 143013"/>
                  <a:gd name="connsiteX10" fmla="*/ 204706 w 219986"/>
                  <a:gd name="connsiteY10" fmla="*/ 0 h 143013"/>
                  <a:gd name="connsiteX11" fmla="*/ 219168 w 219986"/>
                  <a:gd name="connsiteY11" fmla="*/ 11248 h 143013"/>
                  <a:gd name="connsiteX12" fmla="*/ 203099 w 219986"/>
                  <a:gd name="connsiteY12" fmla="*/ 85165 h 143013"/>
                  <a:gd name="connsiteX13" fmla="*/ 111506 w 219986"/>
                  <a:gd name="connsiteY13" fmla="*/ 143014 h 143013"/>
                  <a:gd name="connsiteX14" fmla="*/ 206313 w 219986"/>
                  <a:gd name="connsiteY14" fmla="*/ 12855 h 143013"/>
                  <a:gd name="connsiteX15" fmla="*/ 206313 w 219986"/>
                  <a:gd name="connsiteY15" fmla="*/ 12855 h 143013"/>
                  <a:gd name="connsiteX16" fmla="*/ 206313 w 219986"/>
                  <a:gd name="connsiteY16" fmla="*/ 12855 h 143013"/>
                  <a:gd name="connsiteX17" fmla="*/ 207920 w 219986"/>
                  <a:gd name="connsiteY17" fmla="*/ 12855 h 143013"/>
                  <a:gd name="connsiteX18" fmla="*/ 207920 w 219986"/>
                  <a:gd name="connsiteY18" fmla="*/ 12855 h 143013"/>
                  <a:gd name="connsiteX19" fmla="*/ 212740 w 219986"/>
                  <a:gd name="connsiteY19" fmla="*/ 12855 h 143013"/>
                  <a:gd name="connsiteX20" fmla="*/ 207920 w 219986"/>
                  <a:gd name="connsiteY20" fmla="*/ 12855 h 14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986" h="143013">
                    <a:moveTo>
                      <a:pt x="111506" y="143014"/>
                    </a:moveTo>
                    <a:cubicBezTo>
                      <a:pt x="103472" y="143014"/>
                      <a:pt x="93830" y="141407"/>
                      <a:pt x="85796" y="139800"/>
                    </a:cubicBezTo>
                    <a:cubicBezTo>
                      <a:pt x="45624" y="126945"/>
                      <a:pt x="16699" y="91593"/>
                      <a:pt x="630" y="32138"/>
                    </a:cubicBezTo>
                    <a:cubicBezTo>
                      <a:pt x="-976" y="27317"/>
                      <a:pt x="630" y="24103"/>
                      <a:pt x="3844" y="20890"/>
                    </a:cubicBezTo>
                    <a:cubicBezTo>
                      <a:pt x="7058" y="17676"/>
                      <a:pt x="11879" y="16069"/>
                      <a:pt x="15093" y="17676"/>
                    </a:cubicBezTo>
                    <a:cubicBezTo>
                      <a:pt x="18306" y="19283"/>
                      <a:pt x="21520" y="22497"/>
                      <a:pt x="23127" y="25710"/>
                    </a:cubicBezTo>
                    <a:cubicBezTo>
                      <a:pt x="27948" y="44993"/>
                      <a:pt x="35982" y="70703"/>
                      <a:pt x="52051" y="89986"/>
                    </a:cubicBezTo>
                    <a:cubicBezTo>
                      <a:pt x="61692" y="101234"/>
                      <a:pt x="76154" y="114089"/>
                      <a:pt x="97044" y="118910"/>
                    </a:cubicBezTo>
                    <a:cubicBezTo>
                      <a:pt x="113113" y="122124"/>
                      <a:pt x="132396" y="118910"/>
                      <a:pt x="150072" y="107662"/>
                    </a:cubicBezTo>
                    <a:cubicBezTo>
                      <a:pt x="180602" y="88379"/>
                      <a:pt x="198278" y="51421"/>
                      <a:pt x="195064" y="12855"/>
                    </a:cubicBezTo>
                    <a:cubicBezTo>
                      <a:pt x="195064" y="6428"/>
                      <a:pt x="198278" y="1607"/>
                      <a:pt x="204706" y="0"/>
                    </a:cubicBezTo>
                    <a:cubicBezTo>
                      <a:pt x="211133" y="0"/>
                      <a:pt x="217561" y="3214"/>
                      <a:pt x="219168" y="11248"/>
                    </a:cubicBezTo>
                    <a:cubicBezTo>
                      <a:pt x="222382" y="36959"/>
                      <a:pt x="215954" y="62669"/>
                      <a:pt x="203099" y="85165"/>
                    </a:cubicBezTo>
                    <a:cubicBezTo>
                      <a:pt x="185423" y="117303"/>
                      <a:pt x="150072" y="143014"/>
                      <a:pt x="111506" y="143014"/>
                    </a:cubicBezTo>
                    <a:close/>
                    <a:moveTo>
                      <a:pt x="206313" y="12855"/>
                    </a:moveTo>
                    <a:lnTo>
                      <a:pt x="206313" y="12855"/>
                    </a:lnTo>
                    <a:cubicBezTo>
                      <a:pt x="206313" y="12855"/>
                      <a:pt x="206313" y="12855"/>
                      <a:pt x="206313" y="12855"/>
                    </a:cubicBezTo>
                    <a:close/>
                    <a:moveTo>
                      <a:pt x="207920" y="12855"/>
                    </a:moveTo>
                    <a:cubicBezTo>
                      <a:pt x="207920" y="12855"/>
                      <a:pt x="207920" y="12855"/>
                      <a:pt x="207920" y="12855"/>
                    </a:cubicBezTo>
                    <a:lnTo>
                      <a:pt x="212740" y="12855"/>
                    </a:lnTo>
                    <a:lnTo>
                      <a:pt x="207920" y="12855"/>
                    </a:lnTo>
                    <a:close/>
                  </a:path>
                </a:pathLst>
              </a:custGeom>
              <a:solidFill>
                <a:srgbClr val="080808"/>
              </a:solidFill>
              <a:ln w="16064" cap="flat">
                <a:noFill/>
                <a:prstDash val="solid"/>
                <a:miter/>
              </a:ln>
            </p:spPr>
            <p:txBody>
              <a:bodyPr rtlCol="0" anchor="ctr"/>
              <a:lstStyle/>
              <a:p>
                <a:endParaRPr lang="en-US"/>
              </a:p>
            </p:txBody>
          </p:sp>
        </p:grpSp>
      </p:grpSp>
      <p:sp>
        <p:nvSpPr>
          <p:cNvPr id="217" name="รูปแบบอิสระ: รูปร่าง 216">
            <a:extLst>
              <a:ext uri="{FF2B5EF4-FFF2-40B4-BE49-F238E27FC236}">
                <a16:creationId xmlns:a16="http://schemas.microsoft.com/office/drawing/2014/main" xmlns="" id="{F1C3B672-1171-4A55-AFBC-AE0BACDD6B71}"/>
              </a:ext>
            </a:extLst>
          </p:cNvPr>
          <p:cNvSpPr/>
          <p:nvPr/>
        </p:nvSpPr>
        <p:spPr>
          <a:xfrm>
            <a:off x="5200684" y="2765463"/>
            <a:ext cx="1028411" cy="441895"/>
          </a:xfrm>
          <a:custGeom>
            <a:avLst/>
            <a:gdLst>
              <a:gd name="connsiteX0" fmla="*/ 0 w 1028411"/>
              <a:gd name="connsiteY0" fmla="*/ 0 h 441895"/>
              <a:gd name="connsiteX1" fmla="*/ 1028412 w 1028411"/>
              <a:gd name="connsiteY1" fmla="*/ 0 h 441895"/>
              <a:gd name="connsiteX2" fmla="*/ 1028412 w 1028411"/>
              <a:gd name="connsiteY2" fmla="*/ 441896 h 441895"/>
              <a:gd name="connsiteX3" fmla="*/ 0 w 1028411"/>
              <a:gd name="connsiteY3" fmla="*/ 441896 h 441895"/>
            </a:gdLst>
            <a:ahLst/>
            <a:cxnLst>
              <a:cxn ang="0">
                <a:pos x="connsiteX0" y="connsiteY0"/>
              </a:cxn>
              <a:cxn ang="0">
                <a:pos x="connsiteX1" y="connsiteY1"/>
              </a:cxn>
              <a:cxn ang="0">
                <a:pos x="connsiteX2" y="connsiteY2"/>
              </a:cxn>
              <a:cxn ang="0">
                <a:pos x="connsiteX3" y="connsiteY3"/>
              </a:cxn>
            </a:cxnLst>
            <a:rect l="l" t="t" r="r" b="b"/>
            <a:pathLst>
              <a:path w="1028411" h="441895">
                <a:moveTo>
                  <a:pt x="0" y="0"/>
                </a:moveTo>
                <a:lnTo>
                  <a:pt x="1028412" y="0"/>
                </a:lnTo>
                <a:lnTo>
                  <a:pt x="1028412" y="441896"/>
                </a:lnTo>
                <a:lnTo>
                  <a:pt x="0" y="441896"/>
                </a:lnTo>
                <a:close/>
              </a:path>
            </a:pathLst>
          </a:custGeom>
          <a:noFill/>
          <a:ln w="16064" cap="flat">
            <a:noFill/>
            <a:prstDash val="solid"/>
            <a:miter/>
          </a:ln>
        </p:spPr>
        <p:txBody>
          <a:bodyPr rtlCol="0" anchor="ctr"/>
          <a:lstStyle/>
          <a:p>
            <a:endParaRPr lang="en-US"/>
          </a:p>
        </p:txBody>
      </p:sp>
      <p:grpSp>
        <p:nvGrpSpPr>
          <p:cNvPr id="218" name="กราฟิก 5">
            <a:extLst>
              <a:ext uri="{FF2B5EF4-FFF2-40B4-BE49-F238E27FC236}">
                <a16:creationId xmlns:a16="http://schemas.microsoft.com/office/drawing/2014/main" xmlns="" id="{470B6DE0-F5BD-4046-B21F-10CED58C4677}"/>
              </a:ext>
            </a:extLst>
          </p:cNvPr>
          <p:cNvGrpSpPr/>
          <p:nvPr/>
        </p:nvGrpSpPr>
        <p:grpSpPr>
          <a:xfrm>
            <a:off x="6916483" y="524184"/>
            <a:ext cx="1568690" cy="2647822"/>
            <a:chOff x="6916483" y="524184"/>
            <a:chExt cx="1568690" cy="2647822"/>
          </a:xfrm>
          <a:solidFill>
            <a:schemeClr val="accent1"/>
          </a:solidFill>
        </p:grpSpPr>
        <p:grpSp>
          <p:nvGrpSpPr>
            <p:cNvPr id="219" name="กราฟิก 5">
              <a:extLst>
                <a:ext uri="{FF2B5EF4-FFF2-40B4-BE49-F238E27FC236}">
                  <a16:creationId xmlns:a16="http://schemas.microsoft.com/office/drawing/2014/main" xmlns="" id="{470B6DE0-F5BD-4046-B21F-10CED58C4677}"/>
                </a:ext>
              </a:extLst>
            </p:cNvPr>
            <p:cNvGrpSpPr/>
            <p:nvPr/>
          </p:nvGrpSpPr>
          <p:grpSpPr>
            <a:xfrm>
              <a:off x="6916483" y="524184"/>
              <a:ext cx="1568690" cy="1918293"/>
              <a:chOff x="6916483" y="524184"/>
              <a:chExt cx="1568690" cy="1918293"/>
            </a:xfrm>
            <a:solidFill>
              <a:schemeClr val="accent1"/>
            </a:solidFill>
          </p:grpSpPr>
          <p:grpSp>
            <p:nvGrpSpPr>
              <p:cNvPr id="220" name="กราฟิก 5">
                <a:extLst>
                  <a:ext uri="{FF2B5EF4-FFF2-40B4-BE49-F238E27FC236}">
                    <a16:creationId xmlns:a16="http://schemas.microsoft.com/office/drawing/2014/main" xmlns="" id="{470B6DE0-F5BD-4046-B21F-10CED58C4677}"/>
                  </a:ext>
                </a:extLst>
              </p:cNvPr>
              <p:cNvGrpSpPr/>
              <p:nvPr/>
            </p:nvGrpSpPr>
            <p:grpSpPr>
              <a:xfrm>
                <a:off x="6916483" y="524184"/>
                <a:ext cx="1568690" cy="1918293"/>
                <a:chOff x="6916483" y="524184"/>
                <a:chExt cx="1568690" cy="1918293"/>
              </a:xfrm>
              <a:solidFill>
                <a:schemeClr val="accent1"/>
              </a:solidFill>
            </p:grpSpPr>
            <p:grpSp>
              <p:nvGrpSpPr>
                <p:cNvPr id="221" name="กราฟิก 5">
                  <a:extLst>
                    <a:ext uri="{FF2B5EF4-FFF2-40B4-BE49-F238E27FC236}">
                      <a16:creationId xmlns:a16="http://schemas.microsoft.com/office/drawing/2014/main" xmlns="" id="{470B6DE0-F5BD-4046-B21F-10CED58C4677}"/>
                    </a:ext>
                  </a:extLst>
                </p:cNvPr>
                <p:cNvGrpSpPr/>
                <p:nvPr/>
              </p:nvGrpSpPr>
              <p:grpSpPr>
                <a:xfrm>
                  <a:off x="6916725" y="833377"/>
                  <a:ext cx="1566841" cy="1609100"/>
                  <a:chOff x="6916725" y="833377"/>
                  <a:chExt cx="1566841" cy="1609100"/>
                </a:xfrm>
                <a:solidFill>
                  <a:srgbClr val="4F994C"/>
                </a:solidFill>
              </p:grpSpPr>
              <p:sp>
                <p:nvSpPr>
                  <p:cNvPr id="222" name="รูปแบบอิสระ: รูปร่าง 221">
                    <a:extLst>
                      <a:ext uri="{FF2B5EF4-FFF2-40B4-BE49-F238E27FC236}">
                        <a16:creationId xmlns:a16="http://schemas.microsoft.com/office/drawing/2014/main" xmlns="" id="{5EBE64AE-3165-4C4B-8020-C80AA69F21B6}"/>
                      </a:ext>
                    </a:extLst>
                  </p:cNvPr>
                  <p:cNvSpPr/>
                  <p:nvPr/>
                </p:nvSpPr>
                <p:spPr>
                  <a:xfrm>
                    <a:off x="7275183" y="833377"/>
                    <a:ext cx="880577" cy="1609100"/>
                  </a:xfrm>
                  <a:custGeom>
                    <a:avLst/>
                    <a:gdLst>
                      <a:gd name="connsiteX0" fmla="*/ 289241 w 880577"/>
                      <a:gd name="connsiteY0" fmla="*/ 1609100 h 1609100"/>
                      <a:gd name="connsiteX1" fmla="*/ 0 w 880577"/>
                      <a:gd name="connsiteY1" fmla="*/ 742985 h 1609100"/>
                      <a:gd name="connsiteX2" fmla="*/ 440289 w 880577"/>
                      <a:gd name="connsiteY2" fmla="*/ 600 h 1609100"/>
                      <a:gd name="connsiteX3" fmla="*/ 880577 w 880577"/>
                      <a:gd name="connsiteY3" fmla="*/ 688350 h 1609100"/>
                      <a:gd name="connsiteX4" fmla="*/ 633116 w 880577"/>
                      <a:gd name="connsiteY4" fmla="*/ 1609100 h 1609100"/>
                      <a:gd name="connsiteX5" fmla="*/ 289241 w 880577"/>
                      <a:gd name="connsiteY5" fmla="*/ 1609100 h 16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577" h="1609100">
                        <a:moveTo>
                          <a:pt x="289241" y="1609100"/>
                        </a:moveTo>
                        <a:cubicBezTo>
                          <a:pt x="289241" y="1609100"/>
                          <a:pt x="0" y="1168811"/>
                          <a:pt x="0" y="742985"/>
                        </a:cubicBezTo>
                        <a:cubicBezTo>
                          <a:pt x="0" y="317158"/>
                          <a:pt x="178365" y="13455"/>
                          <a:pt x="440289" y="600"/>
                        </a:cubicBezTo>
                        <a:cubicBezTo>
                          <a:pt x="702212" y="-13862"/>
                          <a:pt x="880577" y="233600"/>
                          <a:pt x="880577" y="688350"/>
                        </a:cubicBezTo>
                        <a:cubicBezTo>
                          <a:pt x="880577" y="908495"/>
                          <a:pt x="811481" y="1307004"/>
                          <a:pt x="633116" y="1609100"/>
                        </a:cubicBezTo>
                        <a:lnTo>
                          <a:pt x="289241" y="1609100"/>
                        </a:lnTo>
                        <a:close/>
                      </a:path>
                    </a:pathLst>
                  </a:custGeom>
                  <a:solidFill>
                    <a:srgbClr val="4F994C"/>
                  </a:solidFill>
                  <a:ln w="16064" cap="flat">
                    <a:noFill/>
                    <a:prstDash val="solid"/>
                    <a:miter/>
                  </a:ln>
                </p:spPr>
                <p:txBody>
                  <a:bodyPr rtlCol="0" anchor="ctr"/>
                  <a:lstStyle/>
                  <a:p>
                    <a:endParaRPr lang="en-US"/>
                  </a:p>
                </p:txBody>
              </p:sp>
              <p:sp>
                <p:nvSpPr>
                  <p:cNvPr id="223" name="รูปแบบอิสระ: รูปร่าง 222">
                    <a:extLst>
                      <a:ext uri="{FF2B5EF4-FFF2-40B4-BE49-F238E27FC236}">
                        <a16:creationId xmlns:a16="http://schemas.microsoft.com/office/drawing/2014/main" xmlns="" id="{E87A0F0A-AE80-4045-A27B-B7C927FDBF16}"/>
                      </a:ext>
                    </a:extLst>
                  </p:cNvPr>
                  <p:cNvSpPr/>
                  <p:nvPr/>
                </p:nvSpPr>
                <p:spPr>
                  <a:xfrm>
                    <a:off x="6916725" y="952896"/>
                    <a:ext cx="467726" cy="732733"/>
                  </a:xfrm>
                  <a:custGeom>
                    <a:avLst/>
                    <a:gdLst>
                      <a:gd name="connsiteX0" fmla="*/ 467726 w 467726"/>
                      <a:gd name="connsiteY0" fmla="*/ 445100 h 732733"/>
                      <a:gd name="connsiteX1" fmla="*/ 329533 w 467726"/>
                      <a:gd name="connsiteY1" fmla="*/ 143004 h 732733"/>
                      <a:gd name="connsiteX2" fmla="*/ 69217 w 467726"/>
                      <a:gd name="connsiteY2" fmla="*/ 59446 h 732733"/>
                      <a:gd name="connsiteX3" fmla="*/ 427554 w 467726"/>
                      <a:gd name="connsiteY3" fmla="*/ 732734 h 732733"/>
                      <a:gd name="connsiteX4" fmla="*/ 467726 w 467726"/>
                      <a:gd name="connsiteY4" fmla="*/ 445100 h 73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726" h="732733">
                        <a:moveTo>
                          <a:pt x="467726" y="445100"/>
                        </a:moveTo>
                        <a:cubicBezTo>
                          <a:pt x="467726" y="445100"/>
                          <a:pt x="385774" y="306907"/>
                          <a:pt x="329533" y="143004"/>
                        </a:cubicBezTo>
                        <a:cubicBezTo>
                          <a:pt x="273292" y="-20899"/>
                          <a:pt x="167237" y="-36968"/>
                          <a:pt x="69217" y="59446"/>
                        </a:cubicBezTo>
                        <a:cubicBezTo>
                          <a:pt x="-40052" y="168715"/>
                          <a:pt x="-81832" y="581686"/>
                          <a:pt x="427554" y="732734"/>
                        </a:cubicBezTo>
                        <a:lnTo>
                          <a:pt x="467726" y="445100"/>
                        </a:lnTo>
                        <a:close/>
                      </a:path>
                    </a:pathLst>
                  </a:custGeom>
                  <a:solidFill>
                    <a:srgbClr val="4F994C"/>
                  </a:solidFill>
                  <a:ln w="16064" cap="flat">
                    <a:noFill/>
                    <a:prstDash val="solid"/>
                    <a:miter/>
                  </a:ln>
                </p:spPr>
                <p:txBody>
                  <a:bodyPr rtlCol="0" anchor="ctr"/>
                  <a:lstStyle/>
                  <a:p>
                    <a:endParaRPr lang="en-US"/>
                  </a:p>
                </p:txBody>
              </p:sp>
              <p:sp>
                <p:nvSpPr>
                  <p:cNvPr id="224" name="รูปแบบอิสระ: รูปร่าง 223">
                    <a:extLst>
                      <a:ext uri="{FF2B5EF4-FFF2-40B4-BE49-F238E27FC236}">
                        <a16:creationId xmlns:a16="http://schemas.microsoft.com/office/drawing/2014/main" xmlns="" id="{44D7F751-777D-4CE1-A484-257A64C25525}"/>
                      </a:ext>
                    </a:extLst>
                  </p:cNvPr>
                  <p:cNvSpPr/>
                  <p:nvPr/>
                </p:nvSpPr>
                <p:spPr>
                  <a:xfrm>
                    <a:off x="8015960" y="1537070"/>
                    <a:ext cx="467606" cy="452263"/>
                  </a:xfrm>
                  <a:custGeom>
                    <a:avLst/>
                    <a:gdLst>
                      <a:gd name="connsiteX0" fmla="*/ 1607 w 467606"/>
                      <a:gd name="connsiteY0" fmla="*/ 244974 h 452263"/>
                      <a:gd name="connsiteX1" fmla="*/ 234607 w 467606"/>
                      <a:gd name="connsiteY1" fmla="*/ 66609 h 452263"/>
                      <a:gd name="connsiteX2" fmla="*/ 467607 w 467606"/>
                      <a:gd name="connsiteY2" fmla="*/ 108388 h 452263"/>
                      <a:gd name="connsiteX3" fmla="*/ 0 w 467606"/>
                      <a:gd name="connsiteY3" fmla="*/ 452263 h 452263"/>
                      <a:gd name="connsiteX4" fmla="*/ 0 w 467606"/>
                      <a:gd name="connsiteY4" fmla="*/ 244974 h 45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06" h="452263">
                        <a:moveTo>
                          <a:pt x="1607" y="244974"/>
                        </a:moveTo>
                        <a:cubicBezTo>
                          <a:pt x="1607" y="244974"/>
                          <a:pt x="139800" y="190340"/>
                          <a:pt x="234607" y="66609"/>
                        </a:cubicBezTo>
                        <a:cubicBezTo>
                          <a:pt x="331020" y="-57122"/>
                          <a:pt x="467607" y="11975"/>
                          <a:pt x="467607" y="108388"/>
                        </a:cubicBezTo>
                        <a:cubicBezTo>
                          <a:pt x="467607" y="204802"/>
                          <a:pt x="371192" y="424946"/>
                          <a:pt x="0" y="452263"/>
                        </a:cubicBezTo>
                        <a:lnTo>
                          <a:pt x="0" y="244974"/>
                        </a:lnTo>
                        <a:close/>
                      </a:path>
                    </a:pathLst>
                  </a:custGeom>
                  <a:solidFill>
                    <a:srgbClr val="4F994C"/>
                  </a:solidFill>
                  <a:ln w="16064" cap="flat">
                    <a:noFill/>
                    <a:prstDash val="solid"/>
                    <a:miter/>
                  </a:ln>
                </p:spPr>
                <p:txBody>
                  <a:bodyPr rtlCol="0" anchor="ctr"/>
                  <a:lstStyle/>
                  <a:p>
                    <a:endParaRPr lang="en-US"/>
                  </a:p>
                </p:txBody>
              </p:sp>
            </p:grpSp>
            <p:sp>
              <p:nvSpPr>
                <p:cNvPr id="225" name="รูปแบบอิสระ: รูปร่าง 224">
                  <a:extLst>
                    <a:ext uri="{FF2B5EF4-FFF2-40B4-BE49-F238E27FC236}">
                      <a16:creationId xmlns:a16="http://schemas.microsoft.com/office/drawing/2014/main" xmlns="" id="{4475AF31-156D-4D5E-89A2-84D3DCD5117A}"/>
                    </a:ext>
                  </a:extLst>
                </p:cNvPr>
                <p:cNvSpPr/>
                <p:nvPr/>
              </p:nvSpPr>
              <p:spPr>
                <a:xfrm>
                  <a:off x="6916483" y="833500"/>
                  <a:ext cx="1568690" cy="1608976"/>
                </a:xfrm>
                <a:custGeom>
                  <a:avLst/>
                  <a:gdLst>
                    <a:gd name="connsiteX0" fmla="*/ 1568691 w 1568690"/>
                    <a:gd name="connsiteY0" fmla="*/ 811958 h 1608976"/>
                    <a:gd name="connsiteX1" fmla="*/ 1335691 w 1568690"/>
                    <a:gd name="connsiteY1" fmla="*/ 770179 h 1608976"/>
                    <a:gd name="connsiteX2" fmla="*/ 1226423 w 1568690"/>
                    <a:gd name="connsiteY2" fmla="*/ 876234 h 1608976"/>
                    <a:gd name="connsiteX3" fmla="*/ 1239278 w 1568690"/>
                    <a:gd name="connsiteY3" fmla="*/ 688227 h 1608976"/>
                    <a:gd name="connsiteX4" fmla="*/ 798989 w 1568690"/>
                    <a:gd name="connsiteY4" fmla="*/ 477 h 1608976"/>
                    <a:gd name="connsiteX5" fmla="*/ 397266 w 1568690"/>
                    <a:gd name="connsiteY5" fmla="*/ 424697 h 1608976"/>
                    <a:gd name="connsiteX6" fmla="*/ 331383 w 1568690"/>
                    <a:gd name="connsiteY6" fmla="*/ 260794 h 1608976"/>
                    <a:gd name="connsiteX7" fmla="*/ 69459 w 1568690"/>
                    <a:gd name="connsiteY7" fmla="*/ 178842 h 1608976"/>
                    <a:gd name="connsiteX8" fmla="*/ 361914 w 1568690"/>
                    <a:gd name="connsiteY8" fmla="*/ 831241 h 1608976"/>
                    <a:gd name="connsiteX9" fmla="*/ 646334 w 1568690"/>
                    <a:gd name="connsiteY9" fmla="*/ 1608977 h 1608976"/>
                    <a:gd name="connsiteX10" fmla="*/ 990209 w 1568690"/>
                    <a:gd name="connsiteY10" fmla="*/ 1608977 h 1608976"/>
                    <a:gd name="connsiteX11" fmla="*/ 1173395 w 1568690"/>
                    <a:gd name="connsiteY11" fmla="*/ 1146192 h 1608976"/>
                    <a:gd name="connsiteX12" fmla="*/ 1568691 w 1568690"/>
                    <a:gd name="connsiteY12" fmla="*/ 811958 h 160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8690" h="1608976">
                      <a:moveTo>
                        <a:pt x="1568691" y="811958"/>
                      </a:moveTo>
                      <a:cubicBezTo>
                        <a:pt x="1568691" y="715544"/>
                        <a:pt x="1430498" y="646448"/>
                        <a:pt x="1335691" y="770179"/>
                      </a:cubicBezTo>
                      <a:cubicBezTo>
                        <a:pt x="1301946" y="813565"/>
                        <a:pt x="1263381" y="848916"/>
                        <a:pt x="1226423" y="876234"/>
                      </a:cubicBezTo>
                      <a:cubicBezTo>
                        <a:pt x="1234457" y="805530"/>
                        <a:pt x="1239278" y="741255"/>
                        <a:pt x="1239278" y="688227"/>
                      </a:cubicBezTo>
                      <a:cubicBezTo>
                        <a:pt x="1239278" y="235083"/>
                        <a:pt x="1060912" y="-12378"/>
                        <a:pt x="798989" y="477"/>
                      </a:cubicBezTo>
                      <a:cubicBezTo>
                        <a:pt x="609375" y="10118"/>
                        <a:pt x="463148" y="174021"/>
                        <a:pt x="397266" y="424697"/>
                      </a:cubicBezTo>
                      <a:cubicBezTo>
                        <a:pt x="374769" y="378097"/>
                        <a:pt x="352272" y="320249"/>
                        <a:pt x="331383" y="260794"/>
                      </a:cubicBezTo>
                      <a:cubicBezTo>
                        <a:pt x="276749" y="95284"/>
                        <a:pt x="167480" y="80822"/>
                        <a:pt x="69459" y="178842"/>
                      </a:cubicBezTo>
                      <a:cubicBezTo>
                        <a:pt x="-34989" y="283290"/>
                        <a:pt x="-78375" y="665731"/>
                        <a:pt x="361914" y="831241"/>
                      </a:cubicBezTo>
                      <a:cubicBezTo>
                        <a:pt x="395659" y="1228143"/>
                        <a:pt x="646334" y="1608977"/>
                        <a:pt x="646334" y="1608977"/>
                      </a:cubicBezTo>
                      <a:lnTo>
                        <a:pt x="990209" y="1608977"/>
                      </a:lnTo>
                      <a:cubicBezTo>
                        <a:pt x="1073768" y="1465964"/>
                        <a:pt x="1134829" y="1303667"/>
                        <a:pt x="1173395" y="1146192"/>
                      </a:cubicBezTo>
                      <a:cubicBezTo>
                        <a:pt x="1485132" y="1097985"/>
                        <a:pt x="1568691" y="901944"/>
                        <a:pt x="1568691" y="811958"/>
                      </a:cubicBezTo>
                      <a:close/>
                    </a:path>
                  </a:pathLst>
                </a:custGeom>
                <a:noFill/>
                <a:ln w="48191" cap="rnd">
                  <a:solidFill>
                    <a:srgbClr val="534741"/>
                  </a:solidFill>
                  <a:prstDash val="solid"/>
                  <a:round/>
                </a:ln>
              </p:spPr>
              <p:txBody>
                <a:bodyPr rtlCol="0" anchor="ctr"/>
                <a:lstStyle/>
                <a:p>
                  <a:endParaRPr lang="en-US"/>
                </a:p>
              </p:txBody>
            </p:sp>
            <p:sp>
              <p:nvSpPr>
                <p:cNvPr id="226" name="รูปแบบอิสระ: รูปร่าง 225">
                  <a:extLst>
                    <a:ext uri="{FF2B5EF4-FFF2-40B4-BE49-F238E27FC236}">
                      <a16:creationId xmlns:a16="http://schemas.microsoft.com/office/drawing/2014/main" xmlns="" id="{CE8E3E78-75BD-43EF-B614-A0DEC5B5D48B}"/>
                    </a:ext>
                  </a:extLst>
                </p:cNvPr>
                <p:cNvSpPr/>
                <p:nvPr/>
              </p:nvSpPr>
              <p:spPr>
                <a:xfrm>
                  <a:off x="7704223" y="928784"/>
                  <a:ext cx="33343" cy="35351"/>
                </a:xfrm>
                <a:custGeom>
                  <a:avLst/>
                  <a:gdLst>
                    <a:gd name="connsiteX0" fmla="*/ 32138 w 33343"/>
                    <a:gd name="connsiteY0" fmla="*/ 9641 h 35351"/>
                    <a:gd name="connsiteX1" fmla="*/ 28924 w 33343"/>
                    <a:gd name="connsiteY1" fmla="*/ 4821 h 35351"/>
                    <a:gd name="connsiteX2" fmla="*/ 25710 w 33343"/>
                    <a:gd name="connsiteY2" fmla="*/ 1607 h 35351"/>
                    <a:gd name="connsiteX3" fmla="*/ 22496 w 33343"/>
                    <a:gd name="connsiteY3" fmla="*/ 0 h 35351"/>
                    <a:gd name="connsiteX4" fmla="*/ 14462 w 33343"/>
                    <a:gd name="connsiteY4" fmla="*/ 0 h 35351"/>
                    <a:gd name="connsiteX5" fmla="*/ 11248 w 33343"/>
                    <a:gd name="connsiteY5" fmla="*/ 1607 h 35351"/>
                    <a:gd name="connsiteX6" fmla="*/ 6427 w 33343"/>
                    <a:gd name="connsiteY6" fmla="*/ 6428 h 35351"/>
                    <a:gd name="connsiteX7" fmla="*/ 1607 w 33343"/>
                    <a:gd name="connsiteY7" fmla="*/ 16069 h 35351"/>
                    <a:gd name="connsiteX8" fmla="*/ 0 w 33343"/>
                    <a:gd name="connsiteY8" fmla="*/ 20890 h 35351"/>
                    <a:gd name="connsiteX9" fmla="*/ 0 w 33343"/>
                    <a:gd name="connsiteY9" fmla="*/ 25710 h 35351"/>
                    <a:gd name="connsiteX10" fmla="*/ 3214 w 33343"/>
                    <a:gd name="connsiteY10" fmla="*/ 30531 h 35351"/>
                    <a:gd name="connsiteX11" fmla="*/ 6427 w 33343"/>
                    <a:gd name="connsiteY11" fmla="*/ 33745 h 35351"/>
                    <a:gd name="connsiteX12" fmla="*/ 9641 w 33343"/>
                    <a:gd name="connsiteY12" fmla="*/ 35352 h 35351"/>
                    <a:gd name="connsiteX13" fmla="*/ 17676 w 33343"/>
                    <a:gd name="connsiteY13" fmla="*/ 35352 h 35351"/>
                    <a:gd name="connsiteX14" fmla="*/ 20890 w 33343"/>
                    <a:gd name="connsiteY14" fmla="*/ 33745 h 35351"/>
                    <a:gd name="connsiteX15" fmla="*/ 25710 w 33343"/>
                    <a:gd name="connsiteY15" fmla="*/ 28924 h 35351"/>
                    <a:gd name="connsiteX16" fmla="*/ 30531 w 33343"/>
                    <a:gd name="connsiteY16" fmla="*/ 19283 h 35351"/>
                    <a:gd name="connsiteX17" fmla="*/ 32138 w 33343"/>
                    <a:gd name="connsiteY17" fmla="*/ 14462 h 35351"/>
                    <a:gd name="connsiteX18" fmla="*/ 32138 w 33343"/>
                    <a:gd name="connsiteY18" fmla="*/ 9641 h 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43" h="35351">
                      <a:moveTo>
                        <a:pt x="32138" y="9641"/>
                      </a:moveTo>
                      <a:cubicBezTo>
                        <a:pt x="32138" y="8034"/>
                        <a:pt x="30531" y="6428"/>
                        <a:pt x="28924" y="4821"/>
                      </a:cubicBezTo>
                      <a:cubicBezTo>
                        <a:pt x="27317" y="3214"/>
                        <a:pt x="27317" y="1607"/>
                        <a:pt x="25710" y="1607"/>
                      </a:cubicBezTo>
                      <a:cubicBezTo>
                        <a:pt x="24103" y="1607"/>
                        <a:pt x="24103" y="0"/>
                        <a:pt x="22496" y="0"/>
                      </a:cubicBezTo>
                      <a:cubicBezTo>
                        <a:pt x="19283" y="0"/>
                        <a:pt x="17676" y="0"/>
                        <a:pt x="14462" y="0"/>
                      </a:cubicBezTo>
                      <a:cubicBezTo>
                        <a:pt x="12855" y="0"/>
                        <a:pt x="12855" y="1607"/>
                        <a:pt x="11248" y="1607"/>
                      </a:cubicBezTo>
                      <a:cubicBezTo>
                        <a:pt x="9641" y="3214"/>
                        <a:pt x="8034" y="4821"/>
                        <a:pt x="6427" y="6428"/>
                      </a:cubicBezTo>
                      <a:cubicBezTo>
                        <a:pt x="4821" y="9641"/>
                        <a:pt x="3214" y="12855"/>
                        <a:pt x="1607" y="16069"/>
                      </a:cubicBezTo>
                      <a:cubicBezTo>
                        <a:pt x="0" y="17676"/>
                        <a:pt x="0" y="19283"/>
                        <a:pt x="0" y="20890"/>
                      </a:cubicBezTo>
                      <a:cubicBezTo>
                        <a:pt x="0" y="22497"/>
                        <a:pt x="0" y="24103"/>
                        <a:pt x="0" y="25710"/>
                      </a:cubicBezTo>
                      <a:cubicBezTo>
                        <a:pt x="0" y="27317"/>
                        <a:pt x="1607" y="28924"/>
                        <a:pt x="3214" y="30531"/>
                      </a:cubicBezTo>
                      <a:cubicBezTo>
                        <a:pt x="4821" y="32138"/>
                        <a:pt x="4821" y="33745"/>
                        <a:pt x="6427" y="33745"/>
                      </a:cubicBezTo>
                      <a:cubicBezTo>
                        <a:pt x="8034" y="33745"/>
                        <a:pt x="8034" y="35352"/>
                        <a:pt x="9641" y="35352"/>
                      </a:cubicBezTo>
                      <a:cubicBezTo>
                        <a:pt x="12855" y="35352"/>
                        <a:pt x="14462" y="35352"/>
                        <a:pt x="17676" y="35352"/>
                      </a:cubicBezTo>
                      <a:cubicBezTo>
                        <a:pt x="19283" y="35352"/>
                        <a:pt x="19283" y="33745"/>
                        <a:pt x="20890" y="33745"/>
                      </a:cubicBezTo>
                      <a:cubicBezTo>
                        <a:pt x="22496" y="32138"/>
                        <a:pt x="24103" y="30531"/>
                        <a:pt x="25710" y="28924"/>
                      </a:cubicBezTo>
                      <a:cubicBezTo>
                        <a:pt x="27317" y="25710"/>
                        <a:pt x="28924" y="22497"/>
                        <a:pt x="30531" y="19283"/>
                      </a:cubicBezTo>
                      <a:cubicBezTo>
                        <a:pt x="32138" y="17676"/>
                        <a:pt x="32138" y="16069"/>
                        <a:pt x="32138" y="14462"/>
                      </a:cubicBezTo>
                      <a:cubicBezTo>
                        <a:pt x="33745" y="12855"/>
                        <a:pt x="33745" y="11248"/>
                        <a:pt x="32138" y="9641"/>
                      </a:cubicBezTo>
                      <a:close/>
                    </a:path>
                  </a:pathLst>
                </a:custGeom>
                <a:solidFill>
                  <a:srgbClr val="7FC97E"/>
                </a:solidFill>
                <a:ln w="16064" cap="flat">
                  <a:noFill/>
                  <a:prstDash val="solid"/>
                  <a:miter/>
                </a:ln>
              </p:spPr>
              <p:txBody>
                <a:bodyPr rtlCol="0" anchor="ctr"/>
                <a:lstStyle/>
                <a:p>
                  <a:endParaRPr lang="en-US"/>
                </a:p>
              </p:txBody>
            </p:sp>
            <p:sp>
              <p:nvSpPr>
                <p:cNvPr id="227" name="รูปแบบอิสระ: รูปร่าง 226">
                  <a:extLst>
                    <a:ext uri="{FF2B5EF4-FFF2-40B4-BE49-F238E27FC236}">
                      <a16:creationId xmlns:a16="http://schemas.microsoft.com/office/drawing/2014/main" xmlns="" id="{8A105D22-F83F-47D2-B957-E44D43A1AF09}"/>
                    </a:ext>
                  </a:extLst>
                </p:cNvPr>
                <p:cNvSpPr/>
                <p:nvPr/>
              </p:nvSpPr>
              <p:spPr>
                <a:xfrm>
                  <a:off x="7509789" y="985025"/>
                  <a:ext cx="31586" cy="48206"/>
                </a:xfrm>
                <a:custGeom>
                  <a:avLst/>
                  <a:gdLst>
                    <a:gd name="connsiteX0" fmla="*/ 30531 w 31586"/>
                    <a:gd name="connsiteY0" fmla="*/ 30531 h 48206"/>
                    <a:gd name="connsiteX1" fmla="*/ 25710 w 31586"/>
                    <a:gd name="connsiteY1" fmla="*/ 9641 h 48206"/>
                    <a:gd name="connsiteX2" fmla="*/ 19283 w 31586"/>
                    <a:gd name="connsiteY2" fmla="*/ 1607 h 48206"/>
                    <a:gd name="connsiteX3" fmla="*/ 14462 w 31586"/>
                    <a:gd name="connsiteY3" fmla="*/ 0 h 48206"/>
                    <a:gd name="connsiteX4" fmla="*/ 9641 w 31586"/>
                    <a:gd name="connsiteY4" fmla="*/ 0 h 48206"/>
                    <a:gd name="connsiteX5" fmla="*/ 1607 w 31586"/>
                    <a:gd name="connsiteY5" fmla="*/ 6428 h 48206"/>
                    <a:gd name="connsiteX6" fmla="*/ 0 w 31586"/>
                    <a:gd name="connsiteY6" fmla="*/ 17676 h 48206"/>
                    <a:gd name="connsiteX7" fmla="*/ 4821 w 31586"/>
                    <a:gd name="connsiteY7" fmla="*/ 38565 h 48206"/>
                    <a:gd name="connsiteX8" fmla="*/ 11248 w 31586"/>
                    <a:gd name="connsiteY8" fmla="*/ 46600 h 48206"/>
                    <a:gd name="connsiteX9" fmla="*/ 16069 w 31586"/>
                    <a:gd name="connsiteY9" fmla="*/ 48207 h 48206"/>
                    <a:gd name="connsiteX10" fmla="*/ 20890 w 31586"/>
                    <a:gd name="connsiteY10" fmla="*/ 48207 h 48206"/>
                    <a:gd name="connsiteX11" fmla="*/ 28924 w 31586"/>
                    <a:gd name="connsiteY11" fmla="*/ 41779 h 48206"/>
                    <a:gd name="connsiteX12" fmla="*/ 30531 w 31586"/>
                    <a:gd name="connsiteY12" fmla="*/ 30531 h 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86" h="48206">
                      <a:moveTo>
                        <a:pt x="30531" y="30531"/>
                      </a:moveTo>
                      <a:cubicBezTo>
                        <a:pt x="28924" y="24103"/>
                        <a:pt x="27317" y="16069"/>
                        <a:pt x="25710" y="9641"/>
                      </a:cubicBezTo>
                      <a:cubicBezTo>
                        <a:pt x="24103" y="6428"/>
                        <a:pt x="22497" y="3214"/>
                        <a:pt x="19283" y="1607"/>
                      </a:cubicBezTo>
                      <a:cubicBezTo>
                        <a:pt x="17676" y="0"/>
                        <a:pt x="16069" y="0"/>
                        <a:pt x="14462" y="0"/>
                      </a:cubicBezTo>
                      <a:cubicBezTo>
                        <a:pt x="12855" y="0"/>
                        <a:pt x="11248" y="0"/>
                        <a:pt x="9641" y="0"/>
                      </a:cubicBezTo>
                      <a:cubicBezTo>
                        <a:pt x="6428" y="1607"/>
                        <a:pt x="3214" y="3214"/>
                        <a:pt x="1607" y="6428"/>
                      </a:cubicBezTo>
                      <a:cubicBezTo>
                        <a:pt x="0" y="9641"/>
                        <a:pt x="0" y="12855"/>
                        <a:pt x="0" y="17676"/>
                      </a:cubicBezTo>
                      <a:cubicBezTo>
                        <a:pt x="1607" y="24103"/>
                        <a:pt x="3214" y="32138"/>
                        <a:pt x="4821" y="38565"/>
                      </a:cubicBezTo>
                      <a:cubicBezTo>
                        <a:pt x="6428" y="41779"/>
                        <a:pt x="8034" y="44993"/>
                        <a:pt x="11248" y="46600"/>
                      </a:cubicBezTo>
                      <a:cubicBezTo>
                        <a:pt x="12855" y="48207"/>
                        <a:pt x="14462" y="48207"/>
                        <a:pt x="16069" y="48207"/>
                      </a:cubicBezTo>
                      <a:cubicBezTo>
                        <a:pt x="17676" y="48207"/>
                        <a:pt x="19283" y="48207"/>
                        <a:pt x="20890" y="48207"/>
                      </a:cubicBezTo>
                      <a:cubicBezTo>
                        <a:pt x="24103" y="46600"/>
                        <a:pt x="27317" y="44993"/>
                        <a:pt x="28924" y="41779"/>
                      </a:cubicBezTo>
                      <a:cubicBezTo>
                        <a:pt x="32138" y="38565"/>
                        <a:pt x="32138" y="33745"/>
                        <a:pt x="30531" y="30531"/>
                      </a:cubicBezTo>
                      <a:close/>
                    </a:path>
                  </a:pathLst>
                </a:custGeom>
                <a:solidFill>
                  <a:srgbClr val="7FC97E"/>
                </a:solidFill>
                <a:ln w="16064" cap="flat">
                  <a:noFill/>
                  <a:prstDash val="solid"/>
                  <a:miter/>
                </a:ln>
              </p:spPr>
              <p:txBody>
                <a:bodyPr rtlCol="0" anchor="ctr"/>
                <a:lstStyle/>
                <a:p>
                  <a:endParaRPr lang="en-US"/>
                </a:p>
              </p:txBody>
            </p:sp>
            <p:sp>
              <p:nvSpPr>
                <p:cNvPr id="228" name="รูปแบบอิสระ: รูปร่าง 227">
                  <a:extLst>
                    <a:ext uri="{FF2B5EF4-FFF2-40B4-BE49-F238E27FC236}">
                      <a16:creationId xmlns:a16="http://schemas.microsoft.com/office/drawing/2014/main" xmlns="" id="{186277DA-C551-4A44-A6EE-7A9B9FC56814}"/>
                    </a:ext>
                  </a:extLst>
                </p:cNvPr>
                <p:cNvSpPr/>
                <p:nvPr/>
              </p:nvSpPr>
              <p:spPr>
                <a:xfrm>
                  <a:off x="7631913" y="1102328"/>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6" y="3214"/>
                        <a:pt x="17676" y="0"/>
                        <a:pt x="14462" y="0"/>
                      </a:cubicBezTo>
                      <a:cubicBezTo>
                        <a:pt x="11248" y="0"/>
                        <a:pt x="6427" y="1607"/>
                        <a:pt x="4821" y="4821"/>
                      </a:cubicBezTo>
                      <a:cubicBezTo>
                        <a:pt x="1607" y="8034"/>
                        <a:pt x="0" y="11248"/>
                        <a:pt x="0" y="14462"/>
                      </a:cubicBezTo>
                      <a:lnTo>
                        <a:pt x="0" y="40172"/>
                      </a:lnTo>
                      <a:cubicBezTo>
                        <a:pt x="0" y="43386"/>
                        <a:pt x="1607" y="46600"/>
                        <a:pt x="4821" y="49814"/>
                      </a:cubicBezTo>
                      <a:cubicBezTo>
                        <a:pt x="6427" y="51421"/>
                        <a:pt x="11248" y="54634"/>
                        <a:pt x="14462" y="54634"/>
                      </a:cubicBezTo>
                      <a:cubicBezTo>
                        <a:pt x="17676" y="54634"/>
                        <a:pt x="22496" y="53028"/>
                        <a:pt x="24103" y="49814"/>
                      </a:cubicBezTo>
                      <a:cubicBezTo>
                        <a:pt x="27317" y="46600"/>
                        <a:pt x="28924" y="43386"/>
                        <a:pt x="28924" y="40172"/>
                      </a:cubicBezTo>
                      <a:lnTo>
                        <a:pt x="28924" y="14462"/>
                      </a:lnTo>
                      <a:cubicBezTo>
                        <a:pt x="28924" y="11248"/>
                        <a:pt x="27317" y="8034"/>
                        <a:pt x="24103" y="4821"/>
                      </a:cubicBezTo>
                      <a:close/>
                    </a:path>
                  </a:pathLst>
                </a:custGeom>
                <a:solidFill>
                  <a:srgbClr val="7FC97E"/>
                </a:solidFill>
                <a:ln w="16064" cap="flat">
                  <a:noFill/>
                  <a:prstDash val="solid"/>
                  <a:miter/>
                </a:ln>
              </p:spPr>
              <p:txBody>
                <a:bodyPr rtlCol="0" anchor="ctr"/>
                <a:lstStyle/>
                <a:p>
                  <a:endParaRPr lang="en-US"/>
                </a:p>
              </p:txBody>
            </p:sp>
            <p:sp>
              <p:nvSpPr>
                <p:cNvPr id="229" name="รูปแบบอิสระ: รูปร่าง 228">
                  <a:extLst>
                    <a:ext uri="{FF2B5EF4-FFF2-40B4-BE49-F238E27FC236}">
                      <a16:creationId xmlns:a16="http://schemas.microsoft.com/office/drawing/2014/main" xmlns="" id="{21989980-0648-4BF4-88A6-982677ACBCA5}"/>
                    </a:ext>
                  </a:extLst>
                </p:cNvPr>
                <p:cNvSpPr/>
                <p:nvPr/>
              </p:nvSpPr>
              <p:spPr>
                <a:xfrm>
                  <a:off x="7840809" y="968956"/>
                  <a:ext cx="27317" cy="36958"/>
                </a:xfrm>
                <a:custGeom>
                  <a:avLst/>
                  <a:gdLst>
                    <a:gd name="connsiteX0" fmla="*/ 25710 w 27317"/>
                    <a:gd name="connsiteY0" fmla="*/ 9641 h 36958"/>
                    <a:gd name="connsiteX1" fmla="*/ 22496 w 27317"/>
                    <a:gd name="connsiteY1" fmla="*/ 4821 h 36958"/>
                    <a:gd name="connsiteX2" fmla="*/ 17676 w 27317"/>
                    <a:gd name="connsiteY2" fmla="*/ 1607 h 36958"/>
                    <a:gd name="connsiteX3" fmla="*/ 12855 w 27317"/>
                    <a:gd name="connsiteY3" fmla="*/ 0 h 36958"/>
                    <a:gd name="connsiteX4" fmla="*/ 9641 w 27317"/>
                    <a:gd name="connsiteY4" fmla="*/ 0 h 36958"/>
                    <a:gd name="connsiteX5" fmla="*/ 3214 w 27317"/>
                    <a:gd name="connsiteY5" fmla="*/ 3214 h 36958"/>
                    <a:gd name="connsiteX6" fmla="*/ 1607 w 27317"/>
                    <a:gd name="connsiteY6" fmla="*/ 6428 h 36958"/>
                    <a:gd name="connsiteX7" fmla="*/ 0 w 27317"/>
                    <a:gd name="connsiteY7" fmla="*/ 12855 h 36958"/>
                    <a:gd name="connsiteX8" fmla="*/ 0 w 27317"/>
                    <a:gd name="connsiteY8" fmla="*/ 22497 h 36958"/>
                    <a:gd name="connsiteX9" fmla="*/ 1607 w 27317"/>
                    <a:gd name="connsiteY9" fmla="*/ 27317 h 36958"/>
                    <a:gd name="connsiteX10" fmla="*/ 4821 w 27317"/>
                    <a:gd name="connsiteY10" fmla="*/ 32138 h 36958"/>
                    <a:gd name="connsiteX11" fmla="*/ 9641 w 27317"/>
                    <a:gd name="connsiteY11" fmla="*/ 35352 h 36958"/>
                    <a:gd name="connsiteX12" fmla="*/ 14462 w 27317"/>
                    <a:gd name="connsiteY12" fmla="*/ 36959 h 36958"/>
                    <a:gd name="connsiteX13" fmla="*/ 17676 w 27317"/>
                    <a:gd name="connsiteY13" fmla="*/ 36959 h 36958"/>
                    <a:gd name="connsiteX14" fmla="*/ 24103 w 27317"/>
                    <a:gd name="connsiteY14" fmla="*/ 33745 h 36958"/>
                    <a:gd name="connsiteX15" fmla="*/ 25710 w 27317"/>
                    <a:gd name="connsiteY15" fmla="*/ 30531 h 36958"/>
                    <a:gd name="connsiteX16" fmla="*/ 27317 w 27317"/>
                    <a:gd name="connsiteY16" fmla="*/ 24103 h 36958"/>
                    <a:gd name="connsiteX17" fmla="*/ 27317 w 27317"/>
                    <a:gd name="connsiteY17" fmla="*/ 14462 h 36958"/>
                    <a:gd name="connsiteX18" fmla="*/ 25710 w 27317"/>
                    <a:gd name="connsiteY18" fmla="*/ 9641 h 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17" h="36958">
                      <a:moveTo>
                        <a:pt x="25710" y="9641"/>
                      </a:moveTo>
                      <a:cubicBezTo>
                        <a:pt x="25710" y="8034"/>
                        <a:pt x="24103" y="6428"/>
                        <a:pt x="22496" y="4821"/>
                      </a:cubicBezTo>
                      <a:cubicBezTo>
                        <a:pt x="20890" y="3214"/>
                        <a:pt x="19283" y="3214"/>
                        <a:pt x="17676" y="1607"/>
                      </a:cubicBezTo>
                      <a:cubicBezTo>
                        <a:pt x="16069" y="0"/>
                        <a:pt x="14462" y="0"/>
                        <a:pt x="12855" y="0"/>
                      </a:cubicBezTo>
                      <a:lnTo>
                        <a:pt x="9641" y="0"/>
                      </a:lnTo>
                      <a:cubicBezTo>
                        <a:pt x="8034" y="0"/>
                        <a:pt x="4821" y="1607"/>
                        <a:pt x="3214" y="3214"/>
                      </a:cubicBezTo>
                      <a:cubicBezTo>
                        <a:pt x="3214" y="4821"/>
                        <a:pt x="1607" y="4821"/>
                        <a:pt x="1607" y="6428"/>
                      </a:cubicBezTo>
                      <a:cubicBezTo>
                        <a:pt x="0" y="8034"/>
                        <a:pt x="0" y="11248"/>
                        <a:pt x="0" y="12855"/>
                      </a:cubicBezTo>
                      <a:lnTo>
                        <a:pt x="0" y="22497"/>
                      </a:lnTo>
                      <a:cubicBezTo>
                        <a:pt x="0" y="24103"/>
                        <a:pt x="0" y="25710"/>
                        <a:pt x="1607" y="27317"/>
                      </a:cubicBezTo>
                      <a:cubicBezTo>
                        <a:pt x="1607" y="28924"/>
                        <a:pt x="3214" y="30531"/>
                        <a:pt x="4821" y="32138"/>
                      </a:cubicBezTo>
                      <a:cubicBezTo>
                        <a:pt x="6427" y="33745"/>
                        <a:pt x="8034" y="33745"/>
                        <a:pt x="9641" y="35352"/>
                      </a:cubicBezTo>
                      <a:cubicBezTo>
                        <a:pt x="11248" y="36959"/>
                        <a:pt x="12855" y="36959"/>
                        <a:pt x="14462" y="36959"/>
                      </a:cubicBezTo>
                      <a:cubicBezTo>
                        <a:pt x="16069" y="36959"/>
                        <a:pt x="17676" y="36959"/>
                        <a:pt x="17676" y="36959"/>
                      </a:cubicBezTo>
                      <a:cubicBezTo>
                        <a:pt x="19283" y="36959"/>
                        <a:pt x="22496" y="35352"/>
                        <a:pt x="24103" y="33745"/>
                      </a:cubicBezTo>
                      <a:cubicBezTo>
                        <a:pt x="24103" y="32138"/>
                        <a:pt x="25710" y="32138"/>
                        <a:pt x="25710" y="30531"/>
                      </a:cubicBezTo>
                      <a:cubicBezTo>
                        <a:pt x="27317" y="28924"/>
                        <a:pt x="27317" y="25710"/>
                        <a:pt x="27317" y="24103"/>
                      </a:cubicBezTo>
                      <a:lnTo>
                        <a:pt x="27317" y="14462"/>
                      </a:lnTo>
                      <a:cubicBezTo>
                        <a:pt x="25710" y="12855"/>
                        <a:pt x="25710" y="11248"/>
                        <a:pt x="25710" y="9641"/>
                      </a:cubicBezTo>
                      <a:close/>
                    </a:path>
                  </a:pathLst>
                </a:custGeom>
                <a:solidFill>
                  <a:srgbClr val="7FC97E"/>
                </a:solidFill>
                <a:ln w="16064" cap="flat">
                  <a:noFill/>
                  <a:prstDash val="solid"/>
                  <a:miter/>
                </a:ln>
              </p:spPr>
              <p:txBody>
                <a:bodyPr rtlCol="0" anchor="ctr"/>
                <a:lstStyle/>
                <a:p>
                  <a:endParaRPr lang="en-US"/>
                </a:p>
              </p:txBody>
            </p:sp>
            <p:sp>
              <p:nvSpPr>
                <p:cNvPr id="230" name="รูปแบบอิสระ: รูปร่าง 229">
                  <a:extLst>
                    <a:ext uri="{FF2B5EF4-FFF2-40B4-BE49-F238E27FC236}">
                      <a16:creationId xmlns:a16="http://schemas.microsoft.com/office/drawing/2014/main" xmlns="" id="{A5647296-7BFE-41F7-A70D-FABB3243E490}"/>
                    </a:ext>
                  </a:extLst>
                </p:cNvPr>
                <p:cNvSpPr/>
                <p:nvPr/>
              </p:nvSpPr>
              <p:spPr>
                <a:xfrm>
                  <a:off x="7794209" y="1153749"/>
                  <a:ext cx="27317" cy="36958"/>
                </a:xfrm>
                <a:custGeom>
                  <a:avLst/>
                  <a:gdLst>
                    <a:gd name="connsiteX0" fmla="*/ 25710 w 27317"/>
                    <a:gd name="connsiteY0" fmla="*/ 9641 h 36958"/>
                    <a:gd name="connsiteX1" fmla="*/ 22496 w 27317"/>
                    <a:gd name="connsiteY1" fmla="*/ 4821 h 36958"/>
                    <a:gd name="connsiteX2" fmla="*/ 17676 w 27317"/>
                    <a:gd name="connsiteY2" fmla="*/ 1607 h 36958"/>
                    <a:gd name="connsiteX3" fmla="*/ 12855 w 27317"/>
                    <a:gd name="connsiteY3" fmla="*/ 0 h 36958"/>
                    <a:gd name="connsiteX4" fmla="*/ 9641 w 27317"/>
                    <a:gd name="connsiteY4" fmla="*/ 0 h 36958"/>
                    <a:gd name="connsiteX5" fmla="*/ 3214 w 27317"/>
                    <a:gd name="connsiteY5" fmla="*/ 3214 h 36958"/>
                    <a:gd name="connsiteX6" fmla="*/ 1607 w 27317"/>
                    <a:gd name="connsiteY6" fmla="*/ 6427 h 36958"/>
                    <a:gd name="connsiteX7" fmla="*/ 0 w 27317"/>
                    <a:gd name="connsiteY7" fmla="*/ 12855 h 36958"/>
                    <a:gd name="connsiteX8" fmla="*/ 0 w 27317"/>
                    <a:gd name="connsiteY8" fmla="*/ 22496 h 36958"/>
                    <a:gd name="connsiteX9" fmla="*/ 1607 w 27317"/>
                    <a:gd name="connsiteY9" fmla="*/ 27317 h 36958"/>
                    <a:gd name="connsiteX10" fmla="*/ 4820 w 27317"/>
                    <a:gd name="connsiteY10" fmla="*/ 32138 h 36958"/>
                    <a:gd name="connsiteX11" fmla="*/ 9641 w 27317"/>
                    <a:gd name="connsiteY11" fmla="*/ 35352 h 36958"/>
                    <a:gd name="connsiteX12" fmla="*/ 14462 w 27317"/>
                    <a:gd name="connsiteY12" fmla="*/ 36958 h 36958"/>
                    <a:gd name="connsiteX13" fmla="*/ 17676 w 27317"/>
                    <a:gd name="connsiteY13" fmla="*/ 36958 h 36958"/>
                    <a:gd name="connsiteX14" fmla="*/ 24103 w 27317"/>
                    <a:gd name="connsiteY14" fmla="*/ 33745 h 36958"/>
                    <a:gd name="connsiteX15" fmla="*/ 25710 w 27317"/>
                    <a:gd name="connsiteY15" fmla="*/ 30531 h 36958"/>
                    <a:gd name="connsiteX16" fmla="*/ 27317 w 27317"/>
                    <a:gd name="connsiteY16" fmla="*/ 24103 h 36958"/>
                    <a:gd name="connsiteX17" fmla="*/ 27317 w 27317"/>
                    <a:gd name="connsiteY17" fmla="*/ 14462 h 36958"/>
                    <a:gd name="connsiteX18" fmla="*/ 25710 w 27317"/>
                    <a:gd name="connsiteY18" fmla="*/ 9641 h 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17" h="36958">
                      <a:moveTo>
                        <a:pt x="25710" y="9641"/>
                      </a:moveTo>
                      <a:cubicBezTo>
                        <a:pt x="25710" y="8034"/>
                        <a:pt x="24103" y="6427"/>
                        <a:pt x="22496" y="4821"/>
                      </a:cubicBezTo>
                      <a:cubicBezTo>
                        <a:pt x="20889" y="3214"/>
                        <a:pt x="19283" y="3214"/>
                        <a:pt x="17676" y="1607"/>
                      </a:cubicBezTo>
                      <a:cubicBezTo>
                        <a:pt x="16069" y="0"/>
                        <a:pt x="14462" y="0"/>
                        <a:pt x="12855" y="0"/>
                      </a:cubicBezTo>
                      <a:cubicBezTo>
                        <a:pt x="11248" y="0"/>
                        <a:pt x="9641" y="0"/>
                        <a:pt x="9641" y="0"/>
                      </a:cubicBezTo>
                      <a:cubicBezTo>
                        <a:pt x="8034" y="0"/>
                        <a:pt x="4820" y="1607"/>
                        <a:pt x="3214" y="3214"/>
                      </a:cubicBezTo>
                      <a:cubicBezTo>
                        <a:pt x="3214" y="4821"/>
                        <a:pt x="1607" y="4821"/>
                        <a:pt x="1607" y="6427"/>
                      </a:cubicBezTo>
                      <a:cubicBezTo>
                        <a:pt x="0" y="8034"/>
                        <a:pt x="0" y="11248"/>
                        <a:pt x="0" y="12855"/>
                      </a:cubicBezTo>
                      <a:lnTo>
                        <a:pt x="0" y="22496"/>
                      </a:lnTo>
                      <a:cubicBezTo>
                        <a:pt x="0" y="24103"/>
                        <a:pt x="0" y="25710"/>
                        <a:pt x="1607" y="27317"/>
                      </a:cubicBezTo>
                      <a:cubicBezTo>
                        <a:pt x="1607" y="28924"/>
                        <a:pt x="3214" y="30531"/>
                        <a:pt x="4820" y="32138"/>
                      </a:cubicBezTo>
                      <a:cubicBezTo>
                        <a:pt x="6427" y="33745"/>
                        <a:pt x="8034" y="33745"/>
                        <a:pt x="9641" y="35352"/>
                      </a:cubicBezTo>
                      <a:cubicBezTo>
                        <a:pt x="11248" y="36958"/>
                        <a:pt x="12855" y="36958"/>
                        <a:pt x="14462" y="36958"/>
                      </a:cubicBezTo>
                      <a:lnTo>
                        <a:pt x="17676" y="36958"/>
                      </a:lnTo>
                      <a:cubicBezTo>
                        <a:pt x="19283" y="36958"/>
                        <a:pt x="22496" y="35352"/>
                        <a:pt x="24103" y="33745"/>
                      </a:cubicBezTo>
                      <a:cubicBezTo>
                        <a:pt x="24103" y="32138"/>
                        <a:pt x="25710" y="32138"/>
                        <a:pt x="25710" y="30531"/>
                      </a:cubicBezTo>
                      <a:cubicBezTo>
                        <a:pt x="27317" y="28924"/>
                        <a:pt x="27317" y="25710"/>
                        <a:pt x="27317" y="24103"/>
                      </a:cubicBezTo>
                      <a:lnTo>
                        <a:pt x="27317" y="14462"/>
                      </a:lnTo>
                      <a:cubicBezTo>
                        <a:pt x="25710" y="12855"/>
                        <a:pt x="25710" y="11248"/>
                        <a:pt x="25710" y="9641"/>
                      </a:cubicBezTo>
                      <a:close/>
                    </a:path>
                  </a:pathLst>
                </a:custGeom>
                <a:solidFill>
                  <a:srgbClr val="7FC97E"/>
                </a:solidFill>
                <a:ln w="16064" cap="flat">
                  <a:noFill/>
                  <a:prstDash val="solid"/>
                  <a:miter/>
                </a:ln>
              </p:spPr>
              <p:txBody>
                <a:bodyPr rtlCol="0" anchor="ctr"/>
                <a:lstStyle/>
                <a:p>
                  <a:endParaRPr lang="en-US"/>
                </a:p>
              </p:txBody>
            </p:sp>
            <p:sp>
              <p:nvSpPr>
                <p:cNvPr id="231" name="รูปแบบอิสระ: รูปร่าง 230">
                  <a:extLst>
                    <a:ext uri="{FF2B5EF4-FFF2-40B4-BE49-F238E27FC236}">
                      <a16:creationId xmlns:a16="http://schemas.microsoft.com/office/drawing/2014/main" xmlns="" id="{C8720B60-82B7-4E5E-9183-6F16F81A28A1}"/>
                    </a:ext>
                  </a:extLst>
                </p:cNvPr>
                <p:cNvSpPr/>
                <p:nvPr/>
              </p:nvSpPr>
              <p:spPr>
                <a:xfrm>
                  <a:off x="7958113" y="1076618"/>
                  <a:ext cx="28923" cy="49813"/>
                </a:xfrm>
                <a:custGeom>
                  <a:avLst/>
                  <a:gdLst>
                    <a:gd name="connsiteX0" fmla="*/ 24103 w 28923"/>
                    <a:gd name="connsiteY0" fmla="*/ 4821 h 49813"/>
                    <a:gd name="connsiteX1" fmla="*/ 14462 w 28923"/>
                    <a:gd name="connsiteY1" fmla="*/ 0 h 49813"/>
                    <a:gd name="connsiteX2" fmla="*/ 4820 w 28923"/>
                    <a:gd name="connsiteY2" fmla="*/ 4821 h 49813"/>
                    <a:gd name="connsiteX3" fmla="*/ 0 w 28923"/>
                    <a:gd name="connsiteY3" fmla="*/ 14462 h 49813"/>
                    <a:gd name="connsiteX4" fmla="*/ 0 w 28923"/>
                    <a:gd name="connsiteY4" fmla="*/ 35352 h 49813"/>
                    <a:gd name="connsiteX5" fmla="*/ 4820 w 28923"/>
                    <a:gd name="connsiteY5" fmla="*/ 44993 h 49813"/>
                    <a:gd name="connsiteX6" fmla="*/ 14462 w 28923"/>
                    <a:gd name="connsiteY6" fmla="*/ 49814 h 49813"/>
                    <a:gd name="connsiteX7" fmla="*/ 24103 w 28923"/>
                    <a:gd name="connsiteY7" fmla="*/ 44993 h 49813"/>
                    <a:gd name="connsiteX8" fmla="*/ 28924 w 28923"/>
                    <a:gd name="connsiteY8" fmla="*/ 35352 h 49813"/>
                    <a:gd name="connsiteX9" fmla="*/ 28924 w 28923"/>
                    <a:gd name="connsiteY9" fmla="*/ 14462 h 49813"/>
                    <a:gd name="connsiteX10" fmla="*/ 24103 w 28923"/>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49813">
                      <a:moveTo>
                        <a:pt x="24103" y="4821"/>
                      </a:moveTo>
                      <a:cubicBezTo>
                        <a:pt x="22496" y="3214"/>
                        <a:pt x="17675" y="0"/>
                        <a:pt x="14462" y="0"/>
                      </a:cubicBezTo>
                      <a:cubicBezTo>
                        <a:pt x="11248" y="0"/>
                        <a:pt x="6427" y="1607"/>
                        <a:pt x="4820" y="4821"/>
                      </a:cubicBezTo>
                      <a:cubicBezTo>
                        <a:pt x="1607" y="8034"/>
                        <a:pt x="0" y="11248"/>
                        <a:pt x="0" y="14462"/>
                      </a:cubicBezTo>
                      <a:lnTo>
                        <a:pt x="0" y="35352"/>
                      </a:lnTo>
                      <a:cubicBezTo>
                        <a:pt x="0" y="38565"/>
                        <a:pt x="1607" y="41779"/>
                        <a:pt x="4820" y="44993"/>
                      </a:cubicBezTo>
                      <a:cubicBezTo>
                        <a:pt x="6427" y="46600"/>
                        <a:pt x="11248" y="49814"/>
                        <a:pt x="14462" y="49814"/>
                      </a:cubicBezTo>
                      <a:cubicBezTo>
                        <a:pt x="17675" y="49814"/>
                        <a:pt x="22496" y="48207"/>
                        <a:pt x="24103" y="44993"/>
                      </a:cubicBezTo>
                      <a:cubicBezTo>
                        <a:pt x="27317" y="41779"/>
                        <a:pt x="28924" y="38565"/>
                        <a:pt x="28924" y="35352"/>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232" name="รูปแบบอิสระ: รูปร่าง 231">
                  <a:extLst>
                    <a:ext uri="{FF2B5EF4-FFF2-40B4-BE49-F238E27FC236}">
                      <a16:creationId xmlns:a16="http://schemas.microsoft.com/office/drawing/2014/main" xmlns="" id="{13DC1421-BA0B-46A7-A820-F5BFAD55DF2A}"/>
                    </a:ext>
                  </a:extLst>
                </p:cNvPr>
                <p:cNvSpPr/>
                <p:nvPr/>
              </p:nvSpPr>
              <p:spPr>
                <a:xfrm>
                  <a:off x="7400520" y="1206776"/>
                  <a:ext cx="28923" cy="54634"/>
                </a:xfrm>
                <a:custGeom>
                  <a:avLst/>
                  <a:gdLst>
                    <a:gd name="connsiteX0" fmla="*/ 24103 w 28923"/>
                    <a:gd name="connsiteY0" fmla="*/ 4821 h 54634"/>
                    <a:gd name="connsiteX1" fmla="*/ 14462 w 28923"/>
                    <a:gd name="connsiteY1" fmla="*/ 0 h 54634"/>
                    <a:gd name="connsiteX2" fmla="*/ 4820 w 28923"/>
                    <a:gd name="connsiteY2" fmla="*/ 4821 h 54634"/>
                    <a:gd name="connsiteX3" fmla="*/ 0 w 28923"/>
                    <a:gd name="connsiteY3" fmla="*/ 14462 h 54634"/>
                    <a:gd name="connsiteX4" fmla="*/ 0 w 28923"/>
                    <a:gd name="connsiteY4" fmla="*/ 40172 h 54634"/>
                    <a:gd name="connsiteX5" fmla="*/ 4820 w 28923"/>
                    <a:gd name="connsiteY5" fmla="*/ 49814 h 54634"/>
                    <a:gd name="connsiteX6" fmla="*/ 14462 w 28923"/>
                    <a:gd name="connsiteY6" fmla="*/ 54634 h 54634"/>
                    <a:gd name="connsiteX7" fmla="*/ 24103 w 28923"/>
                    <a:gd name="connsiteY7" fmla="*/ 49814 h 54634"/>
                    <a:gd name="connsiteX8" fmla="*/ 28924 w 28923"/>
                    <a:gd name="connsiteY8" fmla="*/ 40172 h 54634"/>
                    <a:gd name="connsiteX9" fmla="*/ 28924 w 28923"/>
                    <a:gd name="connsiteY9" fmla="*/ 14462 h 54634"/>
                    <a:gd name="connsiteX10" fmla="*/ 24103 w 28923"/>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54634">
                      <a:moveTo>
                        <a:pt x="24103" y="4821"/>
                      </a:moveTo>
                      <a:cubicBezTo>
                        <a:pt x="22496" y="3214"/>
                        <a:pt x="17676" y="0"/>
                        <a:pt x="14462" y="0"/>
                      </a:cubicBezTo>
                      <a:cubicBezTo>
                        <a:pt x="11248" y="0"/>
                        <a:pt x="6427" y="1607"/>
                        <a:pt x="4820" y="4821"/>
                      </a:cubicBezTo>
                      <a:cubicBezTo>
                        <a:pt x="1607" y="8034"/>
                        <a:pt x="0" y="11248"/>
                        <a:pt x="0" y="14462"/>
                      </a:cubicBezTo>
                      <a:lnTo>
                        <a:pt x="0" y="40172"/>
                      </a:lnTo>
                      <a:cubicBezTo>
                        <a:pt x="0" y="43386"/>
                        <a:pt x="1607" y="46600"/>
                        <a:pt x="4820" y="49814"/>
                      </a:cubicBezTo>
                      <a:cubicBezTo>
                        <a:pt x="6427" y="51421"/>
                        <a:pt x="11248" y="54634"/>
                        <a:pt x="14462" y="54634"/>
                      </a:cubicBezTo>
                      <a:cubicBezTo>
                        <a:pt x="17676" y="54634"/>
                        <a:pt x="22496" y="53028"/>
                        <a:pt x="24103" y="49814"/>
                      </a:cubicBezTo>
                      <a:cubicBezTo>
                        <a:pt x="27317" y="46600"/>
                        <a:pt x="28924" y="43386"/>
                        <a:pt x="28924" y="40172"/>
                      </a:cubicBezTo>
                      <a:lnTo>
                        <a:pt x="28924" y="14462"/>
                      </a:lnTo>
                      <a:cubicBezTo>
                        <a:pt x="27317" y="9641"/>
                        <a:pt x="25710" y="6428"/>
                        <a:pt x="24103" y="4821"/>
                      </a:cubicBezTo>
                      <a:close/>
                    </a:path>
                  </a:pathLst>
                </a:custGeom>
                <a:solidFill>
                  <a:srgbClr val="7FC97E"/>
                </a:solidFill>
                <a:ln w="16064" cap="flat">
                  <a:noFill/>
                  <a:prstDash val="solid"/>
                  <a:miter/>
                </a:ln>
              </p:spPr>
              <p:txBody>
                <a:bodyPr rtlCol="0" anchor="ctr"/>
                <a:lstStyle/>
                <a:p>
                  <a:endParaRPr lang="en-US"/>
                </a:p>
              </p:txBody>
            </p:sp>
            <p:sp>
              <p:nvSpPr>
                <p:cNvPr id="233" name="รูปแบบอิสระ: รูปร่าง 232">
                  <a:extLst>
                    <a:ext uri="{FF2B5EF4-FFF2-40B4-BE49-F238E27FC236}">
                      <a16:creationId xmlns:a16="http://schemas.microsoft.com/office/drawing/2014/main" xmlns="" id="{89B7F9CF-2389-49AC-8DBF-68C718F69ACA}"/>
                    </a:ext>
                  </a:extLst>
                </p:cNvPr>
                <p:cNvSpPr/>
                <p:nvPr/>
              </p:nvSpPr>
              <p:spPr>
                <a:xfrm>
                  <a:off x="7554782" y="1319259"/>
                  <a:ext cx="28923" cy="44993"/>
                </a:xfrm>
                <a:custGeom>
                  <a:avLst/>
                  <a:gdLst>
                    <a:gd name="connsiteX0" fmla="*/ 28924 w 28923"/>
                    <a:gd name="connsiteY0" fmla="*/ 14462 h 44993"/>
                    <a:gd name="connsiteX1" fmla="*/ 24103 w 28923"/>
                    <a:gd name="connsiteY1" fmla="*/ 4821 h 44993"/>
                    <a:gd name="connsiteX2" fmla="*/ 19282 w 28923"/>
                    <a:gd name="connsiteY2" fmla="*/ 1607 h 44993"/>
                    <a:gd name="connsiteX3" fmla="*/ 14462 w 28923"/>
                    <a:gd name="connsiteY3" fmla="*/ 0 h 44993"/>
                    <a:gd name="connsiteX4" fmla="*/ 4820 w 28923"/>
                    <a:gd name="connsiteY4" fmla="*/ 4821 h 44993"/>
                    <a:gd name="connsiteX5" fmla="*/ 0 w 28923"/>
                    <a:gd name="connsiteY5" fmla="*/ 14462 h 44993"/>
                    <a:gd name="connsiteX6" fmla="*/ 0 w 28923"/>
                    <a:gd name="connsiteY6" fmla="*/ 30531 h 44993"/>
                    <a:gd name="connsiteX7" fmla="*/ 4820 w 28923"/>
                    <a:gd name="connsiteY7" fmla="*/ 40172 h 44993"/>
                    <a:gd name="connsiteX8" fmla="*/ 9641 w 28923"/>
                    <a:gd name="connsiteY8" fmla="*/ 43386 h 44993"/>
                    <a:gd name="connsiteX9" fmla="*/ 14462 w 28923"/>
                    <a:gd name="connsiteY9" fmla="*/ 44993 h 44993"/>
                    <a:gd name="connsiteX10" fmla="*/ 24103 w 28923"/>
                    <a:gd name="connsiteY10" fmla="*/ 40172 h 44993"/>
                    <a:gd name="connsiteX11" fmla="*/ 28924 w 28923"/>
                    <a:gd name="connsiteY11" fmla="*/ 30531 h 44993"/>
                    <a:gd name="connsiteX12" fmla="*/ 28924 w 28923"/>
                    <a:gd name="connsiteY12" fmla="*/ 14462 h 4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23" h="44993">
                      <a:moveTo>
                        <a:pt x="28924" y="14462"/>
                      </a:moveTo>
                      <a:cubicBezTo>
                        <a:pt x="28924" y="11248"/>
                        <a:pt x="27317" y="8034"/>
                        <a:pt x="24103" y="4821"/>
                      </a:cubicBezTo>
                      <a:cubicBezTo>
                        <a:pt x="22496" y="3214"/>
                        <a:pt x="20889" y="3214"/>
                        <a:pt x="19282" y="1607"/>
                      </a:cubicBezTo>
                      <a:cubicBezTo>
                        <a:pt x="17676" y="0"/>
                        <a:pt x="16069" y="0"/>
                        <a:pt x="14462" y="0"/>
                      </a:cubicBezTo>
                      <a:cubicBezTo>
                        <a:pt x="11248" y="0"/>
                        <a:pt x="6427" y="1607"/>
                        <a:pt x="4820" y="4821"/>
                      </a:cubicBezTo>
                      <a:cubicBezTo>
                        <a:pt x="1607" y="8034"/>
                        <a:pt x="0" y="11248"/>
                        <a:pt x="0" y="14462"/>
                      </a:cubicBezTo>
                      <a:cubicBezTo>
                        <a:pt x="0" y="19283"/>
                        <a:pt x="0" y="24103"/>
                        <a:pt x="0" y="30531"/>
                      </a:cubicBezTo>
                      <a:cubicBezTo>
                        <a:pt x="0" y="33745"/>
                        <a:pt x="1607" y="36959"/>
                        <a:pt x="4820" y="40172"/>
                      </a:cubicBezTo>
                      <a:cubicBezTo>
                        <a:pt x="6427" y="41779"/>
                        <a:pt x="8034" y="41779"/>
                        <a:pt x="9641" y="43386"/>
                      </a:cubicBezTo>
                      <a:cubicBezTo>
                        <a:pt x="11248" y="44993"/>
                        <a:pt x="12855" y="44993"/>
                        <a:pt x="14462" y="44993"/>
                      </a:cubicBezTo>
                      <a:cubicBezTo>
                        <a:pt x="17676" y="44993"/>
                        <a:pt x="22496" y="43386"/>
                        <a:pt x="24103" y="40172"/>
                      </a:cubicBezTo>
                      <a:cubicBezTo>
                        <a:pt x="27317" y="36959"/>
                        <a:pt x="28924" y="33745"/>
                        <a:pt x="28924" y="30531"/>
                      </a:cubicBezTo>
                      <a:cubicBezTo>
                        <a:pt x="28924" y="25710"/>
                        <a:pt x="28924" y="19283"/>
                        <a:pt x="28924" y="14462"/>
                      </a:cubicBezTo>
                      <a:close/>
                    </a:path>
                  </a:pathLst>
                </a:custGeom>
                <a:solidFill>
                  <a:srgbClr val="7FC97E"/>
                </a:solidFill>
                <a:ln w="16064" cap="flat">
                  <a:noFill/>
                  <a:prstDash val="solid"/>
                  <a:miter/>
                </a:ln>
              </p:spPr>
              <p:txBody>
                <a:bodyPr rtlCol="0" anchor="ctr"/>
                <a:lstStyle/>
                <a:p>
                  <a:endParaRPr lang="en-US"/>
                </a:p>
              </p:txBody>
            </p:sp>
            <p:sp>
              <p:nvSpPr>
                <p:cNvPr id="234" name="รูปแบบอิสระ: รูปร่าง 233">
                  <a:extLst>
                    <a:ext uri="{FF2B5EF4-FFF2-40B4-BE49-F238E27FC236}">
                      <a16:creationId xmlns:a16="http://schemas.microsoft.com/office/drawing/2014/main" xmlns="" id="{B258F766-3D38-404D-B22C-9174C5EB79AB}"/>
                    </a:ext>
                  </a:extLst>
                </p:cNvPr>
                <p:cNvSpPr/>
                <p:nvPr/>
              </p:nvSpPr>
              <p:spPr>
                <a:xfrm>
                  <a:off x="7954899" y="1248555"/>
                  <a:ext cx="31196" cy="35351"/>
                </a:xfrm>
                <a:custGeom>
                  <a:avLst/>
                  <a:gdLst>
                    <a:gd name="connsiteX0" fmla="*/ 28924 w 31196"/>
                    <a:gd name="connsiteY0" fmla="*/ 16069 h 35351"/>
                    <a:gd name="connsiteX1" fmla="*/ 24103 w 31196"/>
                    <a:gd name="connsiteY1" fmla="*/ 6428 h 35351"/>
                    <a:gd name="connsiteX2" fmla="*/ 20889 w 31196"/>
                    <a:gd name="connsiteY2" fmla="*/ 3214 h 35351"/>
                    <a:gd name="connsiteX3" fmla="*/ 16069 w 31196"/>
                    <a:gd name="connsiteY3" fmla="*/ 0 h 35351"/>
                    <a:gd name="connsiteX4" fmla="*/ 11248 w 31196"/>
                    <a:gd name="connsiteY4" fmla="*/ 0 h 35351"/>
                    <a:gd name="connsiteX5" fmla="*/ 6427 w 31196"/>
                    <a:gd name="connsiteY5" fmla="*/ 1607 h 35351"/>
                    <a:gd name="connsiteX6" fmla="*/ 3214 w 31196"/>
                    <a:gd name="connsiteY6" fmla="*/ 3214 h 35351"/>
                    <a:gd name="connsiteX7" fmla="*/ 0 w 31196"/>
                    <a:gd name="connsiteY7" fmla="*/ 9641 h 35351"/>
                    <a:gd name="connsiteX8" fmla="*/ 0 w 31196"/>
                    <a:gd name="connsiteY8" fmla="*/ 12855 h 35351"/>
                    <a:gd name="connsiteX9" fmla="*/ 1607 w 31196"/>
                    <a:gd name="connsiteY9" fmla="*/ 19283 h 35351"/>
                    <a:gd name="connsiteX10" fmla="*/ 6427 w 31196"/>
                    <a:gd name="connsiteY10" fmla="*/ 28924 h 35351"/>
                    <a:gd name="connsiteX11" fmla="*/ 9641 w 31196"/>
                    <a:gd name="connsiteY11" fmla="*/ 32138 h 35351"/>
                    <a:gd name="connsiteX12" fmla="*/ 14462 w 31196"/>
                    <a:gd name="connsiteY12" fmla="*/ 35352 h 35351"/>
                    <a:gd name="connsiteX13" fmla="*/ 19283 w 31196"/>
                    <a:gd name="connsiteY13" fmla="*/ 35352 h 35351"/>
                    <a:gd name="connsiteX14" fmla="*/ 24103 w 31196"/>
                    <a:gd name="connsiteY14" fmla="*/ 33745 h 35351"/>
                    <a:gd name="connsiteX15" fmla="*/ 27317 w 31196"/>
                    <a:gd name="connsiteY15" fmla="*/ 32138 h 35351"/>
                    <a:gd name="connsiteX16" fmla="*/ 30531 w 31196"/>
                    <a:gd name="connsiteY16" fmla="*/ 25710 h 35351"/>
                    <a:gd name="connsiteX17" fmla="*/ 30531 w 31196"/>
                    <a:gd name="connsiteY17" fmla="*/ 22497 h 35351"/>
                    <a:gd name="connsiteX18" fmla="*/ 28924 w 31196"/>
                    <a:gd name="connsiteY18" fmla="*/ 16069 h 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 h="35351">
                      <a:moveTo>
                        <a:pt x="28924" y="16069"/>
                      </a:moveTo>
                      <a:cubicBezTo>
                        <a:pt x="27317" y="12855"/>
                        <a:pt x="25710" y="9641"/>
                        <a:pt x="24103" y="6428"/>
                      </a:cubicBezTo>
                      <a:cubicBezTo>
                        <a:pt x="22496" y="4821"/>
                        <a:pt x="22496" y="3214"/>
                        <a:pt x="20889" y="3214"/>
                      </a:cubicBezTo>
                      <a:cubicBezTo>
                        <a:pt x="19283" y="1607"/>
                        <a:pt x="17676" y="1607"/>
                        <a:pt x="16069" y="0"/>
                      </a:cubicBezTo>
                      <a:cubicBezTo>
                        <a:pt x="14462" y="0"/>
                        <a:pt x="12855" y="0"/>
                        <a:pt x="11248" y="0"/>
                      </a:cubicBezTo>
                      <a:cubicBezTo>
                        <a:pt x="9641" y="0"/>
                        <a:pt x="8034" y="0"/>
                        <a:pt x="6427" y="1607"/>
                      </a:cubicBezTo>
                      <a:cubicBezTo>
                        <a:pt x="4820" y="1607"/>
                        <a:pt x="4820" y="3214"/>
                        <a:pt x="3214" y="3214"/>
                      </a:cubicBezTo>
                      <a:cubicBezTo>
                        <a:pt x="1607" y="4821"/>
                        <a:pt x="0" y="6428"/>
                        <a:pt x="0" y="9641"/>
                      </a:cubicBezTo>
                      <a:lnTo>
                        <a:pt x="0" y="12855"/>
                      </a:lnTo>
                      <a:cubicBezTo>
                        <a:pt x="0" y="16069"/>
                        <a:pt x="0" y="17676"/>
                        <a:pt x="1607" y="19283"/>
                      </a:cubicBezTo>
                      <a:cubicBezTo>
                        <a:pt x="3214" y="22497"/>
                        <a:pt x="4820" y="25710"/>
                        <a:pt x="6427" y="28924"/>
                      </a:cubicBezTo>
                      <a:cubicBezTo>
                        <a:pt x="8034" y="30531"/>
                        <a:pt x="8034" y="32138"/>
                        <a:pt x="9641" y="32138"/>
                      </a:cubicBezTo>
                      <a:cubicBezTo>
                        <a:pt x="11248" y="33745"/>
                        <a:pt x="12855" y="33745"/>
                        <a:pt x="14462" y="35352"/>
                      </a:cubicBezTo>
                      <a:cubicBezTo>
                        <a:pt x="16069" y="35352"/>
                        <a:pt x="17676" y="35352"/>
                        <a:pt x="19283" y="35352"/>
                      </a:cubicBezTo>
                      <a:cubicBezTo>
                        <a:pt x="20889" y="35352"/>
                        <a:pt x="22496" y="35352"/>
                        <a:pt x="24103" y="33745"/>
                      </a:cubicBezTo>
                      <a:lnTo>
                        <a:pt x="27317" y="32138"/>
                      </a:lnTo>
                      <a:cubicBezTo>
                        <a:pt x="28924" y="30531"/>
                        <a:pt x="30531" y="28924"/>
                        <a:pt x="30531" y="25710"/>
                      </a:cubicBezTo>
                      <a:cubicBezTo>
                        <a:pt x="30531" y="24103"/>
                        <a:pt x="30531" y="22497"/>
                        <a:pt x="30531" y="22497"/>
                      </a:cubicBezTo>
                      <a:cubicBezTo>
                        <a:pt x="32138" y="20890"/>
                        <a:pt x="30531" y="19283"/>
                        <a:pt x="28924" y="16069"/>
                      </a:cubicBezTo>
                      <a:close/>
                    </a:path>
                  </a:pathLst>
                </a:custGeom>
                <a:solidFill>
                  <a:srgbClr val="7FC97E"/>
                </a:solidFill>
                <a:ln w="16064" cap="flat">
                  <a:noFill/>
                  <a:prstDash val="solid"/>
                  <a:miter/>
                </a:ln>
              </p:spPr>
              <p:txBody>
                <a:bodyPr rtlCol="0" anchor="ctr"/>
                <a:lstStyle/>
                <a:p>
                  <a:endParaRPr lang="en-US"/>
                </a:p>
              </p:txBody>
            </p:sp>
            <p:sp>
              <p:nvSpPr>
                <p:cNvPr id="235" name="รูปแบบอิสระ: รูปร่าง 234">
                  <a:extLst>
                    <a:ext uri="{FF2B5EF4-FFF2-40B4-BE49-F238E27FC236}">
                      <a16:creationId xmlns:a16="http://schemas.microsoft.com/office/drawing/2014/main" xmlns="" id="{BEE8B952-056C-49C6-86A3-699D8BFB7E62}"/>
                    </a:ext>
                  </a:extLst>
                </p:cNvPr>
                <p:cNvSpPr/>
                <p:nvPr/>
              </p:nvSpPr>
              <p:spPr>
                <a:xfrm>
                  <a:off x="8068988" y="1325686"/>
                  <a:ext cx="32137" cy="36958"/>
                </a:xfrm>
                <a:custGeom>
                  <a:avLst/>
                  <a:gdLst>
                    <a:gd name="connsiteX0" fmla="*/ 30531 w 32137"/>
                    <a:gd name="connsiteY0" fmla="*/ 17676 h 36958"/>
                    <a:gd name="connsiteX1" fmla="*/ 30531 w 32137"/>
                    <a:gd name="connsiteY1" fmla="*/ 14462 h 36958"/>
                    <a:gd name="connsiteX2" fmla="*/ 28924 w 32137"/>
                    <a:gd name="connsiteY2" fmla="*/ 9641 h 36958"/>
                    <a:gd name="connsiteX3" fmla="*/ 27317 w 32137"/>
                    <a:gd name="connsiteY3" fmla="*/ 8034 h 36958"/>
                    <a:gd name="connsiteX4" fmla="*/ 24103 w 32137"/>
                    <a:gd name="connsiteY4" fmla="*/ 4821 h 36958"/>
                    <a:gd name="connsiteX5" fmla="*/ 16069 w 32137"/>
                    <a:gd name="connsiteY5" fmla="*/ 0 h 36958"/>
                    <a:gd name="connsiteX6" fmla="*/ 11248 w 32137"/>
                    <a:gd name="connsiteY6" fmla="*/ 0 h 36958"/>
                    <a:gd name="connsiteX7" fmla="*/ 6427 w 32137"/>
                    <a:gd name="connsiteY7" fmla="*/ 1607 h 36958"/>
                    <a:gd name="connsiteX8" fmla="*/ 3213 w 32137"/>
                    <a:gd name="connsiteY8" fmla="*/ 4821 h 36958"/>
                    <a:gd name="connsiteX9" fmla="*/ 0 w 32137"/>
                    <a:gd name="connsiteY9" fmla="*/ 9641 h 36958"/>
                    <a:gd name="connsiteX10" fmla="*/ 0 w 32137"/>
                    <a:gd name="connsiteY10" fmla="*/ 12855 h 36958"/>
                    <a:gd name="connsiteX11" fmla="*/ 1607 w 32137"/>
                    <a:gd name="connsiteY11" fmla="*/ 19283 h 36958"/>
                    <a:gd name="connsiteX12" fmla="*/ 3213 w 32137"/>
                    <a:gd name="connsiteY12" fmla="*/ 22497 h 36958"/>
                    <a:gd name="connsiteX13" fmla="*/ 4820 w 32137"/>
                    <a:gd name="connsiteY13" fmla="*/ 24103 h 36958"/>
                    <a:gd name="connsiteX14" fmla="*/ 4820 w 32137"/>
                    <a:gd name="connsiteY14" fmla="*/ 27317 h 36958"/>
                    <a:gd name="connsiteX15" fmla="*/ 8034 w 32137"/>
                    <a:gd name="connsiteY15" fmla="*/ 32138 h 36958"/>
                    <a:gd name="connsiteX16" fmla="*/ 11248 w 32137"/>
                    <a:gd name="connsiteY16" fmla="*/ 35352 h 36958"/>
                    <a:gd name="connsiteX17" fmla="*/ 14462 w 32137"/>
                    <a:gd name="connsiteY17" fmla="*/ 36959 h 36958"/>
                    <a:gd name="connsiteX18" fmla="*/ 22496 w 32137"/>
                    <a:gd name="connsiteY18" fmla="*/ 36959 h 36958"/>
                    <a:gd name="connsiteX19" fmla="*/ 25710 w 32137"/>
                    <a:gd name="connsiteY19" fmla="*/ 35352 h 36958"/>
                    <a:gd name="connsiteX20" fmla="*/ 30531 w 32137"/>
                    <a:gd name="connsiteY20" fmla="*/ 30531 h 36958"/>
                    <a:gd name="connsiteX21" fmla="*/ 32138 w 32137"/>
                    <a:gd name="connsiteY21" fmla="*/ 25710 h 36958"/>
                    <a:gd name="connsiteX22" fmla="*/ 32138 w 32137"/>
                    <a:gd name="connsiteY22" fmla="*/ 20890 h 36958"/>
                    <a:gd name="connsiteX23" fmla="*/ 30531 w 32137"/>
                    <a:gd name="connsiteY23" fmla="*/ 17676 h 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37" h="36958">
                      <a:moveTo>
                        <a:pt x="30531" y="17676"/>
                      </a:moveTo>
                      <a:cubicBezTo>
                        <a:pt x="30531" y="16069"/>
                        <a:pt x="30531" y="16069"/>
                        <a:pt x="30531" y="14462"/>
                      </a:cubicBezTo>
                      <a:cubicBezTo>
                        <a:pt x="30531" y="12855"/>
                        <a:pt x="28924" y="11248"/>
                        <a:pt x="28924" y="9641"/>
                      </a:cubicBezTo>
                      <a:cubicBezTo>
                        <a:pt x="28924" y="9641"/>
                        <a:pt x="28924" y="8034"/>
                        <a:pt x="27317" y="8034"/>
                      </a:cubicBezTo>
                      <a:cubicBezTo>
                        <a:pt x="25710" y="6428"/>
                        <a:pt x="25710" y="4821"/>
                        <a:pt x="24103" y="4821"/>
                      </a:cubicBezTo>
                      <a:cubicBezTo>
                        <a:pt x="20889" y="3214"/>
                        <a:pt x="19282" y="0"/>
                        <a:pt x="16069" y="0"/>
                      </a:cubicBezTo>
                      <a:cubicBezTo>
                        <a:pt x="14462" y="0"/>
                        <a:pt x="12855" y="0"/>
                        <a:pt x="11248" y="0"/>
                      </a:cubicBezTo>
                      <a:cubicBezTo>
                        <a:pt x="9641" y="0"/>
                        <a:pt x="8034" y="0"/>
                        <a:pt x="6427" y="1607"/>
                      </a:cubicBezTo>
                      <a:cubicBezTo>
                        <a:pt x="4820" y="3214"/>
                        <a:pt x="3213" y="3214"/>
                        <a:pt x="3213" y="4821"/>
                      </a:cubicBezTo>
                      <a:cubicBezTo>
                        <a:pt x="1607" y="6428"/>
                        <a:pt x="1607" y="8034"/>
                        <a:pt x="0" y="9641"/>
                      </a:cubicBezTo>
                      <a:cubicBezTo>
                        <a:pt x="0" y="11248"/>
                        <a:pt x="0" y="12855"/>
                        <a:pt x="0" y="12855"/>
                      </a:cubicBezTo>
                      <a:cubicBezTo>
                        <a:pt x="0" y="16069"/>
                        <a:pt x="0" y="17676"/>
                        <a:pt x="1607" y="19283"/>
                      </a:cubicBezTo>
                      <a:cubicBezTo>
                        <a:pt x="1607" y="20890"/>
                        <a:pt x="3213" y="20890"/>
                        <a:pt x="3213" y="22497"/>
                      </a:cubicBezTo>
                      <a:cubicBezTo>
                        <a:pt x="3213" y="22497"/>
                        <a:pt x="3213" y="22497"/>
                        <a:pt x="4820" y="24103"/>
                      </a:cubicBezTo>
                      <a:cubicBezTo>
                        <a:pt x="4820" y="25710"/>
                        <a:pt x="4820" y="25710"/>
                        <a:pt x="4820" y="27317"/>
                      </a:cubicBezTo>
                      <a:cubicBezTo>
                        <a:pt x="4820" y="28924"/>
                        <a:pt x="6427" y="30531"/>
                        <a:pt x="8034" y="32138"/>
                      </a:cubicBezTo>
                      <a:cubicBezTo>
                        <a:pt x="9641" y="33745"/>
                        <a:pt x="9641" y="35352"/>
                        <a:pt x="11248" y="35352"/>
                      </a:cubicBezTo>
                      <a:cubicBezTo>
                        <a:pt x="12855" y="35352"/>
                        <a:pt x="12855" y="36959"/>
                        <a:pt x="14462" y="36959"/>
                      </a:cubicBezTo>
                      <a:cubicBezTo>
                        <a:pt x="17676" y="36959"/>
                        <a:pt x="19282" y="36959"/>
                        <a:pt x="22496" y="36959"/>
                      </a:cubicBezTo>
                      <a:cubicBezTo>
                        <a:pt x="24103" y="36959"/>
                        <a:pt x="24103" y="35352"/>
                        <a:pt x="25710" y="35352"/>
                      </a:cubicBezTo>
                      <a:cubicBezTo>
                        <a:pt x="27317" y="33745"/>
                        <a:pt x="28924" y="32138"/>
                        <a:pt x="30531" y="30531"/>
                      </a:cubicBezTo>
                      <a:cubicBezTo>
                        <a:pt x="30531" y="28924"/>
                        <a:pt x="32138" y="27317"/>
                        <a:pt x="32138" y="25710"/>
                      </a:cubicBezTo>
                      <a:cubicBezTo>
                        <a:pt x="32138" y="24103"/>
                        <a:pt x="32138" y="22497"/>
                        <a:pt x="32138" y="20890"/>
                      </a:cubicBezTo>
                      <a:cubicBezTo>
                        <a:pt x="30531" y="19283"/>
                        <a:pt x="30531" y="19283"/>
                        <a:pt x="30531" y="17676"/>
                      </a:cubicBezTo>
                      <a:close/>
                    </a:path>
                  </a:pathLst>
                </a:custGeom>
                <a:solidFill>
                  <a:srgbClr val="7FC97E"/>
                </a:solidFill>
                <a:ln w="16064" cap="flat">
                  <a:noFill/>
                  <a:prstDash val="solid"/>
                  <a:miter/>
                </a:ln>
              </p:spPr>
              <p:txBody>
                <a:bodyPr rtlCol="0" anchor="ctr"/>
                <a:lstStyle/>
                <a:p>
                  <a:endParaRPr lang="en-US"/>
                </a:p>
              </p:txBody>
            </p:sp>
            <p:sp>
              <p:nvSpPr>
                <p:cNvPr id="236" name="รูปแบบอิสระ: รูปร่าง 235">
                  <a:extLst>
                    <a:ext uri="{FF2B5EF4-FFF2-40B4-BE49-F238E27FC236}">
                      <a16:creationId xmlns:a16="http://schemas.microsoft.com/office/drawing/2014/main" xmlns="" id="{B3269957-1D8F-435C-9A2C-CE2D4F143AF3}"/>
                    </a:ext>
                  </a:extLst>
                </p:cNvPr>
                <p:cNvSpPr/>
                <p:nvPr/>
              </p:nvSpPr>
              <p:spPr>
                <a:xfrm>
                  <a:off x="7824740" y="1334662"/>
                  <a:ext cx="32137" cy="52086"/>
                </a:xfrm>
                <a:custGeom>
                  <a:avLst/>
                  <a:gdLst>
                    <a:gd name="connsiteX0" fmla="*/ 32138 w 32137"/>
                    <a:gd name="connsiteY0" fmla="*/ 23162 h 52086"/>
                    <a:gd name="connsiteX1" fmla="*/ 30531 w 32137"/>
                    <a:gd name="connsiteY1" fmla="*/ 16735 h 52086"/>
                    <a:gd name="connsiteX2" fmla="*/ 25710 w 32137"/>
                    <a:gd name="connsiteY2" fmla="*/ 7093 h 52086"/>
                    <a:gd name="connsiteX3" fmla="*/ 17676 w 32137"/>
                    <a:gd name="connsiteY3" fmla="*/ 666 h 52086"/>
                    <a:gd name="connsiteX4" fmla="*/ 6427 w 32137"/>
                    <a:gd name="connsiteY4" fmla="*/ 2272 h 52086"/>
                    <a:gd name="connsiteX5" fmla="*/ 0 w 32137"/>
                    <a:gd name="connsiteY5" fmla="*/ 10307 h 52086"/>
                    <a:gd name="connsiteX6" fmla="*/ 1607 w 32137"/>
                    <a:gd name="connsiteY6" fmla="*/ 21555 h 52086"/>
                    <a:gd name="connsiteX7" fmla="*/ 3214 w 32137"/>
                    <a:gd name="connsiteY7" fmla="*/ 24769 h 52086"/>
                    <a:gd name="connsiteX8" fmla="*/ 4821 w 32137"/>
                    <a:gd name="connsiteY8" fmla="*/ 29590 h 52086"/>
                    <a:gd name="connsiteX9" fmla="*/ 4821 w 32137"/>
                    <a:gd name="connsiteY9" fmla="*/ 36017 h 52086"/>
                    <a:gd name="connsiteX10" fmla="*/ 6427 w 32137"/>
                    <a:gd name="connsiteY10" fmla="*/ 45659 h 52086"/>
                    <a:gd name="connsiteX11" fmla="*/ 14462 w 32137"/>
                    <a:gd name="connsiteY11" fmla="*/ 52086 h 52086"/>
                    <a:gd name="connsiteX12" fmla="*/ 25710 w 32137"/>
                    <a:gd name="connsiteY12" fmla="*/ 50479 h 52086"/>
                    <a:gd name="connsiteX13" fmla="*/ 32138 w 32137"/>
                    <a:gd name="connsiteY13" fmla="*/ 42445 h 52086"/>
                    <a:gd name="connsiteX14" fmla="*/ 32138 w 32137"/>
                    <a:gd name="connsiteY14" fmla="*/ 2316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37" h="52086">
                      <a:moveTo>
                        <a:pt x="32138" y="23162"/>
                      </a:moveTo>
                      <a:cubicBezTo>
                        <a:pt x="32138" y="21555"/>
                        <a:pt x="30531" y="18341"/>
                        <a:pt x="30531" y="16735"/>
                      </a:cubicBezTo>
                      <a:cubicBezTo>
                        <a:pt x="28924" y="13521"/>
                        <a:pt x="27317" y="10307"/>
                        <a:pt x="25710" y="7093"/>
                      </a:cubicBezTo>
                      <a:cubicBezTo>
                        <a:pt x="24103" y="3879"/>
                        <a:pt x="20890" y="2272"/>
                        <a:pt x="17676" y="666"/>
                      </a:cubicBezTo>
                      <a:cubicBezTo>
                        <a:pt x="14462" y="-941"/>
                        <a:pt x="9641" y="666"/>
                        <a:pt x="6427" y="2272"/>
                      </a:cubicBezTo>
                      <a:cubicBezTo>
                        <a:pt x="3214" y="3879"/>
                        <a:pt x="1607" y="7093"/>
                        <a:pt x="0" y="10307"/>
                      </a:cubicBezTo>
                      <a:cubicBezTo>
                        <a:pt x="0" y="13521"/>
                        <a:pt x="0" y="18341"/>
                        <a:pt x="1607" y="21555"/>
                      </a:cubicBezTo>
                      <a:cubicBezTo>
                        <a:pt x="3214" y="23162"/>
                        <a:pt x="3214" y="24769"/>
                        <a:pt x="3214" y="24769"/>
                      </a:cubicBezTo>
                      <a:cubicBezTo>
                        <a:pt x="3214" y="26376"/>
                        <a:pt x="4821" y="27983"/>
                        <a:pt x="4821" y="29590"/>
                      </a:cubicBezTo>
                      <a:cubicBezTo>
                        <a:pt x="4821" y="31197"/>
                        <a:pt x="4821" y="34410"/>
                        <a:pt x="4821" y="36017"/>
                      </a:cubicBezTo>
                      <a:cubicBezTo>
                        <a:pt x="4821" y="39231"/>
                        <a:pt x="4821" y="42445"/>
                        <a:pt x="6427" y="45659"/>
                      </a:cubicBezTo>
                      <a:cubicBezTo>
                        <a:pt x="8034" y="48872"/>
                        <a:pt x="11248" y="50479"/>
                        <a:pt x="14462" y="52086"/>
                      </a:cubicBezTo>
                      <a:cubicBezTo>
                        <a:pt x="17676" y="52086"/>
                        <a:pt x="22496" y="52086"/>
                        <a:pt x="25710" y="50479"/>
                      </a:cubicBezTo>
                      <a:cubicBezTo>
                        <a:pt x="28924" y="48872"/>
                        <a:pt x="30531" y="45659"/>
                        <a:pt x="32138" y="42445"/>
                      </a:cubicBezTo>
                      <a:cubicBezTo>
                        <a:pt x="32138" y="37624"/>
                        <a:pt x="32138" y="31197"/>
                        <a:pt x="32138" y="23162"/>
                      </a:cubicBezTo>
                      <a:close/>
                    </a:path>
                  </a:pathLst>
                </a:custGeom>
                <a:solidFill>
                  <a:srgbClr val="7FC97E"/>
                </a:solidFill>
                <a:ln w="16064" cap="flat">
                  <a:noFill/>
                  <a:prstDash val="solid"/>
                  <a:miter/>
                </a:ln>
              </p:spPr>
              <p:txBody>
                <a:bodyPr rtlCol="0" anchor="ctr"/>
                <a:lstStyle/>
                <a:p>
                  <a:endParaRPr lang="en-US"/>
                </a:p>
              </p:txBody>
            </p:sp>
            <p:sp>
              <p:nvSpPr>
                <p:cNvPr id="237" name="รูปแบบอิสระ: รูปร่าง 236">
                  <a:extLst>
                    <a:ext uri="{FF2B5EF4-FFF2-40B4-BE49-F238E27FC236}">
                      <a16:creationId xmlns:a16="http://schemas.microsoft.com/office/drawing/2014/main" xmlns="" id="{A93DF437-EEB2-437B-A87C-3C0A56937EBE}"/>
                    </a:ext>
                  </a:extLst>
                </p:cNvPr>
                <p:cNvSpPr/>
                <p:nvPr/>
              </p:nvSpPr>
              <p:spPr>
                <a:xfrm>
                  <a:off x="7654409" y="1444596"/>
                  <a:ext cx="31586" cy="48206"/>
                </a:xfrm>
                <a:custGeom>
                  <a:avLst/>
                  <a:gdLst>
                    <a:gd name="connsiteX0" fmla="*/ 30531 w 31586"/>
                    <a:gd name="connsiteY0" fmla="*/ 30531 h 48206"/>
                    <a:gd name="connsiteX1" fmla="*/ 25710 w 31586"/>
                    <a:gd name="connsiteY1" fmla="*/ 9641 h 48206"/>
                    <a:gd name="connsiteX2" fmla="*/ 19283 w 31586"/>
                    <a:gd name="connsiteY2" fmla="*/ 1607 h 48206"/>
                    <a:gd name="connsiteX3" fmla="*/ 14462 w 31586"/>
                    <a:gd name="connsiteY3" fmla="*/ 0 h 48206"/>
                    <a:gd name="connsiteX4" fmla="*/ 9641 w 31586"/>
                    <a:gd name="connsiteY4" fmla="*/ 0 h 48206"/>
                    <a:gd name="connsiteX5" fmla="*/ 1607 w 31586"/>
                    <a:gd name="connsiteY5" fmla="*/ 6428 h 48206"/>
                    <a:gd name="connsiteX6" fmla="*/ 0 w 31586"/>
                    <a:gd name="connsiteY6" fmla="*/ 17676 h 48206"/>
                    <a:gd name="connsiteX7" fmla="*/ 4821 w 31586"/>
                    <a:gd name="connsiteY7" fmla="*/ 38565 h 48206"/>
                    <a:gd name="connsiteX8" fmla="*/ 11248 w 31586"/>
                    <a:gd name="connsiteY8" fmla="*/ 46600 h 48206"/>
                    <a:gd name="connsiteX9" fmla="*/ 16069 w 31586"/>
                    <a:gd name="connsiteY9" fmla="*/ 48207 h 48206"/>
                    <a:gd name="connsiteX10" fmla="*/ 20890 w 31586"/>
                    <a:gd name="connsiteY10" fmla="*/ 48207 h 48206"/>
                    <a:gd name="connsiteX11" fmla="*/ 28924 w 31586"/>
                    <a:gd name="connsiteY11" fmla="*/ 41779 h 48206"/>
                    <a:gd name="connsiteX12" fmla="*/ 30531 w 31586"/>
                    <a:gd name="connsiteY12" fmla="*/ 30531 h 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86" h="48206">
                      <a:moveTo>
                        <a:pt x="30531" y="30531"/>
                      </a:moveTo>
                      <a:cubicBezTo>
                        <a:pt x="28924" y="24103"/>
                        <a:pt x="27317" y="16069"/>
                        <a:pt x="25710" y="9641"/>
                      </a:cubicBezTo>
                      <a:cubicBezTo>
                        <a:pt x="24103" y="6428"/>
                        <a:pt x="22497" y="3214"/>
                        <a:pt x="19283" y="1607"/>
                      </a:cubicBezTo>
                      <a:cubicBezTo>
                        <a:pt x="17676" y="0"/>
                        <a:pt x="16069" y="0"/>
                        <a:pt x="14462" y="0"/>
                      </a:cubicBezTo>
                      <a:cubicBezTo>
                        <a:pt x="12855" y="0"/>
                        <a:pt x="11248" y="0"/>
                        <a:pt x="9641" y="0"/>
                      </a:cubicBezTo>
                      <a:cubicBezTo>
                        <a:pt x="6428" y="1607"/>
                        <a:pt x="3214" y="3214"/>
                        <a:pt x="1607" y="6428"/>
                      </a:cubicBezTo>
                      <a:cubicBezTo>
                        <a:pt x="0" y="9641"/>
                        <a:pt x="0" y="12855"/>
                        <a:pt x="0" y="17676"/>
                      </a:cubicBezTo>
                      <a:lnTo>
                        <a:pt x="4821" y="38565"/>
                      </a:lnTo>
                      <a:cubicBezTo>
                        <a:pt x="6428" y="41779"/>
                        <a:pt x="8034" y="44993"/>
                        <a:pt x="11248" y="46600"/>
                      </a:cubicBezTo>
                      <a:cubicBezTo>
                        <a:pt x="12855" y="48207"/>
                        <a:pt x="14462" y="48207"/>
                        <a:pt x="16069" y="48207"/>
                      </a:cubicBezTo>
                      <a:cubicBezTo>
                        <a:pt x="17676" y="48207"/>
                        <a:pt x="19283" y="48207"/>
                        <a:pt x="20890" y="48207"/>
                      </a:cubicBezTo>
                      <a:cubicBezTo>
                        <a:pt x="24103" y="46600"/>
                        <a:pt x="27317" y="44993"/>
                        <a:pt x="28924" y="41779"/>
                      </a:cubicBezTo>
                      <a:cubicBezTo>
                        <a:pt x="32138" y="38565"/>
                        <a:pt x="32138" y="33745"/>
                        <a:pt x="30531" y="30531"/>
                      </a:cubicBezTo>
                      <a:close/>
                    </a:path>
                  </a:pathLst>
                </a:custGeom>
                <a:solidFill>
                  <a:srgbClr val="7FC97E"/>
                </a:solidFill>
                <a:ln w="16064" cap="flat">
                  <a:noFill/>
                  <a:prstDash val="solid"/>
                  <a:miter/>
                </a:ln>
              </p:spPr>
              <p:txBody>
                <a:bodyPr rtlCol="0" anchor="ctr"/>
                <a:lstStyle/>
                <a:p>
                  <a:endParaRPr lang="en-US"/>
                </a:p>
              </p:txBody>
            </p:sp>
            <p:sp>
              <p:nvSpPr>
                <p:cNvPr id="238" name="รูปแบบอิสระ: รูปร่าง 237">
                  <a:extLst>
                    <a:ext uri="{FF2B5EF4-FFF2-40B4-BE49-F238E27FC236}">
                      <a16:creationId xmlns:a16="http://schemas.microsoft.com/office/drawing/2014/main" xmlns="" id="{A67D1D6F-2885-46B6-8D5E-D7A9BD5FD11C}"/>
                    </a:ext>
                  </a:extLst>
                </p:cNvPr>
                <p:cNvSpPr/>
                <p:nvPr/>
              </p:nvSpPr>
              <p:spPr>
                <a:xfrm>
                  <a:off x="7395700" y="1396390"/>
                  <a:ext cx="28923" cy="49813"/>
                </a:xfrm>
                <a:custGeom>
                  <a:avLst/>
                  <a:gdLst>
                    <a:gd name="connsiteX0" fmla="*/ 24103 w 28923"/>
                    <a:gd name="connsiteY0" fmla="*/ 4821 h 49813"/>
                    <a:gd name="connsiteX1" fmla="*/ 14462 w 28923"/>
                    <a:gd name="connsiteY1" fmla="*/ 0 h 49813"/>
                    <a:gd name="connsiteX2" fmla="*/ 4820 w 28923"/>
                    <a:gd name="connsiteY2" fmla="*/ 4821 h 49813"/>
                    <a:gd name="connsiteX3" fmla="*/ 0 w 28923"/>
                    <a:gd name="connsiteY3" fmla="*/ 14462 h 49813"/>
                    <a:gd name="connsiteX4" fmla="*/ 0 w 28923"/>
                    <a:gd name="connsiteY4" fmla="*/ 35352 h 49813"/>
                    <a:gd name="connsiteX5" fmla="*/ 4820 w 28923"/>
                    <a:gd name="connsiteY5" fmla="*/ 44993 h 49813"/>
                    <a:gd name="connsiteX6" fmla="*/ 14462 w 28923"/>
                    <a:gd name="connsiteY6" fmla="*/ 49814 h 49813"/>
                    <a:gd name="connsiteX7" fmla="*/ 24103 w 28923"/>
                    <a:gd name="connsiteY7" fmla="*/ 44993 h 49813"/>
                    <a:gd name="connsiteX8" fmla="*/ 28924 w 28923"/>
                    <a:gd name="connsiteY8" fmla="*/ 35352 h 49813"/>
                    <a:gd name="connsiteX9" fmla="*/ 28924 w 28923"/>
                    <a:gd name="connsiteY9" fmla="*/ 14462 h 49813"/>
                    <a:gd name="connsiteX10" fmla="*/ 24103 w 28923"/>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49813">
                      <a:moveTo>
                        <a:pt x="24103" y="4821"/>
                      </a:moveTo>
                      <a:cubicBezTo>
                        <a:pt x="22496" y="3214"/>
                        <a:pt x="17675" y="0"/>
                        <a:pt x="14462" y="0"/>
                      </a:cubicBezTo>
                      <a:cubicBezTo>
                        <a:pt x="11248" y="0"/>
                        <a:pt x="6427" y="1607"/>
                        <a:pt x="4820" y="4821"/>
                      </a:cubicBezTo>
                      <a:cubicBezTo>
                        <a:pt x="1607" y="8034"/>
                        <a:pt x="0" y="11248"/>
                        <a:pt x="0" y="14462"/>
                      </a:cubicBezTo>
                      <a:lnTo>
                        <a:pt x="0" y="35352"/>
                      </a:lnTo>
                      <a:cubicBezTo>
                        <a:pt x="0" y="38565"/>
                        <a:pt x="1607" y="41779"/>
                        <a:pt x="4820" y="44993"/>
                      </a:cubicBezTo>
                      <a:cubicBezTo>
                        <a:pt x="6427" y="46600"/>
                        <a:pt x="11248" y="49814"/>
                        <a:pt x="14462" y="49814"/>
                      </a:cubicBezTo>
                      <a:cubicBezTo>
                        <a:pt x="17675" y="49814"/>
                        <a:pt x="22496" y="48207"/>
                        <a:pt x="24103" y="44993"/>
                      </a:cubicBezTo>
                      <a:cubicBezTo>
                        <a:pt x="27317" y="41779"/>
                        <a:pt x="28924" y="38565"/>
                        <a:pt x="28924" y="35352"/>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239" name="รูปแบบอิสระ: รูปร่าง 238">
                  <a:extLst>
                    <a:ext uri="{FF2B5EF4-FFF2-40B4-BE49-F238E27FC236}">
                      <a16:creationId xmlns:a16="http://schemas.microsoft.com/office/drawing/2014/main" xmlns="" id="{180C4985-4A8D-4D5E-B69F-636F51485AD9}"/>
                    </a:ext>
                  </a:extLst>
                </p:cNvPr>
                <p:cNvSpPr/>
                <p:nvPr/>
              </p:nvSpPr>
              <p:spPr>
                <a:xfrm>
                  <a:off x="7323390" y="1553199"/>
                  <a:ext cx="33744" cy="64000"/>
                </a:xfrm>
                <a:custGeom>
                  <a:avLst/>
                  <a:gdLst>
                    <a:gd name="connsiteX0" fmla="*/ 27317 w 33744"/>
                    <a:gd name="connsiteY0" fmla="*/ 32803 h 64000"/>
                    <a:gd name="connsiteX1" fmla="*/ 32138 w 33744"/>
                    <a:gd name="connsiteY1" fmla="*/ 18342 h 64000"/>
                    <a:gd name="connsiteX2" fmla="*/ 32138 w 33744"/>
                    <a:gd name="connsiteY2" fmla="*/ 19948 h 64000"/>
                    <a:gd name="connsiteX3" fmla="*/ 33744 w 33744"/>
                    <a:gd name="connsiteY3" fmla="*/ 10307 h 64000"/>
                    <a:gd name="connsiteX4" fmla="*/ 27317 w 33744"/>
                    <a:gd name="connsiteY4" fmla="*/ 2273 h 64000"/>
                    <a:gd name="connsiteX5" fmla="*/ 16069 w 33744"/>
                    <a:gd name="connsiteY5" fmla="*/ 666 h 64000"/>
                    <a:gd name="connsiteX6" fmla="*/ 8034 w 33744"/>
                    <a:gd name="connsiteY6" fmla="*/ 7093 h 64000"/>
                    <a:gd name="connsiteX7" fmla="*/ 1607 w 33744"/>
                    <a:gd name="connsiteY7" fmla="*/ 27983 h 64000"/>
                    <a:gd name="connsiteX8" fmla="*/ 0 w 33744"/>
                    <a:gd name="connsiteY8" fmla="*/ 40838 h 64000"/>
                    <a:gd name="connsiteX9" fmla="*/ 1607 w 33744"/>
                    <a:gd name="connsiteY9" fmla="*/ 53693 h 64000"/>
                    <a:gd name="connsiteX10" fmla="*/ 8034 w 33744"/>
                    <a:gd name="connsiteY10" fmla="*/ 61728 h 64000"/>
                    <a:gd name="connsiteX11" fmla="*/ 19282 w 33744"/>
                    <a:gd name="connsiteY11" fmla="*/ 63334 h 64000"/>
                    <a:gd name="connsiteX12" fmla="*/ 27317 w 33744"/>
                    <a:gd name="connsiteY12" fmla="*/ 56907 h 64000"/>
                    <a:gd name="connsiteX13" fmla="*/ 28924 w 33744"/>
                    <a:gd name="connsiteY13" fmla="*/ 53693 h 64000"/>
                    <a:gd name="connsiteX14" fmla="*/ 28924 w 33744"/>
                    <a:gd name="connsiteY14" fmla="*/ 48872 h 64000"/>
                    <a:gd name="connsiteX15" fmla="*/ 27317 w 33744"/>
                    <a:gd name="connsiteY15" fmla="*/ 32803 h 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44" h="64000">
                      <a:moveTo>
                        <a:pt x="27317" y="32803"/>
                      </a:moveTo>
                      <a:cubicBezTo>
                        <a:pt x="28924" y="27983"/>
                        <a:pt x="28924" y="23162"/>
                        <a:pt x="32138" y="18342"/>
                      </a:cubicBezTo>
                      <a:cubicBezTo>
                        <a:pt x="32138" y="18342"/>
                        <a:pt x="32138" y="19948"/>
                        <a:pt x="32138" y="19948"/>
                      </a:cubicBezTo>
                      <a:cubicBezTo>
                        <a:pt x="33744" y="16735"/>
                        <a:pt x="33744" y="13521"/>
                        <a:pt x="33744" y="10307"/>
                      </a:cubicBezTo>
                      <a:cubicBezTo>
                        <a:pt x="32138" y="7093"/>
                        <a:pt x="30531" y="3879"/>
                        <a:pt x="27317" y="2273"/>
                      </a:cubicBezTo>
                      <a:cubicBezTo>
                        <a:pt x="24103" y="666"/>
                        <a:pt x="20889" y="-941"/>
                        <a:pt x="16069" y="666"/>
                      </a:cubicBezTo>
                      <a:cubicBezTo>
                        <a:pt x="12855" y="2273"/>
                        <a:pt x="9641" y="3879"/>
                        <a:pt x="8034" y="7093"/>
                      </a:cubicBezTo>
                      <a:cubicBezTo>
                        <a:pt x="4820" y="13521"/>
                        <a:pt x="3213" y="21555"/>
                        <a:pt x="1607" y="27983"/>
                      </a:cubicBezTo>
                      <a:cubicBezTo>
                        <a:pt x="1607" y="32803"/>
                        <a:pt x="0" y="36017"/>
                        <a:pt x="0" y="40838"/>
                      </a:cubicBezTo>
                      <a:cubicBezTo>
                        <a:pt x="0" y="45659"/>
                        <a:pt x="0" y="48872"/>
                        <a:pt x="1607" y="53693"/>
                      </a:cubicBezTo>
                      <a:cubicBezTo>
                        <a:pt x="1607" y="56907"/>
                        <a:pt x="4820" y="60121"/>
                        <a:pt x="8034" y="61728"/>
                      </a:cubicBezTo>
                      <a:cubicBezTo>
                        <a:pt x="11248" y="63334"/>
                        <a:pt x="16069" y="64941"/>
                        <a:pt x="19282" y="63334"/>
                      </a:cubicBezTo>
                      <a:cubicBezTo>
                        <a:pt x="22496" y="61728"/>
                        <a:pt x="25710" y="60121"/>
                        <a:pt x="27317" y="56907"/>
                      </a:cubicBezTo>
                      <a:cubicBezTo>
                        <a:pt x="27317" y="55300"/>
                        <a:pt x="28924" y="55300"/>
                        <a:pt x="28924" y="53693"/>
                      </a:cubicBezTo>
                      <a:cubicBezTo>
                        <a:pt x="28924" y="52086"/>
                        <a:pt x="28924" y="50479"/>
                        <a:pt x="28924" y="48872"/>
                      </a:cubicBezTo>
                      <a:cubicBezTo>
                        <a:pt x="27317" y="42445"/>
                        <a:pt x="27317" y="37624"/>
                        <a:pt x="27317" y="32803"/>
                      </a:cubicBezTo>
                      <a:close/>
                    </a:path>
                  </a:pathLst>
                </a:custGeom>
                <a:solidFill>
                  <a:srgbClr val="7FC97E"/>
                </a:solidFill>
                <a:ln w="16064" cap="flat">
                  <a:noFill/>
                  <a:prstDash val="solid"/>
                  <a:miter/>
                </a:ln>
              </p:spPr>
              <p:txBody>
                <a:bodyPr rtlCol="0" anchor="ctr"/>
                <a:lstStyle/>
                <a:p>
                  <a:endParaRPr lang="en-US"/>
                </a:p>
              </p:txBody>
            </p:sp>
            <p:sp>
              <p:nvSpPr>
                <p:cNvPr id="240" name="รูปแบบอิสระ: รูปร่าง 239">
                  <a:extLst>
                    <a:ext uri="{FF2B5EF4-FFF2-40B4-BE49-F238E27FC236}">
                      <a16:creationId xmlns:a16="http://schemas.microsoft.com/office/drawing/2014/main" xmlns="" id="{AC436808-16D6-446D-8340-AEAB7897C3CC}"/>
                    </a:ext>
                  </a:extLst>
                </p:cNvPr>
                <p:cNvSpPr/>
                <p:nvPr/>
              </p:nvSpPr>
              <p:spPr>
                <a:xfrm>
                  <a:off x="7524251" y="1536189"/>
                  <a:ext cx="28923" cy="59455"/>
                </a:xfrm>
                <a:custGeom>
                  <a:avLst/>
                  <a:gdLst>
                    <a:gd name="connsiteX0" fmla="*/ 24103 w 28923"/>
                    <a:gd name="connsiteY0" fmla="*/ 4821 h 59455"/>
                    <a:gd name="connsiteX1" fmla="*/ 14462 w 28923"/>
                    <a:gd name="connsiteY1" fmla="*/ 0 h 59455"/>
                    <a:gd name="connsiteX2" fmla="*/ 0 w 28923"/>
                    <a:gd name="connsiteY2" fmla="*/ 14462 h 59455"/>
                    <a:gd name="connsiteX3" fmla="*/ 0 w 28923"/>
                    <a:gd name="connsiteY3" fmla="*/ 44993 h 59455"/>
                    <a:gd name="connsiteX4" fmla="*/ 4820 w 28923"/>
                    <a:gd name="connsiteY4" fmla="*/ 54634 h 59455"/>
                    <a:gd name="connsiteX5" fmla="*/ 14462 w 28923"/>
                    <a:gd name="connsiteY5" fmla="*/ 59455 h 59455"/>
                    <a:gd name="connsiteX6" fmla="*/ 28924 w 28923"/>
                    <a:gd name="connsiteY6" fmla="*/ 44993 h 59455"/>
                    <a:gd name="connsiteX7" fmla="*/ 28924 w 28923"/>
                    <a:gd name="connsiteY7" fmla="*/ 14462 h 59455"/>
                    <a:gd name="connsiteX8" fmla="*/ 24103 w 28923"/>
                    <a:gd name="connsiteY8" fmla="*/ 4821 h 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3" h="59455">
                      <a:moveTo>
                        <a:pt x="24103" y="4821"/>
                      </a:moveTo>
                      <a:cubicBezTo>
                        <a:pt x="22496" y="3214"/>
                        <a:pt x="17675" y="0"/>
                        <a:pt x="14462" y="0"/>
                      </a:cubicBezTo>
                      <a:cubicBezTo>
                        <a:pt x="6427" y="0"/>
                        <a:pt x="0" y="6428"/>
                        <a:pt x="0" y="14462"/>
                      </a:cubicBezTo>
                      <a:lnTo>
                        <a:pt x="0" y="44993"/>
                      </a:lnTo>
                      <a:cubicBezTo>
                        <a:pt x="0" y="48207"/>
                        <a:pt x="1607" y="51421"/>
                        <a:pt x="4820" y="54634"/>
                      </a:cubicBezTo>
                      <a:cubicBezTo>
                        <a:pt x="6427" y="56241"/>
                        <a:pt x="11248" y="59455"/>
                        <a:pt x="14462" y="59455"/>
                      </a:cubicBezTo>
                      <a:cubicBezTo>
                        <a:pt x="22496" y="59455"/>
                        <a:pt x="28924" y="53028"/>
                        <a:pt x="28924" y="44993"/>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241" name="รูปแบบอิสระ: รูปร่าง 240">
                  <a:extLst>
                    <a:ext uri="{FF2B5EF4-FFF2-40B4-BE49-F238E27FC236}">
                      <a16:creationId xmlns:a16="http://schemas.microsoft.com/office/drawing/2014/main" xmlns="" id="{2B853842-2743-404C-8F31-A4350EAE17C0}"/>
                    </a:ext>
                  </a:extLst>
                </p:cNvPr>
                <p:cNvSpPr/>
                <p:nvPr/>
              </p:nvSpPr>
              <p:spPr>
                <a:xfrm>
                  <a:off x="7813492" y="1515300"/>
                  <a:ext cx="28923" cy="44992"/>
                </a:xfrm>
                <a:custGeom>
                  <a:avLst/>
                  <a:gdLst>
                    <a:gd name="connsiteX0" fmla="*/ 27317 w 28923"/>
                    <a:gd name="connsiteY0" fmla="*/ 9641 h 44992"/>
                    <a:gd name="connsiteX1" fmla="*/ 24103 w 28923"/>
                    <a:gd name="connsiteY1" fmla="*/ 4821 h 44992"/>
                    <a:gd name="connsiteX2" fmla="*/ 19282 w 28923"/>
                    <a:gd name="connsiteY2" fmla="*/ 1607 h 44992"/>
                    <a:gd name="connsiteX3" fmla="*/ 14462 w 28923"/>
                    <a:gd name="connsiteY3" fmla="*/ 0 h 44992"/>
                    <a:gd name="connsiteX4" fmla="*/ 4820 w 28923"/>
                    <a:gd name="connsiteY4" fmla="*/ 4821 h 44992"/>
                    <a:gd name="connsiteX5" fmla="*/ 0 w 28923"/>
                    <a:gd name="connsiteY5" fmla="*/ 14462 h 44992"/>
                    <a:gd name="connsiteX6" fmla="*/ 0 w 28923"/>
                    <a:gd name="connsiteY6" fmla="*/ 30531 h 44992"/>
                    <a:gd name="connsiteX7" fmla="*/ 1607 w 28923"/>
                    <a:gd name="connsiteY7" fmla="*/ 35352 h 44992"/>
                    <a:gd name="connsiteX8" fmla="*/ 4820 w 28923"/>
                    <a:gd name="connsiteY8" fmla="*/ 40172 h 44992"/>
                    <a:gd name="connsiteX9" fmla="*/ 9641 w 28923"/>
                    <a:gd name="connsiteY9" fmla="*/ 43386 h 44992"/>
                    <a:gd name="connsiteX10" fmla="*/ 14462 w 28923"/>
                    <a:gd name="connsiteY10" fmla="*/ 44993 h 44992"/>
                    <a:gd name="connsiteX11" fmla="*/ 24103 w 28923"/>
                    <a:gd name="connsiteY11" fmla="*/ 40172 h 44992"/>
                    <a:gd name="connsiteX12" fmla="*/ 28924 w 28923"/>
                    <a:gd name="connsiteY12" fmla="*/ 30531 h 44992"/>
                    <a:gd name="connsiteX13" fmla="*/ 28924 w 28923"/>
                    <a:gd name="connsiteY13" fmla="*/ 14462 h 44992"/>
                    <a:gd name="connsiteX14" fmla="*/ 27317 w 28923"/>
                    <a:gd name="connsiteY14" fmla="*/ 9641 h 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23" h="44992">
                      <a:moveTo>
                        <a:pt x="27317" y="9641"/>
                      </a:moveTo>
                      <a:cubicBezTo>
                        <a:pt x="27317" y="8034"/>
                        <a:pt x="25710" y="6427"/>
                        <a:pt x="24103" y="4821"/>
                      </a:cubicBezTo>
                      <a:cubicBezTo>
                        <a:pt x="22496" y="3214"/>
                        <a:pt x="20889" y="3214"/>
                        <a:pt x="19282" y="1607"/>
                      </a:cubicBezTo>
                      <a:cubicBezTo>
                        <a:pt x="17675" y="0"/>
                        <a:pt x="16069" y="0"/>
                        <a:pt x="14462" y="0"/>
                      </a:cubicBezTo>
                      <a:cubicBezTo>
                        <a:pt x="11248" y="0"/>
                        <a:pt x="6427" y="1607"/>
                        <a:pt x="4820" y="4821"/>
                      </a:cubicBezTo>
                      <a:cubicBezTo>
                        <a:pt x="1607" y="8034"/>
                        <a:pt x="0" y="11248"/>
                        <a:pt x="0" y="14462"/>
                      </a:cubicBezTo>
                      <a:lnTo>
                        <a:pt x="0" y="30531"/>
                      </a:lnTo>
                      <a:cubicBezTo>
                        <a:pt x="0" y="32138"/>
                        <a:pt x="0" y="33745"/>
                        <a:pt x="1607" y="35352"/>
                      </a:cubicBezTo>
                      <a:cubicBezTo>
                        <a:pt x="1607" y="36958"/>
                        <a:pt x="3213" y="38565"/>
                        <a:pt x="4820" y="40172"/>
                      </a:cubicBezTo>
                      <a:cubicBezTo>
                        <a:pt x="6427" y="41779"/>
                        <a:pt x="8034" y="41779"/>
                        <a:pt x="9641" y="43386"/>
                      </a:cubicBezTo>
                      <a:cubicBezTo>
                        <a:pt x="11248" y="44993"/>
                        <a:pt x="12855" y="44993"/>
                        <a:pt x="14462" y="44993"/>
                      </a:cubicBezTo>
                      <a:cubicBezTo>
                        <a:pt x="17675" y="44993"/>
                        <a:pt x="22496" y="43386"/>
                        <a:pt x="24103" y="40172"/>
                      </a:cubicBezTo>
                      <a:cubicBezTo>
                        <a:pt x="27317" y="36958"/>
                        <a:pt x="28924" y="33745"/>
                        <a:pt x="28924" y="30531"/>
                      </a:cubicBezTo>
                      <a:lnTo>
                        <a:pt x="28924" y="14462"/>
                      </a:lnTo>
                      <a:cubicBezTo>
                        <a:pt x="27317" y="12855"/>
                        <a:pt x="27317" y="11248"/>
                        <a:pt x="27317" y="9641"/>
                      </a:cubicBezTo>
                      <a:close/>
                    </a:path>
                  </a:pathLst>
                </a:custGeom>
                <a:solidFill>
                  <a:srgbClr val="7FC97E"/>
                </a:solidFill>
                <a:ln w="16064" cap="flat">
                  <a:noFill/>
                  <a:prstDash val="solid"/>
                  <a:miter/>
                </a:ln>
              </p:spPr>
              <p:txBody>
                <a:bodyPr rtlCol="0" anchor="ctr"/>
                <a:lstStyle/>
                <a:p>
                  <a:endParaRPr lang="en-US"/>
                </a:p>
              </p:txBody>
            </p:sp>
            <p:sp>
              <p:nvSpPr>
                <p:cNvPr id="242" name="รูปแบบอิสระ: รูปร่าง 241">
                  <a:extLst>
                    <a:ext uri="{FF2B5EF4-FFF2-40B4-BE49-F238E27FC236}">
                      <a16:creationId xmlns:a16="http://schemas.microsoft.com/office/drawing/2014/main" xmlns="" id="{559F5067-C407-48DF-8381-3A373AC99DB4}"/>
                    </a:ext>
                  </a:extLst>
                </p:cNvPr>
                <p:cNvSpPr/>
                <p:nvPr/>
              </p:nvSpPr>
              <p:spPr>
                <a:xfrm>
                  <a:off x="7983822" y="1433348"/>
                  <a:ext cx="28924" cy="49813"/>
                </a:xfrm>
                <a:custGeom>
                  <a:avLst/>
                  <a:gdLst>
                    <a:gd name="connsiteX0" fmla="*/ 24103 w 28924"/>
                    <a:gd name="connsiteY0" fmla="*/ 4821 h 49813"/>
                    <a:gd name="connsiteX1" fmla="*/ 14462 w 28924"/>
                    <a:gd name="connsiteY1" fmla="*/ 0 h 49813"/>
                    <a:gd name="connsiteX2" fmla="*/ 4821 w 28924"/>
                    <a:gd name="connsiteY2" fmla="*/ 4821 h 49813"/>
                    <a:gd name="connsiteX3" fmla="*/ 0 w 28924"/>
                    <a:gd name="connsiteY3" fmla="*/ 14462 h 49813"/>
                    <a:gd name="connsiteX4" fmla="*/ 0 w 28924"/>
                    <a:gd name="connsiteY4" fmla="*/ 35352 h 49813"/>
                    <a:gd name="connsiteX5" fmla="*/ 4821 w 28924"/>
                    <a:gd name="connsiteY5" fmla="*/ 44993 h 49813"/>
                    <a:gd name="connsiteX6" fmla="*/ 14462 w 28924"/>
                    <a:gd name="connsiteY6" fmla="*/ 49814 h 49813"/>
                    <a:gd name="connsiteX7" fmla="*/ 24103 w 28924"/>
                    <a:gd name="connsiteY7" fmla="*/ 44993 h 49813"/>
                    <a:gd name="connsiteX8" fmla="*/ 28924 w 28924"/>
                    <a:gd name="connsiteY8" fmla="*/ 35352 h 49813"/>
                    <a:gd name="connsiteX9" fmla="*/ 28924 w 28924"/>
                    <a:gd name="connsiteY9" fmla="*/ 14462 h 49813"/>
                    <a:gd name="connsiteX10" fmla="*/ 24103 w 28924"/>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49813">
                      <a:moveTo>
                        <a:pt x="24103" y="4821"/>
                      </a:moveTo>
                      <a:cubicBezTo>
                        <a:pt x="22497" y="3214"/>
                        <a:pt x="17676" y="0"/>
                        <a:pt x="14462" y="0"/>
                      </a:cubicBezTo>
                      <a:cubicBezTo>
                        <a:pt x="11248" y="0"/>
                        <a:pt x="6428" y="1607"/>
                        <a:pt x="4821" y="4821"/>
                      </a:cubicBezTo>
                      <a:cubicBezTo>
                        <a:pt x="1607" y="8034"/>
                        <a:pt x="0" y="11248"/>
                        <a:pt x="0" y="14462"/>
                      </a:cubicBezTo>
                      <a:lnTo>
                        <a:pt x="0" y="35352"/>
                      </a:lnTo>
                      <a:cubicBezTo>
                        <a:pt x="0" y="38565"/>
                        <a:pt x="1607" y="41779"/>
                        <a:pt x="4821" y="44993"/>
                      </a:cubicBezTo>
                      <a:cubicBezTo>
                        <a:pt x="6428" y="46600"/>
                        <a:pt x="11248" y="49814"/>
                        <a:pt x="14462" y="49814"/>
                      </a:cubicBezTo>
                      <a:cubicBezTo>
                        <a:pt x="17676" y="49814"/>
                        <a:pt x="22497" y="48207"/>
                        <a:pt x="24103" y="44993"/>
                      </a:cubicBezTo>
                      <a:cubicBezTo>
                        <a:pt x="27317" y="41779"/>
                        <a:pt x="28924" y="38565"/>
                        <a:pt x="28924" y="35352"/>
                      </a:cubicBezTo>
                      <a:lnTo>
                        <a:pt x="28924" y="14462"/>
                      </a:lnTo>
                      <a:cubicBezTo>
                        <a:pt x="27317" y="11248"/>
                        <a:pt x="25710" y="6428"/>
                        <a:pt x="24103" y="4821"/>
                      </a:cubicBezTo>
                      <a:close/>
                    </a:path>
                  </a:pathLst>
                </a:custGeom>
                <a:solidFill>
                  <a:srgbClr val="7FC97E"/>
                </a:solidFill>
                <a:ln w="16064" cap="flat">
                  <a:noFill/>
                  <a:prstDash val="solid"/>
                  <a:miter/>
                </a:ln>
              </p:spPr>
              <p:txBody>
                <a:bodyPr rtlCol="0" anchor="ctr"/>
                <a:lstStyle/>
                <a:p>
                  <a:endParaRPr lang="en-US"/>
                </a:p>
              </p:txBody>
            </p:sp>
            <p:sp>
              <p:nvSpPr>
                <p:cNvPr id="243" name="รูปแบบอิสระ: รูปร่าง 242">
                  <a:extLst>
                    <a:ext uri="{FF2B5EF4-FFF2-40B4-BE49-F238E27FC236}">
                      <a16:creationId xmlns:a16="http://schemas.microsoft.com/office/drawing/2014/main" xmlns="" id="{92E1C581-9C16-4AD5-8C4A-24FB49D7A634}"/>
                    </a:ext>
                  </a:extLst>
                </p:cNvPr>
                <p:cNvSpPr/>
                <p:nvPr/>
              </p:nvSpPr>
              <p:spPr>
                <a:xfrm>
                  <a:off x="8060954" y="1574089"/>
                  <a:ext cx="33744" cy="64000"/>
                </a:xfrm>
                <a:custGeom>
                  <a:avLst/>
                  <a:gdLst>
                    <a:gd name="connsiteX0" fmla="*/ 33745 w 33744"/>
                    <a:gd name="connsiteY0" fmla="*/ 45659 h 64000"/>
                    <a:gd name="connsiteX1" fmla="*/ 27317 w 33744"/>
                    <a:gd name="connsiteY1" fmla="*/ 10307 h 64000"/>
                    <a:gd name="connsiteX2" fmla="*/ 20889 w 33744"/>
                    <a:gd name="connsiteY2" fmla="*/ 2272 h 64000"/>
                    <a:gd name="connsiteX3" fmla="*/ 9641 w 33744"/>
                    <a:gd name="connsiteY3" fmla="*/ 666 h 64000"/>
                    <a:gd name="connsiteX4" fmla="*/ 1607 w 33744"/>
                    <a:gd name="connsiteY4" fmla="*/ 7093 h 64000"/>
                    <a:gd name="connsiteX5" fmla="*/ 0 w 33744"/>
                    <a:gd name="connsiteY5" fmla="*/ 10307 h 64000"/>
                    <a:gd name="connsiteX6" fmla="*/ 0 w 33744"/>
                    <a:gd name="connsiteY6" fmla="*/ 18341 h 64000"/>
                    <a:gd name="connsiteX7" fmla="*/ 6427 w 33744"/>
                    <a:gd name="connsiteY7" fmla="*/ 53693 h 64000"/>
                    <a:gd name="connsiteX8" fmla="*/ 12855 w 33744"/>
                    <a:gd name="connsiteY8" fmla="*/ 61728 h 64000"/>
                    <a:gd name="connsiteX9" fmla="*/ 24103 w 33744"/>
                    <a:gd name="connsiteY9" fmla="*/ 63334 h 64000"/>
                    <a:gd name="connsiteX10" fmla="*/ 32138 w 33744"/>
                    <a:gd name="connsiteY10" fmla="*/ 56907 h 64000"/>
                    <a:gd name="connsiteX11" fmla="*/ 33745 w 33744"/>
                    <a:gd name="connsiteY11" fmla="*/ 53693 h 64000"/>
                    <a:gd name="connsiteX12" fmla="*/ 33745 w 33744"/>
                    <a:gd name="connsiteY12" fmla="*/ 45659 h 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44" h="64000">
                      <a:moveTo>
                        <a:pt x="33745" y="45659"/>
                      </a:moveTo>
                      <a:cubicBezTo>
                        <a:pt x="32138" y="34410"/>
                        <a:pt x="30531" y="21555"/>
                        <a:pt x="27317" y="10307"/>
                      </a:cubicBezTo>
                      <a:cubicBezTo>
                        <a:pt x="27317" y="7093"/>
                        <a:pt x="24103" y="3879"/>
                        <a:pt x="20889" y="2272"/>
                      </a:cubicBezTo>
                      <a:cubicBezTo>
                        <a:pt x="17676" y="666"/>
                        <a:pt x="12855" y="-941"/>
                        <a:pt x="9641" y="666"/>
                      </a:cubicBezTo>
                      <a:cubicBezTo>
                        <a:pt x="6427" y="2272"/>
                        <a:pt x="3213" y="3879"/>
                        <a:pt x="1607" y="7093"/>
                      </a:cubicBezTo>
                      <a:cubicBezTo>
                        <a:pt x="1607" y="8700"/>
                        <a:pt x="0" y="8700"/>
                        <a:pt x="0" y="10307"/>
                      </a:cubicBezTo>
                      <a:cubicBezTo>
                        <a:pt x="0" y="13521"/>
                        <a:pt x="0" y="15128"/>
                        <a:pt x="0" y="18341"/>
                      </a:cubicBezTo>
                      <a:lnTo>
                        <a:pt x="6427" y="53693"/>
                      </a:lnTo>
                      <a:cubicBezTo>
                        <a:pt x="6427" y="56907"/>
                        <a:pt x="9641" y="60121"/>
                        <a:pt x="12855" y="61728"/>
                      </a:cubicBezTo>
                      <a:cubicBezTo>
                        <a:pt x="16069" y="63334"/>
                        <a:pt x="20889" y="64941"/>
                        <a:pt x="24103" y="63334"/>
                      </a:cubicBezTo>
                      <a:cubicBezTo>
                        <a:pt x="27317" y="61728"/>
                        <a:pt x="30531" y="60121"/>
                        <a:pt x="32138" y="56907"/>
                      </a:cubicBezTo>
                      <a:cubicBezTo>
                        <a:pt x="32138" y="55300"/>
                        <a:pt x="33745" y="55300"/>
                        <a:pt x="33745" y="53693"/>
                      </a:cubicBezTo>
                      <a:cubicBezTo>
                        <a:pt x="33745" y="50479"/>
                        <a:pt x="33745" y="47266"/>
                        <a:pt x="33745" y="45659"/>
                      </a:cubicBezTo>
                      <a:close/>
                    </a:path>
                  </a:pathLst>
                </a:custGeom>
                <a:solidFill>
                  <a:srgbClr val="7FC97E"/>
                </a:solidFill>
                <a:ln w="16064" cap="flat">
                  <a:noFill/>
                  <a:prstDash val="solid"/>
                  <a:miter/>
                </a:ln>
              </p:spPr>
              <p:txBody>
                <a:bodyPr rtlCol="0" anchor="ctr"/>
                <a:lstStyle/>
                <a:p>
                  <a:endParaRPr lang="en-US"/>
                </a:p>
              </p:txBody>
            </p:sp>
            <p:sp>
              <p:nvSpPr>
                <p:cNvPr id="244" name="รูปแบบอิสระ: รูปร่าง 243">
                  <a:extLst>
                    <a:ext uri="{FF2B5EF4-FFF2-40B4-BE49-F238E27FC236}">
                      <a16:creationId xmlns:a16="http://schemas.microsoft.com/office/drawing/2014/main" xmlns="" id="{9E18CB5F-74E7-432C-B3D9-9D7D204982CB}"/>
                    </a:ext>
                  </a:extLst>
                </p:cNvPr>
                <p:cNvSpPr/>
                <p:nvPr/>
              </p:nvSpPr>
              <p:spPr>
                <a:xfrm>
                  <a:off x="7586920" y="2228095"/>
                  <a:ext cx="33744" cy="64941"/>
                </a:xfrm>
                <a:custGeom>
                  <a:avLst/>
                  <a:gdLst>
                    <a:gd name="connsiteX0" fmla="*/ 32138 w 33744"/>
                    <a:gd name="connsiteY0" fmla="*/ 27983 h 64941"/>
                    <a:gd name="connsiteX1" fmla="*/ 25710 w 33744"/>
                    <a:gd name="connsiteY1" fmla="*/ 7093 h 64941"/>
                    <a:gd name="connsiteX2" fmla="*/ 17676 w 33744"/>
                    <a:gd name="connsiteY2" fmla="*/ 666 h 64941"/>
                    <a:gd name="connsiteX3" fmla="*/ 6427 w 33744"/>
                    <a:gd name="connsiteY3" fmla="*/ 2273 h 64941"/>
                    <a:gd name="connsiteX4" fmla="*/ 0 w 33744"/>
                    <a:gd name="connsiteY4" fmla="*/ 10307 h 64941"/>
                    <a:gd name="connsiteX5" fmla="*/ 0 w 33744"/>
                    <a:gd name="connsiteY5" fmla="*/ 13521 h 64941"/>
                    <a:gd name="connsiteX6" fmla="*/ 1607 w 33744"/>
                    <a:gd name="connsiteY6" fmla="*/ 18341 h 64941"/>
                    <a:gd name="connsiteX7" fmla="*/ 6427 w 33744"/>
                    <a:gd name="connsiteY7" fmla="*/ 34410 h 64941"/>
                    <a:gd name="connsiteX8" fmla="*/ 6427 w 33744"/>
                    <a:gd name="connsiteY8" fmla="*/ 50479 h 64941"/>
                    <a:gd name="connsiteX9" fmla="*/ 11248 w 33744"/>
                    <a:gd name="connsiteY9" fmla="*/ 60121 h 64941"/>
                    <a:gd name="connsiteX10" fmla="*/ 20889 w 33744"/>
                    <a:gd name="connsiteY10" fmla="*/ 64941 h 64941"/>
                    <a:gd name="connsiteX11" fmla="*/ 30531 w 33744"/>
                    <a:gd name="connsiteY11" fmla="*/ 60121 h 64941"/>
                    <a:gd name="connsiteX12" fmla="*/ 32138 w 33744"/>
                    <a:gd name="connsiteY12" fmla="*/ 56907 h 64941"/>
                    <a:gd name="connsiteX13" fmla="*/ 33745 w 33744"/>
                    <a:gd name="connsiteY13" fmla="*/ 50479 h 64941"/>
                    <a:gd name="connsiteX14" fmla="*/ 32138 w 33744"/>
                    <a:gd name="connsiteY14" fmla="*/ 27983 h 6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44" h="64941">
                      <a:moveTo>
                        <a:pt x="32138" y="27983"/>
                      </a:moveTo>
                      <a:cubicBezTo>
                        <a:pt x="30531" y="19948"/>
                        <a:pt x="28924" y="13521"/>
                        <a:pt x="25710" y="7093"/>
                      </a:cubicBezTo>
                      <a:cubicBezTo>
                        <a:pt x="24103" y="3879"/>
                        <a:pt x="20889" y="2273"/>
                        <a:pt x="17676" y="666"/>
                      </a:cubicBezTo>
                      <a:cubicBezTo>
                        <a:pt x="14462" y="-941"/>
                        <a:pt x="9641" y="666"/>
                        <a:pt x="6427" y="2273"/>
                      </a:cubicBezTo>
                      <a:cubicBezTo>
                        <a:pt x="3213" y="3879"/>
                        <a:pt x="1607" y="7093"/>
                        <a:pt x="0" y="10307"/>
                      </a:cubicBezTo>
                      <a:cubicBezTo>
                        <a:pt x="0" y="11914"/>
                        <a:pt x="0" y="13521"/>
                        <a:pt x="0" y="13521"/>
                      </a:cubicBezTo>
                      <a:cubicBezTo>
                        <a:pt x="0" y="15128"/>
                        <a:pt x="0" y="16734"/>
                        <a:pt x="1607" y="18341"/>
                      </a:cubicBezTo>
                      <a:cubicBezTo>
                        <a:pt x="3213" y="23162"/>
                        <a:pt x="4820" y="27983"/>
                        <a:pt x="6427" y="34410"/>
                      </a:cubicBezTo>
                      <a:cubicBezTo>
                        <a:pt x="6427" y="39231"/>
                        <a:pt x="6427" y="45659"/>
                        <a:pt x="6427" y="50479"/>
                      </a:cubicBezTo>
                      <a:cubicBezTo>
                        <a:pt x="6427" y="53693"/>
                        <a:pt x="8034" y="58514"/>
                        <a:pt x="11248" y="60121"/>
                      </a:cubicBezTo>
                      <a:cubicBezTo>
                        <a:pt x="12855" y="61728"/>
                        <a:pt x="17676" y="64941"/>
                        <a:pt x="20889" y="64941"/>
                      </a:cubicBezTo>
                      <a:cubicBezTo>
                        <a:pt x="24103" y="64941"/>
                        <a:pt x="28924" y="63335"/>
                        <a:pt x="30531" y="60121"/>
                      </a:cubicBezTo>
                      <a:cubicBezTo>
                        <a:pt x="30531" y="58514"/>
                        <a:pt x="32138" y="58514"/>
                        <a:pt x="32138" y="56907"/>
                      </a:cubicBezTo>
                      <a:cubicBezTo>
                        <a:pt x="33745" y="55300"/>
                        <a:pt x="33745" y="52086"/>
                        <a:pt x="33745" y="50479"/>
                      </a:cubicBezTo>
                      <a:cubicBezTo>
                        <a:pt x="33745" y="44052"/>
                        <a:pt x="32138" y="36017"/>
                        <a:pt x="32138" y="27983"/>
                      </a:cubicBezTo>
                      <a:close/>
                    </a:path>
                  </a:pathLst>
                </a:custGeom>
                <a:solidFill>
                  <a:srgbClr val="7FC97E"/>
                </a:solidFill>
                <a:ln w="16064" cap="flat">
                  <a:noFill/>
                  <a:prstDash val="solid"/>
                  <a:miter/>
                </a:ln>
              </p:spPr>
              <p:txBody>
                <a:bodyPr rtlCol="0" anchor="ctr"/>
                <a:lstStyle/>
                <a:p>
                  <a:endParaRPr lang="en-US"/>
                </a:p>
              </p:txBody>
            </p:sp>
            <p:sp>
              <p:nvSpPr>
                <p:cNvPr id="245" name="รูปแบบอิสระ: รูปร่าง 244">
                  <a:extLst>
                    <a:ext uri="{FF2B5EF4-FFF2-40B4-BE49-F238E27FC236}">
                      <a16:creationId xmlns:a16="http://schemas.microsoft.com/office/drawing/2014/main" xmlns="" id="{0DE1CEE9-18EB-40C4-91DC-18FC662461E2}"/>
                    </a:ext>
                  </a:extLst>
                </p:cNvPr>
                <p:cNvSpPr/>
                <p:nvPr/>
              </p:nvSpPr>
              <p:spPr>
                <a:xfrm>
                  <a:off x="7854869" y="2244427"/>
                  <a:ext cx="37762" cy="69899"/>
                </a:xfrm>
                <a:custGeom>
                  <a:avLst/>
                  <a:gdLst>
                    <a:gd name="connsiteX0" fmla="*/ 27719 w 37762"/>
                    <a:gd name="connsiteY0" fmla="*/ 402 h 69899"/>
                    <a:gd name="connsiteX1" fmla="*/ 10043 w 37762"/>
                    <a:gd name="connsiteY1" fmla="*/ 10043 h 69899"/>
                    <a:gd name="connsiteX2" fmla="*/ 402 w 37762"/>
                    <a:gd name="connsiteY2" fmla="*/ 51822 h 69899"/>
                    <a:gd name="connsiteX3" fmla="*/ 10043 w 37762"/>
                    <a:gd name="connsiteY3" fmla="*/ 69498 h 69899"/>
                    <a:gd name="connsiteX4" fmla="*/ 27719 w 37762"/>
                    <a:gd name="connsiteY4" fmla="*/ 59857 h 69899"/>
                    <a:gd name="connsiteX5" fmla="*/ 37360 w 37762"/>
                    <a:gd name="connsiteY5" fmla="*/ 18078 h 69899"/>
                    <a:gd name="connsiteX6" fmla="*/ 27719 w 37762"/>
                    <a:gd name="connsiteY6" fmla="*/ 402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62" h="69899">
                      <a:moveTo>
                        <a:pt x="27719" y="402"/>
                      </a:moveTo>
                      <a:cubicBezTo>
                        <a:pt x="21291" y="-1205"/>
                        <a:pt x="11650" y="2009"/>
                        <a:pt x="10043" y="10043"/>
                      </a:cubicBezTo>
                      <a:cubicBezTo>
                        <a:pt x="6830" y="24505"/>
                        <a:pt x="3616" y="37360"/>
                        <a:pt x="402" y="51822"/>
                      </a:cubicBezTo>
                      <a:cubicBezTo>
                        <a:pt x="-1205" y="58250"/>
                        <a:pt x="2009" y="66284"/>
                        <a:pt x="10043" y="69498"/>
                      </a:cubicBezTo>
                      <a:cubicBezTo>
                        <a:pt x="16471" y="71105"/>
                        <a:pt x="26112" y="67891"/>
                        <a:pt x="27719" y="59857"/>
                      </a:cubicBezTo>
                      <a:cubicBezTo>
                        <a:pt x="30933" y="45395"/>
                        <a:pt x="34146" y="32540"/>
                        <a:pt x="37360" y="18078"/>
                      </a:cubicBezTo>
                      <a:cubicBezTo>
                        <a:pt x="38967" y="10043"/>
                        <a:pt x="35753" y="2009"/>
                        <a:pt x="27719" y="402"/>
                      </a:cubicBezTo>
                      <a:close/>
                    </a:path>
                  </a:pathLst>
                </a:custGeom>
                <a:solidFill>
                  <a:srgbClr val="7FC97E"/>
                </a:solidFill>
                <a:ln w="16064" cap="flat">
                  <a:noFill/>
                  <a:prstDash val="solid"/>
                  <a:miter/>
                </a:ln>
              </p:spPr>
              <p:txBody>
                <a:bodyPr rtlCol="0" anchor="ctr"/>
                <a:lstStyle/>
                <a:p>
                  <a:endParaRPr lang="en-US"/>
                </a:p>
              </p:txBody>
            </p:sp>
            <p:sp>
              <p:nvSpPr>
                <p:cNvPr id="246" name="รูปแบบอิสระ: รูปร่าง 245">
                  <a:extLst>
                    <a:ext uri="{FF2B5EF4-FFF2-40B4-BE49-F238E27FC236}">
                      <a16:creationId xmlns:a16="http://schemas.microsoft.com/office/drawing/2014/main" xmlns="" id="{C516A26F-00CC-49A8-8A08-232D7A0F6278}"/>
                    </a:ext>
                  </a:extLst>
                </p:cNvPr>
                <p:cNvSpPr/>
                <p:nvPr/>
              </p:nvSpPr>
              <p:spPr>
                <a:xfrm>
                  <a:off x="7729934" y="2191802"/>
                  <a:ext cx="28923" cy="49813"/>
                </a:xfrm>
                <a:custGeom>
                  <a:avLst/>
                  <a:gdLst>
                    <a:gd name="connsiteX0" fmla="*/ 24103 w 28923"/>
                    <a:gd name="connsiteY0" fmla="*/ 4821 h 49813"/>
                    <a:gd name="connsiteX1" fmla="*/ 14462 w 28923"/>
                    <a:gd name="connsiteY1" fmla="*/ 0 h 49813"/>
                    <a:gd name="connsiteX2" fmla="*/ 4820 w 28923"/>
                    <a:gd name="connsiteY2" fmla="*/ 4821 h 49813"/>
                    <a:gd name="connsiteX3" fmla="*/ 0 w 28923"/>
                    <a:gd name="connsiteY3" fmla="*/ 14462 h 49813"/>
                    <a:gd name="connsiteX4" fmla="*/ 0 w 28923"/>
                    <a:gd name="connsiteY4" fmla="*/ 35352 h 49813"/>
                    <a:gd name="connsiteX5" fmla="*/ 4820 w 28923"/>
                    <a:gd name="connsiteY5" fmla="*/ 44993 h 49813"/>
                    <a:gd name="connsiteX6" fmla="*/ 14462 w 28923"/>
                    <a:gd name="connsiteY6" fmla="*/ 49814 h 49813"/>
                    <a:gd name="connsiteX7" fmla="*/ 24103 w 28923"/>
                    <a:gd name="connsiteY7" fmla="*/ 44993 h 49813"/>
                    <a:gd name="connsiteX8" fmla="*/ 28924 w 28923"/>
                    <a:gd name="connsiteY8" fmla="*/ 35352 h 49813"/>
                    <a:gd name="connsiteX9" fmla="*/ 28924 w 28923"/>
                    <a:gd name="connsiteY9" fmla="*/ 14462 h 49813"/>
                    <a:gd name="connsiteX10" fmla="*/ 24103 w 28923"/>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49813">
                      <a:moveTo>
                        <a:pt x="24103" y="4821"/>
                      </a:moveTo>
                      <a:cubicBezTo>
                        <a:pt x="22496" y="3214"/>
                        <a:pt x="17676" y="0"/>
                        <a:pt x="14462" y="0"/>
                      </a:cubicBezTo>
                      <a:cubicBezTo>
                        <a:pt x="11248" y="0"/>
                        <a:pt x="6427" y="1607"/>
                        <a:pt x="4820" y="4821"/>
                      </a:cubicBezTo>
                      <a:cubicBezTo>
                        <a:pt x="1607" y="8034"/>
                        <a:pt x="0" y="11248"/>
                        <a:pt x="0" y="14462"/>
                      </a:cubicBezTo>
                      <a:lnTo>
                        <a:pt x="0" y="35352"/>
                      </a:lnTo>
                      <a:cubicBezTo>
                        <a:pt x="0" y="38566"/>
                        <a:pt x="1607" y="41779"/>
                        <a:pt x="4820" y="44993"/>
                      </a:cubicBezTo>
                      <a:cubicBezTo>
                        <a:pt x="6427" y="46600"/>
                        <a:pt x="11248" y="49814"/>
                        <a:pt x="14462" y="49814"/>
                      </a:cubicBezTo>
                      <a:cubicBezTo>
                        <a:pt x="17676" y="49814"/>
                        <a:pt x="22496" y="48207"/>
                        <a:pt x="24103" y="44993"/>
                      </a:cubicBezTo>
                      <a:cubicBezTo>
                        <a:pt x="27317" y="41779"/>
                        <a:pt x="28924" y="38566"/>
                        <a:pt x="28924" y="35352"/>
                      </a:cubicBezTo>
                      <a:lnTo>
                        <a:pt x="28924" y="14462"/>
                      </a:lnTo>
                      <a:cubicBezTo>
                        <a:pt x="28924" y="11248"/>
                        <a:pt x="27317" y="8034"/>
                        <a:pt x="24103" y="4821"/>
                      </a:cubicBezTo>
                      <a:close/>
                    </a:path>
                  </a:pathLst>
                </a:custGeom>
                <a:solidFill>
                  <a:srgbClr val="7FC97E"/>
                </a:solidFill>
                <a:ln w="16064" cap="flat">
                  <a:noFill/>
                  <a:prstDash val="solid"/>
                  <a:miter/>
                </a:ln>
              </p:spPr>
              <p:txBody>
                <a:bodyPr rtlCol="0" anchor="ctr"/>
                <a:lstStyle/>
                <a:p>
                  <a:endParaRPr lang="en-US"/>
                </a:p>
              </p:txBody>
            </p:sp>
            <p:sp>
              <p:nvSpPr>
                <p:cNvPr id="247" name="รูปแบบอิสระ: รูปร่าง 246">
                  <a:extLst>
                    <a:ext uri="{FF2B5EF4-FFF2-40B4-BE49-F238E27FC236}">
                      <a16:creationId xmlns:a16="http://schemas.microsoft.com/office/drawing/2014/main" xmlns="" id="{89E77F98-C2D4-4474-AE88-3B1F196FDA66}"/>
                    </a:ext>
                  </a:extLst>
                </p:cNvPr>
                <p:cNvSpPr/>
                <p:nvPr/>
              </p:nvSpPr>
              <p:spPr>
                <a:xfrm>
                  <a:off x="7492114" y="2089902"/>
                  <a:ext cx="38565" cy="52751"/>
                </a:xfrm>
                <a:custGeom>
                  <a:avLst/>
                  <a:gdLst>
                    <a:gd name="connsiteX0" fmla="*/ 36958 w 38565"/>
                    <a:gd name="connsiteY0" fmla="*/ 32804 h 52751"/>
                    <a:gd name="connsiteX1" fmla="*/ 25710 w 38565"/>
                    <a:gd name="connsiteY1" fmla="*/ 7093 h 52751"/>
                    <a:gd name="connsiteX2" fmla="*/ 17675 w 38565"/>
                    <a:gd name="connsiteY2" fmla="*/ 666 h 52751"/>
                    <a:gd name="connsiteX3" fmla="*/ 6427 w 38565"/>
                    <a:gd name="connsiteY3" fmla="*/ 2272 h 52751"/>
                    <a:gd name="connsiteX4" fmla="*/ 0 w 38565"/>
                    <a:gd name="connsiteY4" fmla="*/ 10307 h 52751"/>
                    <a:gd name="connsiteX5" fmla="*/ 0 w 38565"/>
                    <a:gd name="connsiteY5" fmla="*/ 13521 h 52751"/>
                    <a:gd name="connsiteX6" fmla="*/ 1607 w 38565"/>
                    <a:gd name="connsiteY6" fmla="*/ 19948 h 52751"/>
                    <a:gd name="connsiteX7" fmla="*/ 12855 w 38565"/>
                    <a:gd name="connsiteY7" fmla="*/ 45658 h 52751"/>
                    <a:gd name="connsiteX8" fmla="*/ 20889 w 38565"/>
                    <a:gd name="connsiteY8" fmla="*/ 52086 h 52751"/>
                    <a:gd name="connsiteX9" fmla="*/ 32138 w 38565"/>
                    <a:gd name="connsiteY9" fmla="*/ 50479 h 52751"/>
                    <a:gd name="connsiteX10" fmla="*/ 38565 w 38565"/>
                    <a:gd name="connsiteY10" fmla="*/ 42445 h 52751"/>
                    <a:gd name="connsiteX11" fmla="*/ 38565 w 38565"/>
                    <a:gd name="connsiteY11" fmla="*/ 39231 h 52751"/>
                    <a:gd name="connsiteX12" fmla="*/ 36958 w 38565"/>
                    <a:gd name="connsiteY12" fmla="*/ 32804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65" h="52751">
                      <a:moveTo>
                        <a:pt x="36958" y="32804"/>
                      </a:moveTo>
                      <a:cubicBezTo>
                        <a:pt x="33744" y="24769"/>
                        <a:pt x="28924" y="15128"/>
                        <a:pt x="25710" y="7093"/>
                      </a:cubicBezTo>
                      <a:cubicBezTo>
                        <a:pt x="24103" y="3879"/>
                        <a:pt x="20889" y="2272"/>
                        <a:pt x="17675" y="666"/>
                      </a:cubicBezTo>
                      <a:cubicBezTo>
                        <a:pt x="14462" y="-941"/>
                        <a:pt x="9641" y="666"/>
                        <a:pt x="6427" y="2272"/>
                      </a:cubicBezTo>
                      <a:cubicBezTo>
                        <a:pt x="3213" y="3879"/>
                        <a:pt x="1607" y="7093"/>
                        <a:pt x="0" y="10307"/>
                      </a:cubicBezTo>
                      <a:cubicBezTo>
                        <a:pt x="0" y="11914"/>
                        <a:pt x="0" y="13521"/>
                        <a:pt x="0" y="13521"/>
                      </a:cubicBezTo>
                      <a:cubicBezTo>
                        <a:pt x="0" y="16735"/>
                        <a:pt x="0" y="18341"/>
                        <a:pt x="1607" y="19948"/>
                      </a:cubicBezTo>
                      <a:cubicBezTo>
                        <a:pt x="4820" y="27983"/>
                        <a:pt x="9641" y="37624"/>
                        <a:pt x="12855" y="45658"/>
                      </a:cubicBezTo>
                      <a:cubicBezTo>
                        <a:pt x="14462" y="48872"/>
                        <a:pt x="17675" y="50479"/>
                        <a:pt x="20889" y="52086"/>
                      </a:cubicBezTo>
                      <a:cubicBezTo>
                        <a:pt x="24103" y="53693"/>
                        <a:pt x="28924" y="52086"/>
                        <a:pt x="32138" y="50479"/>
                      </a:cubicBezTo>
                      <a:cubicBezTo>
                        <a:pt x="35351" y="48872"/>
                        <a:pt x="36958" y="45658"/>
                        <a:pt x="38565" y="42445"/>
                      </a:cubicBezTo>
                      <a:lnTo>
                        <a:pt x="38565" y="39231"/>
                      </a:lnTo>
                      <a:cubicBezTo>
                        <a:pt x="38565" y="37624"/>
                        <a:pt x="38565" y="34410"/>
                        <a:pt x="36958" y="32804"/>
                      </a:cubicBezTo>
                      <a:close/>
                    </a:path>
                  </a:pathLst>
                </a:custGeom>
                <a:solidFill>
                  <a:srgbClr val="7FC97E"/>
                </a:solidFill>
                <a:ln w="16064" cap="flat">
                  <a:noFill/>
                  <a:prstDash val="solid"/>
                  <a:miter/>
                </a:ln>
              </p:spPr>
              <p:txBody>
                <a:bodyPr rtlCol="0" anchor="ctr"/>
                <a:lstStyle/>
                <a:p>
                  <a:endParaRPr lang="en-US"/>
                </a:p>
              </p:txBody>
            </p:sp>
            <p:sp>
              <p:nvSpPr>
                <p:cNvPr id="248" name="รูปแบบอิสระ: รูปร่าง 247">
                  <a:extLst>
                    <a:ext uri="{FF2B5EF4-FFF2-40B4-BE49-F238E27FC236}">
                      <a16:creationId xmlns:a16="http://schemas.microsoft.com/office/drawing/2014/main" xmlns="" id="{A3156065-A1D1-4267-89A1-038C7E3EFC19}"/>
                    </a:ext>
                  </a:extLst>
                </p:cNvPr>
                <p:cNvSpPr/>
                <p:nvPr/>
              </p:nvSpPr>
              <p:spPr>
                <a:xfrm>
                  <a:off x="7627092" y="2052002"/>
                  <a:ext cx="28923" cy="49813"/>
                </a:xfrm>
                <a:custGeom>
                  <a:avLst/>
                  <a:gdLst>
                    <a:gd name="connsiteX0" fmla="*/ 24103 w 28923"/>
                    <a:gd name="connsiteY0" fmla="*/ 4821 h 49813"/>
                    <a:gd name="connsiteX1" fmla="*/ 14462 w 28923"/>
                    <a:gd name="connsiteY1" fmla="*/ 0 h 49813"/>
                    <a:gd name="connsiteX2" fmla="*/ 4820 w 28923"/>
                    <a:gd name="connsiteY2" fmla="*/ 4821 h 49813"/>
                    <a:gd name="connsiteX3" fmla="*/ 0 w 28923"/>
                    <a:gd name="connsiteY3" fmla="*/ 14462 h 49813"/>
                    <a:gd name="connsiteX4" fmla="*/ 0 w 28923"/>
                    <a:gd name="connsiteY4" fmla="*/ 35352 h 49813"/>
                    <a:gd name="connsiteX5" fmla="*/ 4820 w 28923"/>
                    <a:gd name="connsiteY5" fmla="*/ 44993 h 49813"/>
                    <a:gd name="connsiteX6" fmla="*/ 14462 w 28923"/>
                    <a:gd name="connsiteY6" fmla="*/ 49814 h 49813"/>
                    <a:gd name="connsiteX7" fmla="*/ 24103 w 28923"/>
                    <a:gd name="connsiteY7" fmla="*/ 44993 h 49813"/>
                    <a:gd name="connsiteX8" fmla="*/ 28924 w 28923"/>
                    <a:gd name="connsiteY8" fmla="*/ 35352 h 49813"/>
                    <a:gd name="connsiteX9" fmla="*/ 28924 w 28923"/>
                    <a:gd name="connsiteY9" fmla="*/ 14462 h 49813"/>
                    <a:gd name="connsiteX10" fmla="*/ 24103 w 28923"/>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49813">
                      <a:moveTo>
                        <a:pt x="24103" y="4821"/>
                      </a:moveTo>
                      <a:cubicBezTo>
                        <a:pt x="22496" y="3214"/>
                        <a:pt x="17676" y="0"/>
                        <a:pt x="14462" y="0"/>
                      </a:cubicBezTo>
                      <a:cubicBezTo>
                        <a:pt x="11248" y="0"/>
                        <a:pt x="6427" y="1607"/>
                        <a:pt x="4820" y="4821"/>
                      </a:cubicBezTo>
                      <a:cubicBezTo>
                        <a:pt x="1607" y="8034"/>
                        <a:pt x="0" y="11248"/>
                        <a:pt x="0" y="14462"/>
                      </a:cubicBezTo>
                      <a:lnTo>
                        <a:pt x="0" y="35352"/>
                      </a:lnTo>
                      <a:cubicBezTo>
                        <a:pt x="0" y="38566"/>
                        <a:pt x="1607" y="41779"/>
                        <a:pt x="4820" y="44993"/>
                      </a:cubicBezTo>
                      <a:cubicBezTo>
                        <a:pt x="6427" y="46600"/>
                        <a:pt x="11248" y="49814"/>
                        <a:pt x="14462" y="49814"/>
                      </a:cubicBezTo>
                      <a:cubicBezTo>
                        <a:pt x="17676" y="49814"/>
                        <a:pt x="22496" y="48207"/>
                        <a:pt x="24103" y="44993"/>
                      </a:cubicBezTo>
                      <a:cubicBezTo>
                        <a:pt x="27317" y="41779"/>
                        <a:pt x="28924" y="38566"/>
                        <a:pt x="28924" y="35352"/>
                      </a:cubicBezTo>
                      <a:lnTo>
                        <a:pt x="28924" y="14462"/>
                      </a:lnTo>
                      <a:cubicBezTo>
                        <a:pt x="28924" y="11248"/>
                        <a:pt x="27317" y="8034"/>
                        <a:pt x="24103" y="4821"/>
                      </a:cubicBezTo>
                      <a:close/>
                    </a:path>
                  </a:pathLst>
                </a:custGeom>
                <a:solidFill>
                  <a:srgbClr val="7FC97E"/>
                </a:solidFill>
                <a:ln w="16064" cap="flat">
                  <a:noFill/>
                  <a:prstDash val="solid"/>
                  <a:miter/>
                </a:ln>
              </p:spPr>
              <p:txBody>
                <a:bodyPr rtlCol="0" anchor="ctr"/>
                <a:lstStyle/>
                <a:p>
                  <a:endParaRPr lang="en-US"/>
                </a:p>
              </p:txBody>
            </p:sp>
            <p:sp>
              <p:nvSpPr>
                <p:cNvPr id="249" name="รูปแบบอิสระ: รูปร่าง 248">
                  <a:extLst>
                    <a:ext uri="{FF2B5EF4-FFF2-40B4-BE49-F238E27FC236}">
                      <a16:creationId xmlns:a16="http://schemas.microsoft.com/office/drawing/2014/main" xmlns="" id="{60E65CD4-86D0-4055-A883-7B4053DCB1E7}"/>
                    </a:ext>
                  </a:extLst>
                </p:cNvPr>
                <p:cNvSpPr/>
                <p:nvPr/>
              </p:nvSpPr>
              <p:spPr>
                <a:xfrm>
                  <a:off x="7843357" y="2084140"/>
                  <a:ext cx="38289" cy="53027"/>
                </a:xfrm>
                <a:custGeom>
                  <a:avLst/>
                  <a:gdLst>
                    <a:gd name="connsiteX0" fmla="*/ 36017 w 38289"/>
                    <a:gd name="connsiteY0" fmla="*/ 6428 h 53027"/>
                    <a:gd name="connsiteX1" fmla="*/ 27983 w 38289"/>
                    <a:gd name="connsiteY1" fmla="*/ 0 h 53027"/>
                    <a:gd name="connsiteX2" fmla="*/ 16735 w 38289"/>
                    <a:gd name="connsiteY2" fmla="*/ 1607 h 53027"/>
                    <a:gd name="connsiteX3" fmla="*/ 10307 w 38289"/>
                    <a:gd name="connsiteY3" fmla="*/ 9641 h 53027"/>
                    <a:gd name="connsiteX4" fmla="*/ 666 w 38289"/>
                    <a:gd name="connsiteY4" fmla="*/ 35352 h 53027"/>
                    <a:gd name="connsiteX5" fmla="*/ 2273 w 38289"/>
                    <a:gd name="connsiteY5" fmla="*/ 46600 h 53027"/>
                    <a:gd name="connsiteX6" fmla="*/ 10307 w 38289"/>
                    <a:gd name="connsiteY6" fmla="*/ 53028 h 53027"/>
                    <a:gd name="connsiteX7" fmla="*/ 21555 w 38289"/>
                    <a:gd name="connsiteY7" fmla="*/ 51421 h 53027"/>
                    <a:gd name="connsiteX8" fmla="*/ 27983 w 38289"/>
                    <a:gd name="connsiteY8" fmla="*/ 43386 h 53027"/>
                    <a:gd name="connsiteX9" fmla="*/ 37624 w 38289"/>
                    <a:gd name="connsiteY9" fmla="*/ 17676 h 53027"/>
                    <a:gd name="connsiteX10" fmla="*/ 36017 w 38289"/>
                    <a:gd name="connsiteY10" fmla="*/ 6428 h 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89" h="53027">
                      <a:moveTo>
                        <a:pt x="36017" y="6428"/>
                      </a:moveTo>
                      <a:cubicBezTo>
                        <a:pt x="34410" y="3214"/>
                        <a:pt x="31197" y="1607"/>
                        <a:pt x="27983" y="0"/>
                      </a:cubicBezTo>
                      <a:cubicBezTo>
                        <a:pt x="24769" y="0"/>
                        <a:pt x="19948" y="0"/>
                        <a:pt x="16735" y="1607"/>
                      </a:cubicBezTo>
                      <a:cubicBezTo>
                        <a:pt x="13521" y="3214"/>
                        <a:pt x="11914" y="6428"/>
                        <a:pt x="10307" y="9641"/>
                      </a:cubicBezTo>
                      <a:cubicBezTo>
                        <a:pt x="7093" y="17676"/>
                        <a:pt x="3879" y="27317"/>
                        <a:pt x="666" y="35352"/>
                      </a:cubicBezTo>
                      <a:cubicBezTo>
                        <a:pt x="-941" y="38566"/>
                        <a:pt x="666" y="43386"/>
                        <a:pt x="2273" y="46600"/>
                      </a:cubicBezTo>
                      <a:cubicBezTo>
                        <a:pt x="3879" y="49814"/>
                        <a:pt x="7093" y="51421"/>
                        <a:pt x="10307" y="53028"/>
                      </a:cubicBezTo>
                      <a:cubicBezTo>
                        <a:pt x="13521" y="53028"/>
                        <a:pt x="18342" y="53028"/>
                        <a:pt x="21555" y="51421"/>
                      </a:cubicBezTo>
                      <a:cubicBezTo>
                        <a:pt x="24769" y="49814"/>
                        <a:pt x="26376" y="46600"/>
                        <a:pt x="27983" y="43386"/>
                      </a:cubicBezTo>
                      <a:cubicBezTo>
                        <a:pt x="31197" y="35352"/>
                        <a:pt x="34410" y="25710"/>
                        <a:pt x="37624" y="17676"/>
                      </a:cubicBezTo>
                      <a:cubicBezTo>
                        <a:pt x="39231" y="14462"/>
                        <a:pt x="37624" y="9641"/>
                        <a:pt x="36017" y="6428"/>
                      </a:cubicBezTo>
                      <a:close/>
                    </a:path>
                  </a:pathLst>
                </a:custGeom>
                <a:solidFill>
                  <a:srgbClr val="7FC97E"/>
                </a:solidFill>
                <a:ln w="16064" cap="flat">
                  <a:noFill/>
                  <a:prstDash val="solid"/>
                  <a:miter/>
                </a:ln>
              </p:spPr>
              <p:txBody>
                <a:bodyPr rtlCol="0" anchor="ctr"/>
                <a:lstStyle/>
                <a:p>
                  <a:endParaRPr lang="en-US"/>
                </a:p>
              </p:txBody>
            </p:sp>
            <p:sp>
              <p:nvSpPr>
                <p:cNvPr id="250" name="รูปแบบอิสระ: รูปร่าง 249">
                  <a:extLst>
                    <a:ext uri="{FF2B5EF4-FFF2-40B4-BE49-F238E27FC236}">
                      <a16:creationId xmlns:a16="http://schemas.microsoft.com/office/drawing/2014/main" xmlns="" id="{9E1C3017-87A3-49BC-A455-153CB7089442}"/>
                    </a:ext>
                  </a:extLst>
                </p:cNvPr>
                <p:cNvSpPr/>
                <p:nvPr/>
              </p:nvSpPr>
              <p:spPr>
                <a:xfrm>
                  <a:off x="7988643" y="2002188"/>
                  <a:ext cx="33193" cy="53027"/>
                </a:xfrm>
                <a:custGeom>
                  <a:avLst/>
                  <a:gdLst>
                    <a:gd name="connsiteX0" fmla="*/ 30531 w 33193"/>
                    <a:gd name="connsiteY0" fmla="*/ 6428 h 53027"/>
                    <a:gd name="connsiteX1" fmla="*/ 22496 w 33193"/>
                    <a:gd name="connsiteY1" fmla="*/ 0 h 53027"/>
                    <a:gd name="connsiteX2" fmla="*/ 11248 w 33193"/>
                    <a:gd name="connsiteY2" fmla="*/ 1607 h 53027"/>
                    <a:gd name="connsiteX3" fmla="*/ 4820 w 33193"/>
                    <a:gd name="connsiteY3" fmla="*/ 9641 h 53027"/>
                    <a:gd name="connsiteX4" fmla="*/ 0 w 33193"/>
                    <a:gd name="connsiteY4" fmla="*/ 35352 h 53027"/>
                    <a:gd name="connsiteX5" fmla="*/ 1607 w 33193"/>
                    <a:gd name="connsiteY5" fmla="*/ 46600 h 53027"/>
                    <a:gd name="connsiteX6" fmla="*/ 9641 w 33193"/>
                    <a:gd name="connsiteY6" fmla="*/ 53028 h 53027"/>
                    <a:gd name="connsiteX7" fmla="*/ 20889 w 33193"/>
                    <a:gd name="connsiteY7" fmla="*/ 51421 h 53027"/>
                    <a:gd name="connsiteX8" fmla="*/ 27317 w 33193"/>
                    <a:gd name="connsiteY8" fmla="*/ 43386 h 53027"/>
                    <a:gd name="connsiteX9" fmla="*/ 32138 w 33193"/>
                    <a:gd name="connsiteY9" fmla="*/ 17676 h 53027"/>
                    <a:gd name="connsiteX10" fmla="*/ 30531 w 33193"/>
                    <a:gd name="connsiteY10" fmla="*/ 6428 h 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93" h="53027">
                      <a:moveTo>
                        <a:pt x="30531" y="6428"/>
                      </a:moveTo>
                      <a:cubicBezTo>
                        <a:pt x="28924" y="3214"/>
                        <a:pt x="25710" y="1607"/>
                        <a:pt x="22496" y="0"/>
                      </a:cubicBezTo>
                      <a:cubicBezTo>
                        <a:pt x="19282" y="0"/>
                        <a:pt x="14462" y="0"/>
                        <a:pt x="11248" y="1607"/>
                      </a:cubicBezTo>
                      <a:cubicBezTo>
                        <a:pt x="8034" y="3214"/>
                        <a:pt x="6427" y="6428"/>
                        <a:pt x="4820" y="9641"/>
                      </a:cubicBezTo>
                      <a:cubicBezTo>
                        <a:pt x="3213" y="17676"/>
                        <a:pt x="1607" y="27317"/>
                        <a:pt x="0" y="35352"/>
                      </a:cubicBezTo>
                      <a:cubicBezTo>
                        <a:pt x="0" y="38565"/>
                        <a:pt x="0" y="43386"/>
                        <a:pt x="1607" y="46600"/>
                      </a:cubicBezTo>
                      <a:cubicBezTo>
                        <a:pt x="3213" y="49814"/>
                        <a:pt x="6427" y="51421"/>
                        <a:pt x="9641" y="53028"/>
                      </a:cubicBezTo>
                      <a:cubicBezTo>
                        <a:pt x="12855" y="53028"/>
                        <a:pt x="17676" y="53028"/>
                        <a:pt x="20889" y="51421"/>
                      </a:cubicBezTo>
                      <a:cubicBezTo>
                        <a:pt x="24103" y="49814"/>
                        <a:pt x="25710" y="46600"/>
                        <a:pt x="27317" y="43386"/>
                      </a:cubicBezTo>
                      <a:cubicBezTo>
                        <a:pt x="28924" y="35352"/>
                        <a:pt x="30531" y="25710"/>
                        <a:pt x="32138" y="17676"/>
                      </a:cubicBezTo>
                      <a:cubicBezTo>
                        <a:pt x="33745" y="12855"/>
                        <a:pt x="33745" y="9641"/>
                        <a:pt x="30531" y="6428"/>
                      </a:cubicBezTo>
                      <a:close/>
                    </a:path>
                  </a:pathLst>
                </a:custGeom>
                <a:solidFill>
                  <a:srgbClr val="7FC97E"/>
                </a:solidFill>
                <a:ln w="16064" cap="flat">
                  <a:noFill/>
                  <a:prstDash val="solid"/>
                  <a:miter/>
                </a:ln>
              </p:spPr>
              <p:txBody>
                <a:bodyPr rtlCol="0" anchor="ctr"/>
                <a:lstStyle/>
                <a:p>
                  <a:endParaRPr lang="en-US"/>
                </a:p>
              </p:txBody>
            </p:sp>
            <p:sp>
              <p:nvSpPr>
                <p:cNvPr id="251" name="รูปแบบอิสระ: รูปร่าง 250">
                  <a:extLst>
                    <a:ext uri="{FF2B5EF4-FFF2-40B4-BE49-F238E27FC236}">
                      <a16:creationId xmlns:a16="http://schemas.microsoft.com/office/drawing/2014/main" xmlns="" id="{56824679-1CD8-4D7C-A0A5-4D6CA352DF86}"/>
                    </a:ext>
                  </a:extLst>
                </p:cNvPr>
                <p:cNvSpPr/>
                <p:nvPr/>
              </p:nvSpPr>
              <p:spPr>
                <a:xfrm>
                  <a:off x="7766892" y="1949161"/>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7" y="3214"/>
                        <a:pt x="17676" y="0"/>
                        <a:pt x="14462" y="0"/>
                      </a:cubicBezTo>
                      <a:cubicBezTo>
                        <a:pt x="11248" y="0"/>
                        <a:pt x="6428" y="1607"/>
                        <a:pt x="4821" y="4821"/>
                      </a:cubicBezTo>
                      <a:cubicBezTo>
                        <a:pt x="1607" y="8034"/>
                        <a:pt x="0" y="11248"/>
                        <a:pt x="0" y="14462"/>
                      </a:cubicBezTo>
                      <a:lnTo>
                        <a:pt x="0" y="40172"/>
                      </a:lnTo>
                      <a:cubicBezTo>
                        <a:pt x="0" y="43386"/>
                        <a:pt x="1607" y="46600"/>
                        <a:pt x="4821" y="49814"/>
                      </a:cubicBezTo>
                      <a:cubicBezTo>
                        <a:pt x="6428" y="51421"/>
                        <a:pt x="11248" y="54634"/>
                        <a:pt x="14462" y="54634"/>
                      </a:cubicBezTo>
                      <a:cubicBezTo>
                        <a:pt x="17676" y="54634"/>
                        <a:pt x="22497" y="53027"/>
                        <a:pt x="24103" y="49814"/>
                      </a:cubicBezTo>
                      <a:cubicBezTo>
                        <a:pt x="27317" y="46600"/>
                        <a:pt x="28924" y="43386"/>
                        <a:pt x="28924" y="40172"/>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252" name="รูปแบบอิสระ: รูปร่าง 251">
                  <a:extLst>
                    <a:ext uri="{FF2B5EF4-FFF2-40B4-BE49-F238E27FC236}">
                      <a16:creationId xmlns:a16="http://schemas.microsoft.com/office/drawing/2014/main" xmlns="" id="{FCDD9498-0136-4525-89FD-B3ADEF24DEC4}"/>
                    </a:ext>
                  </a:extLst>
                </p:cNvPr>
                <p:cNvSpPr/>
                <p:nvPr/>
              </p:nvSpPr>
              <p:spPr>
                <a:xfrm>
                  <a:off x="7530679" y="1940461"/>
                  <a:ext cx="33343" cy="64000"/>
                </a:xfrm>
                <a:custGeom>
                  <a:avLst/>
                  <a:gdLst>
                    <a:gd name="connsiteX0" fmla="*/ 32138 w 33343"/>
                    <a:gd name="connsiteY0" fmla="*/ 45659 h 64000"/>
                    <a:gd name="connsiteX1" fmla="*/ 27317 w 33343"/>
                    <a:gd name="connsiteY1" fmla="*/ 10307 h 64000"/>
                    <a:gd name="connsiteX2" fmla="*/ 20889 w 33343"/>
                    <a:gd name="connsiteY2" fmla="*/ 2273 h 64000"/>
                    <a:gd name="connsiteX3" fmla="*/ 9641 w 33343"/>
                    <a:gd name="connsiteY3" fmla="*/ 666 h 64000"/>
                    <a:gd name="connsiteX4" fmla="*/ 1607 w 33343"/>
                    <a:gd name="connsiteY4" fmla="*/ 7093 h 64000"/>
                    <a:gd name="connsiteX5" fmla="*/ 0 w 33343"/>
                    <a:gd name="connsiteY5" fmla="*/ 10307 h 64000"/>
                    <a:gd name="connsiteX6" fmla="*/ 0 w 33343"/>
                    <a:gd name="connsiteY6" fmla="*/ 18341 h 64000"/>
                    <a:gd name="connsiteX7" fmla="*/ 4820 w 33343"/>
                    <a:gd name="connsiteY7" fmla="*/ 53693 h 64000"/>
                    <a:gd name="connsiteX8" fmla="*/ 11248 w 33343"/>
                    <a:gd name="connsiteY8" fmla="*/ 61728 h 64000"/>
                    <a:gd name="connsiteX9" fmla="*/ 22496 w 33343"/>
                    <a:gd name="connsiteY9" fmla="*/ 63334 h 64000"/>
                    <a:gd name="connsiteX10" fmla="*/ 30531 w 33343"/>
                    <a:gd name="connsiteY10" fmla="*/ 56907 h 64000"/>
                    <a:gd name="connsiteX11" fmla="*/ 32138 w 33343"/>
                    <a:gd name="connsiteY11" fmla="*/ 53693 h 64000"/>
                    <a:gd name="connsiteX12" fmla="*/ 32138 w 33343"/>
                    <a:gd name="connsiteY12" fmla="*/ 45659 h 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43" h="64000">
                      <a:moveTo>
                        <a:pt x="32138" y="45659"/>
                      </a:moveTo>
                      <a:cubicBezTo>
                        <a:pt x="30531" y="34410"/>
                        <a:pt x="28924" y="21555"/>
                        <a:pt x="27317" y="10307"/>
                      </a:cubicBezTo>
                      <a:cubicBezTo>
                        <a:pt x="27317" y="7093"/>
                        <a:pt x="24103" y="3879"/>
                        <a:pt x="20889" y="2273"/>
                      </a:cubicBezTo>
                      <a:cubicBezTo>
                        <a:pt x="17676" y="666"/>
                        <a:pt x="12855" y="-941"/>
                        <a:pt x="9641" y="666"/>
                      </a:cubicBezTo>
                      <a:cubicBezTo>
                        <a:pt x="6427" y="2273"/>
                        <a:pt x="3213" y="3879"/>
                        <a:pt x="1607" y="7093"/>
                      </a:cubicBezTo>
                      <a:cubicBezTo>
                        <a:pt x="1607" y="8700"/>
                        <a:pt x="0" y="8700"/>
                        <a:pt x="0" y="10307"/>
                      </a:cubicBezTo>
                      <a:cubicBezTo>
                        <a:pt x="0" y="13521"/>
                        <a:pt x="0" y="15128"/>
                        <a:pt x="0" y="18341"/>
                      </a:cubicBezTo>
                      <a:cubicBezTo>
                        <a:pt x="1607" y="31197"/>
                        <a:pt x="3213" y="42445"/>
                        <a:pt x="4820" y="53693"/>
                      </a:cubicBezTo>
                      <a:cubicBezTo>
                        <a:pt x="4820" y="56907"/>
                        <a:pt x="8034" y="60121"/>
                        <a:pt x="11248" y="61728"/>
                      </a:cubicBezTo>
                      <a:cubicBezTo>
                        <a:pt x="14462" y="63334"/>
                        <a:pt x="19282" y="64941"/>
                        <a:pt x="22496" y="63334"/>
                      </a:cubicBezTo>
                      <a:cubicBezTo>
                        <a:pt x="25710" y="61728"/>
                        <a:pt x="28924" y="60121"/>
                        <a:pt x="30531" y="56907"/>
                      </a:cubicBezTo>
                      <a:cubicBezTo>
                        <a:pt x="30531" y="55300"/>
                        <a:pt x="32138" y="55300"/>
                        <a:pt x="32138" y="53693"/>
                      </a:cubicBezTo>
                      <a:cubicBezTo>
                        <a:pt x="33745" y="50479"/>
                        <a:pt x="33745" y="47265"/>
                        <a:pt x="32138" y="45659"/>
                      </a:cubicBezTo>
                      <a:close/>
                    </a:path>
                  </a:pathLst>
                </a:custGeom>
                <a:solidFill>
                  <a:srgbClr val="7FC97E"/>
                </a:solidFill>
                <a:ln w="16064" cap="flat">
                  <a:noFill/>
                  <a:prstDash val="solid"/>
                  <a:miter/>
                </a:ln>
              </p:spPr>
              <p:txBody>
                <a:bodyPr rtlCol="0" anchor="ctr"/>
                <a:lstStyle/>
                <a:p>
                  <a:endParaRPr lang="en-US"/>
                </a:p>
              </p:txBody>
            </p:sp>
            <p:sp>
              <p:nvSpPr>
                <p:cNvPr id="253" name="รูปแบบอิสระ: รูปร่าง 252">
                  <a:extLst>
                    <a:ext uri="{FF2B5EF4-FFF2-40B4-BE49-F238E27FC236}">
                      <a16:creationId xmlns:a16="http://schemas.microsoft.com/office/drawing/2014/main" xmlns="" id="{8A387F8D-02E3-42F1-9B29-60911385A476}"/>
                    </a:ext>
                  </a:extLst>
                </p:cNvPr>
                <p:cNvSpPr/>
                <p:nvPr/>
              </p:nvSpPr>
              <p:spPr>
                <a:xfrm>
                  <a:off x="7421410" y="1876851"/>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7" y="3214"/>
                        <a:pt x="17676" y="0"/>
                        <a:pt x="14462" y="0"/>
                      </a:cubicBezTo>
                      <a:cubicBezTo>
                        <a:pt x="11248" y="0"/>
                        <a:pt x="6428" y="1607"/>
                        <a:pt x="4821" y="4821"/>
                      </a:cubicBezTo>
                      <a:cubicBezTo>
                        <a:pt x="1607" y="8034"/>
                        <a:pt x="0" y="11248"/>
                        <a:pt x="0" y="14462"/>
                      </a:cubicBezTo>
                      <a:lnTo>
                        <a:pt x="0" y="40172"/>
                      </a:lnTo>
                      <a:cubicBezTo>
                        <a:pt x="0" y="43386"/>
                        <a:pt x="1607" y="46600"/>
                        <a:pt x="4821" y="49814"/>
                      </a:cubicBezTo>
                      <a:cubicBezTo>
                        <a:pt x="6428" y="51421"/>
                        <a:pt x="11248" y="54634"/>
                        <a:pt x="14462" y="54634"/>
                      </a:cubicBezTo>
                      <a:cubicBezTo>
                        <a:pt x="17676" y="54634"/>
                        <a:pt x="22497" y="53027"/>
                        <a:pt x="24103" y="49814"/>
                      </a:cubicBezTo>
                      <a:cubicBezTo>
                        <a:pt x="27317" y="46600"/>
                        <a:pt x="28924" y="43386"/>
                        <a:pt x="28924" y="40172"/>
                      </a:cubicBezTo>
                      <a:lnTo>
                        <a:pt x="28924" y="14462"/>
                      </a:lnTo>
                      <a:cubicBezTo>
                        <a:pt x="27317" y="11248"/>
                        <a:pt x="25710" y="8034"/>
                        <a:pt x="24103" y="4821"/>
                      </a:cubicBezTo>
                      <a:close/>
                    </a:path>
                  </a:pathLst>
                </a:custGeom>
                <a:solidFill>
                  <a:srgbClr val="7FC97E"/>
                </a:solidFill>
                <a:ln w="16064" cap="flat">
                  <a:noFill/>
                  <a:prstDash val="solid"/>
                  <a:miter/>
                </a:ln>
              </p:spPr>
              <p:txBody>
                <a:bodyPr rtlCol="0" anchor="ctr"/>
                <a:lstStyle/>
                <a:p>
                  <a:endParaRPr lang="en-US"/>
                </a:p>
              </p:txBody>
            </p:sp>
            <p:sp>
              <p:nvSpPr>
                <p:cNvPr id="254" name="รูปแบบอิสระ: รูปร่าง 253">
                  <a:extLst>
                    <a:ext uri="{FF2B5EF4-FFF2-40B4-BE49-F238E27FC236}">
                      <a16:creationId xmlns:a16="http://schemas.microsoft.com/office/drawing/2014/main" xmlns="" id="{197F3E7F-165A-423C-BF1F-9766CC6BEBBE}"/>
                    </a:ext>
                  </a:extLst>
                </p:cNvPr>
                <p:cNvSpPr/>
                <p:nvPr/>
              </p:nvSpPr>
              <p:spPr>
                <a:xfrm>
                  <a:off x="7426231" y="1666348"/>
                  <a:ext cx="28923" cy="64275"/>
                </a:xfrm>
                <a:custGeom>
                  <a:avLst/>
                  <a:gdLst>
                    <a:gd name="connsiteX0" fmla="*/ 14462 w 28923"/>
                    <a:gd name="connsiteY0" fmla="*/ 0 h 64275"/>
                    <a:gd name="connsiteX1" fmla="*/ 0 w 28923"/>
                    <a:gd name="connsiteY1" fmla="*/ 14462 h 64275"/>
                    <a:gd name="connsiteX2" fmla="*/ 0 w 28923"/>
                    <a:gd name="connsiteY2" fmla="*/ 49814 h 64275"/>
                    <a:gd name="connsiteX3" fmla="*/ 14462 w 28923"/>
                    <a:gd name="connsiteY3" fmla="*/ 64276 h 64275"/>
                    <a:gd name="connsiteX4" fmla="*/ 28924 w 28923"/>
                    <a:gd name="connsiteY4" fmla="*/ 49814 h 64275"/>
                    <a:gd name="connsiteX5" fmla="*/ 28924 w 28923"/>
                    <a:gd name="connsiteY5" fmla="*/ 14462 h 64275"/>
                    <a:gd name="connsiteX6" fmla="*/ 14462 w 28923"/>
                    <a:gd name="connsiteY6" fmla="*/ 0 h 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3" h="64275">
                      <a:moveTo>
                        <a:pt x="14462" y="0"/>
                      </a:moveTo>
                      <a:cubicBezTo>
                        <a:pt x="6427" y="0"/>
                        <a:pt x="0" y="6428"/>
                        <a:pt x="0" y="14462"/>
                      </a:cubicBezTo>
                      <a:lnTo>
                        <a:pt x="0" y="49814"/>
                      </a:lnTo>
                      <a:cubicBezTo>
                        <a:pt x="0" y="56241"/>
                        <a:pt x="6427" y="64276"/>
                        <a:pt x="14462" y="64276"/>
                      </a:cubicBezTo>
                      <a:cubicBezTo>
                        <a:pt x="22496" y="64276"/>
                        <a:pt x="28924" y="57848"/>
                        <a:pt x="28924" y="49814"/>
                      </a:cubicBezTo>
                      <a:lnTo>
                        <a:pt x="28924" y="14462"/>
                      </a:lnTo>
                      <a:cubicBezTo>
                        <a:pt x="27317" y="6428"/>
                        <a:pt x="20889" y="0"/>
                        <a:pt x="14462" y="0"/>
                      </a:cubicBezTo>
                      <a:close/>
                    </a:path>
                  </a:pathLst>
                </a:custGeom>
                <a:solidFill>
                  <a:srgbClr val="7FC97E"/>
                </a:solidFill>
                <a:ln w="16064" cap="flat">
                  <a:noFill/>
                  <a:prstDash val="solid"/>
                  <a:miter/>
                </a:ln>
              </p:spPr>
              <p:txBody>
                <a:bodyPr rtlCol="0" anchor="ctr"/>
                <a:lstStyle/>
                <a:p>
                  <a:endParaRPr lang="en-US"/>
                </a:p>
              </p:txBody>
            </p:sp>
            <p:sp>
              <p:nvSpPr>
                <p:cNvPr id="255" name="รูปแบบอิสระ: รูปร่าง 254">
                  <a:extLst>
                    <a:ext uri="{FF2B5EF4-FFF2-40B4-BE49-F238E27FC236}">
                      <a16:creationId xmlns:a16="http://schemas.microsoft.com/office/drawing/2014/main" xmlns="" id="{02C32AA4-9799-46F3-A1E0-01CA422D75D8}"/>
                    </a:ext>
                  </a:extLst>
                </p:cNvPr>
                <p:cNvSpPr/>
                <p:nvPr/>
              </p:nvSpPr>
              <p:spPr>
                <a:xfrm>
                  <a:off x="7570851" y="1764368"/>
                  <a:ext cx="28923" cy="49813"/>
                </a:xfrm>
                <a:custGeom>
                  <a:avLst/>
                  <a:gdLst>
                    <a:gd name="connsiteX0" fmla="*/ 24103 w 28923"/>
                    <a:gd name="connsiteY0" fmla="*/ 4821 h 49813"/>
                    <a:gd name="connsiteX1" fmla="*/ 14462 w 28923"/>
                    <a:gd name="connsiteY1" fmla="*/ 0 h 49813"/>
                    <a:gd name="connsiteX2" fmla="*/ 4820 w 28923"/>
                    <a:gd name="connsiteY2" fmla="*/ 4821 h 49813"/>
                    <a:gd name="connsiteX3" fmla="*/ 0 w 28923"/>
                    <a:gd name="connsiteY3" fmla="*/ 14462 h 49813"/>
                    <a:gd name="connsiteX4" fmla="*/ 0 w 28923"/>
                    <a:gd name="connsiteY4" fmla="*/ 35352 h 49813"/>
                    <a:gd name="connsiteX5" fmla="*/ 4820 w 28923"/>
                    <a:gd name="connsiteY5" fmla="*/ 44993 h 49813"/>
                    <a:gd name="connsiteX6" fmla="*/ 14462 w 28923"/>
                    <a:gd name="connsiteY6" fmla="*/ 49814 h 49813"/>
                    <a:gd name="connsiteX7" fmla="*/ 24103 w 28923"/>
                    <a:gd name="connsiteY7" fmla="*/ 44993 h 49813"/>
                    <a:gd name="connsiteX8" fmla="*/ 28924 w 28923"/>
                    <a:gd name="connsiteY8" fmla="*/ 35352 h 49813"/>
                    <a:gd name="connsiteX9" fmla="*/ 28924 w 28923"/>
                    <a:gd name="connsiteY9" fmla="*/ 14462 h 49813"/>
                    <a:gd name="connsiteX10" fmla="*/ 24103 w 28923"/>
                    <a:gd name="connsiteY10" fmla="*/ 4821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49813">
                      <a:moveTo>
                        <a:pt x="24103" y="4821"/>
                      </a:moveTo>
                      <a:cubicBezTo>
                        <a:pt x="22496" y="3214"/>
                        <a:pt x="17676" y="0"/>
                        <a:pt x="14462" y="0"/>
                      </a:cubicBezTo>
                      <a:cubicBezTo>
                        <a:pt x="11248" y="0"/>
                        <a:pt x="6427" y="1607"/>
                        <a:pt x="4820" y="4821"/>
                      </a:cubicBezTo>
                      <a:cubicBezTo>
                        <a:pt x="1607" y="8034"/>
                        <a:pt x="0" y="11248"/>
                        <a:pt x="0" y="14462"/>
                      </a:cubicBezTo>
                      <a:lnTo>
                        <a:pt x="0" y="35352"/>
                      </a:lnTo>
                      <a:cubicBezTo>
                        <a:pt x="0" y="38565"/>
                        <a:pt x="1607" y="41779"/>
                        <a:pt x="4820" y="44993"/>
                      </a:cubicBezTo>
                      <a:cubicBezTo>
                        <a:pt x="6427" y="46600"/>
                        <a:pt x="11248" y="49814"/>
                        <a:pt x="14462" y="49814"/>
                      </a:cubicBezTo>
                      <a:cubicBezTo>
                        <a:pt x="17676" y="49814"/>
                        <a:pt x="22496" y="48207"/>
                        <a:pt x="24103" y="44993"/>
                      </a:cubicBezTo>
                      <a:cubicBezTo>
                        <a:pt x="27317" y="41779"/>
                        <a:pt x="28924" y="38565"/>
                        <a:pt x="28924" y="35352"/>
                      </a:cubicBezTo>
                      <a:lnTo>
                        <a:pt x="28924" y="14462"/>
                      </a:lnTo>
                      <a:cubicBezTo>
                        <a:pt x="27317" y="9641"/>
                        <a:pt x="25710" y="6427"/>
                        <a:pt x="24103" y="4821"/>
                      </a:cubicBezTo>
                      <a:close/>
                    </a:path>
                  </a:pathLst>
                </a:custGeom>
                <a:solidFill>
                  <a:srgbClr val="7FC97E"/>
                </a:solidFill>
                <a:ln w="16064" cap="flat">
                  <a:noFill/>
                  <a:prstDash val="solid"/>
                  <a:miter/>
                </a:ln>
              </p:spPr>
              <p:txBody>
                <a:bodyPr rtlCol="0" anchor="ctr"/>
                <a:lstStyle/>
                <a:p>
                  <a:endParaRPr lang="en-US"/>
                </a:p>
              </p:txBody>
            </p:sp>
            <p:sp>
              <p:nvSpPr>
                <p:cNvPr id="256" name="รูปแบบอิสระ: รูปร่าง 255">
                  <a:extLst>
                    <a:ext uri="{FF2B5EF4-FFF2-40B4-BE49-F238E27FC236}">
                      <a16:creationId xmlns:a16="http://schemas.microsoft.com/office/drawing/2014/main" xmlns="" id="{4F57B2DB-F1A7-4EF7-A25B-9F25E2F5E17B}"/>
                    </a:ext>
                  </a:extLst>
                </p:cNvPr>
                <p:cNvSpPr/>
                <p:nvPr/>
              </p:nvSpPr>
              <p:spPr>
                <a:xfrm>
                  <a:off x="7673692" y="1619748"/>
                  <a:ext cx="28923" cy="54634"/>
                </a:xfrm>
                <a:custGeom>
                  <a:avLst/>
                  <a:gdLst>
                    <a:gd name="connsiteX0" fmla="*/ 24103 w 28923"/>
                    <a:gd name="connsiteY0" fmla="*/ 4821 h 54634"/>
                    <a:gd name="connsiteX1" fmla="*/ 14462 w 28923"/>
                    <a:gd name="connsiteY1" fmla="*/ 0 h 54634"/>
                    <a:gd name="connsiteX2" fmla="*/ 4820 w 28923"/>
                    <a:gd name="connsiteY2" fmla="*/ 4821 h 54634"/>
                    <a:gd name="connsiteX3" fmla="*/ 0 w 28923"/>
                    <a:gd name="connsiteY3" fmla="*/ 14462 h 54634"/>
                    <a:gd name="connsiteX4" fmla="*/ 0 w 28923"/>
                    <a:gd name="connsiteY4" fmla="*/ 40172 h 54634"/>
                    <a:gd name="connsiteX5" fmla="*/ 4820 w 28923"/>
                    <a:gd name="connsiteY5" fmla="*/ 49814 h 54634"/>
                    <a:gd name="connsiteX6" fmla="*/ 14462 w 28923"/>
                    <a:gd name="connsiteY6" fmla="*/ 54634 h 54634"/>
                    <a:gd name="connsiteX7" fmla="*/ 24103 w 28923"/>
                    <a:gd name="connsiteY7" fmla="*/ 49814 h 54634"/>
                    <a:gd name="connsiteX8" fmla="*/ 28924 w 28923"/>
                    <a:gd name="connsiteY8" fmla="*/ 40172 h 54634"/>
                    <a:gd name="connsiteX9" fmla="*/ 28924 w 28923"/>
                    <a:gd name="connsiteY9" fmla="*/ 14462 h 54634"/>
                    <a:gd name="connsiteX10" fmla="*/ 24103 w 28923"/>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54634">
                      <a:moveTo>
                        <a:pt x="24103" y="4821"/>
                      </a:moveTo>
                      <a:cubicBezTo>
                        <a:pt x="22496" y="3214"/>
                        <a:pt x="17676" y="0"/>
                        <a:pt x="14462" y="0"/>
                      </a:cubicBezTo>
                      <a:cubicBezTo>
                        <a:pt x="11248" y="0"/>
                        <a:pt x="6427" y="1607"/>
                        <a:pt x="4820" y="4821"/>
                      </a:cubicBezTo>
                      <a:cubicBezTo>
                        <a:pt x="1607" y="8034"/>
                        <a:pt x="0" y="11248"/>
                        <a:pt x="0" y="14462"/>
                      </a:cubicBezTo>
                      <a:lnTo>
                        <a:pt x="0" y="40172"/>
                      </a:lnTo>
                      <a:cubicBezTo>
                        <a:pt x="0" y="43386"/>
                        <a:pt x="1607" y="46600"/>
                        <a:pt x="4820" y="49814"/>
                      </a:cubicBezTo>
                      <a:cubicBezTo>
                        <a:pt x="6427" y="51421"/>
                        <a:pt x="11248" y="54634"/>
                        <a:pt x="14462" y="54634"/>
                      </a:cubicBezTo>
                      <a:cubicBezTo>
                        <a:pt x="17676" y="54634"/>
                        <a:pt x="22496" y="53027"/>
                        <a:pt x="24103" y="49814"/>
                      </a:cubicBezTo>
                      <a:cubicBezTo>
                        <a:pt x="27317" y="46600"/>
                        <a:pt x="28924" y="43386"/>
                        <a:pt x="28924" y="40172"/>
                      </a:cubicBezTo>
                      <a:lnTo>
                        <a:pt x="28924" y="14462"/>
                      </a:lnTo>
                      <a:cubicBezTo>
                        <a:pt x="28924" y="9641"/>
                        <a:pt x="27317" y="6427"/>
                        <a:pt x="24103" y="4821"/>
                      </a:cubicBezTo>
                      <a:close/>
                    </a:path>
                  </a:pathLst>
                </a:custGeom>
                <a:solidFill>
                  <a:srgbClr val="7FC97E"/>
                </a:solidFill>
                <a:ln w="16064" cap="flat">
                  <a:noFill/>
                  <a:prstDash val="solid"/>
                  <a:miter/>
                </a:ln>
              </p:spPr>
              <p:txBody>
                <a:bodyPr rtlCol="0" anchor="ctr"/>
                <a:lstStyle/>
                <a:p>
                  <a:endParaRPr lang="en-US"/>
                </a:p>
              </p:txBody>
            </p:sp>
            <p:sp>
              <p:nvSpPr>
                <p:cNvPr id="257" name="รูปแบบอิสระ: รูปร่าง 256">
                  <a:extLst>
                    <a:ext uri="{FF2B5EF4-FFF2-40B4-BE49-F238E27FC236}">
                      <a16:creationId xmlns:a16="http://schemas.microsoft.com/office/drawing/2014/main" xmlns="" id="{B70AC6DA-2ACD-4420-8BE7-A2E93B449AA4}"/>
                    </a:ext>
                  </a:extLst>
                </p:cNvPr>
                <p:cNvSpPr/>
                <p:nvPr/>
              </p:nvSpPr>
              <p:spPr>
                <a:xfrm>
                  <a:off x="7693916" y="1836678"/>
                  <a:ext cx="43110" cy="64275"/>
                </a:xfrm>
                <a:custGeom>
                  <a:avLst/>
                  <a:gdLst>
                    <a:gd name="connsiteX0" fmla="*/ 40838 w 43110"/>
                    <a:gd name="connsiteY0" fmla="*/ 6427 h 64275"/>
                    <a:gd name="connsiteX1" fmla="*/ 32803 w 43110"/>
                    <a:gd name="connsiteY1" fmla="*/ 0 h 64275"/>
                    <a:gd name="connsiteX2" fmla="*/ 21555 w 43110"/>
                    <a:gd name="connsiteY2" fmla="*/ 1607 h 64275"/>
                    <a:gd name="connsiteX3" fmla="*/ 15128 w 43110"/>
                    <a:gd name="connsiteY3" fmla="*/ 9641 h 64275"/>
                    <a:gd name="connsiteX4" fmla="*/ 665 w 43110"/>
                    <a:gd name="connsiteY4" fmla="*/ 46600 h 64275"/>
                    <a:gd name="connsiteX5" fmla="*/ 2272 w 43110"/>
                    <a:gd name="connsiteY5" fmla="*/ 57848 h 64275"/>
                    <a:gd name="connsiteX6" fmla="*/ 10307 w 43110"/>
                    <a:gd name="connsiteY6" fmla="*/ 64276 h 64275"/>
                    <a:gd name="connsiteX7" fmla="*/ 21555 w 43110"/>
                    <a:gd name="connsiteY7" fmla="*/ 62669 h 64275"/>
                    <a:gd name="connsiteX8" fmla="*/ 27983 w 43110"/>
                    <a:gd name="connsiteY8" fmla="*/ 54634 h 64275"/>
                    <a:gd name="connsiteX9" fmla="*/ 42445 w 43110"/>
                    <a:gd name="connsiteY9" fmla="*/ 17676 h 64275"/>
                    <a:gd name="connsiteX10" fmla="*/ 40838 w 43110"/>
                    <a:gd name="connsiteY10" fmla="*/ 6427 h 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0" h="64275">
                      <a:moveTo>
                        <a:pt x="40838" y="6427"/>
                      </a:moveTo>
                      <a:cubicBezTo>
                        <a:pt x="39231" y="3214"/>
                        <a:pt x="36017" y="1607"/>
                        <a:pt x="32803" y="0"/>
                      </a:cubicBezTo>
                      <a:cubicBezTo>
                        <a:pt x="29590" y="0"/>
                        <a:pt x="24769" y="0"/>
                        <a:pt x="21555" y="1607"/>
                      </a:cubicBezTo>
                      <a:cubicBezTo>
                        <a:pt x="18341" y="3214"/>
                        <a:pt x="16734" y="6427"/>
                        <a:pt x="15128" y="9641"/>
                      </a:cubicBezTo>
                      <a:cubicBezTo>
                        <a:pt x="10307" y="22496"/>
                        <a:pt x="5486" y="33745"/>
                        <a:pt x="665" y="46600"/>
                      </a:cubicBezTo>
                      <a:cubicBezTo>
                        <a:pt x="-941" y="49814"/>
                        <a:pt x="665" y="54634"/>
                        <a:pt x="2272" y="57848"/>
                      </a:cubicBezTo>
                      <a:cubicBezTo>
                        <a:pt x="3879" y="61062"/>
                        <a:pt x="7093" y="62669"/>
                        <a:pt x="10307" y="64276"/>
                      </a:cubicBezTo>
                      <a:cubicBezTo>
                        <a:pt x="13521" y="64276"/>
                        <a:pt x="18341" y="64276"/>
                        <a:pt x="21555" y="62669"/>
                      </a:cubicBezTo>
                      <a:cubicBezTo>
                        <a:pt x="24769" y="61062"/>
                        <a:pt x="26376" y="57848"/>
                        <a:pt x="27983" y="54634"/>
                      </a:cubicBezTo>
                      <a:cubicBezTo>
                        <a:pt x="32803" y="41779"/>
                        <a:pt x="37624" y="30531"/>
                        <a:pt x="42445" y="17676"/>
                      </a:cubicBezTo>
                      <a:cubicBezTo>
                        <a:pt x="44052" y="14462"/>
                        <a:pt x="42445" y="9641"/>
                        <a:pt x="40838" y="6427"/>
                      </a:cubicBezTo>
                      <a:close/>
                    </a:path>
                  </a:pathLst>
                </a:custGeom>
                <a:solidFill>
                  <a:srgbClr val="7FC97E"/>
                </a:solidFill>
                <a:ln w="16064" cap="flat">
                  <a:noFill/>
                  <a:prstDash val="solid"/>
                  <a:miter/>
                </a:ln>
              </p:spPr>
              <p:txBody>
                <a:bodyPr rtlCol="0" anchor="ctr"/>
                <a:lstStyle/>
                <a:p>
                  <a:endParaRPr lang="en-US"/>
                </a:p>
              </p:txBody>
            </p:sp>
            <p:sp>
              <p:nvSpPr>
                <p:cNvPr id="258" name="รูปแบบอิสระ: รูปร่าง 257">
                  <a:extLst>
                    <a:ext uri="{FF2B5EF4-FFF2-40B4-BE49-F238E27FC236}">
                      <a16:creationId xmlns:a16="http://schemas.microsoft.com/office/drawing/2014/main" xmlns="" id="{1BF0A7D7-B6F0-446B-A6BF-A12538C8A1F3}"/>
                    </a:ext>
                  </a:extLst>
                </p:cNvPr>
                <p:cNvSpPr/>
                <p:nvPr/>
              </p:nvSpPr>
              <p:spPr>
                <a:xfrm>
                  <a:off x="7937223" y="1598858"/>
                  <a:ext cx="28924" cy="54634"/>
                </a:xfrm>
                <a:custGeom>
                  <a:avLst/>
                  <a:gdLst>
                    <a:gd name="connsiteX0" fmla="*/ 24103 w 28924"/>
                    <a:gd name="connsiteY0" fmla="*/ 4821 h 54634"/>
                    <a:gd name="connsiteX1" fmla="*/ 14462 w 28924"/>
                    <a:gd name="connsiteY1" fmla="*/ 0 h 54634"/>
                    <a:gd name="connsiteX2" fmla="*/ 4821 w 28924"/>
                    <a:gd name="connsiteY2" fmla="*/ 4821 h 54634"/>
                    <a:gd name="connsiteX3" fmla="*/ 0 w 28924"/>
                    <a:gd name="connsiteY3" fmla="*/ 14462 h 54634"/>
                    <a:gd name="connsiteX4" fmla="*/ 0 w 28924"/>
                    <a:gd name="connsiteY4" fmla="*/ 40172 h 54634"/>
                    <a:gd name="connsiteX5" fmla="*/ 4821 w 28924"/>
                    <a:gd name="connsiteY5" fmla="*/ 49814 h 54634"/>
                    <a:gd name="connsiteX6" fmla="*/ 14462 w 28924"/>
                    <a:gd name="connsiteY6" fmla="*/ 54634 h 54634"/>
                    <a:gd name="connsiteX7" fmla="*/ 24103 w 28924"/>
                    <a:gd name="connsiteY7" fmla="*/ 49814 h 54634"/>
                    <a:gd name="connsiteX8" fmla="*/ 28924 w 28924"/>
                    <a:gd name="connsiteY8" fmla="*/ 40172 h 54634"/>
                    <a:gd name="connsiteX9" fmla="*/ 28924 w 28924"/>
                    <a:gd name="connsiteY9" fmla="*/ 14462 h 54634"/>
                    <a:gd name="connsiteX10" fmla="*/ 24103 w 28924"/>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4" h="54634">
                      <a:moveTo>
                        <a:pt x="24103" y="4821"/>
                      </a:moveTo>
                      <a:cubicBezTo>
                        <a:pt x="22496" y="3214"/>
                        <a:pt x="17676" y="0"/>
                        <a:pt x="14462" y="0"/>
                      </a:cubicBezTo>
                      <a:cubicBezTo>
                        <a:pt x="11248" y="0"/>
                        <a:pt x="6427" y="1607"/>
                        <a:pt x="4821" y="4821"/>
                      </a:cubicBezTo>
                      <a:cubicBezTo>
                        <a:pt x="1607" y="8034"/>
                        <a:pt x="0" y="11248"/>
                        <a:pt x="0" y="14462"/>
                      </a:cubicBezTo>
                      <a:lnTo>
                        <a:pt x="0" y="40172"/>
                      </a:lnTo>
                      <a:cubicBezTo>
                        <a:pt x="0" y="43386"/>
                        <a:pt x="1607" y="46600"/>
                        <a:pt x="4821" y="49814"/>
                      </a:cubicBezTo>
                      <a:cubicBezTo>
                        <a:pt x="6427" y="51421"/>
                        <a:pt x="11248" y="54634"/>
                        <a:pt x="14462" y="54634"/>
                      </a:cubicBezTo>
                      <a:cubicBezTo>
                        <a:pt x="17676" y="54634"/>
                        <a:pt x="22496" y="53028"/>
                        <a:pt x="24103" y="49814"/>
                      </a:cubicBezTo>
                      <a:cubicBezTo>
                        <a:pt x="27317" y="46600"/>
                        <a:pt x="28924" y="43386"/>
                        <a:pt x="28924" y="40172"/>
                      </a:cubicBezTo>
                      <a:lnTo>
                        <a:pt x="28924" y="14462"/>
                      </a:lnTo>
                      <a:cubicBezTo>
                        <a:pt x="27317" y="11248"/>
                        <a:pt x="25710" y="6428"/>
                        <a:pt x="24103" y="4821"/>
                      </a:cubicBezTo>
                      <a:close/>
                    </a:path>
                  </a:pathLst>
                </a:custGeom>
                <a:solidFill>
                  <a:srgbClr val="7FC97E"/>
                </a:solidFill>
                <a:ln w="16064" cap="flat">
                  <a:noFill/>
                  <a:prstDash val="solid"/>
                  <a:miter/>
                </a:ln>
              </p:spPr>
              <p:txBody>
                <a:bodyPr rtlCol="0" anchor="ctr"/>
                <a:lstStyle/>
                <a:p>
                  <a:endParaRPr lang="en-US"/>
                </a:p>
              </p:txBody>
            </p:sp>
            <p:sp>
              <p:nvSpPr>
                <p:cNvPr id="259" name="รูปแบบอิสระ: รูปร่าง 258">
                  <a:extLst>
                    <a:ext uri="{FF2B5EF4-FFF2-40B4-BE49-F238E27FC236}">
                      <a16:creationId xmlns:a16="http://schemas.microsoft.com/office/drawing/2014/main" xmlns="" id="{82D808CE-5E31-4C9F-8FBE-C326D9AA1AF9}"/>
                    </a:ext>
                  </a:extLst>
                </p:cNvPr>
                <p:cNvSpPr/>
                <p:nvPr/>
              </p:nvSpPr>
              <p:spPr>
                <a:xfrm>
                  <a:off x="7792602" y="1708127"/>
                  <a:ext cx="32137" cy="53027"/>
                </a:xfrm>
                <a:custGeom>
                  <a:avLst/>
                  <a:gdLst>
                    <a:gd name="connsiteX0" fmla="*/ 30531 w 32137"/>
                    <a:gd name="connsiteY0" fmla="*/ 6427 h 53027"/>
                    <a:gd name="connsiteX1" fmla="*/ 22496 w 32137"/>
                    <a:gd name="connsiteY1" fmla="*/ 0 h 53027"/>
                    <a:gd name="connsiteX2" fmla="*/ 11248 w 32137"/>
                    <a:gd name="connsiteY2" fmla="*/ 1607 h 53027"/>
                    <a:gd name="connsiteX3" fmla="*/ 4821 w 32137"/>
                    <a:gd name="connsiteY3" fmla="*/ 9641 h 53027"/>
                    <a:gd name="connsiteX4" fmla="*/ 0 w 32137"/>
                    <a:gd name="connsiteY4" fmla="*/ 35352 h 53027"/>
                    <a:gd name="connsiteX5" fmla="*/ 1607 w 32137"/>
                    <a:gd name="connsiteY5" fmla="*/ 46600 h 53027"/>
                    <a:gd name="connsiteX6" fmla="*/ 9641 w 32137"/>
                    <a:gd name="connsiteY6" fmla="*/ 53027 h 53027"/>
                    <a:gd name="connsiteX7" fmla="*/ 20890 w 32137"/>
                    <a:gd name="connsiteY7" fmla="*/ 51421 h 53027"/>
                    <a:gd name="connsiteX8" fmla="*/ 27317 w 32137"/>
                    <a:gd name="connsiteY8" fmla="*/ 43386 h 53027"/>
                    <a:gd name="connsiteX9" fmla="*/ 32138 w 32137"/>
                    <a:gd name="connsiteY9" fmla="*/ 17676 h 53027"/>
                    <a:gd name="connsiteX10" fmla="*/ 30531 w 32137"/>
                    <a:gd name="connsiteY10" fmla="*/ 6427 h 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37" h="53027">
                      <a:moveTo>
                        <a:pt x="30531" y="6427"/>
                      </a:moveTo>
                      <a:cubicBezTo>
                        <a:pt x="28924" y="3214"/>
                        <a:pt x="25710" y="1607"/>
                        <a:pt x="22496" y="0"/>
                      </a:cubicBezTo>
                      <a:cubicBezTo>
                        <a:pt x="19283" y="0"/>
                        <a:pt x="14462" y="0"/>
                        <a:pt x="11248" y="1607"/>
                      </a:cubicBezTo>
                      <a:cubicBezTo>
                        <a:pt x="8034" y="3214"/>
                        <a:pt x="6427" y="6427"/>
                        <a:pt x="4821" y="9641"/>
                      </a:cubicBezTo>
                      <a:cubicBezTo>
                        <a:pt x="3214" y="17676"/>
                        <a:pt x="1607" y="27317"/>
                        <a:pt x="0" y="35352"/>
                      </a:cubicBezTo>
                      <a:cubicBezTo>
                        <a:pt x="0" y="38565"/>
                        <a:pt x="0" y="43386"/>
                        <a:pt x="1607" y="46600"/>
                      </a:cubicBezTo>
                      <a:cubicBezTo>
                        <a:pt x="3214" y="49814"/>
                        <a:pt x="6427" y="51421"/>
                        <a:pt x="9641" y="53027"/>
                      </a:cubicBezTo>
                      <a:cubicBezTo>
                        <a:pt x="12855" y="53027"/>
                        <a:pt x="17676" y="53027"/>
                        <a:pt x="20890" y="51421"/>
                      </a:cubicBezTo>
                      <a:cubicBezTo>
                        <a:pt x="24103" y="49814"/>
                        <a:pt x="25710" y="46600"/>
                        <a:pt x="27317" y="43386"/>
                      </a:cubicBezTo>
                      <a:cubicBezTo>
                        <a:pt x="28924" y="35352"/>
                        <a:pt x="30531" y="25710"/>
                        <a:pt x="32138" y="17676"/>
                      </a:cubicBezTo>
                      <a:cubicBezTo>
                        <a:pt x="32138" y="12855"/>
                        <a:pt x="32138" y="9641"/>
                        <a:pt x="30531" y="6427"/>
                      </a:cubicBezTo>
                      <a:close/>
                    </a:path>
                  </a:pathLst>
                </a:custGeom>
                <a:solidFill>
                  <a:srgbClr val="7FC97E"/>
                </a:solidFill>
                <a:ln w="16064" cap="flat">
                  <a:noFill/>
                  <a:prstDash val="solid"/>
                  <a:miter/>
                </a:ln>
              </p:spPr>
              <p:txBody>
                <a:bodyPr rtlCol="0" anchor="ctr"/>
                <a:lstStyle/>
                <a:p>
                  <a:endParaRPr lang="en-US"/>
                </a:p>
              </p:txBody>
            </p:sp>
            <p:sp>
              <p:nvSpPr>
                <p:cNvPr id="260" name="รูปแบบอิสระ: รูปร่าง 259">
                  <a:extLst>
                    <a:ext uri="{FF2B5EF4-FFF2-40B4-BE49-F238E27FC236}">
                      <a16:creationId xmlns:a16="http://schemas.microsoft.com/office/drawing/2014/main" xmlns="" id="{5C08FDE7-464C-482F-BEF4-B32456472366}"/>
                    </a:ext>
                  </a:extLst>
                </p:cNvPr>
                <p:cNvSpPr/>
                <p:nvPr/>
              </p:nvSpPr>
              <p:spPr>
                <a:xfrm>
                  <a:off x="7988643" y="1757941"/>
                  <a:ext cx="28923" cy="54634"/>
                </a:xfrm>
                <a:custGeom>
                  <a:avLst/>
                  <a:gdLst>
                    <a:gd name="connsiteX0" fmla="*/ 24103 w 28923"/>
                    <a:gd name="connsiteY0" fmla="*/ 4821 h 54634"/>
                    <a:gd name="connsiteX1" fmla="*/ 14462 w 28923"/>
                    <a:gd name="connsiteY1" fmla="*/ 0 h 54634"/>
                    <a:gd name="connsiteX2" fmla="*/ 4820 w 28923"/>
                    <a:gd name="connsiteY2" fmla="*/ 4821 h 54634"/>
                    <a:gd name="connsiteX3" fmla="*/ 0 w 28923"/>
                    <a:gd name="connsiteY3" fmla="*/ 14462 h 54634"/>
                    <a:gd name="connsiteX4" fmla="*/ 0 w 28923"/>
                    <a:gd name="connsiteY4" fmla="*/ 40172 h 54634"/>
                    <a:gd name="connsiteX5" fmla="*/ 4820 w 28923"/>
                    <a:gd name="connsiteY5" fmla="*/ 49814 h 54634"/>
                    <a:gd name="connsiteX6" fmla="*/ 14462 w 28923"/>
                    <a:gd name="connsiteY6" fmla="*/ 54634 h 54634"/>
                    <a:gd name="connsiteX7" fmla="*/ 24103 w 28923"/>
                    <a:gd name="connsiteY7" fmla="*/ 49814 h 54634"/>
                    <a:gd name="connsiteX8" fmla="*/ 28924 w 28923"/>
                    <a:gd name="connsiteY8" fmla="*/ 40172 h 54634"/>
                    <a:gd name="connsiteX9" fmla="*/ 28924 w 28923"/>
                    <a:gd name="connsiteY9" fmla="*/ 14462 h 54634"/>
                    <a:gd name="connsiteX10" fmla="*/ 24103 w 28923"/>
                    <a:gd name="connsiteY10" fmla="*/ 4821 h 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23" h="54634">
                      <a:moveTo>
                        <a:pt x="24103" y="4821"/>
                      </a:moveTo>
                      <a:cubicBezTo>
                        <a:pt x="22496" y="3214"/>
                        <a:pt x="17676" y="0"/>
                        <a:pt x="14462" y="0"/>
                      </a:cubicBezTo>
                      <a:cubicBezTo>
                        <a:pt x="11248" y="0"/>
                        <a:pt x="6427" y="1607"/>
                        <a:pt x="4820" y="4821"/>
                      </a:cubicBezTo>
                      <a:cubicBezTo>
                        <a:pt x="1607" y="8034"/>
                        <a:pt x="0" y="11248"/>
                        <a:pt x="0" y="14462"/>
                      </a:cubicBezTo>
                      <a:lnTo>
                        <a:pt x="0" y="40172"/>
                      </a:lnTo>
                      <a:cubicBezTo>
                        <a:pt x="0" y="43386"/>
                        <a:pt x="1607" y="46600"/>
                        <a:pt x="4820" y="49814"/>
                      </a:cubicBezTo>
                      <a:cubicBezTo>
                        <a:pt x="6427" y="51421"/>
                        <a:pt x="11248" y="54634"/>
                        <a:pt x="14462" y="54634"/>
                      </a:cubicBezTo>
                      <a:cubicBezTo>
                        <a:pt x="17676" y="54634"/>
                        <a:pt x="22496" y="53027"/>
                        <a:pt x="24103" y="49814"/>
                      </a:cubicBezTo>
                      <a:cubicBezTo>
                        <a:pt x="27317" y="46600"/>
                        <a:pt x="28924" y="43386"/>
                        <a:pt x="28924" y="40172"/>
                      </a:cubicBezTo>
                      <a:lnTo>
                        <a:pt x="28924" y="14462"/>
                      </a:lnTo>
                      <a:cubicBezTo>
                        <a:pt x="28924" y="11248"/>
                        <a:pt x="27317" y="8034"/>
                        <a:pt x="24103" y="4821"/>
                      </a:cubicBezTo>
                      <a:close/>
                    </a:path>
                  </a:pathLst>
                </a:custGeom>
                <a:solidFill>
                  <a:srgbClr val="7FC97E"/>
                </a:solidFill>
                <a:ln w="16064" cap="flat">
                  <a:noFill/>
                  <a:prstDash val="solid"/>
                  <a:miter/>
                </a:ln>
              </p:spPr>
              <p:txBody>
                <a:bodyPr rtlCol="0" anchor="ctr"/>
                <a:lstStyle/>
                <a:p>
                  <a:endParaRPr lang="en-US"/>
                </a:p>
              </p:txBody>
            </p:sp>
            <p:sp>
              <p:nvSpPr>
                <p:cNvPr id="261" name="รูปแบบอิสระ: รูปร่าง 260">
                  <a:extLst>
                    <a:ext uri="{FF2B5EF4-FFF2-40B4-BE49-F238E27FC236}">
                      <a16:creationId xmlns:a16="http://schemas.microsoft.com/office/drawing/2014/main" xmlns="" id="{980A7199-3D01-401E-96F0-9BE8E54FBE2D}"/>
                    </a:ext>
                  </a:extLst>
                </p:cNvPr>
                <p:cNvSpPr/>
                <p:nvPr/>
              </p:nvSpPr>
              <p:spPr>
                <a:xfrm>
                  <a:off x="7853664" y="1825430"/>
                  <a:ext cx="33744" cy="49813"/>
                </a:xfrm>
                <a:custGeom>
                  <a:avLst/>
                  <a:gdLst>
                    <a:gd name="connsiteX0" fmla="*/ 28924 w 33744"/>
                    <a:gd name="connsiteY0" fmla="*/ 25710 h 49813"/>
                    <a:gd name="connsiteX1" fmla="*/ 30531 w 33744"/>
                    <a:gd name="connsiteY1" fmla="*/ 22497 h 49813"/>
                    <a:gd name="connsiteX2" fmla="*/ 30531 w 33744"/>
                    <a:gd name="connsiteY2" fmla="*/ 24103 h 49813"/>
                    <a:gd name="connsiteX3" fmla="*/ 33744 w 33744"/>
                    <a:gd name="connsiteY3" fmla="*/ 14462 h 49813"/>
                    <a:gd name="connsiteX4" fmla="*/ 28924 w 33744"/>
                    <a:gd name="connsiteY4" fmla="*/ 4821 h 49813"/>
                    <a:gd name="connsiteX5" fmla="*/ 19282 w 33744"/>
                    <a:gd name="connsiteY5" fmla="*/ 0 h 49813"/>
                    <a:gd name="connsiteX6" fmla="*/ 9641 w 33744"/>
                    <a:gd name="connsiteY6" fmla="*/ 4821 h 49813"/>
                    <a:gd name="connsiteX7" fmla="*/ 1607 w 33744"/>
                    <a:gd name="connsiteY7" fmla="*/ 20890 h 49813"/>
                    <a:gd name="connsiteX8" fmla="*/ 0 w 33744"/>
                    <a:gd name="connsiteY8" fmla="*/ 27317 h 49813"/>
                    <a:gd name="connsiteX9" fmla="*/ 0 w 33744"/>
                    <a:gd name="connsiteY9" fmla="*/ 30531 h 49813"/>
                    <a:gd name="connsiteX10" fmla="*/ 0 w 33744"/>
                    <a:gd name="connsiteY10" fmla="*/ 36959 h 49813"/>
                    <a:gd name="connsiteX11" fmla="*/ 0 w 33744"/>
                    <a:gd name="connsiteY11" fmla="*/ 40172 h 49813"/>
                    <a:gd name="connsiteX12" fmla="*/ 6427 w 33744"/>
                    <a:gd name="connsiteY12" fmla="*/ 48207 h 49813"/>
                    <a:gd name="connsiteX13" fmla="*/ 11248 w 33744"/>
                    <a:gd name="connsiteY13" fmla="*/ 49814 h 49813"/>
                    <a:gd name="connsiteX14" fmla="*/ 16069 w 33744"/>
                    <a:gd name="connsiteY14" fmla="*/ 49814 h 49813"/>
                    <a:gd name="connsiteX15" fmla="*/ 24103 w 33744"/>
                    <a:gd name="connsiteY15" fmla="*/ 43386 h 49813"/>
                    <a:gd name="connsiteX16" fmla="*/ 25710 w 33744"/>
                    <a:gd name="connsiteY16" fmla="*/ 32138 h 49813"/>
                    <a:gd name="connsiteX17" fmla="*/ 25710 w 33744"/>
                    <a:gd name="connsiteY17" fmla="*/ 32138 h 49813"/>
                    <a:gd name="connsiteX18" fmla="*/ 25710 w 33744"/>
                    <a:gd name="connsiteY18" fmla="*/ 28924 h 49813"/>
                    <a:gd name="connsiteX19" fmla="*/ 28924 w 33744"/>
                    <a:gd name="connsiteY19" fmla="*/ 25710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744" h="49813">
                      <a:moveTo>
                        <a:pt x="28924" y="25710"/>
                      </a:moveTo>
                      <a:cubicBezTo>
                        <a:pt x="28924" y="24103"/>
                        <a:pt x="30531" y="24103"/>
                        <a:pt x="30531" y="22497"/>
                      </a:cubicBezTo>
                      <a:cubicBezTo>
                        <a:pt x="30531" y="22497"/>
                        <a:pt x="30531" y="22497"/>
                        <a:pt x="30531" y="24103"/>
                      </a:cubicBezTo>
                      <a:cubicBezTo>
                        <a:pt x="32138" y="20890"/>
                        <a:pt x="33744" y="19283"/>
                        <a:pt x="33744" y="14462"/>
                      </a:cubicBezTo>
                      <a:cubicBezTo>
                        <a:pt x="33744" y="11248"/>
                        <a:pt x="32138" y="6428"/>
                        <a:pt x="28924" y="4821"/>
                      </a:cubicBezTo>
                      <a:cubicBezTo>
                        <a:pt x="25710" y="3214"/>
                        <a:pt x="22496" y="0"/>
                        <a:pt x="19282" y="0"/>
                      </a:cubicBezTo>
                      <a:cubicBezTo>
                        <a:pt x="16069" y="0"/>
                        <a:pt x="11248" y="1607"/>
                        <a:pt x="9641" y="4821"/>
                      </a:cubicBezTo>
                      <a:cubicBezTo>
                        <a:pt x="4820" y="9641"/>
                        <a:pt x="3213" y="14462"/>
                        <a:pt x="1607" y="20890"/>
                      </a:cubicBezTo>
                      <a:cubicBezTo>
                        <a:pt x="1607" y="22497"/>
                        <a:pt x="1607" y="25710"/>
                        <a:pt x="0" y="27317"/>
                      </a:cubicBezTo>
                      <a:cubicBezTo>
                        <a:pt x="0" y="28924"/>
                        <a:pt x="0" y="28924"/>
                        <a:pt x="0" y="30531"/>
                      </a:cubicBezTo>
                      <a:cubicBezTo>
                        <a:pt x="0" y="32138"/>
                        <a:pt x="0" y="35352"/>
                        <a:pt x="0" y="36959"/>
                      </a:cubicBezTo>
                      <a:cubicBezTo>
                        <a:pt x="0" y="38565"/>
                        <a:pt x="0" y="38565"/>
                        <a:pt x="0" y="40172"/>
                      </a:cubicBezTo>
                      <a:cubicBezTo>
                        <a:pt x="1607" y="43386"/>
                        <a:pt x="3213" y="46600"/>
                        <a:pt x="6427" y="48207"/>
                      </a:cubicBezTo>
                      <a:cubicBezTo>
                        <a:pt x="8034" y="49814"/>
                        <a:pt x="9641" y="49814"/>
                        <a:pt x="11248" y="49814"/>
                      </a:cubicBezTo>
                      <a:cubicBezTo>
                        <a:pt x="12855" y="49814"/>
                        <a:pt x="14462" y="49814"/>
                        <a:pt x="16069" y="49814"/>
                      </a:cubicBezTo>
                      <a:cubicBezTo>
                        <a:pt x="19282" y="48207"/>
                        <a:pt x="22496" y="46600"/>
                        <a:pt x="24103" y="43386"/>
                      </a:cubicBezTo>
                      <a:cubicBezTo>
                        <a:pt x="25710" y="40172"/>
                        <a:pt x="25710" y="36959"/>
                        <a:pt x="25710" y="32138"/>
                      </a:cubicBezTo>
                      <a:cubicBezTo>
                        <a:pt x="25710" y="32138"/>
                        <a:pt x="25710" y="32138"/>
                        <a:pt x="25710" y="32138"/>
                      </a:cubicBezTo>
                      <a:cubicBezTo>
                        <a:pt x="25710" y="30531"/>
                        <a:pt x="25710" y="30531"/>
                        <a:pt x="25710" y="28924"/>
                      </a:cubicBezTo>
                      <a:cubicBezTo>
                        <a:pt x="28924" y="27317"/>
                        <a:pt x="28924" y="27317"/>
                        <a:pt x="28924" y="25710"/>
                      </a:cubicBezTo>
                      <a:close/>
                    </a:path>
                  </a:pathLst>
                </a:custGeom>
                <a:solidFill>
                  <a:srgbClr val="7FC97E"/>
                </a:solidFill>
                <a:ln w="16064" cap="flat">
                  <a:noFill/>
                  <a:prstDash val="solid"/>
                  <a:miter/>
                </a:ln>
              </p:spPr>
              <p:txBody>
                <a:bodyPr rtlCol="0" anchor="ctr"/>
                <a:lstStyle/>
                <a:p>
                  <a:endParaRPr lang="en-US"/>
                </a:p>
              </p:txBody>
            </p:sp>
            <p:sp>
              <p:nvSpPr>
                <p:cNvPr id="262" name="รูปแบบอิสระ: รูปร่าง 261">
                  <a:extLst>
                    <a:ext uri="{FF2B5EF4-FFF2-40B4-BE49-F238E27FC236}">
                      <a16:creationId xmlns:a16="http://schemas.microsoft.com/office/drawing/2014/main" xmlns="" id="{F6E32B37-DC85-4F68-A92A-4B35E399191D}"/>
                    </a:ext>
                  </a:extLst>
                </p:cNvPr>
                <p:cNvSpPr/>
                <p:nvPr/>
              </p:nvSpPr>
              <p:spPr>
                <a:xfrm>
                  <a:off x="8014354" y="1886492"/>
                  <a:ext cx="28923" cy="44992"/>
                </a:xfrm>
                <a:custGeom>
                  <a:avLst/>
                  <a:gdLst>
                    <a:gd name="connsiteX0" fmla="*/ 27317 w 28923"/>
                    <a:gd name="connsiteY0" fmla="*/ 9641 h 44992"/>
                    <a:gd name="connsiteX1" fmla="*/ 24103 w 28923"/>
                    <a:gd name="connsiteY1" fmla="*/ 4821 h 44992"/>
                    <a:gd name="connsiteX2" fmla="*/ 19282 w 28923"/>
                    <a:gd name="connsiteY2" fmla="*/ 1607 h 44992"/>
                    <a:gd name="connsiteX3" fmla="*/ 14462 w 28923"/>
                    <a:gd name="connsiteY3" fmla="*/ 0 h 44992"/>
                    <a:gd name="connsiteX4" fmla="*/ 4820 w 28923"/>
                    <a:gd name="connsiteY4" fmla="*/ 4821 h 44992"/>
                    <a:gd name="connsiteX5" fmla="*/ 0 w 28923"/>
                    <a:gd name="connsiteY5" fmla="*/ 14462 h 44992"/>
                    <a:gd name="connsiteX6" fmla="*/ 0 w 28923"/>
                    <a:gd name="connsiteY6" fmla="*/ 30531 h 44992"/>
                    <a:gd name="connsiteX7" fmla="*/ 1607 w 28923"/>
                    <a:gd name="connsiteY7" fmla="*/ 35352 h 44992"/>
                    <a:gd name="connsiteX8" fmla="*/ 4820 w 28923"/>
                    <a:gd name="connsiteY8" fmla="*/ 40172 h 44992"/>
                    <a:gd name="connsiteX9" fmla="*/ 9641 w 28923"/>
                    <a:gd name="connsiteY9" fmla="*/ 43386 h 44992"/>
                    <a:gd name="connsiteX10" fmla="*/ 14462 w 28923"/>
                    <a:gd name="connsiteY10" fmla="*/ 44993 h 44992"/>
                    <a:gd name="connsiteX11" fmla="*/ 24103 w 28923"/>
                    <a:gd name="connsiteY11" fmla="*/ 40172 h 44992"/>
                    <a:gd name="connsiteX12" fmla="*/ 28924 w 28923"/>
                    <a:gd name="connsiteY12" fmla="*/ 30531 h 44992"/>
                    <a:gd name="connsiteX13" fmla="*/ 28924 w 28923"/>
                    <a:gd name="connsiteY13" fmla="*/ 14462 h 44992"/>
                    <a:gd name="connsiteX14" fmla="*/ 27317 w 28923"/>
                    <a:gd name="connsiteY14" fmla="*/ 9641 h 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23" h="44992">
                      <a:moveTo>
                        <a:pt x="27317" y="9641"/>
                      </a:moveTo>
                      <a:cubicBezTo>
                        <a:pt x="27317" y="8034"/>
                        <a:pt x="25710" y="6428"/>
                        <a:pt x="24103" y="4821"/>
                      </a:cubicBezTo>
                      <a:cubicBezTo>
                        <a:pt x="22496" y="3214"/>
                        <a:pt x="20889" y="3214"/>
                        <a:pt x="19282" y="1607"/>
                      </a:cubicBezTo>
                      <a:cubicBezTo>
                        <a:pt x="17675" y="0"/>
                        <a:pt x="16069" y="0"/>
                        <a:pt x="14462" y="0"/>
                      </a:cubicBezTo>
                      <a:cubicBezTo>
                        <a:pt x="11248" y="0"/>
                        <a:pt x="6427" y="1607"/>
                        <a:pt x="4820" y="4821"/>
                      </a:cubicBezTo>
                      <a:cubicBezTo>
                        <a:pt x="1607" y="8034"/>
                        <a:pt x="0" y="11248"/>
                        <a:pt x="0" y="14462"/>
                      </a:cubicBezTo>
                      <a:lnTo>
                        <a:pt x="0" y="30531"/>
                      </a:lnTo>
                      <a:cubicBezTo>
                        <a:pt x="0" y="32138"/>
                        <a:pt x="0" y="33745"/>
                        <a:pt x="1607" y="35352"/>
                      </a:cubicBezTo>
                      <a:cubicBezTo>
                        <a:pt x="1607" y="36958"/>
                        <a:pt x="3213" y="38565"/>
                        <a:pt x="4820" y="40172"/>
                      </a:cubicBezTo>
                      <a:cubicBezTo>
                        <a:pt x="6427" y="41779"/>
                        <a:pt x="8034" y="41779"/>
                        <a:pt x="9641" y="43386"/>
                      </a:cubicBezTo>
                      <a:cubicBezTo>
                        <a:pt x="11248" y="44993"/>
                        <a:pt x="12855" y="44993"/>
                        <a:pt x="14462" y="44993"/>
                      </a:cubicBezTo>
                      <a:cubicBezTo>
                        <a:pt x="17675" y="44993"/>
                        <a:pt x="22496" y="43386"/>
                        <a:pt x="24103" y="40172"/>
                      </a:cubicBezTo>
                      <a:cubicBezTo>
                        <a:pt x="27317" y="36958"/>
                        <a:pt x="28924" y="33745"/>
                        <a:pt x="28924" y="30531"/>
                      </a:cubicBezTo>
                      <a:lnTo>
                        <a:pt x="28924" y="14462"/>
                      </a:lnTo>
                      <a:cubicBezTo>
                        <a:pt x="28924" y="12855"/>
                        <a:pt x="27317" y="11248"/>
                        <a:pt x="27317" y="9641"/>
                      </a:cubicBezTo>
                      <a:close/>
                    </a:path>
                  </a:pathLst>
                </a:custGeom>
                <a:solidFill>
                  <a:srgbClr val="7FC97E"/>
                </a:solidFill>
                <a:ln w="16064" cap="flat">
                  <a:noFill/>
                  <a:prstDash val="solid"/>
                  <a:miter/>
                </a:ln>
              </p:spPr>
              <p:txBody>
                <a:bodyPr rtlCol="0" anchor="ctr"/>
                <a:lstStyle/>
                <a:p>
                  <a:endParaRPr lang="en-US"/>
                </a:p>
              </p:txBody>
            </p:sp>
            <p:sp>
              <p:nvSpPr>
                <p:cNvPr id="263" name="รูปแบบอิสระ: รูปร่าง 262">
                  <a:extLst>
                    <a:ext uri="{FF2B5EF4-FFF2-40B4-BE49-F238E27FC236}">
                      <a16:creationId xmlns:a16="http://schemas.microsoft.com/office/drawing/2014/main" xmlns="" id="{0A1699D1-8CDD-42D2-B6B7-9D6DE732DA4E}"/>
                    </a:ext>
                  </a:extLst>
                </p:cNvPr>
                <p:cNvSpPr/>
                <p:nvPr/>
              </p:nvSpPr>
              <p:spPr>
                <a:xfrm>
                  <a:off x="7909192" y="1927606"/>
                  <a:ext cx="32852" cy="54358"/>
                </a:xfrm>
                <a:custGeom>
                  <a:avLst/>
                  <a:gdLst>
                    <a:gd name="connsiteX0" fmla="*/ 29638 w 32852"/>
                    <a:gd name="connsiteY0" fmla="*/ 26376 h 54358"/>
                    <a:gd name="connsiteX1" fmla="*/ 31245 w 32852"/>
                    <a:gd name="connsiteY1" fmla="*/ 21555 h 54358"/>
                    <a:gd name="connsiteX2" fmla="*/ 32852 w 32852"/>
                    <a:gd name="connsiteY2" fmla="*/ 10307 h 54358"/>
                    <a:gd name="connsiteX3" fmla="*/ 26424 w 32852"/>
                    <a:gd name="connsiteY3" fmla="*/ 2272 h 54358"/>
                    <a:gd name="connsiteX4" fmla="*/ 15176 w 32852"/>
                    <a:gd name="connsiteY4" fmla="*/ 666 h 54358"/>
                    <a:gd name="connsiteX5" fmla="*/ 11962 w 32852"/>
                    <a:gd name="connsiteY5" fmla="*/ 2272 h 54358"/>
                    <a:gd name="connsiteX6" fmla="*/ 7142 w 32852"/>
                    <a:gd name="connsiteY6" fmla="*/ 7093 h 54358"/>
                    <a:gd name="connsiteX7" fmla="*/ 2321 w 32852"/>
                    <a:gd name="connsiteY7" fmla="*/ 16735 h 54358"/>
                    <a:gd name="connsiteX8" fmla="*/ 714 w 32852"/>
                    <a:gd name="connsiteY8" fmla="*/ 23162 h 54358"/>
                    <a:gd name="connsiteX9" fmla="*/ 714 w 32852"/>
                    <a:gd name="connsiteY9" fmla="*/ 32803 h 54358"/>
                    <a:gd name="connsiteX10" fmla="*/ 2321 w 32852"/>
                    <a:gd name="connsiteY10" fmla="*/ 44052 h 54358"/>
                    <a:gd name="connsiteX11" fmla="*/ 8749 w 32852"/>
                    <a:gd name="connsiteY11" fmla="*/ 52086 h 54358"/>
                    <a:gd name="connsiteX12" fmla="*/ 19997 w 32852"/>
                    <a:gd name="connsiteY12" fmla="*/ 53693 h 54358"/>
                    <a:gd name="connsiteX13" fmla="*/ 28031 w 32852"/>
                    <a:gd name="connsiteY13" fmla="*/ 47266 h 54358"/>
                    <a:gd name="connsiteX14" fmla="*/ 29638 w 32852"/>
                    <a:gd name="connsiteY14" fmla="*/ 36017 h 54358"/>
                    <a:gd name="connsiteX15" fmla="*/ 28031 w 32852"/>
                    <a:gd name="connsiteY15" fmla="*/ 32803 h 54358"/>
                    <a:gd name="connsiteX16" fmla="*/ 28031 w 32852"/>
                    <a:gd name="connsiteY16" fmla="*/ 27983 h 54358"/>
                    <a:gd name="connsiteX17" fmla="*/ 29638 w 32852"/>
                    <a:gd name="connsiteY17" fmla="*/ 26376 h 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52" h="54358">
                      <a:moveTo>
                        <a:pt x="29638" y="26376"/>
                      </a:moveTo>
                      <a:cubicBezTo>
                        <a:pt x="29638" y="24769"/>
                        <a:pt x="31245" y="23162"/>
                        <a:pt x="31245" y="21555"/>
                      </a:cubicBezTo>
                      <a:cubicBezTo>
                        <a:pt x="32852" y="18341"/>
                        <a:pt x="32852" y="13521"/>
                        <a:pt x="32852" y="10307"/>
                      </a:cubicBezTo>
                      <a:cubicBezTo>
                        <a:pt x="31245" y="7093"/>
                        <a:pt x="29638" y="3879"/>
                        <a:pt x="26424" y="2272"/>
                      </a:cubicBezTo>
                      <a:cubicBezTo>
                        <a:pt x="23211" y="666"/>
                        <a:pt x="19997" y="-941"/>
                        <a:pt x="15176" y="666"/>
                      </a:cubicBezTo>
                      <a:cubicBezTo>
                        <a:pt x="13569" y="666"/>
                        <a:pt x="13569" y="2272"/>
                        <a:pt x="11962" y="2272"/>
                      </a:cubicBezTo>
                      <a:cubicBezTo>
                        <a:pt x="10355" y="3879"/>
                        <a:pt x="8749" y="5486"/>
                        <a:pt x="7142" y="7093"/>
                      </a:cubicBezTo>
                      <a:cubicBezTo>
                        <a:pt x="5535" y="10307"/>
                        <a:pt x="3928" y="13521"/>
                        <a:pt x="2321" y="16735"/>
                      </a:cubicBezTo>
                      <a:cubicBezTo>
                        <a:pt x="714" y="18341"/>
                        <a:pt x="714" y="21555"/>
                        <a:pt x="714" y="23162"/>
                      </a:cubicBezTo>
                      <a:cubicBezTo>
                        <a:pt x="714" y="26376"/>
                        <a:pt x="-893" y="29590"/>
                        <a:pt x="714" y="32803"/>
                      </a:cubicBezTo>
                      <a:cubicBezTo>
                        <a:pt x="714" y="36017"/>
                        <a:pt x="2321" y="39231"/>
                        <a:pt x="2321" y="44052"/>
                      </a:cubicBezTo>
                      <a:cubicBezTo>
                        <a:pt x="3928" y="47266"/>
                        <a:pt x="5535" y="50479"/>
                        <a:pt x="8749" y="52086"/>
                      </a:cubicBezTo>
                      <a:cubicBezTo>
                        <a:pt x="11962" y="53693"/>
                        <a:pt x="16783" y="55300"/>
                        <a:pt x="19997" y="53693"/>
                      </a:cubicBezTo>
                      <a:cubicBezTo>
                        <a:pt x="23211" y="52086"/>
                        <a:pt x="26424" y="50479"/>
                        <a:pt x="28031" y="47266"/>
                      </a:cubicBezTo>
                      <a:cubicBezTo>
                        <a:pt x="29638" y="44052"/>
                        <a:pt x="31245" y="40838"/>
                        <a:pt x="29638" y="36017"/>
                      </a:cubicBezTo>
                      <a:cubicBezTo>
                        <a:pt x="29638" y="34410"/>
                        <a:pt x="29638" y="34410"/>
                        <a:pt x="28031" y="32803"/>
                      </a:cubicBezTo>
                      <a:cubicBezTo>
                        <a:pt x="28031" y="31197"/>
                        <a:pt x="28031" y="29590"/>
                        <a:pt x="28031" y="27983"/>
                      </a:cubicBezTo>
                      <a:cubicBezTo>
                        <a:pt x="29638" y="27983"/>
                        <a:pt x="29638" y="27983"/>
                        <a:pt x="29638" y="26376"/>
                      </a:cubicBezTo>
                      <a:close/>
                    </a:path>
                  </a:pathLst>
                </a:custGeom>
                <a:solidFill>
                  <a:srgbClr val="7FC97E"/>
                </a:solidFill>
                <a:ln w="16064" cap="flat">
                  <a:noFill/>
                  <a:prstDash val="solid"/>
                  <a:miter/>
                </a:ln>
              </p:spPr>
              <p:txBody>
                <a:bodyPr rtlCol="0" anchor="ctr"/>
                <a:lstStyle/>
                <a:p>
                  <a:endParaRPr lang="en-US"/>
                </a:p>
              </p:txBody>
            </p:sp>
            <p:sp>
              <p:nvSpPr>
                <p:cNvPr id="264" name="รูปแบบอิสระ: รูปร่าง 263">
                  <a:extLst>
                    <a:ext uri="{FF2B5EF4-FFF2-40B4-BE49-F238E27FC236}">
                      <a16:creationId xmlns:a16="http://schemas.microsoft.com/office/drawing/2014/main" xmlns="" id="{9A641122-D258-44B4-B803-FE523C508255}"/>
                    </a:ext>
                  </a:extLst>
                </p:cNvPr>
                <p:cNvSpPr/>
                <p:nvPr/>
              </p:nvSpPr>
              <p:spPr>
                <a:xfrm>
                  <a:off x="8113981" y="1795840"/>
                  <a:ext cx="52476" cy="37624"/>
                </a:xfrm>
                <a:custGeom>
                  <a:avLst/>
                  <a:gdLst>
                    <a:gd name="connsiteX0" fmla="*/ 51421 w 52476"/>
                    <a:gd name="connsiteY0" fmla="*/ 10307 h 37624"/>
                    <a:gd name="connsiteX1" fmla="*/ 44993 w 52476"/>
                    <a:gd name="connsiteY1" fmla="*/ 2273 h 37624"/>
                    <a:gd name="connsiteX2" fmla="*/ 33745 w 52476"/>
                    <a:gd name="connsiteY2" fmla="*/ 666 h 37624"/>
                    <a:gd name="connsiteX3" fmla="*/ 25710 w 52476"/>
                    <a:gd name="connsiteY3" fmla="*/ 5486 h 37624"/>
                    <a:gd name="connsiteX4" fmla="*/ 25710 w 52476"/>
                    <a:gd name="connsiteY4" fmla="*/ 5486 h 37624"/>
                    <a:gd name="connsiteX5" fmla="*/ 22496 w 52476"/>
                    <a:gd name="connsiteY5" fmla="*/ 8700 h 37624"/>
                    <a:gd name="connsiteX6" fmla="*/ 20890 w 52476"/>
                    <a:gd name="connsiteY6" fmla="*/ 10307 h 37624"/>
                    <a:gd name="connsiteX7" fmla="*/ 17676 w 52476"/>
                    <a:gd name="connsiteY7" fmla="*/ 10307 h 37624"/>
                    <a:gd name="connsiteX8" fmla="*/ 14462 w 52476"/>
                    <a:gd name="connsiteY8" fmla="*/ 10307 h 37624"/>
                    <a:gd name="connsiteX9" fmla="*/ 9641 w 52476"/>
                    <a:gd name="connsiteY9" fmla="*/ 11914 h 37624"/>
                    <a:gd name="connsiteX10" fmla="*/ 4821 w 52476"/>
                    <a:gd name="connsiteY10" fmla="*/ 15128 h 37624"/>
                    <a:gd name="connsiteX11" fmla="*/ 0 w 52476"/>
                    <a:gd name="connsiteY11" fmla="*/ 24769 h 37624"/>
                    <a:gd name="connsiteX12" fmla="*/ 4821 w 52476"/>
                    <a:gd name="connsiteY12" fmla="*/ 34410 h 37624"/>
                    <a:gd name="connsiteX13" fmla="*/ 8034 w 52476"/>
                    <a:gd name="connsiteY13" fmla="*/ 36017 h 37624"/>
                    <a:gd name="connsiteX14" fmla="*/ 14462 w 52476"/>
                    <a:gd name="connsiteY14" fmla="*/ 37624 h 37624"/>
                    <a:gd name="connsiteX15" fmla="*/ 24103 w 52476"/>
                    <a:gd name="connsiteY15" fmla="*/ 36017 h 37624"/>
                    <a:gd name="connsiteX16" fmla="*/ 33745 w 52476"/>
                    <a:gd name="connsiteY16" fmla="*/ 32804 h 37624"/>
                    <a:gd name="connsiteX17" fmla="*/ 48207 w 52476"/>
                    <a:gd name="connsiteY17" fmla="*/ 19948 h 37624"/>
                    <a:gd name="connsiteX18" fmla="*/ 49814 w 52476"/>
                    <a:gd name="connsiteY18" fmla="*/ 15128 h 37624"/>
                    <a:gd name="connsiteX19" fmla="*/ 51421 w 52476"/>
                    <a:gd name="connsiteY19" fmla="*/ 10307 h 3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476" h="37624">
                      <a:moveTo>
                        <a:pt x="51421" y="10307"/>
                      </a:moveTo>
                      <a:cubicBezTo>
                        <a:pt x="49814" y="7093"/>
                        <a:pt x="48207" y="3879"/>
                        <a:pt x="44993" y="2273"/>
                      </a:cubicBezTo>
                      <a:cubicBezTo>
                        <a:pt x="41779" y="666"/>
                        <a:pt x="38565" y="-941"/>
                        <a:pt x="33745" y="666"/>
                      </a:cubicBezTo>
                      <a:cubicBezTo>
                        <a:pt x="30531" y="2273"/>
                        <a:pt x="28924" y="3879"/>
                        <a:pt x="25710" y="5486"/>
                      </a:cubicBezTo>
                      <a:cubicBezTo>
                        <a:pt x="25710" y="5486"/>
                        <a:pt x="25710" y="5486"/>
                        <a:pt x="25710" y="5486"/>
                      </a:cubicBezTo>
                      <a:cubicBezTo>
                        <a:pt x="25710" y="7093"/>
                        <a:pt x="24103" y="7093"/>
                        <a:pt x="22496" y="8700"/>
                      </a:cubicBezTo>
                      <a:cubicBezTo>
                        <a:pt x="22496" y="8700"/>
                        <a:pt x="20890" y="8700"/>
                        <a:pt x="20890" y="10307"/>
                      </a:cubicBezTo>
                      <a:cubicBezTo>
                        <a:pt x="19283" y="10307"/>
                        <a:pt x="19283" y="10307"/>
                        <a:pt x="17676" y="10307"/>
                      </a:cubicBezTo>
                      <a:cubicBezTo>
                        <a:pt x="16069" y="10307"/>
                        <a:pt x="16069" y="10307"/>
                        <a:pt x="14462" y="10307"/>
                      </a:cubicBezTo>
                      <a:cubicBezTo>
                        <a:pt x="12855" y="10307"/>
                        <a:pt x="11248" y="10307"/>
                        <a:pt x="9641" y="11914"/>
                      </a:cubicBezTo>
                      <a:cubicBezTo>
                        <a:pt x="8034" y="11914"/>
                        <a:pt x="6427" y="13521"/>
                        <a:pt x="4821" y="15128"/>
                      </a:cubicBezTo>
                      <a:cubicBezTo>
                        <a:pt x="3214" y="16735"/>
                        <a:pt x="0" y="21555"/>
                        <a:pt x="0" y="24769"/>
                      </a:cubicBezTo>
                      <a:cubicBezTo>
                        <a:pt x="0" y="27983"/>
                        <a:pt x="1607" y="32804"/>
                        <a:pt x="4821" y="34410"/>
                      </a:cubicBezTo>
                      <a:cubicBezTo>
                        <a:pt x="6427" y="34410"/>
                        <a:pt x="6427" y="36017"/>
                        <a:pt x="8034" y="36017"/>
                      </a:cubicBezTo>
                      <a:cubicBezTo>
                        <a:pt x="9641" y="37624"/>
                        <a:pt x="12855" y="37624"/>
                        <a:pt x="14462" y="37624"/>
                      </a:cubicBezTo>
                      <a:cubicBezTo>
                        <a:pt x="17676" y="37624"/>
                        <a:pt x="20890" y="37624"/>
                        <a:pt x="24103" y="36017"/>
                      </a:cubicBezTo>
                      <a:cubicBezTo>
                        <a:pt x="27317" y="36017"/>
                        <a:pt x="30531" y="34410"/>
                        <a:pt x="33745" y="32804"/>
                      </a:cubicBezTo>
                      <a:cubicBezTo>
                        <a:pt x="40172" y="29590"/>
                        <a:pt x="43386" y="24769"/>
                        <a:pt x="48207" y="19948"/>
                      </a:cubicBezTo>
                      <a:cubicBezTo>
                        <a:pt x="49814" y="18341"/>
                        <a:pt x="49814" y="16735"/>
                        <a:pt x="49814" y="15128"/>
                      </a:cubicBezTo>
                      <a:cubicBezTo>
                        <a:pt x="53028" y="13521"/>
                        <a:pt x="53028" y="11914"/>
                        <a:pt x="51421" y="10307"/>
                      </a:cubicBezTo>
                      <a:close/>
                    </a:path>
                  </a:pathLst>
                </a:custGeom>
                <a:solidFill>
                  <a:srgbClr val="7FC97E"/>
                </a:solidFill>
                <a:ln w="16064" cap="flat">
                  <a:noFill/>
                  <a:prstDash val="solid"/>
                  <a:miter/>
                </a:ln>
              </p:spPr>
              <p:txBody>
                <a:bodyPr rtlCol="0" anchor="ctr"/>
                <a:lstStyle/>
                <a:p>
                  <a:endParaRPr lang="en-US"/>
                </a:p>
              </p:txBody>
            </p:sp>
            <p:sp>
              <p:nvSpPr>
                <p:cNvPr id="265" name="รูปแบบอิสระ: รูปร่าง 264">
                  <a:extLst>
                    <a:ext uri="{FF2B5EF4-FFF2-40B4-BE49-F238E27FC236}">
                      <a16:creationId xmlns:a16="http://schemas.microsoft.com/office/drawing/2014/main" xmlns="" id="{8139F50A-E1A3-429B-887E-62623890C2A5}"/>
                    </a:ext>
                  </a:extLst>
                </p:cNvPr>
                <p:cNvSpPr/>
                <p:nvPr/>
              </p:nvSpPr>
              <p:spPr>
                <a:xfrm>
                  <a:off x="8128443" y="1894526"/>
                  <a:ext cx="38164" cy="30530"/>
                </a:xfrm>
                <a:custGeom>
                  <a:avLst/>
                  <a:gdLst>
                    <a:gd name="connsiteX0" fmla="*/ 36959 w 38164"/>
                    <a:gd name="connsiteY0" fmla="*/ 9641 h 30530"/>
                    <a:gd name="connsiteX1" fmla="*/ 35352 w 38164"/>
                    <a:gd name="connsiteY1" fmla="*/ 6428 h 30530"/>
                    <a:gd name="connsiteX2" fmla="*/ 30531 w 38164"/>
                    <a:gd name="connsiteY2" fmla="*/ 1607 h 30530"/>
                    <a:gd name="connsiteX3" fmla="*/ 25710 w 38164"/>
                    <a:gd name="connsiteY3" fmla="*/ 0 h 30530"/>
                    <a:gd name="connsiteX4" fmla="*/ 20890 w 38164"/>
                    <a:gd name="connsiteY4" fmla="*/ 0 h 30530"/>
                    <a:gd name="connsiteX5" fmla="*/ 17676 w 38164"/>
                    <a:gd name="connsiteY5" fmla="*/ 0 h 30530"/>
                    <a:gd name="connsiteX6" fmla="*/ 14462 w 38164"/>
                    <a:gd name="connsiteY6" fmla="*/ 0 h 30530"/>
                    <a:gd name="connsiteX7" fmla="*/ 9641 w 38164"/>
                    <a:gd name="connsiteY7" fmla="*/ 1607 h 30530"/>
                    <a:gd name="connsiteX8" fmla="*/ 8034 w 38164"/>
                    <a:gd name="connsiteY8" fmla="*/ 3214 h 30530"/>
                    <a:gd name="connsiteX9" fmla="*/ 4821 w 38164"/>
                    <a:gd name="connsiteY9" fmla="*/ 6428 h 30530"/>
                    <a:gd name="connsiteX10" fmla="*/ 0 w 38164"/>
                    <a:gd name="connsiteY10" fmla="*/ 14462 h 30530"/>
                    <a:gd name="connsiteX11" fmla="*/ 0 w 38164"/>
                    <a:gd name="connsiteY11" fmla="*/ 19283 h 30530"/>
                    <a:gd name="connsiteX12" fmla="*/ 1607 w 38164"/>
                    <a:gd name="connsiteY12" fmla="*/ 24103 h 30530"/>
                    <a:gd name="connsiteX13" fmla="*/ 4821 w 38164"/>
                    <a:gd name="connsiteY13" fmla="*/ 27317 h 30530"/>
                    <a:gd name="connsiteX14" fmla="*/ 9641 w 38164"/>
                    <a:gd name="connsiteY14" fmla="*/ 30531 h 30530"/>
                    <a:gd name="connsiteX15" fmla="*/ 12855 w 38164"/>
                    <a:gd name="connsiteY15" fmla="*/ 30531 h 30530"/>
                    <a:gd name="connsiteX16" fmla="*/ 19283 w 38164"/>
                    <a:gd name="connsiteY16" fmla="*/ 28924 h 30530"/>
                    <a:gd name="connsiteX17" fmla="*/ 22497 w 38164"/>
                    <a:gd name="connsiteY17" fmla="*/ 27317 h 30530"/>
                    <a:gd name="connsiteX18" fmla="*/ 24103 w 38164"/>
                    <a:gd name="connsiteY18" fmla="*/ 25710 h 30530"/>
                    <a:gd name="connsiteX19" fmla="*/ 27317 w 38164"/>
                    <a:gd name="connsiteY19" fmla="*/ 25710 h 30530"/>
                    <a:gd name="connsiteX20" fmla="*/ 32138 w 38164"/>
                    <a:gd name="connsiteY20" fmla="*/ 22497 h 30530"/>
                    <a:gd name="connsiteX21" fmla="*/ 35352 w 38164"/>
                    <a:gd name="connsiteY21" fmla="*/ 19283 h 30530"/>
                    <a:gd name="connsiteX22" fmla="*/ 36959 w 38164"/>
                    <a:gd name="connsiteY22" fmla="*/ 16069 h 30530"/>
                    <a:gd name="connsiteX23" fmla="*/ 36959 w 38164"/>
                    <a:gd name="connsiteY23" fmla="*/ 9641 h 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64" h="30530">
                      <a:moveTo>
                        <a:pt x="36959" y="9641"/>
                      </a:moveTo>
                      <a:cubicBezTo>
                        <a:pt x="36959" y="8034"/>
                        <a:pt x="35352" y="8034"/>
                        <a:pt x="35352" y="6428"/>
                      </a:cubicBezTo>
                      <a:cubicBezTo>
                        <a:pt x="33745" y="4821"/>
                        <a:pt x="32138" y="3214"/>
                        <a:pt x="30531" y="1607"/>
                      </a:cubicBezTo>
                      <a:cubicBezTo>
                        <a:pt x="28924" y="1607"/>
                        <a:pt x="27317" y="0"/>
                        <a:pt x="25710" y="0"/>
                      </a:cubicBezTo>
                      <a:cubicBezTo>
                        <a:pt x="24103" y="0"/>
                        <a:pt x="22497" y="0"/>
                        <a:pt x="20890" y="0"/>
                      </a:cubicBezTo>
                      <a:cubicBezTo>
                        <a:pt x="19283" y="0"/>
                        <a:pt x="19283" y="0"/>
                        <a:pt x="17676" y="0"/>
                      </a:cubicBezTo>
                      <a:cubicBezTo>
                        <a:pt x="16069" y="0"/>
                        <a:pt x="16069" y="0"/>
                        <a:pt x="14462" y="0"/>
                      </a:cubicBezTo>
                      <a:cubicBezTo>
                        <a:pt x="12855" y="0"/>
                        <a:pt x="11248" y="1607"/>
                        <a:pt x="9641" y="1607"/>
                      </a:cubicBezTo>
                      <a:cubicBezTo>
                        <a:pt x="9641" y="1607"/>
                        <a:pt x="8034" y="1607"/>
                        <a:pt x="8034" y="3214"/>
                      </a:cubicBezTo>
                      <a:cubicBezTo>
                        <a:pt x="6428" y="4821"/>
                        <a:pt x="4821" y="4821"/>
                        <a:pt x="4821" y="6428"/>
                      </a:cubicBezTo>
                      <a:cubicBezTo>
                        <a:pt x="3214" y="9641"/>
                        <a:pt x="0" y="11248"/>
                        <a:pt x="0" y="14462"/>
                      </a:cubicBezTo>
                      <a:cubicBezTo>
                        <a:pt x="0" y="16069"/>
                        <a:pt x="0" y="17676"/>
                        <a:pt x="0" y="19283"/>
                      </a:cubicBezTo>
                      <a:cubicBezTo>
                        <a:pt x="0" y="20890"/>
                        <a:pt x="0" y="22497"/>
                        <a:pt x="1607" y="24103"/>
                      </a:cubicBezTo>
                      <a:cubicBezTo>
                        <a:pt x="3214" y="25710"/>
                        <a:pt x="3214" y="27317"/>
                        <a:pt x="4821" y="27317"/>
                      </a:cubicBezTo>
                      <a:cubicBezTo>
                        <a:pt x="6428" y="28924"/>
                        <a:pt x="8034" y="28924"/>
                        <a:pt x="9641" y="30531"/>
                      </a:cubicBezTo>
                      <a:lnTo>
                        <a:pt x="12855" y="30531"/>
                      </a:lnTo>
                      <a:cubicBezTo>
                        <a:pt x="16069" y="30531"/>
                        <a:pt x="17676" y="30531"/>
                        <a:pt x="19283" y="28924"/>
                      </a:cubicBezTo>
                      <a:cubicBezTo>
                        <a:pt x="20890" y="28924"/>
                        <a:pt x="20890" y="27317"/>
                        <a:pt x="22497" y="27317"/>
                      </a:cubicBezTo>
                      <a:cubicBezTo>
                        <a:pt x="22497" y="27317"/>
                        <a:pt x="22497" y="27317"/>
                        <a:pt x="24103" y="25710"/>
                      </a:cubicBezTo>
                      <a:cubicBezTo>
                        <a:pt x="25710" y="25710"/>
                        <a:pt x="25710" y="25710"/>
                        <a:pt x="27317" y="25710"/>
                      </a:cubicBezTo>
                      <a:cubicBezTo>
                        <a:pt x="28924" y="25710"/>
                        <a:pt x="30531" y="24103"/>
                        <a:pt x="32138" y="22497"/>
                      </a:cubicBezTo>
                      <a:cubicBezTo>
                        <a:pt x="33745" y="20890"/>
                        <a:pt x="35352" y="20890"/>
                        <a:pt x="35352" y="19283"/>
                      </a:cubicBezTo>
                      <a:cubicBezTo>
                        <a:pt x="35352" y="17676"/>
                        <a:pt x="36959" y="17676"/>
                        <a:pt x="36959" y="16069"/>
                      </a:cubicBezTo>
                      <a:cubicBezTo>
                        <a:pt x="38566" y="14462"/>
                        <a:pt x="38566" y="11248"/>
                        <a:pt x="36959" y="9641"/>
                      </a:cubicBezTo>
                      <a:close/>
                    </a:path>
                  </a:pathLst>
                </a:custGeom>
                <a:solidFill>
                  <a:srgbClr val="7FC97E"/>
                </a:solidFill>
                <a:ln w="16064" cap="flat">
                  <a:noFill/>
                  <a:prstDash val="solid"/>
                  <a:miter/>
                </a:ln>
              </p:spPr>
              <p:txBody>
                <a:bodyPr rtlCol="0" anchor="ctr"/>
                <a:lstStyle/>
                <a:p>
                  <a:endParaRPr lang="en-US"/>
                </a:p>
              </p:txBody>
            </p:sp>
            <p:sp>
              <p:nvSpPr>
                <p:cNvPr id="266" name="รูปแบบอิสระ: รูปร่าง 265">
                  <a:extLst>
                    <a:ext uri="{FF2B5EF4-FFF2-40B4-BE49-F238E27FC236}">
                      <a16:creationId xmlns:a16="http://schemas.microsoft.com/office/drawing/2014/main" xmlns="" id="{9A6E4FB3-ABCD-48A6-9980-31A5FC8A5FC1}"/>
                    </a:ext>
                  </a:extLst>
                </p:cNvPr>
                <p:cNvSpPr/>
                <p:nvPr/>
              </p:nvSpPr>
              <p:spPr>
                <a:xfrm>
                  <a:off x="8240925" y="1805482"/>
                  <a:ext cx="49813" cy="43110"/>
                </a:xfrm>
                <a:custGeom>
                  <a:avLst/>
                  <a:gdLst>
                    <a:gd name="connsiteX0" fmla="*/ 48207 w 49813"/>
                    <a:gd name="connsiteY0" fmla="*/ 10307 h 43110"/>
                    <a:gd name="connsiteX1" fmla="*/ 41779 w 49813"/>
                    <a:gd name="connsiteY1" fmla="*/ 2272 h 43110"/>
                    <a:gd name="connsiteX2" fmla="*/ 30531 w 49813"/>
                    <a:gd name="connsiteY2" fmla="*/ 666 h 43110"/>
                    <a:gd name="connsiteX3" fmla="*/ 16069 w 49813"/>
                    <a:gd name="connsiteY3" fmla="*/ 8700 h 43110"/>
                    <a:gd name="connsiteX4" fmla="*/ 8034 w 49813"/>
                    <a:gd name="connsiteY4" fmla="*/ 15128 h 43110"/>
                    <a:gd name="connsiteX5" fmla="*/ 1607 w 49813"/>
                    <a:gd name="connsiteY5" fmla="*/ 23162 h 43110"/>
                    <a:gd name="connsiteX6" fmla="*/ 0 w 49813"/>
                    <a:gd name="connsiteY6" fmla="*/ 27983 h 43110"/>
                    <a:gd name="connsiteX7" fmla="*/ 0 w 49813"/>
                    <a:gd name="connsiteY7" fmla="*/ 32803 h 43110"/>
                    <a:gd name="connsiteX8" fmla="*/ 6428 w 49813"/>
                    <a:gd name="connsiteY8" fmla="*/ 40838 h 43110"/>
                    <a:gd name="connsiteX9" fmla="*/ 17676 w 49813"/>
                    <a:gd name="connsiteY9" fmla="*/ 42445 h 43110"/>
                    <a:gd name="connsiteX10" fmla="*/ 20890 w 49813"/>
                    <a:gd name="connsiteY10" fmla="*/ 40838 h 43110"/>
                    <a:gd name="connsiteX11" fmla="*/ 25710 w 49813"/>
                    <a:gd name="connsiteY11" fmla="*/ 36017 h 43110"/>
                    <a:gd name="connsiteX12" fmla="*/ 25710 w 49813"/>
                    <a:gd name="connsiteY12" fmla="*/ 36017 h 43110"/>
                    <a:gd name="connsiteX13" fmla="*/ 32138 w 49813"/>
                    <a:gd name="connsiteY13" fmla="*/ 29590 h 43110"/>
                    <a:gd name="connsiteX14" fmla="*/ 40172 w 49813"/>
                    <a:gd name="connsiteY14" fmla="*/ 24769 h 43110"/>
                    <a:gd name="connsiteX15" fmla="*/ 48207 w 49813"/>
                    <a:gd name="connsiteY15" fmla="*/ 18341 h 43110"/>
                    <a:gd name="connsiteX16" fmla="*/ 49814 w 49813"/>
                    <a:gd name="connsiteY16" fmla="*/ 13521 h 43110"/>
                    <a:gd name="connsiteX17" fmla="*/ 48207 w 49813"/>
                    <a:gd name="connsiteY17" fmla="*/ 10307 h 4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13" h="43110">
                      <a:moveTo>
                        <a:pt x="48207" y="10307"/>
                      </a:moveTo>
                      <a:cubicBezTo>
                        <a:pt x="46600" y="7093"/>
                        <a:pt x="44993" y="3879"/>
                        <a:pt x="41779" y="2272"/>
                      </a:cubicBezTo>
                      <a:cubicBezTo>
                        <a:pt x="38566" y="666"/>
                        <a:pt x="35352" y="-941"/>
                        <a:pt x="30531" y="666"/>
                      </a:cubicBezTo>
                      <a:cubicBezTo>
                        <a:pt x="25710" y="2272"/>
                        <a:pt x="20890" y="5486"/>
                        <a:pt x="16069" y="8700"/>
                      </a:cubicBezTo>
                      <a:cubicBezTo>
                        <a:pt x="12855" y="10307"/>
                        <a:pt x="11248" y="11914"/>
                        <a:pt x="8034" y="15128"/>
                      </a:cubicBezTo>
                      <a:cubicBezTo>
                        <a:pt x="6428" y="18341"/>
                        <a:pt x="3214" y="19948"/>
                        <a:pt x="1607" y="23162"/>
                      </a:cubicBezTo>
                      <a:cubicBezTo>
                        <a:pt x="0" y="24769"/>
                        <a:pt x="0" y="26376"/>
                        <a:pt x="0" y="27983"/>
                      </a:cubicBezTo>
                      <a:cubicBezTo>
                        <a:pt x="0" y="29590"/>
                        <a:pt x="0" y="31197"/>
                        <a:pt x="0" y="32803"/>
                      </a:cubicBezTo>
                      <a:cubicBezTo>
                        <a:pt x="1607" y="36017"/>
                        <a:pt x="3214" y="39231"/>
                        <a:pt x="6428" y="40838"/>
                      </a:cubicBezTo>
                      <a:cubicBezTo>
                        <a:pt x="9641" y="42445"/>
                        <a:pt x="12855" y="44052"/>
                        <a:pt x="17676" y="42445"/>
                      </a:cubicBezTo>
                      <a:cubicBezTo>
                        <a:pt x="19283" y="42445"/>
                        <a:pt x="19283" y="40838"/>
                        <a:pt x="20890" y="40838"/>
                      </a:cubicBezTo>
                      <a:cubicBezTo>
                        <a:pt x="22497" y="39231"/>
                        <a:pt x="24103" y="37624"/>
                        <a:pt x="25710" y="36017"/>
                      </a:cubicBezTo>
                      <a:cubicBezTo>
                        <a:pt x="25710" y="36017"/>
                        <a:pt x="25710" y="36017"/>
                        <a:pt x="25710" y="36017"/>
                      </a:cubicBezTo>
                      <a:cubicBezTo>
                        <a:pt x="27317" y="34410"/>
                        <a:pt x="28924" y="31197"/>
                        <a:pt x="32138" y="29590"/>
                      </a:cubicBezTo>
                      <a:cubicBezTo>
                        <a:pt x="33745" y="27983"/>
                        <a:pt x="36959" y="26376"/>
                        <a:pt x="40172" y="24769"/>
                      </a:cubicBezTo>
                      <a:cubicBezTo>
                        <a:pt x="43386" y="23162"/>
                        <a:pt x="46600" y="21555"/>
                        <a:pt x="48207" y="18341"/>
                      </a:cubicBezTo>
                      <a:cubicBezTo>
                        <a:pt x="49814" y="16735"/>
                        <a:pt x="49814" y="15128"/>
                        <a:pt x="49814" y="13521"/>
                      </a:cubicBezTo>
                      <a:cubicBezTo>
                        <a:pt x="49814" y="13521"/>
                        <a:pt x="49814" y="11914"/>
                        <a:pt x="48207" y="10307"/>
                      </a:cubicBezTo>
                      <a:close/>
                    </a:path>
                  </a:pathLst>
                </a:custGeom>
                <a:solidFill>
                  <a:srgbClr val="7FC97E"/>
                </a:solidFill>
                <a:ln w="16064" cap="flat">
                  <a:noFill/>
                  <a:prstDash val="solid"/>
                  <a:miter/>
                </a:ln>
              </p:spPr>
              <p:txBody>
                <a:bodyPr rtlCol="0" anchor="ctr"/>
                <a:lstStyle/>
                <a:p>
                  <a:endParaRPr lang="en-US"/>
                </a:p>
              </p:txBody>
            </p:sp>
            <p:sp>
              <p:nvSpPr>
                <p:cNvPr id="267" name="รูปแบบอิสระ: รูปร่าง 266">
                  <a:extLst>
                    <a:ext uri="{FF2B5EF4-FFF2-40B4-BE49-F238E27FC236}">
                      <a16:creationId xmlns:a16="http://schemas.microsoft.com/office/drawing/2014/main" xmlns="" id="{254D2B65-2D1E-4E82-9428-082DF2CB7D84}"/>
                    </a:ext>
                  </a:extLst>
                </p:cNvPr>
                <p:cNvSpPr/>
                <p:nvPr/>
              </p:nvSpPr>
              <p:spPr>
                <a:xfrm>
                  <a:off x="8255388" y="1703306"/>
                  <a:ext cx="35351" cy="30530"/>
                </a:xfrm>
                <a:custGeom>
                  <a:avLst/>
                  <a:gdLst>
                    <a:gd name="connsiteX0" fmla="*/ 33744 w 35351"/>
                    <a:gd name="connsiteY0" fmla="*/ 6428 h 30530"/>
                    <a:gd name="connsiteX1" fmla="*/ 32138 w 35351"/>
                    <a:gd name="connsiteY1" fmla="*/ 3214 h 30530"/>
                    <a:gd name="connsiteX2" fmla="*/ 25710 w 35351"/>
                    <a:gd name="connsiteY2" fmla="*/ 0 h 30530"/>
                    <a:gd name="connsiteX3" fmla="*/ 22496 w 35351"/>
                    <a:gd name="connsiteY3" fmla="*/ 0 h 30530"/>
                    <a:gd name="connsiteX4" fmla="*/ 16069 w 35351"/>
                    <a:gd name="connsiteY4" fmla="*/ 1607 h 30530"/>
                    <a:gd name="connsiteX5" fmla="*/ 6427 w 35351"/>
                    <a:gd name="connsiteY5" fmla="*/ 6428 h 30530"/>
                    <a:gd name="connsiteX6" fmla="*/ 3213 w 35351"/>
                    <a:gd name="connsiteY6" fmla="*/ 9641 h 30530"/>
                    <a:gd name="connsiteX7" fmla="*/ 0 w 35351"/>
                    <a:gd name="connsiteY7" fmla="*/ 14462 h 30530"/>
                    <a:gd name="connsiteX8" fmla="*/ 0 w 35351"/>
                    <a:gd name="connsiteY8" fmla="*/ 19283 h 30530"/>
                    <a:gd name="connsiteX9" fmla="*/ 1607 w 35351"/>
                    <a:gd name="connsiteY9" fmla="*/ 24103 h 30530"/>
                    <a:gd name="connsiteX10" fmla="*/ 3213 w 35351"/>
                    <a:gd name="connsiteY10" fmla="*/ 27317 h 30530"/>
                    <a:gd name="connsiteX11" fmla="*/ 9641 w 35351"/>
                    <a:gd name="connsiteY11" fmla="*/ 30531 h 30530"/>
                    <a:gd name="connsiteX12" fmla="*/ 12855 w 35351"/>
                    <a:gd name="connsiteY12" fmla="*/ 30531 h 30530"/>
                    <a:gd name="connsiteX13" fmla="*/ 19282 w 35351"/>
                    <a:gd name="connsiteY13" fmla="*/ 28924 h 30530"/>
                    <a:gd name="connsiteX14" fmla="*/ 28924 w 35351"/>
                    <a:gd name="connsiteY14" fmla="*/ 24103 h 30530"/>
                    <a:gd name="connsiteX15" fmla="*/ 32138 w 35351"/>
                    <a:gd name="connsiteY15" fmla="*/ 20890 h 30530"/>
                    <a:gd name="connsiteX16" fmla="*/ 35351 w 35351"/>
                    <a:gd name="connsiteY16" fmla="*/ 16069 h 30530"/>
                    <a:gd name="connsiteX17" fmla="*/ 35351 w 35351"/>
                    <a:gd name="connsiteY17" fmla="*/ 11248 h 30530"/>
                    <a:gd name="connsiteX18" fmla="*/ 33744 w 35351"/>
                    <a:gd name="connsiteY18" fmla="*/ 6428 h 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51" h="30530">
                      <a:moveTo>
                        <a:pt x="33744" y="6428"/>
                      </a:moveTo>
                      <a:cubicBezTo>
                        <a:pt x="33744" y="4821"/>
                        <a:pt x="32138" y="4821"/>
                        <a:pt x="32138" y="3214"/>
                      </a:cubicBezTo>
                      <a:cubicBezTo>
                        <a:pt x="30531" y="1607"/>
                        <a:pt x="28924" y="0"/>
                        <a:pt x="25710" y="0"/>
                      </a:cubicBezTo>
                      <a:cubicBezTo>
                        <a:pt x="24103" y="0"/>
                        <a:pt x="22496" y="0"/>
                        <a:pt x="22496" y="0"/>
                      </a:cubicBezTo>
                      <a:cubicBezTo>
                        <a:pt x="19282" y="0"/>
                        <a:pt x="17675" y="0"/>
                        <a:pt x="16069" y="1607"/>
                      </a:cubicBezTo>
                      <a:cubicBezTo>
                        <a:pt x="12855" y="3214"/>
                        <a:pt x="9641" y="4821"/>
                        <a:pt x="6427" y="6428"/>
                      </a:cubicBezTo>
                      <a:cubicBezTo>
                        <a:pt x="4820" y="8034"/>
                        <a:pt x="3213" y="8034"/>
                        <a:pt x="3213" y="9641"/>
                      </a:cubicBezTo>
                      <a:cubicBezTo>
                        <a:pt x="1607" y="11248"/>
                        <a:pt x="1607" y="12855"/>
                        <a:pt x="0" y="14462"/>
                      </a:cubicBezTo>
                      <a:cubicBezTo>
                        <a:pt x="0" y="16069"/>
                        <a:pt x="0" y="17676"/>
                        <a:pt x="0" y="19283"/>
                      </a:cubicBezTo>
                      <a:cubicBezTo>
                        <a:pt x="0" y="20890"/>
                        <a:pt x="0" y="22497"/>
                        <a:pt x="1607" y="24103"/>
                      </a:cubicBezTo>
                      <a:cubicBezTo>
                        <a:pt x="1607" y="25710"/>
                        <a:pt x="3213" y="25710"/>
                        <a:pt x="3213" y="27317"/>
                      </a:cubicBezTo>
                      <a:cubicBezTo>
                        <a:pt x="4820" y="28924"/>
                        <a:pt x="6427" y="30531"/>
                        <a:pt x="9641" y="30531"/>
                      </a:cubicBezTo>
                      <a:cubicBezTo>
                        <a:pt x="11248" y="30531"/>
                        <a:pt x="12855" y="30531"/>
                        <a:pt x="12855" y="30531"/>
                      </a:cubicBezTo>
                      <a:cubicBezTo>
                        <a:pt x="16069" y="30531"/>
                        <a:pt x="17675" y="30531"/>
                        <a:pt x="19282" y="28924"/>
                      </a:cubicBezTo>
                      <a:cubicBezTo>
                        <a:pt x="22496" y="27317"/>
                        <a:pt x="25710" y="25710"/>
                        <a:pt x="28924" y="24103"/>
                      </a:cubicBezTo>
                      <a:cubicBezTo>
                        <a:pt x="30531" y="22497"/>
                        <a:pt x="32138" y="22497"/>
                        <a:pt x="32138" y="20890"/>
                      </a:cubicBezTo>
                      <a:cubicBezTo>
                        <a:pt x="33744" y="19283"/>
                        <a:pt x="33744" y="17676"/>
                        <a:pt x="35351" y="16069"/>
                      </a:cubicBezTo>
                      <a:cubicBezTo>
                        <a:pt x="35351" y="14462"/>
                        <a:pt x="35351" y="12855"/>
                        <a:pt x="35351" y="11248"/>
                      </a:cubicBezTo>
                      <a:cubicBezTo>
                        <a:pt x="35351" y="9641"/>
                        <a:pt x="33744" y="8034"/>
                        <a:pt x="33744" y="6428"/>
                      </a:cubicBezTo>
                      <a:close/>
                    </a:path>
                  </a:pathLst>
                </a:custGeom>
                <a:solidFill>
                  <a:srgbClr val="7FC97E"/>
                </a:solidFill>
                <a:ln w="16064" cap="flat">
                  <a:noFill/>
                  <a:prstDash val="solid"/>
                  <a:miter/>
                </a:ln>
              </p:spPr>
              <p:txBody>
                <a:bodyPr rtlCol="0" anchor="ctr"/>
                <a:lstStyle/>
                <a:p>
                  <a:endParaRPr lang="en-US"/>
                </a:p>
              </p:txBody>
            </p:sp>
            <p:sp>
              <p:nvSpPr>
                <p:cNvPr id="268" name="รูปแบบอิสระ: รูปร่าง 267">
                  <a:extLst>
                    <a:ext uri="{FF2B5EF4-FFF2-40B4-BE49-F238E27FC236}">
                      <a16:creationId xmlns:a16="http://schemas.microsoft.com/office/drawing/2014/main" xmlns="" id="{62C1B7EE-E0F3-4646-A424-DE8F984504D8}"/>
                    </a:ext>
                  </a:extLst>
                </p:cNvPr>
                <p:cNvSpPr/>
                <p:nvPr/>
              </p:nvSpPr>
              <p:spPr>
                <a:xfrm>
                  <a:off x="8343767" y="1721923"/>
                  <a:ext cx="44591" cy="47931"/>
                </a:xfrm>
                <a:custGeom>
                  <a:avLst/>
                  <a:gdLst>
                    <a:gd name="connsiteX0" fmla="*/ 43386 w 44591"/>
                    <a:gd name="connsiteY0" fmla="*/ 10307 h 47931"/>
                    <a:gd name="connsiteX1" fmla="*/ 36958 w 44591"/>
                    <a:gd name="connsiteY1" fmla="*/ 2273 h 47931"/>
                    <a:gd name="connsiteX2" fmla="*/ 25710 w 44591"/>
                    <a:gd name="connsiteY2" fmla="*/ 666 h 47931"/>
                    <a:gd name="connsiteX3" fmla="*/ 22496 w 44591"/>
                    <a:gd name="connsiteY3" fmla="*/ 2273 h 47931"/>
                    <a:gd name="connsiteX4" fmla="*/ 17675 w 44591"/>
                    <a:gd name="connsiteY4" fmla="*/ 7093 h 47931"/>
                    <a:gd name="connsiteX5" fmla="*/ 1607 w 44591"/>
                    <a:gd name="connsiteY5" fmla="*/ 27983 h 47931"/>
                    <a:gd name="connsiteX6" fmla="*/ 0 w 44591"/>
                    <a:gd name="connsiteY6" fmla="*/ 32803 h 47931"/>
                    <a:gd name="connsiteX7" fmla="*/ 0 w 44591"/>
                    <a:gd name="connsiteY7" fmla="*/ 37624 h 47931"/>
                    <a:gd name="connsiteX8" fmla="*/ 6427 w 44591"/>
                    <a:gd name="connsiteY8" fmla="*/ 45659 h 47931"/>
                    <a:gd name="connsiteX9" fmla="*/ 17675 w 44591"/>
                    <a:gd name="connsiteY9" fmla="*/ 47266 h 47931"/>
                    <a:gd name="connsiteX10" fmla="*/ 20889 w 44591"/>
                    <a:gd name="connsiteY10" fmla="*/ 45659 h 47931"/>
                    <a:gd name="connsiteX11" fmla="*/ 25710 w 44591"/>
                    <a:gd name="connsiteY11" fmla="*/ 40838 h 47931"/>
                    <a:gd name="connsiteX12" fmla="*/ 41779 w 44591"/>
                    <a:gd name="connsiteY12" fmla="*/ 19948 h 47931"/>
                    <a:gd name="connsiteX13" fmla="*/ 43386 w 44591"/>
                    <a:gd name="connsiteY13" fmla="*/ 15128 h 47931"/>
                    <a:gd name="connsiteX14" fmla="*/ 43386 w 44591"/>
                    <a:gd name="connsiteY14" fmla="*/ 10307 h 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91" h="47931">
                      <a:moveTo>
                        <a:pt x="43386" y="10307"/>
                      </a:moveTo>
                      <a:cubicBezTo>
                        <a:pt x="41779" y="7093"/>
                        <a:pt x="40172" y="3879"/>
                        <a:pt x="36958" y="2273"/>
                      </a:cubicBezTo>
                      <a:cubicBezTo>
                        <a:pt x="33744" y="666"/>
                        <a:pt x="30531" y="-941"/>
                        <a:pt x="25710" y="666"/>
                      </a:cubicBezTo>
                      <a:cubicBezTo>
                        <a:pt x="24103" y="666"/>
                        <a:pt x="24103" y="2273"/>
                        <a:pt x="22496" y="2273"/>
                      </a:cubicBezTo>
                      <a:cubicBezTo>
                        <a:pt x="20889" y="3879"/>
                        <a:pt x="19282" y="5486"/>
                        <a:pt x="17675" y="7093"/>
                      </a:cubicBezTo>
                      <a:cubicBezTo>
                        <a:pt x="12855" y="13521"/>
                        <a:pt x="8034" y="21555"/>
                        <a:pt x="1607" y="27983"/>
                      </a:cubicBezTo>
                      <a:cubicBezTo>
                        <a:pt x="0" y="29590"/>
                        <a:pt x="0" y="31197"/>
                        <a:pt x="0" y="32803"/>
                      </a:cubicBezTo>
                      <a:cubicBezTo>
                        <a:pt x="0" y="34410"/>
                        <a:pt x="0" y="36017"/>
                        <a:pt x="0" y="37624"/>
                      </a:cubicBezTo>
                      <a:cubicBezTo>
                        <a:pt x="1607" y="40838"/>
                        <a:pt x="3213" y="44052"/>
                        <a:pt x="6427" y="45659"/>
                      </a:cubicBezTo>
                      <a:cubicBezTo>
                        <a:pt x="9641" y="47266"/>
                        <a:pt x="12855" y="48872"/>
                        <a:pt x="17675" y="47266"/>
                      </a:cubicBezTo>
                      <a:cubicBezTo>
                        <a:pt x="19282" y="47266"/>
                        <a:pt x="19282" y="45659"/>
                        <a:pt x="20889" y="45659"/>
                      </a:cubicBezTo>
                      <a:cubicBezTo>
                        <a:pt x="22496" y="44052"/>
                        <a:pt x="24103" y="42445"/>
                        <a:pt x="25710" y="40838"/>
                      </a:cubicBezTo>
                      <a:cubicBezTo>
                        <a:pt x="30531" y="34410"/>
                        <a:pt x="35351" y="26376"/>
                        <a:pt x="41779" y="19948"/>
                      </a:cubicBezTo>
                      <a:cubicBezTo>
                        <a:pt x="43386" y="18342"/>
                        <a:pt x="43386" y="16735"/>
                        <a:pt x="43386" y="15128"/>
                      </a:cubicBezTo>
                      <a:cubicBezTo>
                        <a:pt x="44993" y="15128"/>
                        <a:pt x="44993" y="13521"/>
                        <a:pt x="43386" y="10307"/>
                      </a:cubicBezTo>
                      <a:close/>
                    </a:path>
                  </a:pathLst>
                </a:custGeom>
                <a:solidFill>
                  <a:srgbClr val="7FC97E"/>
                </a:solidFill>
                <a:ln w="16064" cap="flat">
                  <a:noFill/>
                  <a:prstDash val="solid"/>
                  <a:miter/>
                </a:ln>
              </p:spPr>
              <p:txBody>
                <a:bodyPr rtlCol="0" anchor="ctr"/>
                <a:lstStyle/>
                <a:p>
                  <a:endParaRPr lang="en-US"/>
                </a:p>
              </p:txBody>
            </p:sp>
            <p:sp>
              <p:nvSpPr>
                <p:cNvPr id="269" name="รูปแบบอิสระ: รูปร่าง 268">
                  <a:extLst>
                    <a:ext uri="{FF2B5EF4-FFF2-40B4-BE49-F238E27FC236}">
                      <a16:creationId xmlns:a16="http://schemas.microsoft.com/office/drawing/2014/main" xmlns="" id="{CFCA8AB0-A25A-430A-B108-897488EDF5B7}"/>
                    </a:ext>
                  </a:extLst>
                </p:cNvPr>
                <p:cNvSpPr/>
                <p:nvPr/>
              </p:nvSpPr>
              <p:spPr>
                <a:xfrm>
                  <a:off x="8351087" y="1619082"/>
                  <a:ext cx="39279" cy="50479"/>
                </a:xfrm>
                <a:custGeom>
                  <a:avLst/>
                  <a:gdLst>
                    <a:gd name="connsiteX0" fmla="*/ 36066 w 39279"/>
                    <a:gd name="connsiteY0" fmla="*/ 7093 h 50479"/>
                    <a:gd name="connsiteX1" fmla="*/ 28031 w 39279"/>
                    <a:gd name="connsiteY1" fmla="*/ 666 h 50479"/>
                    <a:gd name="connsiteX2" fmla="*/ 16783 w 39279"/>
                    <a:gd name="connsiteY2" fmla="*/ 2273 h 50479"/>
                    <a:gd name="connsiteX3" fmla="*/ 8749 w 39279"/>
                    <a:gd name="connsiteY3" fmla="*/ 8700 h 50479"/>
                    <a:gd name="connsiteX4" fmla="*/ 5535 w 39279"/>
                    <a:gd name="connsiteY4" fmla="*/ 13521 h 50479"/>
                    <a:gd name="connsiteX5" fmla="*/ 3928 w 39279"/>
                    <a:gd name="connsiteY5" fmla="*/ 16735 h 50479"/>
                    <a:gd name="connsiteX6" fmla="*/ 714 w 39279"/>
                    <a:gd name="connsiteY6" fmla="*/ 26376 h 50479"/>
                    <a:gd name="connsiteX7" fmla="*/ 714 w 39279"/>
                    <a:gd name="connsiteY7" fmla="*/ 36017 h 50479"/>
                    <a:gd name="connsiteX8" fmla="*/ 2321 w 39279"/>
                    <a:gd name="connsiteY8" fmla="*/ 40838 h 50479"/>
                    <a:gd name="connsiteX9" fmla="*/ 5535 w 39279"/>
                    <a:gd name="connsiteY9" fmla="*/ 45659 h 50479"/>
                    <a:gd name="connsiteX10" fmla="*/ 15176 w 39279"/>
                    <a:gd name="connsiteY10" fmla="*/ 50479 h 50479"/>
                    <a:gd name="connsiteX11" fmla="*/ 24818 w 39279"/>
                    <a:gd name="connsiteY11" fmla="*/ 45659 h 50479"/>
                    <a:gd name="connsiteX12" fmla="*/ 29638 w 39279"/>
                    <a:gd name="connsiteY12" fmla="*/ 36017 h 50479"/>
                    <a:gd name="connsiteX13" fmla="*/ 29638 w 39279"/>
                    <a:gd name="connsiteY13" fmla="*/ 32804 h 50479"/>
                    <a:gd name="connsiteX14" fmla="*/ 29638 w 39279"/>
                    <a:gd name="connsiteY14" fmla="*/ 31197 h 50479"/>
                    <a:gd name="connsiteX15" fmla="*/ 31245 w 39279"/>
                    <a:gd name="connsiteY15" fmla="*/ 29590 h 50479"/>
                    <a:gd name="connsiteX16" fmla="*/ 32852 w 39279"/>
                    <a:gd name="connsiteY16" fmla="*/ 27983 h 50479"/>
                    <a:gd name="connsiteX17" fmla="*/ 32852 w 39279"/>
                    <a:gd name="connsiteY17" fmla="*/ 27983 h 50479"/>
                    <a:gd name="connsiteX18" fmla="*/ 39280 w 39279"/>
                    <a:gd name="connsiteY18" fmla="*/ 19948 h 50479"/>
                    <a:gd name="connsiteX19" fmla="*/ 39280 w 39279"/>
                    <a:gd name="connsiteY19" fmla="*/ 15128 h 50479"/>
                    <a:gd name="connsiteX20" fmla="*/ 36066 w 39279"/>
                    <a:gd name="connsiteY20" fmla="*/ 7093 h 5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79" h="50479">
                      <a:moveTo>
                        <a:pt x="36066" y="7093"/>
                      </a:moveTo>
                      <a:cubicBezTo>
                        <a:pt x="34459" y="3879"/>
                        <a:pt x="31245" y="2273"/>
                        <a:pt x="28031" y="666"/>
                      </a:cubicBezTo>
                      <a:cubicBezTo>
                        <a:pt x="24818" y="-941"/>
                        <a:pt x="19997" y="666"/>
                        <a:pt x="16783" y="2273"/>
                      </a:cubicBezTo>
                      <a:cubicBezTo>
                        <a:pt x="13569" y="3879"/>
                        <a:pt x="11962" y="5486"/>
                        <a:pt x="8749" y="8700"/>
                      </a:cubicBezTo>
                      <a:cubicBezTo>
                        <a:pt x="7142" y="10307"/>
                        <a:pt x="5535" y="11914"/>
                        <a:pt x="5535" y="13521"/>
                      </a:cubicBezTo>
                      <a:cubicBezTo>
                        <a:pt x="5535" y="15128"/>
                        <a:pt x="3928" y="15128"/>
                        <a:pt x="3928" y="16735"/>
                      </a:cubicBezTo>
                      <a:cubicBezTo>
                        <a:pt x="2321" y="19948"/>
                        <a:pt x="714" y="23162"/>
                        <a:pt x="714" y="26376"/>
                      </a:cubicBezTo>
                      <a:cubicBezTo>
                        <a:pt x="714" y="29590"/>
                        <a:pt x="-893" y="32804"/>
                        <a:pt x="714" y="36017"/>
                      </a:cubicBezTo>
                      <a:cubicBezTo>
                        <a:pt x="714" y="37624"/>
                        <a:pt x="714" y="39231"/>
                        <a:pt x="2321" y="40838"/>
                      </a:cubicBezTo>
                      <a:cubicBezTo>
                        <a:pt x="2321" y="42445"/>
                        <a:pt x="3928" y="44052"/>
                        <a:pt x="5535" y="45659"/>
                      </a:cubicBezTo>
                      <a:cubicBezTo>
                        <a:pt x="7142" y="47265"/>
                        <a:pt x="11962" y="50479"/>
                        <a:pt x="15176" y="50479"/>
                      </a:cubicBezTo>
                      <a:cubicBezTo>
                        <a:pt x="18390" y="50479"/>
                        <a:pt x="23211" y="48872"/>
                        <a:pt x="24818" y="45659"/>
                      </a:cubicBezTo>
                      <a:cubicBezTo>
                        <a:pt x="26424" y="42445"/>
                        <a:pt x="29638" y="39231"/>
                        <a:pt x="29638" y="36017"/>
                      </a:cubicBezTo>
                      <a:cubicBezTo>
                        <a:pt x="29638" y="34410"/>
                        <a:pt x="29638" y="34410"/>
                        <a:pt x="29638" y="32804"/>
                      </a:cubicBezTo>
                      <a:cubicBezTo>
                        <a:pt x="29638" y="32804"/>
                        <a:pt x="29638" y="31197"/>
                        <a:pt x="29638" y="31197"/>
                      </a:cubicBezTo>
                      <a:cubicBezTo>
                        <a:pt x="29638" y="31197"/>
                        <a:pt x="29638" y="29590"/>
                        <a:pt x="31245" y="29590"/>
                      </a:cubicBezTo>
                      <a:cubicBezTo>
                        <a:pt x="31245" y="29590"/>
                        <a:pt x="32852" y="27983"/>
                        <a:pt x="32852" y="27983"/>
                      </a:cubicBezTo>
                      <a:cubicBezTo>
                        <a:pt x="32852" y="27983"/>
                        <a:pt x="32852" y="27983"/>
                        <a:pt x="32852" y="27983"/>
                      </a:cubicBezTo>
                      <a:cubicBezTo>
                        <a:pt x="36066" y="26376"/>
                        <a:pt x="37673" y="23162"/>
                        <a:pt x="39280" y="19948"/>
                      </a:cubicBezTo>
                      <a:cubicBezTo>
                        <a:pt x="39280" y="18341"/>
                        <a:pt x="39280" y="16735"/>
                        <a:pt x="39280" y="15128"/>
                      </a:cubicBezTo>
                      <a:cubicBezTo>
                        <a:pt x="37673" y="10307"/>
                        <a:pt x="36066" y="8700"/>
                        <a:pt x="36066" y="7093"/>
                      </a:cubicBezTo>
                      <a:close/>
                    </a:path>
                  </a:pathLst>
                </a:custGeom>
                <a:solidFill>
                  <a:srgbClr val="7FC97E"/>
                </a:solidFill>
                <a:ln w="16064" cap="flat">
                  <a:noFill/>
                  <a:prstDash val="solid"/>
                  <a:miter/>
                </a:ln>
              </p:spPr>
              <p:txBody>
                <a:bodyPr rtlCol="0" anchor="ctr"/>
                <a:lstStyle/>
                <a:p>
                  <a:endParaRPr lang="en-US"/>
                </a:p>
              </p:txBody>
            </p:sp>
            <p:sp>
              <p:nvSpPr>
                <p:cNvPr id="270" name="รูปแบบอิสระ: รูปร่าง 269">
                  <a:extLst>
                    <a:ext uri="{FF2B5EF4-FFF2-40B4-BE49-F238E27FC236}">
                      <a16:creationId xmlns:a16="http://schemas.microsoft.com/office/drawing/2014/main" xmlns="" id="{DB4C8FC3-4CBF-4D6E-BD41-3FB141C3849D}"/>
                    </a:ext>
                  </a:extLst>
                </p:cNvPr>
                <p:cNvSpPr/>
                <p:nvPr/>
              </p:nvSpPr>
              <p:spPr>
                <a:xfrm>
                  <a:off x="7225369" y="1351397"/>
                  <a:ext cx="53027" cy="59455"/>
                </a:xfrm>
                <a:custGeom>
                  <a:avLst/>
                  <a:gdLst>
                    <a:gd name="connsiteX0" fmla="*/ 53027 w 53027"/>
                    <a:gd name="connsiteY0" fmla="*/ 41779 h 59455"/>
                    <a:gd name="connsiteX1" fmla="*/ 49814 w 53027"/>
                    <a:gd name="connsiteY1" fmla="*/ 35352 h 59455"/>
                    <a:gd name="connsiteX2" fmla="*/ 24103 w 53027"/>
                    <a:gd name="connsiteY2" fmla="*/ 4821 h 59455"/>
                    <a:gd name="connsiteX3" fmla="*/ 14462 w 53027"/>
                    <a:gd name="connsiteY3" fmla="*/ 0 h 59455"/>
                    <a:gd name="connsiteX4" fmla="*/ 4820 w 53027"/>
                    <a:gd name="connsiteY4" fmla="*/ 4821 h 59455"/>
                    <a:gd name="connsiteX5" fmla="*/ 0 w 53027"/>
                    <a:gd name="connsiteY5" fmla="*/ 14462 h 59455"/>
                    <a:gd name="connsiteX6" fmla="*/ 0 w 53027"/>
                    <a:gd name="connsiteY6" fmla="*/ 17676 h 59455"/>
                    <a:gd name="connsiteX7" fmla="*/ 3213 w 53027"/>
                    <a:gd name="connsiteY7" fmla="*/ 24103 h 59455"/>
                    <a:gd name="connsiteX8" fmla="*/ 28924 w 53027"/>
                    <a:gd name="connsiteY8" fmla="*/ 54634 h 59455"/>
                    <a:gd name="connsiteX9" fmla="*/ 38565 w 53027"/>
                    <a:gd name="connsiteY9" fmla="*/ 59455 h 59455"/>
                    <a:gd name="connsiteX10" fmla="*/ 48207 w 53027"/>
                    <a:gd name="connsiteY10" fmla="*/ 54634 h 59455"/>
                    <a:gd name="connsiteX11" fmla="*/ 53027 w 53027"/>
                    <a:gd name="connsiteY11" fmla="*/ 44993 h 59455"/>
                    <a:gd name="connsiteX12" fmla="*/ 53027 w 53027"/>
                    <a:gd name="connsiteY12" fmla="*/ 41779 h 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27" h="59455">
                      <a:moveTo>
                        <a:pt x="53027" y="41779"/>
                      </a:moveTo>
                      <a:cubicBezTo>
                        <a:pt x="53027" y="40172"/>
                        <a:pt x="51420" y="36959"/>
                        <a:pt x="49814" y="35352"/>
                      </a:cubicBezTo>
                      <a:cubicBezTo>
                        <a:pt x="41779" y="25710"/>
                        <a:pt x="32138" y="14462"/>
                        <a:pt x="24103" y="4821"/>
                      </a:cubicBezTo>
                      <a:cubicBezTo>
                        <a:pt x="22496" y="1607"/>
                        <a:pt x="17676" y="0"/>
                        <a:pt x="14462" y="0"/>
                      </a:cubicBezTo>
                      <a:cubicBezTo>
                        <a:pt x="11248" y="0"/>
                        <a:pt x="6427" y="1607"/>
                        <a:pt x="4820" y="4821"/>
                      </a:cubicBezTo>
                      <a:cubicBezTo>
                        <a:pt x="3213" y="8034"/>
                        <a:pt x="0" y="11248"/>
                        <a:pt x="0" y="14462"/>
                      </a:cubicBezTo>
                      <a:cubicBezTo>
                        <a:pt x="0" y="16069"/>
                        <a:pt x="0" y="17676"/>
                        <a:pt x="0" y="17676"/>
                      </a:cubicBezTo>
                      <a:cubicBezTo>
                        <a:pt x="0" y="19283"/>
                        <a:pt x="1607" y="22497"/>
                        <a:pt x="3213" y="24103"/>
                      </a:cubicBezTo>
                      <a:cubicBezTo>
                        <a:pt x="11248" y="33745"/>
                        <a:pt x="20889" y="44993"/>
                        <a:pt x="28924" y="54634"/>
                      </a:cubicBezTo>
                      <a:cubicBezTo>
                        <a:pt x="30531" y="57848"/>
                        <a:pt x="35351" y="59455"/>
                        <a:pt x="38565" y="59455"/>
                      </a:cubicBezTo>
                      <a:cubicBezTo>
                        <a:pt x="41779" y="59455"/>
                        <a:pt x="46600" y="57848"/>
                        <a:pt x="48207" y="54634"/>
                      </a:cubicBezTo>
                      <a:cubicBezTo>
                        <a:pt x="49814" y="51421"/>
                        <a:pt x="53027" y="48207"/>
                        <a:pt x="53027" y="44993"/>
                      </a:cubicBezTo>
                      <a:lnTo>
                        <a:pt x="53027" y="41779"/>
                      </a:lnTo>
                      <a:close/>
                    </a:path>
                  </a:pathLst>
                </a:custGeom>
                <a:solidFill>
                  <a:srgbClr val="7FC97E"/>
                </a:solidFill>
                <a:ln w="16064" cap="flat">
                  <a:noFill/>
                  <a:prstDash val="solid"/>
                  <a:miter/>
                </a:ln>
              </p:spPr>
              <p:txBody>
                <a:bodyPr rtlCol="0" anchor="ctr"/>
                <a:lstStyle/>
                <a:p>
                  <a:endParaRPr lang="en-US"/>
                </a:p>
              </p:txBody>
            </p:sp>
            <p:sp>
              <p:nvSpPr>
                <p:cNvPr id="271" name="รูปแบบอิสระ: รูปร่าง 270">
                  <a:extLst>
                    <a:ext uri="{FF2B5EF4-FFF2-40B4-BE49-F238E27FC236}">
                      <a16:creationId xmlns:a16="http://schemas.microsoft.com/office/drawing/2014/main" xmlns="" id="{48B8A748-EA1C-4D4F-8974-3FA7A3B36EDA}"/>
                    </a:ext>
                  </a:extLst>
                </p:cNvPr>
                <p:cNvSpPr/>
                <p:nvPr/>
              </p:nvSpPr>
              <p:spPr>
                <a:xfrm>
                  <a:off x="7218942" y="1489589"/>
                  <a:ext cx="48206" cy="44993"/>
                </a:xfrm>
                <a:custGeom>
                  <a:avLst/>
                  <a:gdLst>
                    <a:gd name="connsiteX0" fmla="*/ 48207 w 48206"/>
                    <a:gd name="connsiteY0" fmla="*/ 27317 h 44993"/>
                    <a:gd name="connsiteX1" fmla="*/ 44993 w 48206"/>
                    <a:gd name="connsiteY1" fmla="*/ 20890 h 44993"/>
                    <a:gd name="connsiteX2" fmla="*/ 24103 w 48206"/>
                    <a:gd name="connsiteY2" fmla="*/ 4821 h 44993"/>
                    <a:gd name="connsiteX3" fmla="*/ 19282 w 48206"/>
                    <a:gd name="connsiteY3" fmla="*/ 1607 h 44993"/>
                    <a:gd name="connsiteX4" fmla="*/ 14462 w 48206"/>
                    <a:gd name="connsiteY4" fmla="*/ 0 h 44993"/>
                    <a:gd name="connsiteX5" fmla="*/ 4820 w 48206"/>
                    <a:gd name="connsiteY5" fmla="*/ 4821 h 44993"/>
                    <a:gd name="connsiteX6" fmla="*/ 0 w 48206"/>
                    <a:gd name="connsiteY6" fmla="*/ 14462 h 44993"/>
                    <a:gd name="connsiteX7" fmla="*/ 0 w 48206"/>
                    <a:gd name="connsiteY7" fmla="*/ 17676 h 44993"/>
                    <a:gd name="connsiteX8" fmla="*/ 3213 w 48206"/>
                    <a:gd name="connsiteY8" fmla="*/ 24103 h 44993"/>
                    <a:gd name="connsiteX9" fmla="*/ 24103 w 48206"/>
                    <a:gd name="connsiteY9" fmla="*/ 40172 h 44993"/>
                    <a:gd name="connsiteX10" fmla="*/ 28924 w 48206"/>
                    <a:gd name="connsiteY10" fmla="*/ 43386 h 44993"/>
                    <a:gd name="connsiteX11" fmla="*/ 33744 w 48206"/>
                    <a:gd name="connsiteY11" fmla="*/ 44993 h 44993"/>
                    <a:gd name="connsiteX12" fmla="*/ 43386 w 48206"/>
                    <a:gd name="connsiteY12" fmla="*/ 40172 h 44993"/>
                    <a:gd name="connsiteX13" fmla="*/ 48207 w 48206"/>
                    <a:gd name="connsiteY13" fmla="*/ 30531 h 44993"/>
                    <a:gd name="connsiteX14" fmla="*/ 48207 w 48206"/>
                    <a:gd name="connsiteY14" fmla="*/ 27317 h 4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206" h="44993">
                      <a:moveTo>
                        <a:pt x="48207" y="27317"/>
                      </a:moveTo>
                      <a:cubicBezTo>
                        <a:pt x="48207" y="25710"/>
                        <a:pt x="46600" y="22497"/>
                        <a:pt x="44993" y="20890"/>
                      </a:cubicBezTo>
                      <a:cubicBezTo>
                        <a:pt x="38565" y="16069"/>
                        <a:pt x="32138" y="9641"/>
                        <a:pt x="24103" y="4821"/>
                      </a:cubicBezTo>
                      <a:cubicBezTo>
                        <a:pt x="22496" y="3214"/>
                        <a:pt x="20889" y="3214"/>
                        <a:pt x="19282" y="1607"/>
                      </a:cubicBezTo>
                      <a:cubicBezTo>
                        <a:pt x="17675" y="0"/>
                        <a:pt x="16069" y="0"/>
                        <a:pt x="14462" y="0"/>
                      </a:cubicBezTo>
                      <a:cubicBezTo>
                        <a:pt x="11248" y="0"/>
                        <a:pt x="6427" y="1607"/>
                        <a:pt x="4820" y="4821"/>
                      </a:cubicBezTo>
                      <a:cubicBezTo>
                        <a:pt x="3213" y="8034"/>
                        <a:pt x="0" y="11248"/>
                        <a:pt x="0" y="14462"/>
                      </a:cubicBezTo>
                      <a:cubicBezTo>
                        <a:pt x="0" y="16069"/>
                        <a:pt x="0" y="17676"/>
                        <a:pt x="0" y="17676"/>
                      </a:cubicBezTo>
                      <a:cubicBezTo>
                        <a:pt x="0" y="19283"/>
                        <a:pt x="1607" y="22497"/>
                        <a:pt x="3213" y="24103"/>
                      </a:cubicBezTo>
                      <a:cubicBezTo>
                        <a:pt x="9641" y="28924"/>
                        <a:pt x="16069" y="35352"/>
                        <a:pt x="24103" y="40172"/>
                      </a:cubicBezTo>
                      <a:cubicBezTo>
                        <a:pt x="25710" y="41779"/>
                        <a:pt x="27317" y="41779"/>
                        <a:pt x="28924" y="43386"/>
                      </a:cubicBezTo>
                      <a:cubicBezTo>
                        <a:pt x="30531" y="44993"/>
                        <a:pt x="32138" y="44993"/>
                        <a:pt x="33744" y="44993"/>
                      </a:cubicBezTo>
                      <a:cubicBezTo>
                        <a:pt x="36958" y="44993"/>
                        <a:pt x="41779" y="43386"/>
                        <a:pt x="43386" y="40172"/>
                      </a:cubicBezTo>
                      <a:cubicBezTo>
                        <a:pt x="44993" y="36959"/>
                        <a:pt x="48207" y="33745"/>
                        <a:pt x="48207" y="30531"/>
                      </a:cubicBezTo>
                      <a:cubicBezTo>
                        <a:pt x="48207" y="30531"/>
                        <a:pt x="48207" y="28924"/>
                        <a:pt x="48207" y="27317"/>
                      </a:cubicBezTo>
                      <a:close/>
                    </a:path>
                  </a:pathLst>
                </a:custGeom>
                <a:solidFill>
                  <a:srgbClr val="7FC97E"/>
                </a:solidFill>
                <a:ln w="16064" cap="flat">
                  <a:noFill/>
                  <a:prstDash val="solid"/>
                  <a:miter/>
                </a:ln>
              </p:spPr>
              <p:txBody>
                <a:bodyPr rtlCol="0" anchor="ctr"/>
                <a:lstStyle/>
                <a:p>
                  <a:endParaRPr lang="en-US"/>
                </a:p>
              </p:txBody>
            </p:sp>
            <p:sp>
              <p:nvSpPr>
                <p:cNvPr id="272" name="รูปแบบอิสระ: รูปร่าง 271">
                  <a:extLst>
                    <a:ext uri="{FF2B5EF4-FFF2-40B4-BE49-F238E27FC236}">
                      <a16:creationId xmlns:a16="http://schemas.microsoft.com/office/drawing/2014/main" xmlns="" id="{9DB1932A-315D-4DAA-8059-46AF00553D56}"/>
                    </a:ext>
                  </a:extLst>
                </p:cNvPr>
                <p:cNvSpPr/>
                <p:nvPr/>
              </p:nvSpPr>
              <p:spPr>
                <a:xfrm>
                  <a:off x="7185197" y="1227666"/>
                  <a:ext cx="36017" cy="46599"/>
                </a:xfrm>
                <a:custGeom>
                  <a:avLst/>
                  <a:gdLst>
                    <a:gd name="connsiteX0" fmla="*/ 33745 w 36017"/>
                    <a:gd name="connsiteY0" fmla="*/ 27317 h 46599"/>
                    <a:gd name="connsiteX1" fmla="*/ 24103 w 36017"/>
                    <a:gd name="connsiteY1" fmla="*/ 6428 h 46599"/>
                    <a:gd name="connsiteX2" fmla="*/ 16069 w 36017"/>
                    <a:gd name="connsiteY2" fmla="*/ 0 h 46599"/>
                    <a:gd name="connsiteX3" fmla="*/ 11248 w 36017"/>
                    <a:gd name="connsiteY3" fmla="*/ 0 h 46599"/>
                    <a:gd name="connsiteX4" fmla="*/ 6427 w 36017"/>
                    <a:gd name="connsiteY4" fmla="*/ 1607 h 46599"/>
                    <a:gd name="connsiteX5" fmla="*/ 0 w 36017"/>
                    <a:gd name="connsiteY5" fmla="*/ 9641 h 46599"/>
                    <a:gd name="connsiteX6" fmla="*/ 0 w 36017"/>
                    <a:gd name="connsiteY6" fmla="*/ 12855 h 46599"/>
                    <a:gd name="connsiteX7" fmla="*/ 1607 w 36017"/>
                    <a:gd name="connsiteY7" fmla="*/ 19283 h 46599"/>
                    <a:gd name="connsiteX8" fmla="*/ 11248 w 36017"/>
                    <a:gd name="connsiteY8" fmla="*/ 40172 h 46599"/>
                    <a:gd name="connsiteX9" fmla="*/ 19282 w 36017"/>
                    <a:gd name="connsiteY9" fmla="*/ 46600 h 46599"/>
                    <a:gd name="connsiteX10" fmla="*/ 24103 w 36017"/>
                    <a:gd name="connsiteY10" fmla="*/ 46600 h 46599"/>
                    <a:gd name="connsiteX11" fmla="*/ 28924 w 36017"/>
                    <a:gd name="connsiteY11" fmla="*/ 44993 h 46599"/>
                    <a:gd name="connsiteX12" fmla="*/ 35351 w 36017"/>
                    <a:gd name="connsiteY12" fmla="*/ 36958 h 46599"/>
                    <a:gd name="connsiteX13" fmla="*/ 35351 w 36017"/>
                    <a:gd name="connsiteY13" fmla="*/ 33745 h 46599"/>
                    <a:gd name="connsiteX14" fmla="*/ 33745 w 36017"/>
                    <a:gd name="connsiteY14" fmla="*/ 27317 h 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17" h="46599">
                      <a:moveTo>
                        <a:pt x="33745" y="27317"/>
                      </a:moveTo>
                      <a:cubicBezTo>
                        <a:pt x="30531" y="20890"/>
                        <a:pt x="27317" y="12855"/>
                        <a:pt x="24103" y="6428"/>
                      </a:cubicBezTo>
                      <a:cubicBezTo>
                        <a:pt x="22496" y="3214"/>
                        <a:pt x="19282" y="1607"/>
                        <a:pt x="16069" y="0"/>
                      </a:cubicBezTo>
                      <a:cubicBezTo>
                        <a:pt x="14462" y="0"/>
                        <a:pt x="12855" y="0"/>
                        <a:pt x="11248" y="0"/>
                      </a:cubicBezTo>
                      <a:cubicBezTo>
                        <a:pt x="9641" y="0"/>
                        <a:pt x="8034" y="0"/>
                        <a:pt x="6427" y="1607"/>
                      </a:cubicBezTo>
                      <a:cubicBezTo>
                        <a:pt x="3213" y="3214"/>
                        <a:pt x="1607" y="6428"/>
                        <a:pt x="0" y="9641"/>
                      </a:cubicBezTo>
                      <a:cubicBezTo>
                        <a:pt x="0" y="11248"/>
                        <a:pt x="0" y="12855"/>
                        <a:pt x="0" y="12855"/>
                      </a:cubicBezTo>
                      <a:cubicBezTo>
                        <a:pt x="0" y="16069"/>
                        <a:pt x="0" y="17676"/>
                        <a:pt x="1607" y="19283"/>
                      </a:cubicBezTo>
                      <a:cubicBezTo>
                        <a:pt x="4820" y="25710"/>
                        <a:pt x="8034" y="33745"/>
                        <a:pt x="11248" y="40172"/>
                      </a:cubicBezTo>
                      <a:cubicBezTo>
                        <a:pt x="12855" y="43386"/>
                        <a:pt x="16069" y="44993"/>
                        <a:pt x="19282" y="46600"/>
                      </a:cubicBezTo>
                      <a:cubicBezTo>
                        <a:pt x="20889" y="46600"/>
                        <a:pt x="22496" y="46600"/>
                        <a:pt x="24103" y="46600"/>
                      </a:cubicBezTo>
                      <a:cubicBezTo>
                        <a:pt x="25710" y="46600"/>
                        <a:pt x="27317" y="46600"/>
                        <a:pt x="28924" y="44993"/>
                      </a:cubicBezTo>
                      <a:cubicBezTo>
                        <a:pt x="32138" y="43386"/>
                        <a:pt x="33745" y="40172"/>
                        <a:pt x="35351" y="36958"/>
                      </a:cubicBezTo>
                      <a:lnTo>
                        <a:pt x="35351" y="33745"/>
                      </a:lnTo>
                      <a:cubicBezTo>
                        <a:pt x="36958" y="32138"/>
                        <a:pt x="35351" y="28924"/>
                        <a:pt x="33745" y="27317"/>
                      </a:cubicBezTo>
                      <a:close/>
                    </a:path>
                  </a:pathLst>
                </a:custGeom>
                <a:solidFill>
                  <a:srgbClr val="7FC97E"/>
                </a:solidFill>
                <a:ln w="16064" cap="flat">
                  <a:noFill/>
                  <a:prstDash val="solid"/>
                  <a:miter/>
                </a:ln>
              </p:spPr>
              <p:txBody>
                <a:bodyPr rtlCol="0" anchor="ctr"/>
                <a:lstStyle/>
                <a:p>
                  <a:endParaRPr lang="en-US"/>
                </a:p>
              </p:txBody>
            </p:sp>
            <p:sp>
              <p:nvSpPr>
                <p:cNvPr id="273" name="รูปแบบอิสระ: รูปร่าง 272">
                  <a:extLst>
                    <a:ext uri="{FF2B5EF4-FFF2-40B4-BE49-F238E27FC236}">
                      <a16:creationId xmlns:a16="http://schemas.microsoft.com/office/drawing/2014/main" xmlns="" id="{F02B6ECC-D61D-4E6E-8048-ACA607D661FC}"/>
                    </a:ext>
                  </a:extLst>
                </p:cNvPr>
                <p:cNvSpPr/>
                <p:nvPr/>
              </p:nvSpPr>
              <p:spPr>
                <a:xfrm>
                  <a:off x="7075928" y="1372286"/>
                  <a:ext cx="43386" cy="64941"/>
                </a:xfrm>
                <a:custGeom>
                  <a:avLst/>
                  <a:gdLst>
                    <a:gd name="connsiteX0" fmla="*/ 43386 w 43386"/>
                    <a:gd name="connsiteY0" fmla="*/ 46600 h 64941"/>
                    <a:gd name="connsiteX1" fmla="*/ 36959 w 43386"/>
                    <a:gd name="connsiteY1" fmla="*/ 24103 h 64941"/>
                    <a:gd name="connsiteX2" fmla="*/ 24103 w 43386"/>
                    <a:gd name="connsiteY2" fmla="*/ 4821 h 64941"/>
                    <a:gd name="connsiteX3" fmla="*/ 14462 w 43386"/>
                    <a:gd name="connsiteY3" fmla="*/ 0 h 64941"/>
                    <a:gd name="connsiteX4" fmla="*/ 4821 w 43386"/>
                    <a:gd name="connsiteY4" fmla="*/ 4821 h 64941"/>
                    <a:gd name="connsiteX5" fmla="*/ 0 w 43386"/>
                    <a:gd name="connsiteY5" fmla="*/ 14462 h 64941"/>
                    <a:gd name="connsiteX6" fmla="*/ 0 w 43386"/>
                    <a:gd name="connsiteY6" fmla="*/ 17676 h 64941"/>
                    <a:gd name="connsiteX7" fmla="*/ 1607 w 43386"/>
                    <a:gd name="connsiteY7" fmla="*/ 22497 h 64941"/>
                    <a:gd name="connsiteX8" fmla="*/ 11248 w 43386"/>
                    <a:gd name="connsiteY8" fmla="*/ 38565 h 64941"/>
                    <a:gd name="connsiteX9" fmla="*/ 16069 w 43386"/>
                    <a:gd name="connsiteY9" fmla="*/ 54634 h 64941"/>
                    <a:gd name="connsiteX10" fmla="*/ 22497 w 43386"/>
                    <a:gd name="connsiteY10" fmla="*/ 62669 h 64941"/>
                    <a:gd name="connsiteX11" fmla="*/ 33745 w 43386"/>
                    <a:gd name="connsiteY11" fmla="*/ 64276 h 64941"/>
                    <a:gd name="connsiteX12" fmla="*/ 41779 w 43386"/>
                    <a:gd name="connsiteY12" fmla="*/ 57848 h 64941"/>
                    <a:gd name="connsiteX13" fmla="*/ 43386 w 43386"/>
                    <a:gd name="connsiteY13" fmla="*/ 46600 h 6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86" h="64941">
                      <a:moveTo>
                        <a:pt x="43386" y="46600"/>
                      </a:moveTo>
                      <a:cubicBezTo>
                        <a:pt x="41779" y="38565"/>
                        <a:pt x="40172" y="32138"/>
                        <a:pt x="36959" y="24103"/>
                      </a:cubicBezTo>
                      <a:cubicBezTo>
                        <a:pt x="33745" y="17676"/>
                        <a:pt x="28924" y="11248"/>
                        <a:pt x="24103" y="4821"/>
                      </a:cubicBezTo>
                      <a:cubicBezTo>
                        <a:pt x="22497" y="1607"/>
                        <a:pt x="17676" y="0"/>
                        <a:pt x="14462" y="0"/>
                      </a:cubicBezTo>
                      <a:cubicBezTo>
                        <a:pt x="11248" y="0"/>
                        <a:pt x="6428" y="1607"/>
                        <a:pt x="4821" y="4821"/>
                      </a:cubicBezTo>
                      <a:cubicBezTo>
                        <a:pt x="3214" y="8034"/>
                        <a:pt x="0" y="11248"/>
                        <a:pt x="0" y="14462"/>
                      </a:cubicBezTo>
                      <a:cubicBezTo>
                        <a:pt x="0" y="16069"/>
                        <a:pt x="0" y="17676"/>
                        <a:pt x="0" y="17676"/>
                      </a:cubicBezTo>
                      <a:cubicBezTo>
                        <a:pt x="0" y="19283"/>
                        <a:pt x="1607" y="20890"/>
                        <a:pt x="1607" y="22497"/>
                      </a:cubicBezTo>
                      <a:cubicBezTo>
                        <a:pt x="4821" y="27317"/>
                        <a:pt x="8034" y="33745"/>
                        <a:pt x="11248" y="38565"/>
                      </a:cubicBezTo>
                      <a:cubicBezTo>
                        <a:pt x="12855" y="43386"/>
                        <a:pt x="14462" y="48207"/>
                        <a:pt x="16069" y="54634"/>
                      </a:cubicBezTo>
                      <a:cubicBezTo>
                        <a:pt x="16069" y="57848"/>
                        <a:pt x="19283" y="61062"/>
                        <a:pt x="22497" y="62669"/>
                      </a:cubicBezTo>
                      <a:cubicBezTo>
                        <a:pt x="25710" y="64276"/>
                        <a:pt x="30531" y="65883"/>
                        <a:pt x="33745" y="64276"/>
                      </a:cubicBezTo>
                      <a:cubicBezTo>
                        <a:pt x="36959" y="62669"/>
                        <a:pt x="40172" y="61062"/>
                        <a:pt x="41779" y="57848"/>
                      </a:cubicBezTo>
                      <a:cubicBezTo>
                        <a:pt x="43386" y="53027"/>
                        <a:pt x="43386" y="49814"/>
                        <a:pt x="43386" y="46600"/>
                      </a:cubicBezTo>
                      <a:close/>
                    </a:path>
                  </a:pathLst>
                </a:custGeom>
                <a:solidFill>
                  <a:srgbClr val="7FC97E"/>
                </a:solidFill>
                <a:ln w="16064" cap="flat">
                  <a:noFill/>
                  <a:prstDash val="solid"/>
                  <a:miter/>
                </a:ln>
              </p:spPr>
              <p:txBody>
                <a:bodyPr rtlCol="0" anchor="ctr"/>
                <a:lstStyle/>
                <a:p>
                  <a:endParaRPr lang="en-US"/>
                </a:p>
              </p:txBody>
            </p:sp>
            <p:sp>
              <p:nvSpPr>
                <p:cNvPr id="274" name="รูปแบบอิสระ: รูปร่าง 273">
                  <a:extLst>
                    <a:ext uri="{FF2B5EF4-FFF2-40B4-BE49-F238E27FC236}">
                      <a16:creationId xmlns:a16="http://schemas.microsoft.com/office/drawing/2014/main" xmlns="" id="{03CC9F84-F5D5-4795-BFB8-5640EF462663}"/>
                    </a:ext>
                  </a:extLst>
                </p:cNvPr>
                <p:cNvSpPr/>
                <p:nvPr/>
              </p:nvSpPr>
              <p:spPr>
                <a:xfrm>
                  <a:off x="7064680" y="1216418"/>
                  <a:ext cx="38252" cy="64941"/>
                </a:xfrm>
                <a:custGeom>
                  <a:avLst/>
                  <a:gdLst>
                    <a:gd name="connsiteX0" fmla="*/ 36958 w 38252"/>
                    <a:gd name="connsiteY0" fmla="*/ 43386 h 64941"/>
                    <a:gd name="connsiteX1" fmla="*/ 32138 w 38252"/>
                    <a:gd name="connsiteY1" fmla="*/ 33745 h 64941"/>
                    <a:gd name="connsiteX2" fmla="*/ 28924 w 38252"/>
                    <a:gd name="connsiteY2" fmla="*/ 20890 h 64941"/>
                    <a:gd name="connsiteX3" fmla="*/ 28924 w 38252"/>
                    <a:gd name="connsiteY3" fmla="*/ 14462 h 64941"/>
                    <a:gd name="connsiteX4" fmla="*/ 14462 w 38252"/>
                    <a:gd name="connsiteY4" fmla="*/ 0 h 64941"/>
                    <a:gd name="connsiteX5" fmla="*/ 0 w 38252"/>
                    <a:gd name="connsiteY5" fmla="*/ 14462 h 64941"/>
                    <a:gd name="connsiteX6" fmla="*/ 12855 w 38252"/>
                    <a:gd name="connsiteY6" fmla="*/ 57848 h 64941"/>
                    <a:gd name="connsiteX7" fmla="*/ 20889 w 38252"/>
                    <a:gd name="connsiteY7" fmla="*/ 64276 h 64941"/>
                    <a:gd name="connsiteX8" fmla="*/ 32138 w 38252"/>
                    <a:gd name="connsiteY8" fmla="*/ 62669 h 64941"/>
                    <a:gd name="connsiteX9" fmla="*/ 36958 w 38252"/>
                    <a:gd name="connsiteY9" fmla="*/ 43386 h 6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52" h="64941">
                      <a:moveTo>
                        <a:pt x="36958" y="43386"/>
                      </a:moveTo>
                      <a:cubicBezTo>
                        <a:pt x="35351" y="40172"/>
                        <a:pt x="33745" y="36959"/>
                        <a:pt x="32138" y="33745"/>
                      </a:cubicBezTo>
                      <a:cubicBezTo>
                        <a:pt x="30531" y="28924"/>
                        <a:pt x="28924" y="25710"/>
                        <a:pt x="28924" y="20890"/>
                      </a:cubicBezTo>
                      <a:cubicBezTo>
                        <a:pt x="28924" y="19283"/>
                        <a:pt x="28924" y="16069"/>
                        <a:pt x="28924" y="14462"/>
                      </a:cubicBezTo>
                      <a:cubicBezTo>
                        <a:pt x="28924" y="8034"/>
                        <a:pt x="22496" y="0"/>
                        <a:pt x="14462" y="0"/>
                      </a:cubicBezTo>
                      <a:cubicBezTo>
                        <a:pt x="6427" y="0"/>
                        <a:pt x="0" y="6428"/>
                        <a:pt x="0" y="14462"/>
                      </a:cubicBezTo>
                      <a:cubicBezTo>
                        <a:pt x="0" y="28924"/>
                        <a:pt x="4820" y="44993"/>
                        <a:pt x="12855" y="57848"/>
                      </a:cubicBezTo>
                      <a:cubicBezTo>
                        <a:pt x="14462" y="61062"/>
                        <a:pt x="17676" y="62669"/>
                        <a:pt x="20889" y="64276"/>
                      </a:cubicBezTo>
                      <a:cubicBezTo>
                        <a:pt x="24103" y="65883"/>
                        <a:pt x="28924" y="64276"/>
                        <a:pt x="32138" y="62669"/>
                      </a:cubicBezTo>
                      <a:cubicBezTo>
                        <a:pt x="36958" y="57848"/>
                        <a:pt x="40172" y="49814"/>
                        <a:pt x="36958" y="43386"/>
                      </a:cubicBezTo>
                      <a:close/>
                    </a:path>
                  </a:pathLst>
                </a:custGeom>
                <a:solidFill>
                  <a:srgbClr val="7FC97E"/>
                </a:solidFill>
                <a:ln w="16064" cap="flat">
                  <a:noFill/>
                  <a:prstDash val="solid"/>
                  <a:miter/>
                </a:ln>
              </p:spPr>
              <p:txBody>
                <a:bodyPr rtlCol="0" anchor="ctr"/>
                <a:lstStyle/>
                <a:p>
                  <a:endParaRPr lang="en-US"/>
                </a:p>
              </p:txBody>
            </p:sp>
            <p:sp>
              <p:nvSpPr>
                <p:cNvPr id="275" name="รูปแบบอิสระ: รูปร่าง 274">
                  <a:extLst>
                    <a:ext uri="{FF2B5EF4-FFF2-40B4-BE49-F238E27FC236}">
                      <a16:creationId xmlns:a16="http://schemas.microsoft.com/office/drawing/2014/main" xmlns="" id="{DE9EB78C-5721-46BA-9E0E-7B710F985774}"/>
                    </a:ext>
                  </a:extLst>
                </p:cNvPr>
                <p:cNvSpPr/>
                <p:nvPr/>
              </p:nvSpPr>
              <p:spPr>
                <a:xfrm>
                  <a:off x="7007334" y="1128038"/>
                  <a:ext cx="33242" cy="58513"/>
                </a:xfrm>
                <a:custGeom>
                  <a:avLst/>
                  <a:gdLst>
                    <a:gd name="connsiteX0" fmla="*/ 30029 w 33242"/>
                    <a:gd name="connsiteY0" fmla="*/ 24103 h 58513"/>
                    <a:gd name="connsiteX1" fmla="*/ 31636 w 33242"/>
                    <a:gd name="connsiteY1" fmla="*/ 20890 h 58513"/>
                    <a:gd name="connsiteX2" fmla="*/ 33243 w 33242"/>
                    <a:gd name="connsiteY2" fmla="*/ 9641 h 58513"/>
                    <a:gd name="connsiteX3" fmla="*/ 26815 w 33242"/>
                    <a:gd name="connsiteY3" fmla="*/ 1607 h 58513"/>
                    <a:gd name="connsiteX4" fmla="*/ 7532 w 33242"/>
                    <a:gd name="connsiteY4" fmla="*/ 6428 h 58513"/>
                    <a:gd name="connsiteX5" fmla="*/ 2712 w 33242"/>
                    <a:gd name="connsiteY5" fmla="*/ 48207 h 58513"/>
                    <a:gd name="connsiteX6" fmla="*/ 9139 w 33242"/>
                    <a:gd name="connsiteY6" fmla="*/ 56241 h 58513"/>
                    <a:gd name="connsiteX7" fmla="*/ 20387 w 33242"/>
                    <a:gd name="connsiteY7" fmla="*/ 57848 h 58513"/>
                    <a:gd name="connsiteX8" fmla="*/ 28422 w 33242"/>
                    <a:gd name="connsiteY8" fmla="*/ 51421 h 58513"/>
                    <a:gd name="connsiteX9" fmla="*/ 30029 w 33242"/>
                    <a:gd name="connsiteY9" fmla="*/ 40172 h 58513"/>
                    <a:gd name="connsiteX10" fmla="*/ 28422 w 33242"/>
                    <a:gd name="connsiteY10" fmla="*/ 36959 h 58513"/>
                    <a:gd name="connsiteX11" fmla="*/ 28422 w 33242"/>
                    <a:gd name="connsiteY11" fmla="*/ 30531 h 58513"/>
                    <a:gd name="connsiteX12" fmla="*/ 30029 w 33242"/>
                    <a:gd name="connsiteY12" fmla="*/ 24103 h 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42" h="58513">
                      <a:moveTo>
                        <a:pt x="30029" y="24103"/>
                      </a:moveTo>
                      <a:cubicBezTo>
                        <a:pt x="30029" y="22496"/>
                        <a:pt x="31636" y="22496"/>
                        <a:pt x="31636" y="20890"/>
                      </a:cubicBezTo>
                      <a:cubicBezTo>
                        <a:pt x="33243" y="17676"/>
                        <a:pt x="33243" y="14462"/>
                        <a:pt x="33243" y="9641"/>
                      </a:cubicBezTo>
                      <a:cubicBezTo>
                        <a:pt x="31636" y="6428"/>
                        <a:pt x="30029" y="3214"/>
                        <a:pt x="26815" y="1607"/>
                      </a:cubicBezTo>
                      <a:cubicBezTo>
                        <a:pt x="20387" y="-1607"/>
                        <a:pt x="12353" y="0"/>
                        <a:pt x="7532" y="6428"/>
                      </a:cubicBezTo>
                      <a:cubicBezTo>
                        <a:pt x="-502" y="19283"/>
                        <a:pt x="-2109" y="33745"/>
                        <a:pt x="2712" y="48207"/>
                      </a:cubicBezTo>
                      <a:cubicBezTo>
                        <a:pt x="4318" y="51421"/>
                        <a:pt x="5925" y="54634"/>
                        <a:pt x="9139" y="56241"/>
                      </a:cubicBezTo>
                      <a:cubicBezTo>
                        <a:pt x="12353" y="57848"/>
                        <a:pt x="17174" y="59455"/>
                        <a:pt x="20387" y="57848"/>
                      </a:cubicBezTo>
                      <a:cubicBezTo>
                        <a:pt x="23601" y="56241"/>
                        <a:pt x="26815" y="54634"/>
                        <a:pt x="28422" y="51421"/>
                      </a:cubicBezTo>
                      <a:cubicBezTo>
                        <a:pt x="30029" y="48207"/>
                        <a:pt x="31636" y="44993"/>
                        <a:pt x="30029" y="40172"/>
                      </a:cubicBezTo>
                      <a:cubicBezTo>
                        <a:pt x="30029" y="38565"/>
                        <a:pt x="30029" y="36959"/>
                        <a:pt x="28422" y="36959"/>
                      </a:cubicBezTo>
                      <a:cubicBezTo>
                        <a:pt x="28422" y="35352"/>
                        <a:pt x="28422" y="32138"/>
                        <a:pt x="28422" y="30531"/>
                      </a:cubicBezTo>
                      <a:cubicBezTo>
                        <a:pt x="28422" y="28924"/>
                        <a:pt x="28422" y="25710"/>
                        <a:pt x="30029" y="24103"/>
                      </a:cubicBezTo>
                      <a:close/>
                    </a:path>
                  </a:pathLst>
                </a:custGeom>
                <a:solidFill>
                  <a:srgbClr val="7FC97E"/>
                </a:solidFill>
                <a:ln w="16064" cap="flat">
                  <a:noFill/>
                  <a:prstDash val="solid"/>
                  <a:miter/>
                </a:ln>
              </p:spPr>
              <p:txBody>
                <a:bodyPr rtlCol="0" anchor="ctr"/>
                <a:lstStyle/>
                <a:p>
                  <a:endParaRPr lang="en-US"/>
                </a:p>
              </p:txBody>
            </p:sp>
            <p:sp>
              <p:nvSpPr>
                <p:cNvPr id="276" name="รูปแบบอิสระ: รูปร่าง 275">
                  <a:extLst>
                    <a:ext uri="{FF2B5EF4-FFF2-40B4-BE49-F238E27FC236}">
                      <a16:creationId xmlns:a16="http://schemas.microsoft.com/office/drawing/2014/main" xmlns="" id="{E8790539-FD3C-4D04-99E8-759BF2A89E0A}"/>
                    </a:ext>
                  </a:extLst>
                </p:cNvPr>
                <p:cNvSpPr/>
                <p:nvPr/>
              </p:nvSpPr>
              <p:spPr>
                <a:xfrm>
                  <a:off x="7096506" y="1087555"/>
                  <a:ext cx="39188" cy="69719"/>
                </a:xfrm>
                <a:custGeom>
                  <a:avLst/>
                  <a:gdLst>
                    <a:gd name="connsiteX0" fmla="*/ 38877 w 39188"/>
                    <a:gd name="connsiteY0" fmla="*/ 51732 h 69719"/>
                    <a:gd name="connsiteX1" fmla="*/ 27628 w 39188"/>
                    <a:gd name="connsiteY1" fmla="*/ 9953 h 69719"/>
                    <a:gd name="connsiteX2" fmla="*/ 9953 w 39188"/>
                    <a:gd name="connsiteY2" fmla="*/ 311 h 69719"/>
                    <a:gd name="connsiteX3" fmla="*/ 311 w 39188"/>
                    <a:gd name="connsiteY3" fmla="*/ 17987 h 69719"/>
                    <a:gd name="connsiteX4" fmla="*/ 11559 w 39188"/>
                    <a:gd name="connsiteY4" fmla="*/ 59767 h 69719"/>
                    <a:gd name="connsiteX5" fmla="*/ 29235 w 39188"/>
                    <a:gd name="connsiteY5" fmla="*/ 69408 h 69719"/>
                    <a:gd name="connsiteX6" fmla="*/ 38877 w 39188"/>
                    <a:gd name="connsiteY6" fmla="*/ 51732 h 6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 h="69719">
                      <a:moveTo>
                        <a:pt x="38877" y="51732"/>
                      </a:moveTo>
                      <a:cubicBezTo>
                        <a:pt x="35663" y="37270"/>
                        <a:pt x="30842" y="24415"/>
                        <a:pt x="27628" y="9953"/>
                      </a:cubicBezTo>
                      <a:cubicBezTo>
                        <a:pt x="26022" y="3525"/>
                        <a:pt x="17987" y="-1295"/>
                        <a:pt x="9953" y="311"/>
                      </a:cubicBezTo>
                      <a:cubicBezTo>
                        <a:pt x="3525" y="1918"/>
                        <a:pt x="-1296" y="9953"/>
                        <a:pt x="311" y="17987"/>
                      </a:cubicBezTo>
                      <a:cubicBezTo>
                        <a:pt x="3525" y="32449"/>
                        <a:pt x="8346" y="45304"/>
                        <a:pt x="11559" y="59767"/>
                      </a:cubicBezTo>
                      <a:cubicBezTo>
                        <a:pt x="13166" y="66194"/>
                        <a:pt x="21201" y="71015"/>
                        <a:pt x="29235" y="69408"/>
                      </a:cubicBezTo>
                      <a:cubicBezTo>
                        <a:pt x="35663" y="66194"/>
                        <a:pt x="40484" y="59767"/>
                        <a:pt x="38877" y="51732"/>
                      </a:cubicBezTo>
                      <a:close/>
                    </a:path>
                  </a:pathLst>
                </a:custGeom>
                <a:solidFill>
                  <a:srgbClr val="7FC97E"/>
                </a:solidFill>
                <a:ln w="16064" cap="flat">
                  <a:noFill/>
                  <a:prstDash val="solid"/>
                  <a:miter/>
                </a:ln>
              </p:spPr>
              <p:txBody>
                <a:bodyPr rtlCol="0" anchor="ctr"/>
                <a:lstStyle/>
                <a:p>
                  <a:endParaRPr lang="en-US"/>
                </a:p>
              </p:txBody>
            </p:sp>
            <p:sp>
              <p:nvSpPr>
                <p:cNvPr id="277" name="รูปแบบอิสระ: รูปร่าง 276">
                  <a:extLst>
                    <a:ext uri="{FF2B5EF4-FFF2-40B4-BE49-F238E27FC236}">
                      <a16:creationId xmlns:a16="http://schemas.microsoft.com/office/drawing/2014/main" xmlns="" id="{3CE26915-CDE7-4D26-8F67-CBFE8C5D8EC9}"/>
                    </a:ext>
                  </a:extLst>
                </p:cNvPr>
                <p:cNvSpPr/>
                <p:nvPr/>
              </p:nvSpPr>
              <p:spPr>
                <a:xfrm>
                  <a:off x="6997190" y="1283907"/>
                  <a:ext cx="28924" cy="59454"/>
                </a:xfrm>
                <a:custGeom>
                  <a:avLst/>
                  <a:gdLst>
                    <a:gd name="connsiteX0" fmla="*/ 24103 w 28924"/>
                    <a:gd name="connsiteY0" fmla="*/ 4821 h 59454"/>
                    <a:gd name="connsiteX1" fmla="*/ 14462 w 28924"/>
                    <a:gd name="connsiteY1" fmla="*/ 0 h 59454"/>
                    <a:gd name="connsiteX2" fmla="*/ 0 w 28924"/>
                    <a:gd name="connsiteY2" fmla="*/ 14462 h 59454"/>
                    <a:gd name="connsiteX3" fmla="*/ 0 w 28924"/>
                    <a:gd name="connsiteY3" fmla="*/ 44993 h 59454"/>
                    <a:gd name="connsiteX4" fmla="*/ 4821 w 28924"/>
                    <a:gd name="connsiteY4" fmla="*/ 54634 h 59454"/>
                    <a:gd name="connsiteX5" fmla="*/ 14462 w 28924"/>
                    <a:gd name="connsiteY5" fmla="*/ 59455 h 59454"/>
                    <a:gd name="connsiteX6" fmla="*/ 28924 w 28924"/>
                    <a:gd name="connsiteY6" fmla="*/ 44993 h 59454"/>
                    <a:gd name="connsiteX7" fmla="*/ 28924 w 28924"/>
                    <a:gd name="connsiteY7" fmla="*/ 14462 h 59454"/>
                    <a:gd name="connsiteX8" fmla="*/ 24103 w 28924"/>
                    <a:gd name="connsiteY8" fmla="*/ 4821 h 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4" h="59454">
                      <a:moveTo>
                        <a:pt x="24103" y="4821"/>
                      </a:moveTo>
                      <a:cubicBezTo>
                        <a:pt x="22496" y="3214"/>
                        <a:pt x="17676" y="0"/>
                        <a:pt x="14462" y="0"/>
                      </a:cubicBezTo>
                      <a:cubicBezTo>
                        <a:pt x="6427" y="0"/>
                        <a:pt x="0" y="6428"/>
                        <a:pt x="0" y="14462"/>
                      </a:cubicBezTo>
                      <a:lnTo>
                        <a:pt x="0" y="44993"/>
                      </a:lnTo>
                      <a:cubicBezTo>
                        <a:pt x="0" y="48207"/>
                        <a:pt x="1607" y="51421"/>
                        <a:pt x="4821" y="54634"/>
                      </a:cubicBezTo>
                      <a:cubicBezTo>
                        <a:pt x="6427" y="56241"/>
                        <a:pt x="11248" y="59455"/>
                        <a:pt x="14462" y="59455"/>
                      </a:cubicBezTo>
                      <a:cubicBezTo>
                        <a:pt x="22496" y="59455"/>
                        <a:pt x="28924" y="53027"/>
                        <a:pt x="28924" y="44993"/>
                      </a:cubicBezTo>
                      <a:lnTo>
                        <a:pt x="28924" y="14462"/>
                      </a:lnTo>
                      <a:cubicBezTo>
                        <a:pt x="28924" y="11248"/>
                        <a:pt x="27317" y="6428"/>
                        <a:pt x="24103" y="4821"/>
                      </a:cubicBezTo>
                      <a:close/>
                    </a:path>
                  </a:pathLst>
                </a:custGeom>
                <a:solidFill>
                  <a:srgbClr val="7FC97E"/>
                </a:solidFill>
                <a:ln w="16064" cap="flat">
                  <a:noFill/>
                  <a:prstDash val="solid"/>
                  <a:miter/>
                </a:ln>
              </p:spPr>
              <p:txBody>
                <a:bodyPr rtlCol="0" anchor="ctr"/>
                <a:lstStyle/>
                <a:p>
                  <a:endParaRPr lang="en-US"/>
                </a:p>
              </p:txBody>
            </p:sp>
            <p:grpSp>
              <p:nvGrpSpPr>
                <p:cNvPr id="278" name="กราฟิก 5">
                  <a:extLst>
                    <a:ext uri="{FF2B5EF4-FFF2-40B4-BE49-F238E27FC236}">
                      <a16:creationId xmlns:a16="http://schemas.microsoft.com/office/drawing/2014/main" xmlns="" id="{470B6DE0-F5BD-4046-B21F-10CED58C4677}"/>
                    </a:ext>
                  </a:extLst>
                </p:cNvPr>
                <p:cNvGrpSpPr/>
                <p:nvPr/>
              </p:nvGrpSpPr>
              <p:grpSpPr>
                <a:xfrm>
                  <a:off x="7850451" y="1451024"/>
                  <a:ext cx="176758" cy="199254"/>
                  <a:chOff x="7850451" y="1451024"/>
                  <a:chExt cx="176758" cy="199254"/>
                </a:xfrm>
                <a:solidFill>
                  <a:schemeClr val="accent1"/>
                </a:solidFill>
              </p:grpSpPr>
              <p:sp>
                <p:nvSpPr>
                  <p:cNvPr id="279" name="รูปแบบอิสระ: รูปร่าง 278">
                    <a:extLst>
                      <a:ext uri="{FF2B5EF4-FFF2-40B4-BE49-F238E27FC236}">
                        <a16:creationId xmlns:a16="http://schemas.microsoft.com/office/drawing/2014/main" xmlns="" id="{73CC71AF-123F-4C28-8C41-F0DED2B2D987}"/>
                      </a:ext>
                    </a:extLst>
                  </p:cNvPr>
                  <p:cNvSpPr/>
                  <p:nvPr/>
                </p:nvSpPr>
                <p:spPr>
                  <a:xfrm>
                    <a:off x="7850451" y="1451024"/>
                    <a:ext cx="176758" cy="199254"/>
                  </a:xfrm>
                  <a:custGeom>
                    <a:avLst/>
                    <a:gdLst>
                      <a:gd name="connsiteX0" fmla="*/ 176758 w 176758"/>
                      <a:gd name="connsiteY0" fmla="*/ 99627 h 199254"/>
                      <a:gd name="connsiteX1" fmla="*/ 88379 w 176758"/>
                      <a:gd name="connsiteY1" fmla="*/ 199255 h 199254"/>
                      <a:gd name="connsiteX2" fmla="*/ 0 w 176758"/>
                      <a:gd name="connsiteY2" fmla="*/ 99627 h 199254"/>
                      <a:gd name="connsiteX3" fmla="*/ 88379 w 176758"/>
                      <a:gd name="connsiteY3" fmla="*/ 0 h 199254"/>
                      <a:gd name="connsiteX4" fmla="*/ 176758 w 176758"/>
                      <a:gd name="connsiteY4" fmla="*/ 99627 h 19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8" h="199254">
                        <a:moveTo>
                          <a:pt x="176758" y="99627"/>
                        </a:moveTo>
                        <a:cubicBezTo>
                          <a:pt x="176758" y="154650"/>
                          <a:pt x="137190" y="199255"/>
                          <a:pt x="88379" y="199255"/>
                        </a:cubicBezTo>
                        <a:cubicBezTo>
                          <a:pt x="39569" y="199255"/>
                          <a:pt x="0" y="154650"/>
                          <a:pt x="0" y="99627"/>
                        </a:cubicBezTo>
                        <a:cubicBezTo>
                          <a:pt x="0" y="44605"/>
                          <a:pt x="39569" y="0"/>
                          <a:pt x="88379" y="0"/>
                        </a:cubicBezTo>
                        <a:cubicBezTo>
                          <a:pt x="137190" y="0"/>
                          <a:pt x="176758" y="44605"/>
                          <a:pt x="176758" y="99627"/>
                        </a:cubicBezTo>
                        <a:close/>
                      </a:path>
                    </a:pathLst>
                  </a:custGeom>
                  <a:solidFill>
                    <a:srgbClr val="080808"/>
                  </a:solidFill>
                  <a:ln w="16064" cap="flat">
                    <a:noFill/>
                    <a:prstDash val="solid"/>
                    <a:miter/>
                  </a:ln>
                </p:spPr>
                <p:txBody>
                  <a:bodyPr rtlCol="0" anchor="ctr"/>
                  <a:lstStyle/>
                  <a:p>
                    <a:endParaRPr lang="en-US"/>
                  </a:p>
                </p:txBody>
              </p:sp>
              <p:sp>
                <p:nvSpPr>
                  <p:cNvPr id="280" name="รูปแบบอิสระ: รูปร่าง 279">
                    <a:extLst>
                      <a:ext uri="{FF2B5EF4-FFF2-40B4-BE49-F238E27FC236}">
                        <a16:creationId xmlns:a16="http://schemas.microsoft.com/office/drawing/2014/main" xmlns="" id="{DF3D0E03-DA4C-43C9-A3EC-36D739ECF960}"/>
                      </a:ext>
                    </a:extLst>
                  </p:cNvPr>
                  <p:cNvSpPr/>
                  <p:nvPr/>
                </p:nvSpPr>
                <p:spPr>
                  <a:xfrm>
                    <a:off x="7945257" y="1473520"/>
                    <a:ext cx="48206" cy="48206"/>
                  </a:xfrm>
                  <a:custGeom>
                    <a:avLst/>
                    <a:gdLst>
                      <a:gd name="connsiteX0" fmla="*/ 48207 w 48206"/>
                      <a:gd name="connsiteY0" fmla="*/ 24103 h 48206"/>
                      <a:gd name="connsiteX1" fmla="*/ 24103 w 48206"/>
                      <a:gd name="connsiteY1" fmla="*/ 48207 h 48206"/>
                      <a:gd name="connsiteX2" fmla="*/ 0 w 48206"/>
                      <a:gd name="connsiteY2" fmla="*/ 24103 h 48206"/>
                      <a:gd name="connsiteX3" fmla="*/ 24103 w 48206"/>
                      <a:gd name="connsiteY3" fmla="*/ 0 h 48206"/>
                      <a:gd name="connsiteX4" fmla="*/ 48207 w 48206"/>
                      <a:gd name="connsiteY4" fmla="*/ 24103 h 4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6" h="48206">
                        <a:moveTo>
                          <a:pt x="48207" y="24103"/>
                        </a:moveTo>
                        <a:cubicBezTo>
                          <a:pt x="48207" y="37415"/>
                          <a:pt x="37415" y="48207"/>
                          <a:pt x="24103" y="48207"/>
                        </a:cubicBezTo>
                        <a:cubicBezTo>
                          <a:pt x="10791" y="48207"/>
                          <a:pt x="0" y="37415"/>
                          <a:pt x="0" y="24103"/>
                        </a:cubicBezTo>
                        <a:cubicBezTo>
                          <a:pt x="0" y="10791"/>
                          <a:pt x="10791" y="0"/>
                          <a:pt x="24103" y="0"/>
                        </a:cubicBezTo>
                        <a:cubicBezTo>
                          <a:pt x="37415" y="0"/>
                          <a:pt x="48207" y="10791"/>
                          <a:pt x="48207" y="24103"/>
                        </a:cubicBezTo>
                        <a:close/>
                      </a:path>
                    </a:pathLst>
                  </a:custGeom>
                  <a:solidFill>
                    <a:srgbClr val="FFFFFF"/>
                  </a:solidFill>
                  <a:ln w="16064" cap="flat">
                    <a:noFill/>
                    <a:prstDash val="solid"/>
                    <a:miter/>
                  </a:ln>
                </p:spPr>
                <p:txBody>
                  <a:bodyPr rtlCol="0" anchor="ctr"/>
                  <a:lstStyle/>
                  <a:p>
                    <a:endParaRPr lang="en-US"/>
                  </a:p>
                </p:txBody>
              </p:sp>
            </p:grpSp>
            <p:grpSp>
              <p:nvGrpSpPr>
                <p:cNvPr id="281" name="กราฟิก 5">
                  <a:extLst>
                    <a:ext uri="{FF2B5EF4-FFF2-40B4-BE49-F238E27FC236}">
                      <a16:creationId xmlns:a16="http://schemas.microsoft.com/office/drawing/2014/main" xmlns="" id="{470B6DE0-F5BD-4046-B21F-10CED58C4677}"/>
                    </a:ext>
                  </a:extLst>
                </p:cNvPr>
                <p:cNvGrpSpPr/>
                <p:nvPr/>
              </p:nvGrpSpPr>
              <p:grpSpPr>
                <a:xfrm>
                  <a:off x="7426231" y="1451024"/>
                  <a:ext cx="176758" cy="199254"/>
                  <a:chOff x="7426231" y="1451024"/>
                  <a:chExt cx="176758" cy="199254"/>
                </a:xfrm>
                <a:solidFill>
                  <a:schemeClr val="accent1"/>
                </a:solidFill>
              </p:grpSpPr>
              <p:sp>
                <p:nvSpPr>
                  <p:cNvPr id="282" name="รูปแบบอิสระ: รูปร่าง 281">
                    <a:extLst>
                      <a:ext uri="{FF2B5EF4-FFF2-40B4-BE49-F238E27FC236}">
                        <a16:creationId xmlns:a16="http://schemas.microsoft.com/office/drawing/2014/main" xmlns="" id="{9B900C0D-7C41-4B1F-872A-71C4CFE9DF86}"/>
                      </a:ext>
                    </a:extLst>
                  </p:cNvPr>
                  <p:cNvSpPr/>
                  <p:nvPr/>
                </p:nvSpPr>
                <p:spPr>
                  <a:xfrm>
                    <a:off x="7426231" y="1451024"/>
                    <a:ext cx="176758" cy="199254"/>
                  </a:xfrm>
                  <a:custGeom>
                    <a:avLst/>
                    <a:gdLst>
                      <a:gd name="connsiteX0" fmla="*/ 176758 w 176758"/>
                      <a:gd name="connsiteY0" fmla="*/ 99627 h 199254"/>
                      <a:gd name="connsiteX1" fmla="*/ 88379 w 176758"/>
                      <a:gd name="connsiteY1" fmla="*/ 199255 h 199254"/>
                      <a:gd name="connsiteX2" fmla="*/ 0 w 176758"/>
                      <a:gd name="connsiteY2" fmla="*/ 99627 h 199254"/>
                      <a:gd name="connsiteX3" fmla="*/ 88379 w 176758"/>
                      <a:gd name="connsiteY3" fmla="*/ 0 h 199254"/>
                      <a:gd name="connsiteX4" fmla="*/ 176758 w 176758"/>
                      <a:gd name="connsiteY4" fmla="*/ 99627 h 19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8" h="199254">
                        <a:moveTo>
                          <a:pt x="176758" y="99627"/>
                        </a:moveTo>
                        <a:cubicBezTo>
                          <a:pt x="176758" y="154650"/>
                          <a:pt x="137190" y="199255"/>
                          <a:pt x="88379" y="199255"/>
                        </a:cubicBezTo>
                        <a:cubicBezTo>
                          <a:pt x="39569" y="199255"/>
                          <a:pt x="0" y="154650"/>
                          <a:pt x="0" y="99627"/>
                        </a:cubicBezTo>
                        <a:cubicBezTo>
                          <a:pt x="0" y="44605"/>
                          <a:pt x="39569" y="0"/>
                          <a:pt x="88379" y="0"/>
                        </a:cubicBezTo>
                        <a:cubicBezTo>
                          <a:pt x="137190" y="0"/>
                          <a:pt x="176758" y="44605"/>
                          <a:pt x="176758" y="99627"/>
                        </a:cubicBezTo>
                        <a:close/>
                      </a:path>
                    </a:pathLst>
                  </a:custGeom>
                  <a:solidFill>
                    <a:srgbClr val="080808"/>
                  </a:solidFill>
                  <a:ln w="16064" cap="flat">
                    <a:noFill/>
                    <a:prstDash val="solid"/>
                    <a:miter/>
                  </a:ln>
                </p:spPr>
                <p:txBody>
                  <a:bodyPr rtlCol="0" anchor="ctr"/>
                  <a:lstStyle/>
                  <a:p>
                    <a:endParaRPr lang="en-US"/>
                  </a:p>
                </p:txBody>
              </p:sp>
              <p:sp>
                <p:nvSpPr>
                  <p:cNvPr id="283" name="รูปแบบอิสระ: รูปร่าง 282">
                    <a:extLst>
                      <a:ext uri="{FF2B5EF4-FFF2-40B4-BE49-F238E27FC236}">
                        <a16:creationId xmlns:a16="http://schemas.microsoft.com/office/drawing/2014/main" xmlns="" id="{3FA2E5C0-47D0-463D-A9EC-F434825167DA}"/>
                      </a:ext>
                    </a:extLst>
                  </p:cNvPr>
                  <p:cNvSpPr/>
                  <p:nvPr/>
                </p:nvSpPr>
                <p:spPr>
                  <a:xfrm>
                    <a:off x="7525858" y="1473520"/>
                    <a:ext cx="48206" cy="48206"/>
                  </a:xfrm>
                  <a:custGeom>
                    <a:avLst/>
                    <a:gdLst>
                      <a:gd name="connsiteX0" fmla="*/ 48207 w 48206"/>
                      <a:gd name="connsiteY0" fmla="*/ 24103 h 48206"/>
                      <a:gd name="connsiteX1" fmla="*/ 24103 w 48206"/>
                      <a:gd name="connsiteY1" fmla="*/ 48207 h 48206"/>
                      <a:gd name="connsiteX2" fmla="*/ 0 w 48206"/>
                      <a:gd name="connsiteY2" fmla="*/ 24103 h 48206"/>
                      <a:gd name="connsiteX3" fmla="*/ 24103 w 48206"/>
                      <a:gd name="connsiteY3" fmla="*/ 0 h 48206"/>
                      <a:gd name="connsiteX4" fmla="*/ 48207 w 48206"/>
                      <a:gd name="connsiteY4" fmla="*/ 24103 h 4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6" h="48206">
                        <a:moveTo>
                          <a:pt x="48207" y="24103"/>
                        </a:moveTo>
                        <a:cubicBezTo>
                          <a:pt x="48207" y="37415"/>
                          <a:pt x="37415" y="48207"/>
                          <a:pt x="24103" y="48207"/>
                        </a:cubicBezTo>
                        <a:cubicBezTo>
                          <a:pt x="10791" y="48207"/>
                          <a:pt x="0" y="37415"/>
                          <a:pt x="0" y="24103"/>
                        </a:cubicBezTo>
                        <a:cubicBezTo>
                          <a:pt x="0" y="10791"/>
                          <a:pt x="10791" y="0"/>
                          <a:pt x="24103" y="0"/>
                        </a:cubicBezTo>
                        <a:cubicBezTo>
                          <a:pt x="37415" y="0"/>
                          <a:pt x="48207" y="10791"/>
                          <a:pt x="48207" y="24103"/>
                        </a:cubicBezTo>
                        <a:close/>
                      </a:path>
                    </a:pathLst>
                  </a:custGeom>
                  <a:solidFill>
                    <a:srgbClr val="FFFFFF"/>
                  </a:solidFill>
                  <a:ln w="16064" cap="flat">
                    <a:noFill/>
                    <a:prstDash val="solid"/>
                    <a:miter/>
                  </a:ln>
                </p:spPr>
                <p:txBody>
                  <a:bodyPr rtlCol="0" anchor="ctr"/>
                  <a:lstStyle/>
                  <a:p>
                    <a:endParaRPr lang="en-US"/>
                  </a:p>
                </p:txBody>
              </p:sp>
            </p:grpSp>
            <p:grpSp>
              <p:nvGrpSpPr>
                <p:cNvPr id="284" name="กราฟิก 5">
                  <a:extLst>
                    <a:ext uri="{FF2B5EF4-FFF2-40B4-BE49-F238E27FC236}">
                      <a16:creationId xmlns:a16="http://schemas.microsoft.com/office/drawing/2014/main" xmlns="" id="{470B6DE0-F5BD-4046-B21F-10CED58C4677}"/>
                    </a:ext>
                  </a:extLst>
                </p:cNvPr>
                <p:cNvGrpSpPr/>
                <p:nvPr/>
              </p:nvGrpSpPr>
              <p:grpSpPr>
                <a:xfrm>
                  <a:off x="7604187" y="1684965"/>
                  <a:ext cx="213338" cy="137251"/>
                  <a:chOff x="7604187" y="1684965"/>
                  <a:chExt cx="213338" cy="137251"/>
                </a:xfrm>
                <a:solidFill>
                  <a:srgbClr val="080808"/>
                </a:solidFill>
              </p:grpSpPr>
              <p:sp>
                <p:nvSpPr>
                  <p:cNvPr id="285" name="รูปแบบอิสระ: รูปร่าง 284">
                    <a:extLst>
                      <a:ext uri="{FF2B5EF4-FFF2-40B4-BE49-F238E27FC236}">
                        <a16:creationId xmlns:a16="http://schemas.microsoft.com/office/drawing/2014/main" xmlns="" id="{2AB4BDB3-8346-4A07-B637-E173149F76F0}"/>
                      </a:ext>
                    </a:extLst>
                  </p:cNvPr>
                  <p:cNvSpPr/>
                  <p:nvPr/>
                </p:nvSpPr>
                <p:spPr>
                  <a:xfrm>
                    <a:off x="7609260" y="1688844"/>
                    <a:ext cx="203444" cy="127092"/>
                  </a:xfrm>
                  <a:custGeom>
                    <a:avLst/>
                    <a:gdLst>
                      <a:gd name="connsiteX0" fmla="*/ 202625 w 203444"/>
                      <a:gd name="connsiteY0" fmla="*/ 4821 h 127092"/>
                      <a:gd name="connsiteX1" fmla="*/ 191377 w 203444"/>
                      <a:gd name="connsiteY1" fmla="*/ 4821 h 127092"/>
                      <a:gd name="connsiteX2" fmla="*/ 144777 w 203444"/>
                      <a:gd name="connsiteY2" fmla="*/ 102841 h 127092"/>
                      <a:gd name="connsiteX3" fmla="*/ 88536 w 203444"/>
                      <a:gd name="connsiteY3" fmla="*/ 114089 h 127092"/>
                      <a:gd name="connsiteX4" fmla="*/ 41936 w 203444"/>
                      <a:gd name="connsiteY4" fmla="*/ 83558 h 127092"/>
                      <a:gd name="connsiteX5" fmla="*/ 11405 w 203444"/>
                      <a:gd name="connsiteY5" fmla="*/ 19283 h 127092"/>
                      <a:gd name="connsiteX6" fmla="*/ 157 w 203444"/>
                      <a:gd name="connsiteY6" fmla="*/ 22496 h 127092"/>
                      <a:gd name="connsiteX7" fmla="*/ 78894 w 203444"/>
                      <a:gd name="connsiteY7" fmla="*/ 123731 h 127092"/>
                      <a:gd name="connsiteX8" fmla="*/ 186556 w 203444"/>
                      <a:gd name="connsiteY8" fmla="*/ 75524 h 127092"/>
                      <a:gd name="connsiteX9" fmla="*/ 202625 w 203444"/>
                      <a:gd name="connsiteY9" fmla="*/ 4821 h 12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444" h="127092">
                        <a:moveTo>
                          <a:pt x="202625" y="4821"/>
                        </a:moveTo>
                        <a:cubicBezTo>
                          <a:pt x="202625" y="-1607"/>
                          <a:pt x="191377" y="-1607"/>
                          <a:pt x="191377" y="4821"/>
                        </a:cubicBezTo>
                        <a:cubicBezTo>
                          <a:pt x="196198" y="43386"/>
                          <a:pt x="178522" y="83558"/>
                          <a:pt x="144777" y="102841"/>
                        </a:cubicBezTo>
                        <a:cubicBezTo>
                          <a:pt x="128708" y="112482"/>
                          <a:pt x="107819" y="117303"/>
                          <a:pt x="88536" y="114089"/>
                        </a:cubicBezTo>
                        <a:cubicBezTo>
                          <a:pt x="69253" y="110876"/>
                          <a:pt x="53184" y="98020"/>
                          <a:pt x="41936" y="83558"/>
                        </a:cubicBezTo>
                        <a:cubicBezTo>
                          <a:pt x="25867" y="65883"/>
                          <a:pt x="17833" y="41779"/>
                          <a:pt x="11405" y="19283"/>
                        </a:cubicBezTo>
                        <a:cubicBezTo>
                          <a:pt x="9798" y="12855"/>
                          <a:pt x="-1450" y="16069"/>
                          <a:pt x="157" y="22496"/>
                        </a:cubicBezTo>
                        <a:cubicBezTo>
                          <a:pt x="11405" y="64276"/>
                          <a:pt x="33902" y="109269"/>
                          <a:pt x="78894" y="123731"/>
                        </a:cubicBezTo>
                        <a:cubicBezTo>
                          <a:pt x="120674" y="136586"/>
                          <a:pt x="165666" y="110876"/>
                          <a:pt x="186556" y="75524"/>
                        </a:cubicBezTo>
                        <a:cubicBezTo>
                          <a:pt x="199411" y="53027"/>
                          <a:pt x="205839" y="28924"/>
                          <a:pt x="202625" y="4821"/>
                        </a:cubicBezTo>
                        <a:close/>
                      </a:path>
                    </a:pathLst>
                  </a:custGeom>
                  <a:solidFill>
                    <a:srgbClr val="080808"/>
                  </a:solidFill>
                  <a:ln w="16064" cap="flat">
                    <a:noFill/>
                    <a:prstDash val="solid"/>
                    <a:miter/>
                  </a:ln>
                </p:spPr>
                <p:txBody>
                  <a:bodyPr rtlCol="0" anchor="ctr"/>
                  <a:lstStyle/>
                  <a:p>
                    <a:endParaRPr lang="en-US"/>
                  </a:p>
                </p:txBody>
              </p:sp>
              <p:sp>
                <p:nvSpPr>
                  <p:cNvPr id="286" name="รูปแบบอิสระ: รูปร่าง 285">
                    <a:extLst>
                      <a:ext uri="{FF2B5EF4-FFF2-40B4-BE49-F238E27FC236}">
                        <a16:creationId xmlns:a16="http://schemas.microsoft.com/office/drawing/2014/main" xmlns="" id="{B3967A2B-CA2F-41B1-98BB-FF63EF7609CD}"/>
                      </a:ext>
                    </a:extLst>
                  </p:cNvPr>
                  <p:cNvSpPr/>
                  <p:nvPr/>
                </p:nvSpPr>
                <p:spPr>
                  <a:xfrm>
                    <a:off x="7604187" y="1684965"/>
                    <a:ext cx="213338" cy="137251"/>
                  </a:xfrm>
                  <a:custGeom>
                    <a:avLst/>
                    <a:gdLst>
                      <a:gd name="connsiteX0" fmla="*/ 108071 w 213338"/>
                      <a:gd name="connsiteY0" fmla="*/ 137252 h 137251"/>
                      <a:gd name="connsiteX1" fmla="*/ 82361 w 213338"/>
                      <a:gd name="connsiteY1" fmla="*/ 134038 h 137251"/>
                      <a:gd name="connsiteX2" fmla="*/ 410 w 213338"/>
                      <a:gd name="connsiteY2" fmla="*/ 29590 h 137251"/>
                      <a:gd name="connsiteX3" fmla="*/ 8444 w 213338"/>
                      <a:gd name="connsiteY3" fmla="*/ 15128 h 137251"/>
                      <a:gd name="connsiteX4" fmla="*/ 22906 w 213338"/>
                      <a:gd name="connsiteY4" fmla="*/ 23162 h 137251"/>
                      <a:gd name="connsiteX5" fmla="*/ 51830 w 213338"/>
                      <a:gd name="connsiteY5" fmla="*/ 85831 h 137251"/>
                      <a:gd name="connsiteX6" fmla="*/ 95216 w 213338"/>
                      <a:gd name="connsiteY6" fmla="*/ 113148 h 137251"/>
                      <a:gd name="connsiteX7" fmla="*/ 146636 w 213338"/>
                      <a:gd name="connsiteY7" fmla="*/ 103507 h 137251"/>
                      <a:gd name="connsiteX8" fmla="*/ 190023 w 213338"/>
                      <a:gd name="connsiteY8" fmla="*/ 11914 h 137251"/>
                      <a:gd name="connsiteX9" fmla="*/ 194843 w 213338"/>
                      <a:gd name="connsiteY9" fmla="*/ 2272 h 137251"/>
                      <a:gd name="connsiteX10" fmla="*/ 206092 w 213338"/>
                      <a:gd name="connsiteY10" fmla="*/ 666 h 137251"/>
                      <a:gd name="connsiteX11" fmla="*/ 212519 w 213338"/>
                      <a:gd name="connsiteY11" fmla="*/ 10307 h 137251"/>
                      <a:gd name="connsiteX12" fmla="*/ 196450 w 213338"/>
                      <a:gd name="connsiteY12" fmla="*/ 82617 h 137251"/>
                      <a:gd name="connsiteX13" fmla="*/ 108071 w 213338"/>
                      <a:gd name="connsiteY13" fmla="*/ 137252 h 137251"/>
                      <a:gd name="connsiteX14" fmla="*/ 202878 w 213338"/>
                      <a:gd name="connsiteY14" fmla="*/ 10307 h 137251"/>
                      <a:gd name="connsiteX15" fmla="*/ 202878 w 213338"/>
                      <a:gd name="connsiteY15" fmla="*/ 10307 h 137251"/>
                      <a:gd name="connsiteX16" fmla="*/ 202878 w 213338"/>
                      <a:gd name="connsiteY16" fmla="*/ 10307 h 137251"/>
                      <a:gd name="connsiteX17" fmla="*/ 202878 w 213338"/>
                      <a:gd name="connsiteY17" fmla="*/ 10307 h 137251"/>
                      <a:gd name="connsiteX18" fmla="*/ 202878 w 213338"/>
                      <a:gd name="connsiteY18" fmla="*/ 10307 h 137251"/>
                      <a:gd name="connsiteX19" fmla="*/ 207699 w 213338"/>
                      <a:gd name="connsiteY19" fmla="*/ 10307 h 137251"/>
                      <a:gd name="connsiteX20" fmla="*/ 202878 w 213338"/>
                      <a:gd name="connsiteY20" fmla="*/ 10307 h 13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38" h="137251">
                        <a:moveTo>
                          <a:pt x="108071" y="137252"/>
                        </a:moveTo>
                        <a:cubicBezTo>
                          <a:pt x="100037" y="137252"/>
                          <a:pt x="92002" y="135645"/>
                          <a:pt x="82361" y="134038"/>
                        </a:cubicBezTo>
                        <a:cubicBezTo>
                          <a:pt x="43795" y="122789"/>
                          <a:pt x="14871" y="87438"/>
                          <a:pt x="410" y="29590"/>
                        </a:cubicBezTo>
                        <a:cubicBezTo>
                          <a:pt x="-1197" y="23162"/>
                          <a:pt x="2016" y="16735"/>
                          <a:pt x="8444" y="15128"/>
                        </a:cubicBezTo>
                        <a:cubicBezTo>
                          <a:pt x="14871" y="13521"/>
                          <a:pt x="21299" y="16735"/>
                          <a:pt x="22906" y="23162"/>
                        </a:cubicBezTo>
                        <a:cubicBezTo>
                          <a:pt x="27726" y="42445"/>
                          <a:pt x="35761" y="66548"/>
                          <a:pt x="51830" y="85831"/>
                        </a:cubicBezTo>
                        <a:cubicBezTo>
                          <a:pt x="59864" y="95472"/>
                          <a:pt x="75933" y="109934"/>
                          <a:pt x="95216" y="113148"/>
                        </a:cubicBezTo>
                        <a:cubicBezTo>
                          <a:pt x="111285" y="116362"/>
                          <a:pt x="130568" y="113148"/>
                          <a:pt x="146636" y="103507"/>
                        </a:cubicBezTo>
                        <a:cubicBezTo>
                          <a:pt x="177168" y="85831"/>
                          <a:pt x="194843" y="48872"/>
                          <a:pt x="190023" y="11914"/>
                        </a:cubicBezTo>
                        <a:cubicBezTo>
                          <a:pt x="190023" y="8700"/>
                          <a:pt x="191630" y="3879"/>
                          <a:pt x="194843" y="2272"/>
                        </a:cubicBezTo>
                        <a:cubicBezTo>
                          <a:pt x="198057" y="666"/>
                          <a:pt x="202878" y="-941"/>
                          <a:pt x="206092" y="666"/>
                        </a:cubicBezTo>
                        <a:cubicBezTo>
                          <a:pt x="209306" y="2272"/>
                          <a:pt x="212519" y="5486"/>
                          <a:pt x="212519" y="10307"/>
                        </a:cubicBezTo>
                        <a:cubicBezTo>
                          <a:pt x="215733" y="36017"/>
                          <a:pt x="209306" y="61727"/>
                          <a:pt x="196450" y="82617"/>
                        </a:cubicBezTo>
                        <a:cubicBezTo>
                          <a:pt x="180381" y="111541"/>
                          <a:pt x="146636" y="137252"/>
                          <a:pt x="108071" y="137252"/>
                        </a:cubicBezTo>
                        <a:close/>
                        <a:moveTo>
                          <a:pt x="202878" y="10307"/>
                        </a:moveTo>
                        <a:lnTo>
                          <a:pt x="202878" y="10307"/>
                        </a:lnTo>
                        <a:cubicBezTo>
                          <a:pt x="201271" y="10307"/>
                          <a:pt x="201271" y="10307"/>
                          <a:pt x="202878" y="10307"/>
                        </a:cubicBezTo>
                        <a:close/>
                        <a:moveTo>
                          <a:pt x="202878" y="10307"/>
                        </a:moveTo>
                        <a:cubicBezTo>
                          <a:pt x="202878" y="10307"/>
                          <a:pt x="202878" y="10307"/>
                          <a:pt x="202878" y="10307"/>
                        </a:cubicBezTo>
                        <a:lnTo>
                          <a:pt x="207699" y="10307"/>
                        </a:lnTo>
                        <a:lnTo>
                          <a:pt x="202878" y="10307"/>
                        </a:lnTo>
                        <a:close/>
                      </a:path>
                    </a:pathLst>
                  </a:custGeom>
                  <a:solidFill>
                    <a:srgbClr val="080808"/>
                  </a:solidFill>
                  <a:ln w="16064" cap="flat">
                    <a:noFill/>
                    <a:prstDash val="solid"/>
                    <a:miter/>
                  </a:ln>
                </p:spPr>
                <p:txBody>
                  <a:bodyPr rtlCol="0" anchor="ctr"/>
                  <a:lstStyle/>
                  <a:p>
                    <a:endParaRPr lang="en-US"/>
                  </a:p>
                </p:txBody>
              </p:sp>
            </p:grpSp>
            <p:sp>
              <p:nvSpPr>
                <p:cNvPr id="287" name="รูปแบบอิสระ: รูปร่าง 286">
                  <a:extLst>
                    <a:ext uri="{FF2B5EF4-FFF2-40B4-BE49-F238E27FC236}">
                      <a16:creationId xmlns:a16="http://schemas.microsoft.com/office/drawing/2014/main" xmlns="" id="{44DD6A6D-4D3C-4917-A3DD-23590EFE5014}"/>
                    </a:ext>
                  </a:extLst>
                </p:cNvPr>
                <p:cNvSpPr/>
                <p:nvPr/>
              </p:nvSpPr>
              <p:spPr>
                <a:xfrm>
                  <a:off x="7921154" y="1339747"/>
                  <a:ext cx="87190" cy="31342"/>
                </a:xfrm>
                <a:custGeom>
                  <a:avLst/>
                  <a:gdLst>
                    <a:gd name="connsiteX0" fmla="*/ 80345 w 87190"/>
                    <a:gd name="connsiteY0" fmla="*/ 10043 h 31342"/>
                    <a:gd name="connsiteX1" fmla="*/ 11248 w 87190"/>
                    <a:gd name="connsiteY1" fmla="*/ 402 h 31342"/>
                    <a:gd name="connsiteX2" fmla="*/ 0 w 87190"/>
                    <a:gd name="connsiteY2" fmla="*/ 11650 h 31342"/>
                    <a:gd name="connsiteX3" fmla="*/ 11248 w 87190"/>
                    <a:gd name="connsiteY3" fmla="*/ 22898 h 31342"/>
                    <a:gd name="connsiteX4" fmla="*/ 73917 w 87190"/>
                    <a:gd name="connsiteY4" fmla="*/ 30933 h 31342"/>
                    <a:gd name="connsiteX5" fmla="*/ 86772 w 87190"/>
                    <a:gd name="connsiteY5" fmla="*/ 22898 h 31342"/>
                    <a:gd name="connsiteX6" fmla="*/ 80345 w 87190"/>
                    <a:gd name="connsiteY6" fmla="*/ 10043 h 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90" h="31342">
                      <a:moveTo>
                        <a:pt x="80345" y="10043"/>
                      </a:moveTo>
                      <a:cubicBezTo>
                        <a:pt x="59455" y="2009"/>
                        <a:pt x="35352" y="-1205"/>
                        <a:pt x="11248" y="402"/>
                      </a:cubicBezTo>
                      <a:cubicBezTo>
                        <a:pt x="4821" y="402"/>
                        <a:pt x="0" y="5222"/>
                        <a:pt x="0" y="11650"/>
                      </a:cubicBezTo>
                      <a:cubicBezTo>
                        <a:pt x="0" y="16471"/>
                        <a:pt x="4821" y="22898"/>
                        <a:pt x="11248" y="22898"/>
                      </a:cubicBezTo>
                      <a:cubicBezTo>
                        <a:pt x="33745" y="19684"/>
                        <a:pt x="53028" y="22898"/>
                        <a:pt x="73917" y="30933"/>
                      </a:cubicBezTo>
                      <a:cubicBezTo>
                        <a:pt x="78738" y="32540"/>
                        <a:pt x="86772" y="29326"/>
                        <a:pt x="86772" y="22898"/>
                      </a:cubicBezTo>
                      <a:cubicBezTo>
                        <a:pt x="88379" y="16471"/>
                        <a:pt x="85166" y="11650"/>
                        <a:pt x="80345" y="10043"/>
                      </a:cubicBezTo>
                      <a:close/>
                    </a:path>
                  </a:pathLst>
                </a:custGeom>
                <a:solidFill>
                  <a:srgbClr val="080808"/>
                </a:solidFill>
                <a:ln w="16064" cap="flat">
                  <a:noFill/>
                  <a:prstDash val="solid"/>
                  <a:miter/>
                </a:ln>
              </p:spPr>
              <p:txBody>
                <a:bodyPr rtlCol="0" anchor="ctr"/>
                <a:lstStyle/>
                <a:p>
                  <a:endParaRPr lang="en-US"/>
                </a:p>
              </p:txBody>
            </p:sp>
            <p:sp>
              <p:nvSpPr>
                <p:cNvPr id="288" name="รูปแบบอิสระ: รูปร่าง 287">
                  <a:extLst>
                    <a:ext uri="{FF2B5EF4-FFF2-40B4-BE49-F238E27FC236}">
                      <a16:creationId xmlns:a16="http://schemas.microsoft.com/office/drawing/2014/main" xmlns="" id="{98248A51-FD01-471A-936A-5276BB0CB5F9}"/>
                    </a:ext>
                  </a:extLst>
                </p:cNvPr>
                <p:cNvSpPr/>
                <p:nvPr/>
              </p:nvSpPr>
              <p:spPr>
                <a:xfrm>
                  <a:off x="7448662" y="1326329"/>
                  <a:ext cx="84033" cy="36380"/>
                </a:xfrm>
                <a:custGeom>
                  <a:avLst/>
                  <a:gdLst>
                    <a:gd name="connsiteX0" fmla="*/ 75589 w 84033"/>
                    <a:gd name="connsiteY0" fmla="*/ 964 h 36380"/>
                    <a:gd name="connsiteX1" fmla="*/ 4886 w 84033"/>
                    <a:gd name="connsiteY1" fmla="*/ 15426 h 36380"/>
                    <a:gd name="connsiteX2" fmla="*/ 1672 w 84033"/>
                    <a:gd name="connsiteY2" fmla="*/ 31495 h 36380"/>
                    <a:gd name="connsiteX3" fmla="*/ 17741 w 84033"/>
                    <a:gd name="connsiteY3" fmla="*/ 34709 h 36380"/>
                    <a:gd name="connsiteX4" fmla="*/ 19348 w 84033"/>
                    <a:gd name="connsiteY4" fmla="*/ 33102 h 36380"/>
                    <a:gd name="connsiteX5" fmla="*/ 22562 w 84033"/>
                    <a:gd name="connsiteY5" fmla="*/ 31495 h 36380"/>
                    <a:gd name="connsiteX6" fmla="*/ 28989 w 84033"/>
                    <a:gd name="connsiteY6" fmla="*/ 28281 h 36380"/>
                    <a:gd name="connsiteX7" fmla="*/ 37023 w 84033"/>
                    <a:gd name="connsiteY7" fmla="*/ 25068 h 36380"/>
                    <a:gd name="connsiteX8" fmla="*/ 38630 w 84033"/>
                    <a:gd name="connsiteY8" fmla="*/ 25068 h 36380"/>
                    <a:gd name="connsiteX9" fmla="*/ 40237 w 84033"/>
                    <a:gd name="connsiteY9" fmla="*/ 25068 h 36380"/>
                    <a:gd name="connsiteX10" fmla="*/ 40237 w 84033"/>
                    <a:gd name="connsiteY10" fmla="*/ 25068 h 36380"/>
                    <a:gd name="connsiteX11" fmla="*/ 41844 w 84033"/>
                    <a:gd name="connsiteY11" fmla="*/ 25068 h 36380"/>
                    <a:gd name="connsiteX12" fmla="*/ 56306 w 84033"/>
                    <a:gd name="connsiteY12" fmla="*/ 23461 h 36380"/>
                    <a:gd name="connsiteX13" fmla="*/ 59520 w 84033"/>
                    <a:gd name="connsiteY13" fmla="*/ 23461 h 36380"/>
                    <a:gd name="connsiteX14" fmla="*/ 62734 w 84033"/>
                    <a:gd name="connsiteY14" fmla="*/ 23461 h 36380"/>
                    <a:gd name="connsiteX15" fmla="*/ 70768 w 84033"/>
                    <a:gd name="connsiteY15" fmla="*/ 25068 h 36380"/>
                    <a:gd name="connsiteX16" fmla="*/ 83624 w 84033"/>
                    <a:gd name="connsiteY16" fmla="*/ 15426 h 36380"/>
                    <a:gd name="connsiteX17" fmla="*/ 75589 w 84033"/>
                    <a:gd name="connsiteY17" fmla="*/ 964 h 3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33" h="36380">
                      <a:moveTo>
                        <a:pt x="75589" y="964"/>
                      </a:moveTo>
                      <a:cubicBezTo>
                        <a:pt x="51486" y="-2250"/>
                        <a:pt x="25776" y="2571"/>
                        <a:pt x="4886" y="15426"/>
                      </a:cubicBezTo>
                      <a:cubicBezTo>
                        <a:pt x="65" y="18640"/>
                        <a:pt x="-1542" y="26674"/>
                        <a:pt x="1672" y="31495"/>
                      </a:cubicBezTo>
                      <a:cubicBezTo>
                        <a:pt x="4886" y="36316"/>
                        <a:pt x="11314" y="37923"/>
                        <a:pt x="17741" y="34709"/>
                      </a:cubicBezTo>
                      <a:cubicBezTo>
                        <a:pt x="17741" y="34709"/>
                        <a:pt x="20955" y="33102"/>
                        <a:pt x="19348" y="33102"/>
                      </a:cubicBezTo>
                      <a:cubicBezTo>
                        <a:pt x="20955" y="33102"/>
                        <a:pt x="20955" y="31495"/>
                        <a:pt x="22562" y="31495"/>
                      </a:cubicBezTo>
                      <a:cubicBezTo>
                        <a:pt x="24169" y="29888"/>
                        <a:pt x="27383" y="29888"/>
                        <a:pt x="28989" y="28281"/>
                      </a:cubicBezTo>
                      <a:cubicBezTo>
                        <a:pt x="30596" y="26674"/>
                        <a:pt x="33810" y="26674"/>
                        <a:pt x="37023" y="25068"/>
                      </a:cubicBezTo>
                      <a:cubicBezTo>
                        <a:pt x="37023" y="25068"/>
                        <a:pt x="38630" y="25068"/>
                        <a:pt x="38630" y="25068"/>
                      </a:cubicBezTo>
                      <a:cubicBezTo>
                        <a:pt x="38630" y="25068"/>
                        <a:pt x="40237" y="25068"/>
                        <a:pt x="40237" y="25068"/>
                      </a:cubicBezTo>
                      <a:cubicBezTo>
                        <a:pt x="40237" y="25068"/>
                        <a:pt x="40237" y="25068"/>
                        <a:pt x="40237" y="25068"/>
                      </a:cubicBezTo>
                      <a:cubicBezTo>
                        <a:pt x="40237" y="25068"/>
                        <a:pt x="41844" y="25068"/>
                        <a:pt x="41844" y="25068"/>
                      </a:cubicBezTo>
                      <a:cubicBezTo>
                        <a:pt x="46665" y="23461"/>
                        <a:pt x="51486" y="23461"/>
                        <a:pt x="56306" y="23461"/>
                      </a:cubicBezTo>
                      <a:cubicBezTo>
                        <a:pt x="57913" y="23461"/>
                        <a:pt x="57913" y="23461"/>
                        <a:pt x="59520" y="23461"/>
                      </a:cubicBezTo>
                      <a:cubicBezTo>
                        <a:pt x="57913" y="23461"/>
                        <a:pt x="61127" y="23461"/>
                        <a:pt x="62734" y="23461"/>
                      </a:cubicBezTo>
                      <a:cubicBezTo>
                        <a:pt x="65948" y="23461"/>
                        <a:pt x="67555" y="23461"/>
                        <a:pt x="70768" y="25068"/>
                      </a:cubicBezTo>
                      <a:cubicBezTo>
                        <a:pt x="77196" y="26674"/>
                        <a:pt x="82017" y="21854"/>
                        <a:pt x="83624" y="15426"/>
                      </a:cubicBezTo>
                      <a:cubicBezTo>
                        <a:pt x="85230" y="8999"/>
                        <a:pt x="82017" y="2571"/>
                        <a:pt x="75589" y="964"/>
                      </a:cubicBezTo>
                      <a:close/>
                    </a:path>
                  </a:pathLst>
                </a:custGeom>
                <a:solidFill>
                  <a:srgbClr val="080808"/>
                </a:solidFill>
                <a:ln w="16064" cap="flat">
                  <a:noFill/>
                  <a:prstDash val="solid"/>
                  <a:miter/>
                </a:ln>
              </p:spPr>
              <p:txBody>
                <a:bodyPr rtlCol="0" anchor="ctr"/>
                <a:lstStyle/>
                <a:p>
                  <a:endParaRPr lang="en-US"/>
                </a:p>
              </p:txBody>
            </p:sp>
            <p:sp>
              <p:nvSpPr>
                <p:cNvPr id="289" name="รูปแบบอิสระ: รูปร่าง 288">
                  <a:extLst>
                    <a:ext uri="{FF2B5EF4-FFF2-40B4-BE49-F238E27FC236}">
                      <a16:creationId xmlns:a16="http://schemas.microsoft.com/office/drawing/2014/main" xmlns="" id="{F2292E22-7C3F-4C6F-94F2-B12B8A8990CD}"/>
                    </a:ext>
                  </a:extLst>
                </p:cNvPr>
                <p:cNvSpPr/>
                <p:nvPr/>
              </p:nvSpPr>
              <p:spPr>
                <a:xfrm>
                  <a:off x="7502683" y="524184"/>
                  <a:ext cx="525211" cy="317276"/>
                </a:xfrm>
                <a:custGeom>
                  <a:avLst/>
                  <a:gdLst>
                    <a:gd name="connsiteX0" fmla="*/ 498815 w 525211"/>
                    <a:gd name="connsiteY0" fmla="*/ 216593 h 317276"/>
                    <a:gd name="connsiteX1" fmla="*/ 450609 w 525211"/>
                    <a:gd name="connsiteY1" fmla="*/ 218200 h 317276"/>
                    <a:gd name="connsiteX2" fmla="*/ 397581 w 525211"/>
                    <a:gd name="connsiteY2" fmla="*/ 231055 h 317276"/>
                    <a:gd name="connsiteX3" fmla="*/ 357409 w 525211"/>
                    <a:gd name="connsiteY3" fmla="*/ 245518 h 317276"/>
                    <a:gd name="connsiteX4" fmla="*/ 400795 w 525211"/>
                    <a:gd name="connsiteY4" fmla="*/ 210166 h 317276"/>
                    <a:gd name="connsiteX5" fmla="*/ 455429 w 525211"/>
                    <a:gd name="connsiteY5" fmla="*/ 128214 h 317276"/>
                    <a:gd name="connsiteX6" fmla="*/ 426505 w 525211"/>
                    <a:gd name="connsiteY6" fmla="*/ 89649 h 317276"/>
                    <a:gd name="connsiteX7" fmla="*/ 378298 w 525211"/>
                    <a:gd name="connsiteY7" fmla="*/ 97683 h 317276"/>
                    <a:gd name="connsiteX8" fmla="*/ 342947 w 525211"/>
                    <a:gd name="connsiteY8" fmla="*/ 134642 h 317276"/>
                    <a:gd name="connsiteX9" fmla="*/ 312416 w 525211"/>
                    <a:gd name="connsiteY9" fmla="*/ 182849 h 317276"/>
                    <a:gd name="connsiteX10" fmla="*/ 289919 w 525211"/>
                    <a:gd name="connsiteY10" fmla="*/ 224628 h 317276"/>
                    <a:gd name="connsiteX11" fmla="*/ 291526 w 525211"/>
                    <a:gd name="connsiteY11" fmla="*/ 139463 h 317276"/>
                    <a:gd name="connsiteX12" fmla="*/ 286706 w 525211"/>
                    <a:gd name="connsiteY12" fmla="*/ 68759 h 317276"/>
                    <a:gd name="connsiteX13" fmla="*/ 269030 w 525211"/>
                    <a:gd name="connsiteY13" fmla="*/ 17339 h 317276"/>
                    <a:gd name="connsiteX14" fmla="*/ 179044 w 525211"/>
                    <a:gd name="connsiteY14" fmla="*/ 41442 h 317276"/>
                    <a:gd name="connsiteX15" fmla="*/ 177437 w 525211"/>
                    <a:gd name="connsiteY15" fmla="*/ 104111 h 317276"/>
                    <a:gd name="connsiteX16" fmla="*/ 188685 w 525211"/>
                    <a:gd name="connsiteY16" fmla="*/ 169994 h 317276"/>
                    <a:gd name="connsiteX17" fmla="*/ 214395 w 525211"/>
                    <a:gd name="connsiteY17" fmla="*/ 251945 h 317276"/>
                    <a:gd name="connsiteX18" fmla="*/ 145299 w 525211"/>
                    <a:gd name="connsiteY18" fmla="*/ 179635 h 317276"/>
                    <a:gd name="connsiteX19" fmla="*/ 101913 w 525211"/>
                    <a:gd name="connsiteY19" fmla="*/ 137856 h 317276"/>
                    <a:gd name="connsiteX20" fmla="*/ 45672 w 525211"/>
                    <a:gd name="connsiteY20" fmla="*/ 108932 h 317276"/>
                    <a:gd name="connsiteX21" fmla="*/ 2285 w 525211"/>
                    <a:gd name="connsiteY21" fmla="*/ 141069 h 317276"/>
                    <a:gd name="connsiteX22" fmla="*/ 15140 w 525211"/>
                    <a:gd name="connsiteY22" fmla="*/ 195704 h 317276"/>
                    <a:gd name="connsiteX23" fmla="*/ 105126 w 525211"/>
                    <a:gd name="connsiteY23" fmla="*/ 269621 h 317276"/>
                    <a:gd name="connsiteX24" fmla="*/ 230464 w 525211"/>
                    <a:gd name="connsiteY24" fmla="*/ 314614 h 317276"/>
                    <a:gd name="connsiteX25" fmla="*/ 243319 w 525211"/>
                    <a:gd name="connsiteY25" fmla="*/ 313007 h 317276"/>
                    <a:gd name="connsiteX26" fmla="*/ 262602 w 525211"/>
                    <a:gd name="connsiteY26" fmla="*/ 313007 h 317276"/>
                    <a:gd name="connsiteX27" fmla="*/ 269030 w 525211"/>
                    <a:gd name="connsiteY27" fmla="*/ 316221 h 317276"/>
                    <a:gd name="connsiteX28" fmla="*/ 280278 w 525211"/>
                    <a:gd name="connsiteY28" fmla="*/ 316221 h 317276"/>
                    <a:gd name="connsiteX29" fmla="*/ 310809 w 525211"/>
                    <a:gd name="connsiteY29" fmla="*/ 314614 h 317276"/>
                    <a:gd name="connsiteX30" fmla="*/ 326878 w 525211"/>
                    <a:gd name="connsiteY30" fmla="*/ 308186 h 317276"/>
                    <a:gd name="connsiteX31" fmla="*/ 386333 w 525211"/>
                    <a:gd name="connsiteY31" fmla="*/ 306579 h 317276"/>
                    <a:gd name="connsiteX32" fmla="*/ 447395 w 525211"/>
                    <a:gd name="connsiteY32" fmla="*/ 304973 h 317276"/>
                    <a:gd name="connsiteX33" fmla="*/ 497208 w 525211"/>
                    <a:gd name="connsiteY33" fmla="*/ 293724 h 317276"/>
                    <a:gd name="connsiteX34" fmla="*/ 498815 w 525211"/>
                    <a:gd name="connsiteY34" fmla="*/ 216593 h 31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5211" h="317276">
                      <a:moveTo>
                        <a:pt x="498815" y="216593"/>
                      </a:moveTo>
                      <a:cubicBezTo>
                        <a:pt x="482746" y="211773"/>
                        <a:pt x="466677" y="214987"/>
                        <a:pt x="450609" y="218200"/>
                      </a:cubicBezTo>
                      <a:cubicBezTo>
                        <a:pt x="432933" y="221414"/>
                        <a:pt x="415257" y="226235"/>
                        <a:pt x="397581" y="231055"/>
                      </a:cubicBezTo>
                      <a:cubicBezTo>
                        <a:pt x="384726" y="235876"/>
                        <a:pt x="370264" y="239090"/>
                        <a:pt x="357409" y="245518"/>
                      </a:cubicBezTo>
                      <a:cubicBezTo>
                        <a:pt x="371871" y="234269"/>
                        <a:pt x="386333" y="223021"/>
                        <a:pt x="400795" y="210166"/>
                      </a:cubicBezTo>
                      <a:cubicBezTo>
                        <a:pt x="426505" y="189276"/>
                        <a:pt x="458643" y="166780"/>
                        <a:pt x="455429" y="128214"/>
                      </a:cubicBezTo>
                      <a:cubicBezTo>
                        <a:pt x="453822" y="110538"/>
                        <a:pt x="444181" y="96076"/>
                        <a:pt x="426505" y="89649"/>
                      </a:cubicBezTo>
                      <a:cubicBezTo>
                        <a:pt x="410436" y="83221"/>
                        <a:pt x="392760" y="88042"/>
                        <a:pt x="378298" y="97683"/>
                      </a:cubicBezTo>
                      <a:cubicBezTo>
                        <a:pt x="363836" y="107325"/>
                        <a:pt x="352588" y="120180"/>
                        <a:pt x="342947" y="134642"/>
                      </a:cubicBezTo>
                      <a:cubicBezTo>
                        <a:pt x="331699" y="150711"/>
                        <a:pt x="322057" y="165173"/>
                        <a:pt x="312416" y="182849"/>
                      </a:cubicBezTo>
                      <a:cubicBezTo>
                        <a:pt x="304381" y="197311"/>
                        <a:pt x="296347" y="210166"/>
                        <a:pt x="289919" y="224628"/>
                      </a:cubicBezTo>
                      <a:cubicBezTo>
                        <a:pt x="291526" y="195704"/>
                        <a:pt x="291526" y="168387"/>
                        <a:pt x="291526" y="139463"/>
                      </a:cubicBezTo>
                      <a:cubicBezTo>
                        <a:pt x="291526" y="115359"/>
                        <a:pt x="289919" y="92863"/>
                        <a:pt x="286706" y="68759"/>
                      </a:cubicBezTo>
                      <a:cubicBezTo>
                        <a:pt x="285099" y="51083"/>
                        <a:pt x="281885" y="31801"/>
                        <a:pt x="269030" y="17339"/>
                      </a:cubicBezTo>
                      <a:cubicBezTo>
                        <a:pt x="240105" y="-18013"/>
                        <a:pt x="191899" y="6090"/>
                        <a:pt x="179044" y="41442"/>
                      </a:cubicBezTo>
                      <a:cubicBezTo>
                        <a:pt x="172616" y="62332"/>
                        <a:pt x="174223" y="83221"/>
                        <a:pt x="177437" y="104111"/>
                      </a:cubicBezTo>
                      <a:cubicBezTo>
                        <a:pt x="180651" y="126607"/>
                        <a:pt x="183864" y="147497"/>
                        <a:pt x="188685" y="169994"/>
                      </a:cubicBezTo>
                      <a:cubicBezTo>
                        <a:pt x="195113" y="198918"/>
                        <a:pt x="204754" y="226235"/>
                        <a:pt x="214395" y="251945"/>
                      </a:cubicBezTo>
                      <a:cubicBezTo>
                        <a:pt x="191899" y="227842"/>
                        <a:pt x="169402" y="203738"/>
                        <a:pt x="145299" y="179635"/>
                      </a:cubicBezTo>
                      <a:cubicBezTo>
                        <a:pt x="130837" y="165173"/>
                        <a:pt x="117982" y="150711"/>
                        <a:pt x="101913" y="137856"/>
                      </a:cubicBezTo>
                      <a:cubicBezTo>
                        <a:pt x="85844" y="125001"/>
                        <a:pt x="66561" y="110538"/>
                        <a:pt x="45672" y="108932"/>
                      </a:cubicBezTo>
                      <a:cubicBezTo>
                        <a:pt x="24782" y="107325"/>
                        <a:pt x="7106" y="121787"/>
                        <a:pt x="2285" y="141069"/>
                      </a:cubicBezTo>
                      <a:cubicBezTo>
                        <a:pt x="-4142" y="160352"/>
                        <a:pt x="3892" y="179635"/>
                        <a:pt x="15140" y="195704"/>
                      </a:cubicBezTo>
                      <a:cubicBezTo>
                        <a:pt x="37637" y="226235"/>
                        <a:pt x="72989" y="250338"/>
                        <a:pt x="105126" y="269621"/>
                      </a:cubicBezTo>
                      <a:cubicBezTo>
                        <a:pt x="143692" y="292117"/>
                        <a:pt x="185471" y="306579"/>
                        <a:pt x="230464" y="314614"/>
                      </a:cubicBezTo>
                      <a:cubicBezTo>
                        <a:pt x="235285" y="314614"/>
                        <a:pt x="240105" y="314614"/>
                        <a:pt x="243319" y="313007"/>
                      </a:cubicBezTo>
                      <a:cubicBezTo>
                        <a:pt x="249747" y="317828"/>
                        <a:pt x="256174" y="317828"/>
                        <a:pt x="262602" y="313007"/>
                      </a:cubicBezTo>
                      <a:cubicBezTo>
                        <a:pt x="264209" y="314614"/>
                        <a:pt x="267423" y="316221"/>
                        <a:pt x="269030" y="316221"/>
                      </a:cubicBezTo>
                      <a:cubicBezTo>
                        <a:pt x="272243" y="317828"/>
                        <a:pt x="277064" y="316221"/>
                        <a:pt x="280278" y="316221"/>
                      </a:cubicBezTo>
                      <a:cubicBezTo>
                        <a:pt x="289919" y="317828"/>
                        <a:pt x="299561" y="317828"/>
                        <a:pt x="310809" y="314614"/>
                      </a:cubicBezTo>
                      <a:cubicBezTo>
                        <a:pt x="317237" y="313007"/>
                        <a:pt x="322057" y="311400"/>
                        <a:pt x="326878" y="308186"/>
                      </a:cubicBezTo>
                      <a:cubicBezTo>
                        <a:pt x="346160" y="308186"/>
                        <a:pt x="367050" y="306579"/>
                        <a:pt x="386333" y="306579"/>
                      </a:cubicBezTo>
                      <a:cubicBezTo>
                        <a:pt x="407223" y="306579"/>
                        <a:pt x="426505" y="304973"/>
                        <a:pt x="447395" y="304973"/>
                      </a:cubicBezTo>
                      <a:cubicBezTo>
                        <a:pt x="465070" y="304973"/>
                        <a:pt x="482746" y="303366"/>
                        <a:pt x="497208" y="293724"/>
                      </a:cubicBezTo>
                      <a:cubicBezTo>
                        <a:pt x="530953" y="277655"/>
                        <a:pt x="537381" y="229449"/>
                        <a:pt x="498815" y="216593"/>
                      </a:cubicBezTo>
                      <a:close/>
                    </a:path>
                  </a:pathLst>
                </a:custGeom>
                <a:solidFill>
                  <a:srgbClr val="FBB03B"/>
                </a:solidFill>
                <a:ln w="48191" cap="rnd">
                  <a:solidFill>
                    <a:srgbClr val="534741"/>
                  </a:solidFill>
                  <a:prstDash val="solid"/>
                  <a:round/>
                </a:ln>
              </p:spPr>
              <p:txBody>
                <a:bodyPr rtlCol="0" anchor="ctr"/>
                <a:lstStyle/>
                <a:p>
                  <a:endParaRPr lang="en-US"/>
                </a:p>
              </p:txBody>
            </p:sp>
          </p:grpSp>
          <p:sp>
            <p:nvSpPr>
              <p:cNvPr id="290" name="รูปแบบอิสระ: รูปร่าง 289">
                <a:extLst>
                  <a:ext uri="{FF2B5EF4-FFF2-40B4-BE49-F238E27FC236}">
                    <a16:creationId xmlns:a16="http://schemas.microsoft.com/office/drawing/2014/main" xmlns="" id="{CF8C6471-8EDF-49F0-8EAF-B6249188D1AD}"/>
                  </a:ext>
                </a:extLst>
              </p:cNvPr>
              <p:cNvSpPr/>
              <p:nvPr/>
            </p:nvSpPr>
            <p:spPr>
              <a:xfrm>
                <a:off x="7941642" y="1650334"/>
                <a:ext cx="136987" cy="134372"/>
              </a:xfrm>
              <a:custGeom>
                <a:avLst/>
                <a:gdLst>
                  <a:gd name="connsiteX0" fmla="*/ 82353 w 136987"/>
                  <a:gd name="connsiteY0" fmla="*/ 1552 h 134372"/>
                  <a:gd name="connsiteX1" fmla="*/ 34146 w 136987"/>
                  <a:gd name="connsiteY1" fmla="*/ 7979 h 134372"/>
                  <a:gd name="connsiteX2" fmla="*/ 3615 w 136987"/>
                  <a:gd name="connsiteY2" fmla="*/ 44938 h 134372"/>
                  <a:gd name="connsiteX3" fmla="*/ 3615 w 136987"/>
                  <a:gd name="connsiteY3" fmla="*/ 85110 h 134372"/>
                  <a:gd name="connsiteX4" fmla="*/ 11650 w 136987"/>
                  <a:gd name="connsiteY4" fmla="*/ 102786 h 134372"/>
                  <a:gd name="connsiteX5" fmla="*/ 34146 w 136987"/>
                  <a:gd name="connsiteY5" fmla="*/ 125283 h 134372"/>
                  <a:gd name="connsiteX6" fmla="*/ 56643 w 136987"/>
                  <a:gd name="connsiteY6" fmla="*/ 131710 h 134372"/>
                  <a:gd name="connsiteX7" fmla="*/ 85567 w 136987"/>
                  <a:gd name="connsiteY7" fmla="*/ 133317 h 134372"/>
                  <a:gd name="connsiteX8" fmla="*/ 136988 w 136987"/>
                  <a:gd name="connsiteY8" fmla="*/ 65828 h 134372"/>
                  <a:gd name="connsiteX9" fmla="*/ 82353 w 136987"/>
                  <a:gd name="connsiteY9" fmla="*/ 1552 h 13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987" h="134372">
                    <a:moveTo>
                      <a:pt x="82353" y="1552"/>
                    </a:moveTo>
                    <a:cubicBezTo>
                      <a:pt x="66284" y="-1662"/>
                      <a:pt x="48609" y="-55"/>
                      <a:pt x="34146" y="7979"/>
                    </a:cubicBezTo>
                    <a:cubicBezTo>
                      <a:pt x="19684" y="16014"/>
                      <a:pt x="10043" y="28869"/>
                      <a:pt x="3615" y="44938"/>
                    </a:cubicBezTo>
                    <a:cubicBezTo>
                      <a:pt x="-1205" y="57793"/>
                      <a:pt x="-1205" y="72255"/>
                      <a:pt x="3615" y="85110"/>
                    </a:cubicBezTo>
                    <a:cubicBezTo>
                      <a:pt x="5222" y="91538"/>
                      <a:pt x="8436" y="97965"/>
                      <a:pt x="11650" y="102786"/>
                    </a:cubicBezTo>
                    <a:cubicBezTo>
                      <a:pt x="18077" y="112427"/>
                      <a:pt x="24505" y="117248"/>
                      <a:pt x="34146" y="125283"/>
                    </a:cubicBezTo>
                    <a:cubicBezTo>
                      <a:pt x="40574" y="130103"/>
                      <a:pt x="48609" y="131710"/>
                      <a:pt x="56643" y="131710"/>
                    </a:cubicBezTo>
                    <a:cubicBezTo>
                      <a:pt x="64678" y="134924"/>
                      <a:pt x="75926" y="134924"/>
                      <a:pt x="85567" y="133317"/>
                    </a:cubicBezTo>
                    <a:cubicBezTo>
                      <a:pt x="116098" y="126889"/>
                      <a:pt x="136988" y="96359"/>
                      <a:pt x="136988" y="65828"/>
                    </a:cubicBezTo>
                    <a:cubicBezTo>
                      <a:pt x="135381" y="36904"/>
                      <a:pt x="112884" y="7979"/>
                      <a:pt x="82353" y="1552"/>
                    </a:cubicBezTo>
                    <a:close/>
                  </a:path>
                </a:pathLst>
              </a:custGeom>
              <a:solidFill>
                <a:srgbClr val="F9B4C4"/>
              </a:solidFill>
              <a:ln w="16064" cap="flat">
                <a:noFill/>
                <a:prstDash val="solid"/>
                <a:miter/>
              </a:ln>
            </p:spPr>
            <p:txBody>
              <a:bodyPr rtlCol="0" anchor="ctr"/>
              <a:lstStyle/>
              <a:p>
                <a:endParaRPr lang="en-US"/>
              </a:p>
            </p:txBody>
          </p:sp>
          <p:sp>
            <p:nvSpPr>
              <p:cNvPr id="291" name="รูปแบบอิสระ: รูปร่าง 290">
                <a:extLst>
                  <a:ext uri="{FF2B5EF4-FFF2-40B4-BE49-F238E27FC236}">
                    <a16:creationId xmlns:a16="http://schemas.microsoft.com/office/drawing/2014/main" xmlns="" id="{15F75A1D-4D49-491D-B563-6241BCE2EAA4}"/>
                  </a:ext>
                </a:extLst>
              </p:cNvPr>
              <p:cNvSpPr/>
              <p:nvPr/>
            </p:nvSpPr>
            <p:spPr>
              <a:xfrm>
                <a:off x="7338525" y="1645208"/>
                <a:ext cx="134509" cy="137143"/>
              </a:xfrm>
              <a:custGeom>
                <a:avLst/>
                <a:gdLst>
                  <a:gd name="connsiteX0" fmla="*/ 115023 w 134509"/>
                  <a:gd name="connsiteY0" fmla="*/ 22746 h 137143"/>
                  <a:gd name="connsiteX1" fmla="*/ 98954 w 134509"/>
                  <a:gd name="connsiteY1" fmla="*/ 9891 h 137143"/>
                  <a:gd name="connsiteX2" fmla="*/ 66816 w 134509"/>
                  <a:gd name="connsiteY2" fmla="*/ 250 h 137143"/>
                  <a:gd name="connsiteX3" fmla="*/ 34678 w 134509"/>
                  <a:gd name="connsiteY3" fmla="*/ 11498 h 137143"/>
                  <a:gd name="connsiteX4" fmla="*/ 33072 w 134509"/>
                  <a:gd name="connsiteY4" fmla="*/ 11498 h 137143"/>
                  <a:gd name="connsiteX5" fmla="*/ 2541 w 134509"/>
                  <a:gd name="connsiteY5" fmla="*/ 90236 h 137143"/>
                  <a:gd name="connsiteX6" fmla="*/ 82885 w 134509"/>
                  <a:gd name="connsiteY6" fmla="*/ 135229 h 137143"/>
                  <a:gd name="connsiteX7" fmla="*/ 134306 w 134509"/>
                  <a:gd name="connsiteY7" fmla="*/ 67739 h 137143"/>
                  <a:gd name="connsiteX8" fmla="*/ 115023 w 134509"/>
                  <a:gd name="connsiteY8" fmla="*/ 22746 h 13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09" h="137143">
                    <a:moveTo>
                      <a:pt x="115023" y="22746"/>
                    </a:moveTo>
                    <a:cubicBezTo>
                      <a:pt x="110203" y="17926"/>
                      <a:pt x="105382" y="13105"/>
                      <a:pt x="98954" y="9891"/>
                    </a:cubicBezTo>
                    <a:cubicBezTo>
                      <a:pt x="87706" y="3463"/>
                      <a:pt x="78065" y="1857"/>
                      <a:pt x="66816" y="250"/>
                    </a:cubicBezTo>
                    <a:cubicBezTo>
                      <a:pt x="57175" y="-1357"/>
                      <a:pt x="42713" y="5070"/>
                      <a:pt x="34678" y="11498"/>
                    </a:cubicBezTo>
                    <a:cubicBezTo>
                      <a:pt x="34678" y="11498"/>
                      <a:pt x="33072" y="11498"/>
                      <a:pt x="33072" y="11498"/>
                    </a:cubicBezTo>
                    <a:cubicBezTo>
                      <a:pt x="5755" y="25960"/>
                      <a:pt x="-5494" y="59705"/>
                      <a:pt x="2541" y="90236"/>
                    </a:cubicBezTo>
                    <a:cubicBezTo>
                      <a:pt x="12182" y="125587"/>
                      <a:pt x="49141" y="143263"/>
                      <a:pt x="82885" y="135229"/>
                    </a:cubicBezTo>
                    <a:cubicBezTo>
                      <a:pt x="113417" y="127194"/>
                      <a:pt x="134306" y="99877"/>
                      <a:pt x="134306" y="67739"/>
                    </a:cubicBezTo>
                    <a:cubicBezTo>
                      <a:pt x="135913" y="53277"/>
                      <a:pt x="127879" y="35601"/>
                      <a:pt x="115023" y="22746"/>
                    </a:cubicBezTo>
                    <a:close/>
                  </a:path>
                </a:pathLst>
              </a:custGeom>
              <a:solidFill>
                <a:srgbClr val="F9B4C4"/>
              </a:solidFill>
              <a:ln w="16064" cap="flat">
                <a:noFill/>
                <a:prstDash val="solid"/>
                <a:miter/>
              </a:ln>
            </p:spPr>
            <p:txBody>
              <a:bodyPr rtlCol="0" anchor="ctr"/>
              <a:lstStyle/>
              <a:p>
                <a:endParaRPr lang="en-US"/>
              </a:p>
            </p:txBody>
          </p:sp>
        </p:grpSp>
        <p:grpSp>
          <p:nvGrpSpPr>
            <p:cNvPr id="292" name="กราฟิก 5">
              <a:extLst>
                <a:ext uri="{FF2B5EF4-FFF2-40B4-BE49-F238E27FC236}">
                  <a16:creationId xmlns:a16="http://schemas.microsoft.com/office/drawing/2014/main" xmlns="" id="{470B6DE0-F5BD-4046-B21F-10CED58C4677}"/>
                </a:ext>
              </a:extLst>
            </p:cNvPr>
            <p:cNvGrpSpPr/>
            <p:nvPr/>
          </p:nvGrpSpPr>
          <p:grpSpPr>
            <a:xfrm>
              <a:off x="7194396" y="2398459"/>
              <a:ext cx="1117233" cy="773547"/>
              <a:chOff x="7194396" y="2398459"/>
              <a:chExt cx="1117233" cy="773547"/>
            </a:xfrm>
            <a:solidFill>
              <a:schemeClr val="accent1"/>
            </a:solidFill>
          </p:grpSpPr>
          <p:sp>
            <p:nvSpPr>
              <p:cNvPr id="293" name="รูปแบบอิสระ: รูปร่าง 292">
                <a:extLst>
                  <a:ext uri="{FF2B5EF4-FFF2-40B4-BE49-F238E27FC236}">
                    <a16:creationId xmlns:a16="http://schemas.microsoft.com/office/drawing/2014/main" xmlns="" id="{4D96D5AB-80D9-4810-8114-066E6A7CF527}"/>
                  </a:ext>
                </a:extLst>
              </p:cNvPr>
              <p:cNvSpPr/>
              <p:nvPr/>
            </p:nvSpPr>
            <p:spPr>
              <a:xfrm>
                <a:off x="7316962" y="2543711"/>
                <a:ext cx="827549" cy="628295"/>
              </a:xfrm>
              <a:custGeom>
                <a:avLst/>
                <a:gdLst>
                  <a:gd name="connsiteX0" fmla="*/ 0 w 827549"/>
                  <a:gd name="connsiteY0" fmla="*/ 0 h 628295"/>
                  <a:gd name="connsiteX1" fmla="*/ 65883 w 827549"/>
                  <a:gd name="connsiteY1" fmla="*/ 535095 h 628295"/>
                  <a:gd name="connsiteX2" fmla="*/ 403330 w 827549"/>
                  <a:gd name="connsiteY2" fmla="*/ 628295 h 628295"/>
                  <a:gd name="connsiteX3" fmla="*/ 758454 w 827549"/>
                  <a:gd name="connsiteY3" fmla="*/ 543130 h 628295"/>
                  <a:gd name="connsiteX4" fmla="*/ 827550 w 827549"/>
                  <a:gd name="connsiteY4" fmla="*/ 0 h 628295"/>
                  <a:gd name="connsiteX5" fmla="*/ 0 w 827549"/>
                  <a:gd name="connsiteY5" fmla="*/ 0 h 62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549" h="628295">
                    <a:moveTo>
                      <a:pt x="0" y="0"/>
                    </a:moveTo>
                    <a:cubicBezTo>
                      <a:pt x="0" y="0"/>
                      <a:pt x="24103" y="443502"/>
                      <a:pt x="65883" y="535095"/>
                    </a:cubicBezTo>
                    <a:cubicBezTo>
                      <a:pt x="107662" y="628295"/>
                      <a:pt x="319772" y="628295"/>
                      <a:pt x="403330" y="628295"/>
                    </a:cubicBezTo>
                    <a:cubicBezTo>
                      <a:pt x="528668" y="628295"/>
                      <a:pt x="716674" y="628295"/>
                      <a:pt x="758454" y="543130"/>
                    </a:cubicBezTo>
                    <a:cubicBezTo>
                      <a:pt x="795412" y="467606"/>
                      <a:pt x="824337" y="75524"/>
                      <a:pt x="827550" y="0"/>
                    </a:cubicBezTo>
                    <a:lnTo>
                      <a:pt x="0" y="0"/>
                    </a:lnTo>
                    <a:close/>
                  </a:path>
                </a:pathLst>
              </a:custGeom>
              <a:solidFill>
                <a:srgbClr val="A1C8E5"/>
              </a:solidFill>
              <a:ln w="16064" cap="flat">
                <a:noFill/>
                <a:prstDash val="solid"/>
                <a:miter/>
              </a:ln>
            </p:spPr>
            <p:txBody>
              <a:bodyPr rtlCol="0" anchor="ctr"/>
              <a:lstStyle/>
              <a:p>
                <a:endParaRPr lang="en-US"/>
              </a:p>
            </p:txBody>
          </p:sp>
          <p:sp>
            <p:nvSpPr>
              <p:cNvPr id="294" name="รูปแบบอิสระ: รูปร่าง 293">
                <a:extLst>
                  <a:ext uri="{FF2B5EF4-FFF2-40B4-BE49-F238E27FC236}">
                    <a16:creationId xmlns:a16="http://schemas.microsoft.com/office/drawing/2014/main" xmlns="" id="{7E49AE67-0B1F-4E73-A0E0-76FC938B22C5}"/>
                  </a:ext>
                </a:extLst>
              </p:cNvPr>
              <p:cNvSpPr/>
              <p:nvPr/>
            </p:nvSpPr>
            <p:spPr>
              <a:xfrm>
                <a:off x="7414982" y="2770344"/>
                <a:ext cx="701140" cy="369104"/>
              </a:xfrm>
              <a:custGeom>
                <a:avLst/>
                <a:gdLst>
                  <a:gd name="connsiteX0" fmla="*/ 697392 w 701140"/>
                  <a:gd name="connsiteY0" fmla="*/ 38505 h 369104"/>
                  <a:gd name="connsiteX1" fmla="*/ 0 w 701140"/>
                  <a:gd name="connsiteY1" fmla="*/ 4760 h 369104"/>
                  <a:gd name="connsiteX2" fmla="*/ 54634 w 701140"/>
                  <a:gd name="connsiteY2" fmla="*/ 258649 h 369104"/>
                  <a:gd name="connsiteX3" fmla="*/ 596157 w 701140"/>
                  <a:gd name="connsiteY3" fmla="*/ 358276 h 369104"/>
                  <a:gd name="connsiteX4" fmla="*/ 697392 w 701140"/>
                  <a:gd name="connsiteY4" fmla="*/ 38505 h 369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140" h="369104">
                    <a:moveTo>
                      <a:pt x="697392" y="38505"/>
                    </a:moveTo>
                    <a:cubicBezTo>
                      <a:pt x="697392" y="38505"/>
                      <a:pt x="0" y="-16130"/>
                      <a:pt x="0" y="4760"/>
                    </a:cubicBezTo>
                    <a:cubicBezTo>
                      <a:pt x="0" y="25650"/>
                      <a:pt x="0" y="215263"/>
                      <a:pt x="54634" y="258649"/>
                    </a:cubicBezTo>
                    <a:cubicBezTo>
                      <a:pt x="109269" y="303642"/>
                      <a:pt x="464392" y="401663"/>
                      <a:pt x="596157" y="358276"/>
                    </a:cubicBezTo>
                    <a:cubicBezTo>
                      <a:pt x="731136" y="314890"/>
                      <a:pt x="697392" y="38505"/>
                      <a:pt x="697392" y="38505"/>
                    </a:cubicBezTo>
                    <a:close/>
                  </a:path>
                </a:pathLst>
              </a:custGeom>
              <a:solidFill>
                <a:srgbClr val="D0E1F3"/>
              </a:solidFill>
              <a:ln w="16064" cap="flat">
                <a:noFill/>
                <a:prstDash val="solid"/>
                <a:miter/>
              </a:ln>
            </p:spPr>
            <p:txBody>
              <a:bodyPr rtlCol="0" anchor="ctr"/>
              <a:lstStyle/>
              <a:p>
                <a:endParaRPr lang="en-US"/>
              </a:p>
            </p:txBody>
          </p:sp>
          <p:sp>
            <p:nvSpPr>
              <p:cNvPr id="295" name="รูปแบบอิสระ: รูปร่าง 294">
                <a:extLst>
                  <a:ext uri="{FF2B5EF4-FFF2-40B4-BE49-F238E27FC236}">
                    <a16:creationId xmlns:a16="http://schemas.microsoft.com/office/drawing/2014/main" xmlns="" id="{888D894C-A7E0-4FCA-83D0-277E4FC8987A}"/>
                  </a:ext>
                </a:extLst>
              </p:cNvPr>
              <p:cNvSpPr/>
              <p:nvPr/>
            </p:nvSpPr>
            <p:spPr>
              <a:xfrm>
                <a:off x="7316962" y="2543711"/>
                <a:ext cx="827549" cy="628295"/>
              </a:xfrm>
              <a:custGeom>
                <a:avLst/>
                <a:gdLst>
                  <a:gd name="connsiteX0" fmla="*/ 0 w 827549"/>
                  <a:gd name="connsiteY0" fmla="*/ 0 h 628295"/>
                  <a:gd name="connsiteX1" fmla="*/ 65883 w 827549"/>
                  <a:gd name="connsiteY1" fmla="*/ 535095 h 628295"/>
                  <a:gd name="connsiteX2" fmla="*/ 403330 w 827549"/>
                  <a:gd name="connsiteY2" fmla="*/ 628295 h 628295"/>
                  <a:gd name="connsiteX3" fmla="*/ 758454 w 827549"/>
                  <a:gd name="connsiteY3" fmla="*/ 543130 h 628295"/>
                  <a:gd name="connsiteX4" fmla="*/ 827550 w 827549"/>
                  <a:gd name="connsiteY4" fmla="*/ 0 h 628295"/>
                  <a:gd name="connsiteX5" fmla="*/ 0 w 827549"/>
                  <a:gd name="connsiteY5" fmla="*/ 0 h 62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549" h="628295">
                    <a:moveTo>
                      <a:pt x="0" y="0"/>
                    </a:moveTo>
                    <a:cubicBezTo>
                      <a:pt x="0" y="0"/>
                      <a:pt x="24103" y="443502"/>
                      <a:pt x="65883" y="535095"/>
                    </a:cubicBezTo>
                    <a:cubicBezTo>
                      <a:pt x="107662" y="628295"/>
                      <a:pt x="319772" y="628295"/>
                      <a:pt x="403330" y="628295"/>
                    </a:cubicBezTo>
                    <a:cubicBezTo>
                      <a:pt x="528668" y="628295"/>
                      <a:pt x="716674" y="628295"/>
                      <a:pt x="758454" y="543130"/>
                    </a:cubicBezTo>
                    <a:cubicBezTo>
                      <a:pt x="795412" y="467606"/>
                      <a:pt x="824337" y="75524"/>
                      <a:pt x="827550" y="0"/>
                    </a:cubicBezTo>
                    <a:lnTo>
                      <a:pt x="0" y="0"/>
                    </a:lnTo>
                    <a:close/>
                  </a:path>
                </a:pathLst>
              </a:custGeom>
              <a:noFill/>
              <a:ln w="48191" cap="flat">
                <a:solidFill>
                  <a:srgbClr val="534741"/>
                </a:solidFill>
                <a:prstDash val="solid"/>
                <a:miter/>
              </a:ln>
            </p:spPr>
            <p:txBody>
              <a:bodyPr rtlCol="0" anchor="ctr"/>
              <a:lstStyle/>
              <a:p>
                <a:endParaRPr lang="en-US"/>
              </a:p>
            </p:txBody>
          </p:sp>
          <p:sp>
            <p:nvSpPr>
              <p:cNvPr id="296" name="รูปแบบอิสระ: รูปร่าง 295">
                <a:extLst>
                  <a:ext uri="{FF2B5EF4-FFF2-40B4-BE49-F238E27FC236}">
                    <a16:creationId xmlns:a16="http://schemas.microsoft.com/office/drawing/2014/main" xmlns="" id="{876366C4-334E-408D-8443-0845602A9D85}"/>
                  </a:ext>
                </a:extLst>
              </p:cNvPr>
              <p:cNvSpPr/>
              <p:nvPr/>
            </p:nvSpPr>
            <p:spPr>
              <a:xfrm>
                <a:off x="7194396" y="2400762"/>
                <a:ext cx="1117233" cy="290815"/>
              </a:xfrm>
              <a:custGeom>
                <a:avLst/>
                <a:gdLst>
                  <a:gd name="connsiteX0" fmla="*/ 141849 w 1117233"/>
                  <a:gd name="connsiteY0" fmla="*/ 271501 h 290815"/>
                  <a:gd name="connsiteX1" fmla="*/ 443 w 1117233"/>
                  <a:gd name="connsiteY1" fmla="*/ 131701 h 290815"/>
                  <a:gd name="connsiteX2" fmla="*/ 191663 w 1117233"/>
                  <a:gd name="connsiteY2" fmla="*/ 1543 h 290815"/>
                  <a:gd name="connsiteX3" fmla="*/ 1027247 w 1117233"/>
                  <a:gd name="connsiteY3" fmla="*/ 20825 h 290815"/>
                  <a:gd name="connsiteX4" fmla="*/ 1117233 w 1117233"/>
                  <a:gd name="connsiteY4" fmla="*/ 131701 h 290815"/>
                  <a:gd name="connsiteX5" fmla="*/ 914765 w 1117233"/>
                  <a:gd name="connsiteY5" fmla="*/ 290783 h 290815"/>
                  <a:gd name="connsiteX6" fmla="*/ 141849 w 1117233"/>
                  <a:gd name="connsiteY6" fmla="*/ 271501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233" h="290815">
                    <a:moveTo>
                      <a:pt x="141849" y="271501"/>
                    </a:moveTo>
                    <a:cubicBezTo>
                      <a:pt x="141849" y="271501"/>
                      <a:pt x="-9199" y="271501"/>
                      <a:pt x="443" y="131701"/>
                    </a:cubicBezTo>
                    <a:cubicBezTo>
                      <a:pt x="10084" y="-8099"/>
                      <a:pt x="141849" y="1543"/>
                      <a:pt x="191663" y="1543"/>
                    </a:cubicBezTo>
                    <a:cubicBezTo>
                      <a:pt x="241477" y="1543"/>
                      <a:pt x="746041" y="-8099"/>
                      <a:pt x="1027247" y="20825"/>
                    </a:cubicBezTo>
                    <a:cubicBezTo>
                      <a:pt x="1027247" y="20825"/>
                      <a:pt x="1117233" y="30467"/>
                      <a:pt x="1117233" y="131701"/>
                    </a:cubicBezTo>
                    <a:cubicBezTo>
                      <a:pt x="1117233" y="232935"/>
                      <a:pt x="1112413" y="292390"/>
                      <a:pt x="914765" y="290783"/>
                    </a:cubicBezTo>
                    <a:cubicBezTo>
                      <a:pt x="754075" y="290783"/>
                      <a:pt x="352352" y="289176"/>
                      <a:pt x="141849" y="271501"/>
                    </a:cubicBezTo>
                    <a:close/>
                  </a:path>
                </a:pathLst>
              </a:custGeom>
              <a:solidFill>
                <a:srgbClr val="D0E1F3"/>
              </a:solidFill>
              <a:ln w="16064" cap="flat">
                <a:noFill/>
                <a:prstDash val="solid"/>
                <a:miter/>
              </a:ln>
            </p:spPr>
            <p:txBody>
              <a:bodyPr rtlCol="0" anchor="ctr"/>
              <a:lstStyle/>
              <a:p>
                <a:endParaRPr lang="en-US"/>
              </a:p>
            </p:txBody>
          </p:sp>
          <p:sp>
            <p:nvSpPr>
              <p:cNvPr id="297" name="รูปแบบอิสระ: รูปร่าง 296">
                <a:extLst>
                  <a:ext uri="{FF2B5EF4-FFF2-40B4-BE49-F238E27FC236}">
                    <a16:creationId xmlns:a16="http://schemas.microsoft.com/office/drawing/2014/main" xmlns="" id="{CE62F05E-D934-41B7-868D-FB414354DE18}"/>
                  </a:ext>
                </a:extLst>
              </p:cNvPr>
              <p:cNvSpPr/>
              <p:nvPr/>
            </p:nvSpPr>
            <p:spPr>
              <a:xfrm>
                <a:off x="7194396" y="2398459"/>
                <a:ext cx="254806" cy="279512"/>
              </a:xfrm>
              <a:custGeom>
                <a:avLst/>
                <a:gdLst>
                  <a:gd name="connsiteX0" fmla="*/ 141849 w 254806"/>
                  <a:gd name="connsiteY0" fmla="*/ 273804 h 279512"/>
                  <a:gd name="connsiteX1" fmla="*/ 443 w 254806"/>
                  <a:gd name="connsiteY1" fmla="*/ 134004 h 279512"/>
                  <a:gd name="connsiteX2" fmla="*/ 191663 w 254806"/>
                  <a:gd name="connsiteY2" fmla="*/ 3846 h 279512"/>
                  <a:gd name="connsiteX3" fmla="*/ 244690 w 254806"/>
                  <a:gd name="connsiteY3" fmla="*/ 5453 h 279512"/>
                  <a:gd name="connsiteX4" fmla="*/ 199697 w 254806"/>
                  <a:gd name="connsiteY4" fmla="*/ 278625 h 279512"/>
                  <a:gd name="connsiteX5" fmla="*/ 141849 w 254806"/>
                  <a:gd name="connsiteY5" fmla="*/ 273804 h 27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806" h="279512">
                    <a:moveTo>
                      <a:pt x="141849" y="273804"/>
                    </a:moveTo>
                    <a:cubicBezTo>
                      <a:pt x="141849" y="273804"/>
                      <a:pt x="-9199" y="273804"/>
                      <a:pt x="443" y="134004"/>
                    </a:cubicBezTo>
                    <a:cubicBezTo>
                      <a:pt x="10084" y="-5796"/>
                      <a:pt x="141849" y="3846"/>
                      <a:pt x="191663" y="3846"/>
                    </a:cubicBezTo>
                    <a:cubicBezTo>
                      <a:pt x="199697" y="3846"/>
                      <a:pt x="283255" y="-5796"/>
                      <a:pt x="244690" y="5453"/>
                    </a:cubicBezTo>
                    <a:cubicBezTo>
                      <a:pt x="39008" y="71335"/>
                      <a:pt x="127387" y="270590"/>
                      <a:pt x="199697" y="278625"/>
                    </a:cubicBezTo>
                    <a:cubicBezTo>
                      <a:pt x="230228" y="281838"/>
                      <a:pt x="165952" y="275411"/>
                      <a:pt x="141849" y="273804"/>
                    </a:cubicBezTo>
                    <a:close/>
                  </a:path>
                </a:pathLst>
              </a:custGeom>
              <a:solidFill>
                <a:srgbClr val="A1C8E5"/>
              </a:solidFill>
              <a:ln w="16064" cap="flat">
                <a:noFill/>
                <a:prstDash val="solid"/>
                <a:miter/>
              </a:ln>
            </p:spPr>
            <p:txBody>
              <a:bodyPr rtlCol="0" anchor="ctr"/>
              <a:lstStyle/>
              <a:p>
                <a:endParaRPr lang="en-US"/>
              </a:p>
            </p:txBody>
          </p:sp>
          <p:sp>
            <p:nvSpPr>
              <p:cNvPr id="298" name="รูปแบบอิสระ: รูปร่าง 297">
                <a:extLst>
                  <a:ext uri="{FF2B5EF4-FFF2-40B4-BE49-F238E27FC236}">
                    <a16:creationId xmlns:a16="http://schemas.microsoft.com/office/drawing/2014/main" xmlns="" id="{87F25E31-3508-4EF8-BDC4-B35AEA25B3D3}"/>
                  </a:ext>
                </a:extLst>
              </p:cNvPr>
              <p:cNvSpPr/>
              <p:nvPr/>
            </p:nvSpPr>
            <p:spPr>
              <a:xfrm>
                <a:off x="7194396" y="2400762"/>
                <a:ext cx="1117233" cy="290815"/>
              </a:xfrm>
              <a:custGeom>
                <a:avLst/>
                <a:gdLst>
                  <a:gd name="connsiteX0" fmla="*/ 141849 w 1117233"/>
                  <a:gd name="connsiteY0" fmla="*/ 271501 h 290815"/>
                  <a:gd name="connsiteX1" fmla="*/ 443 w 1117233"/>
                  <a:gd name="connsiteY1" fmla="*/ 131701 h 290815"/>
                  <a:gd name="connsiteX2" fmla="*/ 191663 w 1117233"/>
                  <a:gd name="connsiteY2" fmla="*/ 1543 h 290815"/>
                  <a:gd name="connsiteX3" fmla="*/ 1027247 w 1117233"/>
                  <a:gd name="connsiteY3" fmla="*/ 20825 h 290815"/>
                  <a:gd name="connsiteX4" fmla="*/ 1117233 w 1117233"/>
                  <a:gd name="connsiteY4" fmla="*/ 131701 h 290815"/>
                  <a:gd name="connsiteX5" fmla="*/ 914765 w 1117233"/>
                  <a:gd name="connsiteY5" fmla="*/ 290783 h 290815"/>
                  <a:gd name="connsiteX6" fmla="*/ 141849 w 1117233"/>
                  <a:gd name="connsiteY6" fmla="*/ 271501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233" h="290815">
                    <a:moveTo>
                      <a:pt x="141849" y="271501"/>
                    </a:moveTo>
                    <a:cubicBezTo>
                      <a:pt x="141849" y="271501"/>
                      <a:pt x="-9199" y="271501"/>
                      <a:pt x="443" y="131701"/>
                    </a:cubicBezTo>
                    <a:cubicBezTo>
                      <a:pt x="10084" y="-8099"/>
                      <a:pt x="141849" y="1543"/>
                      <a:pt x="191663" y="1543"/>
                    </a:cubicBezTo>
                    <a:cubicBezTo>
                      <a:pt x="241477" y="1543"/>
                      <a:pt x="746041" y="-8099"/>
                      <a:pt x="1027247" y="20825"/>
                    </a:cubicBezTo>
                    <a:cubicBezTo>
                      <a:pt x="1027247" y="20825"/>
                      <a:pt x="1117233" y="30467"/>
                      <a:pt x="1117233" y="131701"/>
                    </a:cubicBezTo>
                    <a:cubicBezTo>
                      <a:pt x="1117233" y="232935"/>
                      <a:pt x="1112413" y="292390"/>
                      <a:pt x="914765" y="290783"/>
                    </a:cubicBezTo>
                    <a:cubicBezTo>
                      <a:pt x="754075" y="290783"/>
                      <a:pt x="352352" y="289176"/>
                      <a:pt x="141849" y="271501"/>
                    </a:cubicBezTo>
                    <a:close/>
                  </a:path>
                </a:pathLst>
              </a:custGeom>
              <a:noFill/>
              <a:ln w="48191" cap="flat">
                <a:solidFill>
                  <a:srgbClr val="534741"/>
                </a:solidFill>
                <a:prstDash val="solid"/>
                <a:miter/>
              </a:ln>
            </p:spPr>
            <p:txBody>
              <a:bodyPr rtlCol="0" anchor="ctr"/>
              <a:lstStyle/>
              <a:p>
                <a:endParaRPr lang="en-US"/>
              </a:p>
            </p:txBody>
          </p:sp>
          <p:sp>
            <p:nvSpPr>
              <p:cNvPr id="299" name="รูปแบบอิสระ: รูปร่าง 298">
                <a:extLst>
                  <a:ext uri="{FF2B5EF4-FFF2-40B4-BE49-F238E27FC236}">
                    <a16:creationId xmlns:a16="http://schemas.microsoft.com/office/drawing/2014/main" xmlns="" id="{4AAC548B-426B-43B8-B680-8F302E90A90E}"/>
                  </a:ext>
                </a:extLst>
              </p:cNvPr>
              <p:cNvSpPr/>
              <p:nvPr/>
            </p:nvSpPr>
            <p:spPr>
              <a:xfrm>
                <a:off x="7978799" y="2472692"/>
                <a:ext cx="274184" cy="60252"/>
              </a:xfrm>
              <a:custGeom>
                <a:avLst/>
                <a:gdLst>
                  <a:gd name="connsiteX0" fmla="*/ 246058 w 274184"/>
                  <a:gd name="connsiteY0" fmla="*/ 9958 h 60252"/>
                  <a:gd name="connsiteX1" fmla="*/ 35555 w 274184"/>
                  <a:gd name="connsiteY1" fmla="*/ 1923 h 60252"/>
                  <a:gd name="connsiteX2" fmla="*/ 35555 w 274184"/>
                  <a:gd name="connsiteY2" fmla="*/ 50130 h 60252"/>
                  <a:gd name="connsiteX3" fmla="*/ 225168 w 274184"/>
                  <a:gd name="connsiteY3" fmla="*/ 59772 h 60252"/>
                  <a:gd name="connsiteX4" fmla="*/ 273375 w 274184"/>
                  <a:gd name="connsiteY4" fmla="*/ 42096 h 60252"/>
                  <a:gd name="connsiteX5" fmla="*/ 246058 w 274184"/>
                  <a:gd name="connsiteY5" fmla="*/ 9958 h 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184" h="60252">
                    <a:moveTo>
                      <a:pt x="246058" y="9958"/>
                    </a:moveTo>
                    <a:cubicBezTo>
                      <a:pt x="176962" y="1923"/>
                      <a:pt x="106258" y="-2897"/>
                      <a:pt x="35555" y="1923"/>
                    </a:cubicBezTo>
                    <a:cubicBezTo>
                      <a:pt x="-11045" y="5137"/>
                      <a:pt x="-12652" y="48523"/>
                      <a:pt x="35555" y="50130"/>
                    </a:cubicBezTo>
                    <a:cubicBezTo>
                      <a:pt x="98224" y="53344"/>
                      <a:pt x="160893" y="53344"/>
                      <a:pt x="225168" y="59772"/>
                    </a:cubicBezTo>
                    <a:cubicBezTo>
                      <a:pt x="239630" y="61378"/>
                      <a:pt x="266948" y="59772"/>
                      <a:pt x="273375" y="42096"/>
                    </a:cubicBezTo>
                    <a:cubicBezTo>
                      <a:pt x="278196" y="26027"/>
                      <a:pt x="260520" y="11565"/>
                      <a:pt x="246058" y="9958"/>
                    </a:cubicBezTo>
                    <a:close/>
                  </a:path>
                </a:pathLst>
              </a:custGeom>
              <a:solidFill>
                <a:srgbClr val="FFFFFF"/>
              </a:solidFill>
              <a:ln w="16064" cap="flat">
                <a:noFill/>
                <a:prstDash val="solid"/>
                <a:miter/>
              </a:ln>
            </p:spPr>
            <p:txBody>
              <a:bodyPr rtlCol="0" anchor="ctr"/>
              <a:lstStyle/>
              <a:p>
                <a:endParaRPr lang="en-US"/>
              </a:p>
            </p:txBody>
          </p:sp>
        </p:grpSp>
      </p:grpSp>
      <p:sp>
        <p:nvSpPr>
          <p:cNvPr id="300" name="รูปแบบอิสระ: รูปร่าง 299">
            <a:extLst>
              <a:ext uri="{FF2B5EF4-FFF2-40B4-BE49-F238E27FC236}">
                <a16:creationId xmlns:a16="http://schemas.microsoft.com/office/drawing/2014/main" xmlns="" id="{5C0A0A80-0DD6-49AF-9BD8-B6C15B6453B1}"/>
              </a:ext>
            </a:extLst>
          </p:cNvPr>
          <p:cNvSpPr/>
          <p:nvPr/>
        </p:nvSpPr>
        <p:spPr>
          <a:xfrm>
            <a:off x="7209300" y="2765463"/>
            <a:ext cx="1044480" cy="441895"/>
          </a:xfrm>
          <a:custGeom>
            <a:avLst/>
            <a:gdLst>
              <a:gd name="connsiteX0" fmla="*/ 0 w 1044480"/>
              <a:gd name="connsiteY0" fmla="*/ 0 h 441895"/>
              <a:gd name="connsiteX1" fmla="*/ 1044481 w 1044480"/>
              <a:gd name="connsiteY1" fmla="*/ 0 h 441895"/>
              <a:gd name="connsiteX2" fmla="*/ 1044481 w 1044480"/>
              <a:gd name="connsiteY2" fmla="*/ 441896 h 441895"/>
              <a:gd name="connsiteX3" fmla="*/ 0 w 1044480"/>
              <a:gd name="connsiteY3" fmla="*/ 441896 h 441895"/>
            </a:gdLst>
            <a:ahLst/>
            <a:cxnLst>
              <a:cxn ang="0">
                <a:pos x="connsiteX0" y="connsiteY0"/>
              </a:cxn>
              <a:cxn ang="0">
                <a:pos x="connsiteX1" y="connsiteY1"/>
              </a:cxn>
              <a:cxn ang="0">
                <a:pos x="connsiteX2" y="connsiteY2"/>
              </a:cxn>
              <a:cxn ang="0">
                <a:pos x="connsiteX3" y="connsiteY3"/>
              </a:cxn>
            </a:cxnLst>
            <a:rect l="l" t="t" r="r" b="b"/>
            <a:pathLst>
              <a:path w="1044480" h="441895">
                <a:moveTo>
                  <a:pt x="0" y="0"/>
                </a:moveTo>
                <a:lnTo>
                  <a:pt x="1044481" y="0"/>
                </a:lnTo>
                <a:lnTo>
                  <a:pt x="1044481" y="441896"/>
                </a:lnTo>
                <a:lnTo>
                  <a:pt x="0" y="441896"/>
                </a:lnTo>
                <a:close/>
              </a:path>
            </a:pathLst>
          </a:custGeom>
          <a:noFill/>
          <a:ln w="16064" cap="flat">
            <a:noFill/>
            <a:prstDash val="solid"/>
            <a:miter/>
          </a:ln>
        </p:spPr>
        <p:txBody>
          <a:bodyPr rtlCol="0" anchor="ctr"/>
          <a:lstStyle/>
          <a:p>
            <a:endParaRPr lang="en-US"/>
          </a:p>
        </p:txBody>
      </p:sp>
      <p:grpSp>
        <p:nvGrpSpPr>
          <p:cNvPr id="28" name="กราฟิก 5">
            <a:extLst>
              <a:ext uri="{FF2B5EF4-FFF2-40B4-BE49-F238E27FC236}">
                <a16:creationId xmlns:a16="http://schemas.microsoft.com/office/drawing/2014/main" xmlns="" id="{470B6DE0-F5BD-4046-B21F-10CED58C4677}"/>
              </a:ext>
            </a:extLst>
          </p:cNvPr>
          <p:cNvGrpSpPr/>
          <p:nvPr/>
        </p:nvGrpSpPr>
        <p:grpSpPr>
          <a:xfrm>
            <a:off x="428149" y="909287"/>
            <a:ext cx="2240071" cy="2265933"/>
            <a:chOff x="428149" y="909287"/>
            <a:chExt cx="2240071" cy="2265933"/>
          </a:xfrm>
          <a:solidFill>
            <a:schemeClr val="accent1"/>
          </a:solidFill>
        </p:grpSpPr>
        <p:grpSp>
          <p:nvGrpSpPr>
            <p:cNvPr id="29" name="กราฟิก 5">
              <a:extLst>
                <a:ext uri="{FF2B5EF4-FFF2-40B4-BE49-F238E27FC236}">
                  <a16:creationId xmlns:a16="http://schemas.microsoft.com/office/drawing/2014/main" xmlns="" id="{470B6DE0-F5BD-4046-B21F-10CED58C4677}"/>
                </a:ext>
              </a:extLst>
            </p:cNvPr>
            <p:cNvGrpSpPr/>
            <p:nvPr/>
          </p:nvGrpSpPr>
          <p:grpSpPr>
            <a:xfrm>
              <a:off x="428149" y="909287"/>
              <a:ext cx="2240071" cy="2265933"/>
              <a:chOff x="428149" y="909287"/>
              <a:chExt cx="2240071" cy="2265933"/>
            </a:xfrm>
            <a:solidFill>
              <a:schemeClr val="accent1"/>
            </a:solidFill>
          </p:grpSpPr>
          <p:sp>
            <p:nvSpPr>
              <p:cNvPr id="30" name="รูปแบบอิสระ: รูปร่าง 29">
                <a:extLst>
                  <a:ext uri="{FF2B5EF4-FFF2-40B4-BE49-F238E27FC236}">
                    <a16:creationId xmlns:a16="http://schemas.microsoft.com/office/drawing/2014/main" xmlns="" id="{113E03B1-99AE-41B3-BD5B-8A72272B80DD}"/>
                  </a:ext>
                </a:extLst>
              </p:cNvPr>
              <p:cNvSpPr/>
              <p:nvPr/>
            </p:nvSpPr>
            <p:spPr>
              <a:xfrm>
                <a:off x="1781163" y="1791610"/>
                <a:ext cx="782182" cy="518162"/>
              </a:xfrm>
              <a:custGeom>
                <a:avLst/>
                <a:gdLst>
                  <a:gd name="connsiteX0" fmla="*/ 32190 w 782182"/>
                  <a:gd name="connsiteY0" fmla="*/ 475716 h 518162"/>
                  <a:gd name="connsiteX1" fmla="*/ 649237 w 782182"/>
                  <a:gd name="connsiteY1" fmla="*/ 363234 h 518162"/>
                  <a:gd name="connsiteX2" fmla="*/ 491761 w 782182"/>
                  <a:gd name="connsiteY2" fmla="*/ 61138 h 518162"/>
                  <a:gd name="connsiteX3" fmla="*/ 85217 w 782182"/>
                  <a:gd name="connsiteY3" fmla="*/ 366447 h 518162"/>
                  <a:gd name="connsiteX4" fmla="*/ 32190 w 782182"/>
                  <a:gd name="connsiteY4" fmla="*/ 475716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 h="518162">
                    <a:moveTo>
                      <a:pt x="32190" y="475716"/>
                    </a:moveTo>
                    <a:cubicBezTo>
                      <a:pt x="32190" y="475716"/>
                      <a:pt x="303755" y="625157"/>
                      <a:pt x="649237" y="363234"/>
                    </a:cubicBezTo>
                    <a:cubicBezTo>
                      <a:pt x="959367" y="128627"/>
                      <a:pt x="650844" y="-117227"/>
                      <a:pt x="491761" y="61138"/>
                    </a:cubicBezTo>
                    <a:cubicBezTo>
                      <a:pt x="371244" y="196117"/>
                      <a:pt x="310182" y="353592"/>
                      <a:pt x="85217" y="366447"/>
                    </a:cubicBezTo>
                    <a:cubicBezTo>
                      <a:pt x="86824" y="366447"/>
                      <a:pt x="-64224" y="400192"/>
                      <a:pt x="32190" y="475716"/>
                    </a:cubicBezTo>
                    <a:close/>
                  </a:path>
                </a:pathLst>
              </a:custGeom>
              <a:solidFill>
                <a:srgbClr val="BBCF30"/>
              </a:solidFill>
              <a:ln w="48191" cap="flat">
                <a:solidFill>
                  <a:srgbClr val="534741"/>
                </a:solid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BE684578-AC4D-4D30-B569-060D3E523CE2}"/>
                  </a:ext>
                </a:extLst>
              </p:cNvPr>
              <p:cNvSpPr/>
              <p:nvPr/>
            </p:nvSpPr>
            <p:spPr>
              <a:xfrm>
                <a:off x="528059" y="1552635"/>
                <a:ext cx="788737" cy="693479"/>
              </a:xfrm>
              <a:custGeom>
                <a:avLst/>
                <a:gdLst>
                  <a:gd name="connsiteX0" fmla="*/ 738950 w 788737"/>
                  <a:gd name="connsiteY0" fmla="*/ 684159 h 693479"/>
                  <a:gd name="connsiteX1" fmla="*/ 94586 w 788737"/>
                  <a:gd name="connsiteY1" fmla="*/ 394918 h 693479"/>
                  <a:gd name="connsiteX2" fmla="*/ 348475 w 788737"/>
                  <a:gd name="connsiteY2" fmla="*/ 107285 h 693479"/>
                  <a:gd name="connsiteX3" fmla="*/ 710026 w 788737"/>
                  <a:gd name="connsiteY3" fmla="*/ 550787 h 693479"/>
                  <a:gd name="connsiteX4" fmla="*/ 738950 w 788737"/>
                  <a:gd name="connsiteY4" fmla="*/ 684159 h 69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37" h="693479">
                    <a:moveTo>
                      <a:pt x="738950" y="684159"/>
                    </a:moveTo>
                    <a:cubicBezTo>
                      <a:pt x="738950" y="684159"/>
                      <a:pt x="403109" y="774145"/>
                      <a:pt x="94586" y="394918"/>
                    </a:cubicBezTo>
                    <a:cubicBezTo>
                      <a:pt x="-181800" y="54257"/>
                      <a:pt x="223137" y="-130536"/>
                      <a:pt x="348475" y="107285"/>
                    </a:cubicBezTo>
                    <a:cubicBezTo>
                      <a:pt x="443282" y="287257"/>
                      <a:pt x="467385" y="475263"/>
                      <a:pt x="710026" y="550787"/>
                    </a:cubicBezTo>
                    <a:cubicBezTo>
                      <a:pt x="710026" y="550787"/>
                      <a:pt x="865894" y="629525"/>
                      <a:pt x="738950" y="684159"/>
                    </a:cubicBezTo>
                    <a:close/>
                  </a:path>
                </a:pathLst>
              </a:custGeom>
              <a:solidFill>
                <a:srgbClr val="BBCF30"/>
              </a:solidFill>
              <a:ln w="48191" cap="flat">
                <a:solidFill>
                  <a:srgbClr val="534741"/>
                </a:solid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8A61221B-F4F8-4090-ACF4-50D07D903295}"/>
                  </a:ext>
                </a:extLst>
              </p:cNvPr>
              <p:cNvSpPr/>
              <p:nvPr/>
            </p:nvSpPr>
            <p:spPr>
              <a:xfrm>
                <a:off x="619059" y="1556677"/>
                <a:ext cx="608806" cy="709858"/>
              </a:xfrm>
              <a:custGeom>
                <a:avLst/>
                <a:gdLst>
                  <a:gd name="connsiteX0" fmla="*/ 590103 w 608806"/>
                  <a:gd name="connsiteY0" fmla="*/ 635124 h 709858"/>
                  <a:gd name="connsiteX1" fmla="*/ 267117 w 608806"/>
                  <a:gd name="connsiteY1" fmla="*/ 392484 h 709858"/>
                  <a:gd name="connsiteX2" fmla="*/ 144993 w 608806"/>
                  <a:gd name="connsiteY2" fmla="*/ 252684 h 709858"/>
                  <a:gd name="connsiteX3" fmla="*/ 79111 w 608806"/>
                  <a:gd name="connsiteY3" fmla="*/ 37360 h 709858"/>
                  <a:gd name="connsiteX4" fmla="*/ 373 w 608806"/>
                  <a:gd name="connsiteY4" fmla="*/ 37360 h 709858"/>
                  <a:gd name="connsiteX5" fmla="*/ 55007 w 608806"/>
                  <a:gd name="connsiteY5" fmla="*/ 252684 h 709858"/>
                  <a:gd name="connsiteX6" fmla="*/ 183559 w 608806"/>
                  <a:gd name="connsiteY6" fmla="*/ 421408 h 709858"/>
                  <a:gd name="connsiteX7" fmla="*/ 551537 w 608806"/>
                  <a:gd name="connsiteY7" fmla="*/ 704221 h 709858"/>
                  <a:gd name="connsiteX8" fmla="*/ 590103 w 608806"/>
                  <a:gd name="connsiteY8" fmla="*/ 635124 h 70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06" h="709858">
                    <a:moveTo>
                      <a:pt x="590103" y="635124"/>
                    </a:moveTo>
                    <a:cubicBezTo>
                      <a:pt x="472799" y="567635"/>
                      <a:pt x="363531" y="487290"/>
                      <a:pt x="267117" y="392484"/>
                    </a:cubicBezTo>
                    <a:cubicBezTo>
                      <a:pt x="222124" y="349098"/>
                      <a:pt x="178738" y="304105"/>
                      <a:pt x="144993" y="252684"/>
                    </a:cubicBezTo>
                    <a:cubicBezTo>
                      <a:pt x="103214" y="186801"/>
                      <a:pt x="88752" y="114491"/>
                      <a:pt x="79111" y="37360"/>
                    </a:cubicBezTo>
                    <a:cubicBezTo>
                      <a:pt x="72683" y="-12453"/>
                      <a:pt x="-6055" y="-12453"/>
                      <a:pt x="373" y="37360"/>
                    </a:cubicBezTo>
                    <a:cubicBezTo>
                      <a:pt x="10014" y="111277"/>
                      <a:pt x="21262" y="185194"/>
                      <a:pt x="55007" y="252684"/>
                    </a:cubicBezTo>
                    <a:cubicBezTo>
                      <a:pt x="87145" y="315353"/>
                      <a:pt x="133745" y="369987"/>
                      <a:pt x="183559" y="421408"/>
                    </a:cubicBezTo>
                    <a:cubicBezTo>
                      <a:pt x="292827" y="532283"/>
                      <a:pt x="416558" y="627090"/>
                      <a:pt x="551537" y="704221"/>
                    </a:cubicBezTo>
                    <a:cubicBezTo>
                      <a:pt x="593316" y="729931"/>
                      <a:pt x="633489" y="660835"/>
                      <a:pt x="590103" y="635124"/>
                    </a:cubicBezTo>
                    <a:close/>
                  </a:path>
                </a:pathLst>
              </a:custGeom>
              <a:solidFill>
                <a:srgbClr val="A4B92E"/>
              </a:solidFill>
              <a:ln w="16064" cap="flat">
                <a:no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948C8F4A-C636-4E3D-925E-B91FE1AEC283}"/>
                  </a:ext>
                </a:extLst>
              </p:cNvPr>
              <p:cNvSpPr/>
              <p:nvPr/>
            </p:nvSpPr>
            <p:spPr>
              <a:xfrm>
                <a:off x="1835230" y="1795477"/>
                <a:ext cx="699576" cy="533985"/>
              </a:xfrm>
              <a:custGeom>
                <a:avLst/>
                <a:gdLst>
                  <a:gd name="connsiteX0" fmla="*/ 625701 w 699576"/>
                  <a:gd name="connsiteY0" fmla="*/ 18704 h 533985"/>
                  <a:gd name="connsiteX1" fmla="*/ 365384 w 699576"/>
                  <a:gd name="connsiteY1" fmla="*/ 290269 h 533985"/>
                  <a:gd name="connsiteX2" fmla="*/ 214336 w 699576"/>
                  <a:gd name="connsiteY2" fmla="*/ 380255 h 533985"/>
                  <a:gd name="connsiteX3" fmla="*/ 127564 w 699576"/>
                  <a:gd name="connsiteY3" fmla="*/ 422035 h 533985"/>
                  <a:gd name="connsiteX4" fmla="*/ 64895 w 699576"/>
                  <a:gd name="connsiteY4" fmla="*/ 450959 h 533985"/>
                  <a:gd name="connsiteX5" fmla="*/ 8654 w 699576"/>
                  <a:gd name="connsiteY5" fmla="*/ 462207 h 533985"/>
                  <a:gd name="connsiteX6" fmla="*/ 5440 w 699576"/>
                  <a:gd name="connsiteY6" fmla="*/ 468634 h 533985"/>
                  <a:gd name="connsiteX7" fmla="*/ 5440 w 699576"/>
                  <a:gd name="connsiteY7" fmla="*/ 508807 h 533985"/>
                  <a:gd name="connsiteX8" fmla="*/ 159702 w 699576"/>
                  <a:gd name="connsiteY8" fmla="*/ 494345 h 533985"/>
                  <a:gd name="connsiteX9" fmla="*/ 368598 w 699576"/>
                  <a:gd name="connsiteY9" fmla="*/ 381862 h 533985"/>
                  <a:gd name="connsiteX10" fmla="*/ 693190 w 699576"/>
                  <a:gd name="connsiteY10" fmla="*/ 57270 h 533985"/>
                  <a:gd name="connsiteX11" fmla="*/ 625701 w 699576"/>
                  <a:gd name="connsiteY11" fmla="*/ 18704 h 53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9576" h="533985">
                    <a:moveTo>
                      <a:pt x="625701" y="18704"/>
                    </a:moveTo>
                    <a:cubicBezTo>
                      <a:pt x="559818" y="127973"/>
                      <a:pt x="469832" y="217959"/>
                      <a:pt x="365384" y="290269"/>
                    </a:cubicBezTo>
                    <a:cubicBezTo>
                      <a:pt x="317177" y="324014"/>
                      <a:pt x="267364" y="354545"/>
                      <a:pt x="214336" y="380255"/>
                    </a:cubicBezTo>
                    <a:cubicBezTo>
                      <a:pt x="185412" y="394717"/>
                      <a:pt x="156488" y="409179"/>
                      <a:pt x="127564" y="422035"/>
                    </a:cubicBezTo>
                    <a:cubicBezTo>
                      <a:pt x="111495" y="428462"/>
                      <a:pt x="85785" y="444531"/>
                      <a:pt x="64895" y="450959"/>
                    </a:cubicBezTo>
                    <a:cubicBezTo>
                      <a:pt x="47219" y="438104"/>
                      <a:pt x="21509" y="436497"/>
                      <a:pt x="8654" y="462207"/>
                    </a:cubicBezTo>
                    <a:cubicBezTo>
                      <a:pt x="7047" y="463814"/>
                      <a:pt x="7047" y="465421"/>
                      <a:pt x="5440" y="468634"/>
                    </a:cubicBezTo>
                    <a:cubicBezTo>
                      <a:pt x="-988" y="481490"/>
                      <a:pt x="-2595" y="495952"/>
                      <a:pt x="5440" y="508807"/>
                    </a:cubicBezTo>
                    <a:cubicBezTo>
                      <a:pt x="42399" y="563441"/>
                      <a:pt x="114709" y="515234"/>
                      <a:pt x="159702" y="494345"/>
                    </a:cubicBezTo>
                    <a:cubicBezTo>
                      <a:pt x="232012" y="462207"/>
                      <a:pt x="302715" y="425248"/>
                      <a:pt x="368598" y="381862"/>
                    </a:cubicBezTo>
                    <a:cubicBezTo>
                      <a:pt x="498756" y="296697"/>
                      <a:pt x="612846" y="189035"/>
                      <a:pt x="693190" y="57270"/>
                    </a:cubicBezTo>
                    <a:cubicBezTo>
                      <a:pt x="720507" y="15491"/>
                      <a:pt x="653018" y="-24682"/>
                      <a:pt x="625701" y="18704"/>
                    </a:cubicBezTo>
                    <a:close/>
                  </a:path>
                </a:pathLst>
              </a:custGeom>
              <a:solidFill>
                <a:srgbClr val="A4B92E"/>
              </a:solidFill>
              <a:ln w="16064"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63F06AB9-44A7-4EEA-B70B-052FB9E8D625}"/>
                  </a:ext>
                </a:extLst>
              </p:cNvPr>
              <p:cNvSpPr/>
              <p:nvPr/>
            </p:nvSpPr>
            <p:spPr>
              <a:xfrm>
                <a:off x="1781163" y="1791610"/>
                <a:ext cx="782182" cy="518162"/>
              </a:xfrm>
              <a:custGeom>
                <a:avLst/>
                <a:gdLst>
                  <a:gd name="connsiteX0" fmla="*/ 32190 w 782182"/>
                  <a:gd name="connsiteY0" fmla="*/ 475716 h 518162"/>
                  <a:gd name="connsiteX1" fmla="*/ 649237 w 782182"/>
                  <a:gd name="connsiteY1" fmla="*/ 363234 h 518162"/>
                  <a:gd name="connsiteX2" fmla="*/ 491761 w 782182"/>
                  <a:gd name="connsiteY2" fmla="*/ 61138 h 518162"/>
                  <a:gd name="connsiteX3" fmla="*/ 85217 w 782182"/>
                  <a:gd name="connsiteY3" fmla="*/ 366447 h 518162"/>
                  <a:gd name="connsiteX4" fmla="*/ 32190 w 782182"/>
                  <a:gd name="connsiteY4" fmla="*/ 475716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 h="518162">
                    <a:moveTo>
                      <a:pt x="32190" y="475716"/>
                    </a:moveTo>
                    <a:cubicBezTo>
                      <a:pt x="32190" y="475716"/>
                      <a:pt x="303755" y="625157"/>
                      <a:pt x="649237" y="363234"/>
                    </a:cubicBezTo>
                    <a:cubicBezTo>
                      <a:pt x="959367" y="128627"/>
                      <a:pt x="650844" y="-117227"/>
                      <a:pt x="491761" y="61138"/>
                    </a:cubicBezTo>
                    <a:cubicBezTo>
                      <a:pt x="371244" y="196117"/>
                      <a:pt x="310182" y="353592"/>
                      <a:pt x="85217" y="366447"/>
                    </a:cubicBezTo>
                    <a:cubicBezTo>
                      <a:pt x="86824" y="366447"/>
                      <a:pt x="-64224" y="400192"/>
                      <a:pt x="32190" y="475716"/>
                    </a:cubicBezTo>
                    <a:close/>
                  </a:path>
                </a:pathLst>
              </a:custGeom>
              <a:noFill/>
              <a:ln w="48191" cap="flat">
                <a:solidFill>
                  <a:srgbClr val="534741"/>
                </a:solid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EA9D5D8B-4E81-4FEE-BC32-D0A63315CD51}"/>
                  </a:ext>
                </a:extLst>
              </p:cNvPr>
              <p:cNvSpPr/>
              <p:nvPr/>
            </p:nvSpPr>
            <p:spPr>
              <a:xfrm>
                <a:off x="528059" y="1552635"/>
                <a:ext cx="788737" cy="693479"/>
              </a:xfrm>
              <a:custGeom>
                <a:avLst/>
                <a:gdLst>
                  <a:gd name="connsiteX0" fmla="*/ 738950 w 788737"/>
                  <a:gd name="connsiteY0" fmla="*/ 684159 h 693479"/>
                  <a:gd name="connsiteX1" fmla="*/ 94586 w 788737"/>
                  <a:gd name="connsiteY1" fmla="*/ 394918 h 693479"/>
                  <a:gd name="connsiteX2" fmla="*/ 348475 w 788737"/>
                  <a:gd name="connsiteY2" fmla="*/ 107285 h 693479"/>
                  <a:gd name="connsiteX3" fmla="*/ 710026 w 788737"/>
                  <a:gd name="connsiteY3" fmla="*/ 550787 h 693479"/>
                  <a:gd name="connsiteX4" fmla="*/ 738950 w 788737"/>
                  <a:gd name="connsiteY4" fmla="*/ 684159 h 69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37" h="693479">
                    <a:moveTo>
                      <a:pt x="738950" y="684159"/>
                    </a:moveTo>
                    <a:cubicBezTo>
                      <a:pt x="738950" y="684159"/>
                      <a:pt x="403109" y="774145"/>
                      <a:pt x="94586" y="394918"/>
                    </a:cubicBezTo>
                    <a:cubicBezTo>
                      <a:pt x="-181800" y="54257"/>
                      <a:pt x="223137" y="-130536"/>
                      <a:pt x="348475" y="107285"/>
                    </a:cubicBezTo>
                    <a:cubicBezTo>
                      <a:pt x="443282" y="287257"/>
                      <a:pt x="467385" y="475263"/>
                      <a:pt x="710026" y="550787"/>
                    </a:cubicBezTo>
                    <a:cubicBezTo>
                      <a:pt x="710026" y="550787"/>
                      <a:pt x="865894" y="629525"/>
                      <a:pt x="738950" y="684159"/>
                    </a:cubicBezTo>
                    <a:close/>
                  </a:path>
                </a:pathLst>
              </a:custGeom>
              <a:noFill/>
              <a:ln w="48191" cap="flat">
                <a:solidFill>
                  <a:srgbClr val="534741"/>
                </a:solid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6EBC7090-1292-4A7E-B63A-FDC0F0EAC818}"/>
                  </a:ext>
                </a:extLst>
              </p:cNvPr>
              <p:cNvSpPr/>
              <p:nvPr/>
            </p:nvSpPr>
            <p:spPr>
              <a:xfrm>
                <a:off x="2417330" y="1888037"/>
                <a:ext cx="84487" cy="177034"/>
              </a:xfrm>
              <a:custGeom>
                <a:avLst/>
                <a:gdLst>
                  <a:gd name="connsiteX0" fmla="*/ 72525 w 84487"/>
                  <a:gd name="connsiteY0" fmla="*/ 11310 h 177034"/>
                  <a:gd name="connsiteX1" fmla="*/ 41994 w 84487"/>
                  <a:gd name="connsiteY1" fmla="*/ 3276 h 177034"/>
                  <a:gd name="connsiteX2" fmla="*/ 33959 w 84487"/>
                  <a:gd name="connsiteY2" fmla="*/ 33807 h 177034"/>
                  <a:gd name="connsiteX3" fmla="*/ 33959 w 84487"/>
                  <a:gd name="connsiteY3" fmla="*/ 33807 h 177034"/>
                  <a:gd name="connsiteX4" fmla="*/ 33959 w 84487"/>
                  <a:gd name="connsiteY4" fmla="*/ 33807 h 177034"/>
                  <a:gd name="connsiteX5" fmla="*/ 35566 w 84487"/>
                  <a:gd name="connsiteY5" fmla="*/ 37021 h 177034"/>
                  <a:gd name="connsiteX6" fmla="*/ 38780 w 84487"/>
                  <a:gd name="connsiteY6" fmla="*/ 45055 h 177034"/>
                  <a:gd name="connsiteX7" fmla="*/ 40387 w 84487"/>
                  <a:gd name="connsiteY7" fmla="*/ 53090 h 177034"/>
                  <a:gd name="connsiteX8" fmla="*/ 40387 w 84487"/>
                  <a:gd name="connsiteY8" fmla="*/ 54697 h 177034"/>
                  <a:gd name="connsiteX9" fmla="*/ 40387 w 84487"/>
                  <a:gd name="connsiteY9" fmla="*/ 57910 h 177034"/>
                  <a:gd name="connsiteX10" fmla="*/ 40387 w 84487"/>
                  <a:gd name="connsiteY10" fmla="*/ 75586 h 177034"/>
                  <a:gd name="connsiteX11" fmla="*/ 40387 w 84487"/>
                  <a:gd name="connsiteY11" fmla="*/ 80407 h 177034"/>
                  <a:gd name="connsiteX12" fmla="*/ 40387 w 84487"/>
                  <a:gd name="connsiteY12" fmla="*/ 80407 h 177034"/>
                  <a:gd name="connsiteX13" fmla="*/ 40387 w 84487"/>
                  <a:gd name="connsiteY13" fmla="*/ 80407 h 177034"/>
                  <a:gd name="connsiteX14" fmla="*/ 38780 w 84487"/>
                  <a:gd name="connsiteY14" fmla="*/ 88441 h 177034"/>
                  <a:gd name="connsiteX15" fmla="*/ 33959 w 84487"/>
                  <a:gd name="connsiteY15" fmla="*/ 104510 h 177034"/>
                  <a:gd name="connsiteX16" fmla="*/ 33959 w 84487"/>
                  <a:gd name="connsiteY16" fmla="*/ 104510 h 177034"/>
                  <a:gd name="connsiteX17" fmla="*/ 32352 w 84487"/>
                  <a:gd name="connsiteY17" fmla="*/ 107724 h 177034"/>
                  <a:gd name="connsiteX18" fmla="*/ 27532 w 84487"/>
                  <a:gd name="connsiteY18" fmla="*/ 115758 h 177034"/>
                  <a:gd name="connsiteX19" fmla="*/ 22711 w 84487"/>
                  <a:gd name="connsiteY19" fmla="*/ 122186 h 177034"/>
                  <a:gd name="connsiteX20" fmla="*/ 21104 w 84487"/>
                  <a:gd name="connsiteY20" fmla="*/ 123793 h 177034"/>
                  <a:gd name="connsiteX21" fmla="*/ 19497 w 84487"/>
                  <a:gd name="connsiteY21" fmla="*/ 125400 h 177034"/>
                  <a:gd name="connsiteX22" fmla="*/ 6642 w 84487"/>
                  <a:gd name="connsiteY22" fmla="*/ 138255 h 177034"/>
                  <a:gd name="connsiteX23" fmla="*/ 6642 w 84487"/>
                  <a:gd name="connsiteY23" fmla="*/ 170393 h 177034"/>
                  <a:gd name="connsiteX24" fmla="*/ 38780 w 84487"/>
                  <a:gd name="connsiteY24" fmla="*/ 170393 h 177034"/>
                  <a:gd name="connsiteX25" fmla="*/ 72525 w 84487"/>
                  <a:gd name="connsiteY25" fmla="*/ 11310 h 1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487" h="177034">
                    <a:moveTo>
                      <a:pt x="72525" y="11310"/>
                    </a:moveTo>
                    <a:cubicBezTo>
                      <a:pt x="67704" y="62"/>
                      <a:pt x="51635" y="-3152"/>
                      <a:pt x="41994" y="3276"/>
                    </a:cubicBezTo>
                    <a:cubicBezTo>
                      <a:pt x="30746" y="9703"/>
                      <a:pt x="29139" y="22559"/>
                      <a:pt x="33959" y="33807"/>
                    </a:cubicBezTo>
                    <a:cubicBezTo>
                      <a:pt x="33959" y="33807"/>
                      <a:pt x="33959" y="33807"/>
                      <a:pt x="33959" y="33807"/>
                    </a:cubicBezTo>
                    <a:cubicBezTo>
                      <a:pt x="33959" y="33807"/>
                      <a:pt x="33959" y="33807"/>
                      <a:pt x="33959" y="33807"/>
                    </a:cubicBezTo>
                    <a:cubicBezTo>
                      <a:pt x="33959" y="35414"/>
                      <a:pt x="35566" y="35414"/>
                      <a:pt x="35566" y="37021"/>
                    </a:cubicBezTo>
                    <a:cubicBezTo>
                      <a:pt x="37173" y="40234"/>
                      <a:pt x="37173" y="41841"/>
                      <a:pt x="38780" y="45055"/>
                    </a:cubicBezTo>
                    <a:cubicBezTo>
                      <a:pt x="38780" y="48269"/>
                      <a:pt x="40387" y="49876"/>
                      <a:pt x="40387" y="53090"/>
                    </a:cubicBezTo>
                    <a:cubicBezTo>
                      <a:pt x="40387" y="53090"/>
                      <a:pt x="40387" y="54697"/>
                      <a:pt x="40387" y="54697"/>
                    </a:cubicBezTo>
                    <a:cubicBezTo>
                      <a:pt x="40387" y="56303"/>
                      <a:pt x="40387" y="56303"/>
                      <a:pt x="40387" y="57910"/>
                    </a:cubicBezTo>
                    <a:cubicBezTo>
                      <a:pt x="40387" y="64338"/>
                      <a:pt x="40387" y="69159"/>
                      <a:pt x="40387" y="75586"/>
                    </a:cubicBezTo>
                    <a:cubicBezTo>
                      <a:pt x="40387" y="77193"/>
                      <a:pt x="40387" y="78800"/>
                      <a:pt x="40387" y="80407"/>
                    </a:cubicBezTo>
                    <a:cubicBezTo>
                      <a:pt x="40387" y="80407"/>
                      <a:pt x="40387" y="80407"/>
                      <a:pt x="40387" y="80407"/>
                    </a:cubicBezTo>
                    <a:cubicBezTo>
                      <a:pt x="40387" y="80407"/>
                      <a:pt x="40387" y="80407"/>
                      <a:pt x="40387" y="80407"/>
                    </a:cubicBezTo>
                    <a:cubicBezTo>
                      <a:pt x="40387" y="83621"/>
                      <a:pt x="38780" y="85228"/>
                      <a:pt x="38780" y="88441"/>
                    </a:cubicBezTo>
                    <a:cubicBezTo>
                      <a:pt x="37173" y="93262"/>
                      <a:pt x="35566" y="99689"/>
                      <a:pt x="33959" y="104510"/>
                    </a:cubicBezTo>
                    <a:cubicBezTo>
                      <a:pt x="33959" y="104510"/>
                      <a:pt x="33959" y="104510"/>
                      <a:pt x="33959" y="104510"/>
                    </a:cubicBezTo>
                    <a:cubicBezTo>
                      <a:pt x="33959" y="106117"/>
                      <a:pt x="32352" y="107724"/>
                      <a:pt x="32352" y="107724"/>
                    </a:cubicBezTo>
                    <a:cubicBezTo>
                      <a:pt x="30746" y="110938"/>
                      <a:pt x="29139" y="112545"/>
                      <a:pt x="27532" y="115758"/>
                    </a:cubicBezTo>
                    <a:cubicBezTo>
                      <a:pt x="25925" y="118972"/>
                      <a:pt x="24318" y="120579"/>
                      <a:pt x="22711" y="122186"/>
                    </a:cubicBezTo>
                    <a:cubicBezTo>
                      <a:pt x="22711" y="122186"/>
                      <a:pt x="22711" y="123793"/>
                      <a:pt x="21104" y="123793"/>
                    </a:cubicBezTo>
                    <a:cubicBezTo>
                      <a:pt x="21104" y="123793"/>
                      <a:pt x="19497" y="125400"/>
                      <a:pt x="19497" y="125400"/>
                    </a:cubicBezTo>
                    <a:cubicBezTo>
                      <a:pt x="16283" y="130220"/>
                      <a:pt x="11463" y="133434"/>
                      <a:pt x="6642" y="138255"/>
                    </a:cubicBezTo>
                    <a:cubicBezTo>
                      <a:pt x="-2999" y="146289"/>
                      <a:pt x="-1392" y="162358"/>
                      <a:pt x="6642" y="170393"/>
                    </a:cubicBezTo>
                    <a:cubicBezTo>
                      <a:pt x="16283" y="180034"/>
                      <a:pt x="29139" y="178427"/>
                      <a:pt x="38780" y="170393"/>
                    </a:cubicBezTo>
                    <a:cubicBezTo>
                      <a:pt x="83773" y="133434"/>
                      <a:pt x="96628" y="65945"/>
                      <a:pt x="72525" y="11310"/>
                    </a:cubicBezTo>
                    <a:close/>
                  </a:path>
                </a:pathLst>
              </a:custGeom>
              <a:solidFill>
                <a:srgbClr val="FFFFFF"/>
              </a:solidFill>
              <a:ln w="16064" cap="flat">
                <a:no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8D8698E5-B274-43F4-8FC1-D06A31040122}"/>
                  </a:ext>
                </a:extLst>
              </p:cNvPr>
              <p:cNvSpPr/>
              <p:nvPr/>
            </p:nvSpPr>
            <p:spPr>
              <a:xfrm>
                <a:off x="700564" y="1620536"/>
                <a:ext cx="122044" cy="122050"/>
              </a:xfrm>
              <a:custGeom>
                <a:avLst/>
                <a:gdLst>
                  <a:gd name="connsiteX0" fmla="*/ 121336 w 122044"/>
                  <a:gd name="connsiteY0" fmla="*/ 92412 h 122050"/>
                  <a:gd name="connsiteX1" fmla="*/ 28136 w 122044"/>
                  <a:gd name="connsiteY1" fmla="*/ 819 h 122050"/>
                  <a:gd name="connsiteX2" fmla="*/ 819 w 122044"/>
                  <a:gd name="connsiteY2" fmla="*/ 16888 h 122050"/>
                  <a:gd name="connsiteX3" fmla="*/ 16888 w 122044"/>
                  <a:gd name="connsiteY3" fmla="*/ 44205 h 122050"/>
                  <a:gd name="connsiteX4" fmla="*/ 23315 w 122044"/>
                  <a:gd name="connsiteY4" fmla="*/ 45812 h 122050"/>
                  <a:gd name="connsiteX5" fmla="*/ 26529 w 122044"/>
                  <a:gd name="connsiteY5" fmla="*/ 47419 h 122050"/>
                  <a:gd name="connsiteX6" fmla="*/ 28136 w 122044"/>
                  <a:gd name="connsiteY6" fmla="*/ 49026 h 122050"/>
                  <a:gd name="connsiteX7" fmla="*/ 24922 w 122044"/>
                  <a:gd name="connsiteY7" fmla="*/ 47419 h 122050"/>
                  <a:gd name="connsiteX8" fmla="*/ 37778 w 122044"/>
                  <a:gd name="connsiteY8" fmla="*/ 53846 h 122050"/>
                  <a:gd name="connsiteX9" fmla="*/ 47419 w 122044"/>
                  <a:gd name="connsiteY9" fmla="*/ 60274 h 122050"/>
                  <a:gd name="connsiteX10" fmla="*/ 50633 w 122044"/>
                  <a:gd name="connsiteY10" fmla="*/ 63488 h 122050"/>
                  <a:gd name="connsiteX11" fmla="*/ 55453 w 122044"/>
                  <a:gd name="connsiteY11" fmla="*/ 68308 h 122050"/>
                  <a:gd name="connsiteX12" fmla="*/ 63488 w 122044"/>
                  <a:gd name="connsiteY12" fmla="*/ 77950 h 122050"/>
                  <a:gd name="connsiteX13" fmla="*/ 65095 w 122044"/>
                  <a:gd name="connsiteY13" fmla="*/ 79557 h 122050"/>
                  <a:gd name="connsiteX14" fmla="*/ 68308 w 122044"/>
                  <a:gd name="connsiteY14" fmla="*/ 85984 h 122050"/>
                  <a:gd name="connsiteX15" fmla="*/ 74736 w 122044"/>
                  <a:gd name="connsiteY15" fmla="*/ 97233 h 122050"/>
                  <a:gd name="connsiteX16" fmla="*/ 74736 w 122044"/>
                  <a:gd name="connsiteY16" fmla="*/ 97233 h 122050"/>
                  <a:gd name="connsiteX17" fmla="*/ 74736 w 122044"/>
                  <a:gd name="connsiteY17" fmla="*/ 98839 h 122050"/>
                  <a:gd name="connsiteX18" fmla="*/ 76343 w 122044"/>
                  <a:gd name="connsiteY18" fmla="*/ 105267 h 122050"/>
                  <a:gd name="connsiteX19" fmla="*/ 103660 w 122044"/>
                  <a:gd name="connsiteY19" fmla="*/ 121336 h 122050"/>
                  <a:gd name="connsiteX20" fmla="*/ 121336 w 122044"/>
                  <a:gd name="connsiteY20" fmla="*/ 92412 h 1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044" h="122050">
                    <a:moveTo>
                      <a:pt x="121336" y="92412"/>
                    </a:moveTo>
                    <a:cubicBezTo>
                      <a:pt x="108481" y="49026"/>
                      <a:pt x="73129" y="13674"/>
                      <a:pt x="28136" y="819"/>
                    </a:cubicBezTo>
                    <a:cubicBezTo>
                      <a:pt x="16888" y="-2395"/>
                      <a:pt x="2426" y="4033"/>
                      <a:pt x="819" y="16888"/>
                    </a:cubicBezTo>
                    <a:cubicBezTo>
                      <a:pt x="-2395" y="29743"/>
                      <a:pt x="4033" y="40991"/>
                      <a:pt x="16888" y="44205"/>
                    </a:cubicBezTo>
                    <a:cubicBezTo>
                      <a:pt x="18495" y="44205"/>
                      <a:pt x="21709" y="45812"/>
                      <a:pt x="23315" y="45812"/>
                    </a:cubicBezTo>
                    <a:cubicBezTo>
                      <a:pt x="24922" y="45812"/>
                      <a:pt x="24922" y="45812"/>
                      <a:pt x="26529" y="47419"/>
                    </a:cubicBezTo>
                    <a:cubicBezTo>
                      <a:pt x="26529" y="47419"/>
                      <a:pt x="28136" y="47419"/>
                      <a:pt x="28136" y="49026"/>
                    </a:cubicBezTo>
                    <a:lnTo>
                      <a:pt x="24922" y="47419"/>
                    </a:lnTo>
                    <a:cubicBezTo>
                      <a:pt x="29743" y="49026"/>
                      <a:pt x="32957" y="52240"/>
                      <a:pt x="37778" y="53846"/>
                    </a:cubicBezTo>
                    <a:cubicBezTo>
                      <a:pt x="40991" y="55453"/>
                      <a:pt x="44205" y="58667"/>
                      <a:pt x="47419" y="60274"/>
                    </a:cubicBezTo>
                    <a:cubicBezTo>
                      <a:pt x="49026" y="61881"/>
                      <a:pt x="50633" y="61881"/>
                      <a:pt x="50633" y="63488"/>
                    </a:cubicBezTo>
                    <a:cubicBezTo>
                      <a:pt x="52240" y="65095"/>
                      <a:pt x="53846" y="66702"/>
                      <a:pt x="55453" y="68308"/>
                    </a:cubicBezTo>
                    <a:cubicBezTo>
                      <a:pt x="58667" y="71522"/>
                      <a:pt x="61881" y="74736"/>
                      <a:pt x="63488" y="77950"/>
                    </a:cubicBezTo>
                    <a:cubicBezTo>
                      <a:pt x="63488" y="77950"/>
                      <a:pt x="65095" y="79557"/>
                      <a:pt x="65095" y="79557"/>
                    </a:cubicBezTo>
                    <a:cubicBezTo>
                      <a:pt x="66702" y="81164"/>
                      <a:pt x="68308" y="82771"/>
                      <a:pt x="68308" y="85984"/>
                    </a:cubicBezTo>
                    <a:cubicBezTo>
                      <a:pt x="69915" y="89198"/>
                      <a:pt x="73129" y="94019"/>
                      <a:pt x="74736" y="97233"/>
                    </a:cubicBezTo>
                    <a:cubicBezTo>
                      <a:pt x="74736" y="97233"/>
                      <a:pt x="74736" y="97233"/>
                      <a:pt x="74736" y="97233"/>
                    </a:cubicBezTo>
                    <a:cubicBezTo>
                      <a:pt x="74736" y="97233"/>
                      <a:pt x="74736" y="98839"/>
                      <a:pt x="74736" y="98839"/>
                    </a:cubicBezTo>
                    <a:cubicBezTo>
                      <a:pt x="76343" y="100446"/>
                      <a:pt x="76343" y="103660"/>
                      <a:pt x="76343" y="105267"/>
                    </a:cubicBezTo>
                    <a:cubicBezTo>
                      <a:pt x="79557" y="116515"/>
                      <a:pt x="92412" y="124550"/>
                      <a:pt x="103660" y="121336"/>
                    </a:cubicBezTo>
                    <a:cubicBezTo>
                      <a:pt x="116515" y="116515"/>
                      <a:pt x="124550" y="105267"/>
                      <a:pt x="121336" y="92412"/>
                    </a:cubicBezTo>
                    <a:close/>
                  </a:path>
                </a:pathLst>
              </a:custGeom>
              <a:solidFill>
                <a:srgbClr val="FFFFFF"/>
              </a:solidFill>
              <a:ln w="16064"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0603B5EF-0946-4392-A9A5-E0FD4FC23379}"/>
                  </a:ext>
                </a:extLst>
              </p:cNvPr>
              <p:cNvSpPr/>
              <p:nvPr/>
            </p:nvSpPr>
            <p:spPr>
              <a:xfrm>
                <a:off x="1080268" y="1017047"/>
                <a:ext cx="1023192" cy="1476850"/>
              </a:xfrm>
              <a:custGeom>
                <a:avLst/>
                <a:gdLst>
                  <a:gd name="connsiteX0" fmla="*/ 172279 w 1023192"/>
                  <a:gd name="connsiteY0" fmla="*/ 1476851 h 1476850"/>
                  <a:gd name="connsiteX1" fmla="*/ 48548 w 1023192"/>
                  <a:gd name="connsiteY1" fmla="*/ 403446 h 1476850"/>
                  <a:gd name="connsiteX2" fmla="*/ 975725 w 1023192"/>
                  <a:gd name="connsiteY2" fmla="*/ 403446 h 1476850"/>
                  <a:gd name="connsiteX3" fmla="*/ 874491 w 1023192"/>
                  <a:gd name="connsiteY3" fmla="*/ 1476851 h 1476850"/>
                  <a:gd name="connsiteX4" fmla="*/ 172279 w 1023192"/>
                  <a:gd name="connsiteY4" fmla="*/ 1476851 h 147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192" h="1476850">
                    <a:moveTo>
                      <a:pt x="172279" y="1476851"/>
                    </a:moveTo>
                    <a:cubicBezTo>
                      <a:pt x="172279" y="1476851"/>
                      <a:pt x="-110534" y="888728"/>
                      <a:pt x="48548" y="403446"/>
                    </a:cubicBezTo>
                    <a:cubicBezTo>
                      <a:pt x="207630" y="-81835"/>
                      <a:pt x="760402" y="-184677"/>
                      <a:pt x="975725" y="403446"/>
                    </a:cubicBezTo>
                    <a:cubicBezTo>
                      <a:pt x="975725" y="403446"/>
                      <a:pt x="1133201" y="843735"/>
                      <a:pt x="874491" y="1476851"/>
                    </a:cubicBezTo>
                    <a:lnTo>
                      <a:pt x="172279" y="1476851"/>
                    </a:lnTo>
                    <a:close/>
                  </a:path>
                </a:pathLst>
              </a:custGeom>
              <a:solidFill>
                <a:srgbClr val="BCCE3C"/>
              </a:solidFill>
              <a:ln w="48191" cap="flat">
                <a:solidFill>
                  <a:srgbClr val="534741"/>
                </a:solid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045DCF19-1661-486E-A2D4-6B9848DC051F}"/>
                  </a:ext>
                </a:extLst>
              </p:cNvPr>
              <p:cNvSpPr/>
              <p:nvPr/>
            </p:nvSpPr>
            <p:spPr>
              <a:xfrm>
                <a:off x="1298191" y="993424"/>
                <a:ext cx="334814" cy="1410098"/>
              </a:xfrm>
              <a:custGeom>
                <a:avLst/>
                <a:gdLst>
                  <a:gd name="connsiteX0" fmla="*/ 266093 w 334814"/>
                  <a:gd name="connsiteY0" fmla="*/ 6063 h 1410098"/>
                  <a:gd name="connsiteX1" fmla="*/ 102190 w 334814"/>
                  <a:gd name="connsiteY1" fmla="*/ 272807 h 1410098"/>
                  <a:gd name="connsiteX2" fmla="*/ 13811 w 334814"/>
                  <a:gd name="connsiteY2" fmla="*/ 640785 h 1410098"/>
                  <a:gd name="connsiteX3" fmla="*/ 84514 w 334814"/>
                  <a:gd name="connsiteY3" fmla="*/ 1391204 h 1410098"/>
                  <a:gd name="connsiteX4" fmla="*/ 160038 w 334814"/>
                  <a:gd name="connsiteY4" fmla="*/ 1378349 h 1410098"/>
                  <a:gd name="connsiteX5" fmla="*/ 87728 w 334814"/>
                  <a:gd name="connsiteY5" fmla="*/ 680958 h 1410098"/>
                  <a:gd name="connsiteX6" fmla="*/ 161645 w 334814"/>
                  <a:gd name="connsiteY6" fmla="*/ 335476 h 1410098"/>
                  <a:gd name="connsiteX7" fmla="*/ 327155 w 334814"/>
                  <a:gd name="connsiteY7" fmla="*/ 38200 h 1410098"/>
                  <a:gd name="connsiteX8" fmla="*/ 266093 w 334814"/>
                  <a:gd name="connsiteY8" fmla="*/ 6063 h 141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4" h="1410098">
                    <a:moveTo>
                      <a:pt x="266093" y="6063"/>
                    </a:moveTo>
                    <a:cubicBezTo>
                      <a:pt x="182535" y="75159"/>
                      <a:pt x="139149" y="173179"/>
                      <a:pt x="102190" y="272807"/>
                    </a:cubicBezTo>
                    <a:cubicBezTo>
                      <a:pt x="58804" y="391717"/>
                      <a:pt x="29880" y="515448"/>
                      <a:pt x="13811" y="640785"/>
                    </a:cubicBezTo>
                    <a:cubicBezTo>
                      <a:pt x="-18327" y="893068"/>
                      <a:pt x="5777" y="1150170"/>
                      <a:pt x="84514" y="1391204"/>
                    </a:cubicBezTo>
                    <a:cubicBezTo>
                      <a:pt x="94156" y="1421736"/>
                      <a:pt x="172894" y="1413701"/>
                      <a:pt x="160038" y="1378349"/>
                    </a:cubicBezTo>
                    <a:cubicBezTo>
                      <a:pt x="87728" y="1153384"/>
                      <a:pt x="63625" y="915564"/>
                      <a:pt x="87728" y="680958"/>
                    </a:cubicBezTo>
                    <a:cubicBezTo>
                      <a:pt x="100583" y="563655"/>
                      <a:pt x="124687" y="447958"/>
                      <a:pt x="161645" y="335476"/>
                    </a:cubicBezTo>
                    <a:cubicBezTo>
                      <a:pt x="196997" y="227814"/>
                      <a:pt x="238776" y="113724"/>
                      <a:pt x="327155" y="38200"/>
                    </a:cubicBezTo>
                    <a:cubicBezTo>
                      <a:pt x="357686" y="12490"/>
                      <a:pt x="288590" y="-11613"/>
                      <a:pt x="266093" y="6063"/>
                    </a:cubicBezTo>
                    <a:close/>
                  </a:path>
                </a:pathLst>
              </a:custGeom>
              <a:solidFill>
                <a:srgbClr val="A4B92E"/>
              </a:solidFill>
              <a:ln w="16064"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24539E1C-8AC4-4BB8-9BEF-B21D396612D6}"/>
                  </a:ext>
                </a:extLst>
              </p:cNvPr>
              <p:cNvSpPr/>
              <p:nvPr/>
            </p:nvSpPr>
            <p:spPr>
              <a:xfrm>
                <a:off x="1650049" y="1031622"/>
                <a:ext cx="234689" cy="1394398"/>
              </a:xfrm>
              <a:custGeom>
                <a:avLst/>
                <a:gdLst>
                  <a:gd name="connsiteX0" fmla="*/ 230794 w 234689"/>
                  <a:gd name="connsiteY0" fmla="*/ 647581 h 1394398"/>
                  <a:gd name="connsiteX1" fmla="*/ 78139 w 234689"/>
                  <a:gd name="connsiteY1" fmla="*/ 16071 h 1394398"/>
                  <a:gd name="connsiteX2" fmla="*/ 2615 w 234689"/>
                  <a:gd name="connsiteY2" fmla="*/ 28927 h 1394398"/>
                  <a:gd name="connsiteX3" fmla="*/ 153663 w 234689"/>
                  <a:gd name="connsiteY3" fmla="*/ 668470 h 1394398"/>
                  <a:gd name="connsiteX4" fmla="*/ 99029 w 234689"/>
                  <a:gd name="connsiteY4" fmla="*/ 1369075 h 1394398"/>
                  <a:gd name="connsiteX5" fmla="*/ 177766 w 234689"/>
                  <a:gd name="connsiteY5" fmla="*/ 1369075 h 1394398"/>
                  <a:gd name="connsiteX6" fmla="*/ 230794 w 234689"/>
                  <a:gd name="connsiteY6" fmla="*/ 647581 h 139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689" h="1394398">
                    <a:moveTo>
                      <a:pt x="230794" y="647581"/>
                    </a:moveTo>
                    <a:cubicBezTo>
                      <a:pt x="219546" y="430650"/>
                      <a:pt x="187408" y="207292"/>
                      <a:pt x="78139" y="16071"/>
                    </a:cubicBezTo>
                    <a:cubicBezTo>
                      <a:pt x="62070" y="-11246"/>
                      <a:pt x="-15061" y="-1604"/>
                      <a:pt x="2615" y="28927"/>
                    </a:cubicBezTo>
                    <a:cubicBezTo>
                      <a:pt x="113491" y="223361"/>
                      <a:pt x="144022" y="446719"/>
                      <a:pt x="153663" y="668470"/>
                    </a:cubicBezTo>
                    <a:cubicBezTo>
                      <a:pt x="163304" y="903077"/>
                      <a:pt x="145629" y="1139290"/>
                      <a:pt x="99029" y="1369075"/>
                    </a:cubicBezTo>
                    <a:cubicBezTo>
                      <a:pt x="92601" y="1401213"/>
                      <a:pt x="171339" y="1404427"/>
                      <a:pt x="177766" y="1369075"/>
                    </a:cubicBezTo>
                    <a:cubicBezTo>
                      <a:pt x="224366" y="1131255"/>
                      <a:pt x="243649" y="888614"/>
                      <a:pt x="230794" y="647581"/>
                    </a:cubicBezTo>
                    <a:close/>
                  </a:path>
                </a:pathLst>
              </a:custGeom>
              <a:solidFill>
                <a:srgbClr val="A4B92E"/>
              </a:solidFill>
              <a:ln w="16064"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1E59E689-FAB5-4568-BCA4-06B1D6F346B8}"/>
                  </a:ext>
                </a:extLst>
              </p:cNvPr>
              <p:cNvSpPr/>
              <p:nvPr/>
            </p:nvSpPr>
            <p:spPr>
              <a:xfrm>
                <a:off x="1080268" y="1017047"/>
                <a:ext cx="1023192" cy="1476850"/>
              </a:xfrm>
              <a:custGeom>
                <a:avLst/>
                <a:gdLst>
                  <a:gd name="connsiteX0" fmla="*/ 172279 w 1023192"/>
                  <a:gd name="connsiteY0" fmla="*/ 1476851 h 1476850"/>
                  <a:gd name="connsiteX1" fmla="*/ 48548 w 1023192"/>
                  <a:gd name="connsiteY1" fmla="*/ 403446 h 1476850"/>
                  <a:gd name="connsiteX2" fmla="*/ 975725 w 1023192"/>
                  <a:gd name="connsiteY2" fmla="*/ 403446 h 1476850"/>
                  <a:gd name="connsiteX3" fmla="*/ 874491 w 1023192"/>
                  <a:gd name="connsiteY3" fmla="*/ 1476851 h 1476850"/>
                  <a:gd name="connsiteX4" fmla="*/ 172279 w 1023192"/>
                  <a:gd name="connsiteY4" fmla="*/ 1476851 h 147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192" h="1476850">
                    <a:moveTo>
                      <a:pt x="172279" y="1476851"/>
                    </a:moveTo>
                    <a:cubicBezTo>
                      <a:pt x="172279" y="1476851"/>
                      <a:pt x="-110534" y="888728"/>
                      <a:pt x="48548" y="403446"/>
                    </a:cubicBezTo>
                    <a:cubicBezTo>
                      <a:pt x="207630" y="-81835"/>
                      <a:pt x="760402" y="-184677"/>
                      <a:pt x="975725" y="403446"/>
                    </a:cubicBezTo>
                    <a:cubicBezTo>
                      <a:pt x="975725" y="403446"/>
                      <a:pt x="1133201" y="843735"/>
                      <a:pt x="874491" y="1476851"/>
                    </a:cubicBezTo>
                    <a:lnTo>
                      <a:pt x="172279" y="1476851"/>
                    </a:lnTo>
                    <a:close/>
                  </a:path>
                </a:pathLst>
              </a:custGeom>
              <a:noFill/>
              <a:ln w="48191" cap="flat">
                <a:solidFill>
                  <a:srgbClr val="534741"/>
                </a:solid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1230E105-701B-434A-97CC-691C1440C2F1}"/>
                  </a:ext>
                </a:extLst>
              </p:cNvPr>
              <p:cNvSpPr/>
              <p:nvPr/>
            </p:nvSpPr>
            <p:spPr>
              <a:xfrm>
                <a:off x="1168989" y="2532463"/>
                <a:ext cx="846832" cy="642757"/>
              </a:xfrm>
              <a:custGeom>
                <a:avLst/>
                <a:gdLst>
                  <a:gd name="connsiteX0" fmla="*/ 0 w 846832"/>
                  <a:gd name="connsiteY0" fmla="*/ 0 h 642757"/>
                  <a:gd name="connsiteX1" fmla="*/ 67490 w 846832"/>
                  <a:gd name="connsiteY1" fmla="*/ 547950 h 642757"/>
                  <a:gd name="connsiteX2" fmla="*/ 412972 w 846832"/>
                  <a:gd name="connsiteY2" fmla="*/ 642757 h 642757"/>
                  <a:gd name="connsiteX3" fmla="*/ 776129 w 846832"/>
                  <a:gd name="connsiteY3" fmla="*/ 555985 h 642757"/>
                  <a:gd name="connsiteX4" fmla="*/ 846833 w 846832"/>
                  <a:gd name="connsiteY4" fmla="*/ 1607 h 642757"/>
                  <a:gd name="connsiteX5" fmla="*/ 0 w 846832"/>
                  <a:gd name="connsiteY5" fmla="*/ 1607 h 6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832" h="642757">
                    <a:moveTo>
                      <a:pt x="0" y="0"/>
                    </a:moveTo>
                    <a:cubicBezTo>
                      <a:pt x="0" y="0"/>
                      <a:pt x="25710" y="453144"/>
                      <a:pt x="67490" y="547950"/>
                    </a:cubicBezTo>
                    <a:cubicBezTo>
                      <a:pt x="110876" y="642757"/>
                      <a:pt x="327806" y="642757"/>
                      <a:pt x="412972" y="642757"/>
                    </a:cubicBezTo>
                    <a:cubicBezTo>
                      <a:pt x="541523" y="642757"/>
                      <a:pt x="732743" y="642757"/>
                      <a:pt x="776129" y="555985"/>
                    </a:cubicBezTo>
                    <a:cubicBezTo>
                      <a:pt x="813088" y="478854"/>
                      <a:pt x="843619" y="78738"/>
                      <a:pt x="846833" y="1607"/>
                    </a:cubicBezTo>
                    <a:lnTo>
                      <a:pt x="0" y="1607"/>
                    </a:lnTo>
                    <a:close/>
                  </a:path>
                </a:pathLst>
              </a:custGeom>
              <a:solidFill>
                <a:srgbClr val="F9B582"/>
              </a:solidFill>
              <a:ln w="16064"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4D274630-785A-4C8E-AE7F-34F9213282A4}"/>
                  </a:ext>
                </a:extLst>
              </p:cNvPr>
              <p:cNvSpPr/>
              <p:nvPr/>
            </p:nvSpPr>
            <p:spPr>
              <a:xfrm>
                <a:off x="1270223" y="2764971"/>
                <a:ext cx="715966" cy="378134"/>
              </a:xfrm>
              <a:custGeom>
                <a:avLst/>
                <a:gdLst>
                  <a:gd name="connsiteX0" fmla="*/ 711854 w 715966"/>
                  <a:gd name="connsiteY0" fmla="*/ 39056 h 378134"/>
                  <a:gd name="connsiteX1" fmla="*/ 0 w 715966"/>
                  <a:gd name="connsiteY1" fmla="*/ 5312 h 378134"/>
                  <a:gd name="connsiteX2" fmla="*/ 56241 w 715966"/>
                  <a:gd name="connsiteY2" fmla="*/ 265629 h 378134"/>
                  <a:gd name="connsiteX3" fmla="*/ 610619 w 715966"/>
                  <a:gd name="connsiteY3" fmla="*/ 366863 h 378134"/>
                  <a:gd name="connsiteX4" fmla="*/ 711854 w 715966"/>
                  <a:gd name="connsiteY4" fmla="*/ 39056 h 37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966" h="378134">
                    <a:moveTo>
                      <a:pt x="711854" y="39056"/>
                    </a:moveTo>
                    <a:cubicBezTo>
                      <a:pt x="711854" y="39056"/>
                      <a:pt x="0" y="-17185"/>
                      <a:pt x="0" y="5312"/>
                    </a:cubicBezTo>
                    <a:cubicBezTo>
                      <a:pt x="0" y="27808"/>
                      <a:pt x="0" y="220635"/>
                      <a:pt x="56241" y="265629"/>
                    </a:cubicBezTo>
                    <a:cubicBezTo>
                      <a:pt x="112483" y="310621"/>
                      <a:pt x="474033" y="411856"/>
                      <a:pt x="610619" y="366863"/>
                    </a:cubicBezTo>
                    <a:cubicBezTo>
                      <a:pt x="747205" y="321870"/>
                      <a:pt x="711854" y="39056"/>
                      <a:pt x="711854" y="39056"/>
                    </a:cubicBezTo>
                    <a:close/>
                  </a:path>
                </a:pathLst>
              </a:custGeom>
              <a:solidFill>
                <a:srgbClr val="FFCA9C"/>
              </a:solidFill>
              <a:ln w="16064"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A1F9357A-ECF1-4BBE-9E2B-03EC54B66B65}"/>
                  </a:ext>
                </a:extLst>
              </p:cNvPr>
              <p:cNvSpPr/>
              <p:nvPr/>
            </p:nvSpPr>
            <p:spPr>
              <a:xfrm>
                <a:off x="1168989" y="2532463"/>
                <a:ext cx="846832" cy="642757"/>
              </a:xfrm>
              <a:custGeom>
                <a:avLst/>
                <a:gdLst>
                  <a:gd name="connsiteX0" fmla="*/ 0 w 846832"/>
                  <a:gd name="connsiteY0" fmla="*/ 0 h 642757"/>
                  <a:gd name="connsiteX1" fmla="*/ 67490 w 846832"/>
                  <a:gd name="connsiteY1" fmla="*/ 547950 h 642757"/>
                  <a:gd name="connsiteX2" fmla="*/ 412972 w 846832"/>
                  <a:gd name="connsiteY2" fmla="*/ 642757 h 642757"/>
                  <a:gd name="connsiteX3" fmla="*/ 776129 w 846832"/>
                  <a:gd name="connsiteY3" fmla="*/ 555985 h 642757"/>
                  <a:gd name="connsiteX4" fmla="*/ 846833 w 846832"/>
                  <a:gd name="connsiteY4" fmla="*/ 1607 h 642757"/>
                  <a:gd name="connsiteX5" fmla="*/ 0 w 846832"/>
                  <a:gd name="connsiteY5" fmla="*/ 1607 h 6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832" h="642757">
                    <a:moveTo>
                      <a:pt x="0" y="0"/>
                    </a:moveTo>
                    <a:cubicBezTo>
                      <a:pt x="0" y="0"/>
                      <a:pt x="25710" y="453144"/>
                      <a:pt x="67490" y="547950"/>
                    </a:cubicBezTo>
                    <a:cubicBezTo>
                      <a:pt x="110876" y="642757"/>
                      <a:pt x="327806" y="642757"/>
                      <a:pt x="412972" y="642757"/>
                    </a:cubicBezTo>
                    <a:cubicBezTo>
                      <a:pt x="541523" y="642757"/>
                      <a:pt x="732743" y="642757"/>
                      <a:pt x="776129" y="555985"/>
                    </a:cubicBezTo>
                    <a:cubicBezTo>
                      <a:pt x="813088" y="478854"/>
                      <a:pt x="843619" y="78738"/>
                      <a:pt x="846833" y="1607"/>
                    </a:cubicBezTo>
                    <a:lnTo>
                      <a:pt x="0" y="1607"/>
                    </a:lnTo>
                    <a:close/>
                  </a:path>
                </a:pathLst>
              </a:custGeom>
              <a:noFill/>
              <a:ln w="48191" cap="flat">
                <a:solidFill>
                  <a:srgbClr val="534741"/>
                </a:solid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D9E89840-C3A6-4E21-9B15-3041C0A20CB5}"/>
                  </a:ext>
                </a:extLst>
              </p:cNvPr>
              <p:cNvSpPr/>
              <p:nvPr/>
            </p:nvSpPr>
            <p:spPr>
              <a:xfrm>
                <a:off x="1043217" y="2386300"/>
                <a:ext cx="1142934" cy="297681"/>
              </a:xfrm>
              <a:custGeom>
                <a:avLst/>
                <a:gdLst>
                  <a:gd name="connsiteX0" fmla="*/ 145054 w 1142934"/>
                  <a:gd name="connsiteY0" fmla="*/ 277928 h 297681"/>
                  <a:gd name="connsiteX1" fmla="*/ 434 w 1142934"/>
                  <a:gd name="connsiteY1" fmla="*/ 134915 h 297681"/>
                  <a:gd name="connsiteX2" fmla="*/ 196475 w 1142934"/>
                  <a:gd name="connsiteY2" fmla="*/ 1543 h 297681"/>
                  <a:gd name="connsiteX3" fmla="*/ 1049735 w 1142934"/>
                  <a:gd name="connsiteY3" fmla="*/ 20825 h 297681"/>
                  <a:gd name="connsiteX4" fmla="*/ 1142935 w 1142934"/>
                  <a:gd name="connsiteY4" fmla="*/ 134915 h 297681"/>
                  <a:gd name="connsiteX5" fmla="*/ 935646 w 1142934"/>
                  <a:gd name="connsiteY5" fmla="*/ 297211 h 297681"/>
                  <a:gd name="connsiteX6" fmla="*/ 145054 w 1142934"/>
                  <a:gd name="connsiteY6" fmla="*/ 277928 h 2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34" h="297681">
                    <a:moveTo>
                      <a:pt x="145054" y="277928"/>
                    </a:moveTo>
                    <a:cubicBezTo>
                      <a:pt x="145054" y="277928"/>
                      <a:pt x="-9208" y="277928"/>
                      <a:pt x="434" y="134915"/>
                    </a:cubicBezTo>
                    <a:cubicBezTo>
                      <a:pt x="10075" y="-8099"/>
                      <a:pt x="145054" y="1543"/>
                      <a:pt x="196475" y="1543"/>
                    </a:cubicBezTo>
                    <a:cubicBezTo>
                      <a:pt x="247895" y="1543"/>
                      <a:pt x="762101" y="-8099"/>
                      <a:pt x="1049735" y="20825"/>
                    </a:cubicBezTo>
                    <a:cubicBezTo>
                      <a:pt x="1049735" y="20825"/>
                      <a:pt x="1142935" y="30467"/>
                      <a:pt x="1142935" y="134915"/>
                    </a:cubicBezTo>
                    <a:cubicBezTo>
                      <a:pt x="1142935" y="239363"/>
                      <a:pt x="1136507" y="298818"/>
                      <a:pt x="935646" y="297211"/>
                    </a:cubicBezTo>
                    <a:cubicBezTo>
                      <a:pt x="770136" y="298818"/>
                      <a:pt x="360378" y="297211"/>
                      <a:pt x="145054" y="277928"/>
                    </a:cubicBezTo>
                    <a:close/>
                  </a:path>
                </a:pathLst>
              </a:custGeom>
              <a:solidFill>
                <a:srgbClr val="FFCA9C"/>
              </a:solidFill>
              <a:ln w="16064"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8AE624DE-5B56-4526-B985-4227F2F523EF}"/>
                  </a:ext>
                </a:extLst>
              </p:cNvPr>
              <p:cNvSpPr/>
              <p:nvPr/>
            </p:nvSpPr>
            <p:spPr>
              <a:xfrm>
                <a:off x="1043217" y="2383288"/>
                <a:ext cx="261081" cy="285916"/>
              </a:xfrm>
              <a:custGeom>
                <a:avLst/>
                <a:gdLst>
                  <a:gd name="connsiteX0" fmla="*/ 145054 w 261081"/>
                  <a:gd name="connsiteY0" fmla="*/ 280941 h 285916"/>
                  <a:gd name="connsiteX1" fmla="*/ 434 w 261081"/>
                  <a:gd name="connsiteY1" fmla="*/ 137927 h 285916"/>
                  <a:gd name="connsiteX2" fmla="*/ 196475 w 261081"/>
                  <a:gd name="connsiteY2" fmla="*/ 4555 h 285916"/>
                  <a:gd name="connsiteX3" fmla="*/ 251109 w 261081"/>
                  <a:gd name="connsiteY3" fmla="*/ 6162 h 285916"/>
                  <a:gd name="connsiteX4" fmla="*/ 206116 w 261081"/>
                  <a:gd name="connsiteY4" fmla="*/ 284155 h 285916"/>
                  <a:gd name="connsiteX5" fmla="*/ 145054 w 261081"/>
                  <a:gd name="connsiteY5" fmla="*/ 280941 h 28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81" h="285916">
                    <a:moveTo>
                      <a:pt x="145054" y="280941"/>
                    </a:moveTo>
                    <a:cubicBezTo>
                      <a:pt x="145054" y="280941"/>
                      <a:pt x="-9208" y="280941"/>
                      <a:pt x="434" y="137927"/>
                    </a:cubicBezTo>
                    <a:cubicBezTo>
                      <a:pt x="10075" y="-5086"/>
                      <a:pt x="145054" y="4555"/>
                      <a:pt x="196475" y="4555"/>
                    </a:cubicBezTo>
                    <a:cubicBezTo>
                      <a:pt x="204509" y="4555"/>
                      <a:pt x="289675" y="-6693"/>
                      <a:pt x="251109" y="6162"/>
                    </a:cubicBezTo>
                    <a:cubicBezTo>
                      <a:pt x="40606" y="73651"/>
                      <a:pt x="132199" y="277727"/>
                      <a:pt x="206116" y="284155"/>
                    </a:cubicBezTo>
                    <a:cubicBezTo>
                      <a:pt x="235040" y="288975"/>
                      <a:pt x="169158" y="282548"/>
                      <a:pt x="145054" y="280941"/>
                    </a:cubicBezTo>
                    <a:close/>
                  </a:path>
                </a:pathLst>
              </a:custGeom>
              <a:solidFill>
                <a:srgbClr val="F9B582"/>
              </a:solidFill>
              <a:ln w="16064"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0DEA525D-5ADC-4BEF-B6C0-E892828ABE55}"/>
                  </a:ext>
                </a:extLst>
              </p:cNvPr>
              <p:cNvSpPr/>
              <p:nvPr/>
            </p:nvSpPr>
            <p:spPr>
              <a:xfrm>
                <a:off x="1043217" y="2386300"/>
                <a:ext cx="1142934" cy="297681"/>
              </a:xfrm>
              <a:custGeom>
                <a:avLst/>
                <a:gdLst>
                  <a:gd name="connsiteX0" fmla="*/ 145054 w 1142934"/>
                  <a:gd name="connsiteY0" fmla="*/ 277928 h 297681"/>
                  <a:gd name="connsiteX1" fmla="*/ 434 w 1142934"/>
                  <a:gd name="connsiteY1" fmla="*/ 134915 h 297681"/>
                  <a:gd name="connsiteX2" fmla="*/ 196475 w 1142934"/>
                  <a:gd name="connsiteY2" fmla="*/ 1543 h 297681"/>
                  <a:gd name="connsiteX3" fmla="*/ 1049735 w 1142934"/>
                  <a:gd name="connsiteY3" fmla="*/ 20825 h 297681"/>
                  <a:gd name="connsiteX4" fmla="*/ 1142935 w 1142934"/>
                  <a:gd name="connsiteY4" fmla="*/ 134915 h 297681"/>
                  <a:gd name="connsiteX5" fmla="*/ 935646 w 1142934"/>
                  <a:gd name="connsiteY5" fmla="*/ 297211 h 297681"/>
                  <a:gd name="connsiteX6" fmla="*/ 145054 w 1142934"/>
                  <a:gd name="connsiteY6" fmla="*/ 277928 h 2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34" h="297681">
                    <a:moveTo>
                      <a:pt x="145054" y="277928"/>
                    </a:moveTo>
                    <a:cubicBezTo>
                      <a:pt x="145054" y="277928"/>
                      <a:pt x="-9208" y="277928"/>
                      <a:pt x="434" y="134915"/>
                    </a:cubicBezTo>
                    <a:cubicBezTo>
                      <a:pt x="10075" y="-8099"/>
                      <a:pt x="145054" y="1543"/>
                      <a:pt x="196475" y="1543"/>
                    </a:cubicBezTo>
                    <a:cubicBezTo>
                      <a:pt x="247895" y="1543"/>
                      <a:pt x="762101" y="-8099"/>
                      <a:pt x="1049735" y="20825"/>
                    </a:cubicBezTo>
                    <a:cubicBezTo>
                      <a:pt x="1049735" y="20825"/>
                      <a:pt x="1142935" y="30467"/>
                      <a:pt x="1142935" y="134915"/>
                    </a:cubicBezTo>
                    <a:cubicBezTo>
                      <a:pt x="1142935" y="239363"/>
                      <a:pt x="1136507" y="298818"/>
                      <a:pt x="935646" y="297211"/>
                    </a:cubicBezTo>
                    <a:cubicBezTo>
                      <a:pt x="770136" y="298818"/>
                      <a:pt x="360378" y="297211"/>
                      <a:pt x="145054" y="277928"/>
                    </a:cubicBezTo>
                    <a:close/>
                  </a:path>
                </a:pathLst>
              </a:custGeom>
              <a:noFill/>
              <a:ln w="48191" cap="flat">
                <a:solidFill>
                  <a:srgbClr val="534741"/>
                </a:solid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4F9356FA-AF52-49DF-A2CF-08232E83FDE9}"/>
                  </a:ext>
                </a:extLst>
              </p:cNvPr>
              <p:cNvSpPr/>
              <p:nvPr/>
            </p:nvSpPr>
            <p:spPr>
              <a:xfrm>
                <a:off x="1846294" y="2461443"/>
                <a:ext cx="277998" cy="61858"/>
              </a:xfrm>
              <a:custGeom>
                <a:avLst/>
                <a:gdLst>
                  <a:gd name="connsiteX0" fmla="*/ 249872 w 277998"/>
                  <a:gd name="connsiteY0" fmla="*/ 9958 h 61858"/>
                  <a:gd name="connsiteX1" fmla="*/ 36155 w 277998"/>
                  <a:gd name="connsiteY1" fmla="*/ 1923 h 61858"/>
                  <a:gd name="connsiteX2" fmla="*/ 36155 w 277998"/>
                  <a:gd name="connsiteY2" fmla="*/ 51737 h 61858"/>
                  <a:gd name="connsiteX3" fmla="*/ 228982 w 277998"/>
                  <a:gd name="connsiteY3" fmla="*/ 61378 h 61858"/>
                  <a:gd name="connsiteX4" fmla="*/ 277189 w 277998"/>
                  <a:gd name="connsiteY4" fmla="*/ 43702 h 61858"/>
                  <a:gd name="connsiteX5" fmla="*/ 249872 w 277998"/>
                  <a:gd name="connsiteY5" fmla="*/ 9958 h 6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998" h="61858">
                    <a:moveTo>
                      <a:pt x="249872" y="9958"/>
                    </a:moveTo>
                    <a:cubicBezTo>
                      <a:pt x="179169" y="1923"/>
                      <a:pt x="106858" y="-2897"/>
                      <a:pt x="36155" y="1923"/>
                    </a:cubicBezTo>
                    <a:cubicBezTo>
                      <a:pt x="-12052" y="5137"/>
                      <a:pt x="-12052" y="48523"/>
                      <a:pt x="36155" y="51737"/>
                    </a:cubicBezTo>
                    <a:cubicBezTo>
                      <a:pt x="100431" y="54951"/>
                      <a:pt x="164707" y="54951"/>
                      <a:pt x="228982" y="61378"/>
                    </a:cubicBezTo>
                    <a:cubicBezTo>
                      <a:pt x="245051" y="62985"/>
                      <a:pt x="272368" y="61378"/>
                      <a:pt x="277189" y="43702"/>
                    </a:cubicBezTo>
                    <a:cubicBezTo>
                      <a:pt x="282010" y="26027"/>
                      <a:pt x="264334" y="11565"/>
                      <a:pt x="249872" y="9958"/>
                    </a:cubicBezTo>
                    <a:close/>
                  </a:path>
                </a:pathLst>
              </a:custGeom>
              <a:solidFill>
                <a:srgbClr val="FFFFFF"/>
              </a:solidFill>
              <a:ln w="16064"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09756823-59AC-4ED0-8F4E-E670BB89193B}"/>
                  </a:ext>
                </a:extLst>
              </p:cNvPr>
              <p:cNvSpPr/>
              <p:nvPr/>
            </p:nvSpPr>
            <p:spPr>
              <a:xfrm>
                <a:off x="1690515" y="1111970"/>
                <a:ext cx="301444" cy="385301"/>
              </a:xfrm>
              <a:custGeom>
                <a:avLst/>
                <a:gdLst>
                  <a:gd name="connsiteX0" fmla="*/ 301203 w 301444"/>
                  <a:gd name="connsiteY0" fmla="*/ 350303 h 385301"/>
                  <a:gd name="connsiteX1" fmla="*/ 42493 w 301444"/>
                  <a:gd name="connsiteY1" fmla="*/ 3214 h 385301"/>
                  <a:gd name="connsiteX2" fmla="*/ 3928 w 301444"/>
                  <a:gd name="connsiteY2" fmla="*/ 12855 h 385301"/>
                  <a:gd name="connsiteX3" fmla="*/ 13569 w 301444"/>
                  <a:gd name="connsiteY3" fmla="*/ 51421 h 385301"/>
                  <a:gd name="connsiteX4" fmla="*/ 246569 w 301444"/>
                  <a:gd name="connsiteY4" fmla="*/ 364765 h 385301"/>
                  <a:gd name="connsiteX5" fmla="*/ 281920 w 301444"/>
                  <a:gd name="connsiteY5" fmla="*/ 384047 h 385301"/>
                  <a:gd name="connsiteX6" fmla="*/ 301203 w 301444"/>
                  <a:gd name="connsiteY6" fmla="*/ 350303 h 3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444" h="385301">
                    <a:moveTo>
                      <a:pt x="301203" y="350303"/>
                    </a:moveTo>
                    <a:cubicBezTo>
                      <a:pt x="275493" y="202469"/>
                      <a:pt x="175866" y="69096"/>
                      <a:pt x="42493" y="3214"/>
                    </a:cubicBezTo>
                    <a:cubicBezTo>
                      <a:pt x="28031" y="-3214"/>
                      <a:pt x="11962" y="0"/>
                      <a:pt x="3928" y="12855"/>
                    </a:cubicBezTo>
                    <a:cubicBezTo>
                      <a:pt x="-4106" y="25710"/>
                      <a:pt x="714" y="44993"/>
                      <a:pt x="13569" y="51421"/>
                    </a:cubicBezTo>
                    <a:cubicBezTo>
                      <a:pt x="135693" y="112482"/>
                      <a:pt x="224072" y="229786"/>
                      <a:pt x="246569" y="364765"/>
                    </a:cubicBezTo>
                    <a:cubicBezTo>
                      <a:pt x="249783" y="379227"/>
                      <a:pt x="267458" y="388868"/>
                      <a:pt x="281920" y="384047"/>
                    </a:cubicBezTo>
                    <a:cubicBezTo>
                      <a:pt x="296382" y="380834"/>
                      <a:pt x="302810" y="366372"/>
                      <a:pt x="301203" y="350303"/>
                    </a:cubicBezTo>
                    <a:close/>
                  </a:path>
                </a:pathLst>
              </a:custGeom>
              <a:solidFill>
                <a:srgbClr val="FFFFFF"/>
              </a:solidFill>
              <a:ln w="16064"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E3E5C31D-C3E0-4A86-BAB9-4E53774AB650}"/>
                  </a:ext>
                </a:extLst>
              </p:cNvPr>
              <p:cNvSpPr/>
              <p:nvPr/>
            </p:nvSpPr>
            <p:spPr>
              <a:xfrm>
                <a:off x="1960384" y="1555825"/>
                <a:ext cx="63472" cy="142660"/>
              </a:xfrm>
              <a:custGeom>
                <a:avLst/>
                <a:gdLst>
                  <a:gd name="connsiteX0" fmla="*/ 55438 w 63472"/>
                  <a:gd name="connsiteY0" fmla="*/ 20537 h 142660"/>
                  <a:gd name="connsiteX1" fmla="*/ 20086 w 63472"/>
                  <a:gd name="connsiteY1" fmla="*/ 1254 h 142660"/>
                  <a:gd name="connsiteX2" fmla="*/ 803 w 63472"/>
                  <a:gd name="connsiteY2" fmla="*/ 36606 h 142660"/>
                  <a:gd name="connsiteX3" fmla="*/ 4017 w 63472"/>
                  <a:gd name="connsiteY3" fmla="*/ 57495 h 142660"/>
                  <a:gd name="connsiteX4" fmla="*/ 5624 w 63472"/>
                  <a:gd name="connsiteY4" fmla="*/ 113737 h 142660"/>
                  <a:gd name="connsiteX5" fmla="*/ 34548 w 63472"/>
                  <a:gd name="connsiteY5" fmla="*/ 142661 h 142660"/>
                  <a:gd name="connsiteX6" fmla="*/ 63472 w 63472"/>
                  <a:gd name="connsiteY6" fmla="*/ 113737 h 142660"/>
                  <a:gd name="connsiteX7" fmla="*/ 55438 w 63472"/>
                  <a:gd name="connsiteY7" fmla="*/ 20537 h 14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72" h="142660">
                    <a:moveTo>
                      <a:pt x="55438" y="20537"/>
                    </a:moveTo>
                    <a:cubicBezTo>
                      <a:pt x="52224" y="6075"/>
                      <a:pt x="34548" y="-3567"/>
                      <a:pt x="20086" y="1254"/>
                    </a:cubicBezTo>
                    <a:cubicBezTo>
                      <a:pt x="4017" y="6075"/>
                      <a:pt x="-2410" y="20537"/>
                      <a:pt x="803" y="36606"/>
                    </a:cubicBezTo>
                    <a:cubicBezTo>
                      <a:pt x="2410" y="43033"/>
                      <a:pt x="4017" y="51068"/>
                      <a:pt x="4017" y="57495"/>
                    </a:cubicBezTo>
                    <a:cubicBezTo>
                      <a:pt x="5624" y="76778"/>
                      <a:pt x="7231" y="94454"/>
                      <a:pt x="5624" y="113737"/>
                    </a:cubicBezTo>
                    <a:cubicBezTo>
                      <a:pt x="4017" y="128199"/>
                      <a:pt x="20086" y="142661"/>
                      <a:pt x="34548" y="142661"/>
                    </a:cubicBezTo>
                    <a:cubicBezTo>
                      <a:pt x="50617" y="142661"/>
                      <a:pt x="61865" y="129805"/>
                      <a:pt x="63472" y="113737"/>
                    </a:cubicBezTo>
                    <a:cubicBezTo>
                      <a:pt x="63472" y="81599"/>
                      <a:pt x="61865" y="49461"/>
                      <a:pt x="55438" y="20537"/>
                    </a:cubicBezTo>
                    <a:close/>
                  </a:path>
                </a:pathLst>
              </a:custGeom>
              <a:solidFill>
                <a:srgbClr val="FFFFFF"/>
              </a:solidFill>
              <a:ln w="16064"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BE202D24-5804-4679-BB4D-F6543C9DBF53}"/>
                  </a:ext>
                </a:extLst>
              </p:cNvPr>
              <p:cNvSpPr/>
              <p:nvPr/>
            </p:nvSpPr>
            <p:spPr>
              <a:xfrm>
                <a:off x="1003417" y="1380608"/>
                <a:ext cx="104928" cy="117152"/>
              </a:xfrm>
              <a:custGeom>
                <a:avLst/>
                <a:gdLst>
                  <a:gd name="connsiteX0" fmla="*/ 98083 w 104928"/>
                  <a:gd name="connsiteY0" fmla="*/ 55954 h 117152"/>
                  <a:gd name="connsiteX1" fmla="*/ 33807 w 104928"/>
                  <a:gd name="connsiteY1" fmla="*/ 2927 h 117152"/>
                  <a:gd name="connsiteX2" fmla="*/ 3276 w 104928"/>
                  <a:gd name="connsiteY2" fmla="*/ 10961 h 117152"/>
                  <a:gd name="connsiteX3" fmla="*/ 11310 w 104928"/>
                  <a:gd name="connsiteY3" fmla="*/ 41492 h 117152"/>
                  <a:gd name="connsiteX4" fmla="*/ 28986 w 104928"/>
                  <a:gd name="connsiteY4" fmla="*/ 54347 h 117152"/>
                  <a:gd name="connsiteX5" fmla="*/ 43448 w 104928"/>
                  <a:gd name="connsiteY5" fmla="*/ 67202 h 117152"/>
                  <a:gd name="connsiteX6" fmla="*/ 25772 w 104928"/>
                  <a:gd name="connsiteY6" fmla="*/ 72023 h 117152"/>
                  <a:gd name="connsiteX7" fmla="*/ 22559 w 104928"/>
                  <a:gd name="connsiteY7" fmla="*/ 72023 h 117152"/>
                  <a:gd name="connsiteX8" fmla="*/ 6490 w 104928"/>
                  <a:gd name="connsiteY8" fmla="*/ 78451 h 117152"/>
                  <a:gd name="connsiteX9" fmla="*/ 62 w 104928"/>
                  <a:gd name="connsiteY9" fmla="*/ 94520 h 117152"/>
                  <a:gd name="connsiteX10" fmla="*/ 22559 w 104928"/>
                  <a:gd name="connsiteY10" fmla="*/ 117016 h 117152"/>
                  <a:gd name="connsiteX11" fmla="*/ 93262 w 104928"/>
                  <a:gd name="connsiteY11" fmla="*/ 91306 h 117152"/>
                  <a:gd name="connsiteX12" fmla="*/ 104510 w 104928"/>
                  <a:gd name="connsiteY12" fmla="*/ 75237 h 117152"/>
                  <a:gd name="connsiteX13" fmla="*/ 98083 w 104928"/>
                  <a:gd name="connsiteY13" fmla="*/ 55954 h 1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928" h="117152">
                    <a:moveTo>
                      <a:pt x="98083" y="55954"/>
                    </a:moveTo>
                    <a:cubicBezTo>
                      <a:pt x="78800" y="35065"/>
                      <a:pt x="57910" y="17389"/>
                      <a:pt x="33807" y="2927"/>
                    </a:cubicBezTo>
                    <a:cubicBezTo>
                      <a:pt x="24166" y="-3501"/>
                      <a:pt x="8097" y="1320"/>
                      <a:pt x="3276" y="10961"/>
                    </a:cubicBezTo>
                    <a:cubicBezTo>
                      <a:pt x="-3152" y="22209"/>
                      <a:pt x="62" y="35065"/>
                      <a:pt x="11310" y="41492"/>
                    </a:cubicBezTo>
                    <a:cubicBezTo>
                      <a:pt x="17738" y="44706"/>
                      <a:pt x="22559" y="49527"/>
                      <a:pt x="28986" y="54347"/>
                    </a:cubicBezTo>
                    <a:cubicBezTo>
                      <a:pt x="33807" y="59168"/>
                      <a:pt x="38628" y="62382"/>
                      <a:pt x="43448" y="67202"/>
                    </a:cubicBezTo>
                    <a:cubicBezTo>
                      <a:pt x="37021" y="68809"/>
                      <a:pt x="32200" y="70416"/>
                      <a:pt x="25772" y="72023"/>
                    </a:cubicBezTo>
                    <a:cubicBezTo>
                      <a:pt x="24166" y="72023"/>
                      <a:pt x="24166" y="72023"/>
                      <a:pt x="22559" y="72023"/>
                    </a:cubicBezTo>
                    <a:cubicBezTo>
                      <a:pt x="16131" y="72023"/>
                      <a:pt x="11310" y="73630"/>
                      <a:pt x="6490" y="78451"/>
                    </a:cubicBezTo>
                    <a:cubicBezTo>
                      <a:pt x="3276" y="81664"/>
                      <a:pt x="62" y="88092"/>
                      <a:pt x="62" y="94520"/>
                    </a:cubicBezTo>
                    <a:cubicBezTo>
                      <a:pt x="62" y="105768"/>
                      <a:pt x="9703" y="118623"/>
                      <a:pt x="22559" y="117016"/>
                    </a:cubicBezTo>
                    <a:cubicBezTo>
                      <a:pt x="48269" y="115409"/>
                      <a:pt x="72372" y="107375"/>
                      <a:pt x="93262" y="91306"/>
                    </a:cubicBezTo>
                    <a:cubicBezTo>
                      <a:pt x="99689" y="86485"/>
                      <a:pt x="102903" y="81664"/>
                      <a:pt x="104510" y="75237"/>
                    </a:cubicBezTo>
                    <a:cubicBezTo>
                      <a:pt x="106117" y="68809"/>
                      <a:pt x="102903" y="60775"/>
                      <a:pt x="98083" y="55954"/>
                    </a:cubicBezTo>
                    <a:close/>
                  </a:path>
                </a:pathLst>
              </a:custGeom>
              <a:solidFill>
                <a:srgbClr val="534741"/>
              </a:solidFill>
              <a:ln w="16064"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A4B68AD5-7BC9-4EB4-B1DB-B0A64EDA2B9B}"/>
                  </a:ext>
                </a:extLst>
              </p:cNvPr>
              <p:cNvSpPr/>
              <p:nvPr/>
            </p:nvSpPr>
            <p:spPr>
              <a:xfrm>
                <a:off x="1140919" y="1069476"/>
                <a:ext cx="114104" cy="129716"/>
              </a:xfrm>
              <a:custGeom>
                <a:avLst/>
                <a:gdLst>
                  <a:gd name="connsiteX0" fmla="*/ 113235 w 114104"/>
                  <a:gd name="connsiteY0" fmla="*/ 101948 h 129716"/>
                  <a:gd name="connsiteX1" fmla="*/ 92345 w 114104"/>
                  <a:gd name="connsiteY1" fmla="*/ 16783 h 129716"/>
                  <a:gd name="connsiteX2" fmla="*/ 65028 w 114104"/>
                  <a:gd name="connsiteY2" fmla="*/ 714 h 129716"/>
                  <a:gd name="connsiteX3" fmla="*/ 48959 w 114104"/>
                  <a:gd name="connsiteY3" fmla="*/ 28031 h 129716"/>
                  <a:gd name="connsiteX4" fmla="*/ 60207 w 114104"/>
                  <a:gd name="connsiteY4" fmla="*/ 76238 h 129716"/>
                  <a:gd name="connsiteX5" fmla="*/ 32890 w 114104"/>
                  <a:gd name="connsiteY5" fmla="*/ 69811 h 129716"/>
                  <a:gd name="connsiteX6" fmla="*/ 7180 w 114104"/>
                  <a:gd name="connsiteY6" fmla="*/ 77845 h 129716"/>
                  <a:gd name="connsiteX7" fmla="*/ 3966 w 114104"/>
                  <a:gd name="connsiteY7" fmla="*/ 108376 h 129716"/>
                  <a:gd name="connsiteX8" fmla="*/ 26463 w 114104"/>
                  <a:gd name="connsiteY8" fmla="*/ 121231 h 129716"/>
                  <a:gd name="connsiteX9" fmla="*/ 37711 w 114104"/>
                  <a:gd name="connsiteY9" fmla="*/ 118017 h 129716"/>
                  <a:gd name="connsiteX10" fmla="*/ 52173 w 114104"/>
                  <a:gd name="connsiteY10" fmla="*/ 121231 h 129716"/>
                  <a:gd name="connsiteX11" fmla="*/ 85918 w 114104"/>
                  <a:gd name="connsiteY11" fmla="*/ 129266 h 129716"/>
                  <a:gd name="connsiteX12" fmla="*/ 113235 w 114104"/>
                  <a:gd name="connsiteY12" fmla="*/ 101948 h 12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104" h="129716">
                    <a:moveTo>
                      <a:pt x="113235" y="101948"/>
                    </a:moveTo>
                    <a:cubicBezTo>
                      <a:pt x="106807" y="73024"/>
                      <a:pt x="98773" y="45707"/>
                      <a:pt x="92345" y="16783"/>
                    </a:cubicBezTo>
                    <a:cubicBezTo>
                      <a:pt x="89131" y="5535"/>
                      <a:pt x="76276" y="-2500"/>
                      <a:pt x="65028" y="714"/>
                    </a:cubicBezTo>
                    <a:cubicBezTo>
                      <a:pt x="53780" y="3928"/>
                      <a:pt x="45745" y="16783"/>
                      <a:pt x="48959" y="28031"/>
                    </a:cubicBezTo>
                    <a:cubicBezTo>
                      <a:pt x="52173" y="44100"/>
                      <a:pt x="56994" y="60169"/>
                      <a:pt x="60207" y="76238"/>
                    </a:cubicBezTo>
                    <a:cubicBezTo>
                      <a:pt x="50566" y="74631"/>
                      <a:pt x="42532" y="71417"/>
                      <a:pt x="32890" y="69811"/>
                    </a:cubicBezTo>
                    <a:cubicBezTo>
                      <a:pt x="23249" y="68204"/>
                      <a:pt x="15214" y="69811"/>
                      <a:pt x="7180" y="77845"/>
                    </a:cubicBezTo>
                    <a:cubicBezTo>
                      <a:pt x="-855" y="85879"/>
                      <a:pt x="-2461" y="98735"/>
                      <a:pt x="3966" y="108376"/>
                    </a:cubicBezTo>
                    <a:cubicBezTo>
                      <a:pt x="8787" y="116410"/>
                      <a:pt x="16821" y="121231"/>
                      <a:pt x="26463" y="121231"/>
                    </a:cubicBezTo>
                    <a:cubicBezTo>
                      <a:pt x="29676" y="121231"/>
                      <a:pt x="34497" y="119624"/>
                      <a:pt x="37711" y="118017"/>
                    </a:cubicBezTo>
                    <a:cubicBezTo>
                      <a:pt x="42532" y="119624"/>
                      <a:pt x="47352" y="119624"/>
                      <a:pt x="52173" y="121231"/>
                    </a:cubicBezTo>
                    <a:cubicBezTo>
                      <a:pt x="63421" y="124445"/>
                      <a:pt x="74669" y="126052"/>
                      <a:pt x="85918" y="129266"/>
                    </a:cubicBezTo>
                    <a:cubicBezTo>
                      <a:pt x="101987" y="132479"/>
                      <a:pt x="118056" y="118017"/>
                      <a:pt x="113235" y="101948"/>
                    </a:cubicBezTo>
                    <a:close/>
                  </a:path>
                </a:pathLst>
              </a:custGeom>
              <a:solidFill>
                <a:srgbClr val="534741"/>
              </a:solidFill>
              <a:ln w="16064"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E725B0E7-351A-4A98-8020-95FC26E68B59}"/>
                  </a:ext>
                </a:extLst>
              </p:cNvPr>
              <p:cNvSpPr/>
              <p:nvPr/>
            </p:nvSpPr>
            <p:spPr>
              <a:xfrm>
                <a:off x="742448" y="1456737"/>
                <a:ext cx="118162" cy="120203"/>
              </a:xfrm>
              <a:custGeom>
                <a:avLst/>
                <a:gdLst>
                  <a:gd name="connsiteX0" fmla="*/ 114803 w 118162"/>
                  <a:gd name="connsiteY0" fmla="*/ 44100 h 120203"/>
                  <a:gd name="connsiteX1" fmla="*/ 101948 w 118162"/>
                  <a:gd name="connsiteY1" fmla="*/ 34459 h 120203"/>
                  <a:gd name="connsiteX2" fmla="*/ 84273 w 118162"/>
                  <a:gd name="connsiteY2" fmla="*/ 36066 h 120203"/>
                  <a:gd name="connsiteX3" fmla="*/ 55348 w 118162"/>
                  <a:gd name="connsiteY3" fmla="*/ 58562 h 120203"/>
                  <a:gd name="connsiteX4" fmla="*/ 44100 w 118162"/>
                  <a:gd name="connsiteY4" fmla="*/ 16783 h 120203"/>
                  <a:gd name="connsiteX5" fmla="*/ 16783 w 118162"/>
                  <a:gd name="connsiteY5" fmla="*/ 714 h 120203"/>
                  <a:gd name="connsiteX6" fmla="*/ 714 w 118162"/>
                  <a:gd name="connsiteY6" fmla="*/ 28031 h 120203"/>
                  <a:gd name="connsiteX7" fmla="*/ 19997 w 118162"/>
                  <a:gd name="connsiteY7" fmla="*/ 103555 h 120203"/>
                  <a:gd name="connsiteX8" fmla="*/ 36066 w 118162"/>
                  <a:gd name="connsiteY8" fmla="*/ 119624 h 120203"/>
                  <a:gd name="connsiteX9" fmla="*/ 58562 w 118162"/>
                  <a:gd name="connsiteY9" fmla="*/ 113197 h 120203"/>
                  <a:gd name="connsiteX10" fmla="*/ 84273 w 118162"/>
                  <a:gd name="connsiteY10" fmla="*/ 90700 h 120203"/>
                  <a:gd name="connsiteX11" fmla="*/ 97128 w 118162"/>
                  <a:gd name="connsiteY11" fmla="*/ 81059 h 120203"/>
                  <a:gd name="connsiteX12" fmla="*/ 103555 w 118162"/>
                  <a:gd name="connsiteY12" fmla="*/ 76238 h 120203"/>
                  <a:gd name="connsiteX13" fmla="*/ 106769 w 118162"/>
                  <a:gd name="connsiteY13" fmla="*/ 73024 h 120203"/>
                  <a:gd name="connsiteX14" fmla="*/ 106769 w 118162"/>
                  <a:gd name="connsiteY14" fmla="*/ 73024 h 120203"/>
                  <a:gd name="connsiteX15" fmla="*/ 116410 w 118162"/>
                  <a:gd name="connsiteY15" fmla="*/ 60169 h 120203"/>
                  <a:gd name="connsiteX16" fmla="*/ 114803 w 118162"/>
                  <a:gd name="connsiteY16" fmla="*/ 44100 h 12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62" h="120203">
                    <a:moveTo>
                      <a:pt x="114803" y="44100"/>
                    </a:moveTo>
                    <a:cubicBezTo>
                      <a:pt x="111590" y="39280"/>
                      <a:pt x="106769" y="34459"/>
                      <a:pt x="101948" y="34459"/>
                    </a:cubicBezTo>
                    <a:cubicBezTo>
                      <a:pt x="97128" y="32852"/>
                      <a:pt x="89093" y="32852"/>
                      <a:pt x="84273" y="36066"/>
                    </a:cubicBezTo>
                    <a:cubicBezTo>
                      <a:pt x="74631" y="44100"/>
                      <a:pt x="64990" y="50528"/>
                      <a:pt x="55348" y="58562"/>
                    </a:cubicBezTo>
                    <a:cubicBezTo>
                      <a:pt x="52135" y="44100"/>
                      <a:pt x="48921" y="31245"/>
                      <a:pt x="44100" y="16783"/>
                    </a:cubicBezTo>
                    <a:cubicBezTo>
                      <a:pt x="40886" y="5535"/>
                      <a:pt x="28031" y="-2500"/>
                      <a:pt x="16783" y="714"/>
                    </a:cubicBezTo>
                    <a:cubicBezTo>
                      <a:pt x="5535" y="3928"/>
                      <a:pt x="-2500" y="16783"/>
                      <a:pt x="714" y="28031"/>
                    </a:cubicBezTo>
                    <a:cubicBezTo>
                      <a:pt x="7142" y="53742"/>
                      <a:pt x="13569" y="77845"/>
                      <a:pt x="19997" y="103555"/>
                    </a:cubicBezTo>
                    <a:cubicBezTo>
                      <a:pt x="21604" y="111590"/>
                      <a:pt x="28031" y="118017"/>
                      <a:pt x="36066" y="119624"/>
                    </a:cubicBezTo>
                    <a:cubicBezTo>
                      <a:pt x="44100" y="121231"/>
                      <a:pt x="52135" y="119624"/>
                      <a:pt x="58562" y="113197"/>
                    </a:cubicBezTo>
                    <a:cubicBezTo>
                      <a:pt x="66597" y="105162"/>
                      <a:pt x="76238" y="98735"/>
                      <a:pt x="84273" y="90700"/>
                    </a:cubicBezTo>
                    <a:cubicBezTo>
                      <a:pt x="89093" y="87486"/>
                      <a:pt x="92307" y="84273"/>
                      <a:pt x="97128" y="81059"/>
                    </a:cubicBezTo>
                    <a:cubicBezTo>
                      <a:pt x="98735" y="79452"/>
                      <a:pt x="101948" y="77845"/>
                      <a:pt x="103555" y="76238"/>
                    </a:cubicBezTo>
                    <a:cubicBezTo>
                      <a:pt x="105162" y="74631"/>
                      <a:pt x="105162" y="74631"/>
                      <a:pt x="106769" y="73024"/>
                    </a:cubicBezTo>
                    <a:cubicBezTo>
                      <a:pt x="108376" y="71417"/>
                      <a:pt x="111590" y="69811"/>
                      <a:pt x="106769" y="73024"/>
                    </a:cubicBezTo>
                    <a:cubicBezTo>
                      <a:pt x="111590" y="69811"/>
                      <a:pt x="114803" y="64990"/>
                      <a:pt x="116410" y="60169"/>
                    </a:cubicBezTo>
                    <a:cubicBezTo>
                      <a:pt x="119624" y="55348"/>
                      <a:pt x="118017" y="48921"/>
                      <a:pt x="114803" y="44100"/>
                    </a:cubicBezTo>
                    <a:close/>
                  </a:path>
                </a:pathLst>
              </a:custGeom>
              <a:solidFill>
                <a:srgbClr val="534741"/>
              </a:solidFill>
              <a:ln w="16064"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19F23206-B6EF-4534-B0EE-0A348F45DBA1}"/>
                  </a:ext>
                </a:extLst>
              </p:cNvPr>
              <p:cNvSpPr/>
              <p:nvPr/>
            </p:nvSpPr>
            <p:spPr>
              <a:xfrm>
                <a:off x="428149" y="1696816"/>
                <a:ext cx="117427" cy="145887"/>
              </a:xfrm>
              <a:custGeom>
                <a:avLst/>
                <a:gdLst>
                  <a:gd name="connsiteX0" fmla="*/ 106117 w 117427"/>
                  <a:gd name="connsiteY0" fmla="*/ 48269 h 145887"/>
                  <a:gd name="connsiteX1" fmla="*/ 33807 w 117427"/>
                  <a:gd name="connsiteY1" fmla="*/ 3276 h 145887"/>
                  <a:gd name="connsiteX2" fmla="*/ 3276 w 117427"/>
                  <a:gd name="connsiteY2" fmla="*/ 11310 h 145887"/>
                  <a:gd name="connsiteX3" fmla="*/ 11310 w 117427"/>
                  <a:gd name="connsiteY3" fmla="*/ 41841 h 145887"/>
                  <a:gd name="connsiteX4" fmla="*/ 64338 w 117427"/>
                  <a:gd name="connsiteY4" fmla="*/ 75586 h 145887"/>
                  <a:gd name="connsiteX5" fmla="*/ 61124 w 117427"/>
                  <a:gd name="connsiteY5" fmla="*/ 78800 h 145887"/>
                  <a:gd name="connsiteX6" fmla="*/ 61124 w 117427"/>
                  <a:gd name="connsiteY6" fmla="*/ 78800 h 145887"/>
                  <a:gd name="connsiteX7" fmla="*/ 57910 w 117427"/>
                  <a:gd name="connsiteY7" fmla="*/ 82014 h 145887"/>
                  <a:gd name="connsiteX8" fmla="*/ 33807 w 117427"/>
                  <a:gd name="connsiteY8" fmla="*/ 107724 h 145887"/>
                  <a:gd name="connsiteX9" fmla="*/ 33807 w 117427"/>
                  <a:gd name="connsiteY9" fmla="*/ 139862 h 145887"/>
                  <a:gd name="connsiteX10" fmla="*/ 65945 w 117427"/>
                  <a:gd name="connsiteY10" fmla="*/ 139862 h 145887"/>
                  <a:gd name="connsiteX11" fmla="*/ 114152 w 117427"/>
                  <a:gd name="connsiteY11" fmla="*/ 78800 h 145887"/>
                  <a:gd name="connsiteX12" fmla="*/ 106117 w 117427"/>
                  <a:gd name="connsiteY12" fmla="*/ 48269 h 14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27" h="145887">
                    <a:moveTo>
                      <a:pt x="106117" y="48269"/>
                    </a:moveTo>
                    <a:cubicBezTo>
                      <a:pt x="82014" y="33807"/>
                      <a:pt x="57910" y="17738"/>
                      <a:pt x="33807" y="3276"/>
                    </a:cubicBezTo>
                    <a:cubicBezTo>
                      <a:pt x="24166" y="-3152"/>
                      <a:pt x="8097" y="62"/>
                      <a:pt x="3276" y="11310"/>
                    </a:cubicBezTo>
                    <a:cubicBezTo>
                      <a:pt x="-3152" y="22559"/>
                      <a:pt x="62" y="35414"/>
                      <a:pt x="11310" y="41841"/>
                    </a:cubicBezTo>
                    <a:cubicBezTo>
                      <a:pt x="28986" y="53090"/>
                      <a:pt x="46662" y="64338"/>
                      <a:pt x="64338" y="75586"/>
                    </a:cubicBezTo>
                    <a:cubicBezTo>
                      <a:pt x="62731" y="77193"/>
                      <a:pt x="62731" y="78800"/>
                      <a:pt x="61124" y="78800"/>
                    </a:cubicBezTo>
                    <a:cubicBezTo>
                      <a:pt x="61124" y="78800"/>
                      <a:pt x="61124" y="78800"/>
                      <a:pt x="61124" y="78800"/>
                    </a:cubicBezTo>
                    <a:cubicBezTo>
                      <a:pt x="59517" y="80407"/>
                      <a:pt x="59517" y="80407"/>
                      <a:pt x="57910" y="82014"/>
                    </a:cubicBezTo>
                    <a:cubicBezTo>
                      <a:pt x="49876" y="91655"/>
                      <a:pt x="41841" y="99690"/>
                      <a:pt x="33807" y="107724"/>
                    </a:cubicBezTo>
                    <a:cubicBezTo>
                      <a:pt x="25772" y="115758"/>
                      <a:pt x="25772" y="131827"/>
                      <a:pt x="33807" y="139862"/>
                    </a:cubicBezTo>
                    <a:cubicBezTo>
                      <a:pt x="43448" y="147896"/>
                      <a:pt x="56303" y="147896"/>
                      <a:pt x="65945" y="139862"/>
                    </a:cubicBezTo>
                    <a:cubicBezTo>
                      <a:pt x="85227" y="122186"/>
                      <a:pt x="101296" y="101296"/>
                      <a:pt x="114152" y="78800"/>
                    </a:cubicBezTo>
                    <a:cubicBezTo>
                      <a:pt x="120579" y="67552"/>
                      <a:pt x="117365" y="54696"/>
                      <a:pt x="106117" y="48269"/>
                    </a:cubicBezTo>
                    <a:close/>
                  </a:path>
                </a:pathLst>
              </a:custGeom>
              <a:solidFill>
                <a:srgbClr val="534741"/>
              </a:solidFill>
              <a:ln w="16064"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981783B9-0B9A-4760-A2E1-8A9FB532D5FE}"/>
                  </a:ext>
                </a:extLst>
              </p:cNvPr>
              <p:cNvSpPr/>
              <p:nvPr/>
            </p:nvSpPr>
            <p:spPr>
              <a:xfrm>
                <a:off x="657283" y="2087354"/>
                <a:ext cx="113862" cy="115696"/>
              </a:xfrm>
              <a:custGeom>
                <a:avLst/>
                <a:gdLst>
                  <a:gd name="connsiteX0" fmla="*/ 111590 w 113862"/>
                  <a:gd name="connsiteY0" fmla="*/ 57848 h 115696"/>
                  <a:gd name="connsiteX1" fmla="*/ 109983 w 113862"/>
                  <a:gd name="connsiteY1" fmla="*/ 38566 h 115696"/>
                  <a:gd name="connsiteX2" fmla="*/ 103555 w 113862"/>
                  <a:gd name="connsiteY2" fmla="*/ 16069 h 115696"/>
                  <a:gd name="connsiteX3" fmla="*/ 76238 w 113862"/>
                  <a:gd name="connsiteY3" fmla="*/ 0 h 115696"/>
                  <a:gd name="connsiteX4" fmla="*/ 53742 w 113862"/>
                  <a:gd name="connsiteY4" fmla="*/ 4821 h 115696"/>
                  <a:gd name="connsiteX5" fmla="*/ 16783 w 113862"/>
                  <a:gd name="connsiteY5" fmla="*/ 16069 h 115696"/>
                  <a:gd name="connsiteX6" fmla="*/ 714 w 113862"/>
                  <a:gd name="connsiteY6" fmla="*/ 43386 h 115696"/>
                  <a:gd name="connsiteX7" fmla="*/ 28031 w 113862"/>
                  <a:gd name="connsiteY7" fmla="*/ 59455 h 115696"/>
                  <a:gd name="connsiteX8" fmla="*/ 53742 w 113862"/>
                  <a:gd name="connsiteY8" fmla="*/ 51421 h 115696"/>
                  <a:gd name="connsiteX9" fmla="*/ 63383 w 113862"/>
                  <a:gd name="connsiteY9" fmla="*/ 48207 h 115696"/>
                  <a:gd name="connsiteX10" fmla="*/ 68204 w 113862"/>
                  <a:gd name="connsiteY10" fmla="*/ 93200 h 115696"/>
                  <a:gd name="connsiteX11" fmla="*/ 74631 w 113862"/>
                  <a:gd name="connsiteY11" fmla="*/ 109269 h 115696"/>
                  <a:gd name="connsiteX12" fmla="*/ 90700 w 113862"/>
                  <a:gd name="connsiteY12" fmla="*/ 115697 h 115696"/>
                  <a:gd name="connsiteX13" fmla="*/ 106769 w 113862"/>
                  <a:gd name="connsiteY13" fmla="*/ 109269 h 115696"/>
                  <a:gd name="connsiteX14" fmla="*/ 113197 w 113862"/>
                  <a:gd name="connsiteY14" fmla="*/ 93200 h 115696"/>
                  <a:gd name="connsiteX15" fmla="*/ 111590 w 113862"/>
                  <a:gd name="connsiteY15" fmla="*/ 57848 h 1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862" h="115696">
                    <a:moveTo>
                      <a:pt x="111590" y="57848"/>
                    </a:moveTo>
                    <a:cubicBezTo>
                      <a:pt x="111590" y="51421"/>
                      <a:pt x="109983" y="44993"/>
                      <a:pt x="109983" y="38566"/>
                    </a:cubicBezTo>
                    <a:cubicBezTo>
                      <a:pt x="108376" y="30531"/>
                      <a:pt x="108376" y="22497"/>
                      <a:pt x="103555" y="16069"/>
                    </a:cubicBezTo>
                    <a:cubicBezTo>
                      <a:pt x="98735" y="6428"/>
                      <a:pt x="87486" y="0"/>
                      <a:pt x="76238" y="0"/>
                    </a:cubicBezTo>
                    <a:cubicBezTo>
                      <a:pt x="68204" y="0"/>
                      <a:pt x="61776" y="3214"/>
                      <a:pt x="53742" y="4821"/>
                    </a:cubicBezTo>
                    <a:cubicBezTo>
                      <a:pt x="40886" y="8034"/>
                      <a:pt x="29638" y="12855"/>
                      <a:pt x="16783" y="16069"/>
                    </a:cubicBezTo>
                    <a:cubicBezTo>
                      <a:pt x="5535" y="19283"/>
                      <a:pt x="-2500" y="32138"/>
                      <a:pt x="714" y="43386"/>
                    </a:cubicBezTo>
                    <a:cubicBezTo>
                      <a:pt x="3928" y="54635"/>
                      <a:pt x="16783" y="62669"/>
                      <a:pt x="28031" y="59455"/>
                    </a:cubicBezTo>
                    <a:cubicBezTo>
                      <a:pt x="36066" y="56241"/>
                      <a:pt x="45707" y="54635"/>
                      <a:pt x="53742" y="51421"/>
                    </a:cubicBezTo>
                    <a:cubicBezTo>
                      <a:pt x="56955" y="49814"/>
                      <a:pt x="60169" y="49814"/>
                      <a:pt x="63383" y="48207"/>
                    </a:cubicBezTo>
                    <a:cubicBezTo>
                      <a:pt x="64990" y="62669"/>
                      <a:pt x="66597" y="78738"/>
                      <a:pt x="68204" y="93200"/>
                    </a:cubicBezTo>
                    <a:cubicBezTo>
                      <a:pt x="68204" y="99628"/>
                      <a:pt x="69811" y="104448"/>
                      <a:pt x="74631" y="109269"/>
                    </a:cubicBezTo>
                    <a:cubicBezTo>
                      <a:pt x="77845" y="112483"/>
                      <a:pt x="84273" y="115697"/>
                      <a:pt x="90700" y="115697"/>
                    </a:cubicBezTo>
                    <a:cubicBezTo>
                      <a:pt x="97128" y="115697"/>
                      <a:pt x="101948" y="114090"/>
                      <a:pt x="106769" y="109269"/>
                    </a:cubicBezTo>
                    <a:cubicBezTo>
                      <a:pt x="109983" y="104448"/>
                      <a:pt x="114804" y="99628"/>
                      <a:pt x="113197" y="93200"/>
                    </a:cubicBezTo>
                    <a:cubicBezTo>
                      <a:pt x="114804" y="81952"/>
                      <a:pt x="113197" y="70703"/>
                      <a:pt x="111590" y="57848"/>
                    </a:cubicBezTo>
                    <a:close/>
                  </a:path>
                </a:pathLst>
              </a:custGeom>
              <a:solidFill>
                <a:srgbClr val="534741"/>
              </a:solidFill>
              <a:ln w="16064"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90BBB319-B802-4953-B731-076D26807A14}"/>
                  </a:ext>
                </a:extLst>
              </p:cNvPr>
              <p:cNvSpPr/>
              <p:nvPr/>
            </p:nvSpPr>
            <p:spPr>
              <a:xfrm>
                <a:off x="2276690" y="2229702"/>
                <a:ext cx="124234" cy="104562"/>
              </a:xfrm>
              <a:custGeom>
                <a:avLst/>
                <a:gdLst>
                  <a:gd name="connsiteX0" fmla="*/ 121572 w 124234"/>
                  <a:gd name="connsiteY0" fmla="*/ 37624 h 104562"/>
                  <a:gd name="connsiteX1" fmla="*/ 108717 w 124234"/>
                  <a:gd name="connsiteY1" fmla="*/ 27983 h 104562"/>
                  <a:gd name="connsiteX2" fmla="*/ 42835 w 124234"/>
                  <a:gd name="connsiteY2" fmla="*/ 666 h 104562"/>
                  <a:gd name="connsiteX3" fmla="*/ 25159 w 124234"/>
                  <a:gd name="connsiteY3" fmla="*/ 2272 h 104562"/>
                  <a:gd name="connsiteX4" fmla="*/ 15518 w 124234"/>
                  <a:gd name="connsiteY4" fmla="*/ 15128 h 104562"/>
                  <a:gd name="connsiteX5" fmla="*/ 1055 w 124234"/>
                  <a:gd name="connsiteY5" fmla="*/ 76190 h 104562"/>
                  <a:gd name="connsiteX6" fmla="*/ 2662 w 124234"/>
                  <a:gd name="connsiteY6" fmla="*/ 93865 h 104562"/>
                  <a:gd name="connsiteX7" fmla="*/ 15518 w 124234"/>
                  <a:gd name="connsiteY7" fmla="*/ 103507 h 104562"/>
                  <a:gd name="connsiteX8" fmla="*/ 33193 w 124234"/>
                  <a:gd name="connsiteY8" fmla="*/ 101900 h 104562"/>
                  <a:gd name="connsiteX9" fmla="*/ 42835 w 124234"/>
                  <a:gd name="connsiteY9" fmla="*/ 89045 h 104562"/>
                  <a:gd name="connsiteX10" fmla="*/ 50869 w 124234"/>
                  <a:gd name="connsiteY10" fmla="*/ 52086 h 104562"/>
                  <a:gd name="connsiteX11" fmla="*/ 95862 w 124234"/>
                  <a:gd name="connsiteY11" fmla="*/ 71369 h 104562"/>
                  <a:gd name="connsiteX12" fmla="*/ 113538 w 124234"/>
                  <a:gd name="connsiteY12" fmla="*/ 69762 h 104562"/>
                  <a:gd name="connsiteX13" fmla="*/ 123179 w 124234"/>
                  <a:gd name="connsiteY13" fmla="*/ 56907 h 104562"/>
                  <a:gd name="connsiteX14" fmla="*/ 121572 w 124234"/>
                  <a:gd name="connsiteY14" fmla="*/ 37624 h 10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234" h="104562">
                    <a:moveTo>
                      <a:pt x="121572" y="37624"/>
                    </a:moveTo>
                    <a:cubicBezTo>
                      <a:pt x="118359" y="32804"/>
                      <a:pt x="113538" y="29590"/>
                      <a:pt x="108717" y="27983"/>
                    </a:cubicBezTo>
                    <a:cubicBezTo>
                      <a:pt x="86221" y="18341"/>
                      <a:pt x="63724" y="10307"/>
                      <a:pt x="42835" y="666"/>
                    </a:cubicBezTo>
                    <a:cubicBezTo>
                      <a:pt x="38014" y="-941"/>
                      <a:pt x="29980" y="666"/>
                      <a:pt x="25159" y="2272"/>
                    </a:cubicBezTo>
                    <a:cubicBezTo>
                      <a:pt x="20338" y="5486"/>
                      <a:pt x="17124" y="10307"/>
                      <a:pt x="15518" y="15128"/>
                    </a:cubicBezTo>
                    <a:cubicBezTo>
                      <a:pt x="9090" y="34410"/>
                      <a:pt x="4269" y="55300"/>
                      <a:pt x="1055" y="76190"/>
                    </a:cubicBezTo>
                    <a:cubicBezTo>
                      <a:pt x="-551" y="82617"/>
                      <a:pt x="-551" y="87438"/>
                      <a:pt x="2662" y="93865"/>
                    </a:cubicBezTo>
                    <a:cubicBezTo>
                      <a:pt x="5876" y="98686"/>
                      <a:pt x="10697" y="103507"/>
                      <a:pt x="15518" y="103507"/>
                    </a:cubicBezTo>
                    <a:cubicBezTo>
                      <a:pt x="21945" y="105114"/>
                      <a:pt x="28373" y="105114"/>
                      <a:pt x="33193" y="101900"/>
                    </a:cubicBezTo>
                    <a:cubicBezTo>
                      <a:pt x="38014" y="98686"/>
                      <a:pt x="42835" y="93865"/>
                      <a:pt x="42835" y="89045"/>
                    </a:cubicBezTo>
                    <a:cubicBezTo>
                      <a:pt x="44442" y="76190"/>
                      <a:pt x="47656" y="64941"/>
                      <a:pt x="50869" y="52086"/>
                    </a:cubicBezTo>
                    <a:cubicBezTo>
                      <a:pt x="65331" y="58514"/>
                      <a:pt x="81400" y="64941"/>
                      <a:pt x="95862" y="71369"/>
                    </a:cubicBezTo>
                    <a:cubicBezTo>
                      <a:pt x="100683" y="72976"/>
                      <a:pt x="108717" y="71369"/>
                      <a:pt x="113538" y="69762"/>
                    </a:cubicBezTo>
                    <a:cubicBezTo>
                      <a:pt x="118359" y="66548"/>
                      <a:pt x="123179" y="61728"/>
                      <a:pt x="123179" y="56907"/>
                    </a:cubicBezTo>
                    <a:cubicBezTo>
                      <a:pt x="124786" y="48872"/>
                      <a:pt x="124786" y="42445"/>
                      <a:pt x="121572" y="37624"/>
                    </a:cubicBezTo>
                    <a:close/>
                  </a:path>
                </a:pathLst>
              </a:custGeom>
              <a:solidFill>
                <a:srgbClr val="534741"/>
              </a:solidFill>
              <a:ln w="16064"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CA98FCE3-271F-4677-8B2A-DD57E6D25AA3}"/>
                  </a:ext>
                </a:extLst>
              </p:cNvPr>
              <p:cNvSpPr/>
              <p:nvPr/>
            </p:nvSpPr>
            <p:spPr>
              <a:xfrm>
                <a:off x="2557345" y="1845264"/>
                <a:ext cx="110875" cy="118358"/>
              </a:xfrm>
              <a:custGeom>
                <a:avLst/>
                <a:gdLst>
                  <a:gd name="connsiteX0" fmla="*/ 86772 w 110875"/>
                  <a:gd name="connsiteY0" fmla="*/ 71759 h 118358"/>
                  <a:gd name="connsiteX1" fmla="*/ 69096 w 110875"/>
                  <a:gd name="connsiteY1" fmla="*/ 71759 h 118358"/>
                  <a:gd name="connsiteX2" fmla="*/ 49814 w 110875"/>
                  <a:gd name="connsiteY2" fmla="*/ 66938 h 118358"/>
                  <a:gd name="connsiteX3" fmla="*/ 65882 w 110875"/>
                  <a:gd name="connsiteY3" fmla="*/ 28373 h 118358"/>
                  <a:gd name="connsiteX4" fmla="*/ 64276 w 110875"/>
                  <a:gd name="connsiteY4" fmla="*/ 10697 h 118358"/>
                  <a:gd name="connsiteX5" fmla="*/ 51421 w 110875"/>
                  <a:gd name="connsiteY5" fmla="*/ 1055 h 118358"/>
                  <a:gd name="connsiteX6" fmla="*/ 33745 w 110875"/>
                  <a:gd name="connsiteY6" fmla="*/ 2662 h 118358"/>
                  <a:gd name="connsiteX7" fmla="*/ 24103 w 110875"/>
                  <a:gd name="connsiteY7" fmla="*/ 15518 h 118358"/>
                  <a:gd name="connsiteX8" fmla="*/ 1607 w 110875"/>
                  <a:gd name="connsiteY8" fmla="*/ 73366 h 118358"/>
                  <a:gd name="connsiteX9" fmla="*/ 0 w 110875"/>
                  <a:gd name="connsiteY9" fmla="*/ 79793 h 118358"/>
                  <a:gd name="connsiteX10" fmla="*/ 1607 w 110875"/>
                  <a:gd name="connsiteY10" fmla="*/ 87828 h 118358"/>
                  <a:gd name="connsiteX11" fmla="*/ 11248 w 110875"/>
                  <a:gd name="connsiteY11" fmla="*/ 99076 h 118358"/>
                  <a:gd name="connsiteX12" fmla="*/ 88379 w 110875"/>
                  <a:gd name="connsiteY12" fmla="*/ 118359 h 118358"/>
                  <a:gd name="connsiteX13" fmla="*/ 110876 w 110875"/>
                  <a:gd name="connsiteY13" fmla="*/ 95862 h 118358"/>
                  <a:gd name="connsiteX14" fmla="*/ 86772 w 110875"/>
                  <a:gd name="connsiteY14" fmla="*/ 71759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18358">
                    <a:moveTo>
                      <a:pt x="86772" y="71759"/>
                    </a:moveTo>
                    <a:cubicBezTo>
                      <a:pt x="80345" y="71759"/>
                      <a:pt x="75524" y="71759"/>
                      <a:pt x="69096" y="71759"/>
                    </a:cubicBezTo>
                    <a:cubicBezTo>
                      <a:pt x="62669" y="70152"/>
                      <a:pt x="56241" y="68545"/>
                      <a:pt x="49814" y="66938"/>
                    </a:cubicBezTo>
                    <a:cubicBezTo>
                      <a:pt x="54634" y="54083"/>
                      <a:pt x="59455" y="41228"/>
                      <a:pt x="65882" y="28373"/>
                    </a:cubicBezTo>
                    <a:cubicBezTo>
                      <a:pt x="67489" y="23552"/>
                      <a:pt x="65882" y="15518"/>
                      <a:pt x="64276" y="10697"/>
                    </a:cubicBezTo>
                    <a:cubicBezTo>
                      <a:pt x="61062" y="5876"/>
                      <a:pt x="56241" y="1055"/>
                      <a:pt x="51421" y="1055"/>
                    </a:cubicBezTo>
                    <a:cubicBezTo>
                      <a:pt x="44993" y="-551"/>
                      <a:pt x="38565" y="-551"/>
                      <a:pt x="33745" y="2662"/>
                    </a:cubicBezTo>
                    <a:cubicBezTo>
                      <a:pt x="28924" y="5876"/>
                      <a:pt x="25710" y="10697"/>
                      <a:pt x="24103" y="15518"/>
                    </a:cubicBezTo>
                    <a:cubicBezTo>
                      <a:pt x="16069" y="34800"/>
                      <a:pt x="9641" y="54083"/>
                      <a:pt x="1607" y="73366"/>
                    </a:cubicBezTo>
                    <a:cubicBezTo>
                      <a:pt x="1607" y="74973"/>
                      <a:pt x="1607" y="76579"/>
                      <a:pt x="0" y="79793"/>
                    </a:cubicBezTo>
                    <a:cubicBezTo>
                      <a:pt x="0" y="83007"/>
                      <a:pt x="0" y="86221"/>
                      <a:pt x="1607" y="87828"/>
                    </a:cubicBezTo>
                    <a:cubicBezTo>
                      <a:pt x="3214" y="92648"/>
                      <a:pt x="6427" y="95862"/>
                      <a:pt x="11248" y="99076"/>
                    </a:cubicBezTo>
                    <a:cubicBezTo>
                      <a:pt x="35352" y="111931"/>
                      <a:pt x="61062" y="118359"/>
                      <a:pt x="88379" y="118359"/>
                    </a:cubicBezTo>
                    <a:cubicBezTo>
                      <a:pt x="99627" y="118359"/>
                      <a:pt x="110876" y="108717"/>
                      <a:pt x="110876" y="95862"/>
                    </a:cubicBezTo>
                    <a:cubicBezTo>
                      <a:pt x="109269" y="81400"/>
                      <a:pt x="99627" y="71759"/>
                      <a:pt x="86772" y="71759"/>
                    </a:cubicBezTo>
                    <a:close/>
                  </a:path>
                </a:pathLst>
              </a:custGeom>
              <a:solidFill>
                <a:srgbClr val="534741"/>
              </a:solidFill>
              <a:ln w="16064"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14782E43-2D7E-47C2-A090-A0D61CF8EA3E}"/>
                  </a:ext>
                </a:extLst>
              </p:cNvPr>
              <p:cNvSpPr/>
              <p:nvPr/>
            </p:nvSpPr>
            <p:spPr>
              <a:xfrm>
                <a:off x="2300027" y="1697530"/>
                <a:ext cx="136148" cy="111230"/>
              </a:xfrm>
              <a:custGeom>
                <a:avLst/>
                <a:gdLst>
                  <a:gd name="connsiteX0" fmla="*/ 125552 w 136148"/>
                  <a:gd name="connsiteY0" fmla="*/ 2562 h 111230"/>
                  <a:gd name="connsiteX1" fmla="*/ 95021 w 136148"/>
                  <a:gd name="connsiteY1" fmla="*/ 10597 h 111230"/>
                  <a:gd name="connsiteX2" fmla="*/ 69311 w 136148"/>
                  <a:gd name="connsiteY2" fmla="*/ 60410 h 111230"/>
                  <a:gd name="connsiteX3" fmla="*/ 61276 w 136148"/>
                  <a:gd name="connsiteY3" fmla="*/ 55590 h 111230"/>
                  <a:gd name="connsiteX4" fmla="*/ 48421 w 136148"/>
                  <a:gd name="connsiteY4" fmla="*/ 47555 h 111230"/>
                  <a:gd name="connsiteX5" fmla="*/ 41994 w 136148"/>
                  <a:gd name="connsiteY5" fmla="*/ 42735 h 111230"/>
                  <a:gd name="connsiteX6" fmla="*/ 41994 w 136148"/>
                  <a:gd name="connsiteY6" fmla="*/ 42735 h 111230"/>
                  <a:gd name="connsiteX7" fmla="*/ 38780 w 136148"/>
                  <a:gd name="connsiteY7" fmla="*/ 39521 h 111230"/>
                  <a:gd name="connsiteX8" fmla="*/ 22711 w 136148"/>
                  <a:gd name="connsiteY8" fmla="*/ 33093 h 111230"/>
                  <a:gd name="connsiteX9" fmla="*/ 6642 w 136148"/>
                  <a:gd name="connsiteY9" fmla="*/ 39521 h 111230"/>
                  <a:gd name="connsiteX10" fmla="*/ 6642 w 136148"/>
                  <a:gd name="connsiteY10" fmla="*/ 71659 h 111230"/>
                  <a:gd name="connsiteX11" fmla="*/ 74132 w 136148"/>
                  <a:gd name="connsiteY11" fmla="*/ 110224 h 111230"/>
                  <a:gd name="connsiteX12" fmla="*/ 99842 w 136148"/>
                  <a:gd name="connsiteY12" fmla="*/ 100583 h 111230"/>
                  <a:gd name="connsiteX13" fmla="*/ 133587 w 136148"/>
                  <a:gd name="connsiteY13" fmla="*/ 33093 h 111230"/>
                  <a:gd name="connsiteX14" fmla="*/ 125552 w 136148"/>
                  <a:gd name="connsiteY14" fmla="*/ 2562 h 11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148" h="111230">
                    <a:moveTo>
                      <a:pt x="125552" y="2562"/>
                    </a:moveTo>
                    <a:cubicBezTo>
                      <a:pt x="115911" y="-2258"/>
                      <a:pt x="99842" y="-652"/>
                      <a:pt x="95021" y="10597"/>
                    </a:cubicBezTo>
                    <a:cubicBezTo>
                      <a:pt x="86987" y="26666"/>
                      <a:pt x="78952" y="42735"/>
                      <a:pt x="69311" y="60410"/>
                    </a:cubicBezTo>
                    <a:cubicBezTo>
                      <a:pt x="66097" y="58804"/>
                      <a:pt x="62883" y="57197"/>
                      <a:pt x="61276" y="55590"/>
                    </a:cubicBezTo>
                    <a:cubicBezTo>
                      <a:pt x="56456" y="52376"/>
                      <a:pt x="53242" y="50769"/>
                      <a:pt x="48421" y="47555"/>
                    </a:cubicBezTo>
                    <a:cubicBezTo>
                      <a:pt x="46814" y="45948"/>
                      <a:pt x="43601" y="44342"/>
                      <a:pt x="41994" y="42735"/>
                    </a:cubicBezTo>
                    <a:cubicBezTo>
                      <a:pt x="41994" y="42735"/>
                      <a:pt x="41994" y="42735"/>
                      <a:pt x="41994" y="42735"/>
                    </a:cubicBezTo>
                    <a:cubicBezTo>
                      <a:pt x="40387" y="42735"/>
                      <a:pt x="40387" y="41128"/>
                      <a:pt x="38780" y="39521"/>
                    </a:cubicBezTo>
                    <a:cubicBezTo>
                      <a:pt x="33959" y="36307"/>
                      <a:pt x="29139" y="33093"/>
                      <a:pt x="22711" y="33093"/>
                    </a:cubicBezTo>
                    <a:cubicBezTo>
                      <a:pt x="17890" y="33093"/>
                      <a:pt x="9856" y="36307"/>
                      <a:pt x="6642" y="39521"/>
                    </a:cubicBezTo>
                    <a:cubicBezTo>
                      <a:pt x="-1392" y="47555"/>
                      <a:pt x="-2999" y="63624"/>
                      <a:pt x="6642" y="71659"/>
                    </a:cubicBezTo>
                    <a:cubicBezTo>
                      <a:pt x="27532" y="87728"/>
                      <a:pt x="50028" y="100583"/>
                      <a:pt x="74132" y="110224"/>
                    </a:cubicBezTo>
                    <a:cubicBezTo>
                      <a:pt x="83773" y="113438"/>
                      <a:pt x="95021" y="108617"/>
                      <a:pt x="99842" y="100583"/>
                    </a:cubicBezTo>
                    <a:cubicBezTo>
                      <a:pt x="111090" y="78086"/>
                      <a:pt x="122338" y="55590"/>
                      <a:pt x="133587" y="33093"/>
                    </a:cubicBezTo>
                    <a:cubicBezTo>
                      <a:pt x="138407" y="21845"/>
                      <a:pt x="136801" y="7383"/>
                      <a:pt x="125552" y="2562"/>
                    </a:cubicBezTo>
                    <a:close/>
                  </a:path>
                </a:pathLst>
              </a:custGeom>
              <a:solidFill>
                <a:srgbClr val="534741"/>
              </a:solidFill>
              <a:ln w="16064"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5719DDF1-96CA-450D-A4B3-14E7125EA57D}"/>
                  </a:ext>
                </a:extLst>
              </p:cNvPr>
              <p:cNvSpPr/>
              <p:nvPr/>
            </p:nvSpPr>
            <p:spPr>
              <a:xfrm>
                <a:off x="2089968" y="1622747"/>
                <a:ext cx="101004" cy="122483"/>
              </a:xfrm>
              <a:custGeom>
                <a:avLst/>
                <a:gdLst>
                  <a:gd name="connsiteX0" fmla="*/ 94577 w 101004"/>
                  <a:gd name="connsiteY0" fmla="*/ 38780 h 122483"/>
                  <a:gd name="connsiteX1" fmla="*/ 101005 w 101004"/>
                  <a:gd name="connsiteY1" fmla="*/ 22711 h 122483"/>
                  <a:gd name="connsiteX2" fmla="*/ 94577 w 101004"/>
                  <a:gd name="connsiteY2" fmla="*/ 6642 h 122483"/>
                  <a:gd name="connsiteX3" fmla="*/ 62439 w 101004"/>
                  <a:gd name="connsiteY3" fmla="*/ 6642 h 122483"/>
                  <a:gd name="connsiteX4" fmla="*/ 36729 w 101004"/>
                  <a:gd name="connsiteY4" fmla="*/ 32352 h 122483"/>
                  <a:gd name="connsiteX5" fmla="*/ 30301 w 101004"/>
                  <a:gd name="connsiteY5" fmla="*/ 37173 h 122483"/>
                  <a:gd name="connsiteX6" fmla="*/ 30301 w 101004"/>
                  <a:gd name="connsiteY6" fmla="*/ 37173 h 122483"/>
                  <a:gd name="connsiteX7" fmla="*/ 27088 w 101004"/>
                  <a:gd name="connsiteY7" fmla="*/ 38780 h 122483"/>
                  <a:gd name="connsiteX8" fmla="*/ 11019 w 101004"/>
                  <a:gd name="connsiteY8" fmla="*/ 48421 h 122483"/>
                  <a:gd name="connsiteX9" fmla="*/ 6198 w 101004"/>
                  <a:gd name="connsiteY9" fmla="*/ 83773 h 122483"/>
                  <a:gd name="connsiteX10" fmla="*/ 56012 w 101004"/>
                  <a:gd name="connsiteY10" fmla="*/ 119125 h 122483"/>
                  <a:gd name="connsiteX11" fmla="*/ 73687 w 101004"/>
                  <a:gd name="connsiteY11" fmla="*/ 120731 h 122483"/>
                  <a:gd name="connsiteX12" fmla="*/ 86543 w 101004"/>
                  <a:gd name="connsiteY12" fmla="*/ 111090 h 122483"/>
                  <a:gd name="connsiteX13" fmla="*/ 88150 w 101004"/>
                  <a:gd name="connsiteY13" fmla="*/ 93414 h 122483"/>
                  <a:gd name="connsiteX14" fmla="*/ 78508 w 101004"/>
                  <a:gd name="connsiteY14" fmla="*/ 80559 h 122483"/>
                  <a:gd name="connsiteX15" fmla="*/ 59225 w 101004"/>
                  <a:gd name="connsiteY15" fmla="*/ 70918 h 122483"/>
                  <a:gd name="connsiteX16" fmla="*/ 94577 w 101004"/>
                  <a:gd name="connsiteY16" fmla="*/ 38780 h 12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004" h="122483">
                    <a:moveTo>
                      <a:pt x="94577" y="38780"/>
                    </a:moveTo>
                    <a:cubicBezTo>
                      <a:pt x="97791" y="33959"/>
                      <a:pt x="101005" y="29139"/>
                      <a:pt x="101005" y="22711"/>
                    </a:cubicBezTo>
                    <a:cubicBezTo>
                      <a:pt x="101005" y="17890"/>
                      <a:pt x="97791" y="9856"/>
                      <a:pt x="94577" y="6642"/>
                    </a:cubicBezTo>
                    <a:cubicBezTo>
                      <a:pt x="86543" y="-1392"/>
                      <a:pt x="70474" y="-2999"/>
                      <a:pt x="62439" y="6642"/>
                    </a:cubicBezTo>
                    <a:cubicBezTo>
                      <a:pt x="54405" y="16283"/>
                      <a:pt x="46370" y="24318"/>
                      <a:pt x="36729" y="32352"/>
                    </a:cubicBezTo>
                    <a:cubicBezTo>
                      <a:pt x="35122" y="33959"/>
                      <a:pt x="31908" y="35566"/>
                      <a:pt x="30301" y="37173"/>
                    </a:cubicBezTo>
                    <a:cubicBezTo>
                      <a:pt x="35122" y="32352"/>
                      <a:pt x="30301" y="37173"/>
                      <a:pt x="30301" y="37173"/>
                    </a:cubicBezTo>
                    <a:cubicBezTo>
                      <a:pt x="28695" y="37173"/>
                      <a:pt x="28695" y="38780"/>
                      <a:pt x="27088" y="38780"/>
                    </a:cubicBezTo>
                    <a:cubicBezTo>
                      <a:pt x="22267" y="41994"/>
                      <a:pt x="17446" y="45208"/>
                      <a:pt x="11019" y="48421"/>
                    </a:cubicBezTo>
                    <a:cubicBezTo>
                      <a:pt x="-1836" y="54849"/>
                      <a:pt x="-3443" y="74132"/>
                      <a:pt x="6198" y="83773"/>
                    </a:cubicBezTo>
                    <a:cubicBezTo>
                      <a:pt x="20660" y="98235"/>
                      <a:pt x="38336" y="111090"/>
                      <a:pt x="56012" y="119125"/>
                    </a:cubicBezTo>
                    <a:cubicBezTo>
                      <a:pt x="62439" y="122338"/>
                      <a:pt x="67260" y="123945"/>
                      <a:pt x="73687" y="120731"/>
                    </a:cubicBezTo>
                    <a:cubicBezTo>
                      <a:pt x="78508" y="119125"/>
                      <a:pt x="84936" y="115911"/>
                      <a:pt x="86543" y="111090"/>
                    </a:cubicBezTo>
                    <a:cubicBezTo>
                      <a:pt x="89756" y="106269"/>
                      <a:pt x="91363" y="99842"/>
                      <a:pt x="88150" y="93414"/>
                    </a:cubicBezTo>
                    <a:cubicBezTo>
                      <a:pt x="86543" y="88594"/>
                      <a:pt x="83329" y="82166"/>
                      <a:pt x="78508" y="80559"/>
                    </a:cubicBezTo>
                    <a:cubicBezTo>
                      <a:pt x="72081" y="77345"/>
                      <a:pt x="65653" y="74132"/>
                      <a:pt x="59225" y="70918"/>
                    </a:cubicBezTo>
                    <a:cubicBezTo>
                      <a:pt x="73687" y="61276"/>
                      <a:pt x="84936" y="50028"/>
                      <a:pt x="94577" y="38780"/>
                    </a:cubicBezTo>
                    <a:close/>
                  </a:path>
                </a:pathLst>
              </a:custGeom>
              <a:solidFill>
                <a:srgbClr val="534741"/>
              </a:solidFill>
              <a:ln w="16064"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ADB479B4-D010-4451-B8D8-41EC7E0AFF9C}"/>
                  </a:ext>
                </a:extLst>
              </p:cNvPr>
              <p:cNvSpPr/>
              <p:nvPr/>
            </p:nvSpPr>
            <p:spPr>
              <a:xfrm>
                <a:off x="1503008" y="909287"/>
                <a:ext cx="145677" cy="117517"/>
              </a:xfrm>
              <a:custGeom>
                <a:avLst/>
                <a:gdLst>
                  <a:gd name="connsiteX0" fmla="*/ 135194 w 145677"/>
                  <a:gd name="connsiteY0" fmla="*/ 9856 h 117517"/>
                  <a:gd name="connsiteX1" fmla="*/ 104663 w 145677"/>
                  <a:gd name="connsiteY1" fmla="*/ 17890 h 117517"/>
                  <a:gd name="connsiteX2" fmla="*/ 75738 w 145677"/>
                  <a:gd name="connsiteY2" fmla="*/ 56456 h 117517"/>
                  <a:gd name="connsiteX3" fmla="*/ 38780 w 145677"/>
                  <a:gd name="connsiteY3" fmla="*/ 6642 h 117517"/>
                  <a:gd name="connsiteX4" fmla="*/ 6642 w 145677"/>
                  <a:gd name="connsiteY4" fmla="*/ 6642 h 117517"/>
                  <a:gd name="connsiteX5" fmla="*/ 6642 w 145677"/>
                  <a:gd name="connsiteY5" fmla="*/ 38780 h 117517"/>
                  <a:gd name="connsiteX6" fmla="*/ 13070 w 145677"/>
                  <a:gd name="connsiteY6" fmla="*/ 46814 h 117517"/>
                  <a:gd name="connsiteX7" fmla="*/ 16283 w 145677"/>
                  <a:gd name="connsiteY7" fmla="*/ 51635 h 117517"/>
                  <a:gd name="connsiteX8" fmla="*/ 16283 w 145677"/>
                  <a:gd name="connsiteY8" fmla="*/ 51635 h 117517"/>
                  <a:gd name="connsiteX9" fmla="*/ 16283 w 145677"/>
                  <a:gd name="connsiteY9" fmla="*/ 51635 h 117517"/>
                  <a:gd name="connsiteX10" fmla="*/ 29139 w 145677"/>
                  <a:gd name="connsiteY10" fmla="*/ 69311 h 117517"/>
                  <a:gd name="connsiteX11" fmla="*/ 53242 w 145677"/>
                  <a:gd name="connsiteY11" fmla="*/ 106269 h 117517"/>
                  <a:gd name="connsiteX12" fmla="*/ 72525 w 145677"/>
                  <a:gd name="connsiteY12" fmla="*/ 117518 h 117517"/>
                  <a:gd name="connsiteX13" fmla="*/ 91807 w 145677"/>
                  <a:gd name="connsiteY13" fmla="*/ 106269 h 117517"/>
                  <a:gd name="connsiteX14" fmla="*/ 141621 w 145677"/>
                  <a:gd name="connsiteY14" fmla="*/ 38780 h 117517"/>
                  <a:gd name="connsiteX15" fmla="*/ 135194 w 145677"/>
                  <a:gd name="connsiteY15" fmla="*/ 9856 h 11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77" h="117517">
                    <a:moveTo>
                      <a:pt x="135194" y="9856"/>
                    </a:moveTo>
                    <a:cubicBezTo>
                      <a:pt x="123945" y="3428"/>
                      <a:pt x="111090" y="8249"/>
                      <a:pt x="104663" y="17890"/>
                    </a:cubicBezTo>
                    <a:cubicBezTo>
                      <a:pt x="95021" y="30745"/>
                      <a:pt x="85380" y="43601"/>
                      <a:pt x="75738" y="56456"/>
                    </a:cubicBezTo>
                    <a:cubicBezTo>
                      <a:pt x="64490" y="38780"/>
                      <a:pt x="51635" y="22711"/>
                      <a:pt x="38780" y="6642"/>
                    </a:cubicBezTo>
                    <a:cubicBezTo>
                      <a:pt x="30745" y="-2999"/>
                      <a:pt x="14677" y="-1392"/>
                      <a:pt x="6642" y="6642"/>
                    </a:cubicBezTo>
                    <a:cubicBezTo>
                      <a:pt x="-2999" y="16283"/>
                      <a:pt x="-1392" y="29139"/>
                      <a:pt x="6642" y="38780"/>
                    </a:cubicBezTo>
                    <a:cubicBezTo>
                      <a:pt x="8249" y="41994"/>
                      <a:pt x="11463" y="45208"/>
                      <a:pt x="13070" y="46814"/>
                    </a:cubicBezTo>
                    <a:cubicBezTo>
                      <a:pt x="14677" y="48421"/>
                      <a:pt x="14677" y="50028"/>
                      <a:pt x="16283" y="51635"/>
                    </a:cubicBezTo>
                    <a:cubicBezTo>
                      <a:pt x="16283" y="51635"/>
                      <a:pt x="16283" y="51635"/>
                      <a:pt x="16283" y="51635"/>
                    </a:cubicBezTo>
                    <a:cubicBezTo>
                      <a:pt x="16283" y="51635"/>
                      <a:pt x="16283" y="51635"/>
                      <a:pt x="16283" y="51635"/>
                    </a:cubicBezTo>
                    <a:cubicBezTo>
                      <a:pt x="21104" y="58063"/>
                      <a:pt x="24318" y="62883"/>
                      <a:pt x="29139" y="69311"/>
                    </a:cubicBezTo>
                    <a:cubicBezTo>
                      <a:pt x="37173" y="80559"/>
                      <a:pt x="45208" y="93414"/>
                      <a:pt x="53242" y="106269"/>
                    </a:cubicBezTo>
                    <a:cubicBezTo>
                      <a:pt x="56456" y="112697"/>
                      <a:pt x="64490" y="117518"/>
                      <a:pt x="72525" y="117518"/>
                    </a:cubicBezTo>
                    <a:cubicBezTo>
                      <a:pt x="80559" y="117518"/>
                      <a:pt x="86987" y="112697"/>
                      <a:pt x="91807" y="106269"/>
                    </a:cubicBezTo>
                    <a:cubicBezTo>
                      <a:pt x="107876" y="83773"/>
                      <a:pt x="123945" y="61276"/>
                      <a:pt x="141621" y="38780"/>
                    </a:cubicBezTo>
                    <a:cubicBezTo>
                      <a:pt x="149656" y="30745"/>
                      <a:pt x="144835" y="14677"/>
                      <a:pt x="135194" y="9856"/>
                    </a:cubicBezTo>
                    <a:close/>
                  </a:path>
                </a:pathLst>
              </a:custGeom>
              <a:solidFill>
                <a:srgbClr val="534741"/>
              </a:solidFill>
              <a:ln w="16064" cap="flat">
                <a:noFill/>
                <a:prstDash val="solid"/>
                <a:miter/>
              </a:ln>
            </p:spPr>
            <p:txBody>
              <a:bodyPr rtlCol="0" anchor="ctr"/>
              <a:lstStyle/>
              <a:p>
                <a:endParaRPr lang="en-US"/>
              </a:p>
            </p:txBody>
          </p:sp>
          <p:grpSp>
            <p:nvGrpSpPr>
              <p:cNvPr id="61" name="กราฟิก 5">
                <a:extLst>
                  <a:ext uri="{FF2B5EF4-FFF2-40B4-BE49-F238E27FC236}">
                    <a16:creationId xmlns:a16="http://schemas.microsoft.com/office/drawing/2014/main" xmlns="" id="{470B6DE0-F5BD-4046-B21F-10CED58C4677}"/>
                  </a:ext>
                </a:extLst>
              </p:cNvPr>
              <p:cNvGrpSpPr/>
              <p:nvPr/>
            </p:nvGrpSpPr>
            <p:grpSpPr>
              <a:xfrm>
                <a:off x="1733008" y="1634210"/>
                <a:ext cx="230213" cy="220144"/>
                <a:chOff x="1733008" y="1634210"/>
                <a:chExt cx="230213" cy="220144"/>
              </a:xfrm>
              <a:solidFill>
                <a:schemeClr val="accent1"/>
              </a:solidFill>
            </p:grpSpPr>
            <p:sp>
              <p:nvSpPr>
                <p:cNvPr id="62" name="รูปแบบอิสระ: รูปร่าง 61">
                  <a:extLst>
                    <a:ext uri="{FF2B5EF4-FFF2-40B4-BE49-F238E27FC236}">
                      <a16:creationId xmlns:a16="http://schemas.microsoft.com/office/drawing/2014/main" xmlns="" id="{2FB44A56-9751-407E-809A-EBC5278989A3}"/>
                    </a:ext>
                  </a:extLst>
                </p:cNvPr>
                <p:cNvSpPr/>
                <p:nvPr/>
              </p:nvSpPr>
              <p:spPr>
                <a:xfrm>
                  <a:off x="1733008" y="1651886"/>
                  <a:ext cx="179972" cy="202468"/>
                </a:xfrm>
                <a:custGeom>
                  <a:avLst/>
                  <a:gdLst>
                    <a:gd name="connsiteX0" fmla="*/ 179972 w 179972"/>
                    <a:gd name="connsiteY0" fmla="*/ 101234 h 202468"/>
                    <a:gd name="connsiteX1" fmla="*/ 89986 w 179972"/>
                    <a:gd name="connsiteY1" fmla="*/ 202469 h 202468"/>
                    <a:gd name="connsiteX2" fmla="*/ 0 w 179972"/>
                    <a:gd name="connsiteY2" fmla="*/ 101234 h 202468"/>
                    <a:gd name="connsiteX3" fmla="*/ 89986 w 179972"/>
                    <a:gd name="connsiteY3" fmla="*/ 0 h 202468"/>
                    <a:gd name="connsiteX4" fmla="*/ 179972 w 179972"/>
                    <a:gd name="connsiteY4" fmla="*/ 101234 h 20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72" h="202468">
                      <a:moveTo>
                        <a:pt x="179972" y="101234"/>
                      </a:moveTo>
                      <a:cubicBezTo>
                        <a:pt x="179972" y="157144"/>
                        <a:pt x="139684" y="202469"/>
                        <a:pt x="89986" y="202469"/>
                      </a:cubicBezTo>
                      <a:cubicBezTo>
                        <a:pt x="40288" y="202469"/>
                        <a:pt x="0" y="157144"/>
                        <a:pt x="0" y="101234"/>
                      </a:cubicBezTo>
                      <a:cubicBezTo>
                        <a:pt x="0" y="45324"/>
                        <a:pt x="40288" y="0"/>
                        <a:pt x="89986" y="0"/>
                      </a:cubicBezTo>
                      <a:cubicBezTo>
                        <a:pt x="139684" y="0"/>
                        <a:pt x="179972" y="45324"/>
                        <a:pt x="179972" y="101234"/>
                      </a:cubicBezTo>
                      <a:close/>
                    </a:path>
                  </a:pathLst>
                </a:custGeom>
                <a:solidFill>
                  <a:srgbClr val="080808"/>
                </a:solidFill>
                <a:ln w="16064"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90045972-10BC-44D2-8F84-CB1A2FE7B696}"/>
                    </a:ext>
                  </a:extLst>
                </p:cNvPr>
                <p:cNvSpPr/>
                <p:nvPr/>
              </p:nvSpPr>
              <p:spPr>
                <a:xfrm>
                  <a:off x="1773181" y="1684023"/>
                  <a:ext cx="51420" cy="51420"/>
                </a:xfrm>
                <a:custGeom>
                  <a:avLst/>
                  <a:gdLst>
                    <a:gd name="connsiteX0" fmla="*/ 51421 w 51420"/>
                    <a:gd name="connsiteY0" fmla="*/ 25710 h 51420"/>
                    <a:gd name="connsiteX1" fmla="*/ 25710 w 51420"/>
                    <a:gd name="connsiteY1" fmla="*/ 51421 h 51420"/>
                    <a:gd name="connsiteX2" fmla="*/ 0 w 51420"/>
                    <a:gd name="connsiteY2" fmla="*/ 25710 h 51420"/>
                    <a:gd name="connsiteX3" fmla="*/ 25710 w 51420"/>
                    <a:gd name="connsiteY3" fmla="*/ 0 h 51420"/>
                    <a:gd name="connsiteX4" fmla="*/ 51421 w 51420"/>
                    <a:gd name="connsiteY4" fmla="*/ 25710 h 5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20" h="51420">
                      <a:moveTo>
                        <a:pt x="51421" y="25710"/>
                      </a:moveTo>
                      <a:cubicBezTo>
                        <a:pt x="51421" y="39910"/>
                        <a:pt x="39910" y="51421"/>
                        <a:pt x="25710" y="51421"/>
                      </a:cubicBezTo>
                      <a:cubicBezTo>
                        <a:pt x="11511" y="51421"/>
                        <a:pt x="0" y="39910"/>
                        <a:pt x="0" y="25710"/>
                      </a:cubicBezTo>
                      <a:cubicBezTo>
                        <a:pt x="0" y="11511"/>
                        <a:pt x="11511" y="0"/>
                        <a:pt x="25710" y="0"/>
                      </a:cubicBezTo>
                      <a:cubicBezTo>
                        <a:pt x="39910" y="0"/>
                        <a:pt x="51421" y="11511"/>
                        <a:pt x="51421" y="25710"/>
                      </a:cubicBezTo>
                      <a:close/>
                    </a:path>
                  </a:pathLst>
                </a:custGeom>
                <a:solidFill>
                  <a:srgbClr val="FFFFFF"/>
                </a:solidFill>
                <a:ln w="16064"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D56039C8-CCB0-400F-948D-850CA63FF72B}"/>
                    </a:ext>
                  </a:extLst>
                </p:cNvPr>
                <p:cNvSpPr/>
                <p:nvPr/>
              </p:nvSpPr>
              <p:spPr>
                <a:xfrm>
                  <a:off x="1856739" y="1634210"/>
                  <a:ext cx="76201" cy="69096"/>
                </a:xfrm>
                <a:custGeom>
                  <a:avLst/>
                  <a:gdLst>
                    <a:gd name="connsiteX0" fmla="*/ 6428 w 76201"/>
                    <a:gd name="connsiteY0" fmla="*/ 69096 h 69096"/>
                    <a:gd name="connsiteX1" fmla="*/ 0 w 76201"/>
                    <a:gd name="connsiteY1" fmla="*/ 62669 h 69096"/>
                    <a:gd name="connsiteX2" fmla="*/ 6428 w 76201"/>
                    <a:gd name="connsiteY2" fmla="*/ 56241 h 69096"/>
                    <a:gd name="connsiteX3" fmla="*/ 54634 w 76201"/>
                    <a:gd name="connsiteY3" fmla="*/ 40172 h 69096"/>
                    <a:gd name="connsiteX4" fmla="*/ 62669 w 76201"/>
                    <a:gd name="connsiteY4" fmla="*/ 8034 h 69096"/>
                    <a:gd name="connsiteX5" fmla="*/ 67489 w 76201"/>
                    <a:gd name="connsiteY5" fmla="*/ 0 h 69096"/>
                    <a:gd name="connsiteX6" fmla="*/ 75524 w 76201"/>
                    <a:gd name="connsiteY6" fmla="*/ 4821 h 69096"/>
                    <a:gd name="connsiteX7" fmla="*/ 64276 w 76201"/>
                    <a:gd name="connsiteY7" fmla="*/ 48207 h 69096"/>
                    <a:gd name="connsiteX8" fmla="*/ 6428 w 76201"/>
                    <a:gd name="connsiteY8" fmla="*/ 69096 h 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1" h="69096">
                      <a:moveTo>
                        <a:pt x="6428" y="69096"/>
                      </a:moveTo>
                      <a:cubicBezTo>
                        <a:pt x="3214" y="69096"/>
                        <a:pt x="0" y="65883"/>
                        <a:pt x="0" y="62669"/>
                      </a:cubicBezTo>
                      <a:cubicBezTo>
                        <a:pt x="0" y="59455"/>
                        <a:pt x="3214" y="56241"/>
                        <a:pt x="6428" y="56241"/>
                      </a:cubicBezTo>
                      <a:cubicBezTo>
                        <a:pt x="28924" y="56241"/>
                        <a:pt x="44993" y="51421"/>
                        <a:pt x="54634" y="40172"/>
                      </a:cubicBezTo>
                      <a:cubicBezTo>
                        <a:pt x="65883" y="25710"/>
                        <a:pt x="62669" y="8034"/>
                        <a:pt x="62669" y="8034"/>
                      </a:cubicBezTo>
                      <a:cubicBezTo>
                        <a:pt x="62669" y="4821"/>
                        <a:pt x="64276" y="1607"/>
                        <a:pt x="67489" y="0"/>
                      </a:cubicBezTo>
                      <a:cubicBezTo>
                        <a:pt x="70703" y="0"/>
                        <a:pt x="73917" y="1607"/>
                        <a:pt x="75524" y="4821"/>
                      </a:cubicBezTo>
                      <a:cubicBezTo>
                        <a:pt x="75524" y="6428"/>
                        <a:pt x="80345" y="28924"/>
                        <a:pt x="64276" y="48207"/>
                      </a:cubicBezTo>
                      <a:cubicBezTo>
                        <a:pt x="53028" y="61062"/>
                        <a:pt x="33745" y="69096"/>
                        <a:pt x="6428" y="69096"/>
                      </a:cubicBezTo>
                      <a:close/>
                    </a:path>
                  </a:pathLst>
                </a:custGeom>
                <a:solidFill>
                  <a:srgbClr val="080808"/>
                </a:solidFill>
                <a:ln w="16064"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0CD71E70-395C-445B-8A50-B2B8129759F5}"/>
                    </a:ext>
                  </a:extLst>
                </p:cNvPr>
                <p:cNvSpPr/>
                <p:nvPr/>
              </p:nvSpPr>
              <p:spPr>
                <a:xfrm>
                  <a:off x="1872178" y="1670741"/>
                  <a:ext cx="91043" cy="48634"/>
                </a:xfrm>
                <a:custGeom>
                  <a:avLst/>
                  <a:gdLst>
                    <a:gd name="connsiteX0" fmla="*/ 37589 w 91043"/>
                    <a:gd name="connsiteY0" fmla="*/ 48634 h 48634"/>
                    <a:gd name="connsiteX1" fmla="*/ 3844 w 91043"/>
                    <a:gd name="connsiteY1" fmla="*/ 42207 h 48634"/>
                    <a:gd name="connsiteX2" fmla="*/ 630 w 91043"/>
                    <a:gd name="connsiteY2" fmla="*/ 34172 h 48634"/>
                    <a:gd name="connsiteX3" fmla="*/ 8665 w 91043"/>
                    <a:gd name="connsiteY3" fmla="*/ 30958 h 48634"/>
                    <a:gd name="connsiteX4" fmla="*/ 60085 w 91043"/>
                    <a:gd name="connsiteY4" fmla="*/ 32565 h 48634"/>
                    <a:gd name="connsiteX5" fmla="*/ 79368 w 91043"/>
                    <a:gd name="connsiteY5" fmla="*/ 5248 h 48634"/>
                    <a:gd name="connsiteX6" fmla="*/ 85796 w 91043"/>
                    <a:gd name="connsiteY6" fmla="*/ 427 h 48634"/>
                    <a:gd name="connsiteX7" fmla="*/ 90616 w 91043"/>
                    <a:gd name="connsiteY7" fmla="*/ 6855 h 48634"/>
                    <a:gd name="connsiteX8" fmla="*/ 66513 w 91043"/>
                    <a:gd name="connsiteY8" fmla="*/ 43813 h 48634"/>
                    <a:gd name="connsiteX9" fmla="*/ 37589 w 91043"/>
                    <a:gd name="connsiteY9" fmla="*/ 48634 h 4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043" h="48634">
                      <a:moveTo>
                        <a:pt x="37589" y="48634"/>
                      </a:moveTo>
                      <a:cubicBezTo>
                        <a:pt x="27948" y="48634"/>
                        <a:pt x="15092" y="47027"/>
                        <a:pt x="3844" y="42207"/>
                      </a:cubicBezTo>
                      <a:cubicBezTo>
                        <a:pt x="630" y="40600"/>
                        <a:pt x="-976" y="37386"/>
                        <a:pt x="630" y="34172"/>
                      </a:cubicBezTo>
                      <a:cubicBezTo>
                        <a:pt x="2237" y="30958"/>
                        <a:pt x="5451" y="29352"/>
                        <a:pt x="8665" y="30958"/>
                      </a:cubicBezTo>
                      <a:cubicBezTo>
                        <a:pt x="29555" y="38993"/>
                        <a:pt x="47230" y="38993"/>
                        <a:pt x="60085" y="32565"/>
                      </a:cubicBezTo>
                      <a:cubicBezTo>
                        <a:pt x="76154" y="22924"/>
                        <a:pt x="79368" y="5248"/>
                        <a:pt x="79368" y="5248"/>
                      </a:cubicBezTo>
                      <a:cubicBezTo>
                        <a:pt x="79368" y="2034"/>
                        <a:pt x="82582" y="-1179"/>
                        <a:pt x="85796" y="427"/>
                      </a:cubicBezTo>
                      <a:cubicBezTo>
                        <a:pt x="89010" y="427"/>
                        <a:pt x="92223" y="3641"/>
                        <a:pt x="90616" y="6855"/>
                      </a:cubicBezTo>
                      <a:cubicBezTo>
                        <a:pt x="90616" y="8462"/>
                        <a:pt x="85796" y="30958"/>
                        <a:pt x="66513" y="43813"/>
                      </a:cubicBezTo>
                      <a:cubicBezTo>
                        <a:pt x="56872" y="45420"/>
                        <a:pt x="48837" y="48634"/>
                        <a:pt x="37589" y="48634"/>
                      </a:cubicBezTo>
                      <a:close/>
                    </a:path>
                  </a:pathLst>
                </a:custGeom>
                <a:solidFill>
                  <a:srgbClr val="080808"/>
                </a:solidFill>
                <a:ln w="16064" cap="flat">
                  <a:noFill/>
                  <a:prstDash val="solid"/>
                  <a:miter/>
                </a:ln>
              </p:spPr>
              <p:txBody>
                <a:bodyPr rtlCol="0" anchor="ctr"/>
                <a:lstStyle/>
                <a:p>
                  <a:endParaRPr lang="en-US"/>
                </a:p>
              </p:txBody>
            </p:sp>
          </p:grpSp>
          <p:grpSp>
            <p:nvGrpSpPr>
              <p:cNvPr id="66" name="กราฟิก 5">
                <a:extLst>
                  <a:ext uri="{FF2B5EF4-FFF2-40B4-BE49-F238E27FC236}">
                    <a16:creationId xmlns:a16="http://schemas.microsoft.com/office/drawing/2014/main" xmlns="" id="{470B6DE0-F5BD-4046-B21F-10CED58C4677}"/>
                  </a:ext>
                </a:extLst>
              </p:cNvPr>
              <p:cNvGrpSpPr/>
              <p:nvPr/>
            </p:nvGrpSpPr>
            <p:grpSpPr>
              <a:xfrm>
                <a:off x="1252547" y="1634210"/>
                <a:ext cx="228178" cy="220144"/>
                <a:chOff x="1252547" y="1634210"/>
                <a:chExt cx="228178" cy="220144"/>
              </a:xfrm>
              <a:solidFill>
                <a:schemeClr val="accent1"/>
              </a:solidFill>
            </p:grpSpPr>
            <p:sp>
              <p:nvSpPr>
                <p:cNvPr id="67" name="รูปแบบอิสระ: รูปร่าง 66">
                  <a:extLst>
                    <a:ext uri="{FF2B5EF4-FFF2-40B4-BE49-F238E27FC236}">
                      <a16:creationId xmlns:a16="http://schemas.microsoft.com/office/drawing/2014/main" xmlns="" id="{B27EBBFD-6B18-46EC-BB28-E3E3F34B0AED}"/>
                    </a:ext>
                  </a:extLst>
                </p:cNvPr>
                <p:cNvSpPr/>
                <p:nvPr/>
              </p:nvSpPr>
              <p:spPr>
                <a:xfrm>
                  <a:off x="1300754" y="1651886"/>
                  <a:ext cx="179972" cy="202468"/>
                </a:xfrm>
                <a:custGeom>
                  <a:avLst/>
                  <a:gdLst>
                    <a:gd name="connsiteX0" fmla="*/ 179972 w 179972"/>
                    <a:gd name="connsiteY0" fmla="*/ 101234 h 202468"/>
                    <a:gd name="connsiteX1" fmla="*/ 89986 w 179972"/>
                    <a:gd name="connsiteY1" fmla="*/ 202469 h 202468"/>
                    <a:gd name="connsiteX2" fmla="*/ 0 w 179972"/>
                    <a:gd name="connsiteY2" fmla="*/ 101234 h 202468"/>
                    <a:gd name="connsiteX3" fmla="*/ 89986 w 179972"/>
                    <a:gd name="connsiteY3" fmla="*/ 0 h 202468"/>
                    <a:gd name="connsiteX4" fmla="*/ 179972 w 179972"/>
                    <a:gd name="connsiteY4" fmla="*/ 101234 h 20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72" h="202468">
                      <a:moveTo>
                        <a:pt x="179972" y="101234"/>
                      </a:moveTo>
                      <a:cubicBezTo>
                        <a:pt x="179972" y="157144"/>
                        <a:pt x="139684" y="202469"/>
                        <a:pt x="89986" y="202469"/>
                      </a:cubicBezTo>
                      <a:cubicBezTo>
                        <a:pt x="40288" y="202469"/>
                        <a:pt x="0" y="157144"/>
                        <a:pt x="0" y="101234"/>
                      </a:cubicBezTo>
                      <a:cubicBezTo>
                        <a:pt x="0" y="45324"/>
                        <a:pt x="40288" y="0"/>
                        <a:pt x="89986" y="0"/>
                      </a:cubicBezTo>
                      <a:cubicBezTo>
                        <a:pt x="139684" y="0"/>
                        <a:pt x="179972" y="45324"/>
                        <a:pt x="179972" y="101234"/>
                      </a:cubicBezTo>
                      <a:close/>
                    </a:path>
                  </a:pathLst>
                </a:custGeom>
                <a:solidFill>
                  <a:srgbClr val="080808"/>
                </a:solidFill>
                <a:ln w="16064"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1B4A7643-ABCF-4293-B8FB-538A93F76746}"/>
                    </a:ext>
                  </a:extLst>
                </p:cNvPr>
                <p:cNvSpPr/>
                <p:nvPr/>
              </p:nvSpPr>
              <p:spPr>
                <a:xfrm>
                  <a:off x="1390740" y="1684023"/>
                  <a:ext cx="51420" cy="51420"/>
                </a:xfrm>
                <a:custGeom>
                  <a:avLst/>
                  <a:gdLst>
                    <a:gd name="connsiteX0" fmla="*/ 51421 w 51420"/>
                    <a:gd name="connsiteY0" fmla="*/ 25710 h 51420"/>
                    <a:gd name="connsiteX1" fmla="*/ 25710 w 51420"/>
                    <a:gd name="connsiteY1" fmla="*/ 51421 h 51420"/>
                    <a:gd name="connsiteX2" fmla="*/ 0 w 51420"/>
                    <a:gd name="connsiteY2" fmla="*/ 25710 h 51420"/>
                    <a:gd name="connsiteX3" fmla="*/ 25710 w 51420"/>
                    <a:gd name="connsiteY3" fmla="*/ 0 h 51420"/>
                    <a:gd name="connsiteX4" fmla="*/ 51421 w 51420"/>
                    <a:gd name="connsiteY4" fmla="*/ 25710 h 5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20" h="51420">
                      <a:moveTo>
                        <a:pt x="51421" y="25710"/>
                      </a:moveTo>
                      <a:cubicBezTo>
                        <a:pt x="51421" y="39910"/>
                        <a:pt x="39910" y="51421"/>
                        <a:pt x="25710" y="51421"/>
                      </a:cubicBezTo>
                      <a:cubicBezTo>
                        <a:pt x="11511" y="51421"/>
                        <a:pt x="0" y="39910"/>
                        <a:pt x="0" y="25710"/>
                      </a:cubicBezTo>
                      <a:cubicBezTo>
                        <a:pt x="0" y="11511"/>
                        <a:pt x="11511" y="0"/>
                        <a:pt x="25710" y="0"/>
                      </a:cubicBezTo>
                      <a:cubicBezTo>
                        <a:pt x="39910" y="0"/>
                        <a:pt x="51421" y="11511"/>
                        <a:pt x="51421" y="25710"/>
                      </a:cubicBezTo>
                      <a:close/>
                    </a:path>
                  </a:pathLst>
                </a:custGeom>
                <a:solidFill>
                  <a:srgbClr val="FFFFFF"/>
                </a:solidFill>
                <a:ln w="16064"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35B42E95-4CAC-4414-A720-288F7846004B}"/>
                    </a:ext>
                  </a:extLst>
                </p:cNvPr>
                <p:cNvSpPr/>
                <p:nvPr/>
              </p:nvSpPr>
              <p:spPr>
                <a:xfrm>
                  <a:off x="1281167" y="1634210"/>
                  <a:ext cx="75828" cy="69096"/>
                </a:xfrm>
                <a:custGeom>
                  <a:avLst/>
                  <a:gdLst>
                    <a:gd name="connsiteX0" fmla="*/ 69401 w 75828"/>
                    <a:gd name="connsiteY0" fmla="*/ 69096 h 69096"/>
                    <a:gd name="connsiteX1" fmla="*/ 11553 w 75828"/>
                    <a:gd name="connsiteY1" fmla="*/ 48207 h 69096"/>
                    <a:gd name="connsiteX2" fmla="*/ 304 w 75828"/>
                    <a:gd name="connsiteY2" fmla="*/ 4821 h 69096"/>
                    <a:gd name="connsiteX3" fmla="*/ 8339 w 75828"/>
                    <a:gd name="connsiteY3" fmla="*/ 0 h 69096"/>
                    <a:gd name="connsiteX4" fmla="*/ 13159 w 75828"/>
                    <a:gd name="connsiteY4" fmla="*/ 8034 h 69096"/>
                    <a:gd name="connsiteX5" fmla="*/ 21194 w 75828"/>
                    <a:gd name="connsiteY5" fmla="*/ 40172 h 69096"/>
                    <a:gd name="connsiteX6" fmla="*/ 69401 w 75828"/>
                    <a:gd name="connsiteY6" fmla="*/ 56241 h 69096"/>
                    <a:gd name="connsiteX7" fmla="*/ 75828 w 75828"/>
                    <a:gd name="connsiteY7" fmla="*/ 62669 h 69096"/>
                    <a:gd name="connsiteX8" fmla="*/ 69401 w 75828"/>
                    <a:gd name="connsiteY8" fmla="*/ 69096 h 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28" h="69096">
                      <a:moveTo>
                        <a:pt x="69401" y="69096"/>
                      </a:moveTo>
                      <a:cubicBezTo>
                        <a:pt x="42084" y="69096"/>
                        <a:pt x="22801" y="62669"/>
                        <a:pt x="11553" y="48207"/>
                      </a:cubicBezTo>
                      <a:cubicBezTo>
                        <a:pt x="-2909" y="30531"/>
                        <a:pt x="304" y="6428"/>
                        <a:pt x="304" y="4821"/>
                      </a:cubicBezTo>
                      <a:cubicBezTo>
                        <a:pt x="304" y="1607"/>
                        <a:pt x="3518" y="0"/>
                        <a:pt x="8339" y="0"/>
                      </a:cubicBezTo>
                      <a:cubicBezTo>
                        <a:pt x="11553" y="0"/>
                        <a:pt x="13159" y="3214"/>
                        <a:pt x="13159" y="8034"/>
                      </a:cubicBezTo>
                      <a:cubicBezTo>
                        <a:pt x="13159" y="8034"/>
                        <a:pt x="9946" y="27317"/>
                        <a:pt x="21194" y="40172"/>
                      </a:cubicBezTo>
                      <a:cubicBezTo>
                        <a:pt x="30835" y="51421"/>
                        <a:pt x="46904" y="56241"/>
                        <a:pt x="69401" y="56241"/>
                      </a:cubicBezTo>
                      <a:cubicBezTo>
                        <a:pt x="72614" y="56241"/>
                        <a:pt x="75828" y="59455"/>
                        <a:pt x="75828" y="62669"/>
                      </a:cubicBezTo>
                      <a:cubicBezTo>
                        <a:pt x="75828" y="65883"/>
                        <a:pt x="72614" y="69096"/>
                        <a:pt x="69401" y="69096"/>
                      </a:cubicBezTo>
                      <a:close/>
                    </a:path>
                  </a:pathLst>
                </a:custGeom>
                <a:solidFill>
                  <a:srgbClr val="080808"/>
                </a:solidFill>
                <a:ln w="16064"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C636DA3D-B09A-4C38-A1BF-84F7AB4ACCE5}"/>
                    </a:ext>
                  </a:extLst>
                </p:cNvPr>
                <p:cNvSpPr/>
                <p:nvPr/>
              </p:nvSpPr>
              <p:spPr>
                <a:xfrm>
                  <a:off x="1252547" y="1669561"/>
                  <a:ext cx="90616" cy="49813"/>
                </a:xfrm>
                <a:custGeom>
                  <a:avLst/>
                  <a:gdLst>
                    <a:gd name="connsiteX0" fmla="*/ 51421 w 90616"/>
                    <a:gd name="connsiteY0" fmla="*/ 49814 h 49813"/>
                    <a:gd name="connsiteX1" fmla="*/ 24103 w 90616"/>
                    <a:gd name="connsiteY1" fmla="*/ 43386 h 49813"/>
                    <a:gd name="connsiteX2" fmla="*/ 0 w 90616"/>
                    <a:gd name="connsiteY2" fmla="*/ 6428 h 49813"/>
                    <a:gd name="connsiteX3" fmla="*/ 4821 w 90616"/>
                    <a:gd name="connsiteY3" fmla="*/ 0 h 49813"/>
                    <a:gd name="connsiteX4" fmla="*/ 11248 w 90616"/>
                    <a:gd name="connsiteY4" fmla="*/ 4821 h 49813"/>
                    <a:gd name="connsiteX5" fmla="*/ 30531 w 90616"/>
                    <a:gd name="connsiteY5" fmla="*/ 32138 h 49813"/>
                    <a:gd name="connsiteX6" fmla="*/ 81952 w 90616"/>
                    <a:gd name="connsiteY6" fmla="*/ 30531 h 49813"/>
                    <a:gd name="connsiteX7" fmla="*/ 89986 w 90616"/>
                    <a:gd name="connsiteY7" fmla="*/ 33745 h 49813"/>
                    <a:gd name="connsiteX8" fmla="*/ 86772 w 90616"/>
                    <a:gd name="connsiteY8" fmla="*/ 41779 h 49813"/>
                    <a:gd name="connsiteX9" fmla="*/ 51421 w 90616"/>
                    <a:gd name="connsiteY9" fmla="*/ 49814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16" h="49813">
                      <a:moveTo>
                        <a:pt x="51421" y="49814"/>
                      </a:moveTo>
                      <a:cubicBezTo>
                        <a:pt x="41779" y="49814"/>
                        <a:pt x="32138" y="48207"/>
                        <a:pt x="24103" y="43386"/>
                      </a:cubicBezTo>
                      <a:cubicBezTo>
                        <a:pt x="3214" y="32138"/>
                        <a:pt x="0" y="8034"/>
                        <a:pt x="0" y="6428"/>
                      </a:cubicBezTo>
                      <a:cubicBezTo>
                        <a:pt x="0" y="3214"/>
                        <a:pt x="1607" y="0"/>
                        <a:pt x="4821" y="0"/>
                      </a:cubicBezTo>
                      <a:cubicBezTo>
                        <a:pt x="8034" y="0"/>
                        <a:pt x="11248" y="1607"/>
                        <a:pt x="11248" y="4821"/>
                      </a:cubicBezTo>
                      <a:cubicBezTo>
                        <a:pt x="11248" y="4821"/>
                        <a:pt x="14462" y="24103"/>
                        <a:pt x="30531" y="32138"/>
                      </a:cubicBezTo>
                      <a:cubicBezTo>
                        <a:pt x="43386" y="38565"/>
                        <a:pt x="59455" y="38565"/>
                        <a:pt x="81952" y="30531"/>
                      </a:cubicBezTo>
                      <a:cubicBezTo>
                        <a:pt x="85165" y="28924"/>
                        <a:pt x="88379" y="30531"/>
                        <a:pt x="89986" y="33745"/>
                      </a:cubicBezTo>
                      <a:cubicBezTo>
                        <a:pt x="91593" y="36958"/>
                        <a:pt x="89986" y="40172"/>
                        <a:pt x="86772" y="41779"/>
                      </a:cubicBezTo>
                      <a:cubicBezTo>
                        <a:pt x="73917" y="46600"/>
                        <a:pt x="62669" y="49814"/>
                        <a:pt x="51421" y="49814"/>
                      </a:cubicBezTo>
                      <a:close/>
                    </a:path>
                  </a:pathLst>
                </a:custGeom>
                <a:solidFill>
                  <a:srgbClr val="080808"/>
                </a:solidFill>
                <a:ln w="16064" cap="flat">
                  <a:noFill/>
                  <a:prstDash val="solid"/>
                  <a:miter/>
                </a:ln>
              </p:spPr>
              <p:txBody>
                <a:bodyPr rtlCol="0" anchor="ctr"/>
                <a:lstStyle/>
                <a:p>
                  <a:endParaRPr lang="en-US"/>
                </a:p>
              </p:txBody>
            </p:sp>
          </p:grpSp>
          <p:sp>
            <p:nvSpPr>
              <p:cNvPr id="71" name="รูปแบบอิสระ: รูปร่าง 70">
                <a:extLst>
                  <a:ext uri="{FF2B5EF4-FFF2-40B4-BE49-F238E27FC236}">
                    <a16:creationId xmlns:a16="http://schemas.microsoft.com/office/drawing/2014/main" xmlns="" id="{F131AB3B-3755-44E7-BCF5-A3C539F3FEF5}"/>
                  </a:ext>
                </a:extLst>
              </p:cNvPr>
              <p:cNvSpPr/>
              <p:nvPr/>
            </p:nvSpPr>
            <p:spPr>
              <a:xfrm>
                <a:off x="1755190" y="1521281"/>
                <a:ext cx="136625" cy="63524"/>
              </a:xfrm>
              <a:custGeom>
                <a:avLst/>
                <a:gdLst>
                  <a:gd name="connsiteX0" fmla="*/ 135294 w 136625"/>
                  <a:gd name="connsiteY0" fmla="*/ 34191 h 63524"/>
                  <a:gd name="connsiteX1" fmla="*/ 62984 w 136625"/>
                  <a:gd name="connsiteY1" fmla="*/ 446 h 63524"/>
                  <a:gd name="connsiteX2" fmla="*/ 315 w 136625"/>
                  <a:gd name="connsiteY2" fmla="*/ 48653 h 63524"/>
                  <a:gd name="connsiteX3" fmla="*/ 8350 w 136625"/>
                  <a:gd name="connsiteY3" fmla="*/ 63115 h 63524"/>
                  <a:gd name="connsiteX4" fmla="*/ 22812 w 136625"/>
                  <a:gd name="connsiteY4" fmla="*/ 55080 h 63524"/>
                  <a:gd name="connsiteX5" fmla="*/ 64591 w 136625"/>
                  <a:gd name="connsiteY5" fmla="*/ 22942 h 63524"/>
                  <a:gd name="connsiteX6" fmla="*/ 116012 w 136625"/>
                  <a:gd name="connsiteY6" fmla="*/ 45439 h 63524"/>
                  <a:gd name="connsiteX7" fmla="*/ 132081 w 136625"/>
                  <a:gd name="connsiteY7" fmla="*/ 50260 h 63524"/>
                  <a:gd name="connsiteX8" fmla="*/ 135294 w 136625"/>
                  <a:gd name="connsiteY8" fmla="*/ 34191 h 6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25" h="63524">
                    <a:moveTo>
                      <a:pt x="135294" y="34191"/>
                    </a:moveTo>
                    <a:cubicBezTo>
                      <a:pt x="119225" y="11694"/>
                      <a:pt x="91908" y="-2768"/>
                      <a:pt x="62984" y="446"/>
                    </a:cubicBezTo>
                    <a:cubicBezTo>
                      <a:pt x="34060" y="3660"/>
                      <a:pt x="11564" y="22942"/>
                      <a:pt x="315" y="48653"/>
                    </a:cubicBezTo>
                    <a:cubicBezTo>
                      <a:pt x="-1292" y="55080"/>
                      <a:pt x="3529" y="61508"/>
                      <a:pt x="8350" y="63115"/>
                    </a:cubicBezTo>
                    <a:cubicBezTo>
                      <a:pt x="14777" y="64721"/>
                      <a:pt x="19598" y="61508"/>
                      <a:pt x="22812" y="55080"/>
                    </a:cubicBezTo>
                    <a:cubicBezTo>
                      <a:pt x="29239" y="37404"/>
                      <a:pt x="46915" y="24549"/>
                      <a:pt x="64591" y="22942"/>
                    </a:cubicBezTo>
                    <a:cubicBezTo>
                      <a:pt x="83874" y="19729"/>
                      <a:pt x="104763" y="29370"/>
                      <a:pt x="116012" y="45439"/>
                    </a:cubicBezTo>
                    <a:cubicBezTo>
                      <a:pt x="119225" y="50260"/>
                      <a:pt x="125653" y="53473"/>
                      <a:pt x="132081" y="50260"/>
                    </a:cubicBezTo>
                    <a:cubicBezTo>
                      <a:pt x="135294" y="47046"/>
                      <a:pt x="138508" y="39011"/>
                      <a:pt x="135294" y="34191"/>
                    </a:cubicBezTo>
                    <a:close/>
                  </a:path>
                </a:pathLst>
              </a:custGeom>
              <a:solidFill>
                <a:srgbClr val="080808"/>
              </a:solidFill>
              <a:ln w="16064"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8F6358B8-0DF8-40AE-B359-DDEAE0F3EB22}"/>
                  </a:ext>
                </a:extLst>
              </p:cNvPr>
              <p:cNvSpPr/>
              <p:nvPr/>
            </p:nvSpPr>
            <p:spPr>
              <a:xfrm>
                <a:off x="1325133" y="1521281"/>
                <a:ext cx="136625" cy="63524"/>
              </a:xfrm>
              <a:custGeom>
                <a:avLst/>
                <a:gdLst>
                  <a:gd name="connsiteX0" fmla="*/ 1331 w 136625"/>
                  <a:gd name="connsiteY0" fmla="*/ 34191 h 63524"/>
                  <a:gd name="connsiteX1" fmla="*/ 73641 w 136625"/>
                  <a:gd name="connsiteY1" fmla="*/ 446 h 63524"/>
                  <a:gd name="connsiteX2" fmla="*/ 136310 w 136625"/>
                  <a:gd name="connsiteY2" fmla="*/ 48653 h 63524"/>
                  <a:gd name="connsiteX3" fmla="*/ 128276 w 136625"/>
                  <a:gd name="connsiteY3" fmla="*/ 63115 h 63524"/>
                  <a:gd name="connsiteX4" fmla="*/ 113814 w 136625"/>
                  <a:gd name="connsiteY4" fmla="*/ 55080 h 63524"/>
                  <a:gd name="connsiteX5" fmla="*/ 72035 w 136625"/>
                  <a:gd name="connsiteY5" fmla="*/ 22942 h 63524"/>
                  <a:gd name="connsiteX6" fmla="*/ 20614 w 136625"/>
                  <a:gd name="connsiteY6" fmla="*/ 45439 h 63524"/>
                  <a:gd name="connsiteX7" fmla="*/ 4545 w 136625"/>
                  <a:gd name="connsiteY7" fmla="*/ 50260 h 63524"/>
                  <a:gd name="connsiteX8" fmla="*/ 1331 w 136625"/>
                  <a:gd name="connsiteY8" fmla="*/ 34191 h 6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25" h="63524">
                    <a:moveTo>
                      <a:pt x="1331" y="34191"/>
                    </a:moveTo>
                    <a:cubicBezTo>
                      <a:pt x="17400" y="11694"/>
                      <a:pt x="44717" y="-2768"/>
                      <a:pt x="73641" y="446"/>
                    </a:cubicBezTo>
                    <a:cubicBezTo>
                      <a:pt x="102565" y="3660"/>
                      <a:pt x="125062" y="22942"/>
                      <a:pt x="136310" y="48653"/>
                    </a:cubicBezTo>
                    <a:cubicBezTo>
                      <a:pt x="137917" y="55080"/>
                      <a:pt x="133096" y="61508"/>
                      <a:pt x="128276" y="63115"/>
                    </a:cubicBezTo>
                    <a:cubicBezTo>
                      <a:pt x="121848" y="64721"/>
                      <a:pt x="117027" y="61508"/>
                      <a:pt x="113814" y="55080"/>
                    </a:cubicBezTo>
                    <a:cubicBezTo>
                      <a:pt x="107386" y="37404"/>
                      <a:pt x="89710" y="24549"/>
                      <a:pt x="72035" y="22942"/>
                    </a:cubicBezTo>
                    <a:cubicBezTo>
                      <a:pt x="52752" y="19729"/>
                      <a:pt x="31862" y="29370"/>
                      <a:pt x="20614" y="45439"/>
                    </a:cubicBezTo>
                    <a:cubicBezTo>
                      <a:pt x="17400" y="50260"/>
                      <a:pt x="10973" y="53473"/>
                      <a:pt x="4545" y="50260"/>
                    </a:cubicBezTo>
                    <a:cubicBezTo>
                      <a:pt x="1331" y="47046"/>
                      <a:pt x="-1883" y="39011"/>
                      <a:pt x="1331" y="34191"/>
                    </a:cubicBezTo>
                    <a:close/>
                  </a:path>
                </a:pathLst>
              </a:custGeom>
              <a:solidFill>
                <a:srgbClr val="080808"/>
              </a:solidFill>
              <a:ln w="16064"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99152A51-3F02-4BAC-8B7E-88C8F905D414}"/>
                  </a:ext>
                </a:extLst>
              </p:cNvPr>
              <p:cNvSpPr/>
              <p:nvPr/>
            </p:nvSpPr>
            <p:spPr>
              <a:xfrm>
                <a:off x="1675107" y="918119"/>
                <a:ext cx="536401" cy="552464"/>
              </a:xfrm>
              <a:custGeom>
                <a:avLst/>
                <a:gdLst>
                  <a:gd name="connsiteX0" fmla="*/ 486941 w 536401"/>
                  <a:gd name="connsiteY0" fmla="*/ 330436 h 552464"/>
                  <a:gd name="connsiteX1" fmla="*/ 458017 w 536401"/>
                  <a:gd name="connsiteY1" fmla="*/ 295084 h 552464"/>
                  <a:gd name="connsiteX2" fmla="*/ 506224 w 536401"/>
                  <a:gd name="connsiteY2" fmla="*/ 256519 h 552464"/>
                  <a:gd name="connsiteX3" fmla="*/ 506224 w 536401"/>
                  <a:gd name="connsiteY3" fmla="*/ 105471 h 552464"/>
                  <a:gd name="connsiteX4" fmla="*/ 358390 w 536401"/>
                  <a:gd name="connsiteY4" fmla="*/ 116719 h 552464"/>
                  <a:gd name="connsiteX5" fmla="*/ 345535 w 536401"/>
                  <a:gd name="connsiteY5" fmla="*/ 126361 h 552464"/>
                  <a:gd name="connsiteX6" fmla="*/ 321431 w 536401"/>
                  <a:gd name="connsiteY6" fmla="*/ 54050 h 552464"/>
                  <a:gd name="connsiteX7" fmla="*/ 239480 w 536401"/>
                  <a:gd name="connsiteY7" fmla="*/ 1023 h 552464"/>
                  <a:gd name="connsiteX8" fmla="*/ 188059 w 536401"/>
                  <a:gd name="connsiteY8" fmla="*/ 9057 h 552464"/>
                  <a:gd name="connsiteX9" fmla="*/ 162349 w 536401"/>
                  <a:gd name="connsiteY9" fmla="*/ 21913 h 552464"/>
                  <a:gd name="connsiteX10" fmla="*/ 125390 w 536401"/>
                  <a:gd name="connsiteY10" fmla="*/ 129574 h 552464"/>
                  <a:gd name="connsiteX11" fmla="*/ 138246 w 536401"/>
                  <a:gd name="connsiteY11" fmla="*/ 160105 h 552464"/>
                  <a:gd name="connsiteX12" fmla="*/ 80397 w 536401"/>
                  <a:gd name="connsiteY12" fmla="*/ 166533 h 552464"/>
                  <a:gd name="connsiteX13" fmla="*/ 53 w 536401"/>
                  <a:gd name="connsiteY13" fmla="*/ 275802 h 552464"/>
                  <a:gd name="connsiteX14" fmla="*/ 99680 w 536401"/>
                  <a:gd name="connsiteY14" fmla="*/ 372215 h 552464"/>
                  <a:gd name="connsiteX15" fmla="*/ 155921 w 536401"/>
                  <a:gd name="connsiteY15" fmla="*/ 362574 h 552464"/>
                  <a:gd name="connsiteX16" fmla="*/ 128604 w 536401"/>
                  <a:gd name="connsiteY16" fmla="*/ 417208 h 552464"/>
                  <a:gd name="connsiteX17" fmla="*/ 184845 w 536401"/>
                  <a:gd name="connsiteY17" fmla="*/ 540939 h 552464"/>
                  <a:gd name="connsiteX18" fmla="*/ 331073 w 536401"/>
                  <a:gd name="connsiteY18" fmla="*/ 460594 h 552464"/>
                  <a:gd name="connsiteX19" fmla="*/ 384100 w 536401"/>
                  <a:gd name="connsiteY19" fmla="*/ 495946 h 552464"/>
                  <a:gd name="connsiteX20" fmla="*/ 507831 w 536401"/>
                  <a:gd name="connsiteY20" fmla="*/ 454167 h 552464"/>
                  <a:gd name="connsiteX21" fmla="*/ 486941 w 536401"/>
                  <a:gd name="connsiteY21" fmla="*/ 330436 h 55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6401" h="552464">
                    <a:moveTo>
                      <a:pt x="486941" y="330436"/>
                    </a:moveTo>
                    <a:cubicBezTo>
                      <a:pt x="478907" y="317581"/>
                      <a:pt x="470872" y="304726"/>
                      <a:pt x="458017" y="295084"/>
                    </a:cubicBezTo>
                    <a:cubicBezTo>
                      <a:pt x="475693" y="285443"/>
                      <a:pt x="493369" y="272588"/>
                      <a:pt x="506224" y="256519"/>
                    </a:cubicBezTo>
                    <a:cubicBezTo>
                      <a:pt x="543183" y="214740"/>
                      <a:pt x="549610" y="145643"/>
                      <a:pt x="506224" y="105471"/>
                    </a:cubicBezTo>
                    <a:cubicBezTo>
                      <a:pt x="462838" y="65299"/>
                      <a:pt x="401776" y="89402"/>
                      <a:pt x="358390" y="116719"/>
                    </a:cubicBezTo>
                    <a:cubicBezTo>
                      <a:pt x="353569" y="119933"/>
                      <a:pt x="348749" y="123147"/>
                      <a:pt x="345535" y="126361"/>
                    </a:cubicBezTo>
                    <a:cubicBezTo>
                      <a:pt x="342321" y="100650"/>
                      <a:pt x="335893" y="76547"/>
                      <a:pt x="321431" y="54050"/>
                    </a:cubicBezTo>
                    <a:cubicBezTo>
                      <a:pt x="302149" y="25126"/>
                      <a:pt x="273225" y="5844"/>
                      <a:pt x="239480" y="1023"/>
                    </a:cubicBezTo>
                    <a:cubicBezTo>
                      <a:pt x="221804" y="-2191"/>
                      <a:pt x="204128" y="2630"/>
                      <a:pt x="188059" y="9057"/>
                    </a:cubicBezTo>
                    <a:cubicBezTo>
                      <a:pt x="178418" y="12271"/>
                      <a:pt x="170383" y="17092"/>
                      <a:pt x="162349" y="21913"/>
                    </a:cubicBezTo>
                    <a:cubicBezTo>
                      <a:pt x="130211" y="47623"/>
                      <a:pt x="115749" y="89402"/>
                      <a:pt x="125390" y="129574"/>
                    </a:cubicBezTo>
                    <a:cubicBezTo>
                      <a:pt x="128604" y="140823"/>
                      <a:pt x="133425" y="152071"/>
                      <a:pt x="138246" y="160105"/>
                    </a:cubicBezTo>
                    <a:cubicBezTo>
                      <a:pt x="118963" y="158498"/>
                      <a:pt x="99680" y="158498"/>
                      <a:pt x="80397" y="166533"/>
                    </a:cubicBezTo>
                    <a:cubicBezTo>
                      <a:pt x="33798" y="182602"/>
                      <a:pt x="-1554" y="224381"/>
                      <a:pt x="53" y="275802"/>
                    </a:cubicBezTo>
                    <a:cubicBezTo>
                      <a:pt x="1660" y="330436"/>
                      <a:pt x="46653" y="373822"/>
                      <a:pt x="99680" y="372215"/>
                    </a:cubicBezTo>
                    <a:cubicBezTo>
                      <a:pt x="118963" y="372215"/>
                      <a:pt x="138246" y="369001"/>
                      <a:pt x="155921" y="362574"/>
                    </a:cubicBezTo>
                    <a:cubicBezTo>
                      <a:pt x="144673" y="378643"/>
                      <a:pt x="133425" y="394712"/>
                      <a:pt x="128604" y="417208"/>
                    </a:cubicBezTo>
                    <a:cubicBezTo>
                      <a:pt x="117356" y="467022"/>
                      <a:pt x="138246" y="518443"/>
                      <a:pt x="184845" y="540939"/>
                    </a:cubicBezTo>
                    <a:cubicBezTo>
                      <a:pt x="255549" y="576291"/>
                      <a:pt x="305362" y="524870"/>
                      <a:pt x="331073" y="460594"/>
                    </a:cubicBezTo>
                    <a:cubicBezTo>
                      <a:pt x="345535" y="475056"/>
                      <a:pt x="361604" y="489518"/>
                      <a:pt x="384100" y="495946"/>
                    </a:cubicBezTo>
                    <a:cubicBezTo>
                      <a:pt x="429093" y="510408"/>
                      <a:pt x="483728" y="497553"/>
                      <a:pt x="507831" y="454167"/>
                    </a:cubicBezTo>
                    <a:cubicBezTo>
                      <a:pt x="538362" y="410781"/>
                      <a:pt x="520686" y="365788"/>
                      <a:pt x="486941" y="330436"/>
                    </a:cubicBezTo>
                    <a:close/>
                  </a:path>
                </a:pathLst>
              </a:custGeom>
              <a:solidFill>
                <a:srgbClr val="F8A6AA"/>
              </a:solidFill>
              <a:ln w="48191" cap="rnd">
                <a:solidFill>
                  <a:srgbClr val="534741"/>
                </a:solidFill>
                <a:prstDash val="solid"/>
                <a:round/>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CAF2EC38-FE19-46D9-BADA-6E32FFE2CB0E}"/>
                  </a:ext>
                </a:extLst>
              </p:cNvPr>
              <p:cNvSpPr/>
              <p:nvPr/>
            </p:nvSpPr>
            <p:spPr>
              <a:xfrm>
                <a:off x="1890484" y="1117970"/>
                <a:ext cx="122123" cy="131013"/>
              </a:xfrm>
              <a:custGeom>
                <a:avLst/>
                <a:gdLst>
                  <a:gd name="connsiteX0" fmla="*/ 117303 w 122123"/>
                  <a:gd name="connsiteY0" fmla="*/ 37386 h 131013"/>
                  <a:gd name="connsiteX1" fmla="*/ 104448 w 122123"/>
                  <a:gd name="connsiteY1" fmla="*/ 18103 h 131013"/>
                  <a:gd name="connsiteX2" fmla="*/ 85165 w 122123"/>
                  <a:gd name="connsiteY2" fmla="*/ 5248 h 131013"/>
                  <a:gd name="connsiteX3" fmla="*/ 61062 w 122123"/>
                  <a:gd name="connsiteY3" fmla="*/ 427 h 131013"/>
                  <a:gd name="connsiteX4" fmla="*/ 44993 w 122123"/>
                  <a:gd name="connsiteY4" fmla="*/ 2034 h 131013"/>
                  <a:gd name="connsiteX5" fmla="*/ 17676 w 122123"/>
                  <a:gd name="connsiteY5" fmla="*/ 18103 h 131013"/>
                  <a:gd name="connsiteX6" fmla="*/ 8034 w 122123"/>
                  <a:gd name="connsiteY6" fmla="*/ 30958 h 131013"/>
                  <a:gd name="connsiteX7" fmla="*/ 0 w 122123"/>
                  <a:gd name="connsiteY7" fmla="*/ 63096 h 131013"/>
                  <a:gd name="connsiteX8" fmla="*/ 0 w 122123"/>
                  <a:gd name="connsiteY8" fmla="*/ 69524 h 131013"/>
                  <a:gd name="connsiteX9" fmla="*/ 4821 w 122123"/>
                  <a:gd name="connsiteY9" fmla="*/ 93627 h 131013"/>
                  <a:gd name="connsiteX10" fmla="*/ 17676 w 122123"/>
                  <a:gd name="connsiteY10" fmla="*/ 112910 h 131013"/>
                  <a:gd name="connsiteX11" fmla="*/ 36959 w 122123"/>
                  <a:gd name="connsiteY11" fmla="*/ 125765 h 131013"/>
                  <a:gd name="connsiteX12" fmla="*/ 61062 w 122123"/>
                  <a:gd name="connsiteY12" fmla="*/ 130586 h 131013"/>
                  <a:gd name="connsiteX13" fmla="*/ 77131 w 122123"/>
                  <a:gd name="connsiteY13" fmla="*/ 128979 h 131013"/>
                  <a:gd name="connsiteX14" fmla="*/ 104448 w 122123"/>
                  <a:gd name="connsiteY14" fmla="*/ 112910 h 131013"/>
                  <a:gd name="connsiteX15" fmla="*/ 114089 w 122123"/>
                  <a:gd name="connsiteY15" fmla="*/ 100055 h 131013"/>
                  <a:gd name="connsiteX16" fmla="*/ 122124 w 122123"/>
                  <a:gd name="connsiteY16" fmla="*/ 67917 h 131013"/>
                  <a:gd name="connsiteX17" fmla="*/ 122124 w 122123"/>
                  <a:gd name="connsiteY17" fmla="*/ 61489 h 131013"/>
                  <a:gd name="connsiteX18" fmla="*/ 117303 w 122123"/>
                  <a:gd name="connsiteY18" fmla="*/ 37386 h 13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123" h="131013">
                    <a:moveTo>
                      <a:pt x="117303" y="37386"/>
                    </a:moveTo>
                    <a:cubicBezTo>
                      <a:pt x="114089" y="29352"/>
                      <a:pt x="110876" y="22924"/>
                      <a:pt x="104448" y="18103"/>
                    </a:cubicBezTo>
                    <a:cubicBezTo>
                      <a:pt x="98020" y="11676"/>
                      <a:pt x="91593" y="8462"/>
                      <a:pt x="85165" y="5248"/>
                    </a:cubicBezTo>
                    <a:cubicBezTo>
                      <a:pt x="77131" y="2034"/>
                      <a:pt x="69096" y="-1179"/>
                      <a:pt x="61062" y="427"/>
                    </a:cubicBezTo>
                    <a:lnTo>
                      <a:pt x="44993" y="2034"/>
                    </a:lnTo>
                    <a:cubicBezTo>
                      <a:pt x="33745" y="5248"/>
                      <a:pt x="25710" y="10069"/>
                      <a:pt x="17676" y="18103"/>
                    </a:cubicBezTo>
                    <a:cubicBezTo>
                      <a:pt x="14462" y="22924"/>
                      <a:pt x="11248" y="26138"/>
                      <a:pt x="8034" y="30958"/>
                    </a:cubicBezTo>
                    <a:cubicBezTo>
                      <a:pt x="3214" y="40600"/>
                      <a:pt x="0" y="51848"/>
                      <a:pt x="0" y="63096"/>
                    </a:cubicBezTo>
                    <a:lnTo>
                      <a:pt x="0" y="69524"/>
                    </a:lnTo>
                    <a:cubicBezTo>
                      <a:pt x="0" y="77558"/>
                      <a:pt x="1607" y="85593"/>
                      <a:pt x="4821" y="93627"/>
                    </a:cubicBezTo>
                    <a:cubicBezTo>
                      <a:pt x="8034" y="101662"/>
                      <a:pt x="11248" y="108089"/>
                      <a:pt x="17676" y="112910"/>
                    </a:cubicBezTo>
                    <a:cubicBezTo>
                      <a:pt x="24103" y="119338"/>
                      <a:pt x="30531" y="122551"/>
                      <a:pt x="36959" y="125765"/>
                    </a:cubicBezTo>
                    <a:cubicBezTo>
                      <a:pt x="44993" y="128979"/>
                      <a:pt x="53028" y="132193"/>
                      <a:pt x="61062" y="130586"/>
                    </a:cubicBezTo>
                    <a:cubicBezTo>
                      <a:pt x="65883" y="130586"/>
                      <a:pt x="72310" y="128979"/>
                      <a:pt x="77131" y="128979"/>
                    </a:cubicBezTo>
                    <a:cubicBezTo>
                      <a:pt x="88379" y="125765"/>
                      <a:pt x="96414" y="120944"/>
                      <a:pt x="104448" y="112910"/>
                    </a:cubicBezTo>
                    <a:cubicBezTo>
                      <a:pt x="107662" y="108089"/>
                      <a:pt x="110876" y="104875"/>
                      <a:pt x="114089" y="100055"/>
                    </a:cubicBezTo>
                    <a:cubicBezTo>
                      <a:pt x="120517" y="90413"/>
                      <a:pt x="122124" y="79165"/>
                      <a:pt x="122124" y="67917"/>
                    </a:cubicBezTo>
                    <a:lnTo>
                      <a:pt x="122124" y="61489"/>
                    </a:lnTo>
                    <a:cubicBezTo>
                      <a:pt x="122124" y="53455"/>
                      <a:pt x="120517" y="45420"/>
                      <a:pt x="117303" y="37386"/>
                    </a:cubicBezTo>
                    <a:close/>
                  </a:path>
                </a:pathLst>
              </a:custGeom>
              <a:solidFill>
                <a:srgbClr val="FED57D"/>
              </a:solidFill>
              <a:ln w="48191" cap="flat">
                <a:solidFill>
                  <a:srgbClr val="534741"/>
                </a:solidFill>
                <a:prstDash val="solid"/>
                <a:miter/>
              </a:ln>
            </p:spPr>
            <p:txBody>
              <a:bodyPr rtlCol="0" anchor="ctr"/>
              <a:lstStyle/>
              <a:p>
                <a:endParaRPr lang="en-US"/>
              </a:p>
            </p:txBody>
          </p:sp>
        </p:grpSp>
        <p:grpSp>
          <p:nvGrpSpPr>
            <p:cNvPr id="75" name="กราฟิก 5">
              <a:extLst>
                <a:ext uri="{FF2B5EF4-FFF2-40B4-BE49-F238E27FC236}">
                  <a16:creationId xmlns:a16="http://schemas.microsoft.com/office/drawing/2014/main" xmlns="" id="{470B6DE0-F5BD-4046-B21F-10CED58C4677}"/>
                </a:ext>
              </a:extLst>
            </p:cNvPr>
            <p:cNvGrpSpPr/>
            <p:nvPr/>
          </p:nvGrpSpPr>
          <p:grpSpPr>
            <a:xfrm>
              <a:off x="1507413" y="1994154"/>
              <a:ext cx="219986" cy="143013"/>
              <a:chOff x="1507413" y="1994154"/>
              <a:chExt cx="219986" cy="143013"/>
            </a:xfrm>
            <a:solidFill>
              <a:srgbClr val="080808"/>
            </a:solidFill>
          </p:grpSpPr>
          <p:sp>
            <p:nvSpPr>
              <p:cNvPr id="76" name="รูปแบบอิสระ: รูปร่าง 75">
                <a:extLst>
                  <a:ext uri="{FF2B5EF4-FFF2-40B4-BE49-F238E27FC236}">
                    <a16:creationId xmlns:a16="http://schemas.microsoft.com/office/drawing/2014/main" xmlns="" id="{4EFC451D-B8EA-4871-AEA1-723E5C768D4D}"/>
                  </a:ext>
                </a:extLst>
              </p:cNvPr>
              <p:cNvSpPr/>
              <p:nvPr/>
            </p:nvSpPr>
            <p:spPr>
              <a:xfrm>
                <a:off x="1512707" y="2001569"/>
                <a:ext cx="208264" cy="129309"/>
              </a:xfrm>
              <a:custGeom>
                <a:avLst/>
                <a:gdLst>
                  <a:gd name="connsiteX0" fmla="*/ 207446 w 208264"/>
                  <a:gd name="connsiteY0" fmla="*/ 5440 h 129309"/>
                  <a:gd name="connsiteX1" fmla="*/ 196198 w 208264"/>
                  <a:gd name="connsiteY1" fmla="*/ 5440 h 129309"/>
                  <a:gd name="connsiteX2" fmla="*/ 147991 w 208264"/>
                  <a:gd name="connsiteY2" fmla="*/ 105067 h 129309"/>
                  <a:gd name="connsiteX3" fmla="*/ 90143 w 208264"/>
                  <a:gd name="connsiteY3" fmla="*/ 116316 h 129309"/>
                  <a:gd name="connsiteX4" fmla="*/ 41936 w 208264"/>
                  <a:gd name="connsiteY4" fmla="*/ 85784 h 129309"/>
                  <a:gd name="connsiteX5" fmla="*/ 11405 w 208264"/>
                  <a:gd name="connsiteY5" fmla="*/ 19902 h 129309"/>
                  <a:gd name="connsiteX6" fmla="*/ 157 w 208264"/>
                  <a:gd name="connsiteY6" fmla="*/ 23116 h 129309"/>
                  <a:gd name="connsiteX7" fmla="*/ 80501 w 208264"/>
                  <a:gd name="connsiteY7" fmla="*/ 125957 h 129309"/>
                  <a:gd name="connsiteX8" fmla="*/ 191377 w 208264"/>
                  <a:gd name="connsiteY8" fmla="*/ 76143 h 129309"/>
                  <a:gd name="connsiteX9" fmla="*/ 207446 w 208264"/>
                  <a:gd name="connsiteY9" fmla="*/ 5440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264" h="129309">
                    <a:moveTo>
                      <a:pt x="207446" y="5440"/>
                    </a:moveTo>
                    <a:cubicBezTo>
                      <a:pt x="207446" y="-988"/>
                      <a:pt x="194591" y="-2595"/>
                      <a:pt x="196198" y="5440"/>
                    </a:cubicBezTo>
                    <a:cubicBezTo>
                      <a:pt x="201018" y="44005"/>
                      <a:pt x="181736" y="85784"/>
                      <a:pt x="147991" y="105067"/>
                    </a:cubicBezTo>
                    <a:cubicBezTo>
                      <a:pt x="130315" y="114709"/>
                      <a:pt x="111032" y="121136"/>
                      <a:pt x="90143" y="116316"/>
                    </a:cubicBezTo>
                    <a:cubicBezTo>
                      <a:pt x="70860" y="113102"/>
                      <a:pt x="54791" y="100247"/>
                      <a:pt x="41936" y="85784"/>
                    </a:cubicBezTo>
                    <a:cubicBezTo>
                      <a:pt x="25867" y="66502"/>
                      <a:pt x="17832" y="42398"/>
                      <a:pt x="11405" y="19902"/>
                    </a:cubicBezTo>
                    <a:cubicBezTo>
                      <a:pt x="9798" y="13474"/>
                      <a:pt x="-1450" y="15081"/>
                      <a:pt x="157" y="23116"/>
                    </a:cubicBezTo>
                    <a:cubicBezTo>
                      <a:pt x="11405" y="66502"/>
                      <a:pt x="33901" y="111495"/>
                      <a:pt x="80501" y="125957"/>
                    </a:cubicBezTo>
                    <a:cubicBezTo>
                      <a:pt x="123887" y="138812"/>
                      <a:pt x="168880" y="113102"/>
                      <a:pt x="191377" y="76143"/>
                    </a:cubicBezTo>
                    <a:cubicBezTo>
                      <a:pt x="204232" y="53647"/>
                      <a:pt x="210660" y="29543"/>
                      <a:pt x="207446" y="5440"/>
                    </a:cubicBezTo>
                    <a:close/>
                  </a:path>
                </a:pathLst>
              </a:custGeom>
              <a:solidFill>
                <a:srgbClr val="080808"/>
              </a:solidFill>
              <a:ln w="16064"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73D8D0A4-F6E7-4DF1-9B40-4B748070E5E0}"/>
                  </a:ext>
                </a:extLst>
              </p:cNvPr>
              <p:cNvSpPr/>
              <p:nvPr/>
            </p:nvSpPr>
            <p:spPr>
              <a:xfrm>
                <a:off x="1507413" y="1994154"/>
                <a:ext cx="219986" cy="143013"/>
              </a:xfrm>
              <a:custGeom>
                <a:avLst/>
                <a:gdLst>
                  <a:gd name="connsiteX0" fmla="*/ 111506 w 219986"/>
                  <a:gd name="connsiteY0" fmla="*/ 143014 h 143013"/>
                  <a:gd name="connsiteX1" fmla="*/ 85796 w 219986"/>
                  <a:gd name="connsiteY1" fmla="*/ 139800 h 143013"/>
                  <a:gd name="connsiteX2" fmla="*/ 630 w 219986"/>
                  <a:gd name="connsiteY2" fmla="*/ 32138 h 143013"/>
                  <a:gd name="connsiteX3" fmla="*/ 3844 w 219986"/>
                  <a:gd name="connsiteY3" fmla="*/ 20890 h 143013"/>
                  <a:gd name="connsiteX4" fmla="*/ 15092 w 219986"/>
                  <a:gd name="connsiteY4" fmla="*/ 17676 h 143013"/>
                  <a:gd name="connsiteX5" fmla="*/ 23127 w 219986"/>
                  <a:gd name="connsiteY5" fmla="*/ 25710 h 143013"/>
                  <a:gd name="connsiteX6" fmla="*/ 52051 w 219986"/>
                  <a:gd name="connsiteY6" fmla="*/ 89986 h 143013"/>
                  <a:gd name="connsiteX7" fmla="*/ 97044 w 219986"/>
                  <a:gd name="connsiteY7" fmla="*/ 118910 h 143013"/>
                  <a:gd name="connsiteX8" fmla="*/ 150071 w 219986"/>
                  <a:gd name="connsiteY8" fmla="*/ 107662 h 143013"/>
                  <a:gd name="connsiteX9" fmla="*/ 195064 w 219986"/>
                  <a:gd name="connsiteY9" fmla="*/ 12855 h 143013"/>
                  <a:gd name="connsiteX10" fmla="*/ 204706 w 219986"/>
                  <a:gd name="connsiteY10" fmla="*/ 0 h 143013"/>
                  <a:gd name="connsiteX11" fmla="*/ 219168 w 219986"/>
                  <a:gd name="connsiteY11" fmla="*/ 11248 h 143013"/>
                  <a:gd name="connsiteX12" fmla="*/ 203099 w 219986"/>
                  <a:gd name="connsiteY12" fmla="*/ 85165 h 143013"/>
                  <a:gd name="connsiteX13" fmla="*/ 111506 w 219986"/>
                  <a:gd name="connsiteY13" fmla="*/ 143014 h 143013"/>
                  <a:gd name="connsiteX14" fmla="*/ 206313 w 219986"/>
                  <a:gd name="connsiteY14" fmla="*/ 12855 h 143013"/>
                  <a:gd name="connsiteX15" fmla="*/ 206313 w 219986"/>
                  <a:gd name="connsiteY15" fmla="*/ 12855 h 143013"/>
                  <a:gd name="connsiteX16" fmla="*/ 206313 w 219986"/>
                  <a:gd name="connsiteY16" fmla="*/ 12855 h 143013"/>
                  <a:gd name="connsiteX17" fmla="*/ 207920 w 219986"/>
                  <a:gd name="connsiteY17" fmla="*/ 12855 h 143013"/>
                  <a:gd name="connsiteX18" fmla="*/ 207920 w 219986"/>
                  <a:gd name="connsiteY18" fmla="*/ 12855 h 143013"/>
                  <a:gd name="connsiteX19" fmla="*/ 212740 w 219986"/>
                  <a:gd name="connsiteY19" fmla="*/ 12855 h 143013"/>
                  <a:gd name="connsiteX20" fmla="*/ 207920 w 219986"/>
                  <a:gd name="connsiteY20" fmla="*/ 12855 h 14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986" h="143013">
                    <a:moveTo>
                      <a:pt x="111506" y="143014"/>
                    </a:moveTo>
                    <a:cubicBezTo>
                      <a:pt x="103472" y="143014"/>
                      <a:pt x="93830" y="141407"/>
                      <a:pt x="85796" y="139800"/>
                    </a:cubicBezTo>
                    <a:cubicBezTo>
                      <a:pt x="45623" y="126945"/>
                      <a:pt x="16699" y="91593"/>
                      <a:pt x="630" y="32138"/>
                    </a:cubicBezTo>
                    <a:cubicBezTo>
                      <a:pt x="-977" y="27317"/>
                      <a:pt x="630" y="24103"/>
                      <a:pt x="3844" y="20890"/>
                    </a:cubicBezTo>
                    <a:cubicBezTo>
                      <a:pt x="7058" y="17676"/>
                      <a:pt x="11879" y="16069"/>
                      <a:pt x="15092" y="17676"/>
                    </a:cubicBezTo>
                    <a:cubicBezTo>
                      <a:pt x="18306" y="19283"/>
                      <a:pt x="21520" y="22497"/>
                      <a:pt x="23127" y="25710"/>
                    </a:cubicBezTo>
                    <a:cubicBezTo>
                      <a:pt x="27948" y="44993"/>
                      <a:pt x="35982" y="70703"/>
                      <a:pt x="52051" y="89986"/>
                    </a:cubicBezTo>
                    <a:cubicBezTo>
                      <a:pt x="61692" y="101234"/>
                      <a:pt x="76154" y="114089"/>
                      <a:pt x="97044" y="118910"/>
                    </a:cubicBezTo>
                    <a:cubicBezTo>
                      <a:pt x="113113" y="122124"/>
                      <a:pt x="132396" y="118910"/>
                      <a:pt x="150071" y="107662"/>
                    </a:cubicBezTo>
                    <a:cubicBezTo>
                      <a:pt x="180602" y="88379"/>
                      <a:pt x="198278" y="51421"/>
                      <a:pt x="195064" y="12855"/>
                    </a:cubicBezTo>
                    <a:cubicBezTo>
                      <a:pt x="195064" y="6428"/>
                      <a:pt x="198278" y="1607"/>
                      <a:pt x="204706" y="0"/>
                    </a:cubicBezTo>
                    <a:cubicBezTo>
                      <a:pt x="211133" y="0"/>
                      <a:pt x="217561" y="3214"/>
                      <a:pt x="219168" y="11248"/>
                    </a:cubicBezTo>
                    <a:cubicBezTo>
                      <a:pt x="222382" y="36959"/>
                      <a:pt x="215954" y="62669"/>
                      <a:pt x="203099" y="85165"/>
                    </a:cubicBezTo>
                    <a:cubicBezTo>
                      <a:pt x="185423" y="117303"/>
                      <a:pt x="150071" y="143014"/>
                      <a:pt x="111506" y="143014"/>
                    </a:cubicBezTo>
                    <a:close/>
                    <a:moveTo>
                      <a:pt x="206313" y="12855"/>
                    </a:moveTo>
                    <a:lnTo>
                      <a:pt x="206313" y="12855"/>
                    </a:lnTo>
                    <a:cubicBezTo>
                      <a:pt x="206313" y="12855"/>
                      <a:pt x="206313" y="12855"/>
                      <a:pt x="206313" y="12855"/>
                    </a:cubicBezTo>
                    <a:close/>
                    <a:moveTo>
                      <a:pt x="207920" y="12855"/>
                    </a:moveTo>
                    <a:cubicBezTo>
                      <a:pt x="207920" y="12855"/>
                      <a:pt x="207920" y="12855"/>
                      <a:pt x="207920" y="12855"/>
                    </a:cubicBezTo>
                    <a:lnTo>
                      <a:pt x="212740" y="12855"/>
                    </a:lnTo>
                    <a:lnTo>
                      <a:pt x="207920" y="12855"/>
                    </a:lnTo>
                    <a:close/>
                  </a:path>
                </a:pathLst>
              </a:custGeom>
              <a:solidFill>
                <a:srgbClr val="080808"/>
              </a:solidFill>
              <a:ln w="16064" cap="flat">
                <a:noFill/>
                <a:prstDash val="solid"/>
                <a:miter/>
              </a:ln>
            </p:spPr>
            <p:txBody>
              <a:bodyPr rtlCol="0" anchor="ctr"/>
              <a:lstStyle/>
              <a:p>
                <a:endParaRPr lang="en-US"/>
              </a:p>
            </p:txBody>
          </p:sp>
        </p:grpSp>
      </p:grpSp>
      <p:sp>
        <p:nvSpPr>
          <p:cNvPr id="301" name="ตัวแทนข้อความ 2">
            <a:extLst>
              <a:ext uri="{FF2B5EF4-FFF2-40B4-BE49-F238E27FC236}">
                <a16:creationId xmlns:a16="http://schemas.microsoft.com/office/drawing/2014/main" xmlns="" id="{08BD0758-21DD-4B95-8AFF-8A9BAB0366C7}"/>
              </a:ext>
            </a:extLst>
          </p:cNvPr>
          <p:cNvSpPr>
            <a:spLocks noGrp="1"/>
          </p:cNvSpPr>
          <p:nvPr>
            <p:ph type="body" sz="quarter" idx="22" hasCustomPrompt="1"/>
          </p:nvPr>
        </p:nvSpPr>
        <p:spPr>
          <a:xfrm>
            <a:off x="1170273" y="2680413"/>
            <a:ext cx="755822" cy="500073"/>
          </a:xfrm>
        </p:spPr>
        <p:txBody>
          <a:bodyPr>
            <a:noAutofit/>
          </a:bodyPr>
          <a:lstStyle>
            <a:lvl1pPr marL="0" indent="0" algn="ctr">
              <a:buNone/>
              <a:defRPr sz="2000" spc="-150" baseline="0">
                <a:latin typeface="+mj-lt"/>
                <a:cs typeface="+mj-cs"/>
              </a:defRPr>
            </a:lvl1pPr>
          </a:lstStyle>
          <a:p>
            <a:r>
              <a:rPr lang="en-US" sz="1800" dirty="0"/>
              <a:t>01</a:t>
            </a:r>
          </a:p>
        </p:txBody>
      </p:sp>
      <p:sp>
        <p:nvSpPr>
          <p:cNvPr id="302" name="ตัวแทนข้อความ 2">
            <a:extLst>
              <a:ext uri="{FF2B5EF4-FFF2-40B4-BE49-F238E27FC236}">
                <a16:creationId xmlns:a16="http://schemas.microsoft.com/office/drawing/2014/main" xmlns="" id="{9164BA21-A8D0-42FF-B2D8-C19E7155BD81}"/>
              </a:ext>
            </a:extLst>
          </p:cNvPr>
          <p:cNvSpPr>
            <a:spLocks noGrp="1"/>
          </p:cNvSpPr>
          <p:nvPr>
            <p:ph type="body" sz="quarter" idx="28" hasCustomPrompt="1"/>
          </p:nvPr>
        </p:nvSpPr>
        <p:spPr>
          <a:xfrm>
            <a:off x="925827" y="3720815"/>
            <a:ext cx="1244714" cy="477212"/>
          </a:xfrm>
        </p:spPr>
        <p:txBody>
          <a:bodyPr anchor="ctr">
            <a:noAutofit/>
          </a:bodyPr>
          <a:lstStyle>
            <a:lvl1pPr marL="0" indent="0" algn="ctr">
              <a:buNone/>
              <a:defRPr sz="9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303" name="ตัวแทนข้อความ 2">
            <a:extLst>
              <a:ext uri="{FF2B5EF4-FFF2-40B4-BE49-F238E27FC236}">
                <a16:creationId xmlns:a16="http://schemas.microsoft.com/office/drawing/2014/main" xmlns="" id="{2F19FF16-4F8E-40AB-BF21-F5A894D5008B}"/>
              </a:ext>
            </a:extLst>
          </p:cNvPr>
          <p:cNvSpPr>
            <a:spLocks noGrp="1"/>
          </p:cNvSpPr>
          <p:nvPr>
            <p:ph type="body" sz="quarter" idx="17" hasCustomPrompt="1"/>
          </p:nvPr>
        </p:nvSpPr>
        <p:spPr>
          <a:xfrm>
            <a:off x="925827" y="3396240"/>
            <a:ext cx="1244715" cy="229791"/>
          </a:xfrm>
        </p:spPr>
        <p:txBody>
          <a:bodyPr>
            <a:noAutofit/>
          </a:bodyPr>
          <a:lstStyle>
            <a:lvl1pPr marL="0" indent="0" algn="ctr">
              <a:buNone/>
              <a:defRPr sz="1300" baseline="0">
                <a:latin typeface="+mj-lt"/>
                <a:cs typeface="+mj-cs"/>
              </a:defRPr>
            </a:lvl1pPr>
          </a:lstStyle>
          <a:p>
            <a:pPr lvl="0"/>
            <a:r>
              <a:rPr lang="en-US" dirty="0"/>
              <a:t>LOREM IPSUM</a:t>
            </a:r>
          </a:p>
        </p:txBody>
      </p:sp>
      <p:sp>
        <p:nvSpPr>
          <p:cNvPr id="304" name="ตัวแทนข้อความ 2">
            <a:extLst>
              <a:ext uri="{FF2B5EF4-FFF2-40B4-BE49-F238E27FC236}">
                <a16:creationId xmlns:a16="http://schemas.microsoft.com/office/drawing/2014/main" xmlns="" id="{FF0384EA-94D3-42DE-94EC-1F8B8F244784}"/>
              </a:ext>
            </a:extLst>
          </p:cNvPr>
          <p:cNvSpPr>
            <a:spLocks noGrp="1"/>
          </p:cNvSpPr>
          <p:nvPr>
            <p:ph type="body" sz="quarter" idx="29" hasCustomPrompt="1"/>
          </p:nvPr>
        </p:nvSpPr>
        <p:spPr>
          <a:xfrm>
            <a:off x="3193629" y="2673702"/>
            <a:ext cx="755822" cy="500073"/>
          </a:xfrm>
        </p:spPr>
        <p:txBody>
          <a:bodyPr>
            <a:noAutofit/>
          </a:bodyPr>
          <a:lstStyle>
            <a:lvl1pPr marL="0" indent="0" algn="ctr">
              <a:buNone/>
              <a:defRPr sz="2000" spc="-150" baseline="0">
                <a:latin typeface="+mj-lt"/>
                <a:cs typeface="+mj-cs"/>
              </a:defRPr>
            </a:lvl1pPr>
          </a:lstStyle>
          <a:p>
            <a:r>
              <a:rPr lang="en-US" sz="1800" dirty="0"/>
              <a:t>02</a:t>
            </a:r>
          </a:p>
        </p:txBody>
      </p:sp>
      <p:sp>
        <p:nvSpPr>
          <p:cNvPr id="305" name="ตัวแทนข้อความ 2">
            <a:extLst>
              <a:ext uri="{FF2B5EF4-FFF2-40B4-BE49-F238E27FC236}">
                <a16:creationId xmlns:a16="http://schemas.microsoft.com/office/drawing/2014/main" xmlns="" id="{5EFB8ABB-5F03-48F0-844E-6920DA4B187B}"/>
              </a:ext>
            </a:extLst>
          </p:cNvPr>
          <p:cNvSpPr>
            <a:spLocks noGrp="1"/>
          </p:cNvSpPr>
          <p:nvPr>
            <p:ph type="body" sz="quarter" idx="30" hasCustomPrompt="1"/>
          </p:nvPr>
        </p:nvSpPr>
        <p:spPr>
          <a:xfrm>
            <a:off x="2949183" y="3714104"/>
            <a:ext cx="1244714" cy="477212"/>
          </a:xfrm>
        </p:spPr>
        <p:txBody>
          <a:bodyPr anchor="ctr">
            <a:noAutofit/>
          </a:bodyPr>
          <a:lstStyle>
            <a:lvl1pPr marL="0" indent="0" algn="ctr">
              <a:buNone/>
              <a:defRPr sz="9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306" name="ตัวแทนข้อความ 2">
            <a:extLst>
              <a:ext uri="{FF2B5EF4-FFF2-40B4-BE49-F238E27FC236}">
                <a16:creationId xmlns:a16="http://schemas.microsoft.com/office/drawing/2014/main" xmlns="" id="{38BAE56E-14B8-4B60-9E02-5D36DCEDE9BB}"/>
              </a:ext>
            </a:extLst>
          </p:cNvPr>
          <p:cNvSpPr>
            <a:spLocks noGrp="1"/>
          </p:cNvSpPr>
          <p:nvPr>
            <p:ph type="body" sz="quarter" idx="31" hasCustomPrompt="1"/>
          </p:nvPr>
        </p:nvSpPr>
        <p:spPr>
          <a:xfrm>
            <a:off x="2949183" y="3389529"/>
            <a:ext cx="1244715" cy="229791"/>
          </a:xfrm>
        </p:spPr>
        <p:txBody>
          <a:bodyPr>
            <a:noAutofit/>
          </a:bodyPr>
          <a:lstStyle>
            <a:lvl1pPr marL="0" indent="0" algn="ctr">
              <a:buNone/>
              <a:defRPr sz="1300" baseline="0">
                <a:latin typeface="+mj-lt"/>
                <a:cs typeface="+mj-cs"/>
              </a:defRPr>
            </a:lvl1pPr>
          </a:lstStyle>
          <a:p>
            <a:pPr lvl="0"/>
            <a:r>
              <a:rPr lang="en-US" dirty="0"/>
              <a:t>LOREM IPSUM</a:t>
            </a:r>
          </a:p>
        </p:txBody>
      </p:sp>
      <p:sp>
        <p:nvSpPr>
          <p:cNvPr id="307" name="ตัวแทนข้อความ 2">
            <a:extLst>
              <a:ext uri="{FF2B5EF4-FFF2-40B4-BE49-F238E27FC236}">
                <a16:creationId xmlns:a16="http://schemas.microsoft.com/office/drawing/2014/main" xmlns="" id="{18894679-50F8-475A-9C9A-EDD8400B9FB4}"/>
              </a:ext>
            </a:extLst>
          </p:cNvPr>
          <p:cNvSpPr>
            <a:spLocks noGrp="1"/>
          </p:cNvSpPr>
          <p:nvPr>
            <p:ph type="body" sz="quarter" idx="32" hasCustomPrompt="1"/>
          </p:nvPr>
        </p:nvSpPr>
        <p:spPr>
          <a:xfrm>
            <a:off x="5316872" y="2684419"/>
            <a:ext cx="755822" cy="500073"/>
          </a:xfrm>
        </p:spPr>
        <p:txBody>
          <a:bodyPr>
            <a:noAutofit/>
          </a:bodyPr>
          <a:lstStyle>
            <a:lvl1pPr marL="0" indent="0" algn="ctr">
              <a:buNone/>
              <a:defRPr sz="2000" spc="-150" baseline="0">
                <a:latin typeface="+mj-lt"/>
                <a:cs typeface="+mj-cs"/>
              </a:defRPr>
            </a:lvl1pPr>
          </a:lstStyle>
          <a:p>
            <a:r>
              <a:rPr lang="en-US" sz="1800" dirty="0"/>
              <a:t>03</a:t>
            </a:r>
          </a:p>
        </p:txBody>
      </p:sp>
      <p:sp>
        <p:nvSpPr>
          <p:cNvPr id="308" name="ตัวแทนข้อความ 2">
            <a:extLst>
              <a:ext uri="{FF2B5EF4-FFF2-40B4-BE49-F238E27FC236}">
                <a16:creationId xmlns:a16="http://schemas.microsoft.com/office/drawing/2014/main" xmlns="" id="{062F5E42-B7B3-42AC-B96E-22D8EE0B6531}"/>
              </a:ext>
            </a:extLst>
          </p:cNvPr>
          <p:cNvSpPr>
            <a:spLocks noGrp="1"/>
          </p:cNvSpPr>
          <p:nvPr>
            <p:ph type="body" sz="quarter" idx="33" hasCustomPrompt="1"/>
          </p:nvPr>
        </p:nvSpPr>
        <p:spPr>
          <a:xfrm>
            <a:off x="5072426" y="3724821"/>
            <a:ext cx="1244714" cy="477212"/>
          </a:xfrm>
        </p:spPr>
        <p:txBody>
          <a:bodyPr anchor="ctr">
            <a:noAutofit/>
          </a:bodyPr>
          <a:lstStyle>
            <a:lvl1pPr marL="0" indent="0" algn="ctr">
              <a:buNone/>
              <a:defRPr sz="9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309" name="ตัวแทนข้อความ 2">
            <a:extLst>
              <a:ext uri="{FF2B5EF4-FFF2-40B4-BE49-F238E27FC236}">
                <a16:creationId xmlns:a16="http://schemas.microsoft.com/office/drawing/2014/main" xmlns="" id="{14310EA6-5920-4D23-B657-A3B581864A17}"/>
              </a:ext>
            </a:extLst>
          </p:cNvPr>
          <p:cNvSpPr>
            <a:spLocks noGrp="1"/>
          </p:cNvSpPr>
          <p:nvPr>
            <p:ph type="body" sz="quarter" idx="34" hasCustomPrompt="1"/>
          </p:nvPr>
        </p:nvSpPr>
        <p:spPr>
          <a:xfrm>
            <a:off x="5072426" y="3400246"/>
            <a:ext cx="1244715" cy="229791"/>
          </a:xfrm>
        </p:spPr>
        <p:txBody>
          <a:bodyPr>
            <a:noAutofit/>
          </a:bodyPr>
          <a:lstStyle>
            <a:lvl1pPr marL="0" indent="0" algn="ctr">
              <a:buNone/>
              <a:defRPr sz="1300" baseline="0">
                <a:latin typeface="+mj-lt"/>
                <a:cs typeface="+mj-cs"/>
              </a:defRPr>
            </a:lvl1pPr>
          </a:lstStyle>
          <a:p>
            <a:pPr lvl="0"/>
            <a:r>
              <a:rPr lang="en-US" dirty="0"/>
              <a:t>LOREM IPSUM</a:t>
            </a:r>
          </a:p>
        </p:txBody>
      </p:sp>
      <p:sp>
        <p:nvSpPr>
          <p:cNvPr id="310" name="ตัวแทนข้อความ 2">
            <a:extLst>
              <a:ext uri="{FF2B5EF4-FFF2-40B4-BE49-F238E27FC236}">
                <a16:creationId xmlns:a16="http://schemas.microsoft.com/office/drawing/2014/main" xmlns="" id="{BF8D010F-1AB9-4B61-BCA1-50E7416F58AD}"/>
              </a:ext>
            </a:extLst>
          </p:cNvPr>
          <p:cNvSpPr>
            <a:spLocks noGrp="1"/>
          </p:cNvSpPr>
          <p:nvPr>
            <p:ph type="body" sz="quarter" idx="35" hasCustomPrompt="1"/>
          </p:nvPr>
        </p:nvSpPr>
        <p:spPr>
          <a:xfrm>
            <a:off x="7346129" y="2674941"/>
            <a:ext cx="755822" cy="500073"/>
          </a:xfrm>
        </p:spPr>
        <p:txBody>
          <a:bodyPr>
            <a:noAutofit/>
          </a:bodyPr>
          <a:lstStyle>
            <a:lvl1pPr marL="0" indent="0" algn="ctr">
              <a:buNone/>
              <a:defRPr sz="2000" spc="-150" baseline="0">
                <a:latin typeface="+mj-lt"/>
                <a:cs typeface="+mj-cs"/>
              </a:defRPr>
            </a:lvl1pPr>
          </a:lstStyle>
          <a:p>
            <a:r>
              <a:rPr lang="en-US" sz="1800" dirty="0"/>
              <a:t>04</a:t>
            </a:r>
          </a:p>
        </p:txBody>
      </p:sp>
      <p:sp>
        <p:nvSpPr>
          <p:cNvPr id="311" name="ตัวแทนข้อความ 2">
            <a:extLst>
              <a:ext uri="{FF2B5EF4-FFF2-40B4-BE49-F238E27FC236}">
                <a16:creationId xmlns:a16="http://schemas.microsoft.com/office/drawing/2014/main" xmlns="" id="{D76E8EA9-5162-4C9F-B96C-C8BB2DE65D70}"/>
              </a:ext>
            </a:extLst>
          </p:cNvPr>
          <p:cNvSpPr>
            <a:spLocks noGrp="1"/>
          </p:cNvSpPr>
          <p:nvPr>
            <p:ph type="body" sz="quarter" idx="36" hasCustomPrompt="1"/>
          </p:nvPr>
        </p:nvSpPr>
        <p:spPr>
          <a:xfrm>
            <a:off x="7101683" y="3715343"/>
            <a:ext cx="1244714" cy="477212"/>
          </a:xfrm>
        </p:spPr>
        <p:txBody>
          <a:bodyPr anchor="ctr">
            <a:noAutofit/>
          </a:bodyPr>
          <a:lstStyle>
            <a:lvl1pPr marL="0" indent="0" algn="ctr">
              <a:buNone/>
              <a:defRPr sz="9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312" name="ตัวแทนข้อความ 2">
            <a:extLst>
              <a:ext uri="{FF2B5EF4-FFF2-40B4-BE49-F238E27FC236}">
                <a16:creationId xmlns:a16="http://schemas.microsoft.com/office/drawing/2014/main" xmlns="" id="{9C99BF0E-80D5-4BDE-9067-9B6371192279}"/>
              </a:ext>
            </a:extLst>
          </p:cNvPr>
          <p:cNvSpPr>
            <a:spLocks noGrp="1"/>
          </p:cNvSpPr>
          <p:nvPr>
            <p:ph type="body" sz="quarter" idx="37" hasCustomPrompt="1"/>
          </p:nvPr>
        </p:nvSpPr>
        <p:spPr>
          <a:xfrm>
            <a:off x="7101683" y="3390768"/>
            <a:ext cx="1244715" cy="229791"/>
          </a:xfrm>
        </p:spPr>
        <p:txBody>
          <a:bodyPr>
            <a:noAutofit/>
          </a:bodyPr>
          <a:lstStyle>
            <a:lvl1pPr marL="0" indent="0" algn="ctr">
              <a:buNone/>
              <a:defRPr sz="1300" baseline="0">
                <a:latin typeface="+mj-lt"/>
                <a:cs typeface="+mj-cs"/>
              </a:defRPr>
            </a:lvl1pPr>
          </a:lstStyle>
          <a:p>
            <a:pPr lvl="0"/>
            <a:r>
              <a:rPr lang="en-US" dirty="0"/>
              <a:t>LOREM IPSUM</a:t>
            </a:r>
          </a:p>
        </p:txBody>
      </p:sp>
    </p:spTree>
    <p:extLst>
      <p:ext uri="{BB962C8B-B14F-4D97-AF65-F5344CB8AC3E}">
        <p14:creationId xmlns:p14="http://schemas.microsoft.com/office/powerpoint/2010/main" val="1338867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เค้าโครงแบบกำหนดเอง">
    <p:spTree>
      <p:nvGrpSpPr>
        <p:cNvPr id="1" name=""/>
        <p:cNvGrpSpPr/>
        <p:nvPr/>
      </p:nvGrpSpPr>
      <p:grpSpPr>
        <a:xfrm>
          <a:off x="0" y="0"/>
          <a:ext cx="0" cy="0"/>
          <a:chOff x="0" y="0"/>
          <a:chExt cx="0" cy="0"/>
        </a:xfrm>
      </p:grpSpPr>
      <p:sp>
        <p:nvSpPr>
          <p:cNvPr id="100" name="ตัวแทนข้อความ 2">
            <a:extLst>
              <a:ext uri="{FF2B5EF4-FFF2-40B4-BE49-F238E27FC236}">
                <a16:creationId xmlns:a16="http://schemas.microsoft.com/office/drawing/2014/main" xmlns="" id="{5D4DEEA5-F2BB-4A35-BDBB-3C557DFAABC4}"/>
              </a:ext>
            </a:extLst>
          </p:cNvPr>
          <p:cNvSpPr>
            <a:spLocks noGrp="1"/>
          </p:cNvSpPr>
          <p:nvPr>
            <p:ph type="body" sz="quarter" idx="29" hasCustomPrompt="1"/>
          </p:nvPr>
        </p:nvSpPr>
        <p:spPr>
          <a:xfrm>
            <a:off x="3694567" y="3572738"/>
            <a:ext cx="1687127" cy="356678"/>
          </a:xfrm>
          <a:prstGeom prst="roundRect">
            <a:avLst>
              <a:gd name="adj" fmla="val 35257"/>
            </a:avLst>
          </a:prstGeom>
          <a:solidFill>
            <a:schemeClr val="accent3"/>
          </a:solidFill>
          <a:ln w="38100">
            <a:solidFill>
              <a:srgbClr val="534741"/>
            </a:solidFill>
          </a:ln>
        </p:spPr>
        <p:txBody>
          <a:bodyPr>
            <a:noAutofit/>
          </a:bodyPr>
          <a:lstStyle>
            <a:lvl1pPr marL="0" indent="0" algn="ctr">
              <a:buNone/>
              <a:defRPr sz="1700" baseline="0">
                <a:latin typeface="+mj-lt"/>
                <a:cs typeface="+mn-cs"/>
              </a:defRPr>
            </a:lvl1pPr>
          </a:lstStyle>
          <a:p>
            <a:pPr lvl="0"/>
            <a:r>
              <a:rPr lang="en-US" dirty="0"/>
              <a:t>LOREM IPSUM</a:t>
            </a:r>
          </a:p>
        </p:txBody>
      </p:sp>
      <p:sp>
        <p:nvSpPr>
          <p:cNvPr id="102" name="ตัวแทนข้อความ 2">
            <a:extLst>
              <a:ext uri="{FF2B5EF4-FFF2-40B4-BE49-F238E27FC236}">
                <a16:creationId xmlns:a16="http://schemas.microsoft.com/office/drawing/2014/main" xmlns="" id="{884F97D8-6BEC-4704-8C90-FA056A237620}"/>
              </a:ext>
            </a:extLst>
          </p:cNvPr>
          <p:cNvSpPr>
            <a:spLocks noGrp="1"/>
          </p:cNvSpPr>
          <p:nvPr>
            <p:ph type="body" sz="quarter" idx="31" hasCustomPrompt="1"/>
          </p:nvPr>
        </p:nvSpPr>
        <p:spPr>
          <a:xfrm>
            <a:off x="6317584" y="3572738"/>
            <a:ext cx="1687127" cy="356678"/>
          </a:xfrm>
          <a:prstGeom prst="roundRect">
            <a:avLst>
              <a:gd name="adj" fmla="val 35257"/>
            </a:avLst>
          </a:prstGeom>
          <a:solidFill>
            <a:schemeClr val="accent3"/>
          </a:solidFill>
          <a:ln w="38100">
            <a:solidFill>
              <a:srgbClr val="534741"/>
            </a:solidFill>
          </a:ln>
        </p:spPr>
        <p:txBody>
          <a:bodyPr>
            <a:noAutofit/>
          </a:bodyPr>
          <a:lstStyle>
            <a:lvl1pPr marL="0" indent="0" algn="ctr">
              <a:buNone/>
              <a:defRPr sz="1700" baseline="0">
                <a:latin typeface="+mj-lt"/>
                <a:cs typeface="+mn-cs"/>
              </a:defRPr>
            </a:lvl1pPr>
          </a:lstStyle>
          <a:p>
            <a:pPr lvl="0"/>
            <a:r>
              <a:rPr lang="en-US" dirty="0"/>
              <a:t>LOREM IPSUM</a:t>
            </a:r>
          </a:p>
        </p:txBody>
      </p:sp>
      <p:sp>
        <p:nvSpPr>
          <p:cNvPr id="99" name="ตัวแทนข้อความ 2">
            <a:extLst>
              <a:ext uri="{FF2B5EF4-FFF2-40B4-BE49-F238E27FC236}">
                <a16:creationId xmlns:a16="http://schemas.microsoft.com/office/drawing/2014/main" xmlns="" id="{40D21A22-2EBD-4F55-BE70-36D069C8152C}"/>
              </a:ext>
            </a:extLst>
          </p:cNvPr>
          <p:cNvSpPr>
            <a:spLocks noGrp="1"/>
          </p:cNvSpPr>
          <p:nvPr>
            <p:ph type="body" sz="quarter" idx="17" hasCustomPrompt="1"/>
          </p:nvPr>
        </p:nvSpPr>
        <p:spPr>
          <a:xfrm>
            <a:off x="1071549" y="3572738"/>
            <a:ext cx="1687127" cy="356678"/>
          </a:xfrm>
          <a:prstGeom prst="roundRect">
            <a:avLst>
              <a:gd name="adj" fmla="val 35257"/>
            </a:avLst>
          </a:prstGeom>
          <a:solidFill>
            <a:schemeClr val="accent3"/>
          </a:solidFill>
          <a:ln w="38100">
            <a:solidFill>
              <a:srgbClr val="534741"/>
            </a:solidFill>
          </a:ln>
        </p:spPr>
        <p:txBody>
          <a:bodyPr>
            <a:noAutofit/>
          </a:bodyPr>
          <a:lstStyle>
            <a:lvl1pPr marL="0" indent="0" algn="ctr">
              <a:buNone/>
              <a:defRPr sz="1700" baseline="0">
                <a:latin typeface="+mj-lt"/>
                <a:cs typeface="+mn-cs"/>
              </a:defRPr>
            </a:lvl1pPr>
          </a:lstStyle>
          <a:p>
            <a:pPr lvl="0"/>
            <a:r>
              <a:rPr lang="en-US" dirty="0"/>
              <a:t>LOREM IPSUM</a:t>
            </a:r>
          </a:p>
        </p:txBody>
      </p:sp>
      <p:sp>
        <p:nvSpPr>
          <p:cNvPr id="3" name="ตัวแทนวันที่ 2">
            <a:extLst>
              <a:ext uri="{FF2B5EF4-FFF2-40B4-BE49-F238E27FC236}">
                <a16:creationId xmlns:a16="http://schemas.microsoft.com/office/drawing/2014/main" xmlns="" id="{4B697DCA-8A19-4A6E-BFC7-CE18EE3CA8DD}"/>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120AA873-FFA5-4B2D-AEB1-A23D59FC4B2D}"/>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5BCF7DAA-256C-4A6F-9349-CC32C7EBBA1E}"/>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190" name="รูปแบบอิสระ: รูปร่าง 189">
            <a:extLst>
              <a:ext uri="{FF2B5EF4-FFF2-40B4-BE49-F238E27FC236}">
                <a16:creationId xmlns:a16="http://schemas.microsoft.com/office/drawing/2014/main" xmlns="" id="{C9550B9D-5CCA-4E14-9B18-7376A07EDF3C}"/>
              </a:ext>
            </a:extLst>
          </p:cNvPr>
          <p:cNvSpPr/>
          <p:nvPr/>
        </p:nvSpPr>
        <p:spPr>
          <a:xfrm>
            <a:off x="500624" y="543153"/>
            <a:ext cx="229041" cy="236734"/>
          </a:xfrm>
          <a:custGeom>
            <a:avLst/>
            <a:gdLst>
              <a:gd name="connsiteX0" fmla="*/ 114816 w 229041"/>
              <a:gd name="connsiteY0" fmla="*/ 0 h 236734"/>
              <a:gd name="connsiteX1" fmla="*/ 114816 w 229041"/>
              <a:gd name="connsiteY1" fmla="*/ 236734 h 236734"/>
              <a:gd name="connsiteX2" fmla="*/ 114816 w 229041"/>
              <a:gd name="connsiteY2" fmla="*/ 0 h 236734"/>
            </a:gdLst>
            <a:ahLst/>
            <a:cxnLst>
              <a:cxn ang="0">
                <a:pos x="connsiteX0" y="connsiteY0"/>
              </a:cxn>
              <a:cxn ang="0">
                <a:pos x="connsiteX1" y="connsiteY1"/>
              </a:cxn>
              <a:cxn ang="0">
                <a:pos x="connsiteX2" y="connsiteY2"/>
              </a:cxn>
            </a:cxnLst>
            <a:rect l="l" t="t" r="r" b="b"/>
            <a:pathLst>
              <a:path w="229041" h="236734">
                <a:moveTo>
                  <a:pt x="114816" y="0"/>
                </a:moveTo>
                <a:cubicBezTo>
                  <a:pt x="-38272" y="0"/>
                  <a:pt x="-38272" y="236734"/>
                  <a:pt x="114816" y="236734"/>
                </a:cubicBezTo>
                <a:cubicBezTo>
                  <a:pt x="266326"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191" name="รูปแบบอิสระ: รูปร่าง 190">
            <a:extLst>
              <a:ext uri="{FF2B5EF4-FFF2-40B4-BE49-F238E27FC236}">
                <a16:creationId xmlns:a16="http://schemas.microsoft.com/office/drawing/2014/main" xmlns="" id="{E875F629-9E5C-4117-9E33-5614A9D55187}"/>
              </a:ext>
            </a:extLst>
          </p:cNvPr>
          <p:cNvSpPr/>
          <p:nvPr/>
        </p:nvSpPr>
        <p:spPr>
          <a:xfrm>
            <a:off x="2041765" y="996105"/>
            <a:ext cx="264353" cy="263564"/>
          </a:xfrm>
          <a:custGeom>
            <a:avLst/>
            <a:gdLst>
              <a:gd name="connsiteX0" fmla="*/ 254489 w 264353"/>
              <a:gd name="connsiteY0" fmla="*/ 72599 h 263564"/>
              <a:gd name="connsiteX1" fmla="*/ 229238 w 264353"/>
              <a:gd name="connsiteY1" fmla="*/ 34721 h 263564"/>
              <a:gd name="connsiteX2" fmla="*/ 205564 w 264353"/>
              <a:gd name="connsiteY2" fmla="*/ 15782 h 263564"/>
              <a:gd name="connsiteX3" fmla="*/ 145592 w 264353"/>
              <a:gd name="connsiteY3" fmla="*/ 0 h 263564"/>
              <a:gd name="connsiteX4" fmla="*/ 114027 w 264353"/>
              <a:gd name="connsiteY4" fmla="*/ 4735 h 263564"/>
              <a:gd name="connsiteX5" fmla="*/ 61946 w 264353"/>
              <a:gd name="connsiteY5" fmla="*/ 34721 h 263564"/>
              <a:gd name="connsiteX6" fmla="*/ 35116 w 264353"/>
              <a:gd name="connsiteY6" fmla="*/ 61551 h 263564"/>
              <a:gd name="connsiteX7" fmla="*/ 9864 w 264353"/>
              <a:gd name="connsiteY7" fmla="*/ 99428 h 263564"/>
              <a:gd name="connsiteX8" fmla="*/ 395 w 264353"/>
              <a:gd name="connsiteY8" fmla="*/ 145197 h 263564"/>
              <a:gd name="connsiteX9" fmla="*/ 9864 w 264353"/>
              <a:gd name="connsiteY9" fmla="*/ 190966 h 263564"/>
              <a:gd name="connsiteX10" fmla="*/ 35116 w 264353"/>
              <a:gd name="connsiteY10" fmla="*/ 228843 h 263564"/>
              <a:gd name="connsiteX11" fmla="*/ 58789 w 264353"/>
              <a:gd name="connsiteY11" fmla="*/ 247782 h 263564"/>
              <a:gd name="connsiteX12" fmla="*/ 118762 w 264353"/>
              <a:gd name="connsiteY12" fmla="*/ 263564 h 263564"/>
              <a:gd name="connsiteX13" fmla="*/ 150326 w 264353"/>
              <a:gd name="connsiteY13" fmla="*/ 258830 h 263564"/>
              <a:gd name="connsiteX14" fmla="*/ 202408 w 264353"/>
              <a:gd name="connsiteY14" fmla="*/ 228843 h 263564"/>
              <a:gd name="connsiteX15" fmla="*/ 229238 w 264353"/>
              <a:gd name="connsiteY15" fmla="*/ 202013 h 263564"/>
              <a:gd name="connsiteX16" fmla="*/ 254489 w 264353"/>
              <a:gd name="connsiteY16" fmla="*/ 164136 h 263564"/>
              <a:gd name="connsiteX17" fmla="*/ 263959 w 264353"/>
              <a:gd name="connsiteY17" fmla="*/ 118367 h 263564"/>
              <a:gd name="connsiteX18" fmla="*/ 254489 w 264353"/>
              <a:gd name="connsiteY18" fmla="*/ 72599 h 2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4353" h="263564">
                <a:moveTo>
                  <a:pt x="254489" y="72599"/>
                </a:moveTo>
                <a:cubicBezTo>
                  <a:pt x="249755" y="58394"/>
                  <a:pt x="241864" y="45769"/>
                  <a:pt x="229238" y="34721"/>
                </a:cubicBezTo>
                <a:cubicBezTo>
                  <a:pt x="221347" y="28408"/>
                  <a:pt x="213456" y="22095"/>
                  <a:pt x="205564" y="15782"/>
                </a:cubicBezTo>
                <a:cubicBezTo>
                  <a:pt x="186626" y="4735"/>
                  <a:pt x="167687" y="0"/>
                  <a:pt x="145592" y="0"/>
                </a:cubicBezTo>
                <a:cubicBezTo>
                  <a:pt x="134544" y="1578"/>
                  <a:pt x="125075" y="3156"/>
                  <a:pt x="114027" y="4735"/>
                </a:cubicBezTo>
                <a:cubicBezTo>
                  <a:pt x="93510" y="11048"/>
                  <a:pt x="76150" y="20517"/>
                  <a:pt x="61946" y="34721"/>
                </a:cubicBezTo>
                <a:cubicBezTo>
                  <a:pt x="52476" y="44190"/>
                  <a:pt x="44585" y="52082"/>
                  <a:pt x="35116" y="61551"/>
                </a:cubicBezTo>
                <a:cubicBezTo>
                  <a:pt x="24068" y="72599"/>
                  <a:pt x="16177" y="85224"/>
                  <a:pt x="9864" y="99428"/>
                </a:cubicBezTo>
                <a:cubicBezTo>
                  <a:pt x="1973" y="113633"/>
                  <a:pt x="-1184" y="129415"/>
                  <a:pt x="395" y="145197"/>
                </a:cubicBezTo>
                <a:cubicBezTo>
                  <a:pt x="395" y="160979"/>
                  <a:pt x="3551" y="176762"/>
                  <a:pt x="9864" y="190966"/>
                </a:cubicBezTo>
                <a:cubicBezTo>
                  <a:pt x="14599" y="205170"/>
                  <a:pt x="22490" y="217796"/>
                  <a:pt x="35116" y="228843"/>
                </a:cubicBezTo>
                <a:cubicBezTo>
                  <a:pt x="43007" y="235156"/>
                  <a:pt x="50898" y="241469"/>
                  <a:pt x="58789" y="247782"/>
                </a:cubicBezTo>
                <a:cubicBezTo>
                  <a:pt x="77728" y="258830"/>
                  <a:pt x="96667" y="263564"/>
                  <a:pt x="118762" y="263564"/>
                </a:cubicBezTo>
                <a:lnTo>
                  <a:pt x="150326" y="258830"/>
                </a:lnTo>
                <a:cubicBezTo>
                  <a:pt x="170843" y="252517"/>
                  <a:pt x="188204" y="243047"/>
                  <a:pt x="202408" y="228843"/>
                </a:cubicBezTo>
                <a:cubicBezTo>
                  <a:pt x="211877" y="219374"/>
                  <a:pt x="219768" y="211483"/>
                  <a:pt x="229238" y="202013"/>
                </a:cubicBezTo>
                <a:cubicBezTo>
                  <a:pt x="240285" y="190966"/>
                  <a:pt x="248177" y="178340"/>
                  <a:pt x="254489" y="164136"/>
                </a:cubicBezTo>
                <a:cubicBezTo>
                  <a:pt x="262381" y="149932"/>
                  <a:pt x="265537" y="134149"/>
                  <a:pt x="263959" y="118367"/>
                </a:cubicBezTo>
                <a:cubicBezTo>
                  <a:pt x="265537" y="101007"/>
                  <a:pt x="262381" y="86803"/>
                  <a:pt x="254489" y="72599"/>
                </a:cubicBezTo>
                <a:close/>
              </a:path>
            </a:pathLst>
          </a:custGeom>
          <a:solidFill>
            <a:srgbClr val="F2F5D8"/>
          </a:solidFill>
          <a:ln w="15775" cap="flat">
            <a:noFill/>
            <a:prstDash val="solid"/>
            <a:miter/>
          </a:ln>
        </p:spPr>
        <p:txBody>
          <a:bodyPr rtlCol="0" anchor="ctr"/>
          <a:lstStyle/>
          <a:p>
            <a:endParaRPr lang="en-US"/>
          </a:p>
        </p:txBody>
      </p:sp>
      <p:sp>
        <p:nvSpPr>
          <p:cNvPr id="192" name="รูปแบบอิสระ: รูปร่าง 191">
            <a:extLst>
              <a:ext uri="{FF2B5EF4-FFF2-40B4-BE49-F238E27FC236}">
                <a16:creationId xmlns:a16="http://schemas.microsoft.com/office/drawing/2014/main" xmlns="" id="{8537F435-7BD5-449C-8343-00E08C52786B}"/>
              </a:ext>
            </a:extLst>
          </p:cNvPr>
          <p:cNvSpPr/>
          <p:nvPr/>
        </p:nvSpPr>
        <p:spPr>
          <a:xfrm>
            <a:off x="2416200" y="329697"/>
            <a:ext cx="237040" cy="264353"/>
          </a:xfrm>
          <a:custGeom>
            <a:avLst/>
            <a:gdLst>
              <a:gd name="connsiteX0" fmla="*/ 227265 w 237040"/>
              <a:gd name="connsiteY0" fmla="*/ 72993 h 264353"/>
              <a:gd name="connsiteX1" fmla="*/ 202013 w 237040"/>
              <a:gd name="connsiteY1" fmla="*/ 35116 h 264353"/>
              <a:gd name="connsiteX2" fmla="*/ 164136 w 237040"/>
              <a:gd name="connsiteY2" fmla="*/ 9864 h 264353"/>
              <a:gd name="connsiteX3" fmla="*/ 118367 w 237040"/>
              <a:gd name="connsiteY3" fmla="*/ 395 h 264353"/>
              <a:gd name="connsiteX4" fmla="*/ 86803 w 237040"/>
              <a:gd name="connsiteY4" fmla="*/ 5129 h 264353"/>
              <a:gd name="connsiteX5" fmla="*/ 34721 w 237040"/>
              <a:gd name="connsiteY5" fmla="*/ 35116 h 264353"/>
              <a:gd name="connsiteX6" fmla="*/ 15782 w 237040"/>
              <a:gd name="connsiteY6" fmla="*/ 58789 h 264353"/>
              <a:gd name="connsiteX7" fmla="*/ 0 w 237040"/>
              <a:gd name="connsiteY7" fmla="*/ 118762 h 264353"/>
              <a:gd name="connsiteX8" fmla="*/ 0 w 237040"/>
              <a:gd name="connsiteY8" fmla="*/ 145592 h 264353"/>
              <a:gd name="connsiteX9" fmla="*/ 9469 w 237040"/>
              <a:gd name="connsiteY9" fmla="*/ 191360 h 264353"/>
              <a:gd name="connsiteX10" fmla="*/ 34721 w 237040"/>
              <a:gd name="connsiteY10" fmla="*/ 229238 h 264353"/>
              <a:gd name="connsiteX11" fmla="*/ 72599 w 237040"/>
              <a:gd name="connsiteY11" fmla="*/ 254489 h 264353"/>
              <a:gd name="connsiteX12" fmla="*/ 118367 w 237040"/>
              <a:gd name="connsiteY12" fmla="*/ 263959 h 264353"/>
              <a:gd name="connsiteX13" fmla="*/ 149932 w 237040"/>
              <a:gd name="connsiteY13" fmla="*/ 259224 h 264353"/>
              <a:gd name="connsiteX14" fmla="*/ 202013 w 237040"/>
              <a:gd name="connsiteY14" fmla="*/ 229238 h 264353"/>
              <a:gd name="connsiteX15" fmla="*/ 220952 w 237040"/>
              <a:gd name="connsiteY15" fmla="*/ 205564 h 264353"/>
              <a:gd name="connsiteX16" fmla="*/ 236734 w 237040"/>
              <a:gd name="connsiteY16" fmla="*/ 145592 h 264353"/>
              <a:gd name="connsiteX17" fmla="*/ 236734 w 237040"/>
              <a:gd name="connsiteY17" fmla="*/ 118762 h 264353"/>
              <a:gd name="connsiteX18" fmla="*/ 227265 w 237040"/>
              <a:gd name="connsiteY18" fmla="*/ 72993 h 26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040" h="264353">
                <a:moveTo>
                  <a:pt x="227265" y="72993"/>
                </a:moveTo>
                <a:cubicBezTo>
                  <a:pt x="222530" y="58789"/>
                  <a:pt x="214639" y="46163"/>
                  <a:pt x="202013" y="35116"/>
                </a:cubicBezTo>
                <a:cubicBezTo>
                  <a:pt x="190966" y="24068"/>
                  <a:pt x="178340" y="16177"/>
                  <a:pt x="164136" y="9864"/>
                </a:cubicBezTo>
                <a:cubicBezTo>
                  <a:pt x="149932" y="1973"/>
                  <a:pt x="134150" y="-1184"/>
                  <a:pt x="118367" y="395"/>
                </a:cubicBezTo>
                <a:lnTo>
                  <a:pt x="86803" y="5129"/>
                </a:lnTo>
                <a:cubicBezTo>
                  <a:pt x="66286" y="11442"/>
                  <a:pt x="48925" y="20912"/>
                  <a:pt x="34721" y="35116"/>
                </a:cubicBezTo>
                <a:cubicBezTo>
                  <a:pt x="28408" y="43007"/>
                  <a:pt x="22095" y="50898"/>
                  <a:pt x="15782" y="58789"/>
                </a:cubicBezTo>
                <a:cubicBezTo>
                  <a:pt x="4735" y="77728"/>
                  <a:pt x="0" y="96667"/>
                  <a:pt x="0" y="118762"/>
                </a:cubicBezTo>
                <a:lnTo>
                  <a:pt x="0" y="145592"/>
                </a:lnTo>
                <a:cubicBezTo>
                  <a:pt x="0" y="161374"/>
                  <a:pt x="3156" y="177156"/>
                  <a:pt x="9469" y="191360"/>
                </a:cubicBezTo>
                <a:cubicBezTo>
                  <a:pt x="14204" y="205564"/>
                  <a:pt x="22095" y="218190"/>
                  <a:pt x="34721" y="229238"/>
                </a:cubicBezTo>
                <a:cubicBezTo>
                  <a:pt x="45769" y="240285"/>
                  <a:pt x="58394" y="248177"/>
                  <a:pt x="72599" y="254489"/>
                </a:cubicBezTo>
                <a:cubicBezTo>
                  <a:pt x="86803" y="262381"/>
                  <a:pt x="102585" y="265537"/>
                  <a:pt x="118367" y="263959"/>
                </a:cubicBezTo>
                <a:cubicBezTo>
                  <a:pt x="129415" y="262381"/>
                  <a:pt x="138884" y="260802"/>
                  <a:pt x="149932" y="259224"/>
                </a:cubicBezTo>
                <a:cubicBezTo>
                  <a:pt x="170449" y="252911"/>
                  <a:pt x="187809" y="243442"/>
                  <a:pt x="202013" y="229238"/>
                </a:cubicBezTo>
                <a:cubicBezTo>
                  <a:pt x="208326" y="221347"/>
                  <a:pt x="214639" y="213456"/>
                  <a:pt x="220952" y="205564"/>
                </a:cubicBezTo>
                <a:cubicBezTo>
                  <a:pt x="232000" y="186626"/>
                  <a:pt x="236734" y="167687"/>
                  <a:pt x="236734" y="145592"/>
                </a:cubicBezTo>
                <a:lnTo>
                  <a:pt x="236734" y="118762"/>
                </a:lnTo>
                <a:cubicBezTo>
                  <a:pt x="238312" y="101401"/>
                  <a:pt x="233578" y="87197"/>
                  <a:pt x="227265" y="72993"/>
                </a:cubicBezTo>
                <a:close/>
              </a:path>
            </a:pathLst>
          </a:custGeom>
          <a:solidFill>
            <a:srgbClr val="F2F5D8"/>
          </a:solidFill>
          <a:ln w="15775" cap="flat">
            <a:noFill/>
            <a:prstDash val="solid"/>
            <a:miter/>
          </a:ln>
        </p:spPr>
        <p:txBody>
          <a:bodyPr rtlCol="0" anchor="ctr"/>
          <a:lstStyle/>
          <a:p>
            <a:endParaRPr lang="en-US"/>
          </a:p>
        </p:txBody>
      </p:sp>
      <p:sp>
        <p:nvSpPr>
          <p:cNvPr id="193" name="รูปแบบอิสระ: รูปร่าง 192">
            <a:extLst>
              <a:ext uri="{FF2B5EF4-FFF2-40B4-BE49-F238E27FC236}">
                <a16:creationId xmlns:a16="http://schemas.microsoft.com/office/drawing/2014/main" xmlns="" id="{692DA3A4-C409-420C-BB1D-7CA41EAE447F}"/>
              </a:ext>
            </a:extLst>
          </p:cNvPr>
          <p:cNvSpPr/>
          <p:nvPr/>
        </p:nvSpPr>
        <p:spPr>
          <a:xfrm>
            <a:off x="3246744" y="1529546"/>
            <a:ext cx="229041" cy="236734"/>
          </a:xfrm>
          <a:custGeom>
            <a:avLst/>
            <a:gdLst>
              <a:gd name="connsiteX0" fmla="*/ 114816 w 229041"/>
              <a:gd name="connsiteY0" fmla="*/ 0 h 236734"/>
              <a:gd name="connsiteX1" fmla="*/ 114816 w 229041"/>
              <a:gd name="connsiteY1" fmla="*/ 236734 h 236734"/>
              <a:gd name="connsiteX2" fmla="*/ 114816 w 229041"/>
              <a:gd name="connsiteY2" fmla="*/ 0 h 236734"/>
            </a:gdLst>
            <a:ahLst/>
            <a:cxnLst>
              <a:cxn ang="0">
                <a:pos x="connsiteX0" y="connsiteY0"/>
              </a:cxn>
              <a:cxn ang="0">
                <a:pos x="connsiteX1" y="connsiteY1"/>
              </a:cxn>
              <a:cxn ang="0">
                <a:pos x="connsiteX2" y="connsiteY2"/>
              </a:cxn>
            </a:cxnLst>
            <a:rect l="l" t="t" r="r" b="b"/>
            <a:pathLst>
              <a:path w="229041" h="236734">
                <a:moveTo>
                  <a:pt x="114816" y="0"/>
                </a:moveTo>
                <a:cubicBezTo>
                  <a:pt x="-38272" y="0"/>
                  <a:pt x="-38272" y="236734"/>
                  <a:pt x="114816" y="236734"/>
                </a:cubicBezTo>
                <a:cubicBezTo>
                  <a:pt x="266326"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194" name="รูปแบบอิสระ: รูปร่าง 193">
            <a:extLst>
              <a:ext uri="{FF2B5EF4-FFF2-40B4-BE49-F238E27FC236}">
                <a16:creationId xmlns:a16="http://schemas.microsoft.com/office/drawing/2014/main" xmlns="" id="{FEB70328-432B-46DC-A946-C8B71BEB5FFF}"/>
              </a:ext>
            </a:extLst>
          </p:cNvPr>
          <p:cNvSpPr/>
          <p:nvPr/>
        </p:nvSpPr>
        <p:spPr>
          <a:xfrm>
            <a:off x="1722431" y="2968610"/>
            <a:ext cx="264857" cy="316208"/>
          </a:xfrm>
          <a:custGeom>
            <a:avLst/>
            <a:gdLst>
              <a:gd name="connsiteX0" fmla="*/ 259756 w 264857"/>
              <a:gd name="connsiteY0" fmla="*/ 167574 h 316208"/>
              <a:gd name="connsiteX1" fmla="*/ 232926 w 264857"/>
              <a:gd name="connsiteY1" fmla="*/ 87084 h 316208"/>
              <a:gd name="connsiteX2" fmla="*/ 179266 w 264857"/>
              <a:gd name="connsiteY2" fmla="*/ 16063 h 316208"/>
              <a:gd name="connsiteX3" fmla="*/ 87729 w 264857"/>
              <a:gd name="connsiteY3" fmla="*/ 3438 h 316208"/>
              <a:gd name="connsiteX4" fmla="*/ 5661 w 264857"/>
              <a:gd name="connsiteY4" fmla="*/ 148635 h 316208"/>
              <a:gd name="connsiteX5" fmla="*/ 32491 w 264857"/>
              <a:gd name="connsiteY5" fmla="*/ 229124 h 316208"/>
              <a:gd name="connsiteX6" fmla="*/ 86151 w 264857"/>
              <a:gd name="connsiteY6" fmla="*/ 300145 h 316208"/>
              <a:gd name="connsiteX7" fmla="*/ 177688 w 264857"/>
              <a:gd name="connsiteY7" fmla="*/ 312771 h 316208"/>
              <a:gd name="connsiteX8" fmla="*/ 259756 w 264857"/>
              <a:gd name="connsiteY8" fmla="*/ 167574 h 31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57" h="316208">
                <a:moveTo>
                  <a:pt x="259756" y="167574"/>
                </a:moveTo>
                <a:cubicBezTo>
                  <a:pt x="250287" y="140744"/>
                  <a:pt x="242395" y="113914"/>
                  <a:pt x="232926" y="87084"/>
                </a:cubicBezTo>
                <a:cubicBezTo>
                  <a:pt x="223457" y="57098"/>
                  <a:pt x="206096" y="31846"/>
                  <a:pt x="179266" y="16063"/>
                </a:cubicBezTo>
                <a:cubicBezTo>
                  <a:pt x="154015" y="1860"/>
                  <a:pt x="116137" y="-4454"/>
                  <a:pt x="87729" y="3438"/>
                </a:cubicBezTo>
                <a:cubicBezTo>
                  <a:pt x="29334" y="22377"/>
                  <a:pt x="-16434" y="85506"/>
                  <a:pt x="5661" y="148635"/>
                </a:cubicBezTo>
                <a:cubicBezTo>
                  <a:pt x="15130" y="175465"/>
                  <a:pt x="23022" y="202295"/>
                  <a:pt x="32491" y="229124"/>
                </a:cubicBezTo>
                <a:cubicBezTo>
                  <a:pt x="41960" y="259111"/>
                  <a:pt x="59321" y="284362"/>
                  <a:pt x="86151" y="300145"/>
                </a:cubicBezTo>
                <a:cubicBezTo>
                  <a:pt x="111402" y="314349"/>
                  <a:pt x="149280" y="320662"/>
                  <a:pt x="177688" y="312771"/>
                </a:cubicBezTo>
                <a:cubicBezTo>
                  <a:pt x="236083" y="293832"/>
                  <a:pt x="280273" y="230703"/>
                  <a:pt x="259756" y="167574"/>
                </a:cubicBezTo>
                <a:close/>
              </a:path>
            </a:pathLst>
          </a:custGeom>
          <a:solidFill>
            <a:srgbClr val="F2F5D8"/>
          </a:solidFill>
          <a:ln w="15775" cap="flat">
            <a:noFill/>
            <a:prstDash val="solid"/>
            <a:miter/>
          </a:ln>
        </p:spPr>
        <p:txBody>
          <a:bodyPr rtlCol="0" anchor="ctr"/>
          <a:lstStyle/>
          <a:p>
            <a:endParaRPr lang="en-US"/>
          </a:p>
        </p:txBody>
      </p:sp>
      <p:sp>
        <p:nvSpPr>
          <p:cNvPr id="195" name="รูปแบบอิสระ: รูปร่าง 194">
            <a:extLst>
              <a:ext uri="{FF2B5EF4-FFF2-40B4-BE49-F238E27FC236}">
                <a16:creationId xmlns:a16="http://schemas.microsoft.com/office/drawing/2014/main" xmlns="" id="{D23A51AD-FD48-401D-A627-2F33C26A33AB}"/>
              </a:ext>
            </a:extLst>
          </p:cNvPr>
          <p:cNvSpPr/>
          <p:nvPr/>
        </p:nvSpPr>
        <p:spPr>
          <a:xfrm>
            <a:off x="683304" y="2168729"/>
            <a:ext cx="263564" cy="263958"/>
          </a:xfrm>
          <a:custGeom>
            <a:avLst/>
            <a:gdLst>
              <a:gd name="connsiteX0" fmla="*/ 258830 w 263564"/>
              <a:gd name="connsiteY0" fmla="*/ 113632 h 263958"/>
              <a:gd name="connsiteX1" fmla="*/ 228843 w 263564"/>
              <a:gd name="connsiteY1" fmla="*/ 61551 h 263958"/>
              <a:gd name="connsiteX2" fmla="*/ 202013 w 263564"/>
              <a:gd name="connsiteY2" fmla="*/ 34721 h 263958"/>
              <a:gd name="connsiteX3" fmla="*/ 164136 w 263564"/>
              <a:gd name="connsiteY3" fmla="*/ 9469 h 263958"/>
              <a:gd name="connsiteX4" fmla="*/ 118367 w 263564"/>
              <a:gd name="connsiteY4" fmla="*/ 0 h 263958"/>
              <a:gd name="connsiteX5" fmla="*/ 72599 w 263564"/>
              <a:gd name="connsiteY5" fmla="*/ 9469 h 263958"/>
              <a:gd name="connsiteX6" fmla="*/ 34721 w 263564"/>
              <a:gd name="connsiteY6" fmla="*/ 34721 h 263958"/>
              <a:gd name="connsiteX7" fmla="*/ 15782 w 263564"/>
              <a:gd name="connsiteY7" fmla="*/ 58394 h 263958"/>
              <a:gd name="connsiteX8" fmla="*/ 0 w 263564"/>
              <a:gd name="connsiteY8" fmla="*/ 118367 h 263958"/>
              <a:gd name="connsiteX9" fmla="*/ 4735 w 263564"/>
              <a:gd name="connsiteY9" fmla="*/ 149932 h 263958"/>
              <a:gd name="connsiteX10" fmla="*/ 34721 w 263564"/>
              <a:gd name="connsiteY10" fmla="*/ 202013 h 263958"/>
              <a:gd name="connsiteX11" fmla="*/ 61551 w 263564"/>
              <a:gd name="connsiteY11" fmla="*/ 228843 h 263958"/>
              <a:gd name="connsiteX12" fmla="*/ 99428 w 263564"/>
              <a:gd name="connsiteY12" fmla="*/ 254095 h 263958"/>
              <a:gd name="connsiteX13" fmla="*/ 145197 w 263564"/>
              <a:gd name="connsiteY13" fmla="*/ 263564 h 263958"/>
              <a:gd name="connsiteX14" fmla="*/ 190966 w 263564"/>
              <a:gd name="connsiteY14" fmla="*/ 254095 h 263958"/>
              <a:gd name="connsiteX15" fmla="*/ 228843 w 263564"/>
              <a:gd name="connsiteY15" fmla="*/ 228843 h 263958"/>
              <a:gd name="connsiteX16" fmla="*/ 247782 w 263564"/>
              <a:gd name="connsiteY16" fmla="*/ 205170 h 263958"/>
              <a:gd name="connsiteX17" fmla="*/ 263564 w 263564"/>
              <a:gd name="connsiteY17" fmla="*/ 145197 h 263958"/>
              <a:gd name="connsiteX18" fmla="*/ 258830 w 263564"/>
              <a:gd name="connsiteY18" fmla="*/ 113632 h 26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3564" h="263958">
                <a:moveTo>
                  <a:pt x="258830" y="113632"/>
                </a:moveTo>
                <a:cubicBezTo>
                  <a:pt x="252517" y="93115"/>
                  <a:pt x="243047" y="75755"/>
                  <a:pt x="228843" y="61551"/>
                </a:cubicBezTo>
                <a:cubicBezTo>
                  <a:pt x="219374" y="52082"/>
                  <a:pt x="211483" y="44190"/>
                  <a:pt x="202013" y="34721"/>
                </a:cubicBezTo>
                <a:cubicBezTo>
                  <a:pt x="190966" y="23673"/>
                  <a:pt x="178340" y="15782"/>
                  <a:pt x="164136" y="9469"/>
                </a:cubicBezTo>
                <a:cubicBezTo>
                  <a:pt x="149932" y="3156"/>
                  <a:pt x="134150" y="0"/>
                  <a:pt x="118367" y="0"/>
                </a:cubicBezTo>
                <a:cubicBezTo>
                  <a:pt x="102585" y="0"/>
                  <a:pt x="86803" y="3156"/>
                  <a:pt x="72599" y="9469"/>
                </a:cubicBezTo>
                <a:cubicBezTo>
                  <a:pt x="58395" y="14204"/>
                  <a:pt x="45769" y="22095"/>
                  <a:pt x="34721" y="34721"/>
                </a:cubicBezTo>
                <a:cubicBezTo>
                  <a:pt x="28408" y="42612"/>
                  <a:pt x="22095" y="50503"/>
                  <a:pt x="15782" y="58394"/>
                </a:cubicBezTo>
                <a:cubicBezTo>
                  <a:pt x="4735" y="77333"/>
                  <a:pt x="0" y="96272"/>
                  <a:pt x="0" y="118367"/>
                </a:cubicBezTo>
                <a:cubicBezTo>
                  <a:pt x="1578" y="129415"/>
                  <a:pt x="3156" y="138884"/>
                  <a:pt x="4735" y="149932"/>
                </a:cubicBezTo>
                <a:cubicBezTo>
                  <a:pt x="11048" y="170449"/>
                  <a:pt x="20517" y="187809"/>
                  <a:pt x="34721" y="202013"/>
                </a:cubicBezTo>
                <a:lnTo>
                  <a:pt x="61551" y="228843"/>
                </a:lnTo>
                <a:cubicBezTo>
                  <a:pt x="72599" y="239891"/>
                  <a:pt x="85224" y="247782"/>
                  <a:pt x="99428" y="254095"/>
                </a:cubicBezTo>
                <a:cubicBezTo>
                  <a:pt x="113633" y="261986"/>
                  <a:pt x="129415" y="265143"/>
                  <a:pt x="145197" y="263564"/>
                </a:cubicBezTo>
                <a:cubicBezTo>
                  <a:pt x="160979" y="263564"/>
                  <a:pt x="176762" y="260408"/>
                  <a:pt x="190966" y="254095"/>
                </a:cubicBezTo>
                <a:cubicBezTo>
                  <a:pt x="205170" y="249360"/>
                  <a:pt x="217796" y="241469"/>
                  <a:pt x="228843" y="228843"/>
                </a:cubicBezTo>
                <a:cubicBezTo>
                  <a:pt x="235156" y="220952"/>
                  <a:pt x="241469" y="213061"/>
                  <a:pt x="247782" y="205170"/>
                </a:cubicBezTo>
                <a:cubicBezTo>
                  <a:pt x="258830" y="186231"/>
                  <a:pt x="263564" y="167292"/>
                  <a:pt x="263564" y="145197"/>
                </a:cubicBezTo>
                <a:cubicBezTo>
                  <a:pt x="261986" y="134149"/>
                  <a:pt x="260408" y="124680"/>
                  <a:pt x="258830" y="113632"/>
                </a:cubicBezTo>
                <a:close/>
              </a:path>
            </a:pathLst>
          </a:custGeom>
          <a:solidFill>
            <a:srgbClr val="F2F5D8"/>
          </a:solidFill>
          <a:ln w="15775" cap="flat">
            <a:noFill/>
            <a:prstDash val="solid"/>
            <a:miter/>
          </a:ln>
        </p:spPr>
        <p:txBody>
          <a:bodyPr rtlCol="0" anchor="ctr"/>
          <a:lstStyle/>
          <a:p>
            <a:endParaRPr lang="en-US"/>
          </a:p>
        </p:txBody>
      </p:sp>
      <p:sp>
        <p:nvSpPr>
          <p:cNvPr id="196" name="รูปแบบอิสระ: รูปร่าง 195">
            <a:extLst>
              <a:ext uri="{FF2B5EF4-FFF2-40B4-BE49-F238E27FC236}">
                <a16:creationId xmlns:a16="http://schemas.microsoft.com/office/drawing/2014/main" xmlns="" id="{0BABB67E-4770-476B-863A-391B735B1642}"/>
              </a:ext>
            </a:extLst>
          </p:cNvPr>
          <p:cNvSpPr/>
          <p:nvPr/>
        </p:nvSpPr>
        <p:spPr>
          <a:xfrm>
            <a:off x="470244" y="3555598"/>
            <a:ext cx="263564" cy="264353"/>
          </a:xfrm>
          <a:custGeom>
            <a:avLst/>
            <a:gdLst>
              <a:gd name="connsiteX0" fmla="*/ 258830 w 263564"/>
              <a:gd name="connsiteY0" fmla="*/ 114027 h 264353"/>
              <a:gd name="connsiteX1" fmla="*/ 228843 w 263564"/>
              <a:gd name="connsiteY1" fmla="*/ 61946 h 264353"/>
              <a:gd name="connsiteX2" fmla="*/ 202013 w 263564"/>
              <a:gd name="connsiteY2" fmla="*/ 35116 h 264353"/>
              <a:gd name="connsiteX3" fmla="*/ 164136 w 263564"/>
              <a:gd name="connsiteY3" fmla="*/ 9864 h 264353"/>
              <a:gd name="connsiteX4" fmla="*/ 118367 w 263564"/>
              <a:gd name="connsiteY4" fmla="*/ 395 h 264353"/>
              <a:gd name="connsiteX5" fmla="*/ 72599 w 263564"/>
              <a:gd name="connsiteY5" fmla="*/ 9864 h 264353"/>
              <a:gd name="connsiteX6" fmla="*/ 34721 w 263564"/>
              <a:gd name="connsiteY6" fmla="*/ 35116 h 264353"/>
              <a:gd name="connsiteX7" fmla="*/ 15782 w 263564"/>
              <a:gd name="connsiteY7" fmla="*/ 58789 h 264353"/>
              <a:gd name="connsiteX8" fmla="*/ 0 w 263564"/>
              <a:gd name="connsiteY8" fmla="*/ 118762 h 264353"/>
              <a:gd name="connsiteX9" fmla="*/ 4735 w 263564"/>
              <a:gd name="connsiteY9" fmla="*/ 150326 h 264353"/>
              <a:gd name="connsiteX10" fmla="*/ 34721 w 263564"/>
              <a:gd name="connsiteY10" fmla="*/ 202408 h 264353"/>
              <a:gd name="connsiteX11" fmla="*/ 61551 w 263564"/>
              <a:gd name="connsiteY11" fmla="*/ 229238 h 264353"/>
              <a:gd name="connsiteX12" fmla="*/ 99428 w 263564"/>
              <a:gd name="connsiteY12" fmla="*/ 254490 h 264353"/>
              <a:gd name="connsiteX13" fmla="*/ 145197 w 263564"/>
              <a:gd name="connsiteY13" fmla="*/ 263959 h 264353"/>
              <a:gd name="connsiteX14" fmla="*/ 190966 w 263564"/>
              <a:gd name="connsiteY14" fmla="*/ 254490 h 264353"/>
              <a:gd name="connsiteX15" fmla="*/ 228843 w 263564"/>
              <a:gd name="connsiteY15" fmla="*/ 229238 h 264353"/>
              <a:gd name="connsiteX16" fmla="*/ 247782 w 263564"/>
              <a:gd name="connsiteY16" fmla="*/ 205564 h 264353"/>
              <a:gd name="connsiteX17" fmla="*/ 263564 w 263564"/>
              <a:gd name="connsiteY17" fmla="*/ 145592 h 264353"/>
              <a:gd name="connsiteX18" fmla="*/ 258830 w 263564"/>
              <a:gd name="connsiteY18" fmla="*/ 114027 h 26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3564" h="264353">
                <a:moveTo>
                  <a:pt x="258830" y="114027"/>
                </a:moveTo>
                <a:cubicBezTo>
                  <a:pt x="252517" y="93510"/>
                  <a:pt x="243047" y="76150"/>
                  <a:pt x="228843" y="61946"/>
                </a:cubicBezTo>
                <a:cubicBezTo>
                  <a:pt x="219374" y="52476"/>
                  <a:pt x="211483" y="44585"/>
                  <a:pt x="202013" y="35116"/>
                </a:cubicBezTo>
                <a:cubicBezTo>
                  <a:pt x="190966" y="24068"/>
                  <a:pt x="178340" y="16177"/>
                  <a:pt x="164136" y="9864"/>
                </a:cubicBezTo>
                <a:cubicBezTo>
                  <a:pt x="149932" y="1973"/>
                  <a:pt x="134150" y="-1184"/>
                  <a:pt x="118367" y="395"/>
                </a:cubicBezTo>
                <a:cubicBezTo>
                  <a:pt x="102585" y="395"/>
                  <a:pt x="86803" y="3551"/>
                  <a:pt x="72599" y="9864"/>
                </a:cubicBezTo>
                <a:cubicBezTo>
                  <a:pt x="58394" y="14599"/>
                  <a:pt x="45769" y="22490"/>
                  <a:pt x="34721" y="35116"/>
                </a:cubicBezTo>
                <a:cubicBezTo>
                  <a:pt x="28408" y="43007"/>
                  <a:pt x="22095" y="50898"/>
                  <a:pt x="15782" y="58789"/>
                </a:cubicBezTo>
                <a:cubicBezTo>
                  <a:pt x="4735" y="77728"/>
                  <a:pt x="0" y="96667"/>
                  <a:pt x="0" y="118762"/>
                </a:cubicBezTo>
                <a:cubicBezTo>
                  <a:pt x="1578" y="129810"/>
                  <a:pt x="3156" y="139279"/>
                  <a:pt x="4735" y="150326"/>
                </a:cubicBezTo>
                <a:cubicBezTo>
                  <a:pt x="11048" y="170843"/>
                  <a:pt x="20517" y="188204"/>
                  <a:pt x="34721" y="202408"/>
                </a:cubicBezTo>
                <a:cubicBezTo>
                  <a:pt x="44190" y="211877"/>
                  <a:pt x="52082" y="219769"/>
                  <a:pt x="61551" y="229238"/>
                </a:cubicBezTo>
                <a:cubicBezTo>
                  <a:pt x="72599" y="240286"/>
                  <a:pt x="85224" y="248177"/>
                  <a:pt x="99428" y="254490"/>
                </a:cubicBezTo>
                <a:cubicBezTo>
                  <a:pt x="113633" y="262381"/>
                  <a:pt x="129415" y="265537"/>
                  <a:pt x="145197" y="263959"/>
                </a:cubicBezTo>
                <a:cubicBezTo>
                  <a:pt x="160979" y="263959"/>
                  <a:pt x="176762" y="260802"/>
                  <a:pt x="190966" y="254490"/>
                </a:cubicBezTo>
                <a:cubicBezTo>
                  <a:pt x="205170" y="249755"/>
                  <a:pt x="217796" y="241864"/>
                  <a:pt x="228843" y="229238"/>
                </a:cubicBezTo>
                <a:cubicBezTo>
                  <a:pt x="235156" y="221347"/>
                  <a:pt x="241469" y="213455"/>
                  <a:pt x="247782" y="205564"/>
                </a:cubicBezTo>
                <a:cubicBezTo>
                  <a:pt x="258830" y="186626"/>
                  <a:pt x="263564" y="167687"/>
                  <a:pt x="263564" y="145592"/>
                </a:cubicBezTo>
                <a:cubicBezTo>
                  <a:pt x="261986" y="134544"/>
                  <a:pt x="260408" y="123496"/>
                  <a:pt x="258830" y="114027"/>
                </a:cubicBezTo>
                <a:close/>
              </a:path>
            </a:pathLst>
          </a:custGeom>
          <a:solidFill>
            <a:srgbClr val="F2F5D8"/>
          </a:solidFill>
          <a:ln w="15775" cap="flat">
            <a:noFill/>
            <a:prstDash val="solid"/>
            <a:miter/>
          </a:ln>
        </p:spPr>
        <p:txBody>
          <a:bodyPr rtlCol="0" anchor="ctr"/>
          <a:lstStyle/>
          <a:p>
            <a:endParaRPr lang="en-US"/>
          </a:p>
        </p:txBody>
      </p:sp>
      <p:sp>
        <p:nvSpPr>
          <p:cNvPr id="197" name="รูปแบบอิสระ: รูปร่าง 196">
            <a:extLst>
              <a:ext uri="{FF2B5EF4-FFF2-40B4-BE49-F238E27FC236}">
                <a16:creationId xmlns:a16="http://schemas.microsoft.com/office/drawing/2014/main" xmlns="" id="{878B0773-C30C-4893-A25F-2F3C9D69C2BE}"/>
              </a:ext>
            </a:extLst>
          </p:cNvPr>
          <p:cNvSpPr/>
          <p:nvPr/>
        </p:nvSpPr>
        <p:spPr>
          <a:xfrm>
            <a:off x="527454" y="4728617"/>
            <a:ext cx="228448" cy="236734"/>
          </a:xfrm>
          <a:custGeom>
            <a:avLst/>
            <a:gdLst>
              <a:gd name="connsiteX0" fmla="*/ 114816 w 228448"/>
              <a:gd name="connsiteY0" fmla="*/ 0 h 236734"/>
              <a:gd name="connsiteX1" fmla="*/ 114816 w 228448"/>
              <a:gd name="connsiteY1" fmla="*/ 236734 h 236734"/>
              <a:gd name="connsiteX2" fmla="*/ 114816 w 228448"/>
              <a:gd name="connsiteY2" fmla="*/ 0 h 236734"/>
            </a:gdLst>
            <a:ahLst/>
            <a:cxnLst>
              <a:cxn ang="0">
                <a:pos x="connsiteX0" y="connsiteY0"/>
              </a:cxn>
              <a:cxn ang="0">
                <a:pos x="connsiteX1" y="connsiteY1"/>
              </a:cxn>
              <a:cxn ang="0">
                <a:pos x="connsiteX2" y="connsiteY2"/>
              </a:cxn>
            </a:cxnLst>
            <a:rect l="l" t="t" r="r" b="b"/>
            <a:pathLst>
              <a:path w="228448" h="236734">
                <a:moveTo>
                  <a:pt x="114816" y="0"/>
                </a:moveTo>
                <a:cubicBezTo>
                  <a:pt x="-38272" y="0"/>
                  <a:pt x="-38272" y="236734"/>
                  <a:pt x="114816" y="236734"/>
                </a:cubicBezTo>
                <a:cubicBezTo>
                  <a:pt x="266326" y="236734"/>
                  <a:pt x="266326" y="0"/>
                  <a:pt x="114816" y="0"/>
                </a:cubicBezTo>
                <a:close/>
              </a:path>
            </a:pathLst>
          </a:custGeom>
          <a:solidFill>
            <a:srgbClr val="F2F5D8"/>
          </a:solidFill>
          <a:ln w="15775" cap="flat">
            <a:noFill/>
            <a:prstDash val="solid"/>
            <a:miter/>
          </a:ln>
        </p:spPr>
        <p:txBody>
          <a:bodyPr rtlCol="0" anchor="ctr"/>
          <a:lstStyle/>
          <a:p>
            <a:endParaRPr lang="en-US"/>
          </a:p>
        </p:txBody>
      </p:sp>
      <p:sp>
        <p:nvSpPr>
          <p:cNvPr id="198" name="รูปแบบอิสระ: รูปร่าง 197">
            <a:extLst>
              <a:ext uri="{FF2B5EF4-FFF2-40B4-BE49-F238E27FC236}">
                <a16:creationId xmlns:a16="http://schemas.microsoft.com/office/drawing/2014/main" xmlns="" id="{B6B4D3D9-C9FA-4CC0-BAE3-B07D27DC29BC}"/>
              </a:ext>
            </a:extLst>
          </p:cNvPr>
          <p:cNvSpPr/>
          <p:nvPr/>
        </p:nvSpPr>
        <p:spPr>
          <a:xfrm>
            <a:off x="2980023" y="4809107"/>
            <a:ext cx="229632" cy="236734"/>
          </a:xfrm>
          <a:custGeom>
            <a:avLst/>
            <a:gdLst>
              <a:gd name="connsiteX0" fmla="*/ 114816 w 229632"/>
              <a:gd name="connsiteY0" fmla="*/ 0 h 236734"/>
              <a:gd name="connsiteX1" fmla="*/ 114816 w 229632"/>
              <a:gd name="connsiteY1" fmla="*/ 236734 h 236734"/>
              <a:gd name="connsiteX2" fmla="*/ 114816 w 229632"/>
              <a:gd name="connsiteY2" fmla="*/ 0 h 236734"/>
            </a:gdLst>
            <a:ahLst/>
            <a:cxnLst>
              <a:cxn ang="0">
                <a:pos x="connsiteX0" y="connsiteY0"/>
              </a:cxn>
              <a:cxn ang="0">
                <a:pos x="connsiteX1" y="connsiteY1"/>
              </a:cxn>
              <a:cxn ang="0">
                <a:pos x="connsiteX2" y="connsiteY2"/>
              </a:cxn>
            </a:cxnLst>
            <a:rect l="l" t="t" r="r" b="b"/>
            <a:pathLst>
              <a:path w="229632" h="236734">
                <a:moveTo>
                  <a:pt x="114816" y="0"/>
                </a:moveTo>
                <a:cubicBezTo>
                  <a:pt x="-38272" y="0"/>
                  <a:pt x="-38272" y="236734"/>
                  <a:pt x="114816" y="236734"/>
                </a:cubicBezTo>
                <a:cubicBezTo>
                  <a:pt x="267904"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199" name="รูปแบบอิสระ: รูปร่าง 198">
            <a:extLst>
              <a:ext uri="{FF2B5EF4-FFF2-40B4-BE49-F238E27FC236}">
                <a16:creationId xmlns:a16="http://schemas.microsoft.com/office/drawing/2014/main" xmlns="" id="{69611B84-D350-40F9-8803-B4D4EA8CB86A}"/>
              </a:ext>
            </a:extLst>
          </p:cNvPr>
          <p:cNvSpPr/>
          <p:nvPr/>
        </p:nvSpPr>
        <p:spPr>
          <a:xfrm>
            <a:off x="3006853" y="2995721"/>
            <a:ext cx="229041" cy="236734"/>
          </a:xfrm>
          <a:custGeom>
            <a:avLst/>
            <a:gdLst>
              <a:gd name="connsiteX0" fmla="*/ 114816 w 229041"/>
              <a:gd name="connsiteY0" fmla="*/ 0 h 236734"/>
              <a:gd name="connsiteX1" fmla="*/ 114816 w 229041"/>
              <a:gd name="connsiteY1" fmla="*/ 236734 h 236734"/>
              <a:gd name="connsiteX2" fmla="*/ 114816 w 229041"/>
              <a:gd name="connsiteY2" fmla="*/ 0 h 236734"/>
            </a:gdLst>
            <a:ahLst/>
            <a:cxnLst>
              <a:cxn ang="0">
                <a:pos x="connsiteX0" y="connsiteY0"/>
              </a:cxn>
              <a:cxn ang="0">
                <a:pos x="connsiteX1" y="connsiteY1"/>
              </a:cxn>
              <a:cxn ang="0">
                <a:pos x="connsiteX2" y="connsiteY2"/>
              </a:cxn>
            </a:cxnLst>
            <a:rect l="l" t="t" r="r" b="b"/>
            <a:pathLst>
              <a:path w="229041" h="236734">
                <a:moveTo>
                  <a:pt x="114816" y="0"/>
                </a:moveTo>
                <a:cubicBezTo>
                  <a:pt x="-38272" y="0"/>
                  <a:pt x="-38272" y="236734"/>
                  <a:pt x="114816" y="236734"/>
                </a:cubicBezTo>
                <a:cubicBezTo>
                  <a:pt x="266326"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200" name="รูปแบบอิสระ: รูปร่าง 199">
            <a:extLst>
              <a:ext uri="{FF2B5EF4-FFF2-40B4-BE49-F238E27FC236}">
                <a16:creationId xmlns:a16="http://schemas.microsoft.com/office/drawing/2014/main" xmlns="" id="{3A025A19-AC62-4FEA-8E86-159B0CB43C3B}"/>
              </a:ext>
            </a:extLst>
          </p:cNvPr>
          <p:cNvSpPr/>
          <p:nvPr/>
        </p:nvSpPr>
        <p:spPr>
          <a:xfrm>
            <a:off x="3993246" y="4461896"/>
            <a:ext cx="229041" cy="236734"/>
          </a:xfrm>
          <a:custGeom>
            <a:avLst/>
            <a:gdLst>
              <a:gd name="connsiteX0" fmla="*/ 114816 w 229041"/>
              <a:gd name="connsiteY0" fmla="*/ 0 h 236734"/>
              <a:gd name="connsiteX1" fmla="*/ 114816 w 229041"/>
              <a:gd name="connsiteY1" fmla="*/ 236734 h 236734"/>
              <a:gd name="connsiteX2" fmla="*/ 114816 w 229041"/>
              <a:gd name="connsiteY2" fmla="*/ 0 h 236734"/>
            </a:gdLst>
            <a:ahLst/>
            <a:cxnLst>
              <a:cxn ang="0">
                <a:pos x="connsiteX0" y="connsiteY0"/>
              </a:cxn>
              <a:cxn ang="0">
                <a:pos x="connsiteX1" y="connsiteY1"/>
              </a:cxn>
              <a:cxn ang="0">
                <a:pos x="connsiteX2" y="connsiteY2"/>
              </a:cxn>
            </a:cxnLst>
            <a:rect l="l" t="t" r="r" b="b"/>
            <a:pathLst>
              <a:path w="229041" h="236734">
                <a:moveTo>
                  <a:pt x="114816" y="0"/>
                </a:moveTo>
                <a:cubicBezTo>
                  <a:pt x="-38272" y="0"/>
                  <a:pt x="-38272" y="236734"/>
                  <a:pt x="114816" y="236734"/>
                </a:cubicBezTo>
                <a:cubicBezTo>
                  <a:pt x="266326"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201" name="รูปแบบอิสระ: รูปร่าง 200">
            <a:extLst>
              <a:ext uri="{FF2B5EF4-FFF2-40B4-BE49-F238E27FC236}">
                <a16:creationId xmlns:a16="http://schemas.microsoft.com/office/drawing/2014/main" xmlns="" id="{F2766EAD-FD7E-4AC0-813C-59AFBE18AEAA}"/>
              </a:ext>
            </a:extLst>
          </p:cNvPr>
          <p:cNvSpPr/>
          <p:nvPr/>
        </p:nvSpPr>
        <p:spPr>
          <a:xfrm>
            <a:off x="5966033" y="4248835"/>
            <a:ext cx="229632" cy="236734"/>
          </a:xfrm>
          <a:custGeom>
            <a:avLst/>
            <a:gdLst>
              <a:gd name="connsiteX0" fmla="*/ 114816 w 229632"/>
              <a:gd name="connsiteY0" fmla="*/ 0 h 236734"/>
              <a:gd name="connsiteX1" fmla="*/ 114816 w 229632"/>
              <a:gd name="connsiteY1" fmla="*/ 236734 h 236734"/>
              <a:gd name="connsiteX2" fmla="*/ 114816 w 229632"/>
              <a:gd name="connsiteY2" fmla="*/ 0 h 236734"/>
            </a:gdLst>
            <a:ahLst/>
            <a:cxnLst>
              <a:cxn ang="0">
                <a:pos x="connsiteX0" y="connsiteY0"/>
              </a:cxn>
              <a:cxn ang="0">
                <a:pos x="connsiteX1" y="connsiteY1"/>
              </a:cxn>
              <a:cxn ang="0">
                <a:pos x="connsiteX2" y="connsiteY2"/>
              </a:cxn>
            </a:cxnLst>
            <a:rect l="l" t="t" r="r" b="b"/>
            <a:pathLst>
              <a:path w="229632" h="236734">
                <a:moveTo>
                  <a:pt x="114816" y="0"/>
                </a:moveTo>
                <a:cubicBezTo>
                  <a:pt x="-38272" y="0"/>
                  <a:pt x="-38272" y="236734"/>
                  <a:pt x="114816" y="236734"/>
                </a:cubicBezTo>
                <a:cubicBezTo>
                  <a:pt x="267905" y="236734"/>
                  <a:pt x="267905" y="0"/>
                  <a:pt x="114816" y="0"/>
                </a:cubicBezTo>
                <a:close/>
              </a:path>
            </a:pathLst>
          </a:custGeom>
          <a:solidFill>
            <a:srgbClr val="F2F5D8"/>
          </a:solidFill>
          <a:ln w="15775" cap="flat">
            <a:noFill/>
            <a:prstDash val="solid"/>
            <a:miter/>
          </a:ln>
        </p:spPr>
        <p:txBody>
          <a:bodyPr rtlCol="0" anchor="ctr"/>
          <a:lstStyle/>
          <a:p>
            <a:endParaRPr lang="en-US"/>
          </a:p>
        </p:txBody>
      </p:sp>
      <p:sp>
        <p:nvSpPr>
          <p:cNvPr id="202" name="รูปแบบอิสระ: รูปร่าง 201">
            <a:extLst>
              <a:ext uri="{FF2B5EF4-FFF2-40B4-BE49-F238E27FC236}">
                <a16:creationId xmlns:a16="http://schemas.microsoft.com/office/drawing/2014/main" xmlns="" id="{C183AA12-7379-489D-B38D-1F16CAD5D27D}"/>
              </a:ext>
            </a:extLst>
          </p:cNvPr>
          <p:cNvSpPr/>
          <p:nvPr/>
        </p:nvSpPr>
        <p:spPr>
          <a:xfrm>
            <a:off x="6019693" y="2675341"/>
            <a:ext cx="229041" cy="236734"/>
          </a:xfrm>
          <a:custGeom>
            <a:avLst/>
            <a:gdLst>
              <a:gd name="connsiteX0" fmla="*/ 114816 w 229041"/>
              <a:gd name="connsiteY0" fmla="*/ 0 h 236734"/>
              <a:gd name="connsiteX1" fmla="*/ 114816 w 229041"/>
              <a:gd name="connsiteY1" fmla="*/ 236734 h 236734"/>
              <a:gd name="connsiteX2" fmla="*/ 114816 w 229041"/>
              <a:gd name="connsiteY2" fmla="*/ 0 h 236734"/>
            </a:gdLst>
            <a:ahLst/>
            <a:cxnLst>
              <a:cxn ang="0">
                <a:pos x="connsiteX0" y="connsiteY0"/>
              </a:cxn>
              <a:cxn ang="0">
                <a:pos x="connsiteX1" y="connsiteY1"/>
              </a:cxn>
              <a:cxn ang="0">
                <a:pos x="connsiteX2" y="connsiteY2"/>
              </a:cxn>
            </a:cxnLst>
            <a:rect l="l" t="t" r="r" b="b"/>
            <a:pathLst>
              <a:path w="229041" h="236734">
                <a:moveTo>
                  <a:pt x="114816" y="0"/>
                </a:moveTo>
                <a:cubicBezTo>
                  <a:pt x="-38272" y="0"/>
                  <a:pt x="-38272" y="236734"/>
                  <a:pt x="114816" y="236734"/>
                </a:cubicBezTo>
                <a:cubicBezTo>
                  <a:pt x="266326"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203" name="รูปแบบอิสระ: รูปร่าง 202">
            <a:extLst>
              <a:ext uri="{FF2B5EF4-FFF2-40B4-BE49-F238E27FC236}">
                <a16:creationId xmlns:a16="http://schemas.microsoft.com/office/drawing/2014/main" xmlns="" id="{16061197-71ED-416B-8F43-A1F291EC5354}"/>
              </a:ext>
            </a:extLst>
          </p:cNvPr>
          <p:cNvSpPr/>
          <p:nvPr/>
        </p:nvSpPr>
        <p:spPr>
          <a:xfrm>
            <a:off x="6100182" y="1529546"/>
            <a:ext cx="228448" cy="236734"/>
          </a:xfrm>
          <a:custGeom>
            <a:avLst/>
            <a:gdLst>
              <a:gd name="connsiteX0" fmla="*/ 114816 w 228448"/>
              <a:gd name="connsiteY0" fmla="*/ 0 h 236734"/>
              <a:gd name="connsiteX1" fmla="*/ 114816 w 228448"/>
              <a:gd name="connsiteY1" fmla="*/ 236734 h 236734"/>
              <a:gd name="connsiteX2" fmla="*/ 114816 w 228448"/>
              <a:gd name="connsiteY2" fmla="*/ 0 h 236734"/>
            </a:gdLst>
            <a:ahLst/>
            <a:cxnLst>
              <a:cxn ang="0">
                <a:pos x="connsiteX0" y="connsiteY0"/>
              </a:cxn>
              <a:cxn ang="0">
                <a:pos x="connsiteX1" y="connsiteY1"/>
              </a:cxn>
              <a:cxn ang="0">
                <a:pos x="connsiteX2" y="connsiteY2"/>
              </a:cxn>
            </a:cxnLst>
            <a:rect l="l" t="t" r="r" b="b"/>
            <a:pathLst>
              <a:path w="228448" h="236734">
                <a:moveTo>
                  <a:pt x="114816" y="0"/>
                </a:moveTo>
                <a:cubicBezTo>
                  <a:pt x="-38272" y="0"/>
                  <a:pt x="-38272" y="236734"/>
                  <a:pt x="114816" y="236734"/>
                </a:cubicBezTo>
                <a:cubicBezTo>
                  <a:pt x="266326" y="236734"/>
                  <a:pt x="266326" y="0"/>
                  <a:pt x="114816" y="0"/>
                </a:cubicBezTo>
                <a:close/>
              </a:path>
            </a:pathLst>
          </a:custGeom>
          <a:solidFill>
            <a:srgbClr val="F2F5D8"/>
          </a:solidFill>
          <a:ln w="15775" cap="flat">
            <a:noFill/>
            <a:prstDash val="solid"/>
            <a:miter/>
          </a:ln>
        </p:spPr>
        <p:txBody>
          <a:bodyPr rtlCol="0" anchor="ctr"/>
          <a:lstStyle/>
          <a:p>
            <a:endParaRPr lang="en-US"/>
          </a:p>
        </p:txBody>
      </p:sp>
      <p:sp>
        <p:nvSpPr>
          <p:cNvPr id="204" name="รูปแบบอิสระ: รูปร่าง 203">
            <a:extLst>
              <a:ext uri="{FF2B5EF4-FFF2-40B4-BE49-F238E27FC236}">
                <a16:creationId xmlns:a16="http://schemas.microsoft.com/office/drawing/2014/main" xmlns="" id="{2449313A-1242-4A1D-AF72-D24A1E114E4D}"/>
              </a:ext>
            </a:extLst>
          </p:cNvPr>
          <p:cNvSpPr/>
          <p:nvPr/>
        </p:nvSpPr>
        <p:spPr>
          <a:xfrm>
            <a:off x="7539527" y="2195559"/>
            <a:ext cx="228448" cy="236734"/>
          </a:xfrm>
          <a:custGeom>
            <a:avLst/>
            <a:gdLst>
              <a:gd name="connsiteX0" fmla="*/ 114816 w 228448"/>
              <a:gd name="connsiteY0" fmla="*/ 0 h 236734"/>
              <a:gd name="connsiteX1" fmla="*/ 114816 w 228448"/>
              <a:gd name="connsiteY1" fmla="*/ 236734 h 236734"/>
              <a:gd name="connsiteX2" fmla="*/ 114816 w 228448"/>
              <a:gd name="connsiteY2" fmla="*/ 0 h 236734"/>
            </a:gdLst>
            <a:ahLst/>
            <a:cxnLst>
              <a:cxn ang="0">
                <a:pos x="connsiteX0" y="connsiteY0"/>
              </a:cxn>
              <a:cxn ang="0">
                <a:pos x="connsiteX1" y="connsiteY1"/>
              </a:cxn>
              <a:cxn ang="0">
                <a:pos x="connsiteX2" y="connsiteY2"/>
              </a:cxn>
            </a:cxnLst>
            <a:rect l="l" t="t" r="r" b="b"/>
            <a:pathLst>
              <a:path w="228448" h="236734">
                <a:moveTo>
                  <a:pt x="114816" y="0"/>
                </a:moveTo>
                <a:cubicBezTo>
                  <a:pt x="-38272" y="0"/>
                  <a:pt x="-38272" y="236734"/>
                  <a:pt x="114816" y="236734"/>
                </a:cubicBezTo>
                <a:cubicBezTo>
                  <a:pt x="266326" y="236734"/>
                  <a:pt x="266326" y="0"/>
                  <a:pt x="114816" y="0"/>
                </a:cubicBezTo>
                <a:close/>
              </a:path>
            </a:pathLst>
          </a:custGeom>
          <a:solidFill>
            <a:srgbClr val="F2F5D8"/>
          </a:solidFill>
          <a:ln w="15775" cap="flat">
            <a:noFill/>
            <a:prstDash val="solid"/>
            <a:miter/>
          </a:ln>
        </p:spPr>
        <p:txBody>
          <a:bodyPr rtlCol="0" anchor="ctr"/>
          <a:lstStyle/>
          <a:p>
            <a:endParaRPr lang="en-US"/>
          </a:p>
        </p:txBody>
      </p:sp>
      <p:sp>
        <p:nvSpPr>
          <p:cNvPr id="205" name="รูปแบบอิสระ: รูปร่าง 204">
            <a:extLst>
              <a:ext uri="{FF2B5EF4-FFF2-40B4-BE49-F238E27FC236}">
                <a16:creationId xmlns:a16="http://schemas.microsoft.com/office/drawing/2014/main" xmlns="" id="{397061F6-D7E3-4AA9-9D53-6AC1D71405B5}"/>
              </a:ext>
            </a:extLst>
          </p:cNvPr>
          <p:cNvSpPr/>
          <p:nvPr/>
        </p:nvSpPr>
        <p:spPr>
          <a:xfrm>
            <a:off x="7113406" y="2995721"/>
            <a:ext cx="228448" cy="236734"/>
          </a:xfrm>
          <a:custGeom>
            <a:avLst/>
            <a:gdLst>
              <a:gd name="connsiteX0" fmla="*/ 114816 w 228448"/>
              <a:gd name="connsiteY0" fmla="*/ 0 h 236734"/>
              <a:gd name="connsiteX1" fmla="*/ 114816 w 228448"/>
              <a:gd name="connsiteY1" fmla="*/ 236734 h 236734"/>
              <a:gd name="connsiteX2" fmla="*/ 114816 w 228448"/>
              <a:gd name="connsiteY2" fmla="*/ 0 h 236734"/>
            </a:gdLst>
            <a:ahLst/>
            <a:cxnLst>
              <a:cxn ang="0">
                <a:pos x="connsiteX0" y="connsiteY0"/>
              </a:cxn>
              <a:cxn ang="0">
                <a:pos x="connsiteX1" y="connsiteY1"/>
              </a:cxn>
              <a:cxn ang="0">
                <a:pos x="connsiteX2" y="connsiteY2"/>
              </a:cxn>
            </a:cxnLst>
            <a:rect l="l" t="t" r="r" b="b"/>
            <a:pathLst>
              <a:path w="228448" h="236734">
                <a:moveTo>
                  <a:pt x="114816" y="0"/>
                </a:moveTo>
                <a:cubicBezTo>
                  <a:pt x="-38272" y="0"/>
                  <a:pt x="-38272" y="236734"/>
                  <a:pt x="114816" y="236734"/>
                </a:cubicBezTo>
                <a:cubicBezTo>
                  <a:pt x="266326" y="236734"/>
                  <a:pt x="266326" y="0"/>
                  <a:pt x="114816" y="0"/>
                </a:cubicBezTo>
                <a:close/>
              </a:path>
            </a:pathLst>
          </a:custGeom>
          <a:solidFill>
            <a:srgbClr val="F2F5D8"/>
          </a:solidFill>
          <a:ln w="15775" cap="flat">
            <a:noFill/>
            <a:prstDash val="solid"/>
            <a:miter/>
          </a:ln>
        </p:spPr>
        <p:txBody>
          <a:bodyPr rtlCol="0" anchor="ctr"/>
          <a:lstStyle/>
          <a:p>
            <a:endParaRPr lang="en-US"/>
          </a:p>
        </p:txBody>
      </p:sp>
      <p:sp>
        <p:nvSpPr>
          <p:cNvPr id="206" name="รูปแบบอิสระ: รูปร่าง 205">
            <a:extLst>
              <a:ext uri="{FF2B5EF4-FFF2-40B4-BE49-F238E27FC236}">
                <a16:creationId xmlns:a16="http://schemas.microsoft.com/office/drawing/2014/main" xmlns="" id="{2A6075F1-5872-4385-85AA-DB998F01E1B5}"/>
              </a:ext>
            </a:extLst>
          </p:cNvPr>
          <p:cNvSpPr/>
          <p:nvPr/>
        </p:nvSpPr>
        <p:spPr>
          <a:xfrm>
            <a:off x="8205540" y="3688564"/>
            <a:ext cx="229632" cy="236734"/>
          </a:xfrm>
          <a:custGeom>
            <a:avLst/>
            <a:gdLst>
              <a:gd name="connsiteX0" fmla="*/ 114816 w 229632"/>
              <a:gd name="connsiteY0" fmla="*/ 0 h 236734"/>
              <a:gd name="connsiteX1" fmla="*/ 114816 w 229632"/>
              <a:gd name="connsiteY1" fmla="*/ 236734 h 236734"/>
              <a:gd name="connsiteX2" fmla="*/ 114816 w 229632"/>
              <a:gd name="connsiteY2" fmla="*/ 0 h 236734"/>
            </a:gdLst>
            <a:ahLst/>
            <a:cxnLst>
              <a:cxn ang="0">
                <a:pos x="connsiteX0" y="connsiteY0"/>
              </a:cxn>
              <a:cxn ang="0">
                <a:pos x="connsiteX1" y="connsiteY1"/>
              </a:cxn>
              <a:cxn ang="0">
                <a:pos x="connsiteX2" y="connsiteY2"/>
              </a:cxn>
            </a:cxnLst>
            <a:rect l="l" t="t" r="r" b="b"/>
            <a:pathLst>
              <a:path w="229632" h="236734">
                <a:moveTo>
                  <a:pt x="114816" y="0"/>
                </a:moveTo>
                <a:cubicBezTo>
                  <a:pt x="-38272" y="0"/>
                  <a:pt x="-38272" y="236734"/>
                  <a:pt x="114816" y="236734"/>
                </a:cubicBezTo>
                <a:cubicBezTo>
                  <a:pt x="267904"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207" name="รูปแบบอิสระ: รูปร่าง 206">
            <a:extLst>
              <a:ext uri="{FF2B5EF4-FFF2-40B4-BE49-F238E27FC236}">
                <a16:creationId xmlns:a16="http://schemas.microsoft.com/office/drawing/2014/main" xmlns="" id="{96A70E42-3764-49DD-BD60-9B28509E9A83}"/>
              </a:ext>
            </a:extLst>
          </p:cNvPr>
          <p:cNvSpPr/>
          <p:nvPr/>
        </p:nvSpPr>
        <p:spPr>
          <a:xfrm>
            <a:off x="8472261" y="4648127"/>
            <a:ext cx="229632" cy="236734"/>
          </a:xfrm>
          <a:custGeom>
            <a:avLst/>
            <a:gdLst>
              <a:gd name="connsiteX0" fmla="*/ 114816 w 229632"/>
              <a:gd name="connsiteY0" fmla="*/ 0 h 236734"/>
              <a:gd name="connsiteX1" fmla="*/ 114816 w 229632"/>
              <a:gd name="connsiteY1" fmla="*/ 236734 h 236734"/>
              <a:gd name="connsiteX2" fmla="*/ 114816 w 229632"/>
              <a:gd name="connsiteY2" fmla="*/ 0 h 236734"/>
            </a:gdLst>
            <a:ahLst/>
            <a:cxnLst>
              <a:cxn ang="0">
                <a:pos x="connsiteX0" y="connsiteY0"/>
              </a:cxn>
              <a:cxn ang="0">
                <a:pos x="connsiteX1" y="connsiteY1"/>
              </a:cxn>
              <a:cxn ang="0">
                <a:pos x="connsiteX2" y="connsiteY2"/>
              </a:cxn>
            </a:cxnLst>
            <a:rect l="l" t="t" r="r" b="b"/>
            <a:pathLst>
              <a:path w="229632" h="236734">
                <a:moveTo>
                  <a:pt x="114816" y="0"/>
                </a:moveTo>
                <a:cubicBezTo>
                  <a:pt x="-38272" y="0"/>
                  <a:pt x="-38272" y="236734"/>
                  <a:pt x="114816" y="236734"/>
                </a:cubicBezTo>
                <a:cubicBezTo>
                  <a:pt x="267904"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208" name="รูปแบบอิสระ: รูปร่าง 207">
            <a:extLst>
              <a:ext uri="{FF2B5EF4-FFF2-40B4-BE49-F238E27FC236}">
                <a16:creationId xmlns:a16="http://schemas.microsoft.com/office/drawing/2014/main" xmlns="" id="{C89C943D-B694-4459-96D1-4A09131B54AB}"/>
              </a:ext>
            </a:extLst>
          </p:cNvPr>
          <p:cNvSpPr/>
          <p:nvPr/>
        </p:nvSpPr>
        <p:spPr>
          <a:xfrm>
            <a:off x="8606410" y="2328130"/>
            <a:ext cx="228449" cy="236734"/>
          </a:xfrm>
          <a:custGeom>
            <a:avLst/>
            <a:gdLst>
              <a:gd name="connsiteX0" fmla="*/ 114816 w 228449"/>
              <a:gd name="connsiteY0" fmla="*/ 0 h 236734"/>
              <a:gd name="connsiteX1" fmla="*/ 114816 w 228449"/>
              <a:gd name="connsiteY1" fmla="*/ 236734 h 236734"/>
              <a:gd name="connsiteX2" fmla="*/ 114816 w 228449"/>
              <a:gd name="connsiteY2" fmla="*/ 0 h 236734"/>
            </a:gdLst>
            <a:ahLst/>
            <a:cxnLst>
              <a:cxn ang="0">
                <a:pos x="connsiteX0" y="connsiteY0"/>
              </a:cxn>
              <a:cxn ang="0">
                <a:pos x="connsiteX1" y="connsiteY1"/>
              </a:cxn>
              <a:cxn ang="0">
                <a:pos x="connsiteX2" y="connsiteY2"/>
              </a:cxn>
            </a:cxnLst>
            <a:rect l="l" t="t" r="r" b="b"/>
            <a:pathLst>
              <a:path w="228449" h="236734">
                <a:moveTo>
                  <a:pt x="114816" y="0"/>
                </a:moveTo>
                <a:cubicBezTo>
                  <a:pt x="-38272" y="0"/>
                  <a:pt x="-38272" y="236734"/>
                  <a:pt x="114816" y="236734"/>
                </a:cubicBezTo>
                <a:cubicBezTo>
                  <a:pt x="266327" y="236734"/>
                  <a:pt x="266327" y="0"/>
                  <a:pt x="114816" y="0"/>
                </a:cubicBezTo>
                <a:close/>
              </a:path>
            </a:pathLst>
          </a:custGeom>
          <a:solidFill>
            <a:srgbClr val="F2F5D8"/>
          </a:solidFill>
          <a:ln w="15775" cap="flat">
            <a:noFill/>
            <a:prstDash val="solid"/>
            <a:miter/>
          </a:ln>
        </p:spPr>
        <p:txBody>
          <a:bodyPr rtlCol="0" anchor="ctr"/>
          <a:lstStyle/>
          <a:p>
            <a:endParaRPr lang="en-US"/>
          </a:p>
        </p:txBody>
      </p:sp>
      <p:sp>
        <p:nvSpPr>
          <p:cNvPr id="209" name="รูปแบบอิสระ: รูปร่าง 208">
            <a:extLst>
              <a:ext uri="{FF2B5EF4-FFF2-40B4-BE49-F238E27FC236}">
                <a16:creationId xmlns:a16="http://schemas.microsoft.com/office/drawing/2014/main" xmlns="" id="{83716290-E634-4636-8BD1-742E2E67D115}"/>
              </a:ext>
            </a:extLst>
          </p:cNvPr>
          <p:cNvSpPr/>
          <p:nvPr/>
        </p:nvSpPr>
        <p:spPr>
          <a:xfrm>
            <a:off x="8738982" y="569983"/>
            <a:ext cx="229632" cy="236734"/>
          </a:xfrm>
          <a:custGeom>
            <a:avLst/>
            <a:gdLst>
              <a:gd name="connsiteX0" fmla="*/ 114816 w 229632"/>
              <a:gd name="connsiteY0" fmla="*/ 0 h 236734"/>
              <a:gd name="connsiteX1" fmla="*/ 114816 w 229632"/>
              <a:gd name="connsiteY1" fmla="*/ 236734 h 236734"/>
              <a:gd name="connsiteX2" fmla="*/ 114816 w 229632"/>
              <a:gd name="connsiteY2" fmla="*/ 0 h 236734"/>
            </a:gdLst>
            <a:ahLst/>
            <a:cxnLst>
              <a:cxn ang="0">
                <a:pos x="connsiteX0" y="connsiteY0"/>
              </a:cxn>
              <a:cxn ang="0">
                <a:pos x="connsiteX1" y="connsiteY1"/>
              </a:cxn>
              <a:cxn ang="0">
                <a:pos x="connsiteX2" y="connsiteY2"/>
              </a:cxn>
            </a:cxnLst>
            <a:rect l="l" t="t" r="r" b="b"/>
            <a:pathLst>
              <a:path w="229632" h="236734">
                <a:moveTo>
                  <a:pt x="114816" y="0"/>
                </a:moveTo>
                <a:cubicBezTo>
                  <a:pt x="-38272" y="0"/>
                  <a:pt x="-38272" y="236734"/>
                  <a:pt x="114816" y="236734"/>
                </a:cubicBezTo>
                <a:cubicBezTo>
                  <a:pt x="267905" y="236734"/>
                  <a:pt x="267905" y="0"/>
                  <a:pt x="114816" y="0"/>
                </a:cubicBezTo>
                <a:close/>
              </a:path>
            </a:pathLst>
          </a:custGeom>
          <a:solidFill>
            <a:srgbClr val="F2F5D8"/>
          </a:solidFill>
          <a:ln w="15775" cap="flat">
            <a:noFill/>
            <a:prstDash val="solid"/>
            <a:miter/>
          </a:ln>
        </p:spPr>
        <p:txBody>
          <a:bodyPr rtlCol="0" anchor="ctr"/>
          <a:lstStyle/>
          <a:p>
            <a:endParaRPr lang="en-US"/>
          </a:p>
        </p:txBody>
      </p:sp>
      <p:sp>
        <p:nvSpPr>
          <p:cNvPr id="210" name="รูปแบบอิสระ: รูปร่าง 209">
            <a:extLst>
              <a:ext uri="{FF2B5EF4-FFF2-40B4-BE49-F238E27FC236}">
                <a16:creationId xmlns:a16="http://schemas.microsoft.com/office/drawing/2014/main" xmlns="" id="{0C8BFF42-79EF-4B72-857A-57833EDE0549}"/>
              </a:ext>
            </a:extLst>
          </p:cNvPr>
          <p:cNvSpPr/>
          <p:nvPr/>
        </p:nvSpPr>
        <p:spPr>
          <a:xfrm>
            <a:off x="7642901" y="276432"/>
            <a:ext cx="264353" cy="236734"/>
          </a:xfrm>
          <a:custGeom>
            <a:avLst/>
            <a:gdLst>
              <a:gd name="connsiteX0" fmla="*/ 259224 w 264353"/>
              <a:gd name="connsiteY0" fmla="*/ 86803 h 236734"/>
              <a:gd name="connsiteX1" fmla="*/ 229238 w 264353"/>
              <a:gd name="connsiteY1" fmla="*/ 34721 h 236734"/>
              <a:gd name="connsiteX2" fmla="*/ 205564 w 264353"/>
              <a:gd name="connsiteY2" fmla="*/ 15782 h 236734"/>
              <a:gd name="connsiteX3" fmla="*/ 145592 w 264353"/>
              <a:gd name="connsiteY3" fmla="*/ 0 h 236734"/>
              <a:gd name="connsiteX4" fmla="*/ 118762 w 264353"/>
              <a:gd name="connsiteY4" fmla="*/ 0 h 236734"/>
              <a:gd name="connsiteX5" fmla="*/ 72993 w 264353"/>
              <a:gd name="connsiteY5" fmla="*/ 9469 h 236734"/>
              <a:gd name="connsiteX6" fmla="*/ 35116 w 264353"/>
              <a:gd name="connsiteY6" fmla="*/ 34721 h 236734"/>
              <a:gd name="connsiteX7" fmla="*/ 9864 w 264353"/>
              <a:gd name="connsiteY7" fmla="*/ 72599 h 236734"/>
              <a:gd name="connsiteX8" fmla="*/ 395 w 264353"/>
              <a:gd name="connsiteY8" fmla="*/ 118367 h 236734"/>
              <a:gd name="connsiteX9" fmla="*/ 5129 w 264353"/>
              <a:gd name="connsiteY9" fmla="*/ 149932 h 236734"/>
              <a:gd name="connsiteX10" fmla="*/ 35116 w 264353"/>
              <a:gd name="connsiteY10" fmla="*/ 202013 h 236734"/>
              <a:gd name="connsiteX11" fmla="*/ 58789 w 264353"/>
              <a:gd name="connsiteY11" fmla="*/ 220952 h 236734"/>
              <a:gd name="connsiteX12" fmla="*/ 118762 w 264353"/>
              <a:gd name="connsiteY12" fmla="*/ 236734 h 236734"/>
              <a:gd name="connsiteX13" fmla="*/ 145592 w 264353"/>
              <a:gd name="connsiteY13" fmla="*/ 236734 h 236734"/>
              <a:gd name="connsiteX14" fmla="*/ 191360 w 264353"/>
              <a:gd name="connsiteY14" fmla="*/ 227265 h 236734"/>
              <a:gd name="connsiteX15" fmla="*/ 229238 w 264353"/>
              <a:gd name="connsiteY15" fmla="*/ 202013 h 236734"/>
              <a:gd name="connsiteX16" fmla="*/ 254490 w 264353"/>
              <a:gd name="connsiteY16" fmla="*/ 164136 h 236734"/>
              <a:gd name="connsiteX17" fmla="*/ 263959 w 264353"/>
              <a:gd name="connsiteY17" fmla="*/ 118367 h 236734"/>
              <a:gd name="connsiteX18" fmla="*/ 259224 w 264353"/>
              <a:gd name="connsiteY18" fmla="*/ 86803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4353" h="236734">
                <a:moveTo>
                  <a:pt x="259224" y="86803"/>
                </a:moveTo>
                <a:cubicBezTo>
                  <a:pt x="252911" y="66286"/>
                  <a:pt x="243442" y="48925"/>
                  <a:pt x="229238" y="34721"/>
                </a:cubicBezTo>
                <a:cubicBezTo>
                  <a:pt x="221347" y="28408"/>
                  <a:pt x="213456" y="22095"/>
                  <a:pt x="205564" y="15782"/>
                </a:cubicBezTo>
                <a:cubicBezTo>
                  <a:pt x="186625" y="4735"/>
                  <a:pt x="167687" y="0"/>
                  <a:pt x="145592" y="0"/>
                </a:cubicBezTo>
                <a:lnTo>
                  <a:pt x="118762" y="0"/>
                </a:lnTo>
                <a:cubicBezTo>
                  <a:pt x="102979" y="0"/>
                  <a:pt x="87197" y="3156"/>
                  <a:pt x="72993" y="9469"/>
                </a:cubicBezTo>
                <a:cubicBezTo>
                  <a:pt x="58789" y="14204"/>
                  <a:pt x="46163" y="22095"/>
                  <a:pt x="35116" y="34721"/>
                </a:cubicBezTo>
                <a:cubicBezTo>
                  <a:pt x="24068" y="45769"/>
                  <a:pt x="16177" y="58394"/>
                  <a:pt x="9864" y="72599"/>
                </a:cubicBezTo>
                <a:cubicBezTo>
                  <a:pt x="1973" y="86803"/>
                  <a:pt x="-1184" y="102585"/>
                  <a:pt x="395" y="118367"/>
                </a:cubicBezTo>
                <a:cubicBezTo>
                  <a:pt x="1973" y="129415"/>
                  <a:pt x="3551" y="138884"/>
                  <a:pt x="5129" y="149932"/>
                </a:cubicBezTo>
                <a:cubicBezTo>
                  <a:pt x="11442" y="170449"/>
                  <a:pt x="20911" y="187809"/>
                  <a:pt x="35116" y="202013"/>
                </a:cubicBezTo>
                <a:cubicBezTo>
                  <a:pt x="43007" y="208326"/>
                  <a:pt x="50898" y="214639"/>
                  <a:pt x="58789" y="220952"/>
                </a:cubicBezTo>
                <a:cubicBezTo>
                  <a:pt x="77728" y="232000"/>
                  <a:pt x="96667" y="236734"/>
                  <a:pt x="118762" y="236734"/>
                </a:cubicBezTo>
                <a:lnTo>
                  <a:pt x="145592" y="236734"/>
                </a:lnTo>
                <a:cubicBezTo>
                  <a:pt x="161374" y="236734"/>
                  <a:pt x="177156" y="233578"/>
                  <a:pt x="191360" y="227265"/>
                </a:cubicBezTo>
                <a:cubicBezTo>
                  <a:pt x="205564" y="222530"/>
                  <a:pt x="218190" y="214639"/>
                  <a:pt x="229238" y="202013"/>
                </a:cubicBezTo>
                <a:cubicBezTo>
                  <a:pt x="240286" y="190966"/>
                  <a:pt x="248177" y="178340"/>
                  <a:pt x="254490" y="164136"/>
                </a:cubicBezTo>
                <a:cubicBezTo>
                  <a:pt x="262381" y="149932"/>
                  <a:pt x="265537" y="134150"/>
                  <a:pt x="263959" y="118367"/>
                </a:cubicBezTo>
                <a:cubicBezTo>
                  <a:pt x="260802" y="107320"/>
                  <a:pt x="259224" y="96272"/>
                  <a:pt x="259224" y="86803"/>
                </a:cubicBezTo>
                <a:close/>
              </a:path>
            </a:pathLst>
          </a:custGeom>
          <a:solidFill>
            <a:srgbClr val="F2F5D8"/>
          </a:solidFill>
          <a:ln w="15775" cap="flat">
            <a:noFill/>
            <a:prstDash val="solid"/>
            <a:miter/>
          </a:ln>
        </p:spPr>
        <p:txBody>
          <a:bodyPr rtlCol="0" anchor="ctr"/>
          <a:lstStyle/>
          <a:p>
            <a:endParaRPr lang="en-US"/>
          </a:p>
        </p:txBody>
      </p:sp>
      <p:sp>
        <p:nvSpPr>
          <p:cNvPr id="211" name="รูปแบบอิสระ: รูปร่าง 210">
            <a:extLst>
              <a:ext uri="{FF2B5EF4-FFF2-40B4-BE49-F238E27FC236}">
                <a16:creationId xmlns:a16="http://schemas.microsoft.com/office/drawing/2014/main" xmlns="" id="{B9556936-C677-496A-B481-A29F5FF01469}"/>
              </a:ext>
            </a:extLst>
          </p:cNvPr>
          <p:cNvSpPr/>
          <p:nvPr/>
        </p:nvSpPr>
        <p:spPr>
          <a:xfrm>
            <a:off x="7059746" y="569983"/>
            <a:ext cx="228448" cy="236734"/>
          </a:xfrm>
          <a:custGeom>
            <a:avLst/>
            <a:gdLst>
              <a:gd name="connsiteX0" fmla="*/ 114816 w 228448"/>
              <a:gd name="connsiteY0" fmla="*/ 0 h 236734"/>
              <a:gd name="connsiteX1" fmla="*/ 114816 w 228448"/>
              <a:gd name="connsiteY1" fmla="*/ 236734 h 236734"/>
              <a:gd name="connsiteX2" fmla="*/ 114816 w 228448"/>
              <a:gd name="connsiteY2" fmla="*/ 0 h 236734"/>
            </a:gdLst>
            <a:ahLst/>
            <a:cxnLst>
              <a:cxn ang="0">
                <a:pos x="connsiteX0" y="connsiteY0"/>
              </a:cxn>
              <a:cxn ang="0">
                <a:pos x="connsiteX1" y="connsiteY1"/>
              </a:cxn>
              <a:cxn ang="0">
                <a:pos x="connsiteX2" y="connsiteY2"/>
              </a:cxn>
            </a:cxnLst>
            <a:rect l="l" t="t" r="r" b="b"/>
            <a:pathLst>
              <a:path w="228448" h="236734">
                <a:moveTo>
                  <a:pt x="114816" y="0"/>
                </a:moveTo>
                <a:cubicBezTo>
                  <a:pt x="-38272" y="0"/>
                  <a:pt x="-38272" y="236734"/>
                  <a:pt x="114816" y="236734"/>
                </a:cubicBezTo>
                <a:cubicBezTo>
                  <a:pt x="266326" y="236734"/>
                  <a:pt x="266326" y="0"/>
                  <a:pt x="114816" y="0"/>
                </a:cubicBezTo>
                <a:close/>
              </a:path>
            </a:pathLst>
          </a:custGeom>
          <a:solidFill>
            <a:srgbClr val="F2F5D8"/>
          </a:solidFill>
          <a:ln w="15775" cap="flat">
            <a:noFill/>
            <a:prstDash val="solid"/>
            <a:miter/>
          </a:ln>
        </p:spPr>
        <p:txBody>
          <a:bodyPr rtlCol="0" anchor="ctr"/>
          <a:lstStyle/>
          <a:p>
            <a:endParaRPr lang="en-US"/>
          </a:p>
        </p:txBody>
      </p:sp>
      <p:sp>
        <p:nvSpPr>
          <p:cNvPr id="212" name="รูปแบบอิสระ: รูปร่าง 211">
            <a:extLst>
              <a:ext uri="{FF2B5EF4-FFF2-40B4-BE49-F238E27FC236}">
                <a16:creationId xmlns:a16="http://schemas.microsoft.com/office/drawing/2014/main" xmlns="" id="{478915A0-2211-4F6C-B715-585F0C92D8E7}"/>
              </a:ext>
            </a:extLst>
          </p:cNvPr>
          <p:cNvSpPr/>
          <p:nvPr/>
        </p:nvSpPr>
        <p:spPr>
          <a:xfrm>
            <a:off x="5779802" y="195943"/>
            <a:ext cx="229041" cy="236734"/>
          </a:xfrm>
          <a:custGeom>
            <a:avLst/>
            <a:gdLst>
              <a:gd name="connsiteX0" fmla="*/ 114816 w 229041"/>
              <a:gd name="connsiteY0" fmla="*/ 0 h 236734"/>
              <a:gd name="connsiteX1" fmla="*/ 114816 w 229041"/>
              <a:gd name="connsiteY1" fmla="*/ 236734 h 236734"/>
              <a:gd name="connsiteX2" fmla="*/ 114816 w 229041"/>
              <a:gd name="connsiteY2" fmla="*/ 0 h 236734"/>
            </a:gdLst>
            <a:ahLst/>
            <a:cxnLst>
              <a:cxn ang="0">
                <a:pos x="connsiteX0" y="connsiteY0"/>
              </a:cxn>
              <a:cxn ang="0">
                <a:pos x="connsiteX1" y="connsiteY1"/>
              </a:cxn>
              <a:cxn ang="0">
                <a:pos x="connsiteX2" y="connsiteY2"/>
              </a:cxn>
            </a:cxnLst>
            <a:rect l="l" t="t" r="r" b="b"/>
            <a:pathLst>
              <a:path w="229041" h="236734">
                <a:moveTo>
                  <a:pt x="114816" y="0"/>
                </a:moveTo>
                <a:cubicBezTo>
                  <a:pt x="-38272" y="0"/>
                  <a:pt x="-38272" y="236734"/>
                  <a:pt x="114816" y="236734"/>
                </a:cubicBezTo>
                <a:cubicBezTo>
                  <a:pt x="266326" y="236734"/>
                  <a:pt x="267904" y="0"/>
                  <a:pt x="114816" y="0"/>
                </a:cubicBezTo>
                <a:close/>
              </a:path>
            </a:pathLst>
          </a:custGeom>
          <a:solidFill>
            <a:srgbClr val="F2F5D8"/>
          </a:solidFill>
          <a:ln w="15775" cap="flat">
            <a:noFill/>
            <a:prstDash val="solid"/>
            <a:miter/>
          </a:ln>
        </p:spPr>
        <p:txBody>
          <a:bodyPr rtlCol="0" anchor="ctr"/>
          <a:lstStyle/>
          <a:p>
            <a:endParaRPr lang="en-US"/>
          </a:p>
        </p:txBody>
      </p:sp>
      <p:sp>
        <p:nvSpPr>
          <p:cNvPr id="216" name="รูปแบบอิสระ: รูปร่าง 215">
            <a:extLst>
              <a:ext uri="{FF2B5EF4-FFF2-40B4-BE49-F238E27FC236}">
                <a16:creationId xmlns:a16="http://schemas.microsoft.com/office/drawing/2014/main" xmlns="" id="{6E723B67-2D37-4A9D-A585-5A869BF2CD23}"/>
              </a:ext>
            </a:extLst>
          </p:cNvPr>
          <p:cNvSpPr/>
          <p:nvPr/>
        </p:nvSpPr>
        <p:spPr>
          <a:xfrm rot="21592934">
            <a:off x="593346" y="770421"/>
            <a:ext cx="2501498" cy="1540355"/>
          </a:xfrm>
          <a:custGeom>
            <a:avLst/>
            <a:gdLst>
              <a:gd name="connsiteX0" fmla="*/ 0 w 2501498"/>
              <a:gd name="connsiteY0" fmla="*/ 0 h 1540355"/>
              <a:gd name="connsiteX1" fmla="*/ 2501499 w 2501498"/>
              <a:gd name="connsiteY1" fmla="*/ 0 h 1540355"/>
              <a:gd name="connsiteX2" fmla="*/ 2501499 w 2501498"/>
              <a:gd name="connsiteY2" fmla="*/ 1540355 h 1540355"/>
              <a:gd name="connsiteX3" fmla="*/ 0 w 2501498"/>
              <a:gd name="connsiteY3" fmla="*/ 1540355 h 1540355"/>
            </a:gdLst>
            <a:ahLst/>
            <a:cxnLst>
              <a:cxn ang="0">
                <a:pos x="connsiteX0" y="connsiteY0"/>
              </a:cxn>
              <a:cxn ang="0">
                <a:pos x="connsiteX1" y="connsiteY1"/>
              </a:cxn>
              <a:cxn ang="0">
                <a:pos x="connsiteX2" y="connsiteY2"/>
              </a:cxn>
              <a:cxn ang="0">
                <a:pos x="connsiteX3" y="connsiteY3"/>
              </a:cxn>
            </a:cxnLst>
            <a:rect l="l" t="t" r="r" b="b"/>
            <a:pathLst>
              <a:path w="2501498" h="1540355">
                <a:moveTo>
                  <a:pt x="0" y="0"/>
                </a:moveTo>
                <a:lnTo>
                  <a:pt x="2501499" y="0"/>
                </a:lnTo>
                <a:lnTo>
                  <a:pt x="2501499" y="1540355"/>
                </a:lnTo>
                <a:lnTo>
                  <a:pt x="0" y="1540355"/>
                </a:lnTo>
                <a:close/>
              </a:path>
            </a:pathLst>
          </a:custGeom>
          <a:noFill/>
          <a:ln w="15775" cap="flat">
            <a:noFill/>
            <a:prstDash val="solid"/>
            <a:miter/>
          </a:ln>
        </p:spPr>
        <p:txBody>
          <a:bodyPr rtlCol="0" anchor="ctr"/>
          <a:lstStyle/>
          <a:p>
            <a:endParaRPr lang="en-US"/>
          </a:p>
        </p:txBody>
      </p:sp>
      <p:sp>
        <p:nvSpPr>
          <p:cNvPr id="217" name="รูปแบบอิสระ: รูปร่าง 216">
            <a:extLst>
              <a:ext uri="{FF2B5EF4-FFF2-40B4-BE49-F238E27FC236}">
                <a16:creationId xmlns:a16="http://schemas.microsoft.com/office/drawing/2014/main" xmlns="" id="{9C698E14-6589-4140-AF5E-B93EF5DC03F0}"/>
              </a:ext>
            </a:extLst>
          </p:cNvPr>
          <p:cNvSpPr/>
          <p:nvPr/>
        </p:nvSpPr>
        <p:spPr>
          <a:xfrm>
            <a:off x="6364930" y="767262"/>
            <a:ext cx="2117983" cy="1594011"/>
          </a:xfrm>
          <a:custGeom>
            <a:avLst/>
            <a:gdLst>
              <a:gd name="connsiteX0" fmla="*/ 0 w 2117983"/>
              <a:gd name="connsiteY0" fmla="*/ 0 h 1594011"/>
              <a:gd name="connsiteX1" fmla="*/ 2117984 w 2117983"/>
              <a:gd name="connsiteY1" fmla="*/ 0 h 1594011"/>
              <a:gd name="connsiteX2" fmla="*/ 2117984 w 2117983"/>
              <a:gd name="connsiteY2" fmla="*/ 1594012 h 1594011"/>
              <a:gd name="connsiteX3" fmla="*/ 0 w 2117983"/>
              <a:gd name="connsiteY3" fmla="*/ 1594012 h 1594011"/>
            </a:gdLst>
            <a:ahLst/>
            <a:cxnLst>
              <a:cxn ang="0">
                <a:pos x="connsiteX0" y="connsiteY0"/>
              </a:cxn>
              <a:cxn ang="0">
                <a:pos x="connsiteX1" y="connsiteY1"/>
              </a:cxn>
              <a:cxn ang="0">
                <a:pos x="connsiteX2" y="connsiteY2"/>
              </a:cxn>
              <a:cxn ang="0">
                <a:pos x="connsiteX3" y="connsiteY3"/>
              </a:cxn>
            </a:cxnLst>
            <a:rect l="l" t="t" r="r" b="b"/>
            <a:pathLst>
              <a:path w="2117983" h="1594011">
                <a:moveTo>
                  <a:pt x="0" y="0"/>
                </a:moveTo>
                <a:lnTo>
                  <a:pt x="2117984" y="0"/>
                </a:lnTo>
                <a:lnTo>
                  <a:pt x="2117984" y="1594012"/>
                </a:lnTo>
                <a:lnTo>
                  <a:pt x="0" y="1594012"/>
                </a:lnTo>
                <a:close/>
              </a:path>
            </a:pathLst>
          </a:custGeom>
          <a:noFill/>
          <a:ln w="15775" cap="flat">
            <a:noFill/>
            <a:prstDash val="solid"/>
            <a:miter/>
          </a:ln>
        </p:spPr>
        <p:txBody>
          <a:bodyPr rtlCol="0" anchor="ctr"/>
          <a:lstStyle/>
          <a:p>
            <a:endParaRPr lang="en-US"/>
          </a:p>
        </p:txBody>
      </p:sp>
      <p:sp>
        <p:nvSpPr>
          <p:cNvPr id="218" name="รูปแบบอิสระ: รูปร่าง 217">
            <a:extLst>
              <a:ext uri="{FF2B5EF4-FFF2-40B4-BE49-F238E27FC236}">
                <a16:creationId xmlns:a16="http://schemas.microsoft.com/office/drawing/2014/main" xmlns="" id="{E40D0594-5937-48CE-926E-3B8158D29892}"/>
              </a:ext>
            </a:extLst>
          </p:cNvPr>
          <p:cNvSpPr/>
          <p:nvPr/>
        </p:nvSpPr>
        <p:spPr>
          <a:xfrm>
            <a:off x="1071549" y="4051557"/>
            <a:ext cx="1687127" cy="561849"/>
          </a:xfrm>
          <a:custGeom>
            <a:avLst/>
            <a:gdLst>
              <a:gd name="connsiteX0" fmla="*/ 0 w 1687127"/>
              <a:gd name="connsiteY0" fmla="*/ 0 h 561849"/>
              <a:gd name="connsiteX1" fmla="*/ 1687127 w 1687127"/>
              <a:gd name="connsiteY1" fmla="*/ 0 h 561849"/>
              <a:gd name="connsiteX2" fmla="*/ 1687127 w 1687127"/>
              <a:gd name="connsiteY2" fmla="*/ 561850 h 561849"/>
              <a:gd name="connsiteX3" fmla="*/ 0 w 1687127"/>
              <a:gd name="connsiteY3" fmla="*/ 561850 h 561849"/>
            </a:gdLst>
            <a:ahLst/>
            <a:cxnLst>
              <a:cxn ang="0">
                <a:pos x="connsiteX0" y="connsiteY0"/>
              </a:cxn>
              <a:cxn ang="0">
                <a:pos x="connsiteX1" y="connsiteY1"/>
              </a:cxn>
              <a:cxn ang="0">
                <a:pos x="connsiteX2" y="connsiteY2"/>
              </a:cxn>
              <a:cxn ang="0">
                <a:pos x="connsiteX3" y="connsiteY3"/>
              </a:cxn>
            </a:cxnLst>
            <a:rect l="l" t="t" r="r" b="b"/>
            <a:pathLst>
              <a:path w="1687127" h="561849">
                <a:moveTo>
                  <a:pt x="0" y="0"/>
                </a:moveTo>
                <a:lnTo>
                  <a:pt x="1687127" y="0"/>
                </a:lnTo>
                <a:lnTo>
                  <a:pt x="1687127" y="561850"/>
                </a:lnTo>
                <a:lnTo>
                  <a:pt x="0" y="561850"/>
                </a:lnTo>
                <a:close/>
              </a:path>
            </a:pathLst>
          </a:custGeom>
          <a:noFill/>
          <a:ln w="15775" cap="flat">
            <a:noFill/>
            <a:prstDash val="solid"/>
            <a:miter/>
          </a:ln>
        </p:spPr>
        <p:txBody>
          <a:bodyPr rtlCol="0" anchor="ctr"/>
          <a:lstStyle/>
          <a:p>
            <a:endParaRPr lang="en-US"/>
          </a:p>
        </p:txBody>
      </p:sp>
      <p:sp>
        <p:nvSpPr>
          <p:cNvPr id="219" name="รูปแบบอิสระ: รูปร่าง 218">
            <a:extLst>
              <a:ext uri="{FF2B5EF4-FFF2-40B4-BE49-F238E27FC236}">
                <a16:creationId xmlns:a16="http://schemas.microsoft.com/office/drawing/2014/main" xmlns="" id="{3991BEF9-5E4D-4889-961A-579526F3490C}"/>
              </a:ext>
            </a:extLst>
          </p:cNvPr>
          <p:cNvSpPr/>
          <p:nvPr/>
        </p:nvSpPr>
        <p:spPr>
          <a:xfrm>
            <a:off x="3694566" y="4051557"/>
            <a:ext cx="1687127" cy="561849"/>
          </a:xfrm>
          <a:custGeom>
            <a:avLst/>
            <a:gdLst>
              <a:gd name="connsiteX0" fmla="*/ 0 w 1687127"/>
              <a:gd name="connsiteY0" fmla="*/ 0 h 561849"/>
              <a:gd name="connsiteX1" fmla="*/ 1687127 w 1687127"/>
              <a:gd name="connsiteY1" fmla="*/ 0 h 561849"/>
              <a:gd name="connsiteX2" fmla="*/ 1687127 w 1687127"/>
              <a:gd name="connsiteY2" fmla="*/ 561850 h 561849"/>
              <a:gd name="connsiteX3" fmla="*/ 0 w 1687127"/>
              <a:gd name="connsiteY3" fmla="*/ 561850 h 561849"/>
            </a:gdLst>
            <a:ahLst/>
            <a:cxnLst>
              <a:cxn ang="0">
                <a:pos x="connsiteX0" y="connsiteY0"/>
              </a:cxn>
              <a:cxn ang="0">
                <a:pos x="connsiteX1" y="connsiteY1"/>
              </a:cxn>
              <a:cxn ang="0">
                <a:pos x="connsiteX2" y="connsiteY2"/>
              </a:cxn>
              <a:cxn ang="0">
                <a:pos x="connsiteX3" y="connsiteY3"/>
              </a:cxn>
            </a:cxnLst>
            <a:rect l="l" t="t" r="r" b="b"/>
            <a:pathLst>
              <a:path w="1687127" h="561849">
                <a:moveTo>
                  <a:pt x="0" y="0"/>
                </a:moveTo>
                <a:lnTo>
                  <a:pt x="1687127" y="0"/>
                </a:lnTo>
                <a:lnTo>
                  <a:pt x="1687127" y="561850"/>
                </a:lnTo>
                <a:lnTo>
                  <a:pt x="0" y="561850"/>
                </a:lnTo>
                <a:close/>
              </a:path>
            </a:pathLst>
          </a:custGeom>
          <a:noFill/>
          <a:ln w="15775" cap="flat">
            <a:noFill/>
            <a:prstDash val="solid"/>
            <a:miter/>
          </a:ln>
        </p:spPr>
        <p:txBody>
          <a:bodyPr rtlCol="0" anchor="ctr"/>
          <a:lstStyle/>
          <a:p>
            <a:endParaRPr lang="en-US"/>
          </a:p>
        </p:txBody>
      </p:sp>
      <p:sp>
        <p:nvSpPr>
          <p:cNvPr id="220" name="รูปแบบอิสระ: รูปร่าง 219">
            <a:extLst>
              <a:ext uri="{FF2B5EF4-FFF2-40B4-BE49-F238E27FC236}">
                <a16:creationId xmlns:a16="http://schemas.microsoft.com/office/drawing/2014/main" xmlns="" id="{6763FE29-11BD-4726-97E2-E00E9A50F7EF}"/>
              </a:ext>
            </a:extLst>
          </p:cNvPr>
          <p:cNvSpPr/>
          <p:nvPr/>
        </p:nvSpPr>
        <p:spPr>
          <a:xfrm>
            <a:off x="6317583" y="4051557"/>
            <a:ext cx="1687127" cy="561849"/>
          </a:xfrm>
          <a:custGeom>
            <a:avLst/>
            <a:gdLst>
              <a:gd name="connsiteX0" fmla="*/ 0 w 1687127"/>
              <a:gd name="connsiteY0" fmla="*/ 0 h 561849"/>
              <a:gd name="connsiteX1" fmla="*/ 1687127 w 1687127"/>
              <a:gd name="connsiteY1" fmla="*/ 0 h 561849"/>
              <a:gd name="connsiteX2" fmla="*/ 1687127 w 1687127"/>
              <a:gd name="connsiteY2" fmla="*/ 561850 h 561849"/>
              <a:gd name="connsiteX3" fmla="*/ 0 w 1687127"/>
              <a:gd name="connsiteY3" fmla="*/ 561850 h 561849"/>
            </a:gdLst>
            <a:ahLst/>
            <a:cxnLst>
              <a:cxn ang="0">
                <a:pos x="connsiteX0" y="connsiteY0"/>
              </a:cxn>
              <a:cxn ang="0">
                <a:pos x="connsiteX1" y="connsiteY1"/>
              </a:cxn>
              <a:cxn ang="0">
                <a:pos x="connsiteX2" y="connsiteY2"/>
              </a:cxn>
              <a:cxn ang="0">
                <a:pos x="connsiteX3" y="connsiteY3"/>
              </a:cxn>
            </a:cxnLst>
            <a:rect l="l" t="t" r="r" b="b"/>
            <a:pathLst>
              <a:path w="1687127" h="561849">
                <a:moveTo>
                  <a:pt x="0" y="0"/>
                </a:moveTo>
                <a:lnTo>
                  <a:pt x="1687127" y="0"/>
                </a:lnTo>
                <a:lnTo>
                  <a:pt x="1687127" y="561850"/>
                </a:lnTo>
                <a:lnTo>
                  <a:pt x="0" y="561850"/>
                </a:lnTo>
                <a:close/>
              </a:path>
            </a:pathLst>
          </a:custGeom>
          <a:noFill/>
          <a:ln w="15775" cap="flat">
            <a:noFill/>
            <a:prstDash val="solid"/>
            <a:miter/>
          </a:ln>
        </p:spPr>
        <p:txBody>
          <a:bodyPr rtlCol="0" anchor="ctr"/>
          <a:lstStyle/>
          <a:p>
            <a:endParaRPr lang="en-US"/>
          </a:p>
        </p:txBody>
      </p:sp>
      <p:sp>
        <p:nvSpPr>
          <p:cNvPr id="277" name="รูปแบบอิสระ: รูปร่าง 276">
            <a:extLst>
              <a:ext uri="{FF2B5EF4-FFF2-40B4-BE49-F238E27FC236}">
                <a16:creationId xmlns:a16="http://schemas.microsoft.com/office/drawing/2014/main" xmlns="" id="{D7A49581-B1E5-4FCC-8B5F-B7AFF4D29F6C}"/>
              </a:ext>
            </a:extLst>
          </p:cNvPr>
          <p:cNvSpPr/>
          <p:nvPr/>
        </p:nvSpPr>
        <p:spPr>
          <a:xfrm>
            <a:off x="3244593" y="317679"/>
            <a:ext cx="358435" cy="364357"/>
          </a:xfrm>
          <a:custGeom>
            <a:avLst/>
            <a:gdLst>
              <a:gd name="connsiteX0" fmla="*/ 169048 w 358435"/>
              <a:gd name="connsiteY0" fmla="*/ 111841 h 364357"/>
              <a:gd name="connsiteX1" fmla="*/ 295307 w 358435"/>
              <a:gd name="connsiteY1" fmla="*/ 1365 h 364357"/>
              <a:gd name="connsiteX2" fmla="*/ 295307 w 358435"/>
              <a:gd name="connsiteY2" fmla="*/ 364358 h 364357"/>
              <a:gd name="connsiteX3" fmla="*/ 11225 w 358435"/>
              <a:gd name="connsiteY3" fmla="*/ 127624 h 364357"/>
              <a:gd name="connsiteX4" fmla="*/ 169048 w 358435"/>
              <a:gd name="connsiteY4" fmla="*/ 111841 h 3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5" h="364357">
                <a:moveTo>
                  <a:pt x="169048" y="111841"/>
                </a:moveTo>
                <a:cubicBezTo>
                  <a:pt x="169048" y="111841"/>
                  <a:pt x="153266" y="-14417"/>
                  <a:pt x="295307" y="1365"/>
                </a:cubicBezTo>
                <a:cubicBezTo>
                  <a:pt x="437347" y="17148"/>
                  <a:pt x="295307" y="364358"/>
                  <a:pt x="295307" y="364358"/>
                </a:cubicBezTo>
                <a:cubicBezTo>
                  <a:pt x="295307" y="364358"/>
                  <a:pt x="-67686" y="269664"/>
                  <a:pt x="11225" y="127624"/>
                </a:cubicBezTo>
                <a:cubicBezTo>
                  <a:pt x="77511" y="9256"/>
                  <a:pt x="169048" y="111841"/>
                  <a:pt x="169048" y="111841"/>
                </a:cubicBezTo>
                <a:close/>
              </a:path>
            </a:pathLst>
          </a:custGeom>
          <a:solidFill>
            <a:srgbClr val="F6688E"/>
          </a:solidFill>
          <a:ln w="47324" cap="rnd">
            <a:solidFill>
              <a:srgbClr val="534741"/>
            </a:solidFill>
            <a:prstDash val="solid"/>
            <a:round/>
          </a:ln>
        </p:spPr>
        <p:txBody>
          <a:bodyPr rtlCol="0" anchor="ctr"/>
          <a:lstStyle/>
          <a:p>
            <a:endParaRPr lang="en-US"/>
          </a:p>
        </p:txBody>
      </p:sp>
      <p:grpSp>
        <p:nvGrpSpPr>
          <p:cNvPr id="221" name="กราฟิก 5">
            <a:extLst>
              <a:ext uri="{FF2B5EF4-FFF2-40B4-BE49-F238E27FC236}">
                <a16:creationId xmlns:a16="http://schemas.microsoft.com/office/drawing/2014/main" xmlns="" id="{33380F55-4921-4026-B9D6-E4126AA08FCE}"/>
              </a:ext>
            </a:extLst>
          </p:cNvPr>
          <p:cNvGrpSpPr/>
          <p:nvPr/>
        </p:nvGrpSpPr>
        <p:grpSpPr>
          <a:xfrm>
            <a:off x="3747015" y="428524"/>
            <a:ext cx="1594919" cy="2983849"/>
            <a:chOff x="3828849" y="428524"/>
            <a:chExt cx="1594919" cy="2983849"/>
          </a:xfrm>
          <a:solidFill>
            <a:schemeClr val="accent1"/>
          </a:solidFill>
        </p:grpSpPr>
        <p:grpSp>
          <p:nvGrpSpPr>
            <p:cNvPr id="222" name="กราฟิก 5">
              <a:extLst>
                <a:ext uri="{FF2B5EF4-FFF2-40B4-BE49-F238E27FC236}">
                  <a16:creationId xmlns:a16="http://schemas.microsoft.com/office/drawing/2014/main" xmlns="" id="{33380F55-4921-4026-B9D6-E4126AA08FCE}"/>
                </a:ext>
              </a:extLst>
            </p:cNvPr>
            <p:cNvGrpSpPr/>
            <p:nvPr/>
          </p:nvGrpSpPr>
          <p:grpSpPr>
            <a:xfrm>
              <a:off x="3832805" y="428524"/>
              <a:ext cx="1590963" cy="2983849"/>
              <a:chOff x="3832805" y="428524"/>
              <a:chExt cx="1590963" cy="2983849"/>
            </a:xfrm>
            <a:solidFill>
              <a:schemeClr val="accent1"/>
            </a:solidFill>
          </p:grpSpPr>
          <p:grpSp>
            <p:nvGrpSpPr>
              <p:cNvPr id="223" name="กราฟิก 5">
                <a:extLst>
                  <a:ext uri="{FF2B5EF4-FFF2-40B4-BE49-F238E27FC236}">
                    <a16:creationId xmlns:a16="http://schemas.microsoft.com/office/drawing/2014/main" xmlns="" id="{33380F55-4921-4026-B9D6-E4126AA08FCE}"/>
                  </a:ext>
                </a:extLst>
              </p:cNvPr>
              <p:cNvGrpSpPr/>
              <p:nvPr/>
            </p:nvGrpSpPr>
            <p:grpSpPr>
              <a:xfrm>
                <a:off x="3832805" y="428524"/>
                <a:ext cx="1590963" cy="2983849"/>
                <a:chOff x="3832805" y="428524"/>
                <a:chExt cx="1590963" cy="2983849"/>
              </a:xfrm>
              <a:solidFill>
                <a:schemeClr val="accent1"/>
              </a:solidFill>
            </p:grpSpPr>
            <p:sp>
              <p:nvSpPr>
                <p:cNvPr id="224" name="รูปแบบอิสระ: รูปร่าง 223">
                  <a:extLst>
                    <a:ext uri="{FF2B5EF4-FFF2-40B4-BE49-F238E27FC236}">
                      <a16:creationId xmlns:a16="http://schemas.microsoft.com/office/drawing/2014/main" xmlns="" id="{17DBCCBE-3B42-4F60-A75D-FE939A418BE9}"/>
                    </a:ext>
                  </a:extLst>
                </p:cNvPr>
                <p:cNvSpPr/>
                <p:nvPr/>
              </p:nvSpPr>
              <p:spPr>
                <a:xfrm>
                  <a:off x="4056486" y="1508539"/>
                  <a:ext cx="250870" cy="256788"/>
                </a:xfrm>
                <a:custGeom>
                  <a:avLst/>
                  <a:gdLst>
                    <a:gd name="connsiteX0" fmla="*/ 215712 w 250870"/>
                    <a:gd name="connsiteY0" fmla="*/ 39946 h 256788"/>
                    <a:gd name="connsiteX1" fmla="*/ 185726 w 250870"/>
                    <a:gd name="connsiteY1" fmla="*/ 16273 h 256788"/>
                    <a:gd name="connsiteX2" fmla="*/ 125753 w 250870"/>
                    <a:gd name="connsiteY2" fmla="*/ 491 h 256788"/>
                    <a:gd name="connsiteX3" fmla="*/ 65780 w 250870"/>
                    <a:gd name="connsiteY3" fmla="*/ 22586 h 256788"/>
                    <a:gd name="connsiteX4" fmla="*/ 62624 w 250870"/>
                    <a:gd name="connsiteY4" fmla="*/ 24164 h 256788"/>
                    <a:gd name="connsiteX5" fmla="*/ 4230 w 250870"/>
                    <a:gd name="connsiteY5" fmla="*/ 169361 h 256788"/>
                    <a:gd name="connsiteX6" fmla="*/ 154161 w 250870"/>
                    <a:gd name="connsiteY6" fmla="*/ 253007 h 256788"/>
                    <a:gd name="connsiteX7" fmla="*/ 250434 w 250870"/>
                    <a:gd name="connsiteY7" fmla="*/ 128327 h 256788"/>
                    <a:gd name="connsiteX8" fmla="*/ 215712 w 250870"/>
                    <a:gd name="connsiteY8" fmla="*/ 39946 h 25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70" h="256788">
                      <a:moveTo>
                        <a:pt x="215712" y="39946"/>
                      </a:moveTo>
                      <a:cubicBezTo>
                        <a:pt x="206243" y="30477"/>
                        <a:pt x="196774" y="22586"/>
                        <a:pt x="185726" y="16273"/>
                      </a:cubicBezTo>
                      <a:cubicBezTo>
                        <a:pt x="165209" y="5225"/>
                        <a:pt x="147849" y="2069"/>
                        <a:pt x="125753" y="491"/>
                      </a:cubicBezTo>
                      <a:cubicBezTo>
                        <a:pt x="106815" y="-2666"/>
                        <a:pt x="81563" y="9960"/>
                        <a:pt x="65780" y="22586"/>
                      </a:cubicBezTo>
                      <a:cubicBezTo>
                        <a:pt x="64202" y="22586"/>
                        <a:pt x="64202" y="22586"/>
                        <a:pt x="62624" y="24164"/>
                      </a:cubicBezTo>
                      <a:cubicBezTo>
                        <a:pt x="12121" y="50994"/>
                        <a:pt x="-9974" y="115701"/>
                        <a:pt x="4230" y="169361"/>
                      </a:cubicBezTo>
                      <a:cubicBezTo>
                        <a:pt x="21590" y="234069"/>
                        <a:pt x="91032" y="268790"/>
                        <a:pt x="154161" y="253007"/>
                      </a:cubicBezTo>
                      <a:cubicBezTo>
                        <a:pt x="210978" y="238803"/>
                        <a:pt x="250434" y="186722"/>
                        <a:pt x="250434" y="128327"/>
                      </a:cubicBezTo>
                      <a:cubicBezTo>
                        <a:pt x="253590" y="96763"/>
                        <a:pt x="239386" y="62042"/>
                        <a:pt x="215712" y="39946"/>
                      </a:cubicBezTo>
                      <a:close/>
                    </a:path>
                  </a:pathLst>
                </a:custGeom>
                <a:solidFill>
                  <a:srgbClr val="F9A0AB">
                    <a:alpha val="67000"/>
                  </a:srgbClr>
                </a:solidFill>
                <a:ln w="15775" cap="flat">
                  <a:noFill/>
                  <a:prstDash val="solid"/>
                  <a:miter/>
                </a:ln>
              </p:spPr>
              <p:txBody>
                <a:bodyPr rtlCol="0" anchor="ctr"/>
                <a:lstStyle/>
                <a:p>
                  <a:endParaRPr lang="en-US"/>
                </a:p>
              </p:txBody>
            </p:sp>
            <p:sp>
              <p:nvSpPr>
                <p:cNvPr id="225" name="รูปแบบอิสระ: รูปร่าง 224">
                  <a:extLst>
                    <a:ext uri="{FF2B5EF4-FFF2-40B4-BE49-F238E27FC236}">
                      <a16:creationId xmlns:a16="http://schemas.microsoft.com/office/drawing/2014/main" xmlns="" id="{2B99B219-AAB0-4F30-BF7C-8FAAA86C661A}"/>
                    </a:ext>
                  </a:extLst>
                </p:cNvPr>
                <p:cNvSpPr/>
                <p:nvPr/>
              </p:nvSpPr>
              <p:spPr>
                <a:xfrm>
                  <a:off x="4908730" y="1494335"/>
                  <a:ext cx="250835" cy="256788"/>
                </a:xfrm>
                <a:custGeom>
                  <a:avLst/>
                  <a:gdLst>
                    <a:gd name="connsiteX0" fmla="*/ 215712 w 250835"/>
                    <a:gd name="connsiteY0" fmla="*/ 39946 h 256788"/>
                    <a:gd name="connsiteX1" fmla="*/ 185726 w 250835"/>
                    <a:gd name="connsiteY1" fmla="*/ 16273 h 256788"/>
                    <a:gd name="connsiteX2" fmla="*/ 125753 w 250835"/>
                    <a:gd name="connsiteY2" fmla="*/ 491 h 256788"/>
                    <a:gd name="connsiteX3" fmla="*/ 65780 w 250835"/>
                    <a:gd name="connsiteY3" fmla="*/ 22586 h 256788"/>
                    <a:gd name="connsiteX4" fmla="*/ 62624 w 250835"/>
                    <a:gd name="connsiteY4" fmla="*/ 24164 h 256788"/>
                    <a:gd name="connsiteX5" fmla="*/ 4230 w 250835"/>
                    <a:gd name="connsiteY5" fmla="*/ 169361 h 256788"/>
                    <a:gd name="connsiteX6" fmla="*/ 154161 w 250835"/>
                    <a:gd name="connsiteY6" fmla="*/ 253007 h 256788"/>
                    <a:gd name="connsiteX7" fmla="*/ 250434 w 250835"/>
                    <a:gd name="connsiteY7" fmla="*/ 128327 h 256788"/>
                    <a:gd name="connsiteX8" fmla="*/ 215712 w 250835"/>
                    <a:gd name="connsiteY8" fmla="*/ 39946 h 25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35" h="256788">
                      <a:moveTo>
                        <a:pt x="215712" y="39946"/>
                      </a:moveTo>
                      <a:cubicBezTo>
                        <a:pt x="206243" y="30477"/>
                        <a:pt x="196774" y="22586"/>
                        <a:pt x="185726" y="16273"/>
                      </a:cubicBezTo>
                      <a:cubicBezTo>
                        <a:pt x="165209" y="5225"/>
                        <a:pt x="147849" y="2069"/>
                        <a:pt x="125753" y="491"/>
                      </a:cubicBezTo>
                      <a:cubicBezTo>
                        <a:pt x="106815" y="-2666"/>
                        <a:pt x="81563" y="9960"/>
                        <a:pt x="65780" y="22586"/>
                      </a:cubicBezTo>
                      <a:cubicBezTo>
                        <a:pt x="64202" y="22586"/>
                        <a:pt x="64202" y="22586"/>
                        <a:pt x="62624" y="24164"/>
                      </a:cubicBezTo>
                      <a:cubicBezTo>
                        <a:pt x="12121" y="50994"/>
                        <a:pt x="-9974" y="115701"/>
                        <a:pt x="4230" y="169361"/>
                      </a:cubicBezTo>
                      <a:cubicBezTo>
                        <a:pt x="21590" y="234068"/>
                        <a:pt x="91032" y="268790"/>
                        <a:pt x="154161" y="253007"/>
                      </a:cubicBezTo>
                      <a:cubicBezTo>
                        <a:pt x="210978" y="238803"/>
                        <a:pt x="250434" y="186722"/>
                        <a:pt x="250434" y="128327"/>
                      </a:cubicBezTo>
                      <a:cubicBezTo>
                        <a:pt x="253590" y="96763"/>
                        <a:pt x="237807" y="63620"/>
                        <a:pt x="215712" y="39946"/>
                      </a:cubicBezTo>
                      <a:close/>
                    </a:path>
                  </a:pathLst>
                </a:custGeom>
                <a:solidFill>
                  <a:srgbClr val="F9A0AB">
                    <a:alpha val="67000"/>
                  </a:srgbClr>
                </a:solidFill>
                <a:ln w="15775" cap="flat">
                  <a:noFill/>
                  <a:prstDash val="solid"/>
                  <a:miter/>
                </a:ln>
              </p:spPr>
              <p:txBody>
                <a:bodyPr rtlCol="0" anchor="ctr"/>
                <a:lstStyle/>
                <a:p>
                  <a:endParaRPr lang="en-US"/>
                </a:p>
              </p:txBody>
            </p:sp>
            <p:grpSp>
              <p:nvGrpSpPr>
                <p:cNvPr id="226" name="กราฟิก 5">
                  <a:extLst>
                    <a:ext uri="{FF2B5EF4-FFF2-40B4-BE49-F238E27FC236}">
                      <a16:creationId xmlns:a16="http://schemas.microsoft.com/office/drawing/2014/main" xmlns="" id="{33380F55-4921-4026-B9D6-E4126AA08FCE}"/>
                    </a:ext>
                  </a:extLst>
                </p:cNvPr>
                <p:cNvGrpSpPr/>
                <p:nvPr/>
              </p:nvGrpSpPr>
              <p:grpSpPr>
                <a:xfrm>
                  <a:off x="3832805" y="428524"/>
                  <a:ext cx="1590963" cy="2983849"/>
                  <a:chOff x="3832805" y="428524"/>
                  <a:chExt cx="1590963" cy="2983849"/>
                </a:xfrm>
                <a:solidFill>
                  <a:schemeClr val="accent1"/>
                </a:solidFill>
              </p:grpSpPr>
              <p:sp>
                <p:nvSpPr>
                  <p:cNvPr id="227" name="รูปแบบอิสระ: รูปร่าง 226">
                    <a:extLst>
                      <a:ext uri="{FF2B5EF4-FFF2-40B4-BE49-F238E27FC236}">
                        <a16:creationId xmlns:a16="http://schemas.microsoft.com/office/drawing/2014/main" xmlns="" id="{FA0E851B-DB76-4645-B491-8CF6B64F214D}"/>
                      </a:ext>
                    </a:extLst>
                  </p:cNvPr>
                  <p:cNvSpPr/>
                  <p:nvPr/>
                </p:nvSpPr>
                <p:spPr>
                  <a:xfrm>
                    <a:off x="3932690" y="568205"/>
                    <a:ext cx="1347623" cy="1946156"/>
                  </a:xfrm>
                  <a:custGeom>
                    <a:avLst/>
                    <a:gdLst>
                      <a:gd name="connsiteX0" fmla="*/ 227453 w 1347623"/>
                      <a:gd name="connsiteY0" fmla="*/ 1946157 h 1946156"/>
                      <a:gd name="connsiteX1" fmla="*/ 63317 w 1347623"/>
                      <a:gd name="connsiteY1" fmla="*/ 532063 h 1946156"/>
                      <a:gd name="connsiteX2" fmla="*/ 1284867 w 1347623"/>
                      <a:gd name="connsiteY2" fmla="*/ 532063 h 1946156"/>
                      <a:gd name="connsiteX3" fmla="*/ 1150717 w 1347623"/>
                      <a:gd name="connsiteY3" fmla="*/ 1946157 h 1946156"/>
                      <a:gd name="connsiteX4" fmla="*/ 227453 w 1347623"/>
                      <a:gd name="connsiteY4" fmla="*/ 1946157 h 194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623" h="1946156">
                        <a:moveTo>
                          <a:pt x="227453" y="1946157"/>
                        </a:moveTo>
                        <a:cubicBezTo>
                          <a:pt x="227453" y="1946157"/>
                          <a:pt x="-145009" y="1171246"/>
                          <a:pt x="63317" y="532063"/>
                        </a:cubicBezTo>
                        <a:cubicBezTo>
                          <a:pt x="271644" y="-108698"/>
                          <a:pt x="1000786" y="-242847"/>
                          <a:pt x="1284867" y="532063"/>
                        </a:cubicBezTo>
                        <a:cubicBezTo>
                          <a:pt x="1284867" y="532063"/>
                          <a:pt x="1493193" y="1112852"/>
                          <a:pt x="1150717" y="1946157"/>
                        </a:cubicBezTo>
                        <a:lnTo>
                          <a:pt x="227453" y="1946157"/>
                        </a:lnTo>
                        <a:close/>
                      </a:path>
                    </a:pathLst>
                  </a:custGeom>
                  <a:solidFill>
                    <a:srgbClr val="BCCE3C"/>
                  </a:solidFill>
                  <a:ln w="47324" cap="flat">
                    <a:solidFill>
                      <a:srgbClr val="534741"/>
                    </a:solidFill>
                    <a:prstDash val="solid"/>
                    <a:miter/>
                  </a:ln>
                </p:spPr>
                <p:txBody>
                  <a:bodyPr rtlCol="0" anchor="ctr"/>
                  <a:lstStyle/>
                  <a:p>
                    <a:endParaRPr lang="en-US"/>
                  </a:p>
                </p:txBody>
              </p:sp>
              <p:sp>
                <p:nvSpPr>
                  <p:cNvPr id="228" name="รูปแบบอิสระ: รูปร่าง 227">
                    <a:extLst>
                      <a:ext uri="{FF2B5EF4-FFF2-40B4-BE49-F238E27FC236}">
                        <a16:creationId xmlns:a16="http://schemas.microsoft.com/office/drawing/2014/main" xmlns="" id="{0AA78492-D8CD-4A39-A8F6-0060B220E9C8}"/>
                      </a:ext>
                    </a:extLst>
                  </p:cNvPr>
                  <p:cNvSpPr/>
                  <p:nvPr/>
                </p:nvSpPr>
                <p:spPr>
                  <a:xfrm>
                    <a:off x="4222198" y="539667"/>
                    <a:ext cx="440976" cy="1859542"/>
                  </a:xfrm>
                  <a:custGeom>
                    <a:avLst/>
                    <a:gdLst>
                      <a:gd name="connsiteX0" fmla="*/ 349863 w 440976"/>
                      <a:gd name="connsiteY0" fmla="*/ 8220 h 1859542"/>
                      <a:gd name="connsiteX1" fmla="*/ 135224 w 440976"/>
                      <a:gd name="connsiteY1" fmla="*/ 360165 h 1859542"/>
                      <a:gd name="connsiteX2" fmla="*/ 18435 w 440976"/>
                      <a:gd name="connsiteY2" fmla="*/ 844682 h 1859542"/>
                      <a:gd name="connsiteX3" fmla="*/ 109972 w 440976"/>
                      <a:gd name="connsiteY3" fmla="*/ 1834232 h 1859542"/>
                      <a:gd name="connsiteX4" fmla="*/ 210979 w 440976"/>
                      <a:gd name="connsiteY4" fmla="*/ 1816871 h 1859542"/>
                      <a:gd name="connsiteX5" fmla="*/ 116285 w 440976"/>
                      <a:gd name="connsiteY5" fmla="*/ 898341 h 1859542"/>
                      <a:gd name="connsiteX6" fmla="*/ 214136 w 440976"/>
                      <a:gd name="connsiteY6" fmla="*/ 442233 h 1859542"/>
                      <a:gd name="connsiteX7" fmla="*/ 431931 w 440976"/>
                      <a:gd name="connsiteY7" fmla="*/ 50832 h 1859542"/>
                      <a:gd name="connsiteX8" fmla="*/ 349863 w 440976"/>
                      <a:gd name="connsiteY8" fmla="*/ 8220 h 18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976" h="1859542">
                        <a:moveTo>
                          <a:pt x="349863" y="8220"/>
                        </a:moveTo>
                        <a:cubicBezTo>
                          <a:pt x="239387" y="98179"/>
                          <a:pt x="182571" y="227594"/>
                          <a:pt x="135224" y="360165"/>
                        </a:cubicBezTo>
                        <a:cubicBezTo>
                          <a:pt x="78408" y="516410"/>
                          <a:pt x="40530" y="678968"/>
                          <a:pt x="18435" y="844682"/>
                        </a:cubicBezTo>
                        <a:cubicBezTo>
                          <a:pt x="-24177" y="1176110"/>
                          <a:pt x="7387" y="1515429"/>
                          <a:pt x="109972" y="1834232"/>
                        </a:cubicBezTo>
                        <a:cubicBezTo>
                          <a:pt x="122598" y="1875266"/>
                          <a:pt x="225183" y="1864218"/>
                          <a:pt x="210979" y="1816871"/>
                        </a:cubicBezTo>
                        <a:cubicBezTo>
                          <a:pt x="116285" y="1520164"/>
                          <a:pt x="83142" y="1207675"/>
                          <a:pt x="116285" y="898341"/>
                        </a:cubicBezTo>
                        <a:cubicBezTo>
                          <a:pt x="132068" y="743675"/>
                          <a:pt x="165210" y="590587"/>
                          <a:pt x="214136" y="442233"/>
                        </a:cubicBezTo>
                        <a:cubicBezTo>
                          <a:pt x="261482" y="300193"/>
                          <a:pt x="315142" y="150261"/>
                          <a:pt x="431931" y="50832"/>
                        </a:cubicBezTo>
                        <a:cubicBezTo>
                          <a:pt x="469809" y="16111"/>
                          <a:pt x="378272" y="-15453"/>
                          <a:pt x="349863" y="8220"/>
                        </a:cubicBezTo>
                        <a:close/>
                      </a:path>
                    </a:pathLst>
                  </a:custGeom>
                  <a:solidFill>
                    <a:srgbClr val="A4B92E"/>
                  </a:solidFill>
                  <a:ln w="15775" cap="flat">
                    <a:noFill/>
                    <a:prstDash val="solid"/>
                    <a:miter/>
                  </a:ln>
                </p:spPr>
                <p:txBody>
                  <a:bodyPr rtlCol="0" anchor="ctr"/>
                  <a:lstStyle/>
                  <a:p>
                    <a:endParaRPr lang="en-US"/>
                  </a:p>
                </p:txBody>
              </p:sp>
              <p:sp>
                <p:nvSpPr>
                  <p:cNvPr id="229" name="รูปแบบอิสระ: รูปร่าง 228">
                    <a:extLst>
                      <a:ext uri="{FF2B5EF4-FFF2-40B4-BE49-F238E27FC236}">
                        <a16:creationId xmlns:a16="http://schemas.microsoft.com/office/drawing/2014/main" xmlns="" id="{096BD629-1B87-4CF7-AC6B-0D1AFA50FC89}"/>
                      </a:ext>
                    </a:extLst>
                  </p:cNvPr>
                  <p:cNvSpPr/>
                  <p:nvPr/>
                </p:nvSpPr>
                <p:spPr>
                  <a:xfrm>
                    <a:off x="4073846" y="1576403"/>
                    <a:ext cx="250835" cy="256788"/>
                  </a:xfrm>
                  <a:custGeom>
                    <a:avLst/>
                    <a:gdLst>
                      <a:gd name="connsiteX0" fmla="*/ 215712 w 250835"/>
                      <a:gd name="connsiteY0" fmla="*/ 39946 h 256788"/>
                      <a:gd name="connsiteX1" fmla="*/ 185726 w 250835"/>
                      <a:gd name="connsiteY1" fmla="*/ 16273 h 256788"/>
                      <a:gd name="connsiteX2" fmla="*/ 125753 w 250835"/>
                      <a:gd name="connsiteY2" fmla="*/ 491 h 256788"/>
                      <a:gd name="connsiteX3" fmla="*/ 65781 w 250835"/>
                      <a:gd name="connsiteY3" fmla="*/ 22586 h 256788"/>
                      <a:gd name="connsiteX4" fmla="*/ 62624 w 250835"/>
                      <a:gd name="connsiteY4" fmla="*/ 24164 h 256788"/>
                      <a:gd name="connsiteX5" fmla="*/ 4230 w 250835"/>
                      <a:gd name="connsiteY5" fmla="*/ 169361 h 256788"/>
                      <a:gd name="connsiteX6" fmla="*/ 154162 w 250835"/>
                      <a:gd name="connsiteY6" fmla="*/ 253007 h 256788"/>
                      <a:gd name="connsiteX7" fmla="*/ 250433 w 250835"/>
                      <a:gd name="connsiteY7" fmla="*/ 128327 h 256788"/>
                      <a:gd name="connsiteX8" fmla="*/ 215712 w 250835"/>
                      <a:gd name="connsiteY8" fmla="*/ 39946 h 25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35" h="256788">
                        <a:moveTo>
                          <a:pt x="215712" y="39946"/>
                        </a:moveTo>
                        <a:cubicBezTo>
                          <a:pt x="206243" y="30477"/>
                          <a:pt x="196774" y="22586"/>
                          <a:pt x="185726" y="16273"/>
                        </a:cubicBezTo>
                        <a:cubicBezTo>
                          <a:pt x="165209" y="5225"/>
                          <a:pt x="147848" y="2069"/>
                          <a:pt x="125753" y="491"/>
                        </a:cubicBezTo>
                        <a:cubicBezTo>
                          <a:pt x="106815" y="-2666"/>
                          <a:pt x="81563" y="9960"/>
                          <a:pt x="65781" y="22586"/>
                        </a:cubicBezTo>
                        <a:cubicBezTo>
                          <a:pt x="64202" y="22586"/>
                          <a:pt x="64202" y="22586"/>
                          <a:pt x="62624" y="24164"/>
                        </a:cubicBezTo>
                        <a:cubicBezTo>
                          <a:pt x="12121" y="50994"/>
                          <a:pt x="-9974" y="115701"/>
                          <a:pt x="4230" y="169361"/>
                        </a:cubicBezTo>
                        <a:cubicBezTo>
                          <a:pt x="21590" y="234069"/>
                          <a:pt x="91032" y="268790"/>
                          <a:pt x="154162" y="253007"/>
                        </a:cubicBezTo>
                        <a:cubicBezTo>
                          <a:pt x="210978" y="238803"/>
                          <a:pt x="250433" y="186722"/>
                          <a:pt x="250433" y="128327"/>
                        </a:cubicBezTo>
                        <a:cubicBezTo>
                          <a:pt x="253590" y="96763"/>
                          <a:pt x="237807" y="63620"/>
                          <a:pt x="215712" y="39946"/>
                        </a:cubicBezTo>
                        <a:close/>
                      </a:path>
                    </a:pathLst>
                  </a:custGeom>
                  <a:solidFill>
                    <a:srgbClr val="F9A0AB">
                      <a:alpha val="67000"/>
                    </a:srgbClr>
                  </a:solidFill>
                  <a:ln w="15775" cap="flat">
                    <a:noFill/>
                    <a:prstDash val="solid"/>
                    <a:miter/>
                  </a:ln>
                </p:spPr>
                <p:txBody>
                  <a:bodyPr rtlCol="0" anchor="ctr"/>
                  <a:lstStyle/>
                  <a:p>
                    <a:endParaRPr lang="en-US"/>
                  </a:p>
                </p:txBody>
              </p:sp>
              <p:sp>
                <p:nvSpPr>
                  <p:cNvPr id="230" name="รูปแบบอิสระ: รูปร่าง 229">
                    <a:extLst>
                      <a:ext uri="{FF2B5EF4-FFF2-40B4-BE49-F238E27FC236}">
                        <a16:creationId xmlns:a16="http://schemas.microsoft.com/office/drawing/2014/main" xmlns="" id="{57970835-30F5-454E-83BF-F5B5CEC3D974}"/>
                      </a:ext>
                    </a:extLst>
                  </p:cNvPr>
                  <p:cNvSpPr/>
                  <p:nvPr/>
                </p:nvSpPr>
                <p:spPr>
                  <a:xfrm>
                    <a:off x="4682595" y="589625"/>
                    <a:ext cx="309900" cy="1836366"/>
                  </a:xfrm>
                  <a:custGeom>
                    <a:avLst/>
                    <a:gdLst>
                      <a:gd name="connsiteX0" fmla="*/ 304541 w 309900"/>
                      <a:gd name="connsiteY0" fmla="*/ 851540 h 1836366"/>
                      <a:gd name="connsiteX1" fmla="*/ 104106 w 309900"/>
                      <a:gd name="connsiteY1" fmla="*/ 21392 h 1836366"/>
                      <a:gd name="connsiteX2" fmla="*/ 3099 w 309900"/>
                      <a:gd name="connsiteY2" fmla="*/ 38752 h 1836366"/>
                      <a:gd name="connsiteX3" fmla="*/ 201956 w 309900"/>
                      <a:gd name="connsiteY3" fmla="*/ 879949 h 1836366"/>
                      <a:gd name="connsiteX4" fmla="*/ 130936 w 309900"/>
                      <a:gd name="connsiteY4" fmla="*/ 1803213 h 1836366"/>
                      <a:gd name="connsiteX5" fmla="*/ 235099 w 309900"/>
                      <a:gd name="connsiteY5" fmla="*/ 1803213 h 1836366"/>
                      <a:gd name="connsiteX6" fmla="*/ 304541 w 309900"/>
                      <a:gd name="connsiteY6" fmla="*/ 851540 h 183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900" h="1836366">
                        <a:moveTo>
                          <a:pt x="304541" y="851540"/>
                        </a:moveTo>
                        <a:cubicBezTo>
                          <a:pt x="290337" y="565881"/>
                          <a:pt x="247725" y="272330"/>
                          <a:pt x="104106" y="21392"/>
                        </a:cubicBezTo>
                        <a:cubicBezTo>
                          <a:pt x="83589" y="-14908"/>
                          <a:pt x="-18996" y="-2282"/>
                          <a:pt x="3099" y="38752"/>
                        </a:cubicBezTo>
                        <a:cubicBezTo>
                          <a:pt x="148296" y="296004"/>
                          <a:pt x="189330" y="589554"/>
                          <a:pt x="201956" y="879949"/>
                        </a:cubicBezTo>
                        <a:cubicBezTo>
                          <a:pt x="216160" y="1189282"/>
                          <a:pt x="190908" y="1498614"/>
                          <a:pt x="130936" y="1803213"/>
                        </a:cubicBezTo>
                        <a:cubicBezTo>
                          <a:pt x="123045" y="1845825"/>
                          <a:pt x="225630" y="1848981"/>
                          <a:pt x="235099" y="1803213"/>
                        </a:cubicBezTo>
                        <a:cubicBezTo>
                          <a:pt x="296650" y="1490723"/>
                          <a:pt x="321901" y="1170343"/>
                          <a:pt x="304541" y="851540"/>
                        </a:cubicBezTo>
                        <a:close/>
                      </a:path>
                    </a:pathLst>
                  </a:custGeom>
                  <a:solidFill>
                    <a:srgbClr val="A4B92E"/>
                  </a:solidFill>
                  <a:ln w="15775" cap="flat">
                    <a:noFill/>
                    <a:prstDash val="solid"/>
                    <a:miter/>
                  </a:ln>
                </p:spPr>
                <p:txBody>
                  <a:bodyPr rtlCol="0" anchor="ctr"/>
                  <a:lstStyle/>
                  <a:p>
                    <a:endParaRPr lang="en-US"/>
                  </a:p>
                </p:txBody>
              </p:sp>
              <p:sp>
                <p:nvSpPr>
                  <p:cNvPr id="231" name="รูปแบบอิสระ: รูปร่าง 230">
                    <a:extLst>
                      <a:ext uri="{FF2B5EF4-FFF2-40B4-BE49-F238E27FC236}">
                        <a16:creationId xmlns:a16="http://schemas.microsoft.com/office/drawing/2014/main" xmlns="" id="{161BC59E-F1B7-47B9-ACCE-FE28C7F16A97}"/>
                      </a:ext>
                    </a:extLst>
                  </p:cNvPr>
                  <p:cNvSpPr/>
                  <p:nvPr/>
                </p:nvSpPr>
                <p:spPr>
                  <a:xfrm>
                    <a:off x="4926090" y="1563777"/>
                    <a:ext cx="250552" cy="256788"/>
                  </a:xfrm>
                  <a:custGeom>
                    <a:avLst/>
                    <a:gdLst>
                      <a:gd name="connsiteX0" fmla="*/ 215712 w 250552"/>
                      <a:gd name="connsiteY0" fmla="*/ 39946 h 256788"/>
                      <a:gd name="connsiteX1" fmla="*/ 185726 w 250552"/>
                      <a:gd name="connsiteY1" fmla="*/ 16273 h 256788"/>
                      <a:gd name="connsiteX2" fmla="*/ 125753 w 250552"/>
                      <a:gd name="connsiteY2" fmla="*/ 491 h 256788"/>
                      <a:gd name="connsiteX3" fmla="*/ 65780 w 250552"/>
                      <a:gd name="connsiteY3" fmla="*/ 22586 h 256788"/>
                      <a:gd name="connsiteX4" fmla="*/ 62624 w 250552"/>
                      <a:gd name="connsiteY4" fmla="*/ 24164 h 256788"/>
                      <a:gd name="connsiteX5" fmla="*/ 4230 w 250552"/>
                      <a:gd name="connsiteY5" fmla="*/ 169361 h 256788"/>
                      <a:gd name="connsiteX6" fmla="*/ 154161 w 250552"/>
                      <a:gd name="connsiteY6" fmla="*/ 253007 h 256788"/>
                      <a:gd name="connsiteX7" fmla="*/ 250434 w 250552"/>
                      <a:gd name="connsiteY7" fmla="*/ 128327 h 256788"/>
                      <a:gd name="connsiteX8" fmla="*/ 215712 w 250552"/>
                      <a:gd name="connsiteY8" fmla="*/ 39946 h 25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 h="256788">
                        <a:moveTo>
                          <a:pt x="215712" y="39946"/>
                        </a:moveTo>
                        <a:cubicBezTo>
                          <a:pt x="206243" y="30477"/>
                          <a:pt x="196773" y="22586"/>
                          <a:pt x="185726" y="16273"/>
                        </a:cubicBezTo>
                        <a:cubicBezTo>
                          <a:pt x="165209" y="5225"/>
                          <a:pt x="147849" y="2069"/>
                          <a:pt x="125753" y="491"/>
                        </a:cubicBezTo>
                        <a:cubicBezTo>
                          <a:pt x="106815" y="-2666"/>
                          <a:pt x="81563" y="9960"/>
                          <a:pt x="65780" y="22586"/>
                        </a:cubicBezTo>
                        <a:cubicBezTo>
                          <a:pt x="64202" y="22586"/>
                          <a:pt x="64202" y="22586"/>
                          <a:pt x="62624" y="24164"/>
                        </a:cubicBezTo>
                        <a:cubicBezTo>
                          <a:pt x="12121" y="50994"/>
                          <a:pt x="-9974" y="115701"/>
                          <a:pt x="4230" y="169361"/>
                        </a:cubicBezTo>
                        <a:cubicBezTo>
                          <a:pt x="21590" y="234069"/>
                          <a:pt x="91032" y="268790"/>
                          <a:pt x="154161" y="253007"/>
                        </a:cubicBezTo>
                        <a:cubicBezTo>
                          <a:pt x="210978" y="238803"/>
                          <a:pt x="250434" y="186722"/>
                          <a:pt x="250434" y="128327"/>
                        </a:cubicBezTo>
                        <a:cubicBezTo>
                          <a:pt x="252011" y="96763"/>
                          <a:pt x="237807" y="62042"/>
                          <a:pt x="215712" y="39946"/>
                        </a:cubicBezTo>
                        <a:close/>
                      </a:path>
                    </a:pathLst>
                  </a:custGeom>
                  <a:solidFill>
                    <a:srgbClr val="F9A0AB">
                      <a:alpha val="67000"/>
                    </a:srgbClr>
                  </a:solidFill>
                  <a:ln w="15775" cap="flat">
                    <a:noFill/>
                    <a:prstDash val="solid"/>
                    <a:miter/>
                  </a:ln>
                </p:spPr>
                <p:txBody>
                  <a:bodyPr rtlCol="0" anchor="ctr"/>
                  <a:lstStyle/>
                  <a:p>
                    <a:endParaRPr lang="en-US"/>
                  </a:p>
                </p:txBody>
              </p:sp>
              <p:sp>
                <p:nvSpPr>
                  <p:cNvPr id="232" name="รูปแบบอิสระ: รูปร่าง 231">
                    <a:extLst>
                      <a:ext uri="{FF2B5EF4-FFF2-40B4-BE49-F238E27FC236}">
                        <a16:creationId xmlns:a16="http://schemas.microsoft.com/office/drawing/2014/main" xmlns="" id="{175D4C7A-664D-4EB9-B068-6A07024117ED}"/>
                      </a:ext>
                    </a:extLst>
                  </p:cNvPr>
                  <p:cNvSpPr/>
                  <p:nvPr/>
                </p:nvSpPr>
                <p:spPr>
                  <a:xfrm>
                    <a:off x="3932690" y="568205"/>
                    <a:ext cx="1347623" cy="1946156"/>
                  </a:xfrm>
                  <a:custGeom>
                    <a:avLst/>
                    <a:gdLst>
                      <a:gd name="connsiteX0" fmla="*/ 227453 w 1347623"/>
                      <a:gd name="connsiteY0" fmla="*/ 1946157 h 1946156"/>
                      <a:gd name="connsiteX1" fmla="*/ 63317 w 1347623"/>
                      <a:gd name="connsiteY1" fmla="*/ 532063 h 1946156"/>
                      <a:gd name="connsiteX2" fmla="*/ 1284867 w 1347623"/>
                      <a:gd name="connsiteY2" fmla="*/ 532063 h 1946156"/>
                      <a:gd name="connsiteX3" fmla="*/ 1150717 w 1347623"/>
                      <a:gd name="connsiteY3" fmla="*/ 1946157 h 1946156"/>
                      <a:gd name="connsiteX4" fmla="*/ 227453 w 1347623"/>
                      <a:gd name="connsiteY4" fmla="*/ 1946157 h 194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623" h="1946156">
                        <a:moveTo>
                          <a:pt x="227453" y="1946157"/>
                        </a:moveTo>
                        <a:cubicBezTo>
                          <a:pt x="227453" y="1946157"/>
                          <a:pt x="-145009" y="1171246"/>
                          <a:pt x="63317" y="532063"/>
                        </a:cubicBezTo>
                        <a:cubicBezTo>
                          <a:pt x="271644" y="-108698"/>
                          <a:pt x="1000786" y="-242847"/>
                          <a:pt x="1284867" y="532063"/>
                        </a:cubicBezTo>
                        <a:cubicBezTo>
                          <a:pt x="1284867" y="532063"/>
                          <a:pt x="1493193" y="1112852"/>
                          <a:pt x="1150717" y="1946157"/>
                        </a:cubicBezTo>
                        <a:lnTo>
                          <a:pt x="227453" y="1946157"/>
                        </a:lnTo>
                        <a:close/>
                      </a:path>
                    </a:pathLst>
                  </a:custGeom>
                  <a:noFill/>
                  <a:ln w="47324" cap="flat">
                    <a:solidFill>
                      <a:srgbClr val="534741"/>
                    </a:solidFill>
                    <a:prstDash val="solid"/>
                    <a:miter/>
                  </a:ln>
                </p:spPr>
                <p:txBody>
                  <a:bodyPr rtlCol="0" anchor="ctr"/>
                  <a:lstStyle/>
                  <a:p>
                    <a:endParaRPr lang="en-US"/>
                  </a:p>
                </p:txBody>
              </p:sp>
              <p:sp>
                <p:nvSpPr>
                  <p:cNvPr id="233" name="รูปแบบอิสระ: รูปร่าง 232">
                    <a:extLst>
                      <a:ext uri="{FF2B5EF4-FFF2-40B4-BE49-F238E27FC236}">
                        <a16:creationId xmlns:a16="http://schemas.microsoft.com/office/drawing/2014/main" xmlns="" id="{467EE0D4-BA24-40FB-B93B-9CD4F2AFF8F1}"/>
                      </a:ext>
                    </a:extLst>
                  </p:cNvPr>
                  <p:cNvSpPr/>
                  <p:nvPr/>
                </p:nvSpPr>
                <p:spPr>
                  <a:xfrm>
                    <a:off x="4049668" y="2566443"/>
                    <a:ext cx="1115808" cy="845931"/>
                  </a:xfrm>
                  <a:custGeom>
                    <a:avLst/>
                    <a:gdLst>
                      <a:gd name="connsiteX0" fmla="*/ 0 w 1115808"/>
                      <a:gd name="connsiteY0" fmla="*/ 0 h 845931"/>
                      <a:gd name="connsiteX1" fmla="*/ 89959 w 1115808"/>
                      <a:gd name="connsiteY1" fmla="*/ 721251 h 845931"/>
                      <a:gd name="connsiteX2" fmla="*/ 544489 w 1115808"/>
                      <a:gd name="connsiteY2" fmla="*/ 845931 h 845931"/>
                      <a:gd name="connsiteX3" fmla="*/ 1022693 w 1115808"/>
                      <a:gd name="connsiteY3" fmla="*/ 730720 h 845931"/>
                      <a:gd name="connsiteX4" fmla="*/ 1115808 w 1115808"/>
                      <a:gd name="connsiteY4" fmla="*/ 0 h 845931"/>
                      <a:gd name="connsiteX5" fmla="*/ 0 w 1115808"/>
                      <a:gd name="connsiteY5" fmla="*/ 0 h 8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808" h="845931">
                        <a:moveTo>
                          <a:pt x="0" y="0"/>
                        </a:moveTo>
                        <a:cubicBezTo>
                          <a:pt x="0" y="0"/>
                          <a:pt x="33143" y="596571"/>
                          <a:pt x="89959" y="721251"/>
                        </a:cubicBezTo>
                        <a:cubicBezTo>
                          <a:pt x="146775" y="845931"/>
                          <a:pt x="432435" y="845931"/>
                          <a:pt x="544489" y="845931"/>
                        </a:cubicBezTo>
                        <a:cubicBezTo>
                          <a:pt x="713360" y="845931"/>
                          <a:pt x="965876" y="845931"/>
                          <a:pt x="1022693" y="730720"/>
                        </a:cubicBezTo>
                        <a:cubicBezTo>
                          <a:pt x="1071618" y="629714"/>
                          <a:pt x="1111074" y="102585"/>
                          <a:pt x="1115808" y="0"/>
                        </a:cubicBezTo>
                        <a:lnTo>
                          <a:pt x="0" y="0"/>
                        </a:lnTo>
                        <a:close/>
                      </a:path>
                    </a:pathLst>
                  </a:custGeom>
                  <a:solidFill>
                    <a:srgbClr val="F9B582"/>
                  </a:solidFill>
                  <a:ln w="15775" cap="flat">
                    <a:noFill/>
                    <a:prstDash val="solid"/>
                    <a:miter/>
                  </a:ln>
                </p:spPr>
                <p:txBody>
                  <a:bodyPr rtlCol="0" anchor="ctr"/>
                  <a:lstStyle/>
                  <a:p>
                    <a:endParaRPr lang="en-US"/>
                  </a:p>
                </p:txBody>
              </p:sp>
              <p:sp>
                <p:nvSpPr>
                  <p:cNvPr id="234" name="รูปแบบอิสระ: รูปร่าง 233">
                    <a:extLst>
                      <a:ext uri="{FF2B5EF4-FFF2-40B4-BE49-F238E27FC236}">
                        <a16:creationId xmlns:a16="http://schemas.microsoft.com/office/drawing/2014/main" xmlns="" id="{7EE5406A-19F3-44ED-9ACE-02D6D851E88C}"/>
                      </a:ext>
                    </a:extLst>
                  </p:cNvPr>
                  <p:cNvSpPr/>
                  <p:nvPr/>
                </p:nvSpPr>
                <p:spPr>
                  <a:xfrm>
                    <a:off x="4183817" y="2873372"/>
                    <a:ext cx="942320" cy="498853"/>
                  </a:xfrm>
                  <a:custGeom>
                    <a:avLst/>
                    <a:gdLst>
                      <a:gd name="connsiteX0" fmla="*/ 937468 w 942320"/>
                      <a:gd name="connsiteY0" fmla="*/ 51329 h 498853"/>
                      <a:gd name="connsiteX1" fmla="*/ 0 w 942320"/>
                      <a:gd name="connsiteY1" fmla="*/ 7139 h 498853"/>
                      <a:gd name="connsiteX2" fmla="*/ 74177 w 942320"/>
                      <a:gd name="connsiteY2" fmla="*/ 349615 h 498853"/>
                      <a:gd name="connsiteX3" fmla="*/ 803319 w 942320"/>
                      <a:gd name="connsiteY3" fmla="*/ 483764 h 498853"/>
                      <a:gd name="connsiteX4" fmla="*/ 937468 w 942320"/>
                      <a:gd name="connsiteY4" fmla="*/ 51329 h 498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320" h="498853">
                        <a:moveTo>
                          <a:pt x="937468" y="51329"/>
                        </a:moveTo>
                        <a:cubicBezTo>
                          <a:pt x="937468" y="51329"/>
                          <a:pt x="0" y="-22847"/>
                          <a:pt x="0" y="7139"/>
                        </a:cubicBezTo>
                        <a:cubicBezTo>
                          <a:pt x="0" y="37125"/>
                          <a:pt x="0" y="289642"/>
                          <a:pt x="74177" y="349615"/>
                        </a:cubicBezTo>
                        <a:cubicBezTo>
                          <a:pt x="148353" y="409588"/>
                          <a:pt x="624979" y="543737"/>
                          <a:pt x="803319" y="483764"/>
                        </a:cubicBezTo>
                        <a:cubicBezTo>
                          <a:pt x="981659" y="423792"/>
                          <a:pt x="937468" y="51329"/>
                          <a:pt x="937468" y="51329"/>
                        </a:cubicBezTo>
                        <a:close/>
                      </a:path>
                    </a:pathLst>
                  </a:custGeom>
                  <a:solidFill>
                    <a:srgbClr val="FFCA9C"/>
                  </a:solidFill>
                  <a:ln w="15775" cap="flat">
                    <a:noFill/>
                    <a:prstDash val="solid"/>
                    <a:miter/>
                  </a:ln>
                </p:spPr>
                <p:txBody>
                  <a:bodyPr rtlCol="0" anchor="ctr"/>
                  <a:lstStyle/>
                  <a:p>
                    <a:endParaRPr lang="en-US"/>
                  </a:p>
                </p:txBody>
              </p:sp>
              <p:sp>
                <p:nvSpPr>
                  <p:cNvPr id="235" name="รูปแบบอิสระ: รูปร่าง 234">
                    <a:extLst>
                      <a:ext uri="{FF2B5EF4-FFF2-40B4-BE49-F238E27FC236}">
                        <a16:creationId xmlns:a16="http://schemas.microsoft.com/office/drawing/2014/main" xmlns="" id="{E3563E7E-9EC9-49F7-8A3F-578152C74538}"/>
                      </a:ext>
                    </a:extLst>
                  </p:cNvPr>
                  <p:cNvSpPr/>
                  <p:nvPr/>
                </p:nvSpPr>
                <p:spPr>
                  <a:xfrm>
                    <a:off x="4049668" y="2566443"/>
                    <a:ext cx="1115808" cy="845931"/>
                  </a:xfrm>
                  <a:custGeom>
                    <a:avLst/>
                    <a:gdLst>
                      <a:gd name="connsiteX0" fmla="*/ 0 w 1115808"/>
                      <a:gd name="connsiteY0" fmla="*/ 0 h 845931"/>
                      <a:gd name="connsiteX1" fmla="*/ 89959 w 1115808"/>
                      <a:gd name="connsiteY1" fmla="*/ 721251 h 845931"/>
                      <a:gd name="connsiteX2" fmla="*/ 544489 w 1115808"/>
                      <a:gd name="connsiteY2" fmla="*/ 845931 h 845931"/>
                      <a:gd name="connsiteX3" fmla="*/ 1022693 w 1115808"/>
                      <a:gd name="connsiteY3" fmla="*/ 730720 h 845931"/>
                      <a:gd name="connsiteX4" fmla="*/ 1115808 w 1115808"/>
                      <a:gd name="connsiteY4" fmla="*/ 0 h 845931"/>
                      <a:gd name="connsiteX5" fmla="*/ 0 w 1115808"/>
                      <a:gd name="connsiteY5" fmla="*/ 0 h 8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808" h="845931">
                        <a:moveTo>
                          <a:pt x="0" y="0"/>
                        </a:moveTo>
                        <a:cubicBezTo>
                          <a:pt x="0" y="0"/>
                          <a:pt x="33143" y="596571"/>
                          <a:pt x="89959" y="721251"/>
                        </a:cubicBezTo>
                        <a:cubicBezTo>
                          <a:pt x="146775" y="845931"/>
                          <a:pt x="432435" y="845931"/>
                          <a:pt x="544489" y="845931"/>
                        </a:cubicBezTo>
                        <a:cubicBezTo>
                          <a:pt x="713360" y="845931"/>
                          <a:pt x="965876" y="845931"/>
                          <a:pt x="1022693" y="730720"/>
                        </a:cubicBezTo>
                        <a:cubicBezTo>
                          <a:pt x="1071618" y="629714"/>
                          <a:pt x="1111074" y="102585"/>
                          <a:pt x="1115808" y="0"/>
                        </a:cubicBezTo>
                        <a:lnTo>
                          <a:pt x="0" y="0"/>
                        </a:lnTo>
                        <a:close/>
                      </a:path>
                    </a:pathLst>
                  </a:custGeom>
                  <a:noFill/>
                  <a:ln w="47324" cap="flat">
                    <a:solidFill>
                      <a:srgbClr val="534741"/>
                    </a:solidFill>
                    <a:prstDash val="solid"/>
                    <a:miter/>
                  </a:ln>
                </p:spPr>
                <p:txBody>
                  <a:bodyPr rtlCol="0" anchor="ctr"/>
                  <a:lstStyle/>
                  <a:p>
                    <a:endParaRPr lang="en-US"/>
                  </a:p>
                </p:txBody>
              </p:sp>
              <p:sp>
                <p:nvSpPr>
                  <p:cNvPr id="236" name="รูปแบบอิสระ: รูปร่าง 235">
                    <a:extLst>
                      <a:ext uri="{FF2B5EF4-FFF2-40B4-BE49-F238E27FC236}">
                        <a16:creationId xmlns:a16="http://schemas.microsoft.com/office/drawing/2014/main" xmlns="" id="{4466B451-FA20-48E5-85A2-4348DBA6AD22}"/>
                      </a:ext>
                    </a:extLst>
                  </p:cNvPr>
                  <p:cNvSpPr/>
                  <p:nvPr/>
                </p:nvSpPr>
                <p:spPr>
                  <a:xfrm>
                    <a:off x="3884822" y="2375035"/>
                    <a:ext cx="1504762" cy="391865"/>
                  </a:xfrm>
                  <a:custGeom>
                    <a:avLst/>
                    <a:gdLst>
                      <a:gd name="connsiteX0" fmla="*/ 190098 w 1504762"/>
                      <a:gd name="connsiteY0" fmla="*/ 365013 h 391865"/>
                      <a:gd name="connsiteX1" fmla="*/ 710 w 1504762"/>
                      <a:gd name="connsiteY1" fmla="*/ 177204 h 391865"/>
                      <a:gd name="connsiteX2" fmla="*/ 257962 w 1504762"/>
                      <a:gd name="connsiteY2" fmla="*/ 2020 h 391865"/>
                      <a:gd name="connsiteX3" fmla="*/ 1383239 w 1504762"/>
                      <a:gd name="connsiteY3" fmla="*/ 27272 h 391865"/>
                      <a:gd name="connsiteX4" fmla="*/ 1504763 w 1504762"/>
                      <a:gd name="connsiteY4" fmla="*/ 177204 h 391865"/>
                      <a:gd name="connsiteX5" fmla="*/ 1231729 w 1504762"/>
                      <a:gd name="connsiteY5" fmla="*/ 391843 h 391865"/>
                      <a:gd name="connsiteX6" fmla="*/ 190098 w 1504762"/>
                      <a:gd name="connsiteY6" fmla="*/ 365013 h 3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762" h="391865">
                        <a:moveTo>
                          <a:pt x="190098" y="365013"/>
                        </a:moveTo>
                        <a:cubicBezTo>
                          <a:pt x="190098" y="365013"/>
                          <a:pt x="-13494" y="365013"/>
                          <a:pt x="710" y="177204"/>
                        </a:cubicBezTo>
                        <a:cubicBezTo>
                          <a:pt x="14914" y="-10606"/>
                          <a:pt x="190098" y="2020"/>
                          <a:pt x="257962" y="2020"/>
                        </a:cubicBezTo>
                        <a:cubicBezTo>
                          <a:pt x="325825" y="2020"/>
                          <a:pt x="1002886" y="-10606"/>
                          <a:pt x="1383239" y="27272"/>
                        </a:cubicBezTo>
                        <a:cubicBezTo>
                          <a:pt x="1383239" y="27272"/>
                          <a:pt x="1504763" y="39898"/>
                          <a:pt x="1504763" y="177204"/>
                        </a:cubicBezTo>
                        <a:cubicBezTo>
                          <a:pt x="1504763" y="314510"/>
                          <a:pt x="1496872" y="393421"/>
                          <a:pt x="1231729" y="391843"/>
                        </a:cubicBezTo>
                        <a:cubicBezTo>
                          <a:pt x="1013934" y="391843"/>
                          <a:pt x="474179" y="390265"/>
                          <a:pt x="190098" y="365013"/>
                        </a:cubicBezTo>
                        <a:close/>
                      </a:path>
                    </a:pathLst>
                  </a:custGeom>
                  <a:solidFill>
                    <a:srgbClr val="FFCA9C"/>
                  </a:solidFill>
                  <a:ln w="15775" cap="flat">
                    <a:noFill/>
                    <a:prstDash val="solid"/>
                    <a:miter/>
                  </a:ln>
                </p:spPr>
                <p:txBody>
                  <a:bodyPr rtlCol="0" anchor="ctr"/>
                  <a:lstStyle/>
                  <a:p>
                    <a:endParaRPr lang="en-US"/>
                  </a:p>
                </p:txBody>
              </p:sp>
              <p:sp>
                <p:nvSpPr>
                  <p:cNvPr id="237" name="รูปแบบอิสระ: รูปร่าง 236">
                    <a:extLst>
                      <a:ext uri="{FF2B5EF4-FFF2-40B4-BE49-F238E27FC236}">
                        <a16:creationId xmlns:a16="http://schemas.microsoft.com/office/drawing/2014/main" xmlns="" id="{42785738-8011-4DC5-9951-8F83A341DABA}"/>
                      </a:ext>
                    </a:extLst>
                  </p:cNvPr>
                  <p:cNvSpPr/>
                  <p:nvPr/>
                </p:nvSpPr>
                <p:spPr>
                  <a:xfrm>
                    <a:off x="3884822" y="2371583"/>
                    <a:ext cx="342714" cy="377087"/>
                  </a:xfrm>
                  <a:custGeom>
                    <a:avLst/>
                    <a:gdLst>
                      <a:gd name="connsiteX0" fmla="*/ 190098 w 342714"/>
                      <a:gd name="connsiteY0" fmla="*/ 368465 h 377087"/>
                      <a:gd name="connsiteX1" fmla="*/ 710 w 342714"/>
                      <a:gd name="connsiteY1" fmla="*/ 180656 h 377087"/>
                      <a:gd name="connsiteX2" fmla="*/ 257962 w 342714"/>
                      <a:gd name="connsiteY2" fmla="*/ 5472 h 377087"/>
                      <a:gd name="connsiteX3" fmla="*/ 328982 w 342714"/>
                      <a:gd name="connsiteY3" fmla="*/ 8629 h 377087"/>
                      <a:gd name="connsiteX4" fmla="*/ 269009 w 342714"/>
                      <a:gd name="connsiteY4" fmla="*/ 376356 h 377087"/>
                      <a:gd name="connsiteX5" fmla="*/ 190098 w 342714"/>
                      <a:gd name="connsiteY5" fmla="*/ 368465 h 3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14" h="377087">
                        <a:moveTo>
                          <a:pt x="190098" y="368465"/>
                        </a:moveTo>
                        <a:cubicBezTo>
                          <a:pt x="190098" y="368465"/>
                          <a:pt x="-13494" y="368465"/>
                          <a:pt x="710" y="180656"/>
                        </a:cubicBezTo>
                        <a:cubicBezTo>
                          <a:pt x="14914" y="-7154"/>
                          <a:pt x="190098" y="5472"/>
                          <a:pt x="257962" y="5472"/>
                        </a:cubicBezTo>
                        <a:cubicBezTo>
                          <a:pt x="269009" y="5472"/>
                          <a:pt x="381063" y="-8732"/>
                          <a:pt x="328982" y="8629"/>
                        </a:cubicBezTo>
                        <a:cubicBezTo>
                          <a:pt x="52792" y="98588"/>
                          <a:pt x="171159" y="366887"/>
                          <a:pt x="269009" y="376356"/>
                        </a:cubicBezTo>
                        <a:cubicBezTo>
                          <a:pt x="308465" y="379512"/>
                          <a:pt x="223241" y="371621"/>
                          <a:pt x="190098" y="368465"/>
                        </a:cubicBezTo>
                        <a:close/>
                      </a:path>
                    </a:pathLst>
                  </a:custGeom>
                  <a:solidFill>
                    <a:srgbClr val="F9B582"/>
                  </a:solidFill>
                  <a:ln w="15775" cap="flat">
                    <a:noFill/>
                    <a:prstDash val="solid"/>
                    <a:miter/>
                  </a:ln>
                </p:spPr>
                <p:txBody>
                  <a:bodyPr rtlCol="0" anchor="ctr"/>
                  <a:lstStyle/>
                  <a:p>
                    <a:endParaRPr lang="en-US"/>
                  </a:p>
                </p:txBody>
              </p:sp>
              <p:sp>
                <p:nvSpPr>
                  <p:cNvPr id="238" name="รูปแบบอิสระ: รูปร่าง 237">
                    <a:extLst>
                      <a:ext uri="{FF2B5EF4-FFF2-40B4-BE49-F238E27FC236}">
                        <a16:creationId xmlns:a16="http://schemas.microsoft.com/office/drawing/2014/main" xmlns="" id="{C9517D09-FB70-4279-B683-F83E4D7A2E59}"/>
                      </a:ext>
                    </a:extLst>
                  </p:cNvPr>
                  <p:cNvSpPr/>
                  <p:nvPr/>
                </p:nvSpPr>
                <p:spPr>
                  <a:xfrm>
                    <a:off x="3884822" y="2375035"/>
                    <a:ext cx="1504762" cy="391865"/>
                  </a:xfrm>
                  <a:custGeom>
                    <a:avLst/>
                    <a:gdLst>
                      <a:gd name="connsiteX0" fmla="*/ 190098 w 1504762"/>
                      <a:gd name="connsiteY0" fmla="*/ 365013 h 391865"/>
                      <a:gd name="connsiteX1" fmla="*/ 710 w 1504762"/>
                      <a:gd name="connsiteY1" fmla="*/ 177204 h 391865"/>
                      <a:gd name="connsiteX2" fmla="*/ 257962 w 1504762"/>
                      <a:gd name="connsiteY2" fmla="*/ 2020 h 391865"/>
                      <a:gd name="connsiteX3" fmla="*/ 1383239 w 1504762"/>
                      <a:gd name="connsiteY3" fmla="*/ 27272 h 391865"/>
                      <a:gd name="connsiteX4" fmla="*/ 1504763 w 1504762"/>
                      <a:gd name="connsiteY4" fmla="*/ 177204 h 391865"/>
                      <a:gd name="connsiteX5" fmla="*/ 1231729 w 1504762"/>
                      <a:gd name="connsiteY5" fmla="*/ 391843 h 391865"/>
                      <a:gd name="connsiteX6" fmla="*/ 190098 w 1504762"/>
                      <a:gd name="connsiteY6" fmla="*/ 365013 h 3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762" h="391865">
                        <a:moveTo>
                          <a:pt x="190098" y="365013"/>
                        </a:moveTo>
                        <a:cubicBezTo>
                          <a:pt x="190098" y="365013"/>
                          <a:pt x="-13494" y="365013"/>
                          <a:pt x="710" y="177204"/>
                        </a:cubicBezTo>
                        <a:cubicBezTo>
                          <a:pt x="14914" y="-10606"/>
                          <a:pt x="190098" y="2020"/>
                          <a:pt x="257962" y="2020"/>
                        </a:cubicBezTo>
                        <a:cubicBezTo>
                          <a:pt x="325825" y="2020"/>
                          <a:pt x="1002886" y="-10606"/>
                          <a:pt x="1383239" y="27272"/>
                        </a:cubicBezTo>
                        <a:cubicBezTo>
                          <a:pt x="1383239" y="27272"/>
                          <a:pt x="1504763" y="39898"/>
                          <a:pt x="1504763" y="177204"/>
                        </a:cubicBezTo>
                        <a:cubicBezTo>
                          <a:pt x="1504763" y="314510"/>
                          <a:pt x="1496872" y="393421"/>
                          <a:pt x="1231729" y="391843"/>
                        </a:cubicBezTo>
                        <a:cubicBezTo>
                          <a:pt x="1013934" y="391843"/>
                          <a:pt x="474179" y="390265"/>
                          <a:pt x="190098" y="365013"/>
                        </a:cubicBezTo>
                        <a:close/>
                      </a:path>
                    </a:pathLst>
                  </a:custGeom>
                  <a:noFill/>
                  <a:ln w="47324" cap="flat">
                    <a:solidFill>
                      <a:srgbClr val="534741"/>
                    </a:solidFill>
                    <a:prstDash val="solid"/>
                    <a:miter/>
                  </a:ln>
                </p:spPr>
                <p:txBody>
                  <a:bodyPr rtlCol="0" anchor="ctr"/>
                  <a:lstStyle/>
                  <a:p>
                    <a:endParaRPr lang="en-US"/>
                  </a:p>
                </p:txBody>
              </p:sp>
              <p:sp>
                <p:nvSpPr>
                  <p:cNvPr id="239" name="รูปแบบอิสระ: รูปร่าง 238">
                    <a:extLst>
                      <a:ext uri="{FF2B5EF4-FFF2-40B4-BE49-F238E27FC236}">
                        <a16:creationId xmlns:a16="http://schemas.microsoft.com/office/drawing/2014/main" xmlns="" id="{23D3A004-4B9B-4009-8D79-DE4697668F15}"/>
                      </a:ext>
                    </a:extLst>
                  </p:cNvPr>
                  <p:cNvSpPr/>
                  <p:nvPr/>
                </p:nvSpPr>
                <p:spPr>
                  <a:xfrm>
                    <a:off x="4940774" y="2472637"/>
                    <a:ext cx="367840" cy="80040"/>
                  </a:xfrm>
                  <a:custGeom>
                    <a:avLst/>
                    <a:gdLst>
                      <a:gd name="connsiteX0" fmla="*/ 330444 w 367840"/>
                      <a:gd name="connsiteY0" fmla="*/ 13316 h 80040"/>
                      <a:gd name="connsiteX1" fmla="*/ 47940 w 367840"/>
                      <a:gd name="connsiteY1" fmla="*/ 2269 h 80040"/>
                      <a:gd name="connsiteX2" fmla="*/ 47940 w 367840"/>
                      <a:gd name="connsiteY2" fmla="*/ 66976 h 80040"/>
                      <a:gd name="connsiteX3" fmla="*/ 302035 w 367840"/>
                      <a:gd name="connsiteY3" fmla="*/ 79602 h 80040"/>
                      <a:gd name="connsiteX4" fmla="*/ 366743 w 367840"/>
                      <a:gd name="connsiteY4" fmla="*/ 55929 h 80040"/>
                      <a:gd name="connsiteX5" fmla="*/ 330444 w 367840"/>
                      <a:gd name="connsiteY5" fmla="*/ 13316 h 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840" h="80040">
                        <a:moveTo>
                          <a:pt x="330444" y="13316"/>
                        </a:moveTo>
                        <a:cubicBezTo>
                          <a:pt x="237328" y="3847"/>
                          <a:pt x="141056" y="-4044"/>
                          <a:pt x="47940" y="2269"/>
                        </a:cubicBezTo>
                        <a:cubicBezTo>
                          <a:pt x="-15189" y="7003"/>
                          <a:pt x="-16767" y="63820"/>
                          <a:pt x="47940" y="66976"/>
                        </a:cubicBezTo>
                        <a:cubicBezTo>
                          <a:pt x="133165" y="70133"/>
                          <a:pt x="218389" y="71711"/>
                          <a:pt x="302035" y="79602"/>
                        </a:cubicBezTo>
                        <a:cubicBezTo>
                          <a:pt x="322553" y="81180"/>
                          <a:pt x="358852" y="79602"/>
                          <a:pt x="366743" y="55929"/>
                        </a:cubicBezTo>
                        <a:cubicBezTo>
                          <a:pt x="373056" y="33833"/>
                          <a:pt x="350961" y="16473"/>
                          <a:pt x="330444" y="13316"/>
                        </a:cubicBezTo>
                        <a:close/>
                      </a:path>
                    </a:pathLst>
                  </a:custGeom>
                  <a:solidFill>
                    <a:srgbClr val="FFFFFF"/>
                  </a:solidFill>
                  <a:ln w="15775" cap="flat">
                    <a:noFill/>
                    <a:prstDash val="solid"/>
                    <a:miter/>
                  </a:ln>
                </p:spPr>
                <p:txBody>
                  <a:bodyPr rtlCol="0" anchor="ctr"/>
                  <a:lstStyle/>
                  <a:p>
                    <a:endParaRPr lang="en-US"/>
                  </a:p>
                </p:txBody>
              </p:sp>
              <p:sp>
                <p:nvSpPr>
                  <p:cNvPr id="240" name="รูปแบบอิสระ: รูปร่าง 239">
                    <a:extLst>
                      <a:ext uri="{FF2B5EF4-FFF2-40B4-BE49-F238E27FC236}">
                        <a16:creationId xmlns:a16="http://schemas.microsoft.com/office/drawing/2014/main" xmlns="" id="{540F81D5-2F66-4F50-BC9F-07D4BE39E677}"/>
                      </a:ext>
                    </a:extLst>
                  </p:cNvPr>
                  <p:cNvSpPr/>
                  <p:nvPr/>
                </p:nvSpPr>
                <p:spPr>
                  <a:xfrm>
                    <a:off x="4737716" y="696181"/>
                    <a:ext cx="396867" cy="506865"/>
                  </a:xfrm>
                  <a:custGeom>
                    <a:avLst/>
                    <a:gdLst>
                      <a:gd name="connsiteX0" fmla="*/ 396196 w 396867"/>
                      <a:gd name="connsiteY0" fmla="*/ 460903 h 506865"/>
                      <a:gd name="connsiteX1" fmla="*/ 55298 w 396867"/>
                      <a:gd name="connsiteY1" fmla="*/ 4795 h 506865"/>
                      <a:gd name="connsiteX2" fmla="*/ 4795 w 396867"/>
                      <a:gd name="connsiteY2" fmla="*/ 17421 h 506865"/>
                      <a:gd name="connsiteX3" fmla="*/ 17421 w 396867"/>
                      <a:gd name="connsiteY3" fmla="*/ 67924 h 506865"/>
                      <a:gd name="connsiteX4" fmla="*/ 325175 w 396867"/>
                      <a:gd name="connsiteY4" fmla="*/ 479842 h 506865"/>
                      <a:gd name="connsiteX5" fmla="*/ 370944 w 396867"/>
                      <a:gd name="connsiteY5" fmla="*/ 505094 h 506865"/>
                      <a:gd name="connsiteX6" fmla="*/ 396196 w 396867"/>
                      <a:gd name="connsiteY6" fmla="*/ 460903 h 50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867" h="506865">
                        <a:moveTo>
                          <a:pt x="396196" y="460903"/>
                        </a:moveTo>
                        <a:cubicBezTo>
                          <a:pt x="363053" y="266781"/>
                          <a:pt x="232060" y="91597"/>
                          <a:pt x="55298" y="4795"/>
                        </a:cubicBezTo>
                        <a:cubicBezTo>
                          <a:pt x="37937" y="-4675"/>
                          <a:pt x="14264" y="60"/>
                          <a:pt x="4795" y="17421"/>
                        </a:cubicBezTo>
                        <a:cubicBezTo>
                          <a:pt x="-4675" y="33203"/>
                          <a:pt x="60" y="60033"/>
                          <a:pt x="17421" y="67924"/>
                        </a:cubicBezTo>
                        <a:cubicBezTo>
                          <a:pt x="179978" y="146835"/>
                          <a:pt x="293611" y="303080"/>
                          <a:pt x="325175" y="479842"/>
                        </a:cubicBezTo>
                        <a:cubicBezTo>
                          <a:pt x="328332" y="500359"/>
                          <a:pt x="353583" y="511406"/>
                          <a:pt x="370944" y="505094"/>
                        </a:cubicBezTo>
                        <a:cubicBezTo>
                          <a:pt x="391461" y="501937"/>
                          <a:pt x="399352" y="481420"/>
                          <a:pt x="396196" y="460903"/>
                        </a:cubicBezTo>
                        <a:close/>
                      </a:path>
                    </a:pathLst>
                  </a:custGeom>
                  <a:solidFill>
                    <a:srgbClr val="FFFFFF"/>
                  </a:solidFill>
                  <a:ln w="15775" cap="flat">
                    <a:noFill/>
                    <a:prstDash val="solid"/>
                    <a:miter/>
                  </a:ln>
                </p:spPr>
                <p:txBody>
                  <a:bodyPr rtlCol="0" anchor="ctr"/>
                  <a:lstStyle/>
                  <a:p>
                    <a:endParaRPr lang="en-US"/>
                  </a:p>
                </p:txBody>
              </p:sp>
              <p:sp>
                <p:nvSpPr>
                  <p:cNvPr id="241" name="รูปแบบอิสระ: รูปร่าง 240">
                    <a:extLst>
                      <a:ext uri="{FF2B5EF4-FFF2-40B4-BE49-F238E27FC236}">
                        <a16:creationId xmlns:a16="http://schemas.microsoft.com/office/drawing/2014/main" xmlns="" id="{0D2C6FD6-C496-4080-9D0C-F3CCD2AE8D48}"/>
                      </a:ext>
                    </a:extLst>
                  </p:cNvPr>
                  <p:cNvSpPr/>
                  <p:nvPr/>
                </p:nvSpPr>
                <p:spPr>
                  <a:xfrm>
                    <a:off x="5093257" y="1278544"/>
                    <a:ext cx="83266" cy="187873"/>
                  </a:xfrm>
                  <a:custGeom>
                    <a:avLst/>
                    <a:gdLst>
                      <a:gd name="connsiteX0" fmla="*/ 72219 w 83266"/>
                      <a:gd name="connsiteY0" fmla="*/ 26894 h 187873"/>
                      <a:gd name="connsiteX1" fmla="*/ 26450 w 83266"/>
                      <a:gd name="connsiteY1" fmla="*/ 1642 h 187873"/>
                      <a:gd name="connsiteX2" fmla="*/ 1199 w 83266"/>
                      <a:gd name="connsiteY2" fmla="*/ 47411 h 187873"/>
                      <a:gd name="connsiteX3" fmla="*/ 5933 w 83266"/>
                      <a:gd name="connsiteY3" fmla="*/ 75819 h 187873"/>
                      <a:gd name="connsiteX4" fmla="*/ 7511 w 83266"/>
                      <a:gd name="connsiteY4" fmla="*/ 149996 h 187873"/>
                      <a:gd name="connsiteX5" fmla="*/ 45389 w 83266"/>
                      <a:gd name="connsiteY5" fmla="*/ 187873 h 187873"/>
                      <a:gd name="connsiteX6" fmla="*/ 83267 w 83266"/>
                      <a:gd name="connsiteY6" fmla="*/ 149996 h 187873"/>
                      <a:gd name="connsiteX7" fmla="*/ 72219 w 83266"/>
                      <a:gd name="connsiteY7" fmla="*/ 26894 h 18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66" h="187873">
                        <a:moveTo>
                          <a:pt x="72219" y="26894"/>
                        </a:moveTo>
                        <a:cubicBezTo>
                          <a:pt x="67484" y="7955"/>
                          <a:pt x="45389" y="-4671"/>
                          <a:pt x="26450" y="1642"/>
                        </a:cubicBezTo>
                        <a:cubicBezTo>
                          <a:pt x="5933" y="7955"/>
                          <a:pt x="-3536" y="26894"/>
                          <a:pt x="1199" y="47411"/>
                        </a:cubicBezTo>
                        <a:cubicBezTo>
                          <a:pt x="2777" y="56880"/>
                          <a:pt x="4355" y="66350"/>
                          <a:pt x="5933" y="75819"/>
                        </a:cubicBezTo>
                        <a:cubicBezTo>
                          <a:pt x="9090" y="101071"/>
                          <a:pt x="9090" y="124744"/>
                          <a:pt x="7511" y="149996"/>
                        </a:cubicBezTo>
                        <a:cubicBezTo>
                          <a:pt x="5933" y="168935"/>
                          <a:pt x="24872" y="187873"/>
                          <a:pt x="45389" y="187873"/>
                        </a:cubicBezTo>
                        <a:cubicBezTo>
                          <a:pt x="65906" y="186295"/>
                          <a:pt x="81688" y="172091"/>
                          <a:pt x="83267" y="149996"/>
                        </a:cubicBezTo>
                        <a:cubicBezTo>
                          <a:pt x="83267" y="108962"/>
                          <a:pt x="80110" y="67928"/>
                          <a:pt x="72219" y="26894"/>
                        </a:cubicBezTo>
                        <a:close/>
                      </a:path>
                    </a:pathLst>
                  </a:custGeom>
                  <a:solidFill>
                    <a:srgbClr val="FFFFFF"/>
                  </a:solidFill>
                  <a:ln w="15775" cap="flat">
                    <a:noFill/>
                    <a:prstDash val="solid"/>
                    <a:miter/>
                  </a:ln>
                </p:spPr>
                <p:txBody>
                  <a:bodyPr rtlCol="0" anchor="ctr"/>
                  <a:lstStyle/>
                  <a:p>
                    <a:endParaRPr lang="en-US"/>
                  </a:p>
                </p:txBody>
              </p:sp>
              <p:sp>
                <p:nvSpPr>
                  <p:cNvPr id="242" name="รูปแบบอิสระ: รูปร่าง 241">
                    <a:extLst>
                      <a:ext uri="{FF2B5EF4-FFF2-40B4-BE49-F238E27FC236}">
                        <a16:creationId xmlns:a16="http://schemas.microsoft.com/office/drawing/2014/main" xmlns="" id="{663AE842-FE3C-4DB9-9639-107C22A42FA3}"/>
                      </a:ext>
                    </a:extLst>
                  </p:cNvPr>
                  <p:cNvSpPr/>
                  <p:nvPr/>
                </p:nvSpPr>
                <p:spPr>
                  <a:xfrm>
                    <a:off x="3832805" y="1049120"/>
                    <a:ext cx="136774" cy="155420"/>
                  </a:xfrm>
                  <a:custGeom>
                    <a:avLst/>
                    <a:gdLst>
                      <a:gd name="connsiteX0" fmla="*/ 128481 w 136774"/>
                      <a:gd name="connsiteY0" fmla="*/ 74822 h 155420"/>
                      <a:gd name="connsiteX1" fmla="*/ 44835 w 136774"/>
                      <a:gd name="connsiteY1" fmla="*/ 3801 h 155420"/>
                      <a:gd name="connsiteX2" fmla="*/ 3801 w 136774"/>
                      <a:gd name="connsiteY2" fmla="*/ 14849 h 155420"/>
                      <a:gd name="connsiteX3" fmla="*/ 14849 w 136774"/>
                      <a:gd name="connsiteY3" fmla="*/ 55883 h 155420"/>
                      <a:gd name="connsiteX4" fmla="*/ 38522 w 136774"/>
                      <a:gd name="connsiteY4" fmla="*/ 71665 h 155420"/>
                      <a:gd name="connsiteX5" fmla="*/ 59039 w 136774"/>
                      <a:gd name="connsiteY5" fmla="*/ 89026 h 155420"/>
                      <a:gd name="connsiteX6" fmla="*/ 35366 w 136774"/>
                      <a:gd name="connsiteY6" fmla="*/ 95339 h 155420"/>
                      <a:gd name="connsiteX7" fmla="*/ 30631 w 136774"/>
                      <a:gd name="connsiteY7" fmla="*/ 95339 h 155420"/>
                      <a:gd name="connsiteX8" fmla="*/ 10114 w 136774"/>
                      <a:gd name="connsiteY8" fmla="*/ 104808 h 155420"/>
                      <a:gd name="connsiteX9" fmla="*/ 645 w 136774"/>
                      <a:gd name="connsiteY9" fmla="*/ 125325 h 155420"/>
                      <a:gd name="connsiteX10" fmla="*/ 30631 w 136774"/>
                      <a:gd name="connsiteY10" fmla="*/ 155311 h 155420"/>
                      <a:gd name="connsiteX11" fmla="*/ 122169 w 136774"/>
                      <a:gd name="connsiteY11" fmla="*/ 122169 h 155420"/>
                      <a:gd name="connsiteX12" fmla="*/ 136373 w 136774"/>
                      <a:gd name="connsiteY12" fmla="*/ 100073 h 155420"/>
                      <a:gd name="connsiteX13" fmla="*/ 128481 w 136774"/>
                      <a:gd name="connsiteY13" fmla="*/ 74822 h 1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774" h="155420">
                        <a:moveTo>
                          <a:pt x="128481" y="74822"/>
                        </a:moveTo>
                        <a:cubicBezTo>
                          <a:pt x="103230" y="47992"/>
                          <a:pt x="74822" y="24318"/>
                          <a:pt x="44835" y="3801"/>
                        </a:cubicBezTo>
                        <a:cubicBezTo>
                          <a:pt x="32210" y="-4090"/>
                          <a:pt x="11693" y="645"/>
                          <a:pt x="3801" y="14849"/>
                        </a:cubicBezTo>
                        <a:cubicBezTo>
                          <a:pt x="-4090" y="29053"/>
                          <a:pt x="645" y="46414"/>
                          <a:pt x="14849" y="55883"/>
                        </a:cubicBezTo>
                        <a:cubicBezTo>
                          <a:pt x="22740" y="60618"/>
                          <a:pt x="30631" y="66931"/>
                          <a:pt x="38522" y="71665"/>
                        </a:cubicBezTo>
                        <a:cubicBezTo>
                          <a:pt x="44835" y="76400"/>
                          <a:pt x="52726" y="82713"/>
                          <a:pt x="59039" y="89026"/>
                        </a:cubicBezTo>
                        <a:cubicBezTo>
                          <a:pt x="51148" y="92182"/>
                          <a:pt x="43257" y="93761"/>
                          <a:pt x="35366" y="95339"/>
                        </a:cubicBezTo>
                        <a:cubicBezTo>
                          <a:pt x="33788" y="95339"/>
                          <a:pt x="32210" y="95339"/>
                          <a:pt x="30631" y="95339"/>
                        </a:cubicBezTo>
                        <a:cubicBezTo>
                          <a:pt x="22740" y="95339"/>
                          <a:pt x="14849" y="98495"/>
                          <a:pt x="10114" y="104808"/>
                        </a:cubicBezTo>
                        <a:cubicBezTo>
                          <a:pt x="5380" y="109543"/>
                          <a:pt x="645" y="119012"/>
                          <a:pt x="645" y="125325"/>
                        </a:cubicBezTo>
                        <a:cubicBezTo>
                          <a:pt x="645" y="141107"/>
                          <a:pt x="13271" y="156890"/>
                          <a:pt x="30631" y="155311"/>
                        </a:cubicBezTo>
                        <a:cubicBezTo>
                          <a:pt x="63774" y="153733"/>
                          <a:pt x="96917" y="142686"/>
                          <a:pt x="122169" y="122169"/>
                        </a:cubicBezTo>
                        <a:cubicBezTo>
                          <a:pt x="130060" y="115856"/>
                          <a:pt x="134795" y="111121"/>
                          <a:pt x="136373" y="100073"/>
                        </a:cubicBezTo>
                        <a:cubicBezTo>
                          <a:pt x="137951" y="89026"/>
                          <a:pt x="134795" y="81135"/>
                          <a:pt x="128481" y="74822"/>
                        </a:cubicBezTo>
                        <a:close/>
                      </a:path>
                    </a:pathLst>
                  </a:custGeom>
                  <a:solidFill>
                    <a:srgbClr val="534741"/>
                  </a:solidFill>
                  <a:ln w="15775" cap="flat">
                    <a:noFill/>
                    <a:prstDash val="solid"/>
                    <a:miter/>
                  </a:ln>
                </p:spPr>
                <p:txBody>
                  <a:bodyPr rtlCol="0" anchor="ctr"/>
                  <a:lstStyle/>
                  <a:p>
                    <a:endParaRPr lang="en-US"/>
                  </a:p>
                </p:txBody>
              </p:sp>
              <p:sp>
                <p:nvSpPr>
                  <p:cNvPr id="243" name="รูปแบบอิสระ: รูปร่าง 242">
                    <a:extLst>
                      <a:ext uri="{FF2B5EF4-FFF2-40B4-BE49-F238E27FC236}">
                        <a16:creationId xmlns:a16="http://schemas.microsoft.com/office/drawing/2014/main" xmlns="" id="{EED96A8B-D4DE-4E9F-A9C8-1CFBAAB34143}"/>
                      </a:ext>
                    </a:extLst>
                  </p:cNvPr>
                  <p:cNvSpPr/>
                  <p:nvPr/>
                </p:nvSpPr>
                <p:spPr>
                  <a:xfrm>
                    <a:off x="4015209" y="639780"/>
                    <a:ext cx="148823" cy="170825"/>
                  </a:xfrm>
                  <a:custGeom>
                    <a:avLst/>
                    <a:gdLst>
                      <a:gd name="connsiteX0" fmla="*/ 148091 w 148823"/>
                      <a:gd name="connsiteY0" fmla="*/ 133794 h 170825"/>
                      <a:gd name="connsiteX1" fmla="*/ 119683 w 148823"/>
                      <a:gd name="connsiteY1" fmla="*/ 21740 h 170825"/>
                      <a:gd name="connsiteX2" fmla="*/ 83384 w 148823"/>
                      <a:gd name="connsiteY2" fmla="*/ 1223 h 170825"/>
                      <a:gd name="connsiteX3" fmla="*/ 62867 w 148823"/>
                      <a:gd name="connsiteY3" fmla="*/ 37522 h 170825"/>
                      <a:gd name="connsiteX4" fmla="*/ 78649 w 148823"/>
                      <a:gd name="connsiteY4" fmla="*/ 100651 h 170825"/>
                      <a:gd name="connsiteX5" fmla="*/ 42350 w 148823"/>
                      <a:gd name="connsiteY5" fmla="*/ 92760 h 170825"/>
                      <a:gd name="connsiteX6" fmla="*/ 9207 w 148823"/>
                      <a:gd name="connsiteY6" fmla="*/ 102230 h 170825"/>
                      <a:gd name="connsiteX7" fmla="*/ 4472 w 148823"/>
                      <a:gd name="connsiteY7" fmla="*/ 141685 h 170825"/>
                      <a:gd name="connsiteX8" fmla="*/ 34459 w 148823"/>
                      <a:gd name="connsiteY8" fmla="*/ 159046 h 170825"/>
                      <a:gd name="connsiteX9" fmla="*/ 48663 w 148823"/>
                      <a:gd name="connsiteY9" fmla="*/ 154311 h 170825"/>
                      <a:gd name="connsiteX10" fmla="*/ 67602 w 148823"/>
                      <a:gd name="connsiteY10" fmla="*/ 159046 h 170825"/>
                      <a:gd name="connsiteX11" fmla="*/ 111792 w 148823"/>
                      <a:gd name="connsiteY11" fmla="*/ 170094 h 170825"/>
                      <a:gd name="connsiteX12" fmla="*/ 148091 w 148823"/>
                      <a:gd name="connsiteY12" fmla="*/ 133794 h 17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23" h="170825">
                        <a:moveTo>
                          <a:pt x="148091" y="133794"/>
                        </a:moveTo>
                        <a:cubicBezTo>
                          <a:pt x="138622" y="95917"/>
                          <a:pt x="129153" y="59617"/>
                          <a:pt x="119683" y="21740"/>
                        </a:cubicBezTo>
                        <a:cubicBezTo>
                          <a:pt x="116527" y="5958"/>
                          <a:pt x="97588" y="-3512"/>
                          <a:pt x="83384" y="1223"/>
                        </a:cubicBezTo>
                        <a:cubicBezTo>
                          <a:pt x="67602" y="5958"/>
                          <a:pt x="58132" y="21740"/>
                          <a:pt x="62867" y="37522"/>
                        </a:cubicBezTo>
                        <a:cubicBezTo>
                          <a:pt x="67602" y="58039"/>
                          <a:pt x="73915" y="80134"/>
                          <a:pt x="78649" y="100651"/>
                        </a:cubicBezTo>
                        <a:cubicBezTo>
                          <a:pt x="66024" y="97495"/>
                          <a:pt x="54976" y="94339"/>
                          <a:pt x="42350" y="92760"/>
                        </a:cubicBezTo>
                        <a:cubicBezTo>
                          <a:pt x="31303" y="91182"/>
                          <a:pt x="18677" y="94339"/>
                          <a:pt x="9207" y="102230"/>
                        </a:cubicBezTo>
                        <a:cubicBezTo>
                          <a:pt x="-262" y="113277"/>
                          <a:pt x="-3419" y="129060"/>
                          <a:pt x="4472" y="141685"/>
                        </a:cubicBezTo>
                        <a:cubicBezTo>
                          <a:pt x="10785" y="151155"/>
                          <a:pt x="21833" y="159046"/>
                          <a:pt x="34459" y="159046"/>
                        </a:cubicBezTo>
                        <a:cubicBezTo>
                          <a:pt x="39194" y="159046"/>
                          <a:pt x="43928" y="157468"/>
                          <a:pt x="48663" y="154311"/>
                        </a:cubicBezTo>
                        <a:cubicBezTo>
                          <a:pt x="54976" y="155889"/>
                          <a:pt x="61289" y="157468"/>
                          <a:pt x="67602" y="159046"/>
                        </a:cubicBezTo>
                        <a:cubicBezTo>
                          <a:pt x="81806" y="162202"/>
                          <a:pt x="97588" y="166937"/>
                          <a:pt x="111792" y="170094"/>
                        </a:cubicBezTo>
                        <a:cubicBezTo>
                          <a:pt x="133887" y="174828"/>
                          <a:pt x="152826" y="155889"/>
                          <a:pt x="148091" y="133794"/>
                        </a:cubicBezTo>
                        <a:close/>
                      </a:path>
                    </a:pathLst>
                  </a:custGeom>
                  <a:solidFill>
                    <a:srgbClr val="534741"/>
                  </a:solidFill>
                  <a:ln w="15775" cap="flat">
                    <a:noFill/>
                    <a:prstDash val="solid"/>
                    <a:miter/>
                  </a:ln>
                </p:spPr>
                <p:txBody>
                  <a:bodyPr rtlCol="0" anchor="ctr"/>
                  <a:lstStyle/>
                  <a:p>
                    <a:endParaRPr lang="en-US"/>
                  </a:p>
                </p:txBody>
              </p:sp>
              <p:sp>
                <p:nvSpPr>
                  <p:cNvPr id="244" name="รูปแบบอิสระ: รูปร่าง 243">
                    <a:extLst>
                      <a:ext uri="{FF2B5EF4-FFF2-40B4-BE49-F238E27FC236}">
                        <a16:creationId xmlns:a16="http://schemas.microsoft.com/office/drawing/2014/main" xmlns="" id="{402E3984-472A-4B1C-93DC-7EF685D4DA10}"/>
                      </a:ext>
                    </a:extLst>
                  </p:cNvPr>
                  <p:cNvSpPr/>
                  <p:nvPr/>
                </p:nvSpPr>
                <p:spPr>
                  <a:xfrm>
                    <a:off x="5261355" y="1369709"/>
                    <a:ext cx="136120" cy="163613"/>
                  </a:xfrm>
                  <a:custGeom>
                    <a:avLst/>
                    <a:gdLst>
                      <a:gd name="connsiteX0" fmla="*/ 126651 w 136120"/>
                      <a:gd name="connsiteY0" fmla="*/ 49362 h 163613"/>
                      <a:gd name="connsiteX1" fmla="*/ 136120 w 136120"/>
                      <a:gd name="connsiteY1" fmla="*/ 28844 h 163613"/>
                      <a:gd name="connsiteX2" fmla="*/ 126651 w 136120"/>
                      <a:gd name="connsiteY2" fmla="*/ 8328 h 163613"/>
                      <a:gd name="connsiteX3" fmla="*/ 84039 w 136120"/>
                      <a:gd name="connsiteY3" fmla="*/ 8328 h 163613"/>
                      <a:gd name="connsiteX4" fmla="*/ 50896 w 136120"/>
                      <a:gd name="connsiteY4" fmla="*/ 43049 h 163613"/>
                      <a:gd name="connsiteX5" fmla="*/ 41427 w 136120"/>
                      <a:gd name="connsiteY5" fmla="*/ 50940 h 163613"/>
                      <a:gd name="connsiteX6" fmla="*/ 39848 w 136120"/>
                      <a:gd name="connsiteY6" fmla="*/ 50940 h 163613"/>
                      <a:gd name="connsiteX7" fmla="*/ 35113 w 136120"/>
                      <a:gd name="connsiteY7" fmla="*/ 54096 h 163613"/>
                      <a:gd name="connsiteX8" fmla="*/ 14597 w 136120"/>
                      <a:gd name="connsiteY8" fmla="*/ 66722 h 163613"/>
                      <a:gd name="connsiteX9" fmla="*/ 8284 w 136120"/>
                      <a:gd name="connsiteY9" fmla="*/ 114069 h 163613"/>
                      <a:gd name="connsiteX10" fmla="*/ 74569 w 136120"/>
                      <a:gd name="connsiteY10" fmla="*/ 159838 h 163613"/>
                      <a:gd name="connsiteX11" fmla="*/ 98243 w 136120"/>
                      <a:gd name="connsiteY11" fmla="*/ 162994 h 163613"/>
                      <a:gd name="connsiteX12" fmla="*/ 115603 w 136120"/>
                      <a:gd name="connsiteY12" fmla="*/ 148790 h 163613"/>
                      <a:gd name="connsiteX13" fmla="*/ 118760 w 136120"/>
                      <a:gd name="connsiteY13" fmla="*/ 125117 h 163613"/>
                      <a:gd name="connsiteX14" fmla="*/ 104556 w 136120"/>
                      <a:gd name="connsiteY14" fmla="*/ 107756 h 163613"/>
                      <a:gd name="connsiteX15" fmla="*/ 79304 w 136120"/>
                      <a:gd name="connsiteY15" fmla="*/ 95130 h 163613"/>
                      <a:gd name="connsiteX16" fmla="*/ 126651 w 136120"/>
                      <a:gd name="connsiteY16" fmla="*/ 49362 h 16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120" h="163613">
                        <a:moveTo>
                          <a:pt x="126651" y="49362"/>
                        </a:moveTo>
                        <a:cubicBezTo>
                          <a:pt x="131385" y="43049"/>
                          <a:pt x="136120" y="36736"/>
                          <a:pt x="136120" y="28844"/>
                        </a:cubicBezTo>
                        <a:cubicBezTo>
                          <a:pt x="136120" y="20953"/>
                          <a:pt x="132964" y="13062"/>
                          <a:pt x="126651" y="8328"/>
                        </a:cubicBezTo>
                        <a:cubicBezTo>
                          <a:pt x="115603" y="-1142"/>
                          <a:pt x="95086" y="-4298"/>
                          <a:pt x="84039" y="8328"/>
                        </a:cubicBezTo>
                        <a:cubicBezTo>
                          <a:pt x="74569" y="20953"/>
                          <a:pt x="63522" y="32001"/>
                          <a:pt x="50896" y="43049"/>
                        </a:cubicBezTo>
                        <a:cubicBezTo>
                          <a:pt x="47739" y="46205"/>
                          <a:pt x="44583" y="47783"/>
                          <a:pt x="41427" y="50940"/>
                        </a:cubicBezTo>
                        <a:cubicBezTo>
                          <a:pt x="49318" y="44627"/>
                          <a:pt x="41427" y="50940"/>
                          <a:pt x="39848" y="50940"/>
                        </a:cubicBezTo>
                        <a:cubicBezTo>
                          <a:pt x="38270" y="52518"/>
                          <a:pt x="36692" y="52518"/>
                          <a:pt x="35113" y="54096"/>
                        </a:cubicBezTo>
                        <a:cubicBezTo>
                          <a:pt x="28801" y="58831"/>
                          <a:pt x="20909" y="63566"/>
                          <a:pt x="14597" y="66722"/>
                        </a:cubicBezTo>
                        <a:cubicBezTo>
                          <a:pt x="-2764" y="76191"/>
                          <a:pt x="-4342" y="99865"/>
                          <a:pt x="8284" y="114069"/>
                        </a:cubicBezTo>
                        <a:cubicBezTo>
                          <a:pt x="27222" y="133008"/>
                          <a:pt x="49318" y="148790"/>
                          <a:pt x="74569" y="159838"/>
                        </a:cubicBezTo>
                        <a:cubicBezTo>
                          <a:pt x="82460" y="162994"/>
                          <a:pt x="88774" y="164572"/>
                          <a:pt x="98243" y="162994"/>
                        </a:cubicBezTo>
                        <a:cubicBezTo>
                          <a:pt x="104556" y="161416"/>
                          <a:pt x="112447" y="155103"/>
                          <a:pt x="115603" y="148790"/>
                        </a:cubicBezTo>
                        <a:cubicBezTo>
                          <a:pt x="118760" y="142477"/>
                          <a:pt x="120338" y="133008"/>
                          <a:pt x="118760" y="125117"/>
                        </a:cubicBezTo>
                        <a:cubicBezTo>
                          <a:pt x="117181" y="118804"/>
                          <a:pt x="112447" y="110912"/>
                          <a:pt x="104556" y="107756"/>
                        </a:cubicBezTo>
                        <a:cubicBezTo>
                          <a:pt x="95086" y="104600"/>
                          <a:pt x="87195" y="99865"/>
                          <a:pt x="79304" y="95130"/>
                        </a:cubicBezTo>
                        <a:cubicBezTo>
                          <a:pt x="98243" y="79348"/>
                          <a:pt x="114025" y="65144"/>
                          <a:pt x="126651" y="49362"/>
                        </a:cubicBezTo>
                        <a:close/>
                      </a:path>
                    </a:pathLst>
                  </a:custGeom>
                  <a:solidFill>
                    <a:srgbClr val="534741"/>
                  </a:solidFill>
                  <a:ln w="15775" cap="flat">
                    <a:noFill/>
                    <a:prstDash val="solid"/>
                    <a:miter/>
                  </a:ln>
                </p:spPr>
                <p:txBody>
                  <a:bodyPr rtlCol="0" anchor="ctr"/>
                  <a:lstStyle/>
                  <a:p>
                    <a:endParaRPr lang="en-US"/>
                  </a:p>
                </p:txBody>
              </p:sp>
              <p:sp>
                <p:nvSpPr>
                  <p:cNvPr id="245" name="รูปแบบอิสระ: รูปร่าง 244">
                    <a:extLst>
                      <a:ext uri="{FF2B5EF4-FFF2-40B4-BE49-F238E27FC236}">
                        <a16:creationId xmlns:a16="http://schemas.microsoft.com/office/drawing/2014/main" xmlns="" id="{7B2C9EB1-4D7B-48E8-B1E5-846713CF7EA4}"/>
                      </a:ext>
                    </a:extLst>
                  </p:cNvPr>
                  <p:cNvSpPr/>
                  <p:nvPr/>
                </p:nvSpPr>
                <p:spPr>
                  <a:xfrm>
                    <a:off x="4488021" y="428524"/>
                    <a:ext cx="193422" cy="157240"/>
                  </a:xfrm>
                  <a:custGeom>
                    <a:avLst/>
                    <a:gdLst>
                      <a:gd name="connsiteX0" fmla="*/ 178734 w 193422"/>
                      <a:gd name="connsiteY0" fmla="*/ 12044 h 157240"/>
                      <a:gd name="connsiteX1" fmla="*/ 137700 w 193422"/>
                      <a:gd name="connsiteY1" fmla="*/ 23091 h 157240"/>
                      <a:gd name="connsiteX2" fmla="*/ 99823 w 193422"/>
                      <a:gd name="connsiteY2" fmla="*/ 73595 h 157240"/>
                      <a:gd name="connsiteX3" fmla="*/ 50898 w 193422"/>
                      <a:gd name="connsiteY3" fmla="*/ 8887 h 157240"/>
                      <a:gd name="connsiteX4" fmla="*/ 8286 w 193422"/>
                      <a:gd name="connsiteY4" fmla="*/ 8887 h 157240"/>
                      <a:gd name="connsiteX5" fmla="*/ 8286 w 193422"/>
                      <a:gd name="connsiteY5" fmla="*/ 51500 h 157240"/>
                      <a:gd name="connsiteX6" fmla="*/ 17755 w 193422"/>
                      <a:gd name="connsiteY6" fmla="*/ 62547 h 157240"/>
                      <a:gd name="connsiteX7" fmla="*/ 22490 w 193422"/>
                      <a:gd name="connsiteY7" fmla="*/ 68860 h 157240"/>
                      <a:gd name="connsiteX8" fmla="*/ 22490 w 193422"/>
                      <a:gd name="connsiteY8" fmla="*/ 70438 h 157240"/>
                      <a:gd name="connsiteX9" fmla="*/ 22490 w 193422"/>
                      <a:gd name="connsiteY9" fmla="*/ 72017 h 157240"/>
                      <a:gd name="connsiteX10" fmla="*/ 39850 w 193422"/>
                      <a:gd name="connsiteY10" fmla="*/ 94112 h 157240"/>
                      <a:gd name="connsiteX11" fmla="*/ 71415 w 193422"/>
                      <a:gd name="connsiteY11" fmla="*/ 143037 h 157240"/>
                      <a:gd name="connsiteX12" fmla="*/ 96667 w 193422"/>
                      <a:gd name="connsiteY12" fmla="*/ 157241 h 157240"/>
                      <a:gd name="connsiteX13" fmla="*/ 121918 w 193422"/>
                      <a:gd name="connsiteY13" fmla="*/ 143037 h 157240"/>
                      <a:gd name="connsiteX14" fmla="*/ 186626 w 193422"/>
                      <a:gd name="connsiteY14" fmla="*/ 54656 h 157240"/>
                      <a:gd name="connsiteX15" fmla="*/ 178734 w 193422"/>
                      <a:gd name="connsiteY15" fmla="*/ 12044 h 1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422" h="157240">
                        <a:moveTo>
                          <a:pt x="178734" y="12044"/>
                        </a:moveTo>
                        <a:cubicBezTo>
                          <a:pt x="162952" y="4153"/>
                          <a:pt x="147170" y="8887"/>
                          <a:pt x="137700" y="23091"/>
                        </a:cubicBezTo>
                        <a:cubicBezTo>
                          <a:pt x="125075" y="40452"/>
                          <a:pt x="112449" y="56234"/>
                          <a:pt x="99823" y="73595"/>
                        </a:cubicBezTo>
                        <a:cubicBezTo>
                          <a:pt x="85619" y="51500"/>
                          <a:pt x="68258" y="29404"/>
                          <a:pt x="50898" y="8887"/>
                        </a:cubicBezTo>
                        <a:cubicBezTo>
                          <a:pt x="41429" y="-3738"/>
                          <a:pt x="19333" y="-2160"/>
                          <a:pt x="8286" y="8887"/>
                        </a:cubicBezTo>
                        <a:cubicBezTo>
                          <a:pt x="-2762" y="21513"/>
                          <a:pt x="-2762" y="38874"/>
                          <a:pt x="8286" y="51500"/>
                        </a:cubicBezTo>
                        <a:cubicBezTo>
                          <a:pt x="11442" y="54656"/>
                          <a:pt x="14599" y="59391"/>
                          <a:pt x="17755" y="62547"/>
                        </a:cubicBezTo>
                        <a:cubicBezTo>
                          <a:pt x="19333" y="64125"/>
                          <a:pt x="20911" y="65704"/>
                          <a:pt x="22490" y="68860"/>
                        </a:cubicBezTo>
                        <a:cubicBezTo>
                          <a:pt x="22490" y="68860"/>
                          <a:pt x="22490" y="68860"/>
                          <a:pt x="22490" y="70438"/>
                        </a:cubicBezTo>
                        <a:cubicBezTo>
                          <a:pt x="22490" y="70438"/>
                          <a:pt x="22490" y="70438"/>
                          <a:pt x="22490" y="72017"/>
                        </a:cubicBezTo>
                        <a:cubicBezTo>
                          <a:pt x="28803" y="79908"/>
                          <a:pt x="33538" y="87799"/>
                          <a:pt x="39850" y="94112"/>
                        </a:cubicBezTo>
                        <a:cubicBezTo>
                          <a:pt x="50898" y="109894"/>
                          <a:pt x="60367" y="125676"/>
                          <a:pt x="71415" y="143037"/>
                        </a:cubicBezTo>
                        <a:cubicBezTo>
                          <a:pt x="76150" y="152506"/>
                          <a:pt x="87197" y="157241"/>
                          <a:pt x="96667" y="157241"/>
                        </a:cubicBezTo>
                        <a:cubicBezTo>
                          <a:pt x="107714" y="157241"/>
                          <a:pt x="115605" y="150928"/>
                          <a:pt x="121918" y="143037"/>
                        </a:cubicBezTo>
                        <a:cubicBezTo>
                          <a:pt x="144014" y="113051"/>
                          <a:pt x="164530" y="84642"/>
                          <a:pt x="186626" y="54656"/>
                        </a:cubicBezTo>
                        <a:cubicBezTo>
                          <a:pt x="199252" y="40452"/>
                          <a:pt x="192938" y="18357"/>
                          <a:pt x="178734" y="12044"/>
                        </a:cubicBezTo>
                        <a:close/>
                      </a:path>
                    </a:pathLst>
                  </a:custGeom>
                  <a:solidFill>
                    <a:srgbClr val="534741"/>
                  </a:solidFill>
                  <a:ln w="15775" cap="flat">
                    <a:noFill/>
                    <a:prstDash val="solid"/>
                    <a:miter/>
                  </a:ln>
                </p:spPr>
                <p:txBody>
                  <a:bodyPr rtlCol="0" anchor="ctr"/>
                  <a:lstStyle/>
                  <a:p>
                    <a:endParaRPr lang="en-US"/>
                  </a:p>
                </p:txBody>
              </p:sp>
              <p:grpSp>
                <p:nvGrpSpPr>
                  <p:cNvPr id="246" name="กราฟิก 5">
                    <a:extLst>
                      <a:ext uri="{FF2B5EF4-FFF2-40B4-BE49-F238E27FC236}">
                        <a16:creationId xmlns:a16="http://schemas.microsoft.com/office/drawing/2014/main" xmlns="" id="{33380F55-4921-4026-B9D6-E4126AA08FCE}"/>
                      </a:ext>
                    </a:extLst>
                  </p:cNvPr>
                  <p:cNvGrpSpPr/>
                  <p:nvPr/>
                </p:nvGrpSpPr>
                <p:grpSpPr>
                  <a:xfrm>
                    <a:off x="4995569" y="1468954"/>
                    <a:ext cx="107567" cy="79624"/>
                    <a:chOff x="4995569" y="1468954"/>
                    <a:chExt cx="107567" cy="79624"/>
                  </a:xfrm>
                  <a:solidFill>
                    <a:srgbClr val="080808"/>
                  </a:solidFill>
                </p:grpSpPr>
                <p:sp>
                  <p:nvSpPr>
                    <p:cNvPr id="247" name="รูปแบบอิสระ: รูปร่าง 246">
                      <a:extLst>
                        <a:ext uri="{FF2B5EF4-FFF2-40B4-BE49-F238E27FC236}">
                          <a16:creationId xmlns:a16="http://schemas.microsoft.com/office/drawing/2014/main" xmlns="" id="{2A0CF551-0A28-4F11-93BC-8D22891CAA29}"/>
                        </a:ext>
                      </a:extLst>
                    </p:cNvPr>
                    <p:cNvSpPr/>
                    <p:nvPr/>
                  </p:nvSpPr>
                  <p:spPr>
                    <a:xfrm>
                      <a:off x="4995569" y="1468954"/>
                      <a:ext cx="102662" cy="42744"/>
                    </a:xfrm>
                    <a:custGeom>
                      <a:avLst/>
                      <a:gdLst>
                        <a:gd name="connsiteX0" fmla="*/ 2615 w 102662"/>
                        <a:gd name="connsiteY0" fmla="*/ 24293 h 42744"/>
                        <a:gd name="connsiteX1" fmla="*/ 1036 w 102662"/>
                        <a:gd name="connsiteY1" fmla="*/ 14823 h 42744"/>
                        <a:gd name="connsiteX2" fmla="*/ 10506 w 102662"/>
                        <a:gd name="connsiteY2" fmla="*/ 13245 h 42744"/>
                        <a:gd name="connsiteX3" fmla="*/ 62588 w 102662"/>
                        <a:gd name="connsiteY3" fmla="*/ 27449 h 42744"/>
                        <a:gd name="connsiteX4" fmla="*/ 89417 w 102662"/>
                        <a:gd name="connsiteY4" fmla="*/ 3776 h 42744"/>
                        <a:gd name="connsiteX5" fmla="*/ 98887 w 102662"/>
                        <a:gd name="connsiteY5" fmla="*/ 619 h 42744"/>
                        <a:gd name="connsiteX6" fmla="*/ 102043 w 102662"/>
                        <a:gd name="connsiteY6" fmla="*/ 8510 h 42744"/>
                        <a:gd name="connsiteX7" fmla="*/ 67322 w 102662"/>
                        <a:gd name="connsiteY7" fmla="*/ 40075 h 42744"/>
                        <a:gd name="connsiteX8" fmla="*/ 2615 w 102662"/>
                        <a:gd name="connsiteY8" fmla="*/ 24293 h 4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62" h="42744">
                          <a:moveTo>
                            <a:pt x="2615" y="24293"/>
                          </a:moveTo>
                          <a:cubicBezTo>
                            <a:pt x="-541" y="22714"/>
                            <a:pt x="-541" y="17980"/>
                            <a:pt x="1036" y="14823"/>
                          </a:cubicBezTo>
                          <a:cubicBezTo>
                            <a:pt x="2615" y="11667"/>
                            <a:pt x="7350" y="11667"/>
                            <a:pt x="10506" y="13245"/>
                          </a:cubicBezTo>
                          <a:cubicBezTo>
                            <a:pt x="31023" y="27449"/>
                            <a:pt x="48383" y="32184"/>
                            <a:pt x="62588" y="27449"/>
                          </a:cubicBezTo>
                          <a:cubicBezTo>
                            <a:pt x="81526" y="22714"/>
                            <a:pt x="89417" y="3776"/>
                            <a:pt x="89417" y="3776"/>
                          </a:cubicBezTo>
                          <a:cubicBezTo>
                            <a:pt x="90996" y="619"/>
                            <a:pt x="94152" y="-959"/>
                            <a:pt x="98887" y="619"/>
                          </a:cubicBezTo>
                          <a:cubicBezTo>
                            <a:pt x="102043" y="2197"/>
                            <a:pt x="103621" y="5354"/>
                            <a:pt x="102043" y="8510"/>
                          </a:cubicBezTo>
                          <a:cubicBezTo>
                            <a:pt x="102043" y="10089"/>
                            <a:pt x="90996" y="32184"/>
                            <a:pt x="67322" y="40075"/>
                          </a:cubicBezTo>
                          <a:cubicBezTo>
                            <a:pt x="48383" y="46388"/>
                            <a:pt x="26288" y="41653"/>
                            <a:pt x="2615" y="24293"/>
                          </a:cubicBezTo>
                          <a:close/>
                        </a:path>
                      </a:pathLst>
                    </a:custGeom>
                    <a:solidFill>
                      <a:srgbClr val="080808"/>
                    </a:solidFill>
                    <a:ln w="15775" cap="flat">
                      <a:noFill/>
                      <a:prstDash val="solid"/>
                      <a:miter/>
                    </a:ln>
                  </p:spPr>
                  <p:txBody>
                    <a:bodyPr rtlCol="0" anchor="ctr"/>
                    <a:lstStyle/>
                    <a:p>
                      <a:endParaRPr lang="en-US"/>
                    </a:p>
                  </p:txBody>
                </p:sp>
                <p:sp>
                  <p:nvSpPr>
                    <p:cNvPr id="248" name="รูปแบบอิสระ: รูปร่าง 247">
                      <a:extLst>
                        <a:ext uri="{FF2B5EF4-FFF2-40B4-BE49-F238E27FC236}">
                          <a16:creationId xmlns:a16="http://schemas.microsoft.com/office/drawing/2014/main" xmlns="" id="{143E44AE-2B80-4248-9DB6-C21F81649FD0}"/>
                        </a:ext>
                      </a:extLst>
                    </p:cNvPr>
                    <p:cNvSpPr/>
                    <p:nvPr/>
                  </p:nvSpPr>
                  <p:spPr>
                    <a:xfrm>
                      <a:off x="5001882" y="1500101"/>
                      <a:ext cx="101254" cy="48476"/>
                    </a:xfrm>
                    <a:custGeom>
                      <a:avLst/>
                      <a:gdLst>
                        <a:gd name="connsiteX0" fmla="*/ 27866 w 101254"/>
                        <a:gd name="connsiteY0" fmla="*/ 37336 h 48476"/>
                        <a:gd name="connsiteX1" fmla="*/ 1037 w 101254"/>
                        <a:gd name="connsiteY1" fmla="*/ 10506 h 48476"/>
                        <a:gd name="connsiteX2" fmla="*/ 2615 w 101254"/>
                        <a:gd name="connsiteY2" fmla="*/ 1037 h 48476"/>
                        <a:gd name="connsiteX3" fmla="*/ 12084 w 101254"/>
                        <a:gd name="connsiteY3" fmla="*/ 2615 h 48476"/>
                        <a:gd name="connsiteX4" fmla="*/ 56275 w 101254"/>
                        <a:gd name="connsiteY4" fmla="*/ 34180 h 48476"/>
                        <a:gd name="connsiteX5" fmla="*/ 89417 w 101254"/>
                        <a:gd name="connsiteY5" fmla="*/ 21554 h 48476"/>
                        <a:gd name="connsiteX6" fmla="*/ 98887 w 101254"/>
                        <a:gd name="connsiteY6" fmla="*/ 21554 h 48476"/>
                        <a:gd name="connsiteX7" fmla="*/ 98887 w 101254"/>
                        <a:gd name="connsiteY7" fmla="*/ 31023 h 48476"/>
                        <a:gd name="connsiteX8" fmla="*/ 54696 w 101254"/>
                        <a:gd name="connsiteY8" fmla="*/ 48384 h 48476"/>
                        <a:gd name="connsiteX9" fmla="*/ 27866 w 101254"/>
                        <a:gd name="connsiteY9" fmla="*/ 37336 h 4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54" h="48476">
                          <a:moveTo>
                            <a:pt x="27866" y="37336"/>
                          </a:moveTo>
                          <a:cubicBezTo>
                            <a:pt x="18397" y="31023"/>
                            <a:pt x="10506" y="21554"/>
                            <a:pt x="1037" y="10506"/>
                          </a:cubicBezTo>
                          <a:cubicBezTo>
                            <a:pt x="-542" y="7350"/>
                            <a:pt x="-542" y="2615"/>
                            <a:pt x="2615" y="1037"/>
                          </a:cubicBezTo>
                          <a:cubicBezTo>
                            <a:pt x="5771" y="-542"/>
                            <a:pt x="10506" y="-542"/>
                            <a:pt x="12084" y="2615"/>
                          </a:cubicBezTo>
                          <a:cubicBezTo>
                            <a:pt x="26288" y="23132"/>
                            <a:pt x="40493" y="32601"/>
                            <a:pt x="56275" y="34180"/>
                          </a:cubicBezTo>
                          <a:cubicBezTo>
                            <a:pt x="75213" y="35758"/>
                            <a:pt x="89417" y="21554"/>
                            <a:pt x="89417" y="21554"/>
                          </a:cubicBezTo>
                          <a:cubicBezTo>
                            <a:pt x="92574" y="18397"/>
                            <a:pt x="95731" y="18397"/>
                            <a:pt x="98887" y="21554"/>
                          </a:cubicBezTo>
                          <a:cubicBezTo>
                            <a:pt x="102043" y="24710"/>
                            <a:pt x="102043" y="27867"/>
                            <a:pt x="98887" y="31023"/>
                          </a:cubicBezTo>
                          <a:cubicBezTo>
                            <a:pt x="98887" y="31023"/>
                            <a:pt x="79948" y="49962"/>
                            <a:pt x="54696" y="48384"/>
                          </a:cubicBezTo>
                          <a:cubicBezTo>
                            <a:pt x="46805" y="46805"/>
                            <a:pt x="37336" y="43649"/>
                            <a:pt x="27866" y="37336"/>
                          </a:cubicBezTo>
                          <a:close/>
                        </a:path>
                      </a:pathLst>
                    </a:custGeom>
                    <a:solidFill>
                      <a:srgbClr val="080808"/>
                    </a:solidFill>
                    <a:ln w="15775" cap="flat">
                      <a:noFill/>
                      <a:prstDash val="solid"/>
                      <a:miter/>
                    </a:ln>
                  </p:spPr>
                  <p:txBody>
                    <a:bodyPr rtlCol="0" anchor="ctr"/>
                    <a:lstStyle/>
                    <a:p>
                      <a:endParaRPr lang="en-US"/>
                    </a:p>
                  </p:txBody>
                </p:sp>
              </p:grpSp>
              <p:sp>
                <p:nvSpPr>
                  <p:cNvPr id="249" name="รูปแบบอิสระ: รูปร่าง 248">
                    <a:extLst>
                      <a:ext uri="{FF2B5EF4-FFF2-40B4-BE49-F238E27FC236}">
                        <a16:creationId xmlns:a16="http://schemas.microsoft.com/office/drawing/2014/main" xmlns="" id="{A729BB42-DAE9-4EBD-A11E-D89C1B10DAF4}"/>
                      </a:ext>
                    </a:extLst>
                  </p:cNvPr>
                  <p:cNvSpPr/>
                  <p:nvPr/>
                </p:nvSpPr>
                <p:spPr>
                  <a:xfrm>
                    <a:off x="4822170" y="1235272"/>
                    <a:ext cx="179933" cy="84671"/>
                  </a:xfrm>
                  <a:custGeom>
                    <a:avLst/>
                    <a:gdLst>
                      <a:gd name="connsiteX0" fmla="*/ 177592 w 179933"/>
                      <a:gd name="connsiteY0" fmla="*/ 44914 h 84671"/>
                      <a:gd name="connsiteX1" fmla="*/ 82898 w 179933"/>
                      <a:gd name="connsiteY1" fmla="*/ 723 h 84671"/>
                      <a:gd name="connsiteX2" fmla="*/ 830 w 179933"/>
                      <a:gd name="connsiteY2" fmla="*/ 65431 h 84671"/>
                      <a:gd name="connsiteX3" fmla="*/ 11878 w 179933"/>
                      <a:gd name="connsiteY3" fmla="*/ 84369 h 84671"/>
                      <a:gd name="connsiteX4" fmla="*/ 30817 w 179933"/>
                      <a:gd name="connsiteY4" fmla="*/ 73322 h 84671"/>
                      <a:gd name="connsiteX5" fmla="*/ 86055 w 179933"/>
                      <a:gd name="connsiteY5" fmla="*/ 30710 h 84671"/>
                      <a:gd name="connsiteX6" fmla="*/ 153918 w 179933"/>
                      <a:gd name="connsiteY6" fmla="*/ 60696 h 84671"/>
                      <a:gd name="connsiteX7" fmla="*/ 174435 w 179933"/>
                      <a:gd name="connsiteY7" fmla="*/ 65431 h 84671"/>
                      <a:gd name="connsiteX8" fmla="*/ 177592 w 179933"/>
                      <a:gd name="connsiteY8" fmla="*/ 44914 h 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33" h="84671">
                        <a:moveTo>
                          <a:pt x="177592" y="44914"/>
                        </a:moveTo>
                        <a:cubicBezTo>
                          <a:pt x="157075" y="14927"/>
                          <a:pt x="119197" y="-4011"/>
                          <a:pt x="82898" y="723"/>
                        </a:cubicBezTo>
                        <a:cubicBezTo>
                          <a:pt x="45021" y="5458"/>
                          <a:pt x="15034" y="30710"/>
                          <a:pt x="830" y="65431"/>
                        </a:cubicBezTo>
                        <a:cubicBezTo>
                          <a:pt x="-2326" y="73322"/>
                          <a:pt x="3987" y="81213"/>
                          <a:pt x="11878" y="84369"/>
                        </a:cubicBezTo>
                        <a:cubicBezTo>
                          <a:pt x="19769" y="85948"/>
                          <a:pt x="27660" y="81213"/>
                          <a:pt x="30817" y="73322"/>
                        </a:cubicBezTo>
                        <a:cubicBezTo>
                          <a:pt x="40286" y="51227"/>
                          <a:pt x="62381" y="33866"/>
                          <a:pt x="86055" y="30710"/>
                        </a:cubicBezTo>
                        <a:cubicBezTo>
                          <a:pt x="111306" y="27553"/>
                          <a:pt x="138136" y="40179"/>
                          <a:pt x="153918" y="60696"/>
                        </a:cubicBezTo>
                        <a:cubicBezTo>
                          <a:pt x="158653" y="67009"/>
                          <a:pt x="166544" y="70165"/>
                          <a:pt x="174435" y="65431"/>
                        </a:cubicBezTo>
                        <a:cubicBezTo>
                          <a:pt x="179170" y="62274"/>
                          <a:pt x="182326" y="51227"/>
                          <a:pt x="177592" y="44914"/>
                        </a:cubicBezTo>
                        <a:close/>
                      </a:path>
                    </a:pathLst>
                  </a:custGeom>
                  <a:solidFill>
                    <a:srgbClr val="080808"/>
                  </a:solidFill>
                  <a:ln w="15775" cap="flat">
                    <a:noFill/>
                    <a:prstDash val="solid"/>
                    <a:miter/>
                  </a:ln>
                </p:spPr>
                <p:txBody>
                  <a:bodyPr rtlCol="0" anchor="ctr"/>
                  <a:lstStyle/>
                  <a:p>
                    <a:endParaRPr lang="en-US"/>
                  </a:p>
                </p:txBody>
              </p:sp>
              <p:sp>
                <p:nvSpPr>
                  <p:cNvPr id="250" name="รูปแบบอิสระ: รูปร่าง 249">
                    <a:extLst>
                      <a:ext uri="{FF2B5EF4-FFF2-40B4-BE49-F238E27FC236}">
                        <a16:creationId xmlns:a16="http://schemas.microsoft.com/office/drawing/2014/main" xmlns="" id="{33781D68-2746-4967-B1F9-E1218A4DEADF}"/>
                      </a:ext>
                    </a:extLst>
                  </p:cNvPr>
                  <p:cNvSpPr/>
                  <p:nvPr/>
                </p:nvSpPr>
                <p:spPr>
                  <a:xfrm>
                    <a:off x="4255652" y="1235272"/>
                    <a:ext cx="179933" cy="84671"/>
                  </a:xfrm>
                  <a:custGeom>
                    <a:avLst/>
                    <a:gdLst>
                      <a:gd name="connsiteX0" fmla="*/ 2342 w 179933"/>
                      <a:gd name="connsiteY0" fmla="*/ 44914 h 84671"/>
                      <a:gd name="connsiteX1" fmla="*/ 97036 w 179933"/>
                      <a:gd name="connsiteY1" fmla="*/ 723 h 84671"/>
                      <a:gd name="connsiteX2" fmla="*/ 179104 w 179933"/>
                      <a:gd name="connsiteY2" fmla="*/ 65431 h 84671"/>
                      <a:gd name="connsiteX3" fmla="*/ 168056 w 179933"/>
                      <a:gd name="connsiteY3" fmla="*/ 84369 h 84671"/>
                      <a:gd name="connsiteX4" fmla="*/ 149118 w 179933"/>
                      <a:gd name="connsiteY4" fmla="*/ 73322 h 84671"/>
                      <a:gd name="connsiteX5" fmla="*/ 93880 w 179933"/>
                      <a:gd name="connsiteY5" fmla="*/ 30710 h 84671"/>
                      <a:gd name="connsiteX6" fmla="*/ 26016 w 179933"/>
                      <a:gd name="connsiteY6" fmla="*/ 60696 h 84671"/>
                      <a:gd name="connsiteX7" fmla="*/ 5499 w 179933"/>
                      <a:gd name="connsiteY7" fmla="*/ 65431 h 84671"/>
                      <a:gd name="connsiteX8" fmla="*/ 2342 w 179933"/>
                      <a:gd name="connsiteY8" fmla="*/ 44914 h 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33" h="84671">
                        <a:moveTo>
                          <a:pt x="2342" y="44914"/>
                        </a:moveTo>
                        <a:cubicBezTo>
                          <a:pt x="22859" y="14927"/>
                          <a:pt x="60737" y="-4011"/>
                          <a:pt x="97036" y="723"/>
                        </a:cubicBezTo>
                        <a:cubicBezTo>
                          <a:pt x="134913" y="5458"/>
                          <a:pt x="164900" y="30710"/>
                          <a:pt x="179104" y="65431"/>
                        </a:cubicBezTo>
                        <a:cubicBezTo>
                          <a:pt x="182260" y="73322"/>
                          <a:pt x="175947" y="81213"/>
                          <a:pt x="168056" y="84369"/>
                        </a:cubicBezTo>
                        <a:cubicBezTo>
                          <a:pt x="160165" y="85948"/>
                          <a:pt x="152274" y="81213"/>
                          <a:pt x="149118" y="73322"/>
                        </a:cubicBezTo>
                        <a:cubicBezTo>
                          <a:pt x="139648" y="51227"/>
                          <a:pt x="117553" y="33866"/>
                          <a:pt x="93880" y="30710"/>
                        </a:cubicBezTo>
                        <a:cubicBezTo>
                          <a:pt x="68628" y="27553"/>
                          <a:pt x="41798" y="40179"/>
                          <a:pt x="26016" y="60696"/>
                        </a:cubicBezTo>
                        <a:cubicBezTo>
                          <a:pt x="21281" y="67009"/>
                          <a:pt x="13390" y="70165"/>
                          <a:pt x="5499" y="65431"/>
                        </a:cubicBezTo>
                        <a:cubicBezTo>
                          <a:pt x="764" y="62274"/>
                          <a:pt x="-2393" y="51227"/>
                          <a:pt x="2342" y="44914"/>
                        </a:cubicBezTo>
                        <a:close/>
                      </a:path>
                    </a:pathLst>
                  </a:custGeom>
                  <a:solidFill>
                    <a:srgbClr val="080808"/>
                  </a:solidFill>
                  <a:ln w="15775" cap="flat">
                    <a:noFill/>
                    <a:prstDash val="solid"/>
                    <a:miter/>
                  </a:ln>
                </p:spPr>
                <p:txBody>
                  <a:bodyPr rtlCol="0" anchor="ctr"/>
                  <a:lstStyle/>
                  <a:p>
                    <a:endParaRPr lang="en-US"/>
                  </a:p>
                </p:txBody>
              </p:sp>
              <p:sp>
                <p:nvSpPr>
                  <p:cNvPr id="251" name="รูปแบบอิสระ: รูปร่าง 250">
                    <a:extLst>
                      <a:ext uri="{FF2B5EF4-FFF2-40B4-BE49-F238E27FC236}">
                        <a16:creationId xmlns:a16="http://schemas.microsoft.com/office/drawing/2014/main" xmlns="" id="{0649D419-5462-431E-869F-B9BFAACD4E29}"/>
                      </a:ext>
                    </a:extLst>
                  </p:cNvPr>
                  <p:cNvSpPr/>
                  <p:nvPr/>
                </p:nvSpPr>
                <p:spPr>
                  <a:xfrm>
                    <a:off x="4717219" y="442751"/>
                    <a:ext cx="706549" cy="729723"/>
                  </a:xfrm>
                  <a:custGeom>
                    <a:avLst/>
                    <a:gdLst>
                      <a:gd name="connsiteX0" fmla="*/ 640801 w 706549"/>
                      <a:gd name="connsiteY0" fmla="*/ 433409 h 729723"/>
                      <a:gd name="connsiteX1" fmla="*/ 602923 w 706549"/>
                      <a:gd name="connsiteY1" fmla="*/ 387640 h 729723"/>
                      <a:gd name="connsiteX2" fmla="*/ 667630 w 706549"/>
                      <a:gd name="connsiteY2" fmla="*/ 337137 h 729723"/>
                      <a:gd name="connsiteX3" fmla="*/ 666052 w 706549"/>
                      <a:gd name="connsiteY3" fmla="*/ 138280 h 729723"/>
                      <a:gd name="connsiteX4" fmla="*/ 470352 w 706549"/>
                      <a:gd name="connsiteY4" fmla="*/ 152484 h 729723"/>
                      <a:gd name="connsiteX5" fmla="*/ 452991 w 706549"/>
                      <a:gd name="connsiteY5" fmla="*/ 165110 h 729723"/>
                      <a:gd name="connsiteX6" fmla="*/ 421427 w 706549"/>
                      <a:gd name="connsiteY6" fmla="*/ 70416 h 729723"/>
                      <a:gd name="connsiteX7" fmla="*/ 314107 w 706549"/>
                      <a:gd name="connsiteY7" fmla="*/ 974 h 729723"/>
                      <a:gd name="connsiteX8" fmla="*/ 246243 w 706549"/>
                      <a:gd name="connsiteY8" fmla="*/ 12021 h 729723"/>
                      <a:gd name="connsiteX9" fmla="*/ 213101 w 706549"/>
                      <a:gd name="connsiteY9" fmla="*/ 29382 h 729723"/>
                      <a:gd name="connsiteX10" fmla="*/ 165754 w 706549"/>
                      <a:gd name="connsiteY10" fmla="*/ 171423 h 729723"/>
                      <a:gd name="connsiteX11" fmla="*/ 183114 w 706549"/>
                      <a:gd name="connsiteY11" fmla="*/ 212457 h 729723"/>
                      <a:gd name="connsiteX12" fmla="*/ 105781 w 706549"/>
                      <a:gd name="connsiteY12" fmla="*/ 220348 h 729723"/>
                      <a:gd name="connsiteX13" fmla="*/ 40 w 706549"/>
                      <a:gd name="connsiteY13" fmla="*/ 363967 h 729723"/>
                      <a:gd name="connsiteX14" fmla="*/ 132611 w 706549"/>
                      <a:gd name="connsiteY14" fmla="*/ 491803 h 729723"/>
                      <a:gd name="connsiteX15" fmla="*/ 206788 w 706549"/>
                      <a:gd name="connsiteY15" fmla="*/ 479177 h 729723"/>
                      <a:gd name="connsiteX16" fmla="*/ 172067 w 706549"/>
                      <a:gd name="connsiteY16" fmla="*/ 550198 h 729723"/>
                      <a:gd name="connsiteX17" fmla="*/ 246243 w 706549"/>
                      <a:gd name="connsiteY17" fmla="*/ 714334 h 729723"/>
                      <a:gd name="connsiteX18" fmla="*/ 440366 w 706549"/>
                      <a:gd name="connsiteY18" fmla="*/ 608592 h 729723"/>
                      <a:gd name="connsiteX19" fmla="*/ 509808 w 706549"/>
                      <a:gd name="connsiteY19" fmla="*/ 655939 h 729723"/>
                      <a:gd name="connsiteX20" fmla="*/ 672365 w 706549"/>
                      <a:gd name="connsiteY20" fmla="*/ 602279 h 729723"/>
                      <a:gd name="connsiteX21" fmla="*/ 640801 w 706549"/>
                      <a:gd name="connsiteY21" fmla="*/ 433409 h 72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6549" h="729723">
                        <a:moveTo>
                          <a:pt x="640801" y="433409"/>
                        </a:moveTo>
                        <a:cubicBezTo>
                          <a:pt x="631331" y="416048"/>
                          <a:pt x="618705" y="400266"/>
                          <a:pt x="602923" y="387640"/>
                        </a:cubicBezTo>
                        <a:cubicBezTo>
                          <a:pt x="626596" y="373436"/>
                          <a:pt x="648692" y="357654"/>
                          <a:pt x="667630" y="337137"/>
                        </a:cubicBezTo>
                        <a:cubicBezTo>
                          <a:pt x="714977" y="281899"/>
                          <a:pt x="724447" y="191940"/>
                          <a:pt x="666052" y="138280"/>
                        </a:cubicBezTo>
                        <a:cubicBezTo>
                          <a:pt x="609236" y="84620"/>
                          <a:pt x="528746" y="116185"/>
                          <a:pt x="470352" y="152484"/>
                        </a:cubicBezTo>
                        <a:cubicBezTo>
                          <a:pt x="464039" y="155640"/>
                          <a:pt x="457726" y="160375"/>
                          <a:pt x="452991" y="165110"/>
                        </a:cubicBezTo>
                        <a:cubicBezTo>
                          <a:pt x="448257" y="131967"/>
                          <a:pt x="441944" y="98824"/>
                          <a:pt x="421427" y="70416"/>
                        </a:cubicBezTo>
                        <a:cubicBezTo>
                          <a:pt x="396175" y="32538"/>
                          <a:pt x="358297" y="7287"/>
                          <a:pt x="314107" y="974"/>
                        </a:cubicBezTo>
                        <a:cubicBezTo>
                          <a:pt x="290434" y="-2183"/>
                          <a:pt x="266760" y="2552"/>
                          <a:pt x="246243" y="12021"/>
                        </a:cubicBezTo>
                        <a:cubicBezTo>
                          <a:pt x="235196" y="15178"/>
                          <a:pt x="222570" y="21491"/>
                          <a:pt x="213101" y="29382"/>
                        </a:cubicBezTo>
                        <a:cubicBezTo>
                          <a:pt x="170488" y="62525"/>
                          <a:pt x="151550" y="119341"/>
                          <a:pt x="165754" y="171423"/>
                        </a:cubicBezTo>
                        <a:cubicBezTo>
                          <a:pt x="168910" y="187205"/>
                          <a:pt x="175223" y="199831"/>
                          <a:pt x="183114" y="212457"/>
                        </a:cubicBezTo>
                        <a:cubicBezTo>
                          <a:pt x="157863" y="209300"/>
                          <a:pt x="132611" y="210878"/>
                          <a:pt x="105781" y="220348"/>
                        </a:cubicBezTo>
                        <a:cubicBezTo>
                          <a:pt x="44230" y="242443"/>
                          <a:pt x="-1539" y="297681"/>
                          <a:pt x="40" y="363967"/>
                        </a:cubicBezTo>
                        <a:cubicBezTo>
                          <a:pt x="1618" y="434987"/>
                          <a:pt x="60012" y="491803"/>
                          <a:pt x="132611" y="491803"/>
                        </a:cubicBezTo>
                        <a:cubicBezTo>
                          <a:pt x="157863" y="491803"/>
                          <a:pt x="183114" y="487068"/>
                          <a:pt x="206788" y="479177"/>
                        </a:cubicBezTo>
                        <a:cubicBezTo>
                          <a:pt x="191005" y="499694"/>
                          <a:pt x="178379" y="521790"/>
                          <a:pt x="172067" y="550198"/>
                        </a:cubicBezTo>
                        <a:cubicBezTo>
                          <a:pt x="156284" y="614905"/>
                          <a:pt x="184692" y="682769"/>
                          <a:pt x="246243" y="714334"/>
                        </a:cubicBezTo>
                        <a:cubicBezTo>
                          <a:pt x="339359" y="761680"/>
                          <a:pt x="404066" y="692238"/>
                          <a:pt x="440366" y="608592"/>
                        </a:cubicBezTo>
                        <a:cubicBezTo>
                          <a:pt x="459304" y="629109"/>
                          <a:pt x="481400" y="646470"/>
                          <a:pt x="509808" y="655939"/>
                        </a:cubicBezTo>
                        <a:cubicBezTo>
                          <a:pt x="569781" y="676456"/>
                          <a:pt x="640801" y="657517"/>
                          <a:pt x="672365" y="602279"/>
                        </a:cubicBezTo>
                        <a:cubicBezTo>
                          <a:pt x="708665" y="539150"/>
                          <a:pt x="686569" y="479177"/>
                          <a:pt x="640801" y="433409"/>
                        </a:cubicBezTo>
                        <a:close/>
                      </a:path>
                    </a:pathLst>
                  </a:custGeom>
                  <a:solidFill>
                    <a:srgbClr val="F8A6AA"/>
                  </a:solidFill>
                  <a:ln w="47324" cap="rnd">
                    <a:solidFill>
                      <a:srgbClr val="534741"/>
                    </a:solidFill>
                    <a:prstDash val="solid"/>
                    <a:round/>
                  </a:ln>
                </p:spPr>
                <p:txBody>
                  <a:bodyPr rtlCol="0" anchor="ctr"/>
                  <a:lstStyle/>
                  <a:p>
                    <a:endParaRPr lang="en-US"/>
                  </a:p>
                </p:txBody>
              </p:sp>
              <p:sp>
                <p:nvSpPr>
                  <p:cNvPr id="252" name="รูปแบบอิสระ: รูปร่าง 251">
                    <a:extLst>
                      <a:ext uri="{FF2B5EF4-FFF2-40B4-BE49-F238E27FC236}">
                        <a16:creationId xmlns:a16="http://schemas.microsoft.com/office/drawing/2014/main" xmlns="" id="{E43216B7-8E73-464E-87DC-5BC88543C18A}"/>
                      </a:ext>
                    </a:extLst>
                  </p:cNvPr>
                  <p:cNvSpPr/>
                  <p:nvPr/>
                </p:nvSpPr>
                <p:spPr>
                  <a:xfrm>
                    <a:off x="4996605" y="702144"/>
                    <a:ext cx="164546" cy="172848"/>
                  </a:xfrm>
                  <a:custGeom>
                    <a:avLst/>
                    <a:gdLst>
                      <a:gd name="connsiteX0" fmla="*/ 157823 w 164546"/>
                      <a:gd name="connsiteY0" fmla="*/ 50914 h 172848"/>
                      <a:gd name="connsiteX1" fmla="*/ 140463 w 164546"/>
                      <a:gd name="connsiteY1" fmla="*/ 24084 h 172848"/>
                      <a:gd name="connsiteX2" fmla="*/ 113633 w 164546"/>
                      <a:gd name="connsiteY2" fmla="*/ 6723 h 172848"/>
                      <a:gd name="connsiteX3" fmla="*/ 82068 w 164546"/>
                      <a:gd name="connsiteY3" fmla="*/ 411 h 172848"/>
                      <a:gd name="connsiteX4" fmla="*/ 59973 w 164546"/>
                      <a:gd name="connsiteY4" fmla="*/ 3567 h 172848"/>
                      <a:gd name="connsiteX5" fmla="*/ 23673 w 164546"/>
                      <a:gd name="connsiteY5" fmla="*/ 24084 h 172848"/>
                      <a:gd name="connsiteX6" fmla="*/ 11048 w 164546"/>
                      <a:gd name="connsiteY6" fmla="*/ 41445 h 172848"/>
                      <a:gd name="connsiteX7" fmla="*/ 0 w 164546"/>
                      <a:gd name="connsiteY7" fmla="*/ 82478 h 172848"/>
                      <a:gd name="connsiteX8" fmla="*/ 0 w 164546"/>
                      <a:gd name="connsiteY8" fmla="*/ 90370 h 172848"/>
                      <a:gd name="connsiteX9" fmla="*/ 6313 w 164546"/>
                      <a:gd name="connsiteY9" fmla="*/ 121934 h 172848"/>
                      <a:gd name="connsiteX10" fmla="*/ 23673 w 164546"/>
                      <a:gd name="connsiteY10" fmla="*/ 148764 h 172848"/>
                      <a:gd name="connsiteX11" fmla="*/ 50504 w 164546"/>
                      <a:gd name="connsiteY11" fmla="*/ 166125 h 172848"/>
                      <a:gd name="connsiteX12" fmla="*/ 82068 w 164546"/>
                      <a:gd name="connsiteY12" fmla="*/ 172438 h 172848"/>
                      <a:gd name="connsiteX13" fmla="*/ 104163 w 164546"/>
                      <a:gd name="connsiteY13" fmla="*/ 169281 h 172848"/>
                      <a:gd name="connsiteX14" fmla="*/ 140463 w 164546"/>
                      <a:gd name="connsiteY14" fmla="*/ 148764 h 172848"/>
                      <a:gd name="connsiteX15" fmla="*/ 153088 w 164546"/>
                      <a:gd name="connsiteY15" fmla="*/ 131404 h 172848"/>
                      <a:gd name="connsiteX16" fmla="*/ 164136 w 164546"/>
                      <a:gd name="connsiteY16" fmla="*/ 90370 h 172848"/>
                      <a:gd name="connsiteX17" fmla="*/ 164136 w 164546"/>
                      <a:gd name="connsiteY17" fmla="*/ 82478 h 172848"/>
                      <a:gd name="connsiteX18" fmla="*/ 157823 w 164546"/>
                      <a:gd name="connsiteY18" fmla="*/ 50914 h 17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4546" h="172848">
                        <a:moveTo>
                          <a:pt x="157823" y="50914"/>
                        </a:moveTo>
                        <a:cubicBezTo>
                          <a:pt x="154667" y="41445"/>
                          <a:pt x="148354" y="31975"/>
                          <a:pt x="140463" y="24084"/>
                        </a:cubicBezTo>
                        <a:cubicBezTo>
                          <a:pt x="132572" y="16193"/>
                          <a:pt x="124681" y="9880"/>
                          <a:pt x="113633" y="6723"/>
                        </a:cubicBezTo>
                        <a:cubicBezTo>
                          <a:pt x="104163" y="1989"/>
                          <a:pt x="93116" y="-1168"/>
                          <a:pt x="82068" y="411"/>
                        </a:cubicBezTo>
                        <a:lnTo>
                          <a:pt x="59973" y="3567"/>
                        </a:lnTo>
                        <a:cubicBezTo>
                          <a:pt x="45769" y="6723"/>
                          <a:pt x="34721" y="14615"/>
                          <a:pt x="23673" y="24084"/>
                        </a:cubicBezTo>
                        <a:cubicBezTo>
                          <a:pt x="18939" y="30397"/>
                          <a:pt x="15782" y="35132"/>
                          <a:pt x="11048" y="41445"/>
                        </a:cubicBezTo>
                        <a:cubicBezTo>
                          <a:pt x="3157" y="54070"/>
                          <a:pt x="0" y="68274"/>
                          <a:pt x="0" y="82478"/>
                        </a:cubicBezTo>
                        <a:lnTo>
                          <a:pt x="0" y="90370"/>
                        </a:lnTo>
                        <a:cubicBezTo>
                          <a:pt x="0" y="101417"/>
                          <a:pt x="1578" y="112465"/>
                          <a:pt x="6313" y="121934"/>
                        </a:cubicBezTo>
                        <a:cubicBezTo>
                          <a:pt x="9469" y="131404"/>
                          <a:pt x="15782" y="140873"/>
                          <a:pt x="23673" y="148764"/>
                        </a:cubicBezTo>
                        <a:cubicBezTo>
                          <a:pt x="31565" y="156655"/>
                          <a:pt x="39456" y="162968"/>
                          <a:pt x="50504" y="166125"/>
                        </a:cubicBezTo>
                        <a:cubicBezTo>
                          <a:pt x="59973" y="170859"/>
                          <a:pt x="71020" y="174016"/>
                          <a:pt x="82068" y="172438"/>
                        </a:cubicBezTo>
                        <a:cubicBezTo>
                          <a:pt x="89959" y="170859"/>
                          <a:pt x="96272" y="170859"/>
                          <a:pt x="104163" y="169281"/>
                        </a:cubicBezTo>
                        <a:cubicBezTo>
                          <a:pt x="118367" y="166125"/>
                          <a:pt x="129415" y="158233"/>
                          <a:pt x="140463" y="148764"/>
                        </a:cubicBezTo>
                        <a:cubicBezTo>
                          <a:pt x="145197" y="144029"/>
                          <a:pt x="148354" y="137717"/>
                          <a:pt x="153088" y="131404"/>
                        </a:cubicBezTo>
                        <a:cubicBezTo>
                          <a:pt x="160980" y="118778"/>
                          <a:pt x="164136" y="104574"/>
                          <a:pt x="164136" y="90370"/>
                        </a:cubicBezTo>
                        <a:lnTo>
                          <a:pt x="164136" y="82478"/>
                        </a:lnTo>
                        <a:cubicBezTo>
                          <a:pt x="165714" y="71431"/>
                          <a:pt x="162558" y="60383"/>
                          <a:pt x="157823" y="50914"/>
                        </a:cubicBezTo>
                        <a:close/>
                      </a:path>
                    </a:pathLst>
                  </a:custGeom>
                  <a:solidFill>
                    <a:srgbClr val="FED57D"/>
                  </a:solidFill>
                  <a:ln w="47324" cap="flat">
                    <a:solidFill>
                      <a:srgbClr val="534741"/>
                    </a:solidFill>
                    <a:prstDash val="solid"/>
                    <a:miter/>
                  </a:ln>
                </p:spPr>
                <p:txBody>
                  <a:bodyPr rtlCol="0" anchor="ctr"/>
                  <a:lstStyle/>
                  <a:p>
                    <a:endParaRPr lang="en-US"/>
                  </a:p>
                </p:txBody>
              </p:sp>
              <p:sp>
                <p:nvSpPr>
                  <p:cNvPr id="253" name="รูปแบบอิสระ: รูปร่าง 252">
                    <a:extLst>
                      <a:ext uri="{FF2B5EF4-FFF2-40B4-BE49-F238E27FC236}">
                        <a16:creationId xmlns:a16="http://schemas.microsoft.com/office/drawing/2014/main" xmlns="" id="{A90D6708-3A53-483C-B4FA-365E853F66C6}"/>
                      </a:ext>
                    </a:extLst>
                  </p:cNvPr>
                  <p:cNvSpPr/>
                  <p:nvPr/>
                </p:nvSpPr>
                <p:spPr>
                  <a:xfrm>
                    <a:off x="4812608" y="1384261"/>
                    <a:ext cx="220296" cy="176850"/>
                  </a:xfrm>
                  <a:custGeom>
                    <a:avLst/>
                    <a:gdLst>
                      <a:gd name="connsiteX0" fmla="*/ 157168 w 220296"/>
                      <a:gd name="connsiteY0" fmla="*/ 11136 h 176850"/>
                      <a:gd name="connsiteX1" fmla="*/ 18283 w 220296"/>
                      <a:gd name="connsiteY1" fmla="*/ 55327 h 176850"/>
                      <a:gd name="connsiteX2" fmla="*/ 923 w 220296"/>
                      <a:gd name="connsiteY2" fmla="*/ 156333 h 176850"/>
                      <a:gd name="connsiteX3" fmla="*/ 21440 w 220296"/>
                      <a:gd name="connsiteY3" fmla="*/ 176850 h 176850"/>
                      <a:gd name="connsiteX4" fmla="*/ 41957 w 220296"/>
                      <a:gd name="connsiteY4" fmla="*/ 156333 h 176850"/>
                      <a:gd name="connsiteX5" fmla="*/ 111399 w 220296"/>
                      <a:gd name="connsiteY5" fmla="*/ 41123 h 176850"/>
                      <a:gd name="connsiteX6" fmla="*/ 163481 w 220296"/>
                      <a:gd name="connsiteY6" fmla="*/ 75844 h 176850"/>
                      <a:gd name="connsiteX7" fmla="*/ 177685 w 220296"/>
                      <a:gd name="connsiteY7" fmla="*/ 150021 h 176850"/>
                      <a:gd name="connsiteX8" fmla="*/ 220297 w 220296"/>
                      <a:gd name="connsiteY8" fmla="*/ 150021 h 176850"/>
                      <a:gd name="connsiteX9" fmla="*/ 157168 w 220296"/>
                      <a:gd name="connsiteY9" fmla="*/ 11136 h 1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296" h="176850">
                        <a:moveTo>
                          <a:pt x="157168" y="11136"/>
                        </a:moveTo>
                        <a:cubicBezTo>
                          <a:pt x="106664" y="-14115"/>
                          <a:pt x="43535" y="4823"/>
                          <a:pt x="18283" y="55327"/>
                        </a:cubicBezTo>
                        <a:cubicBezTo>
                          <a:pt x="2501" y="86891"/>
                          <a:pt x="-2233" y="123191"/>
                          <a:pt x="923" y="156333"/>
                        </a:cubicBezTo>
                        <a:cubicBezTo>
                          <a:pt x="2501" y="167381"/>
                          <a:pt x="10392" y="176850"/>
                          <a:pt x="21440" y="176850"/>
                        </a:cubicBezTo>
                        <a:cubicBezTo>
                          <a:pt x="32488" y="176850"/>
                          <a:pt x="43535" y="167381"/>
                          <a:pt x="41957" y="156333"/>
                        </a:cubicBezTo>
                        <a:cubicBezTo>
                          <a:pt x="37222" y="108986"/>
                          <a:pt x="51426" y="37966"/>
                          <a:pt x="111399" y="41123"/>
                        </a:cubicBezTo>
                        <a:cubicBezTo>
                          <a:pt x="133494" y="41123"/>
                          <a:pt x="152433" y="55327"/>
                          <a:pt x="163481" y="75844"/>
                        </a:cubicBezTo>
                        <a:cubicBezTo>
                          <a:pt x="176106" y="97939"/>
                          <a:pt x="176106" y="124769"/>
                          <a:pt x="177685" y="150021"/>
                        </a:cubicBezTo>
                        <a:cubicBezTo>
                          <a:pt x="179263" y="176850"/>
                          <a:pt x="220297" y="176850"/>
                          <a:pt x="220297" y="150021"/>
                        </a:cubicBezTo>
                        <a:cubicBezTo>
                          <a:pt x="220297" y="96361"/>
                          <a:pt x="210828" y="36388"/>
                          <a:pt x="157168" y="11136"/>
                        </a:cubicBezTo>
                        <a:close/>
                      </a:path>
                    </a:pathLst>
                  </a:custGeom>
                  <a:solidFill>
                    <a:srgbClr val="080808"/>
                  </a:solidFill>
                  <a:ln w="15775" cap="flat">
                    <a:noFill/>
                    <a:prstDash val="solid"/>
                    <a:miter/>
                  </a:ln>
                </p:spPr>
                <p:txBody>
                  <a:bodyPr rtlCol="0" anchor="ctr"/>
                  <a:lstStyle/>
                  <a:p>
                    <a:endParaRPr lang="en-US"/>
                  </a:p>
                </p:txBody>
              </p:sp>
              <p:grpSp>
                <p:nvGrpSpPr>
                  <p:cNvPr id="254" name="กราฟิก 5">
                    <a:extLst>
                      <a:ext uri="{FF2B5EF4-FFF2-40B4-BE49-F238E27FC236}">
                        <a16:creationId xmlns:a16="http://schemas.microsoft.com/office/drawing/2014/main" xmlns="" id="{33380F55-4921-4026-B9D6-E4126AA08FCE}"/>
                      </a:ext>
                    </a:extLst>
                  </p:cNvPr>
                  <p:cNvGrpSpPr/>
                  <p:nvPr/>
                </p:nvGrpSpPr>
                <p:grpSpPr>
                  <a:xfrm>
                    <a:off x="4121477" y="1468954"/>
                    <a:ext cx="107567" cy="79624"/>
                    <a:chOff x="4121477" y="1468954"/>
                    <a:chExt cx="107567" cy="79624"/>
                  </a:xfrm>
                  <a:solidFill>
                    <a:srgbClr val="080808"/>
                  </a:solidFill>
                </p:grpSpPr>
                <p:sp>
                  <p:nvSpPr>
                    <p:cNvPr id="255" name="รูปแบบอิสระ: รูปร่าง 254">
                      <a:extLst>
                        <a:ext uri="{FF2B5EF4-FFF2-40B4-BE49-F238E27FC236}">
                          <a16:creationId xmlns:a16="http://schemas.microsoft.com/office/drawing/2014/main" xmlns="" id="{68587FC6-4B30-4E16-957E-96030BB924E7}"/>
                        </a:ext>
                      </a:extLst>
                    </p:cNvPr>
                    <p:cNvSpPr/>
                    <p:nvPr/>
                  </p:nvSpPr>
                  <p:spPr>
                    <a:xfrm>
                      <a:off x="4126382" y="1468954"/>
                      <a:ext cx="102662" cy="42744"/>
                    </a:xfrm>
                    <a:custGeom>
                      <a:avLst/>
                      <a:gdLst>
                        <a:gd name="connsiteX0" fmla="*/ 100048 w 102662"/>
                        <a:gd name="connsiteY0" fmla="*/ 24293 h 42744"/>
                        <a:gd name="connsiteX1" fmla="*/ 101626 w 102662"/>
                        <a:gd name="connsiteY1" fmla="*/ 14823 h 42744"/>
                        <a:gd name="connsiteX2" fmla="*/ 92156 w 102662"/>
                        <a:gd name="connsiteY2" fmla="*/ 13245 h 42744"/>
                        <a:gd name="connsiteX3" fmla="*/ 40075 w 102662"/>
                        <a:gd name="connsiteY3" fmla="*/ 27449 h 42744"/>
                        <a:gd name="connsiteX4" fmla="*/ 13245 w 102662"/>
                        <a:gd name="connsiteY4" fmla="*/ 3776 h 42744"/>
                        <a:gd name="connsiteX5" fmla="*/ 3775 w 102662"/>
                        <a:gd name="connsiteY5" fmla="*/ 619 h 42744"/>
                        <a:gd name="connsiteX6" fmla="*/ 619 w 102662"/>
                        <a:gd name="connsiteY6" fmla="*/ 8510 h 42744"/>
                        <a:gd name="connsiteX7" fmla="*/ 35340 w 102662"/>
                        <a:gd name="connsiteY7" fmla="*/ 40075 h 42744"/>
                        <a:gd name="connsiteX8" fmla="*/ 100048 w 102662"/>
                        <a:gd name="connsiteY8" fmla="*/ 24293 h 4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62" h="42744">
                          <a:moveTo>
                            <a:pt x="100048" y="24293"/>
                          </a:moveTo>
                          <a:cubicBezTo>
                            <a:pt x="103204" y="22714"/>
                            <a:pt x="103204" y="17980"/>
                            <a:pt x="101626" y="14823"/>
                          </a:cubicBezTo>
                          <a:cubicBezTo>
                            <a:pt x="100048" y="11667"/>
                            <a:pt x="95313" y="11667"/>
                            <a:pt x="92156" y="13245"/>
                          </a:cubicBezTo>
                          <a:cubicBezTo>
                            <a:pt x="71639" y="27449"/>
                            <a:pt x="54279" y="32184"/>
                            <a:pt x="40075" y="27449"/>
                          </a:cubicBezTo>
                          <a:cubicBezTo>
                            <a:pt x="21136" y="22714"/>
                            <a:pt x="13245" y="3776"/>
                            <a:pt x="13245" y="3776"/>
                          </a:cubicBezTo>
                          <a:cubicBezTo>
                            <a:pt x="11667" y="619"/>
                            <a:pt x="8510" y="-959"/>
                            <a:pt x="3775" y="619"/>
                          </a:cubicBezTo>
                          <a:cubicBezTo>
                            <a:pt x="619" y="2197"/>
                            <a:pt x="-959" y="5354"/>
                            <a:pt x="619" y="8510"/>
                          </a:cubicBezTo>
                          <a:cubicBezTo>
                            <a:pt x="619" y="10089"/>
                            <a:pt x="11667" y="32184"/>
                            <a:pt x="35340" y="40075"/>
                          </a:cubicBezTo>
                          <a:cubicBezTo>
                            <a:pt x="54279" y="46388"/>
                            <a:pt x="76374" y="41653"/>
                            <a:pt x="100048" y="24293"/>
                          </a:cubicBezTo>
                          <a:close/>
                        </a:path>
                      </a:pathLst>
                    </a:custGeom>
                    <a:solidFill>
                      <a:srgbClr val="080808"/>
                    </a:solidFill>
                    <a:ln w="15775" cap="flat">
                      <a:noFill/>
                      <a:prstDash val="solid"/>
                      <a:miter/>
                    </a:ln>
                  </p:spPr>
                  <p:txBody>
                    <a:bodyPr rtlCol="0" anchor="ctr"/>
                    <a:lstStyle/>
                    <a:p>
                      <a:endParaRPr lang="en-US"/>
                    </a:p>
                  </p:txBody>
                </p:sp>
                <p:sp>
                  <p:nvSpPr>
                    <p:cNvPr id="256" name="รูปแบบอิสระ: รูปร่าง 255">
                      <a:extLst>
                        <a:ext uri="{FF2B5EF4-FFF2-40B4-BE49-F238E27FC236}">
                          <a16:creationId xmlns:a16="http://schemas.microsoft.com/office/drawing/2014/main" xmlns="" id="{3393F052-3123-4354-BC87-34C4FB087C9C}"/>
                        </a:ext>
                      </a:extLst>
                    </p:cNvPr>
                    <p:cNvSpPr/>
                    <p:nvPr/>
                  </p:nvSpPr>
                  <p:spPr>
                    <a:xfrm>
                      <a:off x="4121477" y="1500101"/>
                      <a:ext cx="101254" cy="48476"/>
                    </a:xfrm>
                    <a:custGeom>
                      <a:avLst/>
                      <a:gdLst>
                        <a:gd name="connsiteX0" fmla="*/ 73388 w 101254"/>
                        <a:gd name="connsiteY0" fmla="*/ 37336 h 48476"/>
                        <a:gd name="connsiteX1" fmla="*/ 100217 w 101254"/>
                        <a:gd name="connsiteY1" fmla="*/ 10506 h 48476"/>
                        <a:gd name="connsiteX2" fmla="*/ 98639 w 101254"/>
                        <a:gd name="connsiteY2" fmla="*/ 1037 h 48476"/>
                        <a:gd name="connsiteX3" fmla="*/ 89170 w 101254"/>
                        <a:gd name="connsiteY3" fmla="*/ 2615 h 48476"/>
                        <a:gd name="connsiteX4" fmla="*/ 44979 w 101254"/>
                        <a:gd name="connsiteY4" fmla="*/ 34180 h 48476"/>
                        <a:gd name="connsiteX5" fmla="*/ 11837 w 101254"/>
                        <a:gd name="connsiteY5" fmla="*/ 21554 h 48476"/>
                        <a:gd name="connsiteX6" fmla="*/ 2367 w 101254"/>
                        <a:gd name="connsiteY6" fmla="*/ 21554 h 48476"/>
                        <a:gd name="connsiteX7" fmla="*/ 2367 w 101254"/>
                        <a:gd name="connsiteY7" fmla="*/ 31023 h 48476"/>
                        <a:gd name="connsiteX8" fmla="*/ 46558 w 101254"/>
                        <a:gd name="connsiteY8" fmla="*/ 48384 h 48476"/>
                        <a:gd name="connsiteX9" fmla="*/ 73388 w 101254"/>
                        <a:gd name="connsiteY9" fmla="*/ 37336 h 4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54" h="48476">
                          <a:moveTo>
                            <a:pt x="73388" y="37336"/>
                          </a:moveTo>
                          <a:cubicBezTo>
                            <a:pt x="82857" y="31023"/>
                            <a:pt x="90748" y="21554"/>
                            <a:pt x="100217" y="10506"/>
                          </a:cubicBezTo>
                          <a:cubicBezTo>
                            <a:pt x="101796" y="7350"/>
                            <a:pt x="101796" y="2615"/>
                            <a:pt x="98639" y="1037"/>
                          </a:cubicBezTo>
                          <a:cubicBezTo>
                            <a:pt x="95483" y="-542"/>
                            <a:pt x="90748" y="-542"/>
                            <a:pt x="89170" y="2615"/>
                          </a:cubicBezTo>
                          <a:cubicBezTo>
                            <a:pt x="74966" y="23132"/>
                            <a:pt x="60762" y="32601"/>
                            <a:pt x="44979" y="34180"/>
                          </a:cubicBezTo>
                          <a:cubicBezTo>
                            <a:pt x="26041" y="35758"/>
                            <a:pt x="11837" y="21554"/>
                            <a:pt x="11837" y="21554"/>
                          </a:cubicBezTo>
                          <a:cubicBezTo>
                            <a:pt x="8680" y="18397"/>
                            <a:pt x="5524" y="18397"/>
                            <a:pt x="2367" y="21554"/>
                          </a:cubicBezTo>
                          <a:cubicBezTo>
                            <a:pt x="-789" y="24710"/>
                            <a:pt x="-789" y="27867"/>
                            <a:pt x="2367" y="31023"/>
                          </a:cubicBezTo>
                          <a:cubicBezTo>
                            <a:pt x="2367" y="31023"/>
                            <a:pt x="21306" y="49962"/>
                            <a:pt x="46558" y="48384"/>
                          </a:cubicBezTo>
                          <a:cubicBezTo>
                            <a:pt x="54449" y="46805"/>
                            <a:pt x="63918" y="43649"/>
                            <a:pt x="73388" y="37336"/>
                          </a:cubicBezTo>
                          <a:close/>
                        </a:path>
                      </a:pathLst>
                    </a:custGeom>
                    <a:solidFill>
                      <a:srgbClr val="080808"/>
                    </a:solidFill>
                    <a:ln w="15775" cap="flat">
                      <a:noFill/>
                      <a:prstDash val="solid"/>
                      <a:miter/>
                    </a:ln>
                  </p:spPr>
                  <p:txBody>
                    <a:bodyPr rtlCol="0" anchor="ctr"/>
                    <a:lstStyle/>
                    <a:p>
                      <a:endParaRPr lang="en-US"/>
                    </a:p>
                  </p:txBody>
                </p:sp>
              </p:grpSp>
              <p:sp>
                <p:nvSpPr>
                  <p:cNvPr id="257" name="รูปแบบอิสระ: รูปร่าง 256">
                    <a:extLst>
                      <a:ext uri="{FF2B5EF4-FFF2-40B4-BE49-F238E27FC236}">
                        <a16:creationId xmlns:a16="http://schemas.microsoft.com/office/drawing/2014/main" xmlns="" id="{A9E4780E-1DD7-4C27-8683-1A2D1B4B0163}"/>
                      </a:ext>
                    </a:extLst>
                  </p:cNvPr>
                  <p:cNvSpPr/>
                  <p:nvPr/>
                </p:nvSpPr>
                <p:spPr>
                  <a:xfrm>
                    <a:off x="4190130" y="1384261"/>
                    <a:ext cx="220297" cy="176850"/>
                  </a:xfrm>
                  <a:custGeom>
                    <a:avLst/>
                    <a:gdLst>
                      <a:gd name="connsiteX0" fmla="*/ 63129 w 220297"/>
                      <a:gd name="connsiteY0" fmla="*/ 11136 h 176850"/>
                      <a:gd name="connsiteX1" fmla="*/ 202013 w 220297"/>
                      <a:gd name="connsiteY1" fmla="*/ 55327 h 176850"/>
                      <a:gd name="connsiteX2" fmla="*/ 219374 w 220297"/>
                      <a:gd name="connsiteY2" fmla="*/ 156333 h 176850"/>
                      <a:gd name="connsiteX3" fmla="*/ 198857 w 220297"/>
                      <a:gd name="connsiteY3" fmla="*/ 176850 h 176850"/>
                      <a:gd name="connsiteX4" fmla="*/ 178340 w 220297"/>
                      <a:gd name="connsiteY4" fmla="*/ 156333 h 176850"/>
                      <a:gd name="connsiteX5" fmla="*/ 108898 w 220297"/>
                      <a:gd name="connsiteY5" fmla="*/ 41123 h 176850"/>
                      <a:gd name="connsiteX6" fmla="*/ 56816 w 220297"/>
                      <a:gd name="connsiteY6" fmla="*/ 75844 h 176850"/>
                      <a:gd name="connsiteX7" fmla="*/ 42612 w 220297"/>
                      <a:gd name="connsiteY7" fmla="*/ 150021 h 176850"/>
                      <a:gd name="connsiteX8" fmla="*/ 0 w 220297"/>
                      <a:gd name="connsiteY8" fmla="*/ 150021 h 176850"/>
                      <a:gd name="connsiteX9" fmla="*/ 63129 w 220297"/>
                      <a:gd name="connsiteY9" fmla="*/ 11136 h 1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297" h="176850">
                        <a:moveTo>
                          <a:pt x="63129" y="11136"/>
                        </a:moveTo>
                        <a:cubicBezTo>
                          <a:pt x="113632" y="-14115"/>
                          <a:pt x="176762" y="4823"/>
                          <a:pt x="202013" y="55327"/>
                        </a:cubicBezTo>
                        <a:cubicBezTo>
                          <a:pt x="217796" y="86891"/>
                          <a:pt x="222530" y="123191"/>
                          <a:pt x="219374" y="156333"/>
                        </a:cubicBezTo>
                        <a:cubicBezTo>
                          <a:pt x="217796" y="167381"/>
                          <a:pt x="209905" y="176850"/>
                          <a:pt x="198857" y="176850"/>
                        </a:cubicBezTo>
                        <a:cubicBezTo>
                          <a:pt x="187809" y="176850"/>
                          <a:pt x="176762" y="167381"/>
                          <a:pt x="178340" y="156333"/>
                        </a:cubicBezTo>
                        <a:cubicBezTo>
                          <a:pt x="183075" y="108986"/>
                          <a:pt x="168871" y="37966"/>
                          <a:pt x="108898" y="41123"/>
                        </a:cubicBezTo>
                        <a:cubicBezTo>
                          <a:pt x="86803" y="41123"/>
                          <a:pt x="67864" y="55327"/>
                          <a:pt x="56816" y="75844"/>
                        </a:cubicBezTo>
                        <a:cubicBezTo>
                          <a:pt x="44190" y="97939"/>
                          <a:pt x="44190" y="124769"/>
                          <a:pt x="42612" y="150021"/>
                        </a:cubicBezTo>
                        <a:cubicBezTo>
                          <a:pt x="41034" y="176850"/>
                          <a:pt x="0" y="176850"/>
                          <a:pt x="0" y="150021"/>
                        </a:cubicBezTo>
                        <a:cubicBezTo>
                          <a:pt x="1578" y="96361"/>
                          <a:pt x="11048" y="36388"/>
                          <a:pt x="63129" y="11136"/>
                        </a:cubicBezTo>
                        <a:close/>
                      </a:path>
                    </a:pathLst>
                  </a:custGeom>
                  <a:solidFill>
                    <a:srgbClr val="080808"/>
                  </a:solidFill>
                  <a:ln w="15775" cap="flat">
                    <a:noFill/>
                    <a:prstDash val="solid"/>
                    <a:miter/>
                  </a:ln>
                </p:spPr>
                <p:txBody>
                  <a:bodyPr rtlCol="0" anchor="ctr"/>
                  <a:lstStyle/>
                  <a:p>
                    <a:endParaRPr lang="en-US"/>
                  </a:p>
                </p:txBody>
              </p:sp>
            </p:grpSp>
          </p:grpSp>
          <p:grpSp>
            <p:nvGrpSpPr>
              <p:cNvPr id="258" name="กราฟิก 5">
                <a:extLst>
                  <a:ext uri="{FF2B5EF4-FFF2-40B4-BE49-F238E27FC236}">
                    <a16:creationId xmlns:a16="http://schemas.microsoft.com/office/drawing/2014/main" xmlns="" id="{33380F55-4921-4026-B9D6-E4126AA08FCE}"/>
                  </a:ext>
                </a:extLst>
              </p:cNvPr>
              <p:cNvGrpSpPr/>
              <p:nvPr/>
            </p:nvGrpSpPr>
            <p:grpSpPr>
              <a:xfrm>
                <a:off x="4405109" y="1743988"/>
                <a:ext cx="469987" cy="301639"/>
                <a:chOff x="4405109" y="1743988"/>
                <a:chExt cx="469987" cy="301639"/>
              </a:xfrm>
              <a:solidFill>
                <a:srgbClr val="080808"/>
              </a:solidFill>
            </p:grpSpPr>
            <p:sp>
              <p:nvSpPr>
                <p:cNvPr id="259" name="รูปแบบอิสระ: รูปร่าง 258">
                  <a:extLst>
                    <a:ext uri="{FF2B5EF4-FFF2-40B4-BE49-F238E27FC236}">
                      <a16:creationId xmlns:a16="http://schemas.microsoft.com/office/drawing/2014/main" xmlns="" id="{FD317D32-630D-4F8A-A7D0-19BE47E48243}"/>
                    </a:ext>
                  </a:extLst>
                </p:cNvPr>
                <p:cNvSpPr/>
                <p:nvPr/>
              </p:nvSpPr>
              <p:spPr>
                <a:xfrm>
                  <a:off x="4418666" y="1754444"/>
                  <a:ext cx="443812" cy="276639"/>
                </a:xfrm>
                <a:custGeom>
                  <a:avLst/>
                  <a:gdLst>
                    <a:gd name="connsiteX0" fmla="*/ 442212 w 443812"/>
                    <a:gd name="connsiteY0" fmla="*/ 11837 h 276639"/>
                    <a:gd name="connsiteX1" fmla="*/ 418538 w 443812"/>
                    <a:gd name="connsiteY1" fmla="*/ 11837 h 276639"/>
                    <a:gd name="connsiteX2" fmla="*/ 315953 w 443812"/>
                    <a:gd name="connsiteY2" fmla="*/ 226476 h 276639"/>
                    <a:gd name="connsiteX3" fmla="*/ 192851 w 443812"/>
                    <a:gd name="connsiteY3" fmla="*/ 250149 h 276639"/>
                    <a:gd name="connsiteX4" fmla="*/ 90266 w 443812"/>
                    <a:gd name="connsiteY4" fmla="*/ 183864 h 276639"/>
                    <a:gd name="connsiteX5" fmla="*/ 23981 w 443812"/>
                    <a:gd name="connsiteY5" fmla="*/ 41823 h 276639"/>
                    <a:gd name="connsiteX6" fmla="*/ 307 w 443812"/>
                    <a:gd name="connsiteY6" fmla="*/ 48136 h 276639"/>
                    <a:gd name="connsiteX7" fmla="*/ 172334 w 443812"/>
                    <a:gd name="connsiteY7" fmla="*/ 269088 h 276639"/>
                    <a:gd name="connsiteX8" fmla="*/ 409069 w 443812"/>
                    <a:gd name="connsiteY8" fmla="*/ 161769 h 276639"/>
                    <a:gd name="connsiteX9" fmla="*/ 442212 w 443812"/>
                    <a:gd name="connsiteY9" fmla="*/ 11837 h 27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812" h="276639">
                      <a:moveTo>
                        <a:pt x="442212" y="11837"/>
                      </a:moveTo>
                      <a:cubicBezTo>
                        <a:pt x="440633" y="-3946"/>
                        <a:pt x="416960" y="-3946"/>
                        <a:pt x="418538" y="11837"/>
                      </a:cubicBezTo>
                      <a:cubicBezTo>
                        <a:pt x="428007" y="95483"/>
                        <a:pt x="388552" y="182286"/>
                        <a:pt x="315953" y="226476"/>
                      </a:cubicBezTo>
                      <a:cubicBezTo>
                        <a:pt x="279654" y="248571"/>
                        <a:pt x="235464" y="259619"/>
                        <a:pt x="192851" y="250149"/>
                      </a:cubicBezTo>
                      <a:cubicBezTo>
                        <a:pt x="151817" y="242258"/>
                        <a:pt x="117096" y="217007"/>
                        <a:pt x="90266" y="183864"/>
                      </a:cubicBezTo>
                      <a:cubicBezTo>
                        <a:pt x="57124" y="142830"/>
                        <a:pt x="38185" y="92326"/>
                        <a:pt x="23981" y="41823"/>
                      </a:cubicBezTo>
                      <a:cubicBezTo>
                        <a:pt x="19246" y="26041"/>
                        <a:pt x="-2849" y="33932"/>
                        <a:pt x="307" y="48136"/>
                      </a:cubicBezTo>
                      <a:cubicBezTo>
                        <a:pt x="25559" y="139673"/>
                        <a:pt x="74484" y="239102"/>
                        <a:pt x="172334" y="269088"/>
                      </a:cubicBezTo>
                      <a:cubicBezTo>
                        <a:pt x="265450" y="297496"/>
                        <a:pt x="363300" y="242258"/>
                        <a:pt x="409069" y="161769"/>
                      </a:cubicBezTo>
                      <a:cubicBezTo>
                        <a:pt x="435898" y="117578"/>
                        <a:pt x="448525" y="63918"/>
                        <a:pt x="442212" y="11837"/>
                      </a:cubicBezTo>
                      <a:close/>
                    </a:path>
                  </a:pathLst>
                </a:custGeom>
                <a:solidFill>
                  <a:srgbClr val="080808"/>
                </a:solidFill>
                <a:ln w="15775" cap="flat">
                  <a:noFill/>
                  <a:prstDash val="solid"/>
                  <a:miter/>
                </a:ln>
              </p:spPr>
              <p:txBody>
                <a:bodyPr rtlCol="0" anchor="ctr"/>
                <a:lstStyle/>
                <a:p>
                  <a:endParaRPr lang="en-US"/>
                </a:p>
              </p:txBody>
            </p:sp>
            <p:sp>
              <p:nvSpPr>
                <p:cNvPr id="260" name="รูปแบบอิสระ: รูปร่าง 259">
                  <a:extLst>
                    <a:ext uri="{FF2B5EF4-FFF2-40B4-BE49-F238E27FC236}">
                      <a16:creationId xmlns:a16="http://schemas.microsoft.com/office/drawing/2014/main" xmlns="" id="{0189243A-D47A-4737-BF9E-ABEAB17FD61B}"/>
                    </a:ext>
                  </a:extLst>
                </p:cNvPr>
                <p:cNvSpPr/>
                <p:nvPr/>
              </p:nvSpPr>
              <p:spPr>
                <a:xfrm>
                  <a:off x="4405109" y="1743988"/>
                  <a:ext cx="469987" cy="301639"/>
                </a:xfrm>
                <a:custGeom>
                  <a:avLst/>
                  <a:gdLst>
                    <a:gd name="connsiteX0" fmla="*/ 237973 w 469987"/>
                    <a:gd name="connsiteY0" fmla="*/ 301639 h 301639"/>
                    <a:gd name="connsiteX1" fmla="*/ 182735 w 469987"/>
                    <a:gd name="connsiteY1" fmla="*/ 293748 h 301639"/>
                    <a:gd name="connsiteX2" fmla="*/ 1238 w 469987"/>
                    <a:gd name="connsiteY2" fmla="*/ 64905 h 301639"/>
                    <a:gd name="connsiteX3" fmla="*/ 7551 w 469987"/>
                    <a:gd name="connsiteY3" fmla="*/ 41231 h 301639"/>
                    <a:gd name="connsiteX4" fmla="*/ 32803 w 469987"/>
                    <a:gd name="connsiteY4" fmla="*/ 34918 h 301639"/>
                    <a:gd name="connsiteX5" fmla="*/ 50163 w 469987"/>
                    <a:gd name="connsiteY5" fmla="*/ 52279 h 301639"/>
                    <a:gd name="connsiteX6" fmla="*/ 113293 w 469987"/>
                    <a:gd name="connsiteY6" fmla="*/ 188007 h 301639"/>
                    <a:gd name="connsiteX7" fmla="*/ 207986 w 469987"/>
                    <a:gd name="connsiteY7" fmla="*/ 249558 h 301639"/>
                    <a:gd name="connsiteX8" fmla="*/ 321619 w 469987"/>
                    <a:gd name="connsiteY8" fmla="*/ 227462 h 301639"/>
                    <a:gd name="connsiteX9" fmla="*/ 417891 w 469987"/>
                    <a:gd name="connsiteY9" fmla="*/ 25449 h 301639"/>
                    <a:gd name="connsiteX10" fmla="*/ 438408 w 469987"/>
                    <a:gd name="connsiteY10" fmla="*/ 197 h 301639"/>
                    <a:gd name="connsiteX11" fmla="*/ 468394 w 469987"/>
                    <a:gd name="connsiteY11" fmla="*/ 23871 h 301639"/>
                    <a:gd name="connsiteX12" fmla="*/ 433673 w 469987"/>
                    <a:gd name="connsiteY12" fmla="*/ 183272 h 301639"/>
                    <a:gd name="connsiteX13" fmla="*/ 237973 w 469987"/>
                    <a:gd name="connsiteY13" fmla="*/ 301639 h 301639"/>
                    <a:gd name="connsiteX14" fmla="*/ 443143 w 469987"/>
                    <a:gd name="connsiteY14" fmla="*/ 23871 h 301639"/>
                    <a:gd name="connsiteX15" fmla="*/ 443143 w 469987"/>
                    <a:gd name="connsiteY15" fmla="*/ 23871 h 301639"/>
                    <a:gd name="connsiteX16" fmla="*/ 443143 w 469987"/>
                    <a:gd name="connsiteY16" fmla="*/ 23871 h 301639"/>
                    <a:gd name="connsiteX17" fmla="*/ 444721 w 469987"/>
                    <a:gd name="connsiteY17" fmla="*/ 23871 h 301639"/>
                    <a:gd name="connsiteX18" fmla="*/ 444721 w 469987"/>
                    <a:gd name="connsiteY18" fmla="*/ 23871 h 301639"/>
                    <a:gd name="connsiteX19" fmla="*/ 455769 w 469987"/>
                    <a:gd name="connsiteY19" fmla="*/ 22293 h 301639"/>
                    <a:gd name="connsiteX20" fmla="*/ 444721 w 469987"/>
                    <a:gd name="connsiteY20" fmla="*/ 23871 h 30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987" h="301639">
                      <a:moveTo>
                        <a:pt x="237973" y="301639"/>
                      </a:moveTo>
                      <a:cubicBezTo>
                        <a:pt x="220612" y="301639"/>
                        <a:pt x="201674" y="298483"/>
                        <a:pt x="182735" y="293748"/>
                      </a:cubicBezTo>
                      <a:cubicBezTo>
                        <a:pt x="97510" y="266918"/>
                        <a:pt x="35960" y="191163"/>
                        <a:pt x="1238" y="64905"/>
                      </a:cubicBezTo>
                      <a:cubicBezTo>
                        <a:pt x="-1918" y="55435"/>
                        <a:pt x="1238" y="47544"/>
                        <a:pt x="7551" y="41231"/>
                      </a:cubicBezTo>
                      <a:cubicBezTo>
                        <a:pt x="13864" y="34918"/>
                        <a:pt x="23334" y="31762"/>
                        <a:pt x="32803" y="34918"/>
                      </a:cubicBezTo>
                      <a:cubicBezTo>
                        <a:pt x="40694" y="36497"/>
                        <a:pt x="47007" y="42810"/>
                        <a:pt x="50163" y="52279"/>
                      </a:cubicBezTo>
                      <a:cubicBezTo>
                        <a:pt x="61211" y="93313"/>
                        <a:pt x="78572" y="146973"/>
                        <a:pt x="113293" y="188007"/>
                      </a:cubicBezTo>
                      <a:cubicBezTo>
                        <a:pt x="132232" y="210102"/>
                        <a:pt x="163796" y="240088"/>
                        <a:pt x="207986" y="249558"/>
                      </a:cubicBezTo>
                      <a:cubicBezTo>
                        <a:pt x="244286" y="257449"/>
                        <a:pt x="285320" y="249558"/>
                        <a:pt x="321619" y="227462"/>
                      </a:cubicBezTo>
                      <a:cubicBezTo>
                        <a:pt x="387904" y="188007"/>
                        <a:pt x="425782" y="105939"/>
                        <a:pt x="417891" y="25449"/>
                      </a:cubicBezTo>
                      <a:cubicBezTo>
                        <a:pt x="416313" y="11245"/>
                        <a:pt x="425782" y="197"/>
                        <a:pt x="438408" y="197"/>
                      </a:cubicBezTo>
                      <a:cubicBezTo>
                        <a:pt x="451034" y="-1381"/>
                        <a:pt x="466816" y="6510"/>
                        <a:pt x="468394" y="23871"/>
                      </a:cubicBezTo>
                      <a:cubicBezTo>
                        <a:pt x="474707" y="79109"/>
                        <a:pt x="462081" y="135925"/>
                        <a:pt x="433673" y="183272"/>
                      </a:cubicBezTo>
                      <a:cubicBezTo>
                        <a:pt x="395796" y="246401"/>
                        <a:pt x="321619" y="301639"/>
                        <a:pt x="237973" y="301639"/>
                      </a:cubicBezTo>
                      <a:close/>
                      <a:moveTo>
                        <a:pt x="443143" y="23871"/>
                      </a:moveTo>
                      <a:lnTo>
                        <a:pt x="443143" y="23871"/>
                      </a:lnTo>
                      <a:cubicBezTo>
                        <a:pt x="443143" y="23871"/>
                        <a:pt x="443143" y="23871"/>
                        <a:pt x="443143" y="23871"/>
                      </a:cubicBezTo>
                      <a:close/>
                      <a:moveTo>
                        <a:pt x="444721" y="23871"/>
                      </a:moveTo>
                      <a:cubicBezTo>
                        <a:pt x="444721" y="23871"/>
                        <a:pt x="444721" y="23871"/>
                        <a:pt x="444721" y="23871"/>
                      </a:cubicBezTo>
                      <a:lnTo>
                        <a:pt x="455769" y="22293"/>
                      </a:lnTo>
                      <a:lnTo>
                        <a:pt x="444721" y="23871"/>
                      </a:lnTo>
                      <a:close/>
                    </a:path>
                  </a:pathLst>
                </a:custGeom>
                <a:solidFill>
                  <a:srgbClr val="080808"/>
                </a:solidFill>
                <a:ln w="15775" cap="flat">
                  <a:noFill/>
                  <a:prstDash val="solid"/>
                  <a:miter/>
                </a:ln>
              </p:spPr>
              <p:txBody>
                <a:bodyPr rtlCol="0" anchor="ctr"/>
                <a:lstStyle/>
                <a:p>
                  <a:endParaRPr lang="en-US"/>
                </a:p>
              </p:txBody>
            </p:sp>
          </p:grpSp>
        </p:grpSp>
        <p:grpSp>
          <p:nvGrpSpPr>
            <p:cNvPr id="261" name="กราฟิก 5">
              <a:extLst>
                <a:ext uri="{FF2B5EF4-FFF2-40B4-BE49-F238E27FC236}">
                  <a16:creationId xmlns:a16="http://schemas.microsoft.com/office/drawing/2014/main" xmlns="" id="{33380F55-4921-4026-B9D6-E4126AA08FCE}"/>
                </a:ext>
              </a:extLst>
            </p:cNvPr>
            <p:cNvGrpSpPr/>
            <p:nvPr/>
          </p:nvGrpSpPr>
          <p:grpSpPr>
            <a:xfrm>
              <a:off x="3828849" y="1813163"/>
              <a:ext cx="872437" cy="1000689"/>
              <a:chOff x="3828849" y="1813163"/>
              <a:chExt cx="872437" cy="1000689"/>
            </a:xfrm>
            <a:solidFill>
              <a:schemeClr val="accent1"/>
            </a:solidFill>
          </p:grpSpPr>
          <p:sp>
            <p:nvSpPr>
              <p:cNvPr id="262" name="รูปแบบอิสระ: รูปร่าง 261">
                <a:extLst>
                  <a:ext uri="{FF2B5EF4-FFF2-40B4-BE49-F238E27FC236}">
                    <a16:creationId xmlns:a16="http://schemas.microsoft.com/office/drawing/2014/main" xmlns="" id="{D57A9289-5F97-4EAA-B6FD-B2106864CBD5}"/>
                  </a:ext>
                </a:extLst>
              </p:cNvPr>
              <p:cNvSpPr/>
              <p:nvPr/>
            </p:nvSpPr>
            <p:spPr>
              <a:xfrm>
                <a:off x="3847205" y="1813163"/>
                <a:ext cx="746343" cy="890665"/>
              </a:xfrm>
              <a:custGeom>
                <a:avLst/>
                <a:gdLst>
                  <a:gd name="connsiteX0" fmla="*/ 14653 w 746343"/>
                  <a:gd name="connsiteY0" fmla="*/ 52546 h 890665"/>
                  <a:gd name="connsiteX1" fmla="*/ 306626 w 746343"/>
                  <a:gd name="connsiteY1" fmla="*/ 776953 h 890665"/>
                  <a:gd name="connsiteX2" fmla="*/ 634898 w 746343"/>
                  <a:gd name="connsiteY2" fmla="*/ 508654 h 890665"/>
                  <a:gd name="connsiteX3" fmla="*/ 161429 w 746343"/>
                  <a:gd name="connsiteY3" fmla="*/ 90424 h 890665"/>
                  <a:gd name="connsiteX4" fmla="*/ 14653 w 746343"/>
                  <a:gd name="connsiteY4" fmla="*/ 52546 h 89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43" h="890665">
                    <a:moveTo>
                      <a:pt x="14653" y="52546"/>
                    </a:moveTo>
                    <a:cubicBezTo>
                      <a:pt x="14653" y="52546"/>
                      <a:pt x="-98979" y="420274"/>
                      <a:pt x="306626" y="776953"/>
                    </a:cubicBezTo>
                    <a:cubicBezTo>
                      <a:pt x="671197" y="1095756"/>
                      <a:pt x="892149" y="658586"/>
                      <a:pt x="634898" y="508654"/>
                    </a:cubicBezTo>
                    <a:cubicBezTo>
                      <a:pt x="440775" y="396600"/>
                      <a:pt x="232449" y="361879"/>
                      <a:pt x="161429" y="90424"/>
                    </a:cubicBezTo>
                    <a:cubicBezTo>
                      <a:pt x="161429" y="90424"/>
                      <a:pt x="80939" y="-84760"/>
                      <a:pt x="14653" y="52546"/>
                    </a:cubicBezTo>
                    <a:close/>
                  </a:path>
                </a:pathLst>
              </a:custGeom>
              <a:solidFill>
                <a:srgbClr val="BBCF30"/>
              </a:solidFill>
              <a:ln w="47324" cap="flat">
                <a:solidFill>
                  <a:srgbClr val="534741"/>
                </a:solidFill>
                <a:prstDash val="solid"/>
                <a:miter/>
              </a:ln>
            </p:spPr>
            <p:txBody>
              <a:bodyPr rtlCol="0" anchor="ctr"/>
              <a:lstStyle/>
              <a:p>
                <a:endParaRPr lang="en-US"/>
              </a:p>
            </p:txBody>
          </p:sp>
          <p:sp>
            <p:nvSpPr>
              <p:cNvPr id="263" name="รูปแบบอิสระ: รูปร่าง 262">
                <a:extLst>
                  <a:ext uri="{FF2B5EF4-FFF2-40B4-BE49-F238E27FC236}">
                    <a16:creationId xmlns:a16="http://schemas.microsoft.com/office/drawing/2014/main" xmlns="" id="{CFF6729C-D181-4166-A984-FB57526F54ED}"/>
                  </a:ext>
                </a:extLst>
              </p:cNvPr>
              <p:cNvSpPr/>
              <p:nvPr/>
            </p:nvSpPr>
            <p:spPr>
              <a:xfrm>
                <a:off x="3828849" y="1909972"/>
                <a:ext cx="759423" cy="699803"/>
              </a:xfrm>
              <a:custGeom>
                <a:avLst/>
                <a:gdLst>
                  <a:gd name="connsiteX0" fmla="*/ 80356 w 759423"/>
                  <a:gd name="connsiteY0" fmla="*/ 22023 h 699803"/>
                  <a:gd name="connsiteX1" fmla="*/ 334451 w 759423"/>
                  <a:gd name="connsiteY1" fmla="*/ 389750 h 699803"/>
                  <a:gd name="connsiteX2" fmla="*/ 484383 w 759423"/>
                  <a:gd name="connsiteY2" fmla="*/ 530212 h 699803"/>
                  <a:gd name="connsiteX3" fmla="*/ 719539 w 759423"/>
                  <a:gd name="connsiteY3" fmla="*/ 612280 h 699803"/>
                  <a:gd name="connsiteX4" fmla="*/ 716383 w 759423"/>
                  <a:gd name="connsiteY4" fmla="*/ 699083 h 699803"/>
                  <a:gd name="connsiteX5" fmla="*/ 481226 w 759423"/>
                  <a:gd name="connsiteY5" fmla="*/ 629641 h 699803"/>
                  <a:gd name="connsiteX6" fmla="*/ 301308 w 759423"/>
                  <a:gd name="connsiteY6" fmla="*/ 481287 h 699803"/>
                  <a:gd name="connsiteX7" fmla="*/ 6179 w 759423"/>
                  <a:gd name="connsiteY7" fmla="*/ 63057 h 699803"/>
                  <a:gd name="connsiteX8" fmla="*/ 80356 w 759423"/>
                  <a:gd name="connsiteY8" fmla="*/ 22023 h 69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423" h="699803">
                    <a:moveTo>
                      <a:pt x="80356" y="22023"/>
                    </a:moveTo>
                    <a:cubicBezTo>
                      <a:pt x="149798" y="154594"/>
                      <a:pt x="233444" y="277696"/>
                      <a:pt x="334451" y="389750"/>
                    </a:cubicBezTo>
                    <a:cubicBezTo>
                      <a:pt x="380220" y="440253"/>
                      <a:pt x="427566" y="490757"/>
                      <a:pt x="484383" y="530212"/>
                    </a:cubicBezTo>
                    <a:cubicBezTo>
                      <a:pt x="555403" y="579138"/>
                      <a:pt x="634315" y="598076"/>
                      <a:pt x="719539" y="612280"/>
                    </a:cubicBezTo>
                    <a:cubicBezTo>
                      <a:pt x="774777" y="621750"/>
                      <a:pt x="771621" y="708552"/>
                      <a:pt x="716383" y="699083"/>
                    </a:cubicBezTo>
                    <a:cubicBezTo>
                      <a:pt x="634315" y="684879"/>
                      <a:pt x="553825" y="670675"/>
                      <a:pt x="481226" y="629641"/>
                    </a:cubicBezTo>
                    <a:cubicBezTo>
                      <a:pt x="413363" y="591763"/>
                      <a:pt x="354968" y="536525"/>
                      <a:pt x="301308" y="481287"/>
                    </a:cubicBezTo>
                    <a:cubicBezTo>
                      <a:pt x="182941" y="356607"/>
                      <a:pt x="85091" y="214567"/>
                      <a:pt x="6179" y="63057"/>
                    </a:cubicBezTo>
                    <a:cubicBezTo>
                      <a:pt x="-22229" y="14131"/>
                      <a:pt x="55104" y="-26903"/>
                      <a:pt x="80356" y="22023"/>
                    </a:cubicBezTo>
                    <a:close/>
                  </a:path>
                </a:pathLst>
              </a:custGeom>
              <a:solidFill>
                <a:srgbClr val="A4B92E"/>
              </a:solidFill>
              <a:ln w="15775" cap="flat">
                <a:noFill/>
                <a:prstDash val="solid"/>
                <a:miter/>
              </a:ln>
            </p:spPr>
            <p:txBody>
              <a:bodyPr rtlCol="0" anchor="ctr"/>
              <a:lstStyle/>
              <a:p>
                <a:endParaRPr lang="en-US"/>
              </a:p>
            </p:txBody>
          </p:sp>
          <p:sp>
            <p:nvSpPr>
              <p:cNvPr id="264" name="รูปแบบอิสระ: รูปร่าง 263">
                <a:extLst>
                  <a:ext uri="{FF2B5EF4-FFF2-40B4-BE49-F238E27FC236}">
                    <a16:creationId xmlns:a16="http://schemas.microsoft.com/office/drawing/2014/main" xmlns="" id="{37800BA6-E568-4BED-AD69-1DEF9E495AEB}"/>
                  </a:ext>
                </a:extLst>
              </p:cNvPr>
              <p:cNvSpPr/>
              <p:nvPr/>
            </p:nvSpPr>
            <p:spPr>
              <a:xfrm>
                <a:off x="3847205" y="1813163"/>
                <a:ext cx="746343" cy="890665"/>
              </a:xfrm>
              <a:custGeom>
                <a:avLst/>
                <a:gdLst>
                  <a:gd name="connsiteX0" fmla="*/ 14653 w 746343"/>
                  <a:gd name="connsiteY0" fmla="*/ 52546 h 890665"/>
                  <a:gd name="connsiteX1" fmla="*/ 306626 w 746343"/>
                  <a:gd name="connsiteY1" fmla="*/ 776953 h 890665"/>
                  <a:gd name="connsiteX2" fmla="*/ 634898 w 746343"/>
                  <a:gd name="connsiteY2" fmla="*/ 508654 h 890665"/>
                  <a:gd name="connsiteX3" fmla="*/ 161429 w 746343"/>
                  <a:gd name="connsiteY3" fmla="*/ 90424 h 890665"/>
                  <a:gd name="connsiteX4" fmla="*/ 14653 w 746343"/>
                  <a:gd name="connsiteY4" fmla="*/ 52546 h 89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43" h="890665">
                    <a:moveTo>
                      <a:pt x="14653" y="52546"/>
                    </a:moveTo>
                    <a:cubicBezTo>
                      <a:pt x="14653" y="52546"/>
                      <a:pt x="-98979" y="420274"/>
                      <a:pt x="306626" y="776953"/>
                    </a:cubicBezTo>
                    <a:cubicBezTo>
                      <a:pt x="671197" y="1095756"/>
                      <a:pt x="892149" y="658586"/>
                      <a:pt x="634898" y="508654"/>
                    </a:cubicBezTo>
                    <a:cubicBezTo>
                      <a:pt x="440775" y="396600"/>
                      <a:pt x="232449" y="361879"/>
                      <a:pt x="161429" y="90424"/>
                    </a:cubicBezTo>
                    <a:cubicBezTo>
                      <a:pt x="161429" y="90424"/>
                      <a:pt x="80939" y="-84760"/>
                      <a:pt x="14653" y="52546"/>
                    </a:cubicBezTo>
                    <a:close/>
                  </a:path>
                </a:pathLst>
              </a:custGeom>
              <a:noFill/>
              <a:ln w="47324" cap="flat">
                <a:solidFill>
                  <a:srgbClr val="534741"/>
                </a:solidFill>
                <a:prstDash val="solid"/>
                <a:miter/>
              </a:ln>
            </p:spPr>
            <p:txBody>
              <a:bodyPr rtlCol="0" anchor="ctr"/>
              <a:lstStyle/>
              <a:p>
                <a:endParaRPr lang="en-US"/>
              </a:p>
            </p:txBody>
          </p:sp>
          <p:sp>
            <p:nvSpPr>
              <p:cNvPr id="265" name="รูปแบบอิสระ: รูปร่าง 264">
                <a:extLst>
                  <a:ext uri="{FF2B5EF4-FFF2-40B4-BE49-F238E27FC236}">
                    <a16:creationId xmlns:a16="http://schemas.microsoft.com/office/drawing/2014/main" xmlns="" id="{A41C99A7-FA98-42CE-8F72-848CB2C4722A}"/>
                  </a:ext>
                </a:extLst>
              </p:cNvPr>
              <p:cNvSpPr/>
              <p:nvPr/>
            </p:nvSpPr>
            <p:spPr>
              <a:xfrm>
                <a:off x="4389176" y="2378810"/>
                <a:ext cx="131494" cy="139398"/>
              </a:xfrm>
              <a:custGeom>
                <a:avLst/>
                <a:gdLst>
                  <a:gd name="connsiteX0" fmla="*/ 32953 w 131494"/>
                  <a:gd name="connsiteY0" fmla="*/ 1402 h 139398"/>
                  <a:gd name="connsiteX1" fmla="*/ 130804 w 131494"/>
                  <a:gd name="connsiteY1" fmla="*/ 108721 h 139398"/>
                  <a:gd name="connsiteX2" fmla="*/ 111865 w 131494"/>
                  <a:gd name="connsiteY2" fmla="*/ 138708 h 139398"/>
                  <a:gd name="connsiteX3" fmla="*/ 81879 w 131494"/>
                  <a:gd name="connsiteY3" fmla="*/ 119769 h 139398"/>
                  <a:gd name="connsiteX4" fmla="*/ 80300 w 131494"/>
                  <a:gd name="connsiteY4" fmla="*/ 111878 h 139398"/>
                  <a:gd name="connsiteX5" fmla="*/ 78722 w 131494"/>
                  <a:gd name="connsiteY5" fmla="*/ 108721 h 139398"/>
                  <a:gd name="connsiteX6" fmla="*/ 77144 w 131494"/>
                  <a:gd name="connsiteY6" fmla="*/ 107143 h 139398"/>
                  <a:gd name="connsiteX7" fmla="*/ 78722 w 131494"/>
                  <a:gd name="connsiteY7" fmla="*/ 110300 h 139398"/>
                  <a:gd name="connsiteX8" fmla="*/ 72409 w 131494"/>
                  <a:gd name="connsiteY8" fmla="*/ 96095 h 139398"/>
                  <a:gd name="connsiteX9" fmla="*/ 66096 w 131494"/>
                  <a:gd name="connsiteY9" fmla="*/ 85048 h 139398"/>
                  <a:gd name="connsiteX10" fmla="*/ 62940 w 131494"/>
                  <a:gd name="connsiteY10" fmla="*/ 81891 h 139398"/>
                  <a:gd name="connsiteX11" fmla="*/ 58205 w 131494"/>
                  <a:gd name="connsiteY11" fmla="*/ 75579 h 139398"/>
                  <a:gd name="connsiteX12" fmla="*/ 47158 w 131494"/>
                  <a:gd name="connsiteY12" fmla="*/ 66109 h 139398"/>
                  <a:gd name="connsiteX13" fmla="*/ 45579 w 131494"/>
                  <a:gd name="connsiteY13" fmla="*/ 64531 h 139398"/>
                  <a:gd name="connsiteX14" fmla="*/ 39266 w 131494"/>
                  <a:gd name="connsiteY14" fmla="*/ 59796 h 139398"/>
                  <a:gd name="connsiteX15" fmla="*/ 26641 w 131494"/>
                  <a:gd name="connsiteY15" fmla="*/ 51905 h 139398"/>
                  <a:gd name="connsiteX16" fmla="*/ 26641 w 131494"/>
                  <a:gd name="connsiteY16" fmla="*/ 51905 h 139398"/>
                  <a:gd name="connsiteX17" fmla="*/ 25062 w 131494"/>
                  <a:gd name="connsiteY17" fmla="*/ 50327 h 139398"/>
                  <a:gd name="connsiteX18" fmla="*/ 17171 w 131494"/>
                  <a:gd name="connsiteY18" fmla="*/ 47170 h 139398"/>
                  <a:gd name="connsiteX19" fmla="*/ 1389 w 131494"/>
                  <a:gd name="connsiteY19" fmla="*/ 15606 h 139398"/>
                  <a:gd name="connsiteX20" fmla="*/ 32953 w 131494"/>
                  <a:gd name="connsiteY20" fmla="*/ 1402 h 13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1494" h="139398">
                    <a:moveTo>
                      <a:pt x="32953" y="1402"/>
                    </a:moveTo>
                    <a:cubicBezTo>
                      <a:pt x="80300" y="17184"/>
                      <a:pt x="118178" y="58218"/>
                      <a:pt x="130804" y="108721"/>
                    </a:cubicBezTo>
                    <a:cubicBezTo>
                      <a:pt x="133960" y="121347"/>
                      <a:pt x="126069" y="135551"/>
                      <a:pt x="111865" y="138708"/>
                    </a:cubicBezTo>
                    <a:cubicBezTo>
                      <a:pt x="97661" y="141864"/>
                      <a:pt x="85035" y="133973"/>
                      <a:pt x="81879" y="119769"/>
                    </a:cubicBezTo>
                    <a:cubicBezTo>
                      <a:pt x="81879" y="116612"/>
                      <a:pt x="80300" y="115034"/>
                      <a:pt x="80300" y="111878"/>
                    </a:cubicBezTo>
                    <a:cubicBezTo>
                      <a:pt x="80300" y="110300"/>
                      <a:pt x="80300" y="108721"/>
                      <a:pt x="78722" y="108721"/>
                    </a:cubicBezTo>
                    <a:cubicBezTo>
                      <a:pt x="78722" y="108721"/>
                      <a:pt x="78722" y="107143"/>
                      <a:pt x="77144" y="107143"/>
                    </a:cubicBezTo>
                    <a:lnTo>
                      <a:pt x="78722" y="110300"/>
                    </a:lnTo>
                    <a:cubicBezTo>
                      <a:pt x="77144" y="105565"/>
                      <a:pt x="73987" y="100830"/>
                      <a:pt x="72409" y="96095"/>
                    </a:cubicBezTo>
                    <a:cubicBezTo>
                      <a:pt x="70831" y="92939"/>
                      <a:pt x="67675" y="88204"/>
                      <a:pt x="66096" y="85048"/>
                    </a:cubicBezTo>
                    <a:cubicBezTo>
                      <a:pt x="64518" y="83470"/>
                      <a:pt x="64518" y="81891"/>
                      <a:pt x="62940" y="81891"/>
                    </a:cubicBezTo>
                    <a:cubicBezTo>
                      <a:pt x="61362" y="80313"/>
                      <a:pt x="59783" y="78735"/>
                      <a:pt x="58205" y="75579"/>
                    </a:cubicBezTo>
                    <a:cubicBezTo>
                      <a:pt x="55049" y="72422"/>
                      <a:pt x="51892" y="69266"/>
                      <a:pt x="47158" y="66109"/>
                    </a:cubicBezTo>
                    <a:cubicBezTo>
                      <a:pt x="47158" y="66109"/>
                      <a:pt x="45579" y="64531"/>
                      <a:pt x="45579" y="64531"/>
                    </a:cubicBezTo>
                    <a:cubicBezTo>
                      <a:pt x="44001" y="62953"/>
                      <a:pt x="40844" y="61374"/>
                      <a:pt x="39266" y="59796"/>
                    </a:cubicBezTo>
                    <a:cubicBezTo>
                      <a:pt x="34532" y="56640"/>
                      <a:pt x="31375" y="55062"/>
                      <a:pt x="26641" y="51905"/>
                    </a:cubicBezTo>
                    <a:cubicBezTo>
                      <a:pt x="26641" y="51905"/>
                      <a:pt x="26641" y="51905"/>
                      <a:pt x="26641" y="51905"/>
                    </a:cubicBezTo>
                    <a:cubicBezTo>
                      <a:pt x="26641" y="51905"/>
                      <a:pt x="25062" y="51905"/>
                      <a:pt x="25062" y="50327"/>
                    </a:cubicBezTo>
                    <a:cubicBezTo>
                      <a:pt x="21906" y="48749"/>
                      <a:pt x="20328" y="48749"/>
                      <a:pt x="17171" y="47170"/>
                    </a:cubicBezTo>
                    <a:cubicBezTo>
                      <a:pt x="4545" y="42436"/>
                      <a:pt x="-3346" y="28232"/>
                      <a:pt x="1389" y="15606"/>
                    </a:cubicBezTo>
                    <a:cubicBezTo>
                      <a:pt x="6123" y="4558"/>
                      <a:pt x="20328" y="-3333"/>
                      <a:pt x="32953" y="1402"/>
                    </a:cubicBezTo>
                    <a:close/>
                  </a:path>
                </a:pathLst>
              </a:custGeom>
              <a:solidFill>
                <a:srgbClr val="FFFFFF"/>
              </a:solidFill>
              <a:ln w="15775" cap="flat">
                <a:noFill/>
                <a:prstDash val="solid"/>
                <a:miter/>
              </a:ln>
            </p:spPr>
            <p:txBody>
              <a:bodyPr rtlCol="0" anchor="ctr"/>
              <a:lstStyle/>
              <a:p>
                <a:endParaRPr lang="en-US"/>
              </a:p>
            </p:txBody>
          </p:sp>
          <p:sp>
            <p:nvSpPr>
              <p:cNvPr id="266" name="รูปแบบอิสระ: รูปร่าง 265">
                <a:extLst>
                  <a:ext uri="{FF2B5EF4-FFF2-40B4-BE49-F238E27FC236}">
                    <a16:creationId xmlns:a16="http://schemas.microsoft.com/office/drawing/2014/main" xmlns="" id="{C968BBBF-3587-44D2-9D81-6033F6EA9201}"/>
                  </a:ext>
                </a:extLst>
              </p:cNvPr>
              <p:cNvSpPr/>
              <p:nvPr/>
            </p:nvSpPr>
            <p:spPr>
              <a:xfrm>
                <a:off x="4568503" y="2345349"/>
                <a:ext cx="132783" cy="130945"/>
              </a:xfrm>
              <a:custGeom>
                <a:avLst/>
                <a:gdLst>
                  <a:gd name="connsiteX0" fmla="*/ 90361 w 132783"/>
                  <a:gd name="connsiteY0" fmla="*/ 3299 h 130945"/>
                  <a:gd name="connsiteX1" fmla="*/ 101409 w 132783"/>
                  <a:gd name="connsiteY1" fmla="*/ 19081 h 130945"/>
                  <a:gd name="connsiteX2" fmla="*/ 98252 w 132783"/>
                  <a:gd name="connsiteY2" fmla="*/ 38020 h 130945"/>
                  <a:gd name="connsiteX3" fmla="*/ 71423 w 132783"/>
                  <a:gd name="connsiteY3" fmla="*/ 68006 h 130945"/>
                  <a:gd name="connsiteX4" fmla="*/ 115613 w 132783"/>
                  <a:gd name="connsiteY4" fmla="*/ 82210 h 130945"/>
                  <a:gd name="connsiteX5" fmla="*/ 131395 w 132783"/>
                  <a:gd name="connsiteY5" fmla="*/ 113775 h 130945"/>
                  <a:gd name="connsiteX6" fmla="*/ 99831 w 132783"/>
                  <a:gd name="connsiteY6" fmla="*/ 129557 h 130945"/>
                  <a:gd name="connsiteX7" fmla="*/ 17762 w 132783"/>
                  <a:gd name="connsiteY7" fmla="*/ 104305 h 130945"/>
                  <a:gd name="connsiteX8" fmla="*/ 402 w 132783"/>
                  <a:gd name="connsiteY8" fmla="*/ 86945 h 130945"/>
                  <a:gd name="connsiteX9" fmla="*/ 8293 w 132783"/>
                  <a:gd name="connsiteY9" fmla="*/ 63271 h 130945"/>
                  <a:gd name="connsiteX10" fmla="*/ 33545 w 132783"/>
                  <a:gd name="connsiteY10" fmla="*/ 36442 h 130945"/>
                  <a:gd name="connsiteX11" fmla="*/ 44592 w 132783"/>
                  <a:gd name="connsiteY11" fmla="*/ 23816 h 130945"/>
                  <a:gd name="connsiteX12" fmla="*/ 50905 w 132783"/>
                  <a:gd name="connsiteY12" fmla="*/ 15925 h 130945"/>
                  <a:gd name="connsiteX13" fmla="*/ 54062 w 132783"/>
                  <a:gd name="connsiteY13" fmla="*/ 12768 h 130945"/>
                  <a:gd name="connsiteX14" fmla="*/ 54062 w 132783"/>
                  <a:gd name="connsiteY14" fmla="*/ 12768 h 130945"/>
                  <a:gd name="connsiteX15" fmla="*/ 69844 w 132783"/>
                  <a:gd name="connsiteY15" fmla="*/ 1721 h 130945"/>
                  <a:gd name="connsiteX16" fmla="*/ 90361 w 132783"/>
                  <a:gd name="connsiteY16" fmla="*/ 3299 h 13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783" h="130945">
                    <a:moveTo>
                      <a:pt x="90361" y="3299"/>
                    </a:moveTo>
                    <a:cubicBezTo>
                      <a:pt x="95096" y="6455"/>
                      <a:pt x="99831" y="12768"/>
                      <a:pt x="101409" y="19081"/>
                    </a:cubicBezTo>
                    <a:cubicBezTo>
                      <a:pt x="102987" y="25394"/>
                      <a:pt x="102987" y="33285"/>
                      <a:pt x="98252" y="38020"/>
                    </a:cubicBezTo>
                    <a:cubicBezTo>
                      <a:pt x="90361" y="49067"/>
                      <a:pt x="80892" y="58537"/>
                      <a:pt x="71423" y="68006"/>
                    </a:cubicBezTo>
                    <a:cubicBezTo>
                      <a:pt x="85627" y="72741"/>
                      <a:pt x="101409" y="77476"/>
                      <a:pt x="115613" y="82210"/>
                    </a:cubicBezTo>
                    <a:cubicBezTo>
                      <a:pt x="128238" y="85367"/>
                      <a:pt x="136130" y="101149"/>
                      <a:pt x="131395" y="113775"/>
                    </a:cubicBezTo>
                    <a:cubicBezTo>
                      <a:pt x="126661" y="126401"/>
                      <a:pt x="114034" y="134292"/>
                      <a:pt x="99831" y="129557"/>
                    </a:cubicBezTo>
                    <a:cubicBezTo>
                      <a:pt x="73000" y="121666"/>
                      <a:pt x="44592" y="113775"/>
                      <a:pt x="17762" y="104305"/>
                    </a:cubicBezTo>
                    <a:cubicBezTo>
                      <a:pt x="9871" y="101149"/>
                      <a:pt x="3558" y="94836"/>
                      <a:pt x="402" y="86945"/>
                    </a:cubicBezTo>
                    <a:cubicBezTo>
                      <a:pt x="-1176" y="77476"/>
                      <a:pt x="1980" y="69584"/>
                      <a:pt x="8293" y="63271"/>
                    </a:cubicBezTo>
                    <a:cubicBezTo>
                      <a:pt x="16185" y="53802"/>
                      <a:pt x="25654" y="45911"/>
                      <a:pt x="33545" y="36442"/>
                    </a:cubicBezTo>
                    <a:cubicBezTo>
                      <a:pt x="36701" y="31707"/>
                      <a:pt x="41436" y="26972"/>
                      <a:pt x="44592" y="23816"/>
                    </a:cubicBezTo>
                    <a:cubicBezTo>
                      <a:pt x="46171" y="20659"/>
                      <a:pt x="49327" y="19081"/>
                      <a:pt x="50905" y="15925"/>
                    </a:cubicBezTo>
                    <a:cubicBezTo>
                      <a:pt x="52484" y="14346"/>
                      <a:pt x="52484" y="12768"/>
                      <a:pt x="54062" y="12768"/>
                    </a:cubicBezTo>
                    <a:cubicBezTo>
                      <a:pt x="55640" y="11190"/>
                      <a:pt x="58796" y="8033"/>
                      <a:pt x="54062" y="12768"/>
                    </a:cubicBezTo>
                    <a:cubicBezTo>
                      <a:pt x="58796" y="8033"/>
                      <a:pt x="61953" y="3299"/>
                      <a:pt x="69844" y="1721"/>
                    </a:cubicBezTo>
                    <a:cubicBezTo>
                      <a:pt x="76157" y="-1436"/>
                      <a:pt x="84048" y="142"/>
                      <a:pt x="90361" y="3299"/>
                    </a:cubicBezTo>
                    <a:close/>
                  </a:path>
                </a:pathLst>
              </a:custGeom>
              <a:solidFill>
                <a:srgbClr val="534741"/>
              </a:solidFill>
              <a:ln w="15775" cap="flat">
                <a:noFill/>
                <a:prstDash val="solid"/>
                <a:miter/>
              </a:ln>
            </p:spPr>
            <p:txBody>
              <a:bodyPr rtlCol="0" anchor="ctr"/>
              <a:lstStyle/>
              <a:p>
                <a:endParaRPr lang="en-US"/>
              </a:p>
            </p:txBody>
          </p:sp>
          <p:sp>
            <p:nvSpPr>
              <p:cNvPr id="267" name="รูปแบบอิสระ: รูปร่าง 266">
                <a:extLst>
                  <a:ext uri="{FF2B5EF4-FFF2-40B4-BE49-F238E27FC236}">
                    <a16:creationId xmlns:a16="http://schemas.microsoft.com/office/drawing/2014/main" xmlns="" id="{B3454400-28DC-4E98-8334-8E822D607964}"/>
                  </a:ext>
                </a:extLst>
              </p:cNvPr>
              <p:cNvSpPr/>
              <p:nvPr/>
            </p:nvSpPr>
            <p:spPr>
              <a:xfrm>
                <a:off x="4265836" y="2681431"/>
                <a:ext cx="159077" cy="132421"/>
              </a:xfrm>
              <a:custGeom>
                <a:avLst/>
                <a:gdLst>
                  <a:gd name="connsiteX0" fmla="*/ 108947 w 159077"/>
                  <a:gd name="connsiteY0" fmla="*/ 14427 h 132421"/>
                  <a:gd name="connsiteX1" fmla="*/ 156294 w 159077"/>
                  <a:gd name="connsiteY1" fmla="*/ 96495 h 132421"/>
                  <a:gd name="connsiteX2" fmla="*/ 145246 w 159077"/>
                  <a:gd name="connsiteY2" fmla="*/ 129637 h 132421"/>
                  <a:gd name="connsiteX3" fmla="*/ 112104 w 159077"/>
                  <a:gd name="connsiteY3" fmla="*/ 118590 h 132421"/>
                  <a:gd name="connsiteX4" fmla="*/ 77382 w 159077"/>
                  <a:gd name="connsiteY4" fmla="*/ 58617 h 132421"/>
                  <a:gd name="connsiteX5" fmla="*/ 72648 w 159077"/>
                  <a:gd name="connsiteY5" fmla="*/ 61774 h 132421"/>
                  <a:gd name="connsiteX6" fmla="*/ 72648 w 159077"/>
                  <a:gd name="connsiteY6" fmla="*/ 61774 h 132421"/>
                  <a:gd name="connsiteX7" fmla="*/ 69491 w 159077"/>
                  <a:gd name="connsiteY7" fmla="*/ 64930 h 132421"/>
                  <a:gd name="connsiteX8" fmla="*/ 41083 w 159077"/>
                  <a:gd name="connsiteY8" fmla="*/ 90182 h 132421"/>
                  <a:gd name="connsiteX9" fmla="*/ 6362 w 159077"/>
                  <a:gd name="connsiteY9" fmla="*/ 88604 h 132421"/>
                  <a:gd name="connsiteX10" fmla="*/ 7940 w 159077"/>
                  <a:gd name="connsiteY10" fmla="*/ 53882 h 132421"/>
                  <a:gd name="connsiteX11" fmla="*/ 77382 w 159077"/>
                  <a:gd name="connsiteY11" fmla="*/ 1801 h 132421"/>
                  <a:gd name="connsiteX12" fmla="*/ 108947 w 159077"/>
                  <a:gd name="connsiteY12" fmla="*/ 14427 h 13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077" h="132421">
                    <a:moveTo>
                      <a:pt x="108947" y="14427"/>
                    </a:moveTo>
                    <a:cubicBezTo>
                      <a:pt x="124729" y="41257"/>
                      <a:pt x="140511" y="69665"/>
                      <a:pt x="156294" y="96495"/>
                    </a:cubicBezTo>
                    <a:cubicBezTo>
                      <a:pt x="162607" y="107542"/>
                      <a:pt x="157872" y="124903"/>
                      <a:pt x="145246" y="129637"/>
                    </a:cubicBezTo>
                    <a:cubicBezTo>
                      <a:pt x="132620" y="135950"/>
                      <a:pt x="118416" y="131216"/>
                      <a:pt x="112104" y="118590"/>
                    </a:cubicBezTo>
                    <a:cubicBezTo>
                      <a:pt x="101056" y="98073"/>
                      <a:pt x="88430" y="79134"/>
                      <a:pt x="77382" y="58617"/>
                    </a:cubicBezTo>
                    <a:cubicBezTo>
                      <a:pt x="75804" y="60195"/>
                      <a:pt x="74226" y="60195"/>
                      <a:pt x="72648" y="61774"/>
                    </a:cubicBezTo>
                    <a:cubicBezTo>
                      <a:pt x="72648" y="61774"/>
                      <a:pt x="72648" y="61774"/>
                      <a:pt x="72648" y="61774"/>
                    </a:cubicBezTo>
                    <a:cubicBezTo>
                      <a:pt x="71069" y="63352"/>
                      <a:pt x="69491" y="63352"/>
                      <a:pt x="69491" y="64930"/>
                    </a:cubicBezTo>
                    <a:cubicBezTo>
                      <a:pt x="58444" y="72821"/>
                      <a:pt x="48974" y="80712"/>
                      <a:pt x="41083" y="90182"/>
                    </a:cubicBezTo>
                    <a:cubicBezTo>
                      <a:pt x="31614" y="99651"/>
                      <a:pt x="14253" y="98073"/>
                      <a:pt x="6362" y="88604"/>
                    </a:cubicBezTo>
                    <a:cubicBezTo>
                      <a:pt x="-3107" y="77556"/>
                      <a:pt x="-1529" y="63352"/>
                      <a:pt x="7940" y="53882"/>
                    </a:cubicBezTo>
                    <a:cubicBezTo>
                      <a:pt x="28457" y="33366"/>
                      <a:pt x="52131" y="16005"/>
                      <a:pt x="77382" y="1801"/>
                    </a:cubicBezTo>
                    <a:cubicBezTo>
                      <a:pt x="88430" y="-2934"/>
                      <a:pt x="102634" y="1801"/>
                      <a:pt x="108947" y="14427"/>
                    </a:cubicBezTo>
                    <a:close/>
                  </a:path>
                </a:pathLst>
              </a:custGeom>
              <a:solidFill>
                <a:srgbClr val="534741"/>
              </a:solidFill>
              <a:ln w="15775" cap="flat">
                <a:noFill/>
                <a:prstDash val="solid"/>
                <a:miter/>
              </a:ln>
            </p:spPr>
            <p:txBody>
              <a:bodyPr rtlCol="0" anchor="ctr"/>
              <a:lstStyle/>
              <a:p>
                <a:endParaRPr lang="en-US"/>
              </a:p>
            </p:txBody>
          </p:sp>
          <p:sp>
            <p:nvSpPr>
              <p:cNvPr id="268" name="รูปแบบอิสระ: รูปร่าง 267">
                <a:extLst>
                  <a:ext uri="{FF2B5EF4-FFF2-40B4-BE49-F238E27FC236}">
                    <a16:creationId xmlns:a16="http://schemas.microsoft.com/office/drawing/2014/main" xmlns="" id="{62966970-1743-445A-9A6E-B2D8DEE5D720}"/>
                  </a:ext>
                </a:extLst>
              </p:cNvPr>
              <p:cNvSpPr/>
              <p:nvPr/>
            </p:nvSpPr>
            <p:spPr>
              <a:xfrm>
                <a:off x="3875652" y="2412944"/>
                <a:ext cx="129825" cy="128057"/>
              </a:xfrm>
              <a:custGeom>
                <a:avLst/>
                <a:gdLst>
                  <a:gd name="connsiteX0" fmla="*/ 68275 w 129825"/>
                  <a:gd name="connsiteY0" fmla="*/ 6723 h 128057"/>
                  <a:gd name="connsiteX1" fmla="*/ 88791 w 129825"/>
                  <a:gd name="connsiteY1" fmla="*/ 9880 h 128057"/>
                  <a:gd name="connsiteX2" fmla="*/ 114043 w 129825"/>
                  <a:gd name="connsiteY2" fmla="*/ 17771 h 128057"/>
                  <a:gd name="connsiteX3" fmla="*/ 129825 w 129825"/>
                  <a:gd name="connsiteY3" fmla="*/ 47757 h 128057"/>
                  <a:gd name="connsiteX4" fmla="*/ 123513 w 129825"/>
                  <a:gd name="connsiteY4" fmla="*/ 71431 h 128057"/>
                  <a:gd name="connsiteX5" fmla="*/ 109308 w 129825"/>
                  <a:gd name="connsiteY5" fmla="*/ 110887 h 128057"/>
                  <a:gd name="connsiteX6" fmla="*/ 77744 w 129825"/>
                  <a:gd name="connsiteY6" fmla="*/ 126669 h 128057"/>
                  <a:gd name="connsiteX7" fmla="*/ 61961 w 129825"/>
                  <a:gd name="connsiteY7" fmla="*/ 95104 h 128057"/>
                  <a:gd name="connsiteX8" fmla="*/ 71431 w 129825"/>
                  <a:gd name="connsiteY8" fmla="*/ 66696 h 128057"/>
                  <a:gd name="connsiteX9" fmla="*/ 74587 w 129825"/>
                  <a:gd name="connsiteY9" fmla="*/ 57227 h 128057"/>
                  <a:gd name="connsiteX10" fmla="*/ 24084 w 129825"/>
                  <a:gd name="connsiteY10" fmla="*/ 49336 h 128057"/>
                  <a:gd name="connsiteX11" fmla="*/ 6723 w 129825"/>
                  <a:gd name="connsiteY11" fmla="*/ 41445 h 128057"/>
                  <a:gd name="connsiteX12" fmla="*/ 411 w 129825"/>
                  <a:gd name="connsiteY12" fmla="*/ 24084 h 128057"/>
                  <a:gd name="connsiteX13" fmla="*/ 8302 w 129825"/>
                  <a:gd name="connsiteY13" fmla="*/ 6723 h 128057"/>
                  <a:gd name="connsiteX14" fmla="*/ 25662 w 129825"/>
                  <a:gd name="connsiteY14" fmla="*/ 411 h 128057"/>
                  <a:gd name="connsiteX15" fmla="*/ 68275 w 129825"/>
                  <a:gd name="connsiteY15" fmla="*/ 6723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825" h="128057">
                    <a:moveTo>
                      <a:pt x="68275" y="6723"/>
                    </a:moveTo>
                    <a:cubicBezTo>
                      <a:pt x="74587" y="8302"/>
                      <a:pt x="82478" y="8302"/>
                      <a:pt x="88791" y="9880"/>
                    </a:cubicBezTo>
                    <a:cubicBezTo>
                      <a:pt x="98261" y="11458"/>
                      <a:pt x="106152" y="13036"/>
                      <a:pt x="114043" y="17771"/>
                    </a:cubicBezTo>
                    <a:cubicBezTo>
                      <a:pt x="125091" y="24084"/>
                      <a:pt x="129825" y="35132"/>
                      <a:pt x="129825" y="47757"/>
                    </a:cubicBezTo>
                    <a:cubicBezTo>
                      <a:pt x="129825" y="55649"/>
                      <a:pt x="126669" y="63540"/>
                      <a:pt x="123513" y="71431"/>
                    </a:cubicBezTo>
                    <a:cubicBezTo>
                      <a:pt x="118778" y="84057"/>
                      <a:pt x="114043" y="98261"/>
                      <a:pt x="109308" y="110887"/>
                    </a:cubicBezTo>
                    <a:cubicBezTo>
                      <a:pt x="104574" y="123513"/>
                      <a:pt x="90370" y="131404"/>
                      <a:pt x="77744" y="126669"/>
                    </a:cubicBezTo>
                    <a:cubicBezTo>
                      <a:pt x="65118" y="121934"/>
                      <a:pt x="57227" y="107730"/>
                      <a:pt x="61961" y="95104"/>
                    </a:cubicBezTo>
                    <a:cubicBezTo>
                      <a:pt x="65118" y="85635"/>
                      <a:pt x="68275" y="76166"/>
                      <a:pt x="71431" y="66696"/>
                    </a:cubicBezTo>
                    <a:cubicBezTo>
                      <a:pt x="73009" y="63540"/>
                      <a:pt x="74587" y="60383"/>
                      <a:pt x="74587" y="57227"/>
                    </a:cubicBezTo>
                    <a:cubicBezTo>
                      <a:pt x="57227" y="54070"/>
                      <a:pt x="41444" y="52492"/>
                      <a:pt x="24084" y="49336"/>
                    </a:cubicBezTo>
                    <a:cubicBezTo>
                      <a:pt x="17771" y="47757"/>
                      <a:pt x="11458" y="46179"/>
                      <a:pt x="6723" y="41445"/>
                    </a:cubicBezTo>
                    <a:cubicBezTo>
                      <a:pt x="1989" y="36710"/>
                      <a:pt x="-1168" y="30397"/>
                      <a:pt x="411" y="24084"/>
                    </a:cubicBezTo>
                    <a:cubicBezTo>
                      <a:pt x="411" y="17771"/>
                      <a:pt x="3567" y="11458"/>
                      <a:pt x="8302" y="6723"/>
                    </a:cubicBezTo>
                    <a:cubicBezTo>
                      <a:pt x="13036" y="1989"/>
                      <a:pt x="19349" y="-1168"/>
                      <a:pt x="25662" y="411"/>
                    </a:cubicBezTo>
                    <a:cubicBezTo>
                      <a:pt x="39866" y="1989"/>
                      <a:pt x="54070" y="3567"/>
                      <a:pt x="68275" y="6723"/>
                    </a:cubicBezTo>
                    <a:close/>
                  </a:path>
                </a:pathLst>
              </a:custGeom>
              <a:solidFill>
                <a:srgbClr val="534741"/>
              </a:solidFill>
              <a:ln w="15775" cap="flat">
                <a:noFill/>
                <a:prstDash val="solid"/>
                <a:miter/>
              </a:ln>
            </p:spPr>
            <p:txBody>
              <a:bodyPr rtlCol="0" anchor="ctr"/>
              <a:lstStyle/>
              <a:p>
                <a:endParaRPr lang="en-US"/>
              </a:p>
            </p:txBody>
          </p:sp>
        </p:grpSp>
        <p:grpSp>
          <p:nvGrpSpPr>
            <p:cNvPr id="269" name="กราฟิก 5">
              <a:extLst>
                <a:ext uri="{FF2B5EF4-FFF2-40B4-BE49-F238E27FC236}">
                  <a16:creationId xmlns:a16="http://schemas.microsoft.com/office/drawing/2014/main" xmlns="" id="{33380F55-4921-4026-B9D6-E4126AA08FCE}"/>
                </a:ext>
              </a:extLst>
            </p:cNvPr>
            <p:cNvGrpSpPr/>
            <p:nvPr/>
          </p:nvGrpSpPr>
          <p:grpSpPr>
            <a:xfrm>
              <a:off x="4486141" y="1838371"/>
              <a:ext cx="888498" cy="988479"/>
              <a:chOff x="4486141" y="1838371"/>
              <a:chExt cx="888498" cy="988479"/>
            </a:xfrm>
            <a:solidFill>
              <a:schemeClr val="accent1"/>
            </a:solidFill>
          </p:grpSpPr>
          <p:sp>
            <p:nvSpPr>
              <p:cNvPr id="270" name="รูปแบบอิสระ: รูปร่าง 269">
                <a:extLst>
                  <a:ext uri="{FF2B5EF4-FFF2-40B4-BE49-F238E27FC236}">
                    <a16:creationId xmlns:a16="http://schemas.microsoft.com/office/drawing/2014/main" xmlns="" id="{BDADF7F7-99D1-4A53-B6BB-AB259CB02B69}"/>
                  </a:ext>
                </a:extLst>
              </p:cNvPr>
              <p:cNvSpPr/>
              <p:nvPr/>
            </p:nvSpPr>
            <p:spPr>
              <a:xfrm>
                <a:off x="4592338" y="1838371"/>
                <a:ext cx="759954" cy="878891"/>
              </a:xfrm>
              <a:custGeom>
                <a:avLst/>
                <a:gdLst>
                  <a:gd name="connsiteX0" fmla="*/ 748322 w 759954"/>
                  <a:gd name="connsiteY0" fmla="*/ 54168 h 878891"/>
                  <a:gd name="connsiteX1" fmla="*/ 437410 w 759954"/>
                  <a:gd name="connsiteY1" fmla="*/ 770684 h 878891"/>
                  <a:gd name="connsiteX2" fmla="*/ 115452 w 759954"/>
                  <a:gd name="connsiteY2" fmla="*/ 494494 h 878891"/>
                  <a:gd name="connsiteX3" fmla="*/ 599968 w 759954"/>
                  <a:gd name="connsiteY3" fmla="*/ 87311 h 878891"/>
                  <a:gd name="connsiteX4" fmla="*/ 748322 w 759954"/>
                  <a:gd name="connsiteY4" fmla="*/ 54168 h 878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54" h="878891">
                    <a:moveTo>
                      <a:pt x="748322" y="54168"/>
                    </a:moveTo>
                    <a:cubicBezTo>
                      <a:pt x="748322" y="54168"/>
                      <a:pt x="852485" y="425052"/>
                      <a:pt x="437410" y="770684"/>
                    </a:cubicBezTo>
                    <a:cubicBezTo>
                      <a:pt x="66527" y="1081595"/>
                      <a:pt x="-144956" y="638113"/>
                      <a:pt x="115452" y="494494"/>
                    </a:cubicBezTo>
                    <a:cubicBezTo>
                      <a:pt x="312730" y="387174"/>
                      <a:pt x="521057" y="357188"/>
                      <a:pt x="599968" y="87311"/>
                    </a:cubicBezTo>
                    <a:cubicBezTo>
                      <a:pt x="601546" y="87311"/>
                      <a:pt x="685193" y="-84716"/>
                      <a:pt x="748322" y="54168"/>
                    </a:cubicBezTo>
                    <a:close/>
                  </a:path>
                </a:pathLst>
              </a:custGeom>
              <a:solidFill>
                <a:srgbClr val="BBCF30"/>
              </a:solidFill>
              <a:ln w="47324" cap="flat">
                <a:solidFill>
                  <a:srgbClr val="534741"/>
                </a:solidFill>
                <a:prstDash val="solid"/>
                <a:miter/>
              </a:ln>
            </p:spPr>
            <p:txBody>
              <a:bodyPr rtlCol="0" anchor="ctr"/>
              <a:lstStyle/>
              <a:p>
                <a:endParaRPr lang="en-US"/>
              </a:p>
            </p:txBody>
          </p:sp>
          <p:sp>
            <p:nvSpPr>
              <p:cNvPr id="271" name="รูปแบบอิสระ: รูปร่าง 270">
                <a:extLst>
                  <a:ext uri="{FF2B5EF4-FFF2-40B4-BE49-F238E27FC236}">
                    <a16:creationId xmlns:a16="http://schemas.microsoft.com/office/drawing/2014/main" xmlns="" id="{F74871DF-4F39-424D-8723-003C10518123}"/>
                  </a:ext>
                </a:extLst>
              </p:cNvPr>
              <p:cNvSpPr/>
              <p:nvPr/>
            </p:nvSpPr>
            <p:spPr>
              <a:xfrm>
                <a:off x="4599278" y="1935547"/>
                <a:ext cx="775362" cy="681905"/>
              </a:xfrm>
              <a:custGeom>
                <a:avLst/>
                <a:gdLst>
                  <a:gd name="connsiteX0" fmla="*/ 692457 w 775362"/>
                  <a:gd name="connsiteY0" fmla="*/ 21699 h 681905"/>
                  <a:gd name="connsiteX1" fmla="*/ 430470 w 775362"/>
                  <a:gd name="connsiteY1" fmla="*/ 383114 h 681905"/>
                  <a:gd name="connsiteX2" fmla="*/ 277382 w 775362"/>
                  <a:gd name="connsiteY2" fmla="*/ 518842 h 681905"/>
                  <a:gd name="connsiteX3" fmla="*/ 40648 w 775362"/>
                  <a:gd name="connsiteY3" fmla="*/ 594596 h 681905"/>
                  <a:gd name="connsiteX4" fmla="*/ 42226 w 775362"/>
                  <a:gd name="connsiteY4" fmla="*/ 681399 h 681905"/>
                  <a:gd name="connsiteX5" fmla="*/ 278960 w 775362"/>
                  <a:gd name="connsiteY5" fmla="*/ 618270 h 681905"/>
                  <a:gd name="connsiteX6" fmla="*/ 463613 w 775362"/>
                  <a:gd name="connsiteY6" fmla="*/ 473073 h 681905"/>
                  <a:gd name="connsiteX7" fmla="*/ 769790 w 775362"/>
                  <a:gd name="connsiteY7" fmla="*/ 62733 h 681905"/>
                  <a:gd name="connsiteX8" fmla="*/ 692457 w 775362"/>
                  <a:gd name="connsiteY8" fmla="*/ 21699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362" h="681905">
                    <a:moveTo>
                      <a:pt x="692457" y="21699"/>
                    </a:moveTo>
                    <a:cubicBezTo>
                      <a:pt x="619858" y="152692"/>
                      <a:pt x="533055" y="274216"/>
                      <a:pt x="430470" y="383114"/>
                    </a:cubicBezTo>
                    <a:cubicBezTo>
                      <a:pt x="383124" y="432039"/>
                      <a:pt x="334198" y="482542"/>
                      <a:pt x="277382" y="518842"/>
                    </a:cubicBezTo>
                    <a:cubicBezTo>
                      <a:pt x="204784" y="566188"/>
                      <a:pt x="125872" y="583549"/>
                      <a:pt x="40648" y="594596"/>
                    </a:cubicBezTo>
                    <a:cubicBezTo>
                      <a:pt x="-14590" y="602487"/>
                      <a:pt x="-13012" y="689290"/>
                      <a:pt x="42226" y="681399"/>
                    </a:cubicBezTo>
                    <a:cubicBezTo>
                      <a:pt x="124294" y="670351"/>
                      <a:pt x="204784" y="656147"/>
                      <a:pt x="278960" y="618270"/>
                    </a:cubicBezTo>
                    <a:cubicBezTo>
                      <a:pt x="348403" y="581971"/>
                      <a:pt x="408375" y="528311"/>
                      <a:pt x="463613" y="473073"/>
                    </a:cubicBezTo>
                    <a:cubicBezTo>
                      <a:pt x="583559" y="351549"/>
                      <a:pt x="686144" y="212665"/>
                      <a:pt x="769790" y="62733"/>
                    </a:cubicBezTo>
                    <a:cubicBezTo>
                      <a:pt x="796620" y="15386"/>
                      <a:pt x="719287" y="-27226"/>
                      <a:pt x="692457" y="21699"/>
                    </a:cubicBezTo>
                    <a:close/>
                  </a:path>
                </a:pathLst>
              </a:custGeom>
              <a:solidFill>
                <a:srgbClr val="A4B92E"/>
              </a:solidFill>
              <a:ln w="15775" cap="flat">
                <a:noFill/>
                <a:prstDash val="solid"/>
                <a:miter/>
              </a:ln>
            </p:spPr>
            <p:txBody>
              <a:bodyPr rtlCol="0" anchor="ctr"/>
              <a:lstStyle/>
              <a:p>
                <a:endParaRPr lang="en-US"/>
              </a:p>
            </p:txBody>
          </p:sp>
          <p:sp>
            <p:nvSpPr>
              <p:cNvPr id="272" name="รูปแบบอิสระ: รูปร่าง 271">
                <a:extLst>
                  <a:ext uri="{FF2B5EF4-FFF2-40B4-BE49-F238E27FC236}">
                    <a16:creationId xmlns:a16="http://schemas.microsoft.com/office/drawing/2014/main" xmlns="" id="{0AFA37C6-5B11-45AE-8164-2AFB8AE7F232}"/>
                  </a:ext>
                </a:extLst>
              </p:cNvPr>
              <p:cNvSpPr/>
              <p:nvPr/>
            </p:nvSpPr>
            <p:spPr>
              <a:xfrm>
                <a:off x="4592338" y="1838371"/>
                <a:ext cx="759954" cy="878891"/>
              </a:xfrm>
              <a:custGeom>
                <a:avLst/>
                <a:gdLst>
                  <a:gd name="connsiteX0" fmla="*/ 748322 w 759954"/>
                  <a:gd name="connsiteY0" fmla="*/ 54168 h 878891"/>
                  <a:gd name="connsiteX1" fmla="*/ 437410 w 759954"/>
                  <a:gd name="connsiteY1" fmla="*/ 770684 h 878891"/>
                  <a:gd name="connsiteX2" fmla="*/ 115452 w 759954"/>
                  <a:gd name="connsiteY2" fmla="*/ 494494 h 878891"/>
                  <a:gd name="connsiteX3" fmla="*/ 599968 w 759954"/>
                  <a:gd name="connsiteY3" fmla="*/ 87311 h 878891"/>
                  <a:gd name="connsiteX4" fmla="*/ 748322 w 759954"/>
                  <a:gd name="connsiteY4" fmla="*/ 54168 h 878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54" h="878891">
                    <a:moveTo>
                      <a:pt x="748322" y="54168"/>
                    </a:moveTo>
                    <a:cubicBezTo>
                      <a:pt x="748322" y="54168"/>
                      <a:pt x="852485" y="425052"/>
                      <a:pt x="437410" y="770684"/>
                    </a:cubicBezTo>
                    <a:cubicBezTo>
                      <a:pt x="66527" y="1081595"/>
                      <a:pt x="-144956" y="638113"/>
                      <a:pt x="115452" y="494494"/>
                    </a:cubicBezTo>
                    <a:cubicBezTo>
                      <a:pt x="312730" y="387174"/>
                      <a:pt x="521057" y="357188"/>
                      <a:pt x="599968" y="87311"/>
                    </a:cubicBezTo>
                    <a:cubicBezTo>
                      <a:pt x="601546" y="87311"/>
                      <a:pt x="685193" y="-84716"/>
                      <a:pt x="748322" y="54168"/>
                    </a:cubicBezTo>
                    <a:close/>
                  </a:path>
                </a:pathLst>
              </a:custGeom>
              <a:noFill/>
              <a:ln w="47324" cap="flat">
                <a:solidFill>
                  <a:srgbClr val="534741"/>
                </a:solidFill>
                <a:prstDash val="solid"/>
                <a:miter/>
              </a:ln>
            </p:spPr>
            <p:txBody>
              <a:bodyPr rtlCol="0" anchor="ctr"/>
              <a:lstStyle/>
              <a:p>
                <a:endParaRPr lang="en-US"/>
              </a:p>
            </p:txBody>
          </p:sp>
          <p:sp>
            <p:nvSpPr>
              <p:cNvPr id="273" name="รูปแบบอิสระ: รูปร่าง 272">
                <a:extLst>
                  <a:ext uri="{FF2B5EF4-FFF2-40B4-BE49-F238E27FC236}">
                    <a16:creationId xmlns:a16="http://schemas.microsoft.com/office/drawing/2014/main" xmlns="" id="{927444DD-7281-4D36-8332-F923C2842F6F}"/>
                  </a:ext>
                </a:extLst>
              </p:cNvPr>
              <p:cNvSpPr/>
              <p:nvPr/>
            </p:nvSpPr>
            <p:spPr>
              <a:xfrm>
                <a:off x="4667638" y="2391449"/>
                <a:ext cx="131351" cy="136234"/>
              </a:xfrm>
              <a:custGeom>
                <a:avLst/>
                <a:gdLst>
                  <a:gd name="connsiteX0" fmla="*/ 100124 w 131351"/>
                  <a:gd name="connsiteY0" fmla="*/ 1389 h 136234"/>
                  <a:gd name="connsiteX1" fmla="*/ 696 w 131351"/>
                  <a:gd name="connsiteY1" fmla="*/ 105552 h 136234"/>
                  <a:gd name="connsiteX2" fmla="*/ 18057 w 131351"/>
                  <a:gd name="connsiteY2" fmla="*/ 135538 h 136234"/>
                  <a:gd name="connsiteX3" fmla="*/ 48043 w 131351"/>
                  <a:gd name="connsiteY3" fmla="*/ 118178 h 136234"/>
                  <a:gd name="connsiteX4" fmla="*/ 49621 w 131351"/>
                  <a:gd name="connsiteY4" fmla="*/ 110287 h 136234"/>
                  <a:gd name="connsiteX5" fmla="*/ 51200 w 131351"/>
                  <a:gd name="connsiteY5" fmla="*/ 107130 h 136234"/>
                  <a:gd name="connsiteX6" fmla="*/ 52777 w 131351"/>
                  <a:gd name="connsiteY6" fmla="*/ 105552 h 136234"/>
                  <a:gd name="connsiteX7" fmla="*/ 51200 w 131351"/>
                  <a:gd name="connsiteY7" fmla="*/ 108709 h 136234"/>
                  <a:gd name="connsiteX8" fmla="*/ 57512 w 131351"/>
                  <a:gd name="connsiteY8" fmla="*/ 96083 h 136234"/>
                  <a:gd name="connsiteX9" fmla="*/ 63825 w 131351"/>
                  <a:gd name="connsiteY9" fmla="*/ 85035 h 136234"/>
                  <a:gd name="connsiteX10" fmla="*/ 66982 w 131351"/>
                  <a:gd name="connsiteY10" fmla="*/ 81879 h 136234"/>
                  <a:gd name="connsiteX11" fmla="*/ 71716 w 131351"/>
                  <a:gd name="connsiteY11" fmla="*/ 75566 h 136234"/>
                  <a:gd name="connsiteX12" fmla="*/ 82764 w 131351"/>
                  <a:gd name="connsiteY12" fmla="*/ 66096 h 136234"/>
                  <a:gd name="connsiteX13" fmla="*/ 84342 w 131351"/>
                  <a:gd name="connsiteY13" fmla="*/ 64518 h 136234"/>
                  <a:gd name="connsiteX14" fmla="*/ 90655 w 131351"/>
                  <a:gd name="connsiteY14" fmla="*/ 59783 h 136234"/>
                  <a:gd name="connsiteX15" fmla="*/ 103281 w 131351"/>
                  <a:gd name="connsiteY15" fmla="*/ 53470 h 136234"/>
                  <a:gd name="connsiteX16" fmla="*/ 103281 w 131351"/>
                  <a:gd name="connsiteY16" fmla="*/ 53470 h 136234"/>
                  <a:gd name="connsiteX17" fmla="*/ 104859 w 131351"/>
                  <a:gd name="connsiteY17" fmla="*/ 51892 h 136234"/>
                  <a:gd name="connsiteX18" fmla="*/ 112750 w 131351"/>
                  <a:gd name="connsiteY18" fmla="*/ 48736 h 136234"/>
                  <a:gd name="connsiteX19" fmla="*/ 130111 w 131351"/>
                  <a:gd name="connsiteY19" fmla="*/ 17171 h 136234"/>
                  <a:gd name="connsiteX20" fmla="*/ 100124 w 131351"/>
                  <a:gd name="connsiteY20" fmla="*/ 1389 h 1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1351" h="136234">
                    <a:moveTo>
                      <a:pt x="100124" y="1389"/>
                    </a:moveTo>
                    <a:cubicBezTo>
                      <a:pt x="51200" y="17171"/>
                      <a:pt x="13322" y="56627"/>
                      <a:pt x="696" y="105552"/>
                    </a:cubicBezTo>
                    <a:cubicBezTo>
                      <a:pt x="-2461" y="118178"/>
                      <a:pt x="5431" y="133960"/>
                      <a:pt x="18057" y="135538"/>
                    </a:cubicBezTo>
                    <a:cubicBezTo>
                      <a:pt x="30682" y="138695"/>
                      <a:pt x="44886" y="130804"/>
                      <a:pt x="48043" y="118178"/>
                    </a:cubicBezTo>
                    <a:cubicBezTo>
                      <a:pt x="48043" y="115021"/>
                      <a:pt x="49621" y="113443"/>
                      <a:pt x="49621" y="110287"/>
                    </a:cubicBezTo>
                    <a:cubicBezTo>
                      <a:pt x="49621" y="108709"/>
                      <a:pt x="51200" y="108709"/>
                      <a:pt x="51200" y="107130"/>
                    </a:cubicBezTo>
                    <a:cubicBezTo>
                      <a:pt x="51200" y="107130"/>
                      <a:pt x="51200" y="105552"/>
                      <a:pt x="52777" y="105552"/>
                    </a:cubicBezTo>
                    <a:lnTo>
                      <a:pt x="51200" y="108709"/>
                    </a:lnTo>
                    <a:cubicBezTo>
                      <a:pt x="52777" y="103974"/>
                      <a:pt x="55934" y="99239"/>
                      <a:pt x="57512" y="96083"/>
                    </a:cubicBezTo>
                    <a:cubicBezTo>
                      <a:pt x="59091" y="92926"/>
                      <a:pt x="62247" y="89770"/>
                      <a:pt x="63825" y="85035"/>
                    </a:cubicBezTo>
                    <a:cubicBezTo>
                      <a:pt x="65404" y="83457"/>
                      <a:pt x="65404" y="81879"/>
                      <a:pt x="66982" y="81879"/>
                    </a:cubicBezTo>
                    <a:cubicBezTo>
                      <a:pt x="68560" y="80300"/>
                      <a:pt x="70138" y="78722"/>
                      <a:pt x="71716" y="75566"/>
                    </a:cubicBezTo>
                    <a:cubicBezTo>
                      <a:pt x="74873" y="72409"/>
                      <a:pt x="78029" y="69253"/>
                      <a:pt x="82764" y="66096"/>
                    </a:cubicBezTo>
                    <a:cubicBezTo>
                      <a:pt x="82764" y="66096"/>
                      <a:pt x="84342" y="64518"/>
                      <a:pt x="84342" y="64518"/>
                    </a:cubicBezTo>
                    <a:cubicBezTo>
                      <a:pt x="85920" y="62940"/>
                      <a:pt x="89077" y="61362"/>
                      <a:pt x="90655" y="59783"/>
                    </a:cubicBezTo>
                    <a:cubicBezTo>
                      <a:pt x="95390" y="56627"/>
                      <a:pt x="98547" y="55049"/>
                      <a:pt x="103281" y="53470"/>
                    </a:cubicBezTo>
                    <a:cubicBezTo>
                      <a:pt x="103281" y="53470"/>
                      <a:pt x="103281" y="53470"/>
                      <a:pt x="103281" y="53470"/>
                    </a:cubicBezTo>
                    <a:cubicBezTo>
                      <a:pt x="103281" y="53470"/>
                      <a:pt x="104859" y="53470"/>
                      <a:pt x="104859" y="51892"/>
                    </a:cubicBezTo>
                    <a:cubicBezTo>
                      <a:pt x="108015" y="50314"/>
                      <a:pt x="109594" y="50314"/>
                      <a:pt x="112750" y="48736"/>
                    </a:cubicBezTo>
                    <a:cubicBezTo>
                      <a:pt x="125376" y="44001"/>
                      <a:pt x="134846" y="31375"/>
                      <a:pt x="130111" y="17171"/>
                    </a:cubicBezTo>
                    <a:cubicBezTo>
                      <a:pt x="126954" y="4545"/>
                      <a:pt x="114329" y="-3346"/>
                      <a:pt x="100124" y="1389"/>
                    </a:cubicBezTo>
                    <a:close/>
                  </a:path>
                </a:pathLst>
              </a:custGeom>
              <a:solidFill>
                <a:srgbClr val="FFFFFF"/>
              </a:solidFill>
              <a:ln w="15775" cap="flat">
                <a:noFill/>
                <a:prstDash val="solid"/>
                <a:miter/>
              </a:ln>
            </p:spPr>
            <p:txBody>
              <a:bodyPr rtlCol="0" anchor="ctr"/>
              <a:lstStyle/>
              <a:p>
                <a:endParaRPr lang="en-US"/>
              </a:p>
            </p:txBody>
          </p:sp>
          <p:sp>
            <p:nvSpPr>
              <p:cNvPr id="274" name="รูปแบบอิสระ: รูปร่าง 273">
                <a:extLst>
                  <a:ext uri="{FF2B5EF4-FFF2-40B4-BE49-F238E27FC236}">
                    <a16:creationId xmlns:a16="http://schemas.microsoft.com/office/drawing/2014/main" xmlns="" id="{A01A6ED1-9E4E-47F9-9222-B3DDDA136314}"/>
                  </a:ext>
                </a:extLst>
              </p:cNvPr>
              <p:cNvSpPr/>
              <p:nvPr/>
            </p:nvSpPr>
            <p:spPr>
              <a:xfrm>
                <a:off x="4486141" y="2351972"/>
                <a:ext cx="133836" cy="131520"/>
              </a:xfrm>
              <a:custGeom>
                <a:avLst/>
                <a:gdLst>
                  <a:gd name="connsiteX0" fmla="*/ 46465 w 133836"/>
                  <a:gd name="connsiteY0" fmla="*/ 2988 h 131520"/>
                  <a:gd name="connsiteX1" fmla="*/ 35417 w 133836"/>
                  <a:gd name="connsiteY1" fmla="*/ 18771 h 131520"/>
                  <a:gd name="connsiteX2" fmla="*/ 38573 w 133836"/>
                  <a:gd name="connsiteY2" fmla="*/ 37709 h 131520"/>
                  <a:gd name="connsiteX3" fmla="*/ 63825 w 133836"/>
                  <a:gd name="connsiteY3" fmla="*/ 69274 h 131520"/>
                  <a:gd name="connsiteX4" fmla="*/ 18057 w 133836"/>
                  <a:gd name="connsiteY4" fmla="*/ 81900 h 131520"/>
                  <a:gd name="connsiteX5" fmla="*/ 696 w 133836"/>
                  <a:gd name="connsiteY5" fmla="*/ 113464 h 131520"/>
                  <a:gd name="connsiteX6" fmla="*/ 32261 w 133836"/>
                  <a:gd name="connsiteY6" fmla="*/ 130825 h 131520"/>
                  <a:gd name="connsiteX7" fmla="*/ 115907 w 133836"/>
                  <a:gd name="connsiteY7" fmla="*/ 108730 h 131520"/>
                  <a:gd name="connsiteX8" fmla="*/ 133267 w 133836"/>
                  <a:gd name="connsiteY8" fmla="*/ 91369 h 131520"/>
                  <a:gd name="connsiteX9" fmla="*/ 126954 w 133836"/>
                  <a:gd name="connsiteY9" fmla="*/ 67695 h 131520"/>
                  <a:gd name="connsiteX10" fmla="*/ 103281 w 133836"/>
                  <a:gd name="connsiteY10" fmla="*/ 39288 h 131520"/>
                  <a:gd name="connsiteX11" fmla="*/ 92233 w 133836"/>
                  <a:gd name="connsiteY11" fmla="*/ 25083 h 131520"/>
                  <a:gd name="connsiteX12" fmla="*/ 85920 w 133836"/>
                  <a:gd name="connsiteY12" fmla="*/ 17192 h 131520"/>
                  <a:gd name="connsiteX13" fmla="*/ 82764 w 133836"/>
                  <a:gd name="connsiteY13" fmla="*/ 14036 h 131520"/>
                  <a:gd name="connsiteX14" fmla="*/ 82764 w 133836"/>
                  <a:gd name="connsiteY14" fmla="*/ 14036 h 131520"/>
                  <a:gd name="connsiteX15" fmla="*/ 66982 w 133836"/>
                  <a:gd name="connsiteY15" fmla="*/ 2988 h 131520"/>
                  <a:gd name="connsiteX16" fmla="*/ 46465 w 133836"/>
                  <a:gd name="connsiteY16" fmla="*/ 2988 h 1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836" h="131520">
                    <a:moveTo>
                      <a:pt x="46465" y="2988"/>
                    </a:moveTo>
                    <a:cubicBezTo>
                      <a:pt x="41730" y="6145"/>
                      <a:pt x="36995" y="12457"/>
                      <a:pt x="35417" y="18771"/>
                    </a:cubicBezTo>
                    <a:cubicBezTo>
                      <a:pt x="33839" y="25083"/>
                      <a:pt x="33839" y="32974"/>
                      <a:pt x="38573" y="37709"/>
                    </a:cubicBezTo>
                    <a:cubicBezTo>
                      <a:pt x="46465" y="48757"/>
                      <a:pt x="55934" y="58226"/>
                      <a:pt x="63825" y="69274"/>
                    </a:cubicBezTo>
                    <a:cubicBezTo>
                      <a:pt x="48043" y="74009"/>
                      <a:pt x="33839" y="77165"/>
                      <a:pt x="18057" y="81900"/>
                    </a:cubicBezTo>
                    <a:cubicBezTo>
                      <a:pt x="5431" y="85056"/>
                      <a:pt x="-2460" y="100838"/>
                      <a:pt x="696" y="113464"/>
                    </a:cubicBezTo>
                    <a:cubicBezTo>
                      <a:pt x="5431" y="126090"/>
                      <a:pt x="18057" y="133981"/>
                      <a:pt x="32261" y="130825"/>
                    </a:cubicBezTo>
                    <a:cubicBezTo>
                      <a:pt x="60669" y="122933"/>
                      <a:pt x="87499" y="115042"/>
                      <a:pt x="115907" y="108730"/>
                    </a:cubicBezTo>
                    <a:cubicBezTo>
                      <a:pt x="123798" y="107151"/>
                      <a:pt x="131689" y="99260"/>
                      <a:pt x="133267" y="91369"/>
                    </a:cubicBezTo>
                    <a:cubicBezTo>
                      <a:pt x="134846" y="81900"/>
                      <a:pt x="133267" y="74009"/>
                      <a:pt x="126954" y="67695"/>
                    </a:cubicBezTo>
                    <a:cubicBezTo>
                      <a:pt x="119063" y="58226"/>
                      <a:pt x="111172" y="48757"/>
                      <a:pt x="103281" y="39288"/>
                    </a:cubicBezTo>
                    <a:cubicBezTo>
                      <a:pt x="100124" y="34553"/>
                      <a:pt x="95390" y="29818"/>
                      <a:pt x="92233" y="25083"/>
                    </a:cubicBezTo>
                    <a:cubicBezTo>
                      <a:pt x="90655" y="21927"/>
                      <a:pt x="87499" y="20349"/>
                      <a:pt x="85920" y="17192"/>
                    </a:cubicBezTo>
                    <a:cubicBezTo>
                      <a:pt x="84342" y="15614"/>
                      <a:pt x="84342" y="14036"/>
                      <a:pt x="82764" y="14036"/>
                    </a:cubicBezTo>
                    <a:cubicBezTo>
                      <a:pt x="81186" y="12457"/>
                      <a:pt x="78029" y="9301"/>
                      <a:pt x="82764" y="14036"/>
                    </a:cubicBezTo>
                    <a:cubicBezTo>
                      <a:pt x="78029" y="9301"/>
                      <a:pt x="74873" y="4566"/>
                      <a:pt x="66982" y="2988"/>
                    </a:cubicBezTo>
                    <a:cubicBezTo>
                      <a:pt x="60669" y="-1747"/>
                      <a:pt x="52777" y="-168"/>
                      <a:pt x="46465" y="2988"/>
                    </a:cubicBezTo>
                    <a:close/>
                  </a:path>
                </a:pathLst>
              </a:custGeom>
              <a:solidFill>
                <a:srgbClr val="534741"/>
              </a:solidFill>
              <a:ln w="15775" cap="flat">
                <a:noFill/>
                <a:prstDash val="solid"/>
                <a:miter/>
              </a:ln>
            </p:spPr>
            <p:txBody>
              <a:bodyPr rtlCol="0" anchor="ctr"/>
              <a:lstStyle/>
              <a:p>
                <a:endParaRPr lang="en-US"/>
              </a:p>
            </p:txBody>
          </p:sp>
          <p:sp>
            <p:nvSpPr>
              <p:cNvPr id="275" name="รูปแบบอิสระ: รูปร่าง 274">
                <a:extLst>
                  <a:ext uri="{FF2B5EF4-FFF2-40B4-BE49-F238E27FC236}">
                    <a16:creationId xmlns:a16="http://schemas.microsoft.com/office/drawing/2014/main" xmlns="" id="{958AAF38-3457-420F-ACAD-8AB6C2459E0E}"/>
                  </a:ext>
                </a:extLst>
              </p:cNvPr>
              <p:cNvSpPr/>
              <p:nvPr/>
            </p:nvSpPr>
            <p:spPr>
              <a:xfrm>
                <a:off x="4755465" y="2696674"/>
                <a:ext cx="161439" cy="130176"/>
              </a:xfrm>
              <a:custGeom>
                <a:avLst/>
                <a:gdLst>
                  <a:gd name="connsiteX0" fmla="*/ 51752 w 161439"/>
                  <a:gd name="connsiteY0" fmla="*/ 11810 h 130176"/>
                  <a:gd name="connsiteX1" fmla="*/ 2828 w 161439"/>
                  <a:gd name="connsiteY1" fmla="*/ 92299 h 130176"/>
                  <a:gd name="connsiteX2" fmla="*/ 12297 w 161439"/>
                  <a:gd name="connsiteY2" fmla="*/ 127020 h 130176"/>
                  <a:gd name="connsiteX3" fmla="*/ 47018 w 161439"/>
                  <a:gd name="connsiteY3" fmla="*/ 117551 h 130176"/>
                  <a:gd name="connsiteX4" fmla="*/ 83317 w 161439"/>
                  <a:gd name="connsiteY4" fmla="*/ 59157 h 130176"/>
                  <a:gd name="connsiteX5" fmla="*/ 88052 w 161439"/>
                  <a:gd name="connsiteY5" fmla="*/ 62313 h 130176"/>
                  <a:gd name="connsiteX6" fmla="*/ 88052 w 161439"/>
                  <a:gd name="connsiteY6" fmla="*/ 62313 h 130176"/>
                  <a:gd name="connsiteX7" fmla="*/ 91208 w 161439"/>
                  <a:gd name="connsiteY7" fmla="*/ 65470 h 130176"/>
                  <a:gd name="connsiteX8" fmla="*/ 119617 w 161439"/>
                  <a:gd name="connsiteY8" fmla="*/ 92299 h 130176"/>
                  <a:gd name="connsiteX9" fmla="*/ 154337 w 161439"/>
                  <a:gd name="connsiteY9" fmla="*/ 92299 h 130176"/>
                  <a:gd name="connsiteX10" fmla="*/ 154337 w 161439"/>
                  <a:gd name="connsiteY10" fmla="*/ 57578 h 130176"/>
                  <a:gd name="connsiteX11" fmla="*/ 86474 w 161439"/>
                  <a:gd name="connsiteY11" fmla="*/ 3919 h 130176"/>
                  <a:gd name="connsiteX12" fmla="*/ 51752 w 161439"/>
                  <a:gd name="connsiteY12" fmla="*/ 11810 h 1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439" h="130176">
                    <a:moveTo>
                      <a:pt x="51752" y="11810"/>
                    </a:moveTo>
                    <a:cubicBezTo>
                      <a:pt x="35970" y="38640"/>
                      <a:pt x="18610" y="65470"/>
                      <a:pt x="2828" y="92299"/>
                    </a:cubicBezTo>
                    <a:cubicBezTo>
                      <a:pt x="-3486" y="103347"/>
                      <a:pt x="1249" y="120708"/>
                      <a:pt x="12297" y="127020"/>
                    </a:cubicBezTo>
                    <a:cubicBezTo>
                      <a:pt x="24923" y="133333"/>
                      <a:pt x="39127" y="130177"/>
                      <a:pt x="47018" y="117551"/>
                    </a:cubicBezTo>
                    <a:cubicBezTo>
                      <a:pt x="59644" y="98612"/>
                      <a:pt x="70691" y="78095"/>
                      <a:pt x="83317" y="59157"/>
                    </a:cubicBezTo>
                    <a:cubicBezTo>
                      <a:pt x="84895" y="60735"/>
                      <a:pt x="86474" y="60735"/>
                      <a:pt x="88052" y="62313"/>
                    </a:cubicBezTo>
                    <a:cubicBezTo>
                      <a:pt x="88052" y="62313"/>
                      <a:pt x="88052" y="62313"/>
                      <a:pt x="88052" y="62313"/>
                    </a:cubicBezTo>
                    <a:cubicBezTo>
                      <a:pt x="89630" y="63891"/>
                      <a:pt x="91208" y="63891"/>
                      <a:pt x="91208" y="65470"/>
                    </a:cubicBezTo>
                    <a:cubicBezTo>
                      <a:pt x="100678" y="73361"/>
                      <a:pt x="110147" y="82830"/>
                      <a:pt x="119617" y="92299"/>
                    </a:cubicBezTo>
                    <a:cubicBezTo>
                      <a:pt x="129086" y="101769"/>
                      <a:pt x="146446" y="101769"/>
                      <a:pt x="154337" y="92299"/>
                    </a:cubicBezTo>
                    <a:cubicBezTo>
                      <a:pt x="163807" y="81252"/>
                      <a:pt x="163807" y="67048"/>
                      <a:pt x="154337" y="57578"/>
                    </a:cubicBezTo>
                    <a:cubicBezTo>
                      <a:pt x="135399" y="37061"/>
                      <a:pt x="111725" y="18123"/>
                      <a:pt x="86474" y="3919"/>
                    </a:cubicBezTo>
                    <a:cubicBezTo>
                      <a:pt x="73848" y="-3973"/>
                      <a:pt x="59644" y="762"/>
                      <a:pt x="51752" y="11810"/>
                    </a:cubicBezTo>
                    <a:close/>
                  </a:path>
                </a:pathLst>
              </a:custGeom>
              <a:solidFill>
                <a:srgbClr val="534741"/>
              </a:solidFill>
              <a:ln w="15775" cap="flat">
                <a:noFill/>
                <a:prstDash val="solid"/>
                <a:miter/>
              </a:ln>
            </p:spPr>
            <p:txBody>
              <a:bodyPr rtlCol="0" anchor="ctr"/>
              <a:lstStyle/>
              <a:p>
                <a:endParaRPr lang="en-US"/>
              </a:p>
            </p:txBody>
          </p:sp>
          <p:sp>
            <p:nvSpPr>
              <p:cNvPr id="276" name="รูปแบบอิสระ: รูปร่าง 275">
                <a:extLst>
                  <a:ext uri="{FF2B5EF4-FFF2-40B4-BE49-F238E27FC236}">
                    <a16:creationId xmlns:a16="http://schemas.microsoft.com/office/drawing/2014/main" xmlns="" id="{FF2AE191-EA99-48C4-850B-9E340D85D851}"/>
                  </a:ext>
                </a:extLst>
              </p:cNvPr>
              <p:cNvSpPr/>
              <p:nvPr/>
            </p:nvSpPr>
            <p:spPr>
              <a:xfrm>
                <a:off x="5182836" y="2438196"/>
                <a:ext cx="131403" cy="126331"/>
              </a:xfrm>
              <a:custGeom>
                <a:avLst/>
                <a:gdLst>
                  <a:gd name="connsiteX0" fmla="*/ 63129 w 131403"/>
                  <a:gd name="connsiteY0" fmla="*/ 5145 h 126331"/>
                  <a:gd name="connsiteX1" fmla="*/ 42612 w 131403"/>
                  <a:gd name="connsiteY1" fmla="*/ 8302 h 126331"/>
                  <a:gd name="connsiteX2" fmla="*/ 17361 w 131403"/>
                  <a:gd name="connsiteY2" fmla="*/ 14615 h 126331"/>
                  <a:gd name="connsiteX3" fmla="*/ 0 w 131403"/>
                  <a:gd name="connsiteY3" fmla="*/ 44601 h 126331"/>
                  <a:gd name="connsiteX4" fmla="*/ 6313 w 131403"/>
                  <a:gd name="connsiteY4" fmla="*/ 68274 h 126331"/>
                  <a:gd name="connsiteX5" fmla="*/ 20517 w 131403"/>
                  <a:gd name="connsiteY5" fmla="*/ 107730 h 126331"/>
                  <a:gd name="connsiteX6" fmla="*/ 52081 w 131403"/>
                  <a:gd name="connsiteY6" fmla="*/ 125091 h 126331"/>
                  <a:gd name="connsiteX7" fmla="*/ 69442 w 131403"/>
                  <a:gd name="connsiteY7" fmla="*/ 93526 h 126331"/>
                  <a:gd name="connsiteX8" fmla="*/ 59973 w 131403"/>
                  <a:gd name="connsiteY8" fmla="*/ 65118 h 126331"/>
                  <a:gd name="connsiteX9" fmla="*/ 56816 w 131403"/>
                  <a:gd name="connsiteY9" fmla="*/ 55649 h 126331"/>
                  <a:gd name="connsiteX10" fmla="*/ 107319 w 131403"/>
                  <a:gd name="connsiteY10" fmla="*/ 49336 h 126331"/>
                  <a:gd name="connsiteX11" fmla="*/ 124680 w 131403"/>
                  <a:gd name="connsiteY11" fmla="*/ 41444 h 126331"/>
                  <a:gd name="connsiteX12" fmla="*/ 130993 w 131403"/>
                  <a:gd name="connsiteY12" fmla="*/ 24084 h 126331"/>
                  <a:gd name="connsiteX13" fmla="*/ 123102 w 131403"/>
                  <a:gd name="connsiteY13" fmla="*/ 6723 h 126331"/>
                  <a:gd name="connsiteX14" fmla="*/ 105741 w 131403"/>
                  <a:gd name="connsiteY14" fmla="*/ 411 h 126331"/>
                  <a:gd name="connsiteX15" fmla="*/ 63129 w 131403"/>
                  <a:gd name="connsiteY15" fmla="*/ 5145 h 1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403" h="126331">
                    <a:moveTo>
                      <a:pt x="63129" y="5145"/>
                    </a:moveTo>
                    <a:cubicBezTo>
                      <a:pt x="56816" y="6723"/>
                      <a:pt x="48925" y="6723"/>
                      <a:pt x="42612" y="8302"/>
                    </a:cubicBezTo>
                    <a:cubicBezTo>
                      <a:pt x="33143" y="9880"/>
                      <a:pt x="25252" y="9880"/>
                      <a:pt x="17361" y="14615"/>
                    </a:cubicBezTo>
                    <a:cubicBezTo>
                      <a:pt x="6313" y="20927"/>
                      <a:pt x="0" y="31975"/>
                      <a:pt x="0" y="44601"/>
                    </a:cubicBezTo>
                    <a:cubicBezTo>
                      <a:pt x="0" y="52492"/>
                      <a:pt x="3156" y="60383"/>
                      <a:pt x="6313" y="68274"/>
                    </a:cubicBezTo>
                    <a:cubicBezTo>
                      <a:pt x="11047" y="80900"/>
                      <a:pt x="15782" y="95104"/>
                      <a:pt x="20517" y="107730"/>
                    </a:cubicBezTo>
                    <a:cubicBezTo>
                      <a:pt x="25252" y="120356"/>
                      <a:pt x="37877" y="129825"/>
                      <a:pt x="52081" y="125091"/>
                    </a:cubicBezTo>
                    <a:cubicBezTo>
                      <a:pt x="64708" y="120356"/>
                      <a:pt x="74176" y="107730"/>
                      <a:pt x="69442" y="93526"/>
                    </a:cubicBezTo>
                    <a:cubicBezTo>
                      <a:pt x="66285" y="84057"/>
                      <a:pt x="63129" y="74587"/>
                      <a:pt x="59973" y="65118"/>
                    </a:cubicBezTo>
                    <a:cubicBezTo>
                      <a:pt x="58394" y="61961"/>
                      <a:pt x="56816" y="58805"/>
                      <a:pt x="56816" y="55649"/>
                    </a:cubicBezTo>
                    <a:cubicBezTo>
                      <a:pt x="74176" y="54070"/>
                      <a:pt x="89959" y="50914"/>
                      <a:pt x="107319" y="49336"/>
                    </a:cubicBezTo>
                    <a:cubicBezTo>
                      <a:pt x="113632" y="47757"/>
                      <a:pt x="119946" y="46179"/>
                      <a:pt x="124680" y="41444"/>
                    </a:cubicBezTo>
                    <a:cubicBezTo>
                      <a:pt x="129415" y="36710"/>
                      <a:pt x="132571" y="30397"/>
                      <a:pt x="130993" y="24084"/>
                    </a:cubicBezTo>
                    <a:cubicBezTo>
                      <a:pt x="130993" y="17771"/>
                      <a:pt x="127837" y="11458"/>
                      <a:pt x="123102" y="6723"/>
                    </a:cubicBezTo>
                    <a:cubicBezTo>
                      <a:pt x="118367" y="1989"/>
                      <a:pt x="112054" y="-1168"/>
                      <a:pt x="105741" y="411"/>
                    </a:cubicBezTo>
                    <a:cubicBezTo>
                      <a:pt x="91537" y="411"/>
                      <a:pt x="77333" y="3567"/>
                      <a:pt x="63129" y="5145"/>
                    </a:cubicBezTo>
                    <a:close/>
                  </a:path>
                </a:pathLst>
              </a:custGeom>
              <a:solidFill>
                <a:srgbClr val="534741"/>
              </a:solidFill>
              <a:ln w="15775" cap="flat">
                <a:noFill/>
                <a:prstDash val="solid"/>
                <a:miter/>
              </a:ln>
            </p:spPr>
            <p:txBody>
              <a:bodyPr rtlCol="0" anchor="ctr"/>
              <a:lstStyle/>
              <a:p>
                <a:endParaRPr lang="en-US"/>
              </a:p>
            </p:txBody>
          </p:sp>
        </p:grpSp>
      </p:grpSp>
      <p:sp>
        <p:nvSpPr>
          <p:cNvPr id="278" name="รูปแบบอิสระ: รูปร่าง 277">
            <a:extLst>
              <a:ext uri="{FF2B5EF4-FFF2-40B4-BE49-F238E27FC236}">
                <a16:creationId xmlns:a16="http://schemas.microsoft.com/office/drawing/2014/main" xmlns="" id="{B8F68EA6-AE35-4897-81A0-F8D38F87F041}"/>
              </a:ext>
            </a:extLst>
          </p:cNvPr>
          <p:cNvSpPr/>
          <p:nvPr/>
        </p:nvSpPr>
        <p:spPr>
          <a:xfrm>
            <a:off x="5669609" y="861950"/>
            <a:ext cx="338459" cy="328277"/>
          </a:xfrm>
          <a:custGeom>
            <a:avLst/>
            <a:gdLst>
              <a:gd name="connsiteX0" fmla="*/ 187131 w 338459"/>
              <a:gd name="connsiteY0" fmla="*/ 118373 h 328277"/>
              <a:gd name="connsiteX1" fmla="*/ 335485 w 338459"/>
              <a:gd name="connsiteY1" fmla="*/ 170454 h 328277"/>
              <a:gd name="connsiteX2" fmla="*/ 8791 w 338459"/>
              <a:gd name="connsiteY2" fmla="*/ 328277 h 328277"/>
              <a:gd name="connsiteX3" fmla="*/ 112954 w 338459"/>
              <a:gd name="connsiteY3" fmla="*/ 6 h 328277"/>
              <a:gd name="connsiteX4" fmla="*/ 187131 w 338459"/>
              <a:gd name="connsiteY4" fmla="*/ 118373 h 328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59" h="328277">
                <a:moveTo>
                  <a:pt x="187131" y="118373"/>
                </a:moveTo>
                <a:cubicBezTo>
                  <a:pt x="187131" y="118373"/>
                  <a:pt x="294451" y="50509"/>
                  <a:pt x="335485" y="170454"/>
                </a:cubicBezTo>
                <a:cubicBezTo>
                  <a:pt x="374941" y="290400"/>
                  <a:pt x="8791" y="328277"/>
                  <a:pt x="8791" y="328277"/>
                </a:cubicBezTo>
                <a:cubicBezTo>
                  <a:pt x="8791" y="328277"/>
                  <a:pt x="-44869" y="-1573"/>
                  <a:pt x="112954" y="6"/>
                </a:cubicBezTo>
                <a:cubicBezTo>
                  <a:pt x="245526" y="6"/>
                  <a:pt x="187131" y="118373"/>
                  <a:pt x="187131" y="118373"/>
                </a:cubicBezTo>
                <a:close/>
              </a:path>
            </a:pathLst>
          </a:custGeom>
          <a:solidFill>
            <a:srgbClr val="F6688E"/>
          </a:solidFill>
          <a:ln w="47324" cap="rnd">
            <a:solidFill>
              <a:srgbClr val="534741"/>
            </a:solidFill>
            <a:prstDash val="solid"/>
            <a:round/>
          </a:ln>
        </p:spPr>
        <p:txBody>
          <a:bodyPr rtlCol="0" anchor="ctr"/>
          <a:lstStyle/>
          <a:p>
            <a:endParaRPr lang="en-US"/>
          </a:p>
        </p:txBody>
      </p:sp>
      <p:sp>
        <p:nvSpPr>
          <p:cNvPr id="279" name="รูปแบบอิสระ: รูปร่าง 278">
            <a:extLst>
              <a:ext uri="{FF2B5EF4-FFF2-40B4-BE49-F238E27FC236}">
                <a16:creationId xmlns:a16="http://schemas.microsoft.com/office/drawing/2014/main" xmlns="" id="{5435AAB5-3DBB-4BE1-AB32-A6F5D5D4D6B1}"/>
              </a:ext>
            </a:extLst>
          </p:cNvPr>
          <p:cNvSpPr/>
          <p:nvPr/>
        </p:nvSpPr>
        <p:spPr>
          <a:xfrm>
            <a:off x="3236395" y="2043946"/>
            <a:ext cx="368211" cy="354095"/>
          </a:xfrm>
          <a:custGeom>
            <a:avLst/>
            <a:gdLst>
              <a:gd name="connsiteX0" fmla="*/ 123586 w 368211"/>
              <a:gd name="connsiteY0" fmla="*/ 170552 h 354095"/>
              <a:gd name="connsiteX1" fmla="*/ 167776 w 368211"/>
              <a:gd name="connsiteY1" fmla="*/ 7994 h 354095"/>
              <a:gd name="connsiteX2" fmla="*/ 368212 w 368211"/>
              <a:gd name="connsiteY2" fmla="*/ 309436 h 354095"/>
              <a:gd name="connsiteX3" fmla="*/ 484 w 368211"/>
              <a:gd name="connsiteY3" fmla="*/ 269980 h 354095"/>
              <a:gd name="connsiteX4" fmla="*/ 123586 w 368211"/>
              <a:gd name="connsiteY4" fmla="*/ 170552 h 35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1" h="354095">
                <a:moveTo>
                  <a:pt x="123586" y="170552"/>
                </a:moveTo>
                <a:cubicBezTo>
                  <a:pt x="123586" y="170552"/>
                  <a:pt x="39940" y="74280"/>
                  <a:pt x="167776" y="7994"/>
                </a:cubicBezTo>
                <a:cubicBezTo>
                  <a:pt x="294035" y="-58292"/>
                  <a:pt x="368212" y="309436"/>
                  <a:pt x="368212" y="309436"/>
                </a:cubicBezTo>
                <a:cubicBezTo>
                  <a:pt x="368212" y="309436"/>
                  <a:pt x="13110" y="432538"/>
                  <a:pt x="484" y="269980"/>
                </a:cubicBezTo>
                <a:cubicBezTo>
                  <a:pt x="-8985" y="135830"/>
                  <a:pt x="123586" y="170552"/>
                  <a:pt x="123586" y="170552"/>
                </a:cubicBezTo>
                <a:close/>
              </a:path>
            </a:pathLst>
          </a:custGeom>
          <a:solidFill>
            <a:srgbClr val="F6688E"/>
          </a:solidFill>
          <a:ln w="47324" cap="rnd">
            <a:solidFill>
              <a:srgbClr val="534741"/>
            </a:solidFill>
            <a:prstDash val="solid"/>
            <a:round/>
          </a:ln>
        </p:spPr>
        <p:txBody>
          <a:bodyPr rtlCol="0" anchor="ctr"/>
          <a:lstStyle/>
          <a:p>
            <a:endParaRPr lang="en-US"/>
          </a:p>
        </p:txBody>
      </p:sp>
      <p:sp>
        <p:nvSpPr>
          <p:cNvPr id="96" name="ชื่อเรื่อง 5">
            <a:extLst>
              <a:ext uri="{FF2B5EF4-FFF2-40B4-BE49-F238E27FC236}">
                <a16:creationId xmlns:a16="http://schemas.microsoft.com/office/drawing/2014/main" xmlns="" id="{C9C0848D-E749-46B8-8B0F-EB6AA5CACC74}"/>
              </a:ext>
            </a:extLst>
          </p:cNvPr>
          <p:cNvSpPr>
            <a:spLocks noGrp="1"/>
          </p:cNvSpPr>
          <p:nvPr>
            <p:ph type="title" hasCustomPrompt="1"/>
          </p:nvPr>
        </p:nvSpPr>
        <p:spPr>
          <a:xfrm>
            <a:off x="442255" y="813315"/>
            <a:ext cx="3094573" cy="994172"/>
          </a:xfrm>
        </p:spPr>
        <p:txBody>
          <a:bodyPr>
            <a:noAutofit/>
          </a:bodyPr>
          <a:lstStyle>
            <a:lvl1pPr algn="l">
              <a:lnSpc>
                <a:spcPct val="80000"/>
              </a:lnSpc>
              <a:defRPr sz="5400" spc="-150">
                <a:latin typeface="+mj-lt"/>
              </a:defRPr>
            </a:lvl1pPr>
          </a:lstStyle>
          <a:p>
            <a:r>
              <a:rPr lang="en-US" dirty="0"/>
              <a:t>CACTUS </a:t>
            </a:r>
            <a:br>
              <a:rPr lang="en-US" dirty="0"/>
            </a:br>
            <a:r>
              <a:rPr lang="en-US" dirty="0"/>
              <a:t>CUTE</a:t>
            </a:r>
          </a:p>
        </p:txBody>
      </p:sp>
      <p:sp>
        <p:nvSpPr>
          <p:cNvPr id="97" name="ตัวแทนข้อความ 2">
            <a:extLst>
              <a:ext uri="{FF2B5EF4-FFF2-40B4-BE49-F238E27FC236}">
                <a16:creationId xmlns:a16="http://schemas.microsoft.com/office/drawing/2014/main" xmlns="" id="{B919B8DE-33CA-410E-9A55-0085A971190F}"/>
              </a:ext>
            </a:extLst>
          </p:cNvPr>
          <p:cNvSpPr>
            <a:spLocks noGrp="1"/>
          </p:cNvSpPr>
          <p:nvPr>
            <p:ph type="body" sz="quarter" idx="22" hasCustomPrompt="1"/>
          </p:nvPr>
        </p:nvSpPr>
        <p:spPr>
          <a:xfrm>
            <a:off x="442255" y="1863758"/>
            <a:ext cx="2572081" cy="707992"/>
          </a:xfrm>
        </p:spPr>
        <p:txBody>
          <a:bodyPr>
            <a:noAutofit/>
          </a:bodyPr>
          <a:lstStyle>
            <a:lvl1pPr marL="0" indent="0" algn="l">
              <a:buNone/>
              <a:defRPr sz="3200" spc="-150" baseline="0">
                <a:latin typeface="+mj-lt"/>
                <a:cs typeface="+mj-cs"/>
              </a:defRPr>
            </a:lvl1pPr>
          </a:lstStyle>
          <a:p>
            <a:r>
              <a:rPr lang="en-US" sz="1800" dirty="0"/>
              <a:t>PRESENTATION</a:t>
            </a:r>
          </a:p>
        </p:txBody>
      </p:sp>
      <p:sp>
        <p:nvSpPr>
          <p:cNvPr id="98" name="ตัวแทนข้อความ 2">
            <a:extLst>
              <a:ext uri="{FF2B5EF4-FFF2-40B4-BE49-F238E27FC236}">
                <a16:creationId xmlns:a16="http://schemas.microsoft.com/office/drawing/2014/main" xmlns="" id="{DD01D97C-8467-4C8E-816F-B3E28E035A1C}"/>
              </a:ext>
            </a:extLst>
          </p:cNvPr>
          <p:cNvSpPr>
            <a:spLocks noGrp="1"/>
          </p:cNvSpPr>
          <p:nvPr>
            <p:ph type="body" sz="quarter" idx="28" hasCustomPrompt="1"/>
          </p:nvPr>
        </p:nvSpPr>
        <p:spPr>
          <a:xfrm>
            <a:off x="1043671" y="4052947"/>
            <a:ext cx="1742882" cy="477212"/>
          </a:xfrm>
        </p:spPr>
        <p:txBody>
          <a:bodyPr anchor="ctr">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101" name="ตัวแทนข้อความ 2">
            <a:extLst>
              <a:ext uri="{FF2B5EF4-FFF2-40B4-BE49-F238E27FC236}">
                <a16:creationId xmlns:a16="http://schemas.microsoft.com/office/drawing/2014/main" xmlns="" id="{F8B115D2-824D-439B-8A1E-65758867A504}"/>
              </a:ext>
            </a:extLst>
          </p:cNvPr>
          <p:cNvSpPr>
            <a:spLocks noGrp="1"/>
          </p:cNvSpPr>
          <p:nvPr>
            <p:ph type="body" sz="quarter" idx="30" hasCustomPrompt="1"/>
          </p:nvPr>
        </p:nvSpPr>
        <p:spPr>
          <a:xfrm>
            <a:off x="3666689" y="4052947"/>
            <a:ext cx="1742882" cy="477212"/>
          </a:xfrm>
        </p:spPr>
        <p:txBody>
          <a:bodyPr anchor="ctr">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103" name="ตัวแทนข้อความ 2">
            <a:extLst>
              <a:ext uri="{FF2B5EF4-FFF2-40B4-BE49-F238E27FC236}">
                <a16:creationId xmlns:a16="http://schemas.microsoft.com/office/drawing/2014/main" xmlns="" id="{FBEB6B41-0BAC-441F-A481-33C460820CD3}"/>
              </a:ext>
            </a:extLst>
          </p:cNvPr>
          <p:cNvSpPr>
            <a:spLocks noGrp="1"/>
          </p:cNvSpPr>
          <p:nvPr>
            <p:ph type="body" sz="quarter" idx="32" hasCustomPrompt="1"/>
          </p:nvPr>
        </p:nvSpPr>
        <p:spPr>
          <a:xfrm>
            <a:off x="6289706" y="4052947"/>
            <a:ext cx="1742882" cy="477212"/>
          </a:xfrm>
        </p:spPr>
        <p:txBody>
          <a:bodyPr anchor="ctr">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104" name="ตัวแทนข้อความ 2">
            <a:extLst>
              <a:ext uri="{FF2B5EF4-FFF2-40B4-BE49-F238E27FC236}">
                <a16:creationId xmlns:a16="http://schemas.microsoft.com/office/drawing/2014/main" xmlns="" id="{DF40D4F3-24C7-4AC1-89EC-E12E2B69FE7F}"/>
              </a:ext>
            </a:extLst>
          </p:cNvPr>
          <p:cNvSpPr>
            <a:spLocks noGrp="1"/>
          </p:cNvSpPr>
          <p:nvPr>
            <p:ph type="body" sz="quarter" idx="33" hasCustomPrompt="1"/>
          </p:nvPr>
        </p:nvSpPr>
        <p:spPr>
          <a:xfrm>
            <a:off x="6524456" y="724458"/>
            <a:ext cx="2053015" cy="935449"/>
          </a:xfrm>
        </p:spPr>
        <p:txBody>
          <a:bodyPr anchor="t">
            <a:noAutofit/>
          </a:bodyPr>
          <a:lstStyle>
            <a:lvl1pPr marL="0" indent="0" algn="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has been the industry's standard dummy text ever since the 1500s, when an unknown printer took a galley of type and scrambled it to make a type specimen book. </a:t>
            </a:r>
          </a:p>
        </p:txBody>
      </p:sp>
    </p:spTree>
    <p:extLst>
      <p:ext uri="{BB962C8B-B14F-4D97-AF65-F5344CB8AC3E}">
        <p14:creationId xmlns:p14="http://schemas.microsoft.com/office/powerpoint/2010/main" val="428927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xmlns="" id="{1D06124F-6B7D-4E10-9595-0B5B9CF1C81F}"/>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8B12F516-C80A-43AA-9E09-43C489A15F63}"/>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524FB77B-42E7-4BF9-9D01-CEF72236CCBD}"/>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CCF507BF-4861-4D39-AA8B-C699B5FF233B}"/>
              </a:ext>
            </a:extLst>
          </p:cNvPr>
          <p:cNvSpPr/>
          <p:nvPr/>
        </p:nvSpPr>
        <p:spPr>
          <a:xfrm>
            <a:off x="8752289" y="523803"/>
            <a:ext cx="231378" cy="238534"/>
          </a:xfrm>
          <a:custGeom>
            <a:avLst/>
            <a:gdLst>
              <a:gd name="connsiteX0" fmla="*/ 115689 w 231378"/>
              <a:gd name="connsiteY0" fmla="*/ 0 h 238534"/>
              <a:gd name="connsiteX1" fmla="*/ 115689 w 231378"/>
              <a:gd name="connsiteY1" fmla="*/ 238534 h 238534"/>
              <a:gd name="connsiteX2" fmla="*/ 115689 w 231378"/>
              <a:gd name="connsiteY2" fmla="*/ 0 h 238534"/>
            </a:gdLst>
            <a:ahLst/>
            <a:cxnLst>
              <a:cxn ang="0">
                <a:pos x="connsiteX0" y="connsiteY0"/>
              </a:cxn>
              <a:cxn ang="0">
                <a:pos x="connsiteX1" y="connsiteY1"/>
              </a:cxn>
              <a:cxn ang="0">
                <a:pos x="connsiteX2" y="connsiteY2"/>
              </a:cxn>
            </a:cxnLst>
            <a:rect l="l" t="t" r="r" b="b"/>
            <a:pathLst>
              <a:path w="231378" h="238534">
                <a:moveTo>
                  <a:pt x="115689" y="0"/>
                </a:moveTo>
                <a:cubicBezTo>
                  <a:pt x="-38563" y="0"/>
                  <a:pt x="-38563" y="238534"/>
                  <a:pt x="115689" y="238534"/>
                </a:cubicBezTo>
                <a:cubicBezTo>
                  <a:pt x="269942" y="238534"/>
                  <a:pt x="269942" y="0"/>
                  <a:pt x="115689" y="0"/>
                </a:cubicBezTo>
                <a:close/>
              </a:path>
            </a:pathLst>
          </a:custGeom>
          <a:solidFill>
            <a:srgbClr val="F2F5D8"/>
          </a:solidFill>
          <a:ln w="15886"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D2DD463B-2CF8-4E2E-B10E-6F771F77C5F0}"/>
              </a:ext>
            </a:extLst>
          </p:cNvPr>
          <p:cNvSpPr/>
          <p:nvPr/>
        </p:nvSpPr>
        <p:spPr>
          <a:xfrm>
            <a:off x="5658898" y="443894"/>
            <a:ext cx="238931" cy="266363"/>
          </a:xfrm>
          <a:custGeom>
            <a:avLst/>
            <a:gdLst>
              <a:gd name="connsiteX0" fmla="*/ 228993 w 238931"/>
              <a:gd name="connsiteY0" fmla="*/ 73548 h 266363"/>
              <a:gd name="connsiteX1" fmla="*/ 203549 w 238931"/>
              <a:gd name="connsiteY1" fmla="*/ 35383 h 266363"/>
              <a:gd name="connsiteX2" fmla="*/ 165384 w 238931"/>
              <a:gd name="connsiteY2" fmla="*/ 9939 h 266363"/>
              <a:gd name="connsiteX3" fmla="*/ 119267 w 238931"/>
              <a:gd name="connsiteY3" fmla="*/ 398 h 266363"/>
              <a:gd name="connsiteX4" fmla="*/ 87463 w 238931"/>
              <a:gd name="connsiteY4" fmla="*/ 5168 h 266363"/>
              <a:gd name="connsiteX5" fmla="*/ 34985 w 238931"/>
              <a:gd name="connsiteY5" fmla="*/ 35383 h 266363"/>
              <a:gd name="connsiteX6" fmla="*/ 15902 w 238931"/>
              <a:gd name="connsiteY6" fmla="*/ 59236 h 266363"/>
              <a:gd name="connsiteX7" fmla="*/ 0 w 238931"/>
              <a:gd name="connsiteY7" fmla="*/ 119665 h 266363"/>
              <a:gd name="connsiteX8" fmla="*/ 0 w 238931"/>
              <a:gd name="connsiteY8" fmla="*/ 146699 h 266363"/>
              <a:gd name="connsiteX9" fmla="*/ 9541 w 238931"/>
              <a:gd name="connsiteY9" fmla="*/ 192815 h 266363"/>
              <a:gd name="connsiteX10" fmla="*/ 34985 w 238931"/>
              <a:gd name="connsiteY10" fmla="*/ 230981 h 266363"/>
              <a:gd name="connsiteX11" fmla="*/ 73150 w 238931"/>
              <a:gd name="connsiteY11" fmla="*/ 256424 h 266363"/>
              <a:gd name="connsiteX12" fmla="*/ 119267 w 238931"/>
              <a:gd name="connsiteY12" fmla="*/ 265966 h 266363"/>
              <a:gd name="connsiteX13" fmla="*/ 151072 w 238931"/>
              <a:gd name="connsiteY13" fmla="*/ 261195 h 266363"/>
              <a:gd name="connsiteX14" fmla="*/ 203549 w 238931"/>
              <a:gd name="connsiteY14" fmla="*/ 230981 h 266363"/>
              <a:gd name="connsiteX15" fmla="*/ 222632 w 238931"/>
              <a:gd name="connsiteY15" fmla="*/ 207127 h 266363"/>
              <a:gd name="connsiteX16" fmla="*/ 238534 w 238931"/>
              <a:gd name="connsiteY16" fmla="*/ 146699 h 266363"/>
              <a:gd name="connsiteX17" fmla="*/ 238534 w 238931"/>
              <a:gd name="connsiteY17" fmla="*/ 119665 h 266363"/>
              <a:gd name="connsiteX18" fmla="*/ 228993 w 238931"/>
              <a:gd name="connsiteY18" fmla="*/ 73548 h 26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931" h="266363">
                <a:moveTo>
                  <a:pt x="228993" y="73548"/>
                </a:moveTo>
                <a:cubicBezTo>
                  <a:pt x="224222" y="59236"/>
                  <a:pt x="216271" y="46514"/>
                  <a:pt x="203549" y="35383"/>
                </a:cubicBezTo>
                <a:cubicBezTo>
                  <a:pt x="192417" y="24251"/>
                  <a:pt x="179696" y="16300"/>
                  <a:pt x="165384" y="9939"/>
                </a:cubicBezTo>
                <a:cubicBezTo>
                  <a:pt x="151072" y="1988"/>
                  <a:pt x="135169" y="-1193"/>
                  <a:pt x="119267" y="398"/>
                </a:cubicBezTo>
                <a:cubicBezTo>
                  <a:pt x="108135" y="1988"/>
                  <a:pt x="98594" y="3578"/>
                  <a:pt x="87463" y="5168"/>
                </a:cubicBezTo>
                <a:cubicBezTo>
                  <a:pt x="66789" y="11529"/>
                  <a:pt x="49297" y="21071"/>
                  <a:pt x="34985" y="35383"/>
                </a:cubicBezTo>
                <a:cubicBezTo>
                  <a:pt x="28624" y="43334"/>
                  <a:pt x="22263" y="51285"/>
                  <a:pt x="15902" y="59236"/>
                </a:cubicBezTo>
                <a:cubicBezTo>
                  <a:pt x="4770" y="78319"/>
                  <a:pt x="0" y="97401"/>
                  <a:pt x="0" y="119665"/>
                </a:cubicBezTo>
                <a:lnTo>
                  <a:pt x="0" y="146699"/>
                </a:lnTo>
                <a:cubicBezTo>
                  <a:pt x="0" y="162601"/>
                  <a:pt x="3180" y="178503"/>
                  <a:pt x="9541" y="192815"/>
                </a:cubicBezTo>
                <a:cubicBezTo>
                  <a:pt x="14312" y="207127"/>
                  <a:pt x="22263" y="219849"/>
                  <a:pt x="34985" y="230981"/>
                </a:cubicBezTo>
                <a:cubicBezTo>
                  <a:pt x="46117" y="242112"/>
                  <a:pt x="58838" y="250063"/>
                  <a:pt x="73150" y="256424"/>
                </a:cubicBezTo>
                <a:cubicBezTo>
                  <a:pt x="87463" y="264375"/>
                  <a:pt x="103365" y="267556"/>
                  <a:pt x="119267" y="265966"/>
                </a:cubicBezTo>
                <a:lnTo>
                  <a:pt x="151072" y="261195"/>
                </a:lnTo>
                <a:cubicBezTo>
                  <a:pt x="171744" y="254834"/>
                  <a:pt x="189237" y="245293"/>
                  <a:pt x="203549" y="230981"/>
                </a:cubicBezTo>
                <a:cubicBezTo>
                  <a:pt x="209910" y="223030"/>
                  <a:pt x="216271" y="215078"/>
                  <a:pt x="222632" y="207127"/>
                </a:cubicBezTo>
                <a:cubicBezTo>
                  <a:pt x="233763" y="188044"/>
                  <a:pt x="238534" y="168962"/>
                  <a:pt x="238534" y="146699"/>
                </a:cubicBezTo>
                <a:lnTo>
                  <a:pt x="238534" y="119665"/>
                </a:lnTo>
                <a:cubicBezTo>
                  <a:pt x="240124" y="102172"/>
                  <a:pt x="236944" y="87860"/>
                  <a:pt x="228993" y="73548"/>
                </a:cubicBezTo>
                <a:close/>
              </a:path>
            </a:pathLst>
          </a:custGeom>
          <a:solidFill>
            <a:srgbClr val="F2F5D8"/>
          </a:solidFill>
          <a:ln w="15886"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31625F07-CF8C-4E62-8D22-9A534E401504}"/>
              </a:ext>
            </a:extLst>
          </p:cNvPr>
          <p:cNvSpPr/>
          <p:nvPr/>
        </p:nvSpPr>
        <p:spPr>
          <a:xfrm>
            <a:off x="5150671" y="1925788"/>
            <a:ext cx="291846" cy="265171"/>
          </a:xfrm>
          <a:custGeom>
            <a:avLst/>
            <a:gdLst>
              <a:gd name="connsiteX0" fmla="*/ 276054 w 291846"/>
              <a:gd name="connsiteY0" fmla="*/ 57845 h 265171"/>
              <a:gd name="connsiteX1" fmla="*/ 204494 w 291846"/>
              <a:gd name="connsiteY1" fmla="*/ 3777 h 265171"/>
              <a:gd name="connsiteX2" fmla="*/ 112260 w 291846"/>
              <a:gd name="connsiteY2" fmla="*/ 16499 h 265171"/>
              <a:gd name="connsiteX3" fmla="*/ 58192 w 291846"/>
              <a:gd name="connsiteY3" fmla="*/ 43533 h 265171"/>
              <a:gd name="connsiteX4" fmla="*/ 4125 w 291846"/>
              <a:gd name="connsiteY4" fmla="*/ 115093 h 265171"/>
              <a:gd name="connsiteX5" fmla="*/ 16846 w 291846"/>
              <a:gd name="connsiteY5" fmla="*/ 207326 h 265171"/>
              <a:gd name="connsiteX6" fmla="*/ 88407 w 291846"/>
              <a:gd name="connsiteY6" fmla="*/ 261394 h 265171"/>
              <a:gd name="connsiteX7" fmla="*/ 180640 w 291846"/>
              <a:gd name="connsiteY7" fmla="*/ 248672 h 265171"/>
              <a:gd name="connsiteX8" fmla="*/ 234708 w 291846"/>
              <a:gd name="connsiteY8" fmla="*/ 221638 h 265171"/>
              <a:gd name="connsiteX9" fmla="*/ 288775 w 291846"/>
              <a:gd name="connsiteY9" fmla="*/ 150078 h 265171"/>
              <a:gd name="connsiteX10" fmla="*/ 276054 w 291846"/>
              <a:gd name="connsiteY10" fmla="*/ 57845 h 2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846" h="265171">
                <a:moveTo>
                  <a:pt x="276054" y="57845"/>
                </a:moveTo>
                <a:cubicBezTo>
                  <a:pt x="260152" y="32401"/>
                  <a:pt x="234708" y="10138"/>
                  <a:pt x="204494" y="3777"/>
                </a:cubicBezTo>
                <a:cubicBezTo>
                  <a:pt x="172689" y="-4174"/>
                  <a:pt x="142475" y="597"/>
                  <a:pt x="112260" y="16499"/>
                </a:cubicBezTo>
                <a:cubicBezTo>
                  <a:pt x="94768" y="26040"/>
                  <a:pt x="77275" y="33991"/>
                  <a:pt x="58192" y="43533"/>
                </a:cubicBezTo>
                <a:cubicBezTo>
                  <a:pt x="32749" y="56255"/>
                  <a:pt x="10486" y="88059"/>
                  <a:pt x="4125" y="115093"/>
                </a:cubicBezTo>
                <a:cubicBezTo>
                  <a:pt x="-3826" y="143717"/>
                  <a:pt x="-646" y="181883"/>
                  <a:pt x="16846" y="207326"/>
                </a:cubicBezTo>
                <a:cubicBezTo>
                  <a:pt x="32749" y="232770"/>
                  <a:pt x="58192" y="255033"/>
                  <a:pt x="88407" y="261394"/>
                </a:cubicBezTo>
                <a:cubicBezTo>
                  <a:pt x="120211" y="269345"/>
                  <a:pt x="150426" y="264575"/>
                  <a:pt x="180640" y="248672"/>
                </a:cubicBezTo>
                <a:cubicBezTo>
                  <a:pt x="198133" y="239131"/>
                  <a:pt x="215625" y="231180"/>
                  <a:pt x="234708" y="221638"/>
                </a:cubicBezTo>
                <a:cubicBezTo>
                  <a:pt x="260152" y="208917"/>
                  <a:pt x="282415" y="177112"/>
                  <a:pt x="288775" y="150078"/>
                </a:cubicBezTo>
                <a:cubicBezTo>
                  <a:pt x="295136" y="121454"/>
                  <a:pt x="291956" y="83289"/>
                  <a:pt x="276054" y="57845"/>
                </a:cubicBezTo>
                <a:close/>
              </a:path>
            </a:pathLst>
          </a:custGeom>
          <a:solidFill>
            <a:srgbClr val="F2F5D8"/>
          </a:solidFill>
          <a:ln w="15886"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6D7687DF-5889-448D-80F9-6DF4912006D9}"/>
              </a:ext>
            </a:extLst>
          </p:cNvPr>
          <p:cNvSpPr/>
          <p:nvPr/>
        </p:nvSpPr>
        <p:spPr>
          <a:xfrm>
            <a:off x="7589197" y="2669627"/>
            <a:ext cx="293783" cy="318424"/>
          </a:xfrm>
          <a:custGeom>
            <a:avLst/>
            <a:gdLst>
              <a:gd name="connsiteX0" fmla="*/ 289659 w 293783"/>
              <a:gd name="connsiteY0" fmla="*/ 88447 h 318424"/>
              <a:gd name="connsiteX1" fmla="*/ 235592 w 293783"/>
              <a:gd name="connsiteY1" fmla="*/ 16887 h 318424"/>
              <a:gd name="connsiteX2" fmla="*/ 143359 w 293783"/>
              <a:gd name="connsiteY2" fmla="*/ 4165 h 318424"/>
              <a:gd name="connsiteX3" fmla="*/ 71798 w 293783"/>
              <a:gd name="connsiteY3" fmla="*/ 58233 h 318424"/>
              <a:gd name="connsiteX4" fmla="*/ 16140 w 293783"/>
              <a:gd name="connsiteY4" fmla="*/ 137744 h 318424"/>
              <a:gd name="connsiteX5" fmla="*/ 3418 w 293783"/>
              <a:gd name="connsiteY5" fmla="*/ 229977 h 318424"/>
              <a:gd name="connsiteX6" fmla="*/ 57486 w 293783"/>
              <a:gd name="connsiteY6" fmla="*/ 301537 h 318424"/>
              <a:gd name="connsiteX7" fmla="*/ 149719 w 293783"/>
              <a:gd name="connsiteY7" fmla="*/ 314259 h 318424"/>
              <a:gd name="connsiteX8" fmla="*/ 221280 w 293783"/>
              <a:gd name="connsiteY8" fmla="*/ 260192 h 318424"/>
              <a:gd name="connsiteX9" fmla="*/ 276938 w 293783"/>
              <a:gd name="connsiteY9" fmla="*/ 180680 h 318424"/>
              <a:gd name="connsiteX10" fmla="*/ 289659 w 293783"/>
              <a:gd name="connsiteY10" fmla="*/ 88447 h 3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783" h="318424">
                <a:moveTo>
                  <a:pt x="289659" y="88447"/>
                </a:moveTo>
                <a:cubicBezTo>
                  <a:pt x="281708" y="61413"/>
                  <a:pt x="261035" y="31199"/>
                  <a:pt x="235592" y="16887"/>
                </a:cubicBezTo>
                <a:cubicBezTo>
                  <a:pt x="208558" y="2575"/>
                  <a:pt x="175163" y="-5376"/>
                  <a:pt x="143359" y="4165"/>
                </a:cubicBezTo>
                <a:cubicBezTo>
                  <a:pt x="113144" y="13706"/>
                  <a:pt x="90881" y="32789"/>
                  <a:pt x="71798" y="58233"/>
                </a:cubicBezTo>
                <a:cubicBezTo>
                  <a:pt x="52715" y="85267"/>
                  <a:pt x="35223" y="110710"/>
                  <a:pt x="16140" y="137744"/>
                </a:cubicBezTo>
                <a:cubicBezTo>
                  <a:pt x="-1352" y="161598"/>
                  <a:pt x="-2943" y="201353"/>
                  <a:pt x="3418" y="229977"/>
                </a:cubicBezTo>
                <a:cubicBezTo>
                  <a:pt x="11369" y="257011"/>
                  <a:pt x="32043" y="287226"/>
                  <a:pt x="57486" y="301537"/>
                </a:cubicBezTo>
                <a:cubicBezTo>
                  <a:pt x="84520" y="315850"/>
                  <a:pt x="117915" y="323801"/>
                  <a:pt x="149719" y="314259"/>
                </a:cubicBezTo>
                <a:cubicBezTo>
                  <a:pt x="179934" y="304718"/>
                  <a:pt x="202197" y="285635"/>
                  <a:pt x="221280" y="260192"/>
                </a:cubicBezTo>
                <a:cubicBezTo>
                  <a:pt x="240363" y="233158"/>
                  <a:pt x="257855" y="207714"/>
                  <a:pt x="276938" y="180680"/>
                </a:cubicBezTo>
                <a:cubicBezTo>
                  <a:pt x="294430" y="156827"/>
                  <a:pt x="297610" y="117071"/>
                  <a:pt x="289659" y="88447"/>
                </a:cubicBezTo>
                <a:close/>
              </a:path>
            </a:pathLst>
          </a:custGeom>
          <a:solidFill>
            <a:srgbClr val="F2F5D8"/>
          </a:solidFill>
          <a:ln w="15886"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8443190F-7E03-4A7C-8B34-3FDD707A92F9}"/>
              </a:ext>
            </a:extLst>
          </p:cNvPr>
          <p:cNvSpPr/>
          <p:nvPr/>
        </p:nvSpPr>
        <p:spPr>
          <a:xfrm>
            <a:off x="8591677" y="1786444"/>
            <a:ext cx="230782" cy="238534"/>
          </a:xfrm>
          <a:custGeom>
            <a:avLst/>
            <a:gdLst>
              <a:gd name="connsiteX0" fmla="*/ 115689 w 230782"/>
              <a:gd name="connsiteY0" fmla="*/ 0 h 238534"/>
              <a:gd name="connsiteX1" fmla="*/ 115689 w 230782"/>
              <a:gd name="connsiteY1" fmla="*/ 238534 h 238534"/>
              <a:gd name="connsiteX2" fmla="*/ 115689 w 230782"/>
              <a:gd name="connsiteY2" fmla="*/ 0 h 238534"/>
            </a:gdLst>
            <a:ahLst/>
            <a:cxnLst>
              <a:cxn ang="0">
                <a:pos x="connsiteX0" y="connsiteY0"/>
              </a:cxn>
              <a:cxn ang="0">
                <a:pos x="connsiteX1" y="connsiteY1"/>
              </a:cxn>
              <a:cxn ang="0">
                <a:pos x="connsiteX2" y="connsiteY2"/>
              </a:cxn>
            </a:cxnLst>
            <a:rect l="l" t="t" r="r" b="b"/>
            <a:pathLst>
              <a:path w="230782" h="238534">
                <a:moveTo>
                  <a:pt x="115689" y="0"/>
                </a:moveTo>
                <a:cubicBezTo>
                  <a:pt x="-38563" y="0"/>
                  <a:pt x="-38563" y="238534"/>
                  <a:pt x="115689" y="238534"/>
                </a:cubicBezTo>
                <a:cubicBezTo>
                  <a:pt x="268351" y="238534"/>
                  <a:pt x="269941" y="0"/>
                  <a:pt x="115689" y="0"/>
                </a:cubicBezTo>
                <a:close/>
              </a:path>
            </a:pathLst>
          </a:custGeom>
          <a:solidFill>
            <a:srgbClr val="F2F5D8"/>
          </a:solidFill>
          <a:ln w="15886"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E5DC6A1D-113C-4179-B818-B505505A3764}"/>
              </a:ext>
            </a:extLst>
          </p:cNvPr>
          <p:cNvSpPr/>
          <p:nvPr/>
        </p:nvSpPr>
        <p:spPr>
          <a:xfrm>
            <a:off x="2837834" y="631541"/>
            <a:ext cx="238931" cy="266363"/>
          </a:xfrm>
          <a:custGeom>
            <a:avLst/>
            <a:gdLst>
              <a:gd name="connsiteX0" fmla="*/ 228993 w 238931"/>
              <a:gd name="connsiteY0" fmla="*/ 73548 h 266363"/>
              <a:gd name="connsiteX1" fmla="*/ 203549 w 238931"/>
              <a:gd name="connsiteY1" fmla="*/ 35383 h 266363"/>
              <a:gd name="connsiteX2" fmla="*/ 165384 w 238931"/>
              <a:gd name="connsiteY2" fmla="*/ 9939 h 266363"/>
              <a:gd name="connsiteX3" fmla="*/ 119267 w 238931"/>
              <a:gd name="connsiteY3" fmla="*/ 398 h 266363"/>
              <a:gd name="connsiteX4" fmla="*/ 87463 w 238931"/>
              <a:gd name="connsiteY4" fmla="*/ 5168 h 266363"/>
              <a:gd name="connsiteX5" fmla="*/ 34985 w 238931"/>
              <a:gd name="connsiteY5" fmla="*/ 35383 h 266363"/>
              <a:gd name="connsiteX6" fmla="*/ 15902 w 238931"/>
              <a:gd name="connsiteY6" fmla="*/ 59236 h 266363"/>
              <a:gd name="connsiteX7" fmla="*/ 0 w 238931"/>
              <a:gd name="connsiteY7" fmla="*/ 119665 h 266363"/>
              <a:gd name="connsiteX8" fmla="*/ 0 w 238931"/>
              <a:gd name="connsiteY8" fmla="*/ 146699 h 266363"/>
              <a:gd name="connsiteX9" fmla="*/ 9541 w 238931"/>
              <a:gd name="connsiteY9" fmla="*/ 192815 h 266363"/>
              <a:gd name="connsiteX10" fmla="*/ 34985 w 238931"/>
              <a:gd name="connsiteY10" fmla="*/ 230981 h 266363"/>
              <a:gd name="connsiteX11" fmla="*/ 73150 w 238931"/>
              <a:gd name="connsiteY11" fmla="*/ 256424 h 266363"/>
              <a:gd name="connsiteX12" fmla="*/ 119267 w 238931"/>
              <a:gd name="connsiteY12" fmla="*/ 265966 h 266363"/>
              <a:gd name="connsiteX13" fmla="*/ 151072 w 238931"/>
              <a:gd name="connsiteY13" fmla="*/ 261195 h 266363"/>
              <a:gd name="connsiteX14" fmla="*/ 203549 w 238931"/>
              <a:gd name="connsiteY14" fmla="*/ 230981 h 266363"/>
              <a:gd name="connsiteX15" fmla="*/ 222632 w 238931"/>
              <a:gd name="connsiteY15" fmla="*/ 207127 h 266363"/>
              <a:gd name="connsiteX16" fmla="*/ 238534 w 238931"/>
              <a:gd name="connsiteY16" fmla="*/ 146699 h 266363"/>
              <a:gd name="connsiteX17" fmla="*/ 238534 w 238931"/>
              <a:gd name="connsiteY17" fmla="*/ 119665 h 266363"/>
              <a:gd name="connsiteX18" fmla="*/ 228993 w 238931"/>
              <a:gd name="connsiteY18" fmla="*/ 73548 h 26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931" h="266363">
                <a:moveTo>
                  <a:pt x="228993" y="73548"/>
                </a:moveTo>
                <a:cubicBezTo>
                  <a:pt x="224222" y="59236"/>
                  <a:pt x="216271" y="46514"/>
                  <a:pt x="203549" y="35383"/>
                </a:cubicBezTo>
                <a:cubicBezTo>
                  <a:pt x="192417" y="24251"/>
                  <a:pt x="179696" y="16300"/>
                  <a:pt x="165384" y="9939"/>
                </a:cubicBezTo>
                <a:cubicBezTo>
                  <a:pt x="151072" y="1988"/>
                  <a:pt x="135169" y="-1193"/>
                  <a:pt x="119267" y="398"/>
                </a:cubicBezTo>
                <a:cubicBezTo>
                  <a:pt x="108136" y="1988"/>
                  <a:pt x="98594" y="3578"/>
                  <a:pt x="87463" y="5168"/>
                </a:cubicBezTo>
                <a:cubicBezTo>
                  <a:pt x="66790" y="11529"/>
                  <a:pt x="49297" y="21071"/>
                  <a:pt x="34985" y="35383"/>
                </a:cubicBezTo>
                <a:cubicBezTo>
                  <a:pt x="28624" y="43334"/>
                  <a:pt x="22263" y="51285"/>
                  <a:pt x="15902" y="59236"/>
                </a:cubicBezTo>
                <a:cubicBezTo>
                  <a:pt x="4771" y="78319"/>
                  <a:pt x="0" y="97402"/>
                  <a:pt x="0" y="119665"/>
                </a:cubicBezTo>
                <a:lnTo>
                  <a:pt x="0" y="146699"/>
                </a:lnTo>
                <a:cubicBezTo>
                  <a:pt x="0" y="162601"/>
                  <a:pt x="3180" y="178503"/>
                  <a:pt x="9541" y="192815"/>
                </a:cubicBezTo>
                <a:cubicBezTo>
                  <a:pt x="14312" y="207127"/>
                  <a:pt x="22263" y="219849"/>
                  <a:pt x="34985" y="230981"/>
                </a:cubicBezTo>
                <a:cubicBezTo>
                  <a:pt x="46117" y="242112"/>
                  <a:pt x="58838" y="250063"/>
                  <a:pt x="73150" y="256424"/>
                </a:cubicBezTo>
                <a:cubicBezTo>
                  <a:pt x="87463" y="264375"/>
                  <a:pt x="103365" y="267556"/>
                  <a:pt x="119267" y="265966"/>
                </a:cubicBezTo>
                <a:cubicBezTo>
                  <a:pt x="130399" y="264375"/>
                  <a:pt x="139940" y="262785"/>
                  <a:pt x="151072" y="261195"/>
                </a:cubicBezTo>
                <a:cubicBezTo>
                  <a:pt x="171745" y="254834"/>
                  <a:pt x="189237" y="245293"/>
                  <a:pt x="203549" y="230981"/>
                </a:cubicBezTo>
                <a:cubicBezTo>
                  <a:pt x="209910" y="223029"/>
                  <a:pt x="216271" y="215078"/>
                  <a:pt x="222632" y="207127"/>
                </a:cubicBezTo>
                <a:cubicBezTo>
                  <a:pt x="233763" y="188044"/>
                  <a:pt x="238534" y="168962"/>
                  <a:pt x="238534" y="146699"/>
                </a:cubicBezTo>
                <a:lnTo>
                  <a:pt x="238534" y="119665"/>
                </a:lnTo>
                <a:cubicBezTo>
                  <a:pt x="240124" y="103762"/>
                  <a:pt x="236944" y="87860"/>
                  <a:pt x="228993" y="73548"/>
                </a:cubicBezTo>
                <a:close/>
              </a:path>
            </a:pathLst>
          </a:custGeom>
          <a:solidFill>
            <a:srgbClr val="F2F5D8"/>
          </a:solidFill>
          <a:ln w="15886"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D3CDE33E-F93E-4EAE-9C35-4CBA571763A8}"/>
              </a:ext>
            </a:extLst>
          </p:cNvPr>
          <p:cNvSpPr/>
          <p:nvPr/>
        </p:nvSpPr>
        <p:spPr>
          <a:xfrm>
            <a:off x="1123966" y="363190"/>
            <a:ext cx="230185" cy="238534"/>
          </a:xfrm>
          <a:custGeom>
            <a:avLst/>
            <a:gdLst>
              <a:gd name="connsiteX0" fmla="*/ 115689 w 230185"/>
              <a:gd name="connsiteY0" fmla="*/ 0 h 238534"/>
              <a:gd name="connsiteX1" fmla="*/ 115689 w 230185"/>
              <a:gd name="connsiteY1" fmla="*/ 238534 h 238534"/>
              <a:gd name="connsiteX2" fmla="*/ 115689 w 230185"/>
              <a:gd name="connsiteY2" fmla="*/ 0 h 238534"/>
            </a:gdLst>
            <a:ahLst/>
            <a:cxnLst>
              <a:cxn ang="0">
                <a:pos x="connsiteX0" y="connsiteY0"/>
              </a:cxn>
              <a:cxn ang="0">
                <a:pos x="connsiteX1" y="connsiteY1"/>
              </a:cxn>
              <a:cxn ang="0">
                <a:pos x="connsiteX2" y="connsiteY2"/>
              </a:cxn>
            </a:cxnLst>
            <a:rect l="l" t="t" r="r" b="b"/>
            <a:pathLst>
              <a:path w="230185" h="238534">
                <a:moveTo>
                  <a:pt x="115689" y="0"/>
                </a:moveTo>
                <a:cubicBezTo>
                  <a:pt x="-38563" y="0"/>
                  <a:pt x="-38563" y="238534"/>
                  <a:pt x="115689" y="238534"/>
                </a:cubicBezTo>
                <a:cubicBezTo>
                  <a:pt x="268351" y="238534"/>
                  <a:pt x="268351" y="0"/>
                  <a:pt x="115689" y="0"/>
                </a:cubicBezTo>
                <a:close/>
              </a:path>
            </a:pathLst>
          </a:custGeom>
          <a:solidFill>
            <a:srgbClr val="F2F5D8"/>
          </a:solidFill>
          <a:ln w="15886"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9E9EEAED-A08B-4153-A8CD-1DC2CCF386D6}"/>
              </a:ext>
            </a:extLst>
          </p:cNvPr>
          <p:cNvSpPr/>
          <p:nvPr/>
        </p:nvSpPr>
        <p:spPr>
          <a:xfrm>
            <a:off x="451299" y="2136294"/>
            <a:ext cx="231378" cy="238534"/>
          </a:xfrm>
          <a:custGeom>
            <a:avLst/>
            <a:gdLst>
              <a:gd name="connsiteX0" fmla="*/ 115689 w 231378"/>
              <a:gd name="connsiteY0" fmla="*/ 0 h 238534"/>
              <a:gd name="connsiteX1" fmla="*/ 115689 w 231378"/>
              <a:gd name="connsiteY1" fmla="*/ 238534 h 238534"/>
              <a:gd name="connsiteX2" fmla="*/ 115689 w 231378"/>
              <a:gd name="connsiteY2" fmla="*/ 0 h 238534"/>
            </a:gdLst>
            <a:ahLst/>
            <a:cxnLst>
              <a:cxn ang="0">
                <a:pos x="connsiteX0" y="connsiteY0"/>
              </a:cxn>
              <a:cxn ang="0">
                <a:pos x="connsiteX1" y="connsiteY1"/>
              </a:cxn>
              <a:cxn ang="0">
                <a:pos x="connsiteX2" y="connsiteY2"/>
              </a:cxn>
            </a:cxnLst>
            <a:rect l="l" t="t" r="r" b="b"/>
            <a:pathLst>
              <a:path w="231378" h="238534">
                <a:moveTo>
                  <a:pt x="115689" y="0"/>
                </a:moveTo>
                <a:cubicBezTo>
                  <a:pt x="-38563" y="0"/>
                  <a:pt x="-38563" y="238534"/>
                  <a:pt x="115689" y="238534"/>
                </a:cubicBezTo>
                <a:cubicBezTo>
                  <a:pt x="269941" y="238534"/>
                  <a:pt x="269941" y="0"/>
                  <a:pt x="115689" y="0"/>
                </a:cubicBezTo>
                <a:close/>
              </a:path>
            </a:pathLst>
          </a:custGeom>
          <a:solidFill>
            <a:srgbClr val="F2F5D8"/>
          </a:solidFill>
          <a:ln w="15886"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B4A93866-990A-4AB7-A7C5-775856383108}"/>
              </a:ext>
            </a:extLst>
          </p:cNvPr>
          <p:cNvSpPr/>
          <p:nvPr/>
        </p:nvSpPr>
        <p:spPr>
          <a:xfrm>
            <a:off x="1414182" y="3511295"/>
            <a:ext cx="378042" cy="234309"/>
          </a:xfrm>
          <a:custGeom>
            <a:avLst/>
            <a:gdLst>
              <a:gd name="connsiteX0" fmla="*/ 256424 w 266363"/>
              <a:gd name="connsiteY0" fmla="*/ 73151 h 265568"/>
              <a:gd name="connsiteX1" fmla="*/ 230981 w 266363"/>
              <a:gd name="connsiteY1" fmla="*/ 34985 h 265568"/>
              <a:gd name="connsiteX2" fmla="*/ 207127 w 266363"/>
              <a:gd name="connsiteY2" fmla="*/ 15902 h 265568"/>
              <a:gd name="connsiteX3" fmla="*/ 146699 w 266363"/>
              <a:gd name="connsiteY3" fmla="*/ 0 h 265568"/>
              <a:gd name="connsiteX4" fmla="*/ 114894 w 266363"/>
              <a:gd name="connsiteY4" fmla="*/ 4771 h 265568"/>
              <a:gd name="connsiteX5" fmla="*/ 62416 w 266363"/>
              <a:gd name="connsiteY5" fmla="*/ 34985 h 265568"/>
              <a:gd name="connsiteX6" fmla="*/ 35383 w 266363"/>
              <a:gd name="connsiteY6" fmla="*/ 62019 h 265568"/>
              <a:gd name="connsiteX7" fmla="*/ 9939 w 266363"/>
              <a:gd name="connsiteY7" fmla="*/ 100184 h 265568"/>
              <a:gd name="connsiteX8" fmla="*/ 398 w 266363"/>
              <a:gd name="connsiteY8" fmla="*/ 146301 h 265568"/>
              <a:gd name="connsiteX9" fmla="*/ 9939 w 266363"/>
              <a:gd name="connsiteY9" fmla="*/ 192418 h 265568"/>
              <a:gd name="connsiteX10" fmla="*/ 35383 w 266363"/>
              <a:gd name="connsiteY10" fmla="*/ 230583 h 265568"/>
              <a:gd name="connsiteX11" fmla="*/ 59236 w 266363"/>
              <a:gd name="connsiteY11" fmla="*/ 249666 h 265568"/>
              <a:gd name="connsiteX12" fmla="*/ 119665 w 266363"/>
              <a:gd name="connsiteY12" fmla="*/ 265568 h 265568"/>
              <a:gd name="connsiteX13" fmla="*/ 151469 w 266363"/>
              <a:gd name="connsiteY13" fmla="*/ 260798 h 265568"/>
              <a:gd name="connsiteX14" fmla="*/ 203947 w 266363"/>
              <a:gd name="connsiteY14" fmla="*/ 230583 h 265568"/>
              <a:gd name="connsiteX15" fmla="*/ 230981 w 266363"/>
              <a:gd name="connsiteY15" fmla="*/ 203549 h 265568"/>
              <a:gd name="connsiteX16" fmla="*/ 256424 w 266363"/>
              <a:gd name="connsiteY16" fmla="*/ 165384 h 265568"/>
              <a:gd name="connsiteX17" fmla="*/ 265966 w 266363"/>
              <a:gd name="connsiteY17" fmla="*/ 119267 h 265568"/>
              <a:gd name="connsiteX18" fmla="*/ 256424 w 266363"/>
              <a:gd name="connsiteY18" fmla="*/ 73151 h 26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363" h="265568">
                <a:moveTo>
                  <a:pt x="256424" y="73151"/>
                </a:moveTo>
                <a:cubicBezTo>
                  <a:pt x="251654" y="58839"/>
                  <a:pt x="243702" y="46117"/>
                  <a:pt x="230981" y="34985"/>
                </a:cubicBezTo>
                <a:cubicBezTo>
                  <a:pt x="223030" y="28624"/>
                  <a:pt x="215078" y="22263"/>
                  <a:pt x="207127" y="15902"/>
                </a:cubicBezTo>
                <a:cubicBezTo>
                  <a:pt x="188044" y="4771"/>
                  <a:pt x="168962" y="0"/>
                  <a:pt x="146699" y="0"/>
                </a:cubicBezTo>
                <a:lnTo>
                  <a:pt x="114894" y="4771"/>
                </a:lnTo>
                <a:cubicBezTo>
                  <a:pt x="94221" y="11132"/>
                  <a:pt x="76728" y="20673"/>
                  <a:pt x="62416" y="34985"/>
                </a:cubicBezTo>
                <a:lnTo>
                  <a:pt x="35383" y="62019"/>
                </a:lnTo>
                <a:cubicBezTo>
                  <a:pt x="24251" y="73151"/>
                  <a:pt x="16300" y="85872"/>
                  <a:pt x="9939" y="100184"/>
                </a:cubicBezTo>
                <a:cubicBezTo>
                  <a:pt x="1988" y="114497"/>
                  <a:pt x="-1193" y="130399"/>
                  <a:pt x="398" y="146301"/>
                </a:cubicBezTo>
                <a:cubicBezTo>
                  <a:pt x="398" y="162203"/>
                  <a:pt x="3578" y="178106"/>
                  <a:pt x="9939" y="192418"/>
                </a:cubicBezTo>
                <a:cubicBezTo>
                  <a:pt x="14710" y="206730"/>
                  <a:pt x="22661" y="219452"/>
                  <a:pt x="35383" y="230583"/>
                </a:cubicBezTo>
                <a:cubicBezTo>
                  <a:pt x="43334" y="236944"/>
                  <a:pt x="51285" y="243305"/>
                  <a:pt x="59236" y="249666"/>
                </a:cubicBezTo>
                <a:cubicBezTo>
                  <a:pt x="78319" y="260798"/>
                  <a:pt x="97401" y="265568"/>
                  <a:pt x="119665" y="265568"/>
                </a:cubicBezTo>
                <a:lnTo>
                  <a:pt x="151469" y="260798"/>
                </a:lnTo>
                <a:cubicBezTo>
                  <a:pt x="172142" y="254437"/>
                  <a:pt x="189635" y="244895"/>
                  <a:pt x="203947" y="230583"/>
                </a:cubicBezTo>
                <a:lnTo>
                  <a:pt x="230981" y="203549"/>
                </a:lnTo>
                <a:cubicBezTo>
                  <a:pt x="242112" y="192418"/>
                  <a:pt x="250063" y="179696"/>
                  <a:pt x="256424" y="165384"/>
                </a:cubicBezTo>
                <a:cubicBezTo>
                  <a:pt x="264375" y="151072"/>
                  <a:pt x="267556" y="135169"/>
                  <a:pt x="265966" y="119267"/>
                </a:cubicBezTo>
                <a:cubicBezTo>
                  <a:pt x="267556" y="101775"/>
                  <a:pt x="262785" y="87463"/>
                  <a:pt x="256424" y="73151"/>
                </a:cubicBezTo>
                <a:close/>
              </a:path>
            </a:pathLst>
          </a:custGeom>
          <a:solidFill>
            <a:srgbClr val="F2F5D8"/>
          </a:solidFill>
          <a:ln w="15886"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314AEEEF-C908-4B96-B152-C03759D1073D}"/>
              </a:ext>
            </a:extLst>
          </p:cNvPr>
          <p:cNvSpPr/>
          <p:nvPr/>
        </p:nvSpPr>
        <p:spPr>
          <a:xfrm>
            <a:off x="3295422" y="2109260"/>
            <a:ext cx="266363" cy="238534"/>
          </a:xfrm>
          <a:custGeom>
            <a:avLst/>
            <a:gdLst>
              <a:gd name="connsiteX0" fmla="*/ 261195 w 266363"/>
              <a:gd name="connsiteY0" fmla="*/ 87463 h 238534"/>
              <a:gd name="connsiteX1" fmla="*/ 230981 w 266363"/>
              <a:gd name="connsiteY1" fmla="*/ 34985 h 238534"/>
              <a:gd name="connsiteX2" fmla="*/ 207127 w 266363"/>
              <a:gd name="connsiteY2" fmla="*/ 15902 h 238534"/>
              <a:gd name="connsiteX3" fmla="*/ 146699 w 266363"/>
              <a:gd name="connsiteY3" fmla="*/ 0 h 238534"/>
              <a:gd name="connsiteX4" fmla="*/ 119665 w 266363"/>
              <a:gd name="connsiteY4" fmla="*/ 0 h 238534"/>
              <a:gd name="connsiteX5" fmla="*/ 73548 w 266363"/>
              <a:gd name="connsiteY5" fmla="*/ 9541 h 238534"/>
              <a:gd name="connsiteX6" fmla="*/ 35383 w 266363"/>
              <a:gd name="connsiteY6" fmla="*/ 34985 h 238534"/>
              <a:gd name="connsiteX7" fmla="*/ 9939 w 266363"/>
              <a:gd name="connsiteY7" fmla="*/ 73151 h 238534"/>
              <a:gd name="connsiteX8" fmla="*/ 398 w 266363"/>
              <a:gd name="connsiteY8" fmla="*/ 119267 h 238534"/>
              <a:gd name="connsiteX9" fmla="*/ 5168 w 266363"/>
              <a:gd name="connsiteY9" fmla="*/ 151072 h 238534"/>
              <a:gd name="connsiteX10" fmla="*/ 35383 w 266363"/>
              <a:gd name="connsiteY10" fmla="*/ 203549 h 238534"/>
              <a:gd name="connsiteX11" fmla="*/ 59236 w 266363"/>
              <a:gd name="connsiteY11" fmla="*/ 222632 h 238534"/>
              <a:gd name="connsiteX12" fmla="*/ 119665 w 266363"/>
              <a:gd name="connsiteY12" fmla="*/ 238534 h 238534"/>
              <a:gd name="connsiteX13" fmla="*/ 146699 w 266363"/>
              <a:gd name="connsiteY13" fmla="*/ 238534 h 238534"/>
              <a:gd name="connsiteX14" fmla="*/ 192815 w 266363"/>
              <a:gd name="connsiteY14" fmla="*/ 228993 h 238534"/>
              <a:gd name="connsiteX15" fmla="*/ 230981 w 266363"/>
              <a:gd name="connsiteY15" fmla="*/ 203549 h 238534"/>
              <a:gd name="connsiteX16" fmla="*/ 256424 w 266363"/>
              <a:gd name="connsiteY16" fmla="*/ 165384 h 238534"/>
              <a:gd name="connsiteX17" fmla="*/ 265966 w 266363"/>
              <a:gd name="connsiteY17" fmla="*/ 119267 h 238534"/>
              <a:gd name="connsiteX18" fmla="*/ 261195 w 266363"/>
              <a:gd name="connsiteY18" fmla="*/ 87463 h 2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363" h="238534">
                <a:moveTo>
                  <a:pt x="261195" y="87463"/>
                </a:moveTo>
                <a:cubicBezTo>
                  <a:pt x="254834" y="66790"/>
                  <a:pt x="245293" y="49297"/>
                  <a:pt x="230981" y="34985"/>
                </a:cubicBezTo>
                <a:cubicBezTo>
                  <a:pt x="223030" y="28624"/>
                  <a:pt x="215078" y="22263"/>
                  <a:pt x="207127" y="15902"/>
                </a:cubicBezTo>
                <a:cubicBezTo>
                  <a:pt x="188044" y="4771"/>
                  <a:pt x="168962" y="0"/>
                  <a:pt x="146699" y="0"/>
                </a:cubicBezTo>
                <a:lnTo>
                  <a:pt x="119665" y="0"/>
                </a:lnTo>
                <a:cubicBezTo>
                  <a:pt x="103762" y="0"/>
                  <a:pt x="87860" y="3181"/>
                  <a:pt x="73548" y="9541"/>
                </a:cubicBezTo>
                <a:cubicBezTo>
                  <a:pt x="59236" y="14312"/>
                  <a:pt x="46514" y="22263"/>
                  <a:pt x="35383" y="34985"/>
                </a:cubicBezTo>
                <a:cubicBezTo>
                  <a:pt x="24251" y="46117"/>
                  <a:pt x="16300" y="58838"/>
                  <a:pt x="9939" y="73151"/>
                </a:cubicBezTo>
                <a:cubicBezTo>
                  <a:pt x="1988" y="87463"/>
                  <a:pt x="-1193" y="103365"/>
                  <a:pt x="398" y="119267"/>
                </a:cubicBezTo>
                <a:cubicBezTo>
                  <a:pt x="1988" y="130399"/>
                  <a:pt x="3578" y="139940"/>
                  <a:pt x="5168" y="151072"/>
                </a:cubicBezTo>
                <a:cubicBezTo>
                  <a:pt x="11529" y="171745"/>
                  <a:pt x="21070" y="189237"/>
                  <a:pt x="35383" y="203549"/>
                </a:cubicBezTo>
                <a:cubicBezTo>
                  <a:pt x="43334" y="209910"/>
                  <a:pt x="51285" y="216271"/>
                  <a:pt x="59236" y="222632"/>
                </a:cubicBezTo>
                <a:cubicBezTo>
                  <a:pt x="78319" y="233763"/>
                  <a:pt x="97401" y="238534"/>
                  <a:pt x="119665" y="238534"/>
                </a:cubicBezTo>
                <a:lnTo>
                  <a:pt x="146699" y="238534"/>
                </a:lnTo>
                <a:cubicBezTo>
                  <a:pt x="162601" y="238534"/>
                  <a:pt x="178503" y="235354"/>
                  <a:pt x="192815" y="228993"/>
                </a:cubicBezTo>
                <a:cubicBezTo>
                  <a:pt x="207127" y="224222"/>
                  <a:pt x="219849" y="216271"/>
                  <a:pt x="230981" y="203549"/>
                </a:cubicBezTo>
                <a:cubicBezTo>
                  <a:pt x="242112" y="192418"/>
                  <a:pt x="250063" y="179696"/>
                  <a:pt x="256424" y="165384"/>
                </a:cubicBezTo>
                <a:cubicBezTo>
                  <a:pt x="264375" y="151072"/>
                  <a:pt x="267556" y="135169"/>
                  <a:pt x="265966" y="119267"/>
                </a:cubicBezTo>
                <a:cubicBezTo>
                  <a:pt x="264375" y="109726"/>
                  <a:pt x="262785" y="98594"/>
                  <a:pt x="261195" y="87463"/>
                </a:cubicBezTo>
                <a:close/>
              </a:path>
            </a:pathLst>
          </a:custGeom>
          <a:solidFill>
            <a:srgbClr val="F2F5D8"/>
          </a:solidFill>
          <a:ln w="15886"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7C53CD85-694B-4570-9D18-67048D824E7D}"/>
              </a:ext>
            </a:extLst>
          </p:cNvPr>
          <p:cNvSpPr/>
          <p:nvPr/>
        </p:nvSpPr>
        <p:spPr>
          <a:xfrm>
            <a:off x="3914418" y="4022305"/>
            <a:ext cx="248075" cy="260797"/>
          </a:xfrm>
          <a:custGeom>
            <a:avLst/>
            <a:gdLst>
              <a:gd name="connsiteX0" fmla="*/ 248076 w 248075"/>
              <a:gd name="connsiteY0" fmla="*/ 127218 h 260797"/>
              <a:gd name="connsiteX1" fmla="*/ 243305 w 248075"/>
              <a:gd name="connsiteY1" fmla="*/ 95414 h 260797"/>
              <a:gd name="connsiteX2" fmla="*/ 243305 w 248075"/>
              <a:gd name="connsiteY2" fmla="*/ 93823 h 260797"/>
              <a:gd name="connsiteX3" fmla="*/ 243305 w 248075"/>
              <a:gd name="connsiteY3" fmla="*/ 92233 h 260797"/>
              <a:gd name="connsiteX4" fmla="*/ 230583 w 248075"/>
              <a:gd name="connsiteY4" fmla="*/ 63609 h 260797"/>
              <a:gd name="connsiteX5" fmla="*/ 230583 w 248075"/>
              <a:gd name="connsiteY5" fmla="*/ 62019 h 260797"/>
              <a:gd name="connsiteX6" fmla="*/ 211500 w 248075"/>
              <a:gd name="connsiteY6" fmla="*/ 38165 h 260797"/>
              <a:gd name="connsiteX7" fmla="*/ 209910 w 248075"/>
              <a:gd name="connsiteY7" fmla="*/ 36575 h 260797"/>
              <a:gd name="connsiteX8" fmla="*/ 186057 w 248075"/>
              <a:gd name="connsiteY8" fmla="*/ 17493 h 260797"/>
              <a:gd name="connsiteX9" fmla="*/ 157432 w 248075"/>
              <a:gd name="connsiteY9" fmla="*/ 4771 h 260797"/>
              <a:gd name="connsiteX10" fmla="*/ 155842 w 248075"/>
              <a:gd name="connsiteY10" fmla="*/ 4771 h 260797"/>
              <a:gd name="connsiteX11" fmla="*/ 124038 w 248075"/>
              <a:gd name="connsiteY11" fmla="*/ 0 h 260797"/>
              <a:gd name="connsiteX12" fmla="*/ 122448 w 248075"/>
              <a:gd name="connsiteY12" fmla="*/ 0 h 260797"/>
              <a:gd name="connsiteX13" fmla="*/ 89053 w 248075"/>
              <a:gd name="connsiteY13" fmla="*/ 4771 h 260797"/>
              <a:gd name="connsiteX14" fmla="*/ 47707 w 248075"/>
              <a:gd name="connsiteY14" fmla="*/ 25444 h 260797"/>
              <a:gd name="connsiteX15" fmla="*/ 17493 w 248075"/>
              <a:gd name="connsiteY15" fmla="*/ 58838 h 260797"/>
              <a:gd name="connsiteX16" fmla="*/ 3180 w 248075"/>
              <a:gd name="connsiteY16" fmla="*/ 103365 h 260797"/>
              <a:gd name="connsiteX17" fmla="*/ 1590 w 248075"/>
              <a:gd name="connsiteY17" fmla="*/ 131989 h 260797"/>
              <a:gd name="connsiteX18" fmla="*/ 0 w 248075"/>
              <a:gd name="connsiteY18" fmla="*/ 141530 h 260797"/>
              <a:gd name="connsiteX19" fmla="*/ 15902 w 248075"/>
              <a:gd name="connsiteY19" fmla="*/ 201959 h 260797"/>
              <a:gd name="connsiteX20" fmla="*/ 34985 w 248075"/>
              <a:gd name="connsiteY20" fmla="*/ 225813 h 260797"/>
              <a:gd name="connsiteX21" fmla="*/ 87463 w 248075"/>
              <a:gd name="connsiteY21" fmla="*/ 256027 h 260797"/>
              <a:gd name="connsiteX22" fmla="*/ 119267 w 248075"/>
              <a:gd name="connsiteY22" fmla="*/ 260797 h 260797"/>
              <a:gd name="connsiteX23" fmla="*/ 120857 w 248075"/>
              <a:gd name="connsiteY23" fmla="*/ 260797 h 260797"/>
              <a:gd name="connsiteX24" fmla="*/ 152662 w 248075"/>
              <a:gd name="connsiteY24" fmla="*/ 256027 h 260797"/>
              <a:gd name="connsiteX25" fmla="*/ 154252 w 248075"/>
              <a:gd name="connsiteY25" fmla="*/ 256027 h 260797"/>
              <a:gd name="connsiteX26" fmla="*/ 182876 w 248075"/>
              <a:gd name="connsiteY26" fmla="*/ 243305 h 260797"/>
              <a:gd name="connsiteX27" fmla="*/ 184467 w 248075"/>
              <a:gd name="connsiteY27" fmla="*/ 243305 h 260797"/>
              <a:gd name="connsiteX28" fmla="*/ 208320 w 248075"/>
              <a:gd name="connsiteY28" fmla="*/ 224222 h 260797"/>
              <a:gd name="connsiteX29" fmla="*/ 209910 w 248075"/>
              <a:gd name="connsiteY29" fmla="*/ 222632 h 260797"/>
              <a:gd name="connsiteX30" fmla="*/ 221042 w 248075"/>
              <a:gd name="connsiteY30" fmla="*/ 208320 h 260797"/>
              <a:gd name="connsiteX31" fmla="*/ 230583 w 248075"/>
              <a:gd name="connsiteY31" fmla="*/ 195598 h 260797"/>
              <a:gd name="connsiteX32" fmla="*/ 230583 w 248075"/>
              <a:gd name="connsiteY32" fmla="*/ 194008 h 260797"/>
              <a:gd name="connsiteX33" fmla="*/ 243305 w 248075"/>
              <a:gd name="connsiteY33" fmla="*/ 165384 h 260797"/>
              <a:gd name="connsiteX34" fmla="*/ 243305 w 248075"/>
              <a:gd name="connsiteY34" fmla="*/ 162203 h 260797"/>
              <a:gd name="connsiteX35" fmla="*/ 248076 w 248075"/>
              <a:gd name="connsiteY35" fmla="*/ 130399 h 260797"/>
              <a:gd name="connsiteX36" fmla="*/ 248076 w 248075"/>
              <a:gd name="connsiteY36" fmla="*/ 128809 h 260797"/>
              <a:gd name="connsiteX37" fmla="*/ 248076 w 248075"/>
              <a:gd name="connsiteY37" fmla="*/ 127218 h 26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8075" h="260797">
                <a:moveTo>
                  <a:pt x="248076" y="127218"/>
                </a:moveTo>
                <a:cubicBezTo>
                  <a:pt x="248076" y="124038"/>
                  <a:pt x="244895" y="98594"/>
                  <a:pt x="243305" y="95414"/>
                </a:cubicBezTo>
                <a:cubicBezTo>
                  <a:pt x="243305" y="95414"/>
                  <a:pt x="243305" y="93823"/>
                  <a:pt x="243305" y="93823"/>
                </a:cubicBezTo>
                <a:cubicBezTo>
                  <a:pt x="243305" y="93823"/>
                  <a:pt x="243305" y="92233"/>
                  <a:pt x="243305" y="92233"/>
                </a:cubicBezTo>
                <a:cubicBezTo>
                  <a:pt x="243305" y="89053"/>
                  <a:pt x="232173" y="65199"/>
                  <a:pt x="230583" y="63609"/>
                </a:cubicBezTo>
                <a:cubicBezTo>
                  <a:pt x="230583" y="63609"/>
                  <a:pt x="230583" y="62019"/>
                  <a:pt x="230583" y="62019"/>
                </a:cubicBezTo>
                <a:cubicBezTo>
                  <a:pt x="228993" y="58838"/>
                  <a:pt x="214681" y="39756"/>
                  <a:pt x="211500" y="38165"/>
                </a:cubicBezTo>
                <a:cubicBezTo>
                  <a:pt x="211500" y="38165"/>
                  <a:pt x="209910" y="36575"/>
                  <a:pt x="209910" y="36575"/>
                </a:cubicBezTo>
                <a:cubicBezTo>
                  <a:pt x="206730" y="33395"/>
                  <a:pt x="187647" y="19083"/>
                  <a:pt x="186057" y="17493"/>
                </a:cubicBezTo>
                <a:cubicBezTo>
                  <a:pt x="182876" y="15902"/>
                  <a:pt x="160613" y="6361"/>
                  <a:pt x="157432" y="4771"/>
                </a:cubicBezTo>
                <a:cubicBezTo>
                  <a:pt x="157432" y="4771"/>
                  <a:pt x="155842" y="4771"/>
                  <a:pt x="155842" y="4771"/>
                </a:cubicBezTo>
                <a:cubicBezTo>
                  <a:pt x="154252" y="4771"/>
                  <a:pt x="125628" y="0"/>
                  <a:pt x="124038" y="0"/>
                </a:cubicBezTo>
                <a:cubicBezTo>
                  <a:pt x="124038" y="0"/>
                  <a:pt x="122448" y="0"/>
                  <a:pt x="122448" y="0"/>
                </a:cubicBezTo>
                <a:cubicBezTo>
                  <a:pt x="114496" y="0"/>
                  <a:pt x="97004" y="3180"/>
                  <a:pt x="89053" y="4771"/>
                </a:cubicBezTo>
                <a:cubicBezTo>
                  <a:pt x="73151" y="7951"/>
                  <a:pt x="60429" y="15902"/>
                  <a:pt x="47707" y="25444"/>
                </a:cubicBezTo>
                <a:cubicBezTo>
                  <a:pt x="34985" y="33395"/>
                  <a:pt x="23853" y="44526"/>
                  <a:pt x="17493" y="58838"/>
                </a:cubicBezTo>
                <a:cubicBezTo>
                  <a:pt x="9541" y="73151"/>
                  <a:pt x="4771" y="87463"/>
                  <a:pt x="3180" y="103365"/>
                </a:cubicBezTo>
                <a:cubicBezTo>
                  <a:pt x="1590" y="112906"/>
                  <a:pt x="0" y="122448"/>
                  <a:pt x="1590" y="131989"/>
                </a:cubicBezTo>
                <a:cubicBezTo>
                  <a:pt x="1590" y="135169"/>
                  <a:pt x="0" y="138350"/>
                  <a:pt x="0" y="141530"/>
                </a:cubicBezTo>
                <a:cubicBezTo>
                  <a:pt x="0" y="163793"/>
                  <a:pt x="4771" y="182876"/>
                  <a:pt x="15902" y="201959"/>
                </a:cubicBezTo>
                <a:cubicBezTo>
                  <a:pt x="22263" y="209910"/>
                  <a:pt x="28624" y="217861"/>
                  <a:pt x="34985" y="225813"/>
                </a:cubicBezTo>
                <a:cubicBezTo>
                  <a:pt x="49297" y="240125"/>
                  <a:pt x="66790" y="251256"/>
                  <a:pt x="87463" y="256027"/>
                </a:cubicBezTo>
                <a:cubicBezTo>
                  <a:pt x="93823" y="257617"/>
                  <a:pt x="112906" y="260797"/>
                  <a:pt x="119267" y="260797"/>
                </a:cubicBezTo>
                <a:cubicBezTo>
                  <a:pt x="119267" y="260797"/>
                  <a:pt x="120857" y="260797"/>
                  <a:pt x="120857" y="260797"/>
                </a:cubicBezTo>
                <a:cubicBezTo>
                  <a:pt x="124038" y="260797"/>
                  <a:pt x="149481" y="257617"/>
                  <a:pt x="152662" y="256027"/>
                </a:cubicBezTo>
                <a:cubicBezTo>
                  <a:pt x="152662" y="256027"/>
                  <a:pt x="154252" y="256027"/>
                  <a:pt x="154252" y="256027"/>
                </a:cubicBezTo>
                <a:cubicBezTo>
                  <a:pt x="155842" y="256027"/>
                  <a:pt x="181286" y="244895"/>
                  <a:pt x="182876" y="243305"/>
                </a:cubicBezTo>
                <a:cubicBezTo>
                  <a:pt x="182876" y="243305"/>
                  <a:pt x="182876" y="243305"/>
                  <a:pt x="184467" y="243305"/>
                </a:cubicBezTo>
                <a:cubicBezTo>
                  <a:pt x="186057" y="241715"/>
                  <a:pt x="208320" y="225813"/>
                  <a:pt x="208320" y="224222"/>
                </a:cubicBezTo>
                <a:cubicBezTo>
                  <a:pt x="208320" y="224222"/>
                  <a:pt x="208320" y="224222"/>
                  <a:pt x="209910" y="222632"/>
                </a:cubicBezTo>
                <a:cubicBezTo>
                  <a:pt x="213090" y="219451"/>
                  <a:pt x="221042" y="208320"/>
                  <a:pt x="221042" y="208320"/>
                </a:cubicBezTo>
                <a:cubicBezTo>
                  <a:pt x="222632" y="205139"/>
                  <a:pt x="227403" y="200369"/>
                  <a:pt x="230583" y="195598"/>
                </a:cubicBezTo>
                <a:cubicBezTo>
                  <a:pt x="230583" y="195598"/>
                  <a:pt x="230583" y="195598"/>
                  <a:pt x="230583" y="194008"/>
                </a:cubicBezTo>
                <a:cubicBezTo>
                  <a:pt x="233763" y="189237"/>
                  <a:pt x="241715" y="170155"/>
                  <a:pt x="243305" y="165384"/>
                </a:cubicBezTo>
                <a:cubicBezTo>
                  <a:pt x="243305" y="163793"/>
                  <a:pt x="243305" y="163793"/>
                  <a:pt x="243305" y="162203"/>
                </a:cubicBezTo>
                <a:cubicBezTo>
                  <a:pt x="244895" y="155842"/>
                  <a:pt x="246485" y="136760"/>
                  <a:pt x="248076" y="130399"/>
                </a:cubicBezTo>
                <a:cubicBezTo>
                  <a:pt x="248076" y="130399"/>
                  <a:pt x="248076" y="128809"/>
                  <a:pt x="248076" y="128809"/>
                </a:cubicBezTo>
                <a:cubicBezTo>
                  <a:pt x="248076" y="128809"/>
                  <a:pt x="248076" y="128809"/>
                  <a:pt x="248076" y="127218"/>
                </a:cubicBezTo>
                <a:close/>
              </a:path>
            </a:pathLst>
          </a:custGeom>
          <a:solidFill>
            <a:srgbClr val="F2F5D8"/>
          </a:solidFill>
          <a:ln w="15886"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001A93FD-36E3-4A6B-B41A-9BAC4C915A15}"/>
              </a:ext>
            </a:extLst>
          </p:cNvPr>
          <p:cNvSpPr/>
          <p:nvPr/>
        </p:nvSpPr>
        <p:spPr>
          <a:xfrm>
            <a:off x="8725255" y="4338760"/>
            <a:ext cx="231378" cy="238534"/>
          </a:xfrm>
          <a:custGeom>
            <a:avLst/>
            <a:gdLst>
              <a:gd name="connsiteX0" fmla="*/ 115689 w 231378"/>
              <a:gd name="connsiteY0" fmla="*/ 0 h 238534"/>
              <a:gd name="connsiteX1" fmla="*/ 115689 w 231378"/>
              <a:gd name="connsiteY1" fmla="*/ 238534 h 238534"/>
              <a:gd name="connsiteX2" fmla="*/ 115689 w 231378"/>
              <a:gd name="connsiteY2" fmla="*/ 0 h 238534"/>
            </a:gdLst>
            <a:ahLst/>
            <a:cxnLst>
              <a:cxn ang="0">
                <a:pos x="connsiteX0" y="connsiteY0"/>
              </a:cxn>
              <a:cxn ang="0">
                <a:pos x="connsiteX1" y="connsiteY1"/>
              </a:cxn>
              <a:cxn ang="0">
                <a:pos x="connsiteX2" y="connsiteY2"/>
              </a:cxn>
            </a:cxnLst>
            <a:rect l="l" t="t" r="r" b="b"/>
            <a:pathLst>
              <a:path w="231378" h="238534">
                <a:moveTo>
                  <a:pt x="115689" y="0"/>
                </a:moveTo>
                <a:cubicBezTo>
                  <a:pt x="-38563" y="0"/>
                  <a:pt x="-38563" y="238534"/>
                  <a:pt x="115689" y="238534"/>
                </a:cubicBezTo>
                <a:cubicBezTo>
                  <a:pt x="269942" y="238534"/>
                  <a:pt x="269942" y="0"/>
                  <a:pt x="115689" y="0"/>
                </a:cubicBezTo>
                <a:close/>
              </a:path>
            </a:pathLst>
          </a:custGeom>
          <a:solidFill>
            <a:srgbClr val="F2F5D8"/>
          </a:solidFill>
          <a:ln w="15886"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478498DD-BF13-4066-87A9-9848D239B83A}"/>
              </a:ext>
            </a:extLst>
          </p:cNvPr>
          <p:cNvSpPr/>
          <p:nvPr/>
        </p:nvSpPr>
        <p:spPr>
          <a:xfrm>
            <a:off x="2359573" y="4661577"/>
            <a:ext cx="230185" cy="238534"/>
          </a:xfrm>
          <a:custGeom>
            <a:avLst/>
            <a:gdLst>
              <a:gd name="connsiteX0" fmla="*/ 115689 w 230185"/>
              <a:gd name="connsiteY0" fmla="*/ 0 h 238534"/>
              <a:gd name="connsiteX1" fmla="*/ 115689 w 230185"/>
              <a:gd name="connsiteY1" fmla="*/ 238534 h 238534"/>
              <a:gd name="connsiteX2" fmla="*/ 115689 w 230185"/>
              <a:gd name="connsiteY2" fmla="*/ 0 h 238534"/>
            </a:gdLst>
            <a:ahLst/>
            <a:cxnLst>
              <a:cxn ang="0">
                <a:pos x="connsiteX0" y="connsiteY0"/>
              </a:cxn>
              <a:cxn ang="0">
                <a:pos x="connsiteX1" y="connsiteY1"/>
              </a:cxn>
              <a:cxn ang="0">
                <a:pos x="connsiteX2" y="connsiteY2"/>
              </a:cxn>
            </a:cxnLst>
            <a:rect l="l" t="t" r="r" b="b"/>
            <a:pathLst>
              <a:path w="230185" h="238534">
                <a:moveTo>
                  <a:pt x="115689" y="0"/>
                </a:moveTo>
                <a:cubicBezTo>
                  <a:pt x="-38563" y="0"/>
                  <a:pt x="-38563" y="238534"/>
                  <a:pt x="115689" y="238534"/>
                </a:cubicBezTo>
                <a:cubicBezTo>
                  <a:pt x="268351" y="238534"/>
                  <a:pt x="268351" y="0"/>
                  <a:pt x="115689" y="0"/>
                </a:cubicBezTo>
                <a:close/>
              </a:path>
            </a:pathLst>
          </a:custGeom>
          <a:solidFill>
            <a:srgbClr val="F2F5D8"/>
          </a:solidFill>
          <a:ln w="15886"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D52F47A6-F7B5-4AA5-B963-BF8793E61217}"/>
              </a:ext>
            </a:extLst>
          </p:cNvPr>
          <p:cNvSpPr/>
          <p:nvPr/>
        </p:nvSpPr>
        <p:spPr>
          <a:xfrm>
            <a:off x="317720" y="4473930"/>
            <a:ext cx="230185" cy="238534"/>
          </a:xfrm>
          <a:custGeom>
            <a:avLst/>
            <a:gdLst>
              <a:gd name="connsiteX0" fmla="*/ 115689 w 230185"/>
              <a:gd name="connsiteY0" fmla="*/ 0 h 238534"/>
              <a:gd name="connsiteX1" fmla="*/ 115689 w 230185"/>
              <a:gd name="connsiteY1" fmla="*/ 238534 h 238534"/>
              <a:gd name="connsiteX2" fmla="*/ 115689 w 230185"/>
              <a:gd name="connsiteY2" fmla="*/ 0 h 238534"/>
            </a:gdLst>
            <a:ahLst/>
            <a:cxnLst>
              <a:cxn ang="0">
                <a:pos x="connsiteX0" y="connsiteY0"/>
              </a:cxn>
              <a:cxn ang="0">
                <a:pos x="connsiteX1" y="connsiteY1"/>
              </a:cxn>
              <a:cxn ang="0">
                <a:pos x="connsiteX2" y="connsiteY2"/>
              </a:cxn>
            </a:cxnLst>
            <a:rect l="l" t="t" r="r" b="b"/>
            <a:pathLst>
              <a:path w="230185" h="238534">
                <a:moveTo>
                  <a:pt x="115689" y="0"/>
                </a:moveTo>
                <a:cubicBezTo>
                  <a:pt x="-38563" y="0"/>
                  <a:pt x="-38563" y="238534"/>
                  <a:pt x="115689" y="238534"/>
                </a:cubicBezTo>
                <a:cubicBezTo>
                  <a:pt x="268351" y="238534"/>
                  <a:pt x="268351" y="0"/>
                  <a:pt x="115689" y="0"/>
                </a:cubicBezTo>
                <a:close/>
              </a:path>
            </a:pathLst>
          </a:custGeom>
          <a:solidFill>
            <a:srgbClr val="F2F5D8"/>
          </a:solidFill>
          <a:ln w="15886"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9DEDB563-FEF7-4998-B1A6-51559DBAD22B}"/>
              </a:ext>
            </a:extLst>
          </p:cNvPr>
          <p:cNvSpPr/>
          <p:nvPr/>
        </p:nvSpPr>
        <p:spPr>
          <a:xfrm>
            <a:off x="182551" y="3317834"/>
            <a:ext cx="231378" cy="238534"/>
          </a:xfrm>
          <a:custGeom>
            <a:avLst/>
            <a:gdLst>
              <a:gd name="connsiteX0" fmla="*/ 115689 w 231378"/>
              <a:gd name="connsiteY0" fmla="*/ 0 h 238534"/>
              <a:gd name="connsiteX1" fmla="*/ 115689 w 231378"/>
              <a:gd name="connsiteY1" fmla="*/ 238534 h 238534"/>
              <a:gd name="connsiteX2" fmla="*/ 115689 w 231378"/>
              <a:gd name="connsiteY2" fmla="*/ 0 h 238534"/>
            </a:gdLst>
            <a:ahLst/>
            <a:cxnLst>
              <a:cxn ang="0">
                <a:pos x="connsiteX0" y="connsiteY0"/>
              </a:cxn>
              <a:cxn ang="0">
                <a:pos x="connsiteX1" y="connsiteY1"/>
              </a:cxn>
              <a:cxn ang="0">
                <a:pos x="connsiteX2" y="connsiteY2"/>
              </a:cxn>
            </a:cxnLst>
            <a:rect l="l" t="t" r="r" b="b"/>
            <a:pathLst>
              <a:path w="231378" h="238534">
                <a:moveTo>
                  <a:pt x="115689" y="0"/>
                </a:moveTo>
                <a:cubicBezTo>
                  <a:pt x="-38563" y="0"/>
                  <a:pt x="-38563" y="238534"/>
                  <a:pt x="115689" y="238534"/>
                </a:cubicBezTo>
                <a:cubicBezTo>
                  <a:pt x="269941" y="238534"/>
                  <a:pt x="269941" y="0"/>
                  <a:pt x="115689" y="0"/>
                </a:cubicBezTo>
                <a:close/>
              </a:path>
            </a:pathLst>
          </a:custGeom>
          <a:solidFill>
            <a:srgbClr val="F2F5D8"/>
          </a:solidFill>
          <a:ln w="15886"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2A07F915-0373-40CC-9A45-44C8BA375740}"/>
              </a:ext>
            </a:extLst>
          </p:cNvPr>
          <p:cNvSpPr/>
          <p:nvPr/>
        </p:nvSpPr>
        <p:spPr>
          <a:xfrm>
            <a:off x="8725255" y="3023642"/>
            <a:ext cx="231378" cy="238534"/>
          </a:xfrm>
          <a:custGeom>
            <a:avLst/>
            <a:gdLst>
              <a:gd name="connsiteX0" fmla="*/ 115689 w 231378"/>
              <a:gd name="connsiteY0" fmla="*/ 0 h 238534"/>
              <a:gd name="connsiteX1" fmla="*/ 115689 w 231378"/>
              <a:gd name="connsiteY1" fmla="*/ 238534 h 238534"/>
              <a:gd name="connsiteX2" fmla="*/ 115689 w 231378"/>
              <a:gd name="connsiteY2" fmla="*/ 0 h 238534"/>
            </a:gdLst>
            <a:ahLst/>
            <a:cxnLst>
              <a:cxn ang="0">
                <a:pos x="connsiteX0" y="connsiteY0"/>
              </a:cxn>
              <a:cxn ang="0">
                <a:pos x="connsiteX1" y="connsiteY1"/>
              </a:cxn>
              <a:cxn ang="0">
                <a:pos x="connsiteX2" y="connsiteY2"/>
              </a:cxn>
            </a:cxnLst>
            <a:rect l="l" t="t" r="r" b="b"/>
            <a:pathLst>
              <a:path w="231378" h="238534">
                <a:moveTo>
                  <a:pt x="115689" y="0"/>
                </a:moveTo>
                <a:cubicBezTo>
                  <a:pt x="-38563" y="0"/>
                  <a:pt x="-38563" y="238534"/>
                  <a:pt x="115689" y="238534"/>
                </a:cubicBezTo>
                <a:cubicBezTo>
                  <a:pt x="269942" y="238534"/>
                  <a:pt x="269942" y="0"/>
                  <a:pt x="115689" y="0"/>
                </a:cubicBezTo>
                <a:close/>
              </a:path>
            </a:pathLst>
          </a:custGeom>
          <a:solidFill>
            <a:srgbClr val="F2F5D8"/>
          </a:solidFill>
          <a:ln w="15886"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F1F34694-A842-46C2-8966-27F7153B8B39}"/>
              </a:ext>
            </a:extLst>
          </p:cNvPr>
          <p:cNvSpPr/>
          <p:nvPr/>
        </p:nvSpPr>
        <p:spPr>
          <a:xfrm>
            <a:off x="6872640" y="4473930"/>
            <a:ext cx="230185" cy="238534"/>
          </a:xfrm>
          <a:custGeom>
            <a:avLst/>
            <a:gdLst>
              <a:gd name="connsiteX0" fmla="*/ 115689 w 230185"/>
              <a:gd name="connsiteY0" fmla="*/ 0 h 238534"/>
              <a:gd name="connsiteX1" fmla="*/ 115689 w 230185"/>
              <a:gd name="connsiteY1" fmla="*/ 238534 h 238534"/>
              <a:gd name="connsiteX2" fmla="*/ 115689 w 230185"/>
              <a:gd name="connsiteY2" fmla="*/ 0 h 238534"/>
            </a:gdLst>
            <a:ahLst/>
            <a:cxnLst>
              <a:cxn ang="0">
                <a:pos x="connsiteX0" y="connsiteY0"/>
              </a:cxn>
              <a:cxn ang="0">
                <a:pos x="connsiteX1" y="connsiteY1"/>
              </a:cxn>
              <a:cxn ang="0">
                <a:pos x="connsiteX2" y="connsiteY2"/>
              </a:cxn>
            </a:cxnLst>
            <a:rect l="l" t="t" r="r" b="b"/>
            <a:pathLst>
              <a:path w="230185" h="238534">
                <a:moveTo>
                  <a:pt x="115689" y="0"/>
                </a:moveTo>
                <a:cubicBezTo>
                  <a:pt x="-38563" y="0"/>
                  <a:pt x="-38563" y="238534"/>
                  <a:pt x="115689" y="238534"/>
                </a:cubicBezTo>
                <a:cubicBezTo>
                  <a:pt x="268351" y="238534"/>
                  <a:pt x="268351" y="0"/>
                  <a:pt x="115689" y="0"/>
                </a:cubicBezTo>
                <a:close/>
              </a:path>
            </a:pathLst>
          </a:custGeom>
          <a:solidFill>
            <a:srgbClr val="F2F5D8"/>
          </a:solidFill>
          <a:ln w="15886"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B03B4D30-5D6D-4D6E-93E4-A2F7DCABD88F}"/>
              </a:ext>
            </a:extLst>
          </p:cNvPr>
          <p:cNvSpPr/>
          <p:nvPr/>
        </p:nvSpPr>
        <p:spPr>
          <a:xfrm>
            <a:off x="4749685" y="4500964"/>
            <a:ext cx="231378" cy="238534"/>
          </a:xfrm>
          <a:custGeom>
            <a:avLst/>
            <a:gdLst>
              <a:gd name="connsiteX0" fmla="*/ 115689 w 231378"/>
              <a:gd name="connsiteY0" fmla="*/ 0 h 238534"/>
              <a:gd name="connsiteX1" fmla="*/ 115689 w 231378"/>
              <a:gd name="connsiteY1" fmla="*/ 238534 h 238534"/>
              <a:gd name="connsiteX2" fmla="*/ 115689 w 231378"/>
              <a:gd name="connsiteY2" fmla="*/ 0 h 238534"/>
            </a:gdLst>
            <a:ahLst/>
            <a:cxnLst>
              <a:cxn ang="0">
                <a:pos x="connsiteX0" y="connsiteY0"/>
              </a:cxn>
              <a:cxn ang="0">
                <a:pos x="connsiteX1" y="connsiteY1"/>
              </a:cxn>
              <a:cxn ang="0">
                <a:pos x="connsiteX2" y="connsiteY2"/>
              </a:cxn>
            </a:cxnLst>
            <a:rect l="l" t="t" r="r" b="b"/>
            <a:pathLst>
              <a:path w="231378" h="238534">
                <a:moveTo>
                  <a:pt x="115689" y="0"/>
                </a:moveTo>
                <a:cubicBezTo>
                  <a:pt x="-38563" y="0"/>
                  <a:pt x="-38563" y="238534"/>
                  <a:pt x="115689" y="238534"/>
                </a:cubicBezTo>
                <a:cubicBezTo>
                  <a:pt x="269941" y="238534"/>
                  <a:pt x="269941" y="0"/>
                  <a:pt x="115689" y="0"/>
                </a:cubicBezTo>
                <a:close/>
              </a:path>
            </a:pathLst>
          </a:custGeom>
          <a:solidFill>
            <a:srgbClr val="F2F5D8"/>
          </a:solidFill>
          <a:ln w="15886"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AF75FD88-A112-4A85-B80A-F74225F68A35}"/>
              </a:ext>
            </a:extLst>
          </p:cNvPr>
          <p:cNvSpPr/>
          <p:nvPr/>
        </p:nvSpPr>
        <p:spPr>
          <a:xfrm>
            <a:off x="128483" y="846619"/>
            <a:ext cx="231378" cy="238534"/>
          </a:xfrm>
          <a:custGeom>
            <a:avLst/>
            <a:gdLst>
              <a:gd name="connsiteX0" fmla="*/ 115689 w 231378"/>
              <a:gd name="connsiteY0" fmla="*/ 0 h 238534"/>
              <a:gd name="connsiteX1" fmla="*/ 115689 w 231378"/>
              <a:gd name="connsiteY1" fmla="*/ 238534 h 238534"/>
              <a:gd name="connsiteX2" fmla="*/ 115689 w 231378"/>
              <a:gd name="connsiteY2" fmla="*/ 0 h 238534"/>
            </a:gdLst>
            <a:ahLst/>
            <a:cxnLst>
              <a:cxn ang="0">
                <a:pos x="connsiteX0" y="connsiteY0"/>
              </a:cxn>
              <a:cxn ang="0">
                <a:pos x="connsiteX1" y="connsiteY1"/>
              </a:cxn>
              <a:cxn ang="0">
                <a:pos x="connsiteX2" y="connsiteY2"/>
              </a:cxn>
            </a:cxnLst>
            <a:rect l="l" t="t" r="r" b="b"/>
            <a:pathLst>
              <a:path w="231378" h="238534">
                <a:moveTo>
                  <a:pt x="115689" y="0"/>
                </a:moveTo>
                <a:cubicBezTo>
                  <a:pt x="-38563" y="0"/>
                  <a:pt x="-38563" y="238534"/>
                  <a:pt x="115689" y="238534"/>
                </a:cubicBezTo>
                <a:cubicBezTo>
                  <a:pt x="269941" y="238534"/>
                  <a:pt x="269941" y="0"/>
                  <a:pt x="115689" y="0"/>
                </a:cubicBezTo>
                <a:close/>
              </a:path>
            </a:pathLst>
          </a:custGeom>
          <a:solidFill>
            <a:srgbClr val="F2F5D8"/>
          </a:solidFill>
          <a:ln w="15886" cap="flat">
            <a:noFill/>
            <a:prstDash val="solid"/>
            <a:miter/>
          </a:ln>
        </p:spPr>
        <p:txBody>
          <a:bodyPr rtlCol="0" anchor="ctr"/>
          <a:lstStyle/>
          <a:p>
            <a:endParaRPr lang="en-US"/>
          </a:p>
        </p:txBody>
      </p:sp>
      <p:grpSp>
        <p:nvGrpSpPr>
          <p:cNvPr id="29" name="กราฟิก 5">
            <a:extLst>
              <a:ext uri="{FF2B5EF4-FFF2-40B4-BE49-F238E27FC236}">
                <a16:creationId xmlns:a16="http://schemas.microsoft.com/office/drawing/2014/main" xmlns="" id="{C6B669D7-2EE1-48C8-8600-26EFF30BE6C5}"/>
              </a:ext>
            </a:extLst>
          </p:cNvPr>
          <p:cNvGrpSpPr/>
          <p:nvPr/>
        </p:nvGrpSpPr>
        <p:grpSpPr>
          <a:xfrm>
            <a:off x="4901668" y="2884099"/>
            <a:ext cx="1551202" cy="2111425"/>
            <a:chOff x="4901668" y="2884099"/>
            <a:chExt cx="1551202" cy="2111425"/>
          </a:xfrm>
          <a:solidFill>
            <a:schemeClr val="accent1"/>
          </a:solidFill>
        </p:grpSpPr>
        <p:grpSp>
          <p:nvGrpSpPr>
            <p:cNvPr id="30" name="กราฟิก 5">
              <a:extLst>
                <a:ext uri="{FF2B5EF4-FFF2-40B4-BE49-F238E27FC236}">
                  <a16:creationId xmlns:a16="http://schemas.microsoft.com/office/drawing/2014/main" xmlns="" id="{C6B669D7-2EE1-48C8-8600-26EFF30BE6C5}"/>
                </a:ext>
              </a:extLst>
            </p:cNvPr>
            <p:cNvGrpSpPr/>
            <p:nvPr/>
          </p:nvGrpSpPr>
          <p:grpSpPr>
            <a:xfrm>
              <a:off x="4901668" y="2884099"/>
              <a:ext cx="1551202" cy="2111425"/>
              <a:chOff x="4901668" y="2884099"/>
              <a:chExt cx="1551202" cy="2111425"/>
            </a:xfrm>
            <a:solidFill>
              <a:schemeClr val="accent1"/>
            </a:solidFill>
          </p:grpSpPr>
          <p:sp>
            <p:nvSpPr>
              <p:cNvPr id="31" name="รูปแบบอิสระ: รูปร่าง 30">
                <a:extLst>
                  <a:ext uri="{FF2B5EF4-FFF2-40B4-BE49-F238E27FC236}">
                    <a16:creationId xmlns:a16="http://schemas.microsoft.com/office/drawing/2014/main" xmlns="" id="{4CA35D02-BFD6-4967-8C59-E5D68F088466}"/>
                  </a:ext>
                </a:extLst>
              </p:cNvPr>
              <p:cNvSpPr/>
              <p:nvPr/>
            </p:nvSpPr>
            <p:spPr>
              <a:xfrm>
                <a:off x="5213038" y="3006921"/>
                <a:ext cx="103961" cy="112708"/>
              </a:xfrm>
              <a:custGeom>
                <a:avLst/>
                <a:gdLst>
                  <a:gd name="connsiteX0" fmla="*/ 103961 w 103961"/>
                  <a:gd name="connsiteY0" fmla="*/ 80330 h 112708"/>
                  <a:gd name="connsiteX1" fmla="*/ 97600 w 103961"/>
                  <a:gd name="connsiteY1" fmla="*/ 66018 h 112708"/>
                  <a:gd name="connsiteX2" fmla="*/ 83288 w 103961"/>
                  <a:gd name="connsiteY2" fmla="*/ 59657 h 112708"/>
                  <a:gd name="connsiteX3" fmla="*/ 49893 w 103961"/>
                  <a:gd name="connsiteY3" fmla="*/ 64428 h 112708"/>
                  <a:gd name="connsiteX4" fmla="*/ 61025 w 103961"/>
                  <a:gd name="connsiteY4" fmla="*/ 26262 h 112708"/>
                  <a:gd name="connsiteX5" fmla="*/ 46713 w 103961"/>
                  <a:gd name="connsiteY5" fmla="*/ 819 h 112708"/>
                  <a:gd name="connsiteX6" fmla="*/ 21269 w 103961"/>
                  <a:gd name="connsiteY6" fmla="*/ 15131 h 112708"/>
                  <a:gd name="connsiteX7" fmla="*/ 596 w 103961"/>
                  <a:gd name="connsiteY7" fmla="*/ 85101 h 112708"/>
                  <a:gd name="connsiteX8" fmla="*/ 5367 w 103961"/>
                  <a:gd name="connsiteY8" fmla="*/ 105774 h 112708"/>
                  <a:gd name="connsiteX9" fmla="*/ 26040 w 103961"/>
                  <a:gd name="connsiteY9" fmla="*/ 112135 h 112708"/>
                  <a:gd name="connsiteX10" fmla="*/ 56254 w 103961"/>
                  <a:gd name="connsiteY10" fmla="*/ 107364 h 112708"/>
                  <a:gd name="connsiteX11" fmla="*/ 70566 w 103961"/>
                  <a:gd name="connsiteY11" fmla="*/ 105774 h 112708"/>
                  <a:gd name="connsiteX12" fmla="*/ 78517 w 103961"/>
                  <a:gd name="connsiteY12" fmla="*/ 104184 h 112708"/>
                  <a:gd name="connsiteX13" fmla="*/ 83288 w 103961"/>
                  <a:gd name="connsiteY13" fmla="*/ 104184 h 112708"/>
                  <a:gd name="connsiteX14" fmla="*/ 83288 w 103961"/>
                  <a:gd name="connsiteY14" fmla="*/ 104184 h 112708"/>
                  <a:gd name="connsiteX15" fmla="*/ 97600 w 103961"/>
                  <a:gd name="connsiteY15" fmla="*/ 97823 h 112708"/>
                  <a:gd name="connsiteX16" fmla="*/ 103961 w 103961"/>
                  <a:gd name="connsiteY16" fmla="*/ 80330 h 11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61" h="112708">
                    <a:moveTo>
                      <a:pt x="103961" y="80330"/>
                    </a:moveTo>
                    <a:cubicBezTo>
                      <a:pt x="103961" y="75559"/>
                      <a:pt x="102371" y="69199"/>
                      <a:pt x="97600" y="66018"/>
                    </a:cubicBezTo>
                    <a:cubicBezTo>
                      <a:pt x="94420" y="62838"/>
                      <a:pt x="88059" y="58067"/>
                      <a:pt x="83288" y="59657"/>
                    </a:cubicBezTo>
                    <a:cubicBezTo>
                      <a:pt x="72157" y="61247"/>
                      <a:pt x="61025" y="62838"/>
                      <a:pt x="49893" y="64428"/>
                    </a:cubicBezTo>
                    <a:cubicBezTo>
                      <a:pt x="53074" y="51706"/>
                      <a:pt x="57844" y="38984"/>
                      <a:pt x="61025" y="26262"/>
                    </a:cubicBezTo>
                    <a:cubicBezTo>
                      <a:pt x="64206" y="15131"/>
                      <a:pt x="57844" y="2409"/>
                      <a:pt x="46713" y="819"/>
                    </a:cubicBezTo>
                    <a:cubicBezTo>
                      <a:pt x="35581" y="-2362"/>
                      <a:pt x="24450" y="3999"/>
                      <a:pt x="21269" y="15131"/>
                    </a:cubicBezTo>
                    <a:cubicBezTo>
                      <a:pt x="14908" y="38984"/>
                      <a:pt x="6957" y="61247"/>
                      <a:pt x="596" y="85101"/>
                    </a:cubicBezTo>
                    <a:cubicBezTo>
                      <a:pt x="-994" y="91462"/>
                      <a:pt x="596" y="99413"/>
                      <a:pt x="5367" y="105774"/>
                    </a:cubicBezTo>
                    <a:cubicBezTo>
                      <a:pt x="10137" y="112135"/>
                      <a:pt x="18089" y="113725"/>
                      <a:pt x="26040" y="112135"/>
                    </a:cubicBezTo>
                    <a:cubicBezTo>
                      <a:pt x="35581" y="110545"/>
                      <a:pt x="46713" y="108954"/>
                      <a:pt x="56254" y="107364"/>
                    </a:cubicBezTo>
                    <a:cubicBezTo>
                      <a:pt x="61025" y="107364"/>
                      <a:pt x="65795" y="105774"/>
                      <a:pt x="70566" y="105774"/>
                    </a:cubicBezTo>
                    <a:cubicBezTo>
                      <a:pt x="73746" y="105774"/>
                      <a:pt x="75337" y="105774"/>
                      <a:pt x="78517" y="104184"/>
                    </a:cubicBezTo>
                    <a:cubicBezTo>
                      <a:pt x="80108" y="104184"/>
                      <a:pt x="81698" y="104184"/>
                      <a:pt x="83288" y="104184"/>
                    </a:cubicBezTo>
                    <a:cubicBezTo>
                      <a:pt x="84878" y="104184"/>
                      <a:pt x="89649" y="104184"/>
                      <a:pt x="83288" y="104184"/>
                    </a:cubicBezTo>
                    <a:cubicBezTo>
                      <a:pt x="89649" y="104184"/>
                      <a:pt x="94420" y="102593"/>
                      <a:pt x="97600" y="97823"/>
                    </a:cubicBezTo>
                    <a:cubicBezTo>
                      <a:pt x="100781" y="91462"/>
                      <a:pt x="103961" y="85101"/>
                      <a:pt x="103961" y="80330"/>
                    </a:cubicBezTo>
                    <a:close/>
                  </a:path>
                </a:pathLst>
              </a:custGeom>
              <a:solidFill>
                <a:srgbClr val="534741"/>
              </a:solidFill>
              <a:ln w="15886" cap="flat">
                <a:no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095331F5-B596-45C2-868F-89CD37D71E7E}"/>
                  </a:ext>
                </a:extLst>
              </p:cNvPr>
              <p:cNvSpPr/>
              <p:nvPr/>
            </p:nvSpPr>
            <p:spPr>
              <a:xfrm>
                <a:off x="4931710" y="3043302"/>
                <a:ext cx="554957" cy="767622"/>
              </a:xfrm>
              <a:custGeom>
                <a:avLst/>
                <a:gdLst>
                  <a:gd name="connsiteX0" fmla="*/ 460030 w 554957"/>
                  <a:gd name="connsiteY0" fmla="*/ 767503 h 767622"/>
                  <a:gd name="connsiteX1" fmla="*/ 43391 w 554957"/>
                  <a:gd name="connsiteY1" fmla="*/ 447867 h 767622"/>
                  <a:gd name="connsiteX2" fmla="*/ 211954 w 554957"/>
                  <a:gd name="connsiteY2" fmla="*/ 1013 h 767622"/>
                  <a:gd name="connsiteX3" fmla="*/ 323270 w 554957"/>
                  <a:gd name="connsiteY3" fmla="*/ 392209 h 767622"/>
                  <a:gd name="connsiteX4" fmla="*/ 463211 w 554957"/>
                  <a:gd name="connsiteY4" fmla="*/ 629153 h 767622"/>
                  <a:gd name="connsiteX5" fmla="*/ 460030 w 554957"/>
                  <a:gd name="connsiteY5" fmla="*/ 767503 h 76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57" h="767622">
                    <a:moveTo>
                      <a:pt x="460030" y="767503"/>
                    </a:moveTo>
                    <a:cubicBezTo>
                      <a:pt x="460030" y="767503"/>
                      <a:pt x="154707" y="783405"/>
                      <a:pt x="43391" y="447867"/>
                    </a:cubicBezTo>
                    <a:cubicBezTo>
                      <a:pt x="-64745" y="123461"/>
                      <a:pt x="43391" y="-13299"/>
                      <a:pt x="211954" y="1013"/>
                    </a:cubicBezTo>
                    <a:cubicBezTo>
                      <a:pt x="378928" y="15325"/>
                      <a:pt x="323270" y="266581"/>
                      <a:pt x="323270" y="392209"/>
                    </a:cubicBezTo>
                    <a:cubicBezTo>
                      <a:pt x="323270" y="559183"/>
                      <a:pt x="364616" y="602119"/>
                      <a:pt x="463211" y="629153"/>
                    </a:cubicBezTo>
                    <a:cubicBezTo>
                      <a:pt x="558624" y="657777"/>
                      <a:pt x="611102" y="722977"/>
                      <a:pt x="460030" y="767503"/>
                    </a:cubicBezTo>
                    <a:close/>
                  </a:path>
                </a:pathLst>
              </a:custGeom>
              <a:solidFill>
                <a:srgbClr val="BBCF30"/>
              </a:solidFill>
              <a:ln w="47659" cap="flat">
                <a:solidFill>
                  <a:srgbClr val="534741"/>
                </a:solid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E44831BE-DEEC-4C74-856A-C01483BD3A77}"/>
                  </a:ext>
                </a:extLst>
              </p:cNvPr>
              <p:cNvSpPr/>
              <p:nvPr/>
            </p:nvSpPr>
            <p:spPr>
              <a:xfrm>
                <a:off x="5049204" y="3030003"/>
                <a:ext cx="474328" cy="777621"/>
              </a:xfrm>
              <a:custGeom>
                <a:avLst/>
                <a:gdLst>
                  <a:gd name="connsiteX0" fmla="*/ 439539 w 474328"/>
                  <a:gd name="connsiteY0" fmla="*/ 704471 h 777621"/>
                  <a:gd name="connsiteX1" fmla="*/ 267795 w 474328"/>
                  <a:gd name="connsiteY1" fmla="*/ 669486 h 777621"/>
                  <a:gd name="connsiteX2" fmla="*/ 158069 w 474328"/>
                  <a:gd name="connsiteY2" fmla="*/ 574072 h 777621"/>
                  <a:gd name="connsiteX3" fmla="*/ 70606 w 474328"/>
                  <a:gd name="connsiteY3" fmla="*/ 259207 h 777621"/>
                  <a:gd name="connsiteX4" fmla="*/ 84919 w 474328"/>
                  <a:gd name="connsiteY4" fmla="*/ 34985 h 777621"/>
                  <a:gd name="connsiteX5" fmla="*/ 49934 w 474328"/>
                  <a:gd name="connsiteY5" fmla="*/ 0 h 777621"/>
                  <a:gd name="connsiteX6" fmla="*/ 14948 w 474328"/>
                  <a:gd name="connsiteY6" fmla="*/ 34985 h 777621"/>
                  <a:gd name="connsiteX7" fmla="*/ 24490 w 474328"/>
                  <a:gd name="connsiteY7" fmla="*/ 451625 h 777621"/>
                  <a:gd name="connsiteX8" fmla="*/ 221678 w 474328"/>
                  <a:gd name="connsiteY8" fmla="*/ 725144 h 777621"/>
                  <a:gd name="connsiteX9" fmla="*/ 441130 w 474328"/>
                  <a:gd name="connsiteY9" fmla="*/ 777622 h 777621"/>
                  <a:gd name="connsiteX10" fmla="*/ 439539 w 474328"/>
                  <a:gd name="connsiteY10" fmla="*/ 704471 h 77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28" h="777621">
                    <a:moveTo>
                      <a:pt x="439539" y="704471"/>
                    </a:moveTo>
                    <a:cubicBezTo>
                      <a:pt x="380701" y="704471"/>
                      <a:pt x="320272" y="696520"/>
                      <a:pt x="267795" y="669486"/>
                    </a:cubicBezTo>
                    <a:cubicBezTo>
                      <a:pt x="223268" y="647223"/>
                      <a:pt x="186693" y="613828"/>
                      <a:pt x="158069" y="574072"/>
                    </a:cubicBezTo>
                    <a:cubicBezTo>
                      <a:pt x="92870" y="481839"/>
                      <a:pt x="70606" y="370523"/>
                      <a:pt x="70606" y="259207"/>
                    </a:cubicBezTo>
                    <a:cubicBezTo>
                      <a:pt x="70606" y="184466"/>
                      <a:pt x="76968" y="109726"/>
                      <a:pt x="84919" y="34985"/>
                    </a:cubicBezTo>
                    <a:cubicBezTo>
                      <a:pt x="86509" y="15902"/>
                      <a:pt x="67426" y="0"/>
                      <a:pt x="49934" y="0"/>
                    </a:cubicBezTo>
                    <a:cubicBezTo>
                      <a:pt x="29261" y="0"/>
                      <a:pt x="16539" y="15902"/>
                      <a:pt x="14948" y="34985"/>
                    </a:cubicBezTo>
                    <a:cubicBezTo>
                      <a:pt x="636" y="173335"/>
                      <a:pt x="-13676" y="314865"/>
                      <a:pt x="24490" y="451625"/>
                    </a:cubicBezTo>
                    <a:cubicBezTo>
                      <a:pt x="54704" y="561350"/>
                      <a:pt x="119903" y="667896"/>
                      <a:pt x="221678" y="725144"/>
                    </a:cubicBezTo>
                    <a:cubicBezTo>
                      <a:pt x="288468" y="763310"/>
                      <a:pt x="364799" y="777622"/>
                      <a:pt x="441130" y="777622"/>
                    </a:cubicBezTo>
                    <a:cubicBezTo>
                      <a:pt x="485656" y="774441"/>
                      <a:pt x="485656" y="704471"/>
                      <a:pt x="439539" y="704471"/>
                    </a:cubicBezTo>
                    <a:close/>
                  </a:path>
                </a:pathLst>
              </a:custGeom>
              <a:solidFill>
                <a:srgbClr val="A4B92E"/>
              </a:solidFill>
              <a:ln w="15886" cap="flat">
                <a:noFill/>
                <a:prstDash val="solid"/>
                <a:miter/>
              </a:ln>
            </p:spPr>
            <p:txBody>
              <a:bodyPr rtlCol="0" anchor="ctr"/>
              <a:lstStyle/>
              <a:p>
                <a:endParaRPr lang="en-US"/>
              </a:p>
            </p:txBody>
          </p:sp>
          <p:grpSp>
            <p:nvGrpSpPr>
              <p:cNvPr id="34" name="กราฟิก 5">
                <a:extLst>
                  <a:ext uri="{FF2B5EF4-FFF2-40B4-BE49-F238E27FC236}">
                    <a16:creationId xmlns:a16="http://schemas.microsoft.com/office/drawing/2014/main" xmlns="" id="{C6B669D7-2EE1-48C8-8600-26EFF30BE6C5}"/>
                  </a:ext>
                </a:extLst>
              </p:cNvPr>
              <p:cNvGrpSpPr/>
              <p:nvPr/>
            </p:nvGrpSpPr>
            <p:grpSpPr>
              <a:xfrm>
                <a:off x="5107861" y="3096080"/>
                <a:ext cx="98041" cy="127930"/>
                <a:chOff x="5107861" y="3096080"/>
                <a:chExt cx="98041" cy="127930"/>
              </a:xfrm>
              <a:solidFill>
                <a:srgbClr val="FFFFFF"/>
              </a:solidFill>
            </p:grpSpPr>
            <p:sp>
              <p:nvSpPr>
                <p:cNvPr id="35" name="รูปแบบอิสระ: รูปร่าง 34">
                  <a:extLst>
                    <a:ext uri="{FF2B5EF4-FFF2-40B4-BE49-F238E27FC236}">
                      <a16:creationId xmlns:a16="http://schemas.microsoft.com/office/drawing/2014/main" xmlns="" id="{9A3AD3C0-2B61-41A0-9F95-AA5A87E3BFBC}"/>
                    </a:ext>
                  </a:extLst>
                </p:cNvPr>
                <p:cNvSpPr/>
                <p:nvPr/>
              </p:nvSpPr>
              <p:spPr>
                <a:xfrm>
                  <a:off x="5107861" y="3096080"/>
                  <a:ext cx="98041" cy="127930"/>
                </a:xfrm>
                <a:custGeom>
                  <a:avLst/>
                  <a:gdLst>
                    <a:gd name="connsiteX0" fmla="*/ 26263 w 98041"/>
                    <a:gd name="connsiteY0" fmla="*/ 712 h 127930"/>
                    <a:gd name="connsiteX1" fmla="*/ 819 w 98041"/>
                    <a:gd name="connsiteY1" fmla="*/ 15024 h 127930"/>
                    <a:gd name="connsiteX2" fmla="*/ 15131 w 98041"/>
                    <a:gd name="connsiteY2" fmla="*/ 40468 h 127930"/>
                    <a:gd name="connsiteX3" fmla="*/ 16721 w 98041"/>
                    <a:gd name="connsiteY3" fmla="*/ 40468 h 127930"/>
                    <a:gd name="connsiteX4" fmla="*/ 16721 w 98041"/>
                    <a:gd name="connsiteY4" fmla="*/ 40468 h 127930"/>
                    <a:gd name="connsiteX5" fmla="*/ 16721 w 98041"/>
                    <a:gd name="connsiteY5" fmla="*/ 40468 h 127930"/>
                    <a:gd name="connsiteX6" fmla="*/ 18311 w 98041"/>
                    <a:gd name="connsiteY6" fmla="*/ 40468 h 127930"/>
                    <a:gd name="connsiteX7" fmla="*/ 18311 w 98041"/>
                    <a:gd name="connsiteY7" fmla="*/ 40468 h 127930"/>
                    <a:gd name="connsiteX8" fmla="*/ 24672 w 98041"/>
                    <a:gd name="connsiteY8" fmla="*/ 43648 h 127930"/>
                    <a:gd name="connsiteX9" fmla="*/ 29443 w 98041"/>
                    <a:gd name="connsiteY9" fmla="*/ 46829 h 127930"/>
                    <a:gd name="connsiteX10" fmla="*/ 31033 w 98041"/>
                    <a:gd name="connsiteY10" fmla="*/ 48419 h 127930"/>
                    <a:gd name="connsiteX11" fmla="*/ 40575 w 98041"/>
                    <a:gd name="connsiteY11" fmla="*/ 57960 h 127930"/>
                    <a:gd name="connsiteX12" fmla="*/ 42165 w 98041"/>
                    <a:gd name="connsiteY12" fmla="*/ 59551 h 127930"/>
                    <a:gd name="connsiteX13" fmla="*/ 42165 w 98041"/>
                    <a:gd name="connsiteY13" fmla="*/ 59551 h 127930"/>
                    <a:gd name="connsiteX14" fmla="*/ 42165 w 98041"/>
                    <a:gd name="connsiteY14" fmla="*/ 59551 h 127930"/>
                    <a:gd name="connsiteX15" fmla="*/ 42165 w 98041"/>
                    <a:gd name="connsiteY15" fmla="*/ 59551 h 127930"/>
                    <a:gd name="connsiteX16" fmla="*/ 42165 w 98041"/>
                    <a:gd name="connsiteY16" fmla="*/ 59551 h 127930"/>
                    <a:gd name="connsiteX17" fmla="*/ 45345 w 98041"/>
                    <a:gd name="connsiteY17" fmla="*/ 64321 h 127930"/>
                    <a:gd name="connsiteX18" fmla="*/ 51706 w 98041"/>
                    <a:gd name="connsiteY18" fmla="*/ 75453 h 127930"/>
                    <a:gd name="connsiteX19" fmla="*/ 53296 w 98041"/>
                    <a:gd name="connsiteY19" fmla="*/ 78633 h 127930"/>
                    <a:gd name="connsiteX20" fmla="*/ 54886 w 98041"/>
                    <a:gd name="connsiteY20" fmla="*/ 84994 h 127930"/>
                    <a:gd name="connsiteX21" fmla="*/ 56477 w 98041"/>
                    <a:gd name="connsiteY21" fmla="*/ 91355 h 127930"/>
                    <a:gd name="connsiteX22" fmla="*/ 56477 w 98041"/>
                    <a:gd name="connsiteY22" fmla="*/ 92946 h 127930"/>
                    <a:gd name="connsiteX23" fmla="*/ 56477 w 98041"/>
                    <a:gd name="connsiteY23" fmla="*/ 107257 h 127930"/>
                    <a:gd name="connsiteX24" fmla="*/ 77150 w 98041"/>
                    <a:gd name="connsiteY24" fmla="*/ 127931 h 127930"/>
                    <a:gd name="connsiteX25" fmla="*/ 97823 w 98041"/>
                    <a:gd name="connsiteY25" fmla="*/ 107257 h 127930"/>
                    <a:gd name="connsiteX26" fmla="*/ 26263 w 98041"/>
                    <a:gd name="connsiteY26" fmla="*/ 712 h 12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41" h="127930">
                      <a:moveTo>
                        <a:pt x="26263" y="712"/>
                      </a:moveTo>
                      <a:cubicBezTo>
                        <a:pt x="15131" y="-2468"/>
                        <a:pt x="2409" y="5483"/>
                        <a:pt x="819" y="15024"/>
                      </a:cubicBezTo>
                      <a:cubicBezTo>
                        <a:pt x="-2362" y="26156"/>
                        <a:pt x="3999" y="37288"/>
                        <a:pt x="15131" y="40468"/>
                      </a:cubicBezTo>
                      <a:cubicBezTo>
                        <a:pt x="15131" y="40468"/>
                        <a:pt x="16721" y="40468"/>
                        <a:pt x="16721" y="40468"/>
                      </a:cubicBezTo>
                      <a:cubicBezTo>
                        <a:pt x="15131" y="40468"/>
                        <a:pt x="15131" y="40468"/>
                        <a:pt x="16721" y="40468"/>
                      </a:cubicBezTo>
                      <a:cubicBezTo>
                        <a:pt x="16721" y="40468"/>
                        <a:pt x="16721" y="40468"/>
                        <a:pt x="16721" y="40468"/>
                      </a:cubicBezTo>
                      <a:cubicBezTo>
                        <a:pt x="16721" y="40468"/>
                        <a:pt x="16721" y="40468"/>
                        <a:pt x="18311" y="40468"/>
                      </a:cubicBezTo>
                      <a:cubicBezTo>
                        <a:pt x="18311" y="40468"/>
                        <a:pt x="18311" y="40468"/>
                        <a:pt x="18311" y="40468"/>
                      </a:cubicBezTo>
                      <a:cubicBezTo>
                        <a:pt x="19901" y="42058"/>
                        <a:pt x="21492" y="42058"/>
                        <a:pt x="24672" y="43648"/>
                      </a:cubicBezTo>
                      <a:cubicBezTo>
                        <a:pt x="26263" y="45239"/>
                        <a:pt x="27852" y="45239"/>
                        <a:pt x="29443" y="46829"/>
                      </a:cubicBezTo>
                      <a:cubicBezTo>
                        <a:pt x="29443" y="46829"/>
                        <a:pt x="31033" y="48419"/>
                        <a:pt x="31033" y="48419"/>
                      </a:cubicBezTo>
                      <a:cubicBezTo>
                        <a:pt x="34214" y="51600"/>
                        <a:pt x="37394" y="54780"/>
                        <a:pt x="40575" y="57960"/>
                      </a:cubicBezTo>
                      <a:cubicBezTo>
                        <a:pt x="40575" y="57960"/>
                        <a:pt x="42165" y="59551"/>
                        <a:pt x="42165" y="59551"/>
                      </a:cubicBezTo>
                      <a:cubicBezTo>
                        <a:pt x="42165" y="59551"/>
                        <a:pt x="42165" y="59551"/>
                        <a:pt x="42165" y="59551"/>
                      </a:cubicBezTo>
                      <a:cubicBezTo>
                        <a:pt x="42165" y="59551"/>
                        <a:pt x="42165" y="59551"/>
                        <a:pt x="42165" y="59551"/>
                      </a:cubicBezTo>
                      <a:cubicBezTo>
                        <a:pt x="42165" y="59551"/>
                        <a:pt x="42165" y="59551"/>
                        <a:pt x="42165" y="59551"/>
                      </a:cubicBezTo>
                      <a:cubicBezTo>
                        <a:pt x="43755" y="61141"/>
                        <a:pt x="43755" y="61141"/>
                        <a:pt x="42165" y="59551"/>
                      </a:cubicBezTo>
                      <a:cubicBezTo>
                        <a:pt x="43755" y="61141"/>
                        <a:pt x="43755" y="62731"/>
                        <a:pt x="45345" y="64321"/>
                      </a:cubicBezTo>
                      <a:cubicBezTo>
                        <a:pt x="46935" y="67502"/>
                        <a:pt x="48526" y="72273"/>
                        <a:pt x="51706" y="75453"/>
                      </a:cubicBezTo>
                      <a:cubicBezTo>
                        <a:pt x="51706" y="77043"/>
                        <a:pt x="51706" y="77043"/>
                        <a:pt x="53296" y="78633"/>
                      </a:cubicBezTo>
                      <a:cubicBezTo>
                        <a:pt x="53296" y="80224"/>
                        <a:pt x="54886" y="83404"/>
                        <a:pt x="54886" y="84994"/>
                      </a:cubicBezTo>
                      <a:cubicBezTo>
                        <a:pt x="54886" y="86584"/>
                        <a:pt x="56477" y="89765"/>
                        <a:pt x="56477" y="91355"/>
                      </a:cubicBezTo>
                      <a:cubicBezTo>
                        <a:pt x="56477" y="91355"/>
                        <a:pt x="56477" y="92946"/>
                        <a:pt x="56477" y="92946"/>
                      </a:cubicBezTo>
                      <a:cubicBezTo>
                        <a:pt x="56477" y="97716"/>
                        <a:pt x="56477" y="102487"/>
                        <a:pt x="56477" y="107257"/>
                      </a:cubicBezTo>
                      <a:cubicBezTo>
                        <a:pt x="54886" y="118389"/>
                        <a:pt x="67608" y="127931"/>
                        <a:pt x="77150" y="127931"/>
                      </a:cubicBezTo>
                      <a:cubicBezTo>
                        <a:pt x="89872" y="127931"/>
                        <a:pt x="96232" y="118389"/>
                        <a:pt x="97823" y="107257"/>
                      </a:cubicBezTo>
                      <a:cubicBezTo>
                        <a:pt x="101003" y="61141"/>
                        <a:pt x="69198" y="15024"/>
                        <a:pt x="26263" y="712"/>
                      </a:cubicBezTo>
                      <a:close/>
                    </a:path>
                  </a:pathLst>
                </a:custGeom>
                <a:solidFill>
                  <a:srgbClr val="FFFFFF"/>
                </a:solidFill>
                <a:ln w="15886" cap="flat">
                  <a:no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68CEDE4F-51CA-4A96-962D-AE5345884171}"/>
                    </a:ext>
                  </a:extLst>
                </p:cNvPr>
                <p:cNvSpPr/>
                <p:nvPr/>
              </p:nvSpPr>
              <p:spPr>
                <a:xfrm>
                  <a:off x="5124582" y="3138138"/>
                  <a:ext cx="15902" cy="15902"/>
                </a:xfrm>
                <a:custGeom>
                  <a:avLst/>
                  <a:gdLst>
                    <a:gd name="connsiteX0" fmla="*/ 0 w 15902"/>
                    <a:gd name="connsiteY0" fmla="*/ 0 h 15902"/>
                    <a:gd name="connsiteX1" fmla="*/ 0 w 15902"/>
                    <a:gd name="connsiteY1" fmla="*/ 0 h 15902"/>
                    <a:gd name="connsiteX2" fmla="*/ 0 w 15902"/>
                    <a:gd name="connsiteY2" fmla="*/ 0 h 15902"/>
                    <a:gd name="connsiteX3" fmla="*/ 0 w 15902"/>
                    <a:gd name="connsiteY3" fmla="*/ 0 h 15902"/>
                  </a:gdLst>
                  <a:ahLst/>
                  <a:cxnLst>
                    <a:cxn ang="0">
                      <a:pos x="connsiteX0" y="connsiteY0"/>
                    </a:cxn>
                    <a:cxn ang="0">
                      <a:pos x="connsiteX1" y="connsiteY1"/>
                    </a:cxn>
                    <a:cxn ang="0">
                      <a:pos x="connsiteX2" y="connsiteY2"/>
                    </a:cxn>
                    <a:cxn ang="0">
                      <a:pos x="connsiteX3" y="connsiteY3"/>
                    </a:cxn>
                  </a:cxnLst>
                  <a:rect l="l" t="t" r="r" b="b"/>
                  <a:pathLst>
                    <a:path w="15902" h="15902">
                      <a:moveTo>
                        <a:pt x="0" y="0"/>
                      </a:moveTo>
                      <a:cubicBezTo>
                        <a:pt x="0" y="0"/>
                        <a:pt x="0" y="0"/>
                        <a:pt x="0" y="0"/>
                      </a:cubicBezTo>
                      <a:cubicBezTo>
                        <a:pt x="0" y="0"/>
                        <a:pt x="0" y="0"/>
                        <a:pt x="0" y="0"/>
                      </a:cubicBezTo>
                      <a:cubicBezTo>
                        <a:pt x="0" y="0"/>
                        <a:pt x="0" y="0"/>
                        <a:pt x="0" y="0"/>
                      </a:cubicBezTo>
                      <a:close/>
                    </a:path>
                  </a:pathLst>
                </a:custGeom>
                <a:solidFill>
                  <a:srgbClr val="FFFFFF"/>
                </a:solidFill>
                <a:ln w="15886" cap="flat">
                  <a:no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3EB01AF6-871A-4B8D-A063-5410C8E1B395}"/>
                    </a:ext>
                  </a:extLst>
                </p:cNvPr>
                <p:cNvSpPr/>
                <p:nvPr/>
              </p:nvSpPr>
              <p:spPr>
                <a:xfrm>
                  <a:off x="5150026" y="3157221"/>
                  <a:ext cx="15902" cy="15902"/>
                </a:xfrm>
                <a:custGeom>
                  <a:avLst/>
                  <a:gdLst>
                    <a:gd name="connsiteX0" fmla="*/ 0 w 15902"/>
                    <a:gd name="connsiteY0" fmla="*/ 0 h 15902"/>
                    <a:gd name="connsiteX1" fmla="*/ 0 w 15902"/>
                    <a:gd name="connsiteY1" fmla="*/ 0 h 15902"/>
                    <a:gd name="connsiteX2" fmla="*/ 0 w 15902"/>
                    <a:gd name="connsiteY2" fmla="*/ 0 h 15902"/>
                    <a:gd name="connsiteX3" fmla="*/ 0 w 15902"/>
                    <a:gd name="connsiteY3" fmla="*/ 0 h 15902"/>
                  </a:gdLst>
                  <a:ahLst/>
                  <a:cxnLst>
                    <a:cxn ang="0">
                      <a:pos x="connsiteX0" y="connsiteY0"/>
                    </a:cxn>
                    <a:cxn ang="0">
                      <a:pos x="connsiteX1" y="connsiteY1"/>
                    </a:cxn>
                    <a:cxn ang="0">
                      <a:pos x="connsiteX2" y="connsiteY2"/>
                    </a:cxn>
                    <a:cxn ang="0">
                      <a:pos x="connsiteX3" y="connsiteY3"/>
                    </a:cxn>
                  </a:cxnLst>
                  <a:rect l="l" t="t" r="r" b="b"/>
                  <a:pathLst>
                    <a:path w="15902" h="15902">
                      <a:moveTo>
                        <a:pt x="0" y="0"/>
                      </a:moveTo>
                      <a:cubicBezTo>
                        <a:pt x="0" y="0"/>
                        <a:pt x="0" y="0"/>
                        <a:pt x="0" y="0"/>
                      </a:cubicBezTo>
                      <a:cubicBezTo>
                        <a:pt x="0" y="0"/>
                        <a:pt x="0" y="0"/>
                        <a:pt x="0" y="0"/>
                      </a:cubicBezTo>
                      <a:cubicBezTo>
                        <a:pt x="0" y="0"/>
                        <a:pt x="0" y="0"/>
                        <a:pt x="0" y="0"/>
                      </a:cubicBezTo>
                      <a:close/>
                    </a:path>
                  </a:pathLst>
                </a:custGeom>
                <a:solidFill>
                  <a:srgbClr val="FFFFFF"/>
                </a:solidFill>
                <a:ln w="15886" cap="flat">
                  <a:noFill/>
                  <a:prstDash val="solid"/>
                  <a:miter/>
                </a:ln>
              </p:spPr>
              <p:txBody>
                <a:bodyPr rtlCol="0" anchor="ctr"/>
                <a:lstStyle/>
                <a:p>
                  <a:endParaRPr lang="en-US"/>
                </a:p>
              </p:txBody>
            </p:sp>
          </p:grpSp>
          <p:sp>
            <p:nvSpPr>
              <p:cNvPr id="38" name="รูปแบบอิสระ: รูปร่าง 37">
                <a:extLst>
                  <a:ext uri="{FF2B5EF4-FFF2-40B4-BE49-F238E27FC236}">
                    <a16:creationId xmlns:a16="http://schemas.microsoft.com/office/drawing/2014/main" xmlns="" id="{117A8763-5024-439E-BCEF-5DB4C6A9792F}"/>
                  </a:ext>
                </a:extLst>
              </p:cNvPr>
              <p:cNvSpPr/>
              <p:nvPr/>
            </p:nvSpPr>
            <p:spPr>
              <a:xfrm>
                <a:off x="4931710" y="3043302"/>
                <a:ext cx="554957" cy="767622"/>
              </a:xfrm>
              <a:custGeom>
                <a:avLst/>
                <a:gdLst>
                  <a:gd name="connsiteX0" fmla="*/ 460030 w 554957"/>
                  <a:gd name="connsiteY0" fmla="*/ 767503 h 767622"/>
                  <a:gd name="connsiteX1" fmla="*/ 43391 w 554957"/>
                  <a:gd name="connsiteY1" fmla="*/ 447867 h 767622"/>
                  <a:gd name="connsiteX2" fmla="*/ 211954 w 554957"/>
                  <a:gd name="connsiteY2" fmla="*/ 1013 h 767622"/>
                  <a:gd name="connsiteX3" fmla="*/ 323270 w 554957"/>
                  <a:gd name="connsiteY3" fmla="*/ 392209 h 767622"/>
                  <a:gd name="connsiteX4" fmla="*/ 463211 w 554957"/>
                  <a:gd name="connsiteY4" fmla="*/ 629153 h 767622"/>
                  <a:gd name="connsiteX5" fmla="*/ 460030 w 554957"/>
                  <a:gd name="connsiteY5" fmla="*/ 767503 h 76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57" h="767622">
                    <a:moveTo>
                      <a:pt x="460030" y="767503"/>
                    </a:moveTo>
                    <a:cubicBezTo>
                      <a:pt x="460030" y="767503"/>
                      <a:pt x="154707" y="783405"/>
                      <a:pt x="43391" y="447867"/>
                    </a:cubicBezTo>
                    <a:cubicBezTo>
                      <a:pt x="-64745" y="123461"/>
                      <a:pt x="43391" y="-13299"/>
                      <a:pt x="211954" y="1013"/>
                    </a:cubicBezTo>
                    <a:cubicBezTo>
                      <a:pt x="378928" y="15325"/>
                      <a:pt x="323270" y="266581"/>
                      <a:pt x="323270" y="392209"/>
                    </a:cubicBezTo>
                    <a:cubicBezTo>
                      <a:pt x="323270" y="559183"/>
                      <a:pt x="364616" y="602119"/>
                      <a:pt x="463211" y="629153"/>
                    </a:cubicBezTo>
                    <a:cubicBezTo>
                      <a:pt x="558624" y="657777"/>
                      <a:pt x="611102" y="722977"/>
                      <a:pt x="460030" y="767503"/>
                    </a:cubicBezTo>
                    <a:close/>
                  </a:path>
                </a:pathLst>
              </a:custGeom>
              <a:noFill/>
              <a:ln w="47659" cap="flat">
                <a:solidFill>
                  <a:srgbClr val="534741"/>
                </a:solid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5120C800-1E7E-4B16-8326-B0A562BDCD48}"/>
                  </a:ext>
                </a:extLst>
              </p:cNvPr>
              <p:cNvSpPr/>
              <p:nvPr/>
            </p:nvSpPr>
            <p:spPr>
              <a:xfrm>
                <a:off x="4901668" y="3450956"/>
                <a:ext cx="97897" cy="140953"/>
              </a:xfrm>
              <a:custGeom>
                <a:avLst/>
                <a:gdLst>
                  <a:gd name="connsiteX0" fmla="*/ 92514 w 97897"/>
                  <a:gd name="connsiteY0" fmla="*/ 68837 h 140953"/>
                  <a:gd name="connsiteX1" fmla="*/ 41627 w 97897"/>
                  <a:gd name="connsiteY1" fmla="*/ 6818 h 140953"/>
                  <a:gd name="connsiteX2" fmla="*/ 11413 w 97897"/>
                  <a:gd name="connsiteY2" fmla="*/ 5227 h 140953"/>
                  <a:gd name="connsiteX3" fmla="*/ 9823 w 97897"/>
                  <a:gd name="connsiteY3" fmla="*/ 35442 h 140953"/>
                  <a:gd name="connsiteX4" fmla="*/ 46398 w 97897"/>
                  <a:gd name="connsiteY4" fmla="*/ 79968 h 140953"/>
                  <a:gd name="connsiteX5" fmla="*/ 43217 w 97897"/>
                  <a:gd name="connsiteY5" fmla="*/ 83149 h 140953"/>
                  <a:gd name="connsiteX6" fmla="*/ 43217 w 97897"/>
                  <a:gd name="connsiteY6" fmla="*/ 83149 h 140953"/>
                  <a:gd name="connsiteX7" fmla="*/ 40037 w 97897"/>
                  <a:gd name="connsiteY7" fmla="*/ 84739 h 140953"/>
                  <a:gd name="connsiteX8" fmla="*/ 11413 w 97897"/>
                  <a:gd name="connsiteY8" fmla="*/ 100641 h 140953"/>
                  <a:gd name="connsiteX9" fmla="*/ 1872 w 97897"/>
                  <a:gd name="connsiteY9" fmla="*/ 129265 h 140953"/>
                  <a:gd name="connsiteX10" fmla="*/ 30496 w 97897"/>
                  <a:gd name="connsiteY10" fmla="*/ 138807 h 140953"/>
                  <a:gd name="connsiteX11" fmla="*/ 92514 w 97897"/>
                  <a:gd name="connsiteY11" fmla="*/ 100641 h 140953"/>
                  <a:gd name="connsiteX12" fmla="*/ 92514 w 97897"/>
                  <a:gd name="connsiteY12" fmla="*/ 68837 h 14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897" h="140953">
                    <a:moveTo>
                      <a:pt x="92514" y="68837"/>
                    </a:moveTo>
                    <a:cubicBezTo>
                      <a:pt x="75022" y="48164"/>
                      <a:pt x="59120" y="27491"/>
                      <a:pt x="41627" y="6818"/>
                    </a:cubicBezTo>
                    <a:cubicBezTo>
                      <a:pt x="35266" y="-1133"/>
                      <a:pt x="19364" y="-2724"/>
                      <a:pt x="11413" y="5227"/>
                    </a:cubicBezTo>
                    <a:cubicBezTo>
                      <a:pt x="3462" y="13179"/>
                      <a:pt x="1872" y="25900"/>
                      <a:pt x="9823" y="35442"/>
                    </a:cubicBezTo>
                    <a:cubicBezTo>
                      <a:pt x="22544" y="49754"/>
                      <a:pt x="33676" y="65656"/>
                      <a:pt x="46398" y="79968"/>
                    </a:cubicBezTo>
                    <a:cubicBezTo>
                      <a:pt x="44808" y="81558"/>
                      <a:pt x="44808" y="81558"/>
                      <a:pt x="43217" y="83149"/>
                    </a:cubicBezTo>
                    <a:cubicBezTo>
                      <a:pt x="43217" y="83149"/>
                      <a:pt x="43217" y="83149"/>
                      <a:pt x="43217" y="83149"/>
                    </a:cubicBezTo>
                    <a:cubicBezTo>
                      <a:pt x="41627" y="83149"/>
                      <a:pt x="41627" y="84739"/>
                      <a:pt x="40037" y="84739"/>
                    </a:cubicBezTo>
                    <a:cubicBezTo>
                      <a:pt x="30496" y="91100"/>
                      <a:pt x="20954" y="95871"/>
                      <a:pt x="11413" y="100641"/>
                    </a:cubicBezTo>
                    <a:cubicBezTo>
                      <a:pt x="1872" y="105412"/>
                      <a:pt x="-2899" y="119724"/>
                      <a:pt x="1872" y="129265"/>
                    </a:cubicBezTo>
                    <a:cubicBezTo>
                      <a:pt x="8233" y="140397"/>
                      <a:pt x="19364" y="143577"/>
                      <a:pt x="30496" y="138807"/>
                    </a:cubicBezTo>
                    <a:cubicBezTo>
                      <a:pt x="52759" y="129265"/>
                      <a:pt x="73432" y="116543"/>
                      <a:pt x="92514" y="100641"/>
                    </a:cubicBezTo>
                    <a:cubicBezTo>
                      <a:pt x="98875" y="91100"/>
                      <a:pt x="100466" y="78378"/>
                      <a:pt x="92514" y="68837"/>
                    </a:cubicBezTo>
                    <a:close/>
                  </a:path>
                </a:pathLst>
              </a:custGeom>
              <a:solidFill>
                <a:srgbClr val="534741"/>
              </a:solidFill>
              <a:ln w="15886"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27E13767-A661-421B-9D2E-47FFEEEFF777}"/>
                  </a:ext>
                </a:extLst>
              </p:cNvPr>
              <p:cNvSpPr/>
              <p:nvPr/>
            </p:nvSpPr>
            <p:spPr>
              <a:xfrm>
                <a:off x="5397625" y="2982640"/>
                <a:ext cx="954607" cy="1378382"/>
              </a:xfrm>
              <a:custGeom>
                <a:avLst/>
                <a:gdLst>
                  <a:gd name="connsiteX0" fmla="*/ 161089 w 954607"/>
                  <a:gd name="connsiteY0" fmla="*/ 1378383 h 1378382"/>
                  <a:gd name="connsiteX1" fmla="*/ 45002 w 954607"/>
                  <a:gd name="connsiteY1" fmla="*/ 376540 h 1378382"/>
                  <a:gd name="connsiteX2" fmla="*/ 910086 w 954607"/>
                  <a:gd name="connsiteY2" fmla="*/ 376540 h 1378382"/>
                  <a:gd name="connsiteX3" fmla="*/ 814673 w 954607"/>
                  <a:gd name="connsiteY3" fmla="*/ 1378383 h 1378382"/>
                  <a:gd name="connsiteX4" fmla="*/ 161089 w 954607"/>
                  <a:gd name="connsiteY4" fmla="*/ 1378383 h 137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607" h="1378382">
                    <a:moveTo>
                      <a:pt x="161089" y="1378383"/>
                    </a:moveTo>
                    <a:cubicBezTo>
                      <a:pt x="161089" y="1378383"/>
                      <a:pt x="-102889" y="829755"/>
                      <a:pt x="45002" y="376540"/>
                    </a:cubicBezTo>
                    <a:cubicBezTo>
                      <a:pt x="192893" y="-76676"/>
                      <a:pt x="709718" y="-172089"/>
                      <a:pt x="910086" y="376540"/>
                    </a:cubicBezTo>
                    <a:cubicBezTo>
                      <a:pt x="910086" y="376540"/>
                      <a:pt x="1057977" y="788409"/>
                      <a:pt x="814673" y="1378383"/>
                    </a:cubicBezTo>
                    <a:lnTo>
                      <a:pt x="161089" y="1378383"/>
                    </a:lnTo>
                    <a:close/>
                  </a:path>
                </a:pathLst>
              </a:custGeom>
              <a:solidFill>
                <a:srgbClr val="BCCE3C"/>
              </a:solidFill>
              <a:ln w="47659" cap="flat">
                <a:solidFill>
                  <a:srgbClr val="534741"/>
                </a:solid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E603B4F3-42E7-4F37-8931-5DD24B97781F}"/>
                  </a:ext>
                </a:extLst>
              </p:cNvPr>
              <p:cNvSpPr/>
              <p:nvPr/>
            </p:nvSpPr>
            <p:spPr>
              <a:xfrm>
                <a:off x="5601287" y="2961747"/>
                <a:ext cx="312836" cy="1316628"/>
              </a:xfrm>
              <a:custGeom>
                <a:avLst/>
                <a:gdLst>
                  <a:gd name="connsiteX0" fmla="*/ 248439 w 312836"/>
                  <a:gd name="connsiteY0" fmla="*/ 6237 h 1316628"/>
                  <a:gd name="connsiteX1" fmla="*/ 95777 w 312836"/>
                  <a:gd name="connsiteY1" fmla="*/ 255903 h 1316628"/>
                  <a:gd name="connsiteX2" fmla="*/ 13085 w 312836"/>
                  <a:gd name="connsiteY2" fmla="*/ 599392 h 1316628"/>
                  <a:gd name="connsiteX3" fmla="*/ 78285 w 312836"/>
                  <a:gd name="connsiteY3" fmla="*/ 1299092 h 1316628"/>
                  <a:gd name="connsiteX4" fmla="*/ 149845 w 312836"/>
                  <a:gd name="connsiteY4" fmla="*/ 1286371 h 1316628"/>
                  <a:gd name="connsiteX5" fmla="*/ 83055 w 312836"/>
                  <a:gd name="connsiteY5" fmla="*/ 635967 h 1316628"/>
                  <a:gd name="connsiteX6" fmla="*/ 151435 w 312836"/>
                  <a:gd name="connsiteY6" fmla="*/ 313151 h 1316628"/>
                  <a:gd name="connsiteX7" fmla="*/ 305687 w 312836"/>
                  <a:gd name="connsiteY7" fmla="*/ 36451 h 1316628"/>
                  <a:gd name="connsiteX8" fmla="*/ 248439 w 312836"/>
                  <a:gd name="connsiteY8" fmla="*/ 6237 h 131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836" h="1316628">
                    <a:moveTo>
                      <a:pt x="248439" y="6237"/>
                    </a:moveTo>
                    <a:cubicBezTo>
                      <a:pt x="170518" y="69846"/>
                      <a:pt x="129172" y="162079"/>
                      <a:pt x="95777" y="255903"/>
                    </a:cubicBezTo>
                    <a:cubicBezTo>
                      <a:pt x="56022" y="367219"/>
                      <a:pt x="27397" y="481715"/>
                      <a:pt x="13085" y="599392"/>
                    </a:cubicBezTo>
                    <a:cubicBezTo>
                      <a:pt x="-17129" y="834746"/>
                      <a:pt x="5134" y="1074870"/>
                      <a:pt x="78285" y="1299092"/>
                    </a:cubicBezTo>
                    <a:cubicBezTo>
                      <a:pt x="87826" y="1327716"/>
                      <a:pt x="159386" y="1319765"/>
                      <a:pt x="149845" y="1286371"/>
                    </a:cubicBezTo>
                    <a:cubicBezTo>
                      <a:pt x="83055" y="1076461"/>
                      <a:pt x="59202" y="855419"/>
                      <a:pt x="83055" y="635967"/>
                    </a:cubicBezTo>
                    <a:cubicBezTo>
                      <a:pt x="94187" y="526241"/>
                      <a:pt x="118040" y="418106"/>
                      <a:pt x="151435" y="313151"/>
                    </a:cubicBezTo>
                    <a:cubicBezTo>
                      <a:pt x="184830" y="212967"/>
                      <a:pt x="222996" y="106421"/>
                      <a:pt x="305687" y="36451"/>
                    </a:cubicBezTo>
                    <a:cubicBezTo>
                      <a:pt x="334312" y="11008"/>
                      <a:pt x="269112" y="-11256"/>
                      <a:pt x="248439" y="6237"/>
                    </a:cubicBezTo>
                    <a:close/>
                  </a:path>
                </a:pathLst>
              </a:custGeom>
              <a:solidFill>
                <a:srgbClr val="A4B92E"/>
              </a:solidFill>
              <a:ln w="15886" cap="flat">
                <a:no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E7BF1D7C-AFD5-49C0-817E-30E0628C6355}"/>
                  </a:ext>
                </a:extLst>
              </p:cNvPr>
              <p:cNvSpPr/>
              <p:nvPr/>
            </p:nvSpPr>
            <p:spPr>
              <a:xfrm>
                <a:off x="5928578" y="2997753"/>
                <a:ext cx="219372" cy="1301266"/>
              </a:xfrm>
              <a:custGeom>
                <a:avLst/>
                <a:gdLst>
                  <a:gd name="connsiteX0" fmla="*/ 215340 w 219372"/>
                  <a:gd name="connsiteY0" fmla="*/ 603142 h 1301266"/>
                  <a:gd name="connsiteX1" fmla="*/ 73809 w 219372"/>
                  <a:gd name="connsiteY1" fmla="*/ 14757 h 1301266"/>
                  <a:gd name="connsiteX2" fmla="*/ 2249 w 219372"/>
                  <a:gd name="connsiteY2" fmla="*/ 27479 h 1301266"/>
                  <a:gd name="connsiteX3" fmla="*/ 142189 w 219372"/>
                  <a:gd name="connsiteY3" fmla="*/ 623815 h 1301266"/>
                  <a:gd name="connsiteX4" fmla="*/ 91302 w 219372"/>
                  <a:gd name="connsiteY4" fmla="*/ 1277398 h 1301266"/>
                  <a:gd name="connsiteX5" fmla="*/ 164452 w 219372"/>
                  <a:gd name="connsiteY5" fmla="*/ 1277398 h 1301266"/>
                  <a:gd name="connsiteX6" fmla="*/ 215340 w 219372"/>
                  <a:gd name="connsiteY6" fmla="*/ 603142 h 130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372" h="1301266">
                    <a:moveTo>
                      <a:pt x="215340" y="603142"/>
                    </a:moveTo>
                    <a:cubicBezTo>
                      <a:pt x="204208" y="401183"/>
                      <a:pt x="175584" y="192863"/>
                      <a:pt x="73809" y="14757"/>
                    </a:cubicBezTo>
                    <a:cubicBezTo>
                      <a:pt x="59497" y="-10686"/>
                      <a:pt x="-13653" y="-1145"/>
                      <a:pt x="2249" y="27479"/>
                    </a:cubicBezTo>
                    <a:cubicBezTo>
                      <a:pt x="105614" y="208765"/>
                      <a:pt x="134238" y="417085"/>
                      <a:pt x="142189" y="623815"/>
                    </a:cubicBezTo>
                    <a:cubicBezTo>
                      <a:pt x="151731" y="843266"/>
                      <a:pt x="134238" y="1062718"/>
                      <a:pt x="91302" y="1277398"/>
                    </a:cubicBezTo>
                    <a:cubicBezTo>
                      <a:pt x="84941" y="1307613"/>
                      <a:pt x="158091" y="1310793"/>
                      <a:pt x="164452" y="1277398"/>
                    </a:cubicBezTo>
                    <a:cubicBezTo>
                      <a:pt x="210569" y="1054767"/>
                      <a:pt x="228061" y="828954"/>
                      <a:pt x="215340" y="603142"/>
                    </a:cubicBezTo>
                    <a:close/>
                  </a:path>
                </a:pathLst>
              </a:custGeom>
              <a:solidFill>
                <a:srgbClr val="A4B92E"/>
              </a:solidFill>
              <a:ln w="15886"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BABF2294-C84F-49B0-A0FA-E1B02106E6E8}"/>
                  </a:ext>
                </a:extLst>
              </p:cNvPr>
              <p:cNvSpPr/>
              <p:nvPr/>
            </p:nvSpPr>
            <p:spPr>
              <a:xfrm>
                <a:off x="5397625" y="2982640"/>
                <a:ext cx="954607" cy="1378382"/>
              </a:xfrm>
              <a:custGeom>
                <a:avLst/>
                <a:gdLst>
                  <a:gd name="connsiteX0" fmla="*/ 161089 w 954607"/>
                  <a:gd name="connsiteY0" fmla="*/ 1378383 h 1378382"/>
                  <a:gd name="connsiteX1" fmla="*/ 45002 w 954607"/>
                  <a:gd name="connsiteY1" fmla="*/ 376540 h 1378382"/>
                  <a:gd name="connsiteX2" fmla="*/ 910086 w 954607"/>
                  <a:gd name="connsiteY2" fmla="*/ 376540 h 1378382"/>
                  <a:gd name="connsiteX3" fmla="*/ 814673 w 954607"/>
                  <a:gd name="connsiteY3" fmla="*/ 1378383 h 1378382"/>
                  <a:gd name="connsiteX4" fmla="*/ 161089 w 954607"/>
                  <a:gd name="connsiteY4" fmla="*/ 1378383 h 137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607" h="1378382">
                    <a:moveTo>
                      <a:pt x="161089" y="1378383"/>
                    </a:moveTo>
                    <a:cubicBezTo>
                      <a:pt x="161089" y="1378383"/>
                      <a:pt x="-102889" y="829755"/>
                      <a:pt x="45002" y="376540"/>
                    </a:cubicBezTo>
                    <a:cubicBezTo>
                      <a:pt x="192893" y="-76676"/>
                      <a:pt x="709718" y="-172089"/>
                      <a:pt x="910086" y="376540"/>
                    </a:cubicBezTo>
                    <a:cubicBezTo>
                      <a:pt x="910086" y="376540"/>
                      <a:pt x="1057977" y="788409"/>
                      <a:pt x="814673" y="1378383"/>
                    </a:cubicBezTo>
                    <a:lnTo>
                      <a:pt x="161089" y="1378383"/>
                    </a:lnTo>
                    <a:close/>
                  </a:path>
                </a:pathLst>
              </a:custGeom>
              <a:noFill/>
              <a:ln w="47659" cap="flat">
                <a:solidFill>
                  <a:srgbClr val="534741"/>
                </a:solid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84884DDA-F0F7-472C-831D-EF89A986840F}"/>
                  </a:ext>
                </a:extLst>
              </p:cNvPr>
              <p:cNvSpPr/>
              <p:nvPr/>
            </p:nvSpPr>
            <p:spPr>
              <a:xfrm>
                <a:off x="5480793" y="4397599"/>
                <a:ext cx="791933" cy="597925"/>
              </a:xfrm>
              <a:custGeom>
                <a:avLst/>
                <a:gdLst>
                  <a:gd name="connsiteX0" fmla="*/ 0 w 791933"/>
                  <a:gd name="connsiteY0" fmla="*/ 0 h 597925"/>
                  <a:gd name="connsiteX1" fmla="*/ 63609 w 791933"/>
                  <a:gd name="connsiteY1" fmla="*/ 510463 h 597925"/>
                  <a:gd name="connsiteX2" fmla="*/ 386425 w 791933"/>
                  <a:gd name="connsiteY2" fmla="*/ 597926 h 597925"/>
                  <a:gd name="connsiteX3" fmla="*/ 725144 w 791933"/>
                  <a:gd name="connsiteY3" fmla="*/ 516824 h 597925"/>
                  <a:gd name="connsiteX4" fmla="*/ 791933 w 791933"/>
                  <a:gd name="connsiteY4" fmla="*/ 0 h 597925"/>
                  <a:gd name="connsiteX5" fmla="*/ 0 w 791933"/>
                  <a:gd name="connsiteY5" fmla="*/ 0 h 59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933" h="597925">
                    <a:moveTo>
                      <a:pt x="0" y="0"/>
                    </a:moveTo>
                    <a:cubicBezTo>
                      <a:pt x="0" y="0"/>
                      <a:pt x="23853" y="423001"/>
                      <a:pt x="63609" y="510463"/>
                    </a:cubicBezTo>
                    <a:cubicBezTo>
                      <a:pt x="103365" y="597926"/>
                      <a:pt x="305324" y="597926"/>
                      <a:pt x="386425" y="597926"/>
                    </a:cubicBezTo>
                    <a:cubicBezTo>
                      <a:pt x="505692" y="597926"/>
                      <a:pt x="685388" y="597926"/>
                      <a:pt x="725144" y="516824"/>
                    </a:cubicBezTo>
                    <a:cubicBezTo>
                      <a:pt x="760129" y="445264"/>
                      <a:pt x="787163" y="71560"/>
                      <a:pt x="791933" y="0"/>
                    </a:cubicBezTo>
                    <a:lnTo>
                      <a:pt x="0" y="0"/>
                    </a:lnTo>
                    <a:close/>
                  </a:path>
                </a:pathLst>
              </a:custGeom>
              <a:solidFill>
                <a:srgbClr val="F9B582"/>
              </a:solidFill>
              <a:ln w="15886"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E985FE03-A84B-4D5D-8350-5EDCB2F5D4CE}"/>
                  </a:ext>
                </a:extLst>
              </p:cNvPr>
              <p:cNvSpPr/>
              <p:nvPr/>
            </p:nvSpPr>
            <p:spPr>
              <a:xfrm>
                <a:off x="5574616" y="4613818"/>
                <a:ext cx="668249" cy="352119"/>
              </a:xfrm>
              <a:custGeom>
                <a:avLst/>
                <a:gdLst>
                  <a:gd name="connsiteX0" fmla="*/ 664716 w 668249"/>
                  <a:gd name="connsiteY0" fmla="*/ 36627 h 352119"/>
                  <a:gd name="connsiteX1" fmla="*/ 0 w 668249"/>
                  <a:gd name="connsiteY1" fmla="*/ 4823 h 352119"/>
                  <a:gd name="connsiteX2" fmla="*/ 52478 w 668249"/>
                  <a:gd name="connsiteY2" fmla="*/ 246538 h 352119"/>
                  <a:gd name="connsiteX3" fmla="*/ 569302 w 668249"/>
                  <a:gd name="connsiteY3" fmla="*/ 341951 h 352119"/>
                  <a:gd name="connsiteX4" fmla="*/ 664716 w 668249"/>
                  <a:gd name="connsiteY4" fmla="*/ 36627 h 35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249" h="352119">
                    <a:moveTo>
                      <a:pt x="664716" y="36627"/>
                    </a:moveTo>
                    <a:cubicBezTo>
                      <a:pt x="664716" y="36627"/>
                      <a:pt x="0" y="-15850"/>
                      <a:pt x="0" y="4823"/>
                    </a:cubicBezTo>
                    <a:cubicBezTo>
                      <a:pt x="0" y="25496"/>
                      <a:pt x="0" y="205192"/>
                      <a:pt x="52478" y="246538"/>
                    </a:cubicBezTo>
                    <a:cubicBezTo>
                      <a:pt x="104955" y="287883"/>
                      <a:pt x="442084" y="383297"/>
                      <a:pt x="569302" y="341951"/>
                    </a:cubicBezTo>
                    <a:cubicBezTo>
                      <a:pt x="696520" y="300605"/>
                      <a:pt x="664716" y="36627"/>
                      <a:pt x="664716" y="36627"/>
                    </a:cubicBezTo>
                    <a:close/>
                  </a:path>
                </a:pathLst>
              </a:custGeom>
              <a:solidFill>
                <a:srgbClr val="FFCA9C"/>
              </a:solidFill>
              <a:ln w="15886"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35E4BFA3-5CB7-4324-8C2E-3CD065FC9809}"/>
                  </a:ext>
                </a:extLst>
              </p:cNvPr>
              <p:cNvSpPr/>
              <p:nvPr/>
            </p:nvSpPr>
            <p:spPr>
              <a:xfrm>
                <a:off x="5480793" y="4397599"/>
                <a:ext cx="791933" cy="597925"/>
              </a:xfrm>
              <a:custGeom>
                <a:avLst/>
                <a:gdLst>
                  <a:gd name="connsiteX0" fmla="*/ 0 w 791933"/>
                  <a:gd name="connsiteY0" fmla="*/ 0 h 597925"/>
                  <a:gd name="connsiteX1" fmla="*/ 63609 w 791933"/>
                  <a:gd name="connsiteY1" fmla="*/ 510463 h 597925"/>
                  <a:gd name="connsiteX2" fmla="*/ 386425 w 791933"/>
                  <a:gd name="connsiteY2" fmla="*/ 597926 h 597925"/>
                  <a:gd name="connsiteX3" fmla="*/ 725144 w 791933"/>
                  <a:gd name="connsiteY3" fmla="*/ 516824 h 597925"/>
                  <a:gd name="connsiteX4" fmla="*/ 791933 w 791933"/>
                  <a:gd name="connsiteY4" fmla="*/ 0 h 597925"/>
                  <a:gd name="connsiteX5" fmla="*/ 0 w 791933"/>
                  <a:gd name="connsiteY5" fmla="*/ 0 h 59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933" h="597925">
                    <a:moveTo>
                      <a:pt x="0" y="0"/>
                    </a:moveTo>
                    <a:cubicBezTo>
                      <a:pt x="0" y="0"/>
                      <a:pt x="23853" y="423001"/>
                      <a:pt x="63609" y="510463"/>
                    </a:cubicBezTo>
                    <a:cubicBezTo>
                      <a:pt x="103365" y="597926"/>
                      <a:pt x="305324" y="597926"/>
                      <a:pt x="386425" y="597926"/>
                    </a:cubicBezTo>
                    <a:cubicBezTo>
                      <a:pt x="505692" y="597926"/>
                      <a:pt x="685388" y="597926"/>
                      <a:pt x="725144" y="516824"/>
                    </a:cubicBezTo>
                    <a:cubicBezTo>
                      <a:pt x="760129" y="445264"/>
                      <a:pt x="787163" y="71560"/>
                      <a:pt x="791933" y="0"/>
                    </a:cubicBezTo>
                    <a:lnTo>
                      <a:pt x="0" y="0"/>
                    </a:lnTo>
                    <a:close/>
                  </a:path>
                </a:pathLst>
              </a:custGeom>
              <a:noFill/>
              <a:ln w="47659" cap="flat">
                <a:solidFill>
                  <a:srgbClr val="534741"/>
                </a:solid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E21EC015-5CFC-4F8C-B291-AE5B1854FF57}"/>
                  </a:ext>
                </a:extLst>
              </p:cNvPr>
              <p:cNvSpPr/>
              <p:nvPr/>
            </p:nvSpPr>
            <p:spPr>
              <a:xfrm>
                <a:off x="5364250" y="4262386"/>
                <a:ext cx="1065909" cy="278333"/>
              </a:xfrm>
              <a:custGeom>
                <a:avLst/>
                <a:gdLst>
                  <a:gd name="connsiteX0" fmla="*/ 134036 w 1065909"/>
                  <a:gd name="connsiteY0" fmla="*/ 257660 h 278333"/>
                  <a:gd name="connsiteX1" fmla="*/ 457 w 1065909"/>
                  <a:gd name="connsiteY1" fmla="*/ 125671 h 278333"/>
                  <a:gd name="connsiteX2" fmla="*/ 183333 w 1065909"/>
                  <a:gd name="connsiteY2" fmla="*/ 1634 h 278333"/>
                  <a:gd name="connsiteX3" fmla="*/ 980037 w 1065909"/>
                  <a:gd name="connsiteY3" fmla="*/ 19126 h 278333"/>
                  <a:gd name="connsiteX4" fmla="*/ 1065910 w 1065909"/>
                  <a:gd name="connsiteY4" fmla="*/ 125671 h 278333"/>
                  <a:gd name="connsiteX5" fmla="*/ 873492 w 1065909"/>
                  <a:gd name="connsiteY5" fmla="*/ 278333 h 278333"/>
                  <a:gd name="connsiteX6" fmla="*/ 134036 w 1065909"/>
                  <a:gd name="connsiteY6" fmla="*/ 257660 h 27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909" h="278333">
                    <a:moveTo>
                      <a:pt x="134036" y="257660"/>
                    </a:moveTo>
                    <a:cubicBezTo>
                      <a:pt x="134036" y="257660"/>
                      <a:pt x="-9085" y="257660"/>
                      <a:pt x="457" y="125671"/>
                    </a:cubicBezTo>
                    <a:cubicBezTo>
                      <a:pt x="9998" y="-6317"/>
                      <a:pt x="134036" y="1634"/>
                      <a:pt x="183333" y="1634"/>
                    </a:cubicBezTo>
                    <a:cubicBezTo>
                      <a:pt x="231040" y="1634"/>
                      <a:pt x="711288" y="-7908"/>
                      <a:pt x="980037" y="19126"/>
                    </a:cubicBezTo>
                    <a:cubicBezTo>
                      <a:pt x="980037" y="19126"/>
                      <a:pt x="1065910" y="28667"/>
                      <a:pt x="1065910" y="125671"/>
                    </a:cubicBezTo>
                    <a:cubicBezTo>
                      <a:pt x="1065910" y="222675"/>
                      <a:pt x="1061139" y="278333"/>
                      <a:pt x="873492" y="278333"/>
                    </a:cubicBezTo>
                    <a:cubicBezTo>
                      <a:pt x="717649" y="276743"/>
                      <a:pt x="335994" y="275153"/>
                      <a:pt x="134036" y="257660"/>
                    </a:cubicBezTo>
                    <a:close/>
                  </a:path>
                </a:pathLst>
              </a:custGeom>
              <a:solidFill>
                <a:srgbClr val="FFCA9C"/>
              </a:solidFill>
              <a:ln w="15886"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20434A0C-F587-4FF7-9B5D-10275A0A3549}"/>
                  </a:ext>
                </a:extLst>
              </p:cNvPr>
              <p:cNvSpPr/>
              <p:nvPr/>
            </p:nvSpPr>
            <p:spPr>
              <a:xfrm>
                <a:off x="5364250" y="4260214"/>
                <a:ext cx="243788" cy="265481"/>
              </a:xfrm>
              <a:custGeom>
                <a:avLst/>
                <a:gdLst>
                  <a:gd name="connsiteX0" fmla="*/ 134036 w 243788"/>
                  <a:gd name="connsiteY0" fmla="*/ 259832 h 265481"/>
                  <a:gd name="connsiteX1" fmla="*/ 457 w 243788"/>
                  <a:gd name="connsiteY1" fmla="*/ 127844 h 265481"/>
                  <a:gd name="connsiteX2" fmla="*/ 183333 w 243788"/>
                  <a:gd name="connsiteY2" fmla="*/ 3806 h 265481"/>
                  <a:gd name="connsiteX3" fmla="*/ 234220 w 243788"/>
                  <a:gd name="connsiteY3" fmla="*/ 5396 h 265481"/>
                  <a:gd name="connsiteX4" fmla="*/ 191284 w 243788"/>
                  <a:gd name="connsiteY4" fmla="*/ 264603 h 265481"/>
                  <a:gd name="connsiteX5" fmla="*/ 134036 w 243788"/>
                  <a:gd name="connsiteY5" fmla="*/ 259832 h 26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88" h="265481">
                    <a:moveTo>
                      <a:pt x="134036" y="259832"/>
                    </a:moveTo>
                    <a:cubicBezTo>
                      <a:pt x="134036" y="259832"/>
                      <a:pt x="-9085" y="259832"/>
                      <a:pt x="457" y="127844"/>
                    </a:cubicBezTo>
                    <a:cubicBezTo>
                      <a:pt x="9998" y="-4145"/>
                      <a:pt x="134036" y="3806"/>
                      <a:pt x="183333" y="3806"/>
                    </a:cubicBezTo>
                    <a:cubicBezTo>
                      <a:pt x="191284" y="3806"/>
                      <a:pt x="270796" y="-5735"/>
                      <a:pt x="234220" y="5396"/>
                    </a:cubicBezTo>
                    <a:cubicBezTo>
                      <a:pt x="38622" y="69005"/>
                      <a:pt x="122904" y="258243"/>
                      <a:pt x="191284" y="264603"/>
                    </a:cubicBezTo>
                    <a:cubicBezTo>
                      <a:pt x="218318" y="267784"/>
                      <a:pt x="157889" y="261423"/>
                      <a:pt x="134036" y="259832"/>
                    </a:cubicBezTo>
                    <a:close/>
                  </a:path>
                </a:pathLst>
              </a:custGeom>
              <a:solidFill>
                <a:srgbClr val="F9B582"/>
              </a:solidFill>
              <a:ln w="15886"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43AD9A72-2D42-45D1-87E5-2E21C8993B46}"/>
                  </a:ext>
                </a:extLst>
              </p:cNvPr>
              <p:cNvSpPr/>
              <p:nvPr/>
            </p:nvSpPr>
            <p:spPr>
              <a:xfrm>
                <a:off x="5364250" y="4262386"/>
                <a:ext cx="1065909" cy="278333"/>
              </a:xfrm>
              <a:custGeom>
                <a:avLst/>
                <a:gdLst>
                  <a:gd name="connsiteX0" fmla="*/ 134036 w 1065909"/>
                  <a:gd name="connsiteY0" fmla="*/ 257660 h 278333"/>
                  <a:gd name="connsiteX1" fmla="*/ 457 w 1065909"/>
                  <a:gd name="connsiteY1" fmla="*/ 125671 h 278333"/>
                  <a:gd name="connsiteX2" fmla="*/ 183333 w 1065909"/>
                  <a:gd name="connsiteY2" fmla="*/ 1634 h 278333"/>
                  <a:gd name="connsiteX3" fmla="*/ 980037 w 1065909"/>
                  <a:gd name="connsiteY3" fmla="*/ 19126 h 278333"/>
                  <a:gd name="connsiteX4" fmla="*/ 1065910 w 1065909"/>
                  <a:gd name="connsiteY4" fmla="*/ 125671 h 278333"/>
                  <a:gd name="connsiteX5" fmla="*/ 873492 w 1065909"/>
                  <a:gd name="connsiteY5" fmla="*/ 278333 h 278333"/>
                  <a:gd name="connsiteX6" fmla="*/ 134036 w 1065909"/>
                  <a:gd name="connsiteY6" fmla="*/ 257660 h 27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909" h="278333">
                    <a:moveTo>
                      <a:pt x="134036" y="257660"/>
                    </a:moveTo>
                    <a:cubicBezTo>
                      <a:pt x="134036" y="257660"/>
                      <a:pt x="-9085" y="257660"/>
                      <a:pt x="457" y="125671"/>
                    </a:cubicBezTo>
                    <a:cubicBezTo>
                      <a:pt x="9998" y="-6317"/>
                      <a:pt x="134036" y="1634"/>
                      <a:pt x="183333" y="1634"/>
                    </a:cubicBezTo>
                    <a:cubicBezTo>
                      <a:pt x="231040" y="1634"/>
                      <a:pt x="711288" y="-7908"/>
                      <a:pt x="980037" y="19126"/>
                    </a:cubicBezTo>
                    <a:cubicBezTo>
                      <a:pt x="980037" y="19126"/>
                      <a:pt x="1065910" y="28667"/>
                      <a:pt x="1065910" y="125671"/>
                    </a:cubicBezTo>
                    <a:cubicBezTo>
                      <a:pt x="1065910" y="222675"/>
                      <a:pt x="1061139" y="278333"/>
                      <a:pt x="873492" y="278333"/>
                    </a:cubicBezTo>
                    <a:cubicBezTo>
                      <a:pt x="717649" y="276743"/>
                      <a:pt x="335994" y="275153"/>
                      <a:pt x="134036" y="257660"/>
                    </a:cubicBezTo>
                    <a:close/>
                  </a:path>
                </a:pathLst>
              </a:custGeom>
              <a:noFill/>
              <a:ln w="47659" cap="flat">
                <a:solidFill>
                  <a:srgbClr val="534741"/>
                </a:solid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7DB6E383-EB2B-40C5-AEDA-32A4816E1BA2}"/>
                  </a:ext>
                </a:extLst>
              </p:cNvPr>
              <p:cNvSpPr/>
              <p:nvPr/>
            </p:nvSpPr>
            <p:spPr>
              <a:xfrm>
                <a:off x="6109924" y="4330734"/>
                <a:ext cx="261242" cy="57799"/>
              </a:xfrm>
              <a:custGeom>
                <a:avLst/>
                <a:gdLst>
                  <a:gd name="connsiteX0" fmla="*/ 234362 w 261242"/>
                  <a:gd name="connsiteY0" fmla="*/ 9617 h 57799"/>
                  <a:gd name="connsiteX1" fmla="*/ 33994 w 261242"/>
                  <a:gd name="connsiteY1" fmla="*/ 1666 h 57799"/>
                  <a:gd name="connsiteX2" fmla="*/ 33994 w 261242"/>
                  <a:gd name="connsiteY2" fmla="*/ 47782 h 57799"/>
                  <a:gd name="connsiteX3" fmla="*/ 213690 w 261242"/>
                  <a:gd name="connsiteY3" fmla="*/ 57324 h 57799"/>
                  <a:gd name="connsiteX4" fmla="*/ 259806 w 261242"/>
                  <a:gd name="connsiteY4" fmla="*/ 39831 h 57799"/>
                  <a:gd name="connsiteX5" fmla="*/ 234362 w 261242"/>
                  <a:gd name="connsiteY5" fmla="*/ 9617 h 5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42" h="57799">
                    <a:moveTo>
                      <a:pt x="234362" y="9617"/>
                    </a:moveTo>
                    <a:cubicBezTo>
                      <a:pt x="167573" y="3256"/>
                      <a:pt x="100783" y="-3105"/>
                      <a:pt x="33994" y="1666"/>
                    </a:cubicBezTo>
                    <a:cubicBezTo>
                      <a:pt x="-10533" y="4846"/>
                      <a:pt x="-12123" y="46192"/>
                      <a:pt x="33994" y="47782"/>
                    </a:cubicBezTo>
                    <a:cubicBezTo>
                      <a:pt x="94422" y="50963"/>
                      <a:pt x="154851" y="50963"/>
                      <a:pt x="213690" y="57324"/>
                    </a:cubicBezTo>
                    <a:cubicBezTo>
                      <a:pt x="228002" y="58914"/>
                      <a:pt x="253445" y="57324"/>
                      <a:pt x="259806" y="39831"/>
                    </a:cubicBezTo>
                    <a:cubicBezTo>
                      <a:pt x="266167" y="23929"/>
                      <a:pt x="250265" y="11207"/>
                      <a:pt x="234362" y="9617"/>
                    </a:cubicBezTo>
                    <a:close/>
                  </a:path>
                </a:pathLst>
              </a:custGeom>
              <a:solidFill>
                <a:srgbClr val="FFFFFF"/>
              </a:solidFill>
              <a:ln w="15886"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0C2CFFF9-C81C-4BFB-BE18-785C55AEBEAE}"/>
                  </a:ext>
                </a:extLst>
              </p:cNvPr>
              <p:cNvSpPr/>
              <p:nvPr/>
            </p:nvSpPr>
            <p:spPr>
              <a:xfrm>
                <a:off x="5965812" y="3072939"/>
                <a:ext cx="282265" cy="361677"/>
              </a:xfrm>
              <a:custGeom>
                <a:avLst/>
                <a:gdLst>
                  <a:gd name="connsiteX0" fmla="*/ 281471 w 282265"/>
                  <a:gd name="connsiteY0" fmla="*/ 325997 h 361677"/>
                  <a:gd name="connsiteX1" fmla="*/ 39756 w 282265"/>
                  <a:gd name="connsiteY1" fmla="*/ 3180 h 361677"/>
                  <a:gd name="connsiteX2" fmla="*/ 3181 w 282265"/>
                  <a:gd name="connsiteY2" fmla="*/ 12722 h 361677"/>
                  <a:gd name="connsiteX3" fmla="*/ 12722 w 282265"/>
                  <a:gd name="connsiteY3" fmla="*/ 49297 h 361677"/>
                  <a:gd name="connsiteX4" fmla="*/ 230583 w 282265"/>
                  <a:gd name="connsiteY4" fmla="*/ 341899 h 361677"/>
                  <a:gd name="connsiteX5" fmla="*/ 262388 w 282265"/>
                  <a:gd name="connsiteY5" fmla="*/ 360982 h 361677"/>
                  <a:gd name="connsiteX6" fmla="*/ 281471 w 282265"/>
                  <a:gd name="connsiteY6" fmla="*/ 325997 h 36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265" h="361677">
                    <a:moveTo>
                      <a:pt x="281471" y="325997"/>
                    </a:moveTo>
                    <a:cubicBezTo>
                      <a:pt x="257617" y="187647"/>
                      <a:pt x="165384" y="63609"/>
                      <a:pt x="39756" y="3180"/>
                    </a:cubicBezTo>
                    <a:cubicBezTo>
                      <a:pt x="27034" y="-3180"/>
                      <a:pt x="11132" y="0"/>
                      <a:pt x="3181" y="12722"/>
                    </a:cubicBezTo>
                    <a:cubicBezTo>
                      <a:pt x="-3181" y="23853"/>
                      <a:pt x="0" y="42936"/>
                      <a:pt x="12722" y="49297"/>
                    </a:cubicBezTo>
                    <a:cubicBezTo>
                      <a:pt x="127218" y="104955"/>
                      <a:pt x="208320" y="214681"/>
                      <a:pt x="230583" y="341899"/>
                    </a:cubicBezTo>
                    <a:cubicBezTo>
                      <a:pt x="232173" y="356211"/>
                      <a:pt x="249666" y="364162"/>
                      <a:pt x="262388" y="360982"/>
                    </a:cubicBezTo>
                    <a:cubicBezTo>
                      <a:pt x="278290" y="354621"/>
                      <a:pt x="284651" y="340309"/>
                      <a:pt x="281471" y="325997"/>
                    </a:cubicBezTo>
                    <a:close/>
                  </a:path>
                </a:pathLst>
              </a:custGeom>
              <a:solidFill>
                <a:srgbClr val="FFFFFF"/>
              </a:solidFill>
              <a:ln w="15886"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C0A12CE4-F6AE-400B-B582-7B8CFCED6A97}"/>
                  </a:ext>
                </a:extLst>
              </p:cNvPr>
              <p:cNvSpPr/>
              <p:nvPr/>
            </p:nvSpPr>
            <p:spPr>
              <a:xfrm>
                <a:off x="6217962" y="3484191"/>
                <a:ext cx="59939" cy="131015"/>
              </a:xfrm>
              <a:custGeom>
                <a:avLst/>
                <a:gdLst>
                  <a:gd name="connsiteX0" fmla="*/ 51583 w 59939"/>
                  <a:gd name="connsiteY0" fmla="*/ 19699 h 131015"/>
                  <a:gd name="connsiteX1" fmla="*/ 19779 w 59939"/>
                  <a:gd name="connsiteY1" fmla="*/ 616 h 131015"/>
                  <a:gd name="connsiteX2" fmla="*/ 696 w 59939"/>
                  <a:gd name="connsiteY2" fmla="*/ 32421 h 131015"/>
                  <a:gd name="connsiteX3" fmla="*/ 3877 w 59939"/>
                  <a:gd name="connsiteY3" fmla="*/ 51504 h 131015"/>
                  <a:gd name="connsiteX4" fmla="*/ 5467 w 59939"/>
                  <a:gd name="connsiteY4" fmla="*/ 103981 h 131015"/>
                  <a:gd name="connsiteX5" fmla="*/ 32501 w 59939"/>
                  <a:gd name="connsiteY5" fmla="*/ 131015 h 131015"/>
                  <a:gd name="connsiteX6" fmla="*/ 59535 w 59939"/>
                  <a:gd name="connsiteY6" fmla="*/ 103981 h 131015"/>
                  <a:gd name="connsiteX7" fmla="*/ 51583 w 59939"/>
                  <a:gd name="connsiteY7" fmla="*/ 19699 h 13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39" h="131015">
                    <a:moveTo>
                      <a:pt x="51583" y="19699"/>
                    </a:moveTo>
                    <a:cubicBezTo>
                      <a:pt x="48403" y="6977"/>
                      <a:pt x="32501" y="-2564"/>
                      <a:pt x="19779" y="616"/>
                    </a:cubicBezTo>
                    <a:cubicBezTo>
                      <a:pt x="5467" y="5387"/>
                      <a:pt x="-2484" y="18109"/>
                      <a:pt x="696" y="32421"/>
                    </a:cubicBezTo>
                    <a:cubicBezTo>
                      <a:pt x="2286" y="38782"/>
                      <a:pt x="3877" y="45143"/>
                      <a:pt x="3877" y="51504"/>
                    </a:cubicBezTo>
                    <a:cubicBezTo>
                      <a:pt x="5467" y="68996"/>
                      <a:pt x="7057" y="86489"/>
                      <a:pt x="5467" y="103981"/>
                    </a:cubicBezTo>
                    <a:cubicBezTo>
                      <a:pt x="3877" y="118293"/>
                      <a:pt x="18189" y="131015"/>
                      <a:pt x="32501" y="131015"/>
                    </a:cubicBezTo>
                    <a:cubicBezTo>
                      <a:pt x="46813" y="131015"/>
                      <a:pt x="57944" y="119884"/>
                      <a:pt x="59535" y="103981"/>
                    </a:cubicBezTo>
                    <a:cubicBezTo>
                      <a:pt x="61125" y="76947"/>
                      <a:pt x="57944" y="48323"/>
                      <a:pt x="51583" y="19699"/>
                    </a:cubicBezTo>
                    <a:close/>
                  </a:path>
                </a:pathLst>
              </a:custGeom>
              <a:solidFill>
                <a:srgbClr val="FFFFFF"/>
              </a:solidFill>
              <a:ln w="15886"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45F212DD-EB95-476F-9B51-036FBB9AC547}"/>
                  </a:ext>
                </a:extLst>
              </p:cNvPr>
              <p:cNvSpPr/>
              <p:nvPr/>
            </p:nvSpPr>
            <p:spPr>
              <a:xfrm>
                <a:off x="5369761" y="3993965"/>
                <a:ext cx="96719" cy="108003"/>
              </a:xfrm>
              <a:custGeom>
                <a:avLst/>
                <a:gdLst>
                  <a:gd name="connsiteX0" fmla="*/ 90359 w 96719"/>
                  <a:gd name="connsiteY0" fmla="*/ 52193 h 108003"/>
                  <a:gd name="connsiteX1" fmla="*/ 31520 w 96719"/>
                  <a:gd name="connsiteY1" fmla="*/ 2896 h 108003"/>
                  <a:gd name="connsiteX2" fmla="*/ 2897 w 96719"/>
                  <a:gd name="connsiteY2" fmla="*/ 10847 h 108003"/>
                  <a:gd name="connsiteX3" fmla="*/ 10848 w 96719"/>
                  <a:gd name="connsiteY3" fmla="*/ 39472 h 108003"/>
                  <a:gd name="connsiteX4" fmla="*/ 26750 w 96719"/>
                  <a:gd name="connsiteY4" fmla="*/ 50603 h 108003"/>
                  <a:gd name="connsiteX5" fmla="*/ 41062 w 96719"/>
                  <a:gd name="connsiteY5" fmla="*/ 61735 h 108003"/>
                  <a:gd name="connsiteX6" fmla="*/ 25160 w 96719"/>
                  <a:gd name="connsiteY6" fmla="*/ 66505 h 108003"/>
                  <a:gd name="connsiteX7" fmla="*/ 21979 w 96719"/>
                  <a:gd name="connsiteY7" fmla="*/ 66505 h 108003"/>
                  <a:gd name="connsiteX8" fmla="*/ 7667 w 96719"/>
                  <a:gd name="connsiteY8" fmla="*/ 72866 h 108003"/>
                  <a:gd name="connsiteX9" fmla="*/ 1306 w 96719"/>
                  <a:gd name="connsiteY9" fmla="*/ 87178 h 108003"/>
                  <a:gd name="connsiteX10" fmla="*/ 21979 w 96719"/>
                  <a:gd name="connsiteY10" fmla="*/ 107851 h 108003"/>
                  <a:gd name="connsiteX11" fmla="*/ 87178 w 96719"/>
                  <a:gd name="connsiteY11" fmla="*/ 83998 h 108003"/>
                  <a:gd name="connsiteX12" fmla="*/ 96720 w 96719"/>
                  <a:gd name="connsiteY12" fmla="*/ 68096 h 108003"/>
                  <a:gd name="connsiteX13" fmla="*/ 90359 w 96719"/>
                  <a:gd name="connsiteY13" fmla="*/ 52193 h 10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719" h="108003">
                    <a:moveTo>
                      <a:pt x="90359" y="52193"/>
                    </a:moveTo>
                    <a:cubicBezTo>
                      <a:pt x="72866" y="33111"/>
                      <a:pt x="52193" y="17208"/>
                      <a:pt x="31520" y="2896"/>
                    </a:cubicBezTo>
                    <a:cubicBezTo>
                      <a:pt x="21979" y="-3465"/>
                      <a:pt x="7667" y="1306"/>
                      <a:pt x="2897" y="10847"/>
                    </a:cubicBezTo>
                    <a:cubicBezTo>
                      <a:pt x="-3465" y="21979"/>
                      <a:pt x="1306" y="33111"/>
                      <a:pt x="10848" y="39472"/>
                    </a:cubicBezTo>
                    <a:cubicBezTo>
                      <a:pt x="15618" y="42652"/>
                      <a:pt x="21979" y="47423"/>
                      <a:pt x="26750" y="50603"/>
                    </a:cubicBezTo>
                    <a:cubicBezTo>
                      <a:pt x="31520" y="53784"/>
                      <a:pt x="36291" y="58554"/>
                      <a:pt x="41062" y="61735"/>
                    </a:cubicBezTo>
                    <a:cubicBezTo>
                      <a:pt x="36291" y="63325"/>
                      <a:pt x="29930" y="64915"/>
                      <a:pt x="25160" y="66505"/>
                    </a:cubicBezTo>
                    <a:cubicBezTo>
                      <a:pt x="23569" y="66505"/>
                      <a:pt x="23569" y="66505"/>
                      <a:pt x="21979" y="66505"/>
                    </a:cubicBezTo>
                    <a:cubicBezTo>
                      <a:pt x="15618" y="66505"/>
                      <a:pt x="10848" y="68096"/>
                      <a:pt x="7667" y="72866"/>
                    </a:cubicBezTo>
                    <a:cubicBezTo>
                      <a:pt x="4486" y="76047"/>
                      <a:pt x="1306" y="82408"/>
                      <a:pt x="1306" y="87178"/>
                    </a:cubicBezTo>
                    <a:cubicBezTo>
                      <a:pt x="1306" y="98310"/>
                      <a:pt x="10848" y="109442"/>
                      <a:pt x="21979" y="107851"/>
                    </a:cubicBezTo>
                    <a:cubicBezTo>
                      <a:pt x="45832" y="106261"/>
                      <a:pt x="68095" y="98310"/>
                      <a:pt x="87178" y="83998"/>
                    </a:cubicBezTo>
                    <a:cubicBezTo>
                      <a:pt x="91949" y="79227"/>
                      <a:pt x="96720" y="76047"/>
                      <a:pt x="96720" y="68096"/>
                    </a:cubicBezTo>
                    <a:cubicBezTo>
                      <a:pt x="96720" y="63325"/>
                      <a:pt x="95130" y="56964"/>
                      <a:pt x="90359" y="52193"/>
                    </a:cubicBezTo>
                    <a:close/>
                  </a:path>
                </a:pathLst>
              </a:custGeom>
              <a:solidFill>
                <a:srgbClr val="534741"/>
              </a:solidFill>
              <a:ln w="15886"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E5D1F787-5BE4-4847-B8A6-A8948CB5E0EF}"/>
                  </a:ext>
                </a:extLst>
              </p:cNvPr>
              <p:cNvSpPr/>
              <p:nvPr/>
            </p:nvSpPr>
            <p:spPr>
              <a:xfrm>
                <a:off x="5443931" y="3073710"/>
                <a:ext cx="104099" cy="120041"/>
              </a:xfrm>
              <a:custGeom>
                <a:avLst/>
                <a:gdLst>
                  <a:gd name="connsiteX0" fmla="*/ 103652 w 104099"/>
                  <a:gd name="connsiteY0" fmla="*/ 94642 h 120041"/>
                  <a:gd name="connsiteX1" fmla="*/ 84569 w 104099"/>
                  <a:gd name="connsiteY1" fmla="*/ 15131 h 120041"/>
                  <a:gd name="connsiteX2" fmla="*/ 59125 w 104099"/>
                  <a:gd name="connsiteY2" fmla="*/ 819 h 120041"/>
                  <a:gd name="connsiteX3" fmla="*/ 44813 w 104099"/>
                  <a:gd name="connsiteY3" fmla="*/ 26262 h 120041"/>
                  <a:gd name="connsiteX4" fmla="*/ 55945 w 104099"/>
                  <a:gd name="connsiteY4" fmla="*/ 70789 h 120041"/>
                  <a:gd name="connsiteX5" fmla="*/ 30501 w 104099"/>
                  <a:gd name="connsiteY5" fmla="*/ 64428 h 120041"/>
                  <a:gd name="connsiteX6" fmla="*/ 6648 w 104099"/>
                  <a:gd name="connsiteY6" fmla="*/ 70789 h 120041"/>
                  <a:gd name="connsiteX7" fmla="*/ 3467 w 104099"/>
                  <a:gd name="connsiteY7" fmla="*/ 99413 h 120041"/>
                  <a:gd name="connsiteX8" fmla="*/ 24140 w 104099"/>
                  <a:gd name="connsiteY8" fmla="*/ 110545 h 120041"/>
                  <a:gd name="connsiteX9" fmla="*/ 33681 w 104099"/>
                  <a:gd name="connsiteY9" fmla="*/ 107364 h 120041"/>
                  <a:gd name="connsiteX10" fmla="*/ 46403 w 104099"/>
                  <a:gd name="connsiteY10" fmla="*/ 110545 h 120041"/>
                  <a:gd name="connsiteX11" fmla="*/ 78208 w 104099"/>
                  <a:gd name="connsiteY11" fmla="*/ 118496 h 120041"/>
                  <a:gd name="connsiteX12" fmla="*/ 103652 w 104099"/>
                  <a:gd name="connsiteY12" fmla="*/ 94642 h 12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099" h="120041">
                    <a:moveTo>
                      <a:pt x="103652" y="94642"/>
                    </a:moveTo>
                    <a:cubicBezTo>
                      <a:pt x="97290" y="67608"/>
                      <a:pt x="90930" y="42165"/>
                      <a:pt x="84569" y="15131"/>
                    </a:cubicBezTo>
                    <a:cubicBezTo>
                      <a:pt x="81388" y="3999"/>
                      <a:pt x="68667" y="-2362"/>
                      <a:pt x="59125" y="819"/>
                    </a:cubicBezTo>
                    <a:cubicBezTo>
                      <a:pt x="47994" y="3999"/>
                      <a:pt x="41632" y="15131"/>
                      <a:pt x="44813" y="26262"/>
                    </a:cubicBezTo>
                    <a:cubicBezTo>
                      <a:pt x="47994" y="40574"/>
                      <a:pt x="52764" y="56477"/>
                      <a:pt x="55945" y="70789"/>
                    </a:cubicBezTo>
                    <a:cubicBezTo>
                      <a:pt x="47994" y="69199"/>
                      <a:pt x="38452" y="66018"/>
                      <a:pt x="30501" y="64428"/>
                    </a:cubicBezTo>
                    <a:cubicBezTo>
                      <a:pt x="22550" y="62838"/>
                      <a:pt x="13009" y="64428"/>
                      <a:pt x="6648" y="70789"/>
                    </a:cubicBezTo>
                    <a:cubicBezTo>
                      <a:pt x="287" y="78740"/>
                      <a:pt x="-2894" y="89872"/>
                      <a:pt x="3467" y="99413"/>
                    </a:cubicBezTo>
                    <a:cubicBezTo>
                      <a:pt x="8238" y="105774"/>
                      <a:pt x="16189" y="112135"/>
                      <a:pt x="24140" y="110545"/>
                    </a:cubicBezTo>
                    <a:cubicBezTo>
                      <a:pt x="27321" y="110545"/>
                      <a:pt x="30501" y="108954"/>
                      <a:pt x="33681" y="107364"/>
                    </a:cubicBezTo>
                    <a:cubicBezTo>
                      <a:pt x="38452" y="108954"/>
                      <a:pt x="41632" y="108954"/>
                      <a:pt x="46403" y="110545"/>
                    </a:cubicBezTo>
                    <a:cubicBezTo>
                      <a:pt x="57535" y="113725"/>
                      <a:pt x="67076" y="115315"/>
                      <a:pt x="78208" y="118496"/>
                    </a:cubicBezTo>
                    <a:cubicBezTo>
                      <a:pt x="92520" y="124857"/>
                      <a:pt x="106832" y="110545"/>
                      <a:pt x="103652" y="94642"/>
                    </a:cubicBezTo>
                    <a:close/>
                  </a:path>
                </a:pathLst>
              </a:custGeom>
              <a:solidFill>
                <a:srgbClr val="534741"/>
              </a:solidFill>
              <a:ln w="15886"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F626797A-51F2-45C7-AEDA-331749DA686B}"/>
                  </a:ext>
                </a:extLst>
              </p:cNvPr>
              <p:cNvSpPr/>
              <p:nvPr/>
            </p:nvSpPr>
            <p:spPr>
              <a:xfrm>
                <a:off x="6340227" y="3548756"/>
                <a:ext cx="94702" cy="113225"/>
              </a:xfrm>
              <a:custGeom>
                <a:avLst/>
                <a:gdLst>
                  <a:gd name="connsiteX0" fmla="*/ 88342 w 94702"/>
                  <a:gd name="connsiteY0" fmla="*/ 34646 h 113225"/>
                  <a:gd name="connsiteX1" fmla="*/ 94702 w 94702"/>
                  <a:gd name="connsiteY1" fmla="*/ 20334 h 113225"/>
                  <a:gd name="connsiteX2" fmla="*/ 88342 w 94702"/>
                  <a:gd name="connsiteY2" fmla="*/ 6022 h 113225"/>
                  <a:gd name="connsiteX3" fmla="*/ 58127 w 94702"/>
                  <a:gd name="connsiteY3" fmla="*/ 6022 h 113225"/>
                  <a:gd name="connsiteX4" fmla="*/ 34274 w 94702"/>
                  <a:gd name="connsiteY4" fmla="*/ 29875 h 113225"/>
                  <a:gd name="connsiteX5" fmla="*/ 27913 w 94702"/>
                  <a:gd name="connsiteY5" fmla="*/ 34646 h 113225"/>
                  <a:gd name="connsiteX6" fmla="*/ 27913 w 94702"/>
                  <a:gd name="connsiteY6" fmla="*/ 34646 h 113225"/>
                  <a:gd name="connsiteX7" fmla="*/ 24733 w 94702"/>
                  <a:gd name="connsiteY7" fmla="*/ 36236 h 113225"/>
                  <a:gd name="connsiteX8" fmla="*/ 10421 w 94702"/>
                  <a:gd name="connsiteY8" fmla="*/ 45778 h 113225"/>
                  <a:gd name="connsiteX9" fmla="*/ 5650 w 94702"/>
                  <a:gd name="connsiteY9" fmla="*/ 79172 h 113225"/>
                  <a:gd name="connsiteX10" fmla="*/ 53356 w 94702"/>
                  <a:gd name="connsiteY10" fmla="*/ 110977 h 113225"/>
                  <a:gd name="connsiteX11" fmla="*/ 69259 w 94702"/>
                  <a:gd name="connsiteY11" fmla="*/ 112567 h 113225"/>
                  <a:gd name="connsiteX12" fmla="*/ 81981 w 94702"/>
                  <a:gd name="connsiteY12" fmla="*/ 103026 h 113225"/>
                  <a:gd name="connsiteX13" fmla="*/ 83571 w 94702"/>
                  <a:gd name="connsiteY13" fmla="*/ 87123 h 113225"/>
                  <a:gd name="connsiteX14" fmla="*/ 74030 w 94702"/>
                  <a:gd name="connsiteY14" fmla="*/ 74402 h 113225"/>
                  <a:gd name="connsiteX15" fmla="*/ 56537 w 94702"/>
                  <a:gd name="connsiteY15" fmla="*/ 64860 h 113225"/>
                  <a:gd name="connsiteX16" fmla="*/ 88342 w 94702"/>
                  <a:gd name="connsiteY16" fmla="*/ 34646 h 1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702" h="113225">
                    <a:moveTo>
                      <a:pt x="88342" y="34646"/>
                    </a:moveTo>
                    <a:cubicBezTo>
                      <a:pt x="91522" y="29875"/>
                      <a:pt x="94702" y="25105"/>
                      <a:pt x="94702" y="20334"/>
                    </a:cubicBezTo>
                    <a:cubicBezTo>
                      <a:pt x="94702" y="15563"/>
                      <a:pt x="93112" y="9202"/>
                      <a:pt x="88342" y="6022"/>
                    </a:cubicBezTo>
                    <a:cubicBezTo>
                      <a:pt x="80391" y="-339"/>
                      <a:pt x="66079" y="-3520"/>
                      <a:pt x="58127" y="6022"/>
                    </a:cubicBezTo>
                    <a:cubicBezTo>
                      <a:pt x="51766" y="15563"/>
                      <a:pt x="43815" y="23514"/>
                      <a:pt x="34274" y="29875"/>
                    </a:cubicBezTo>
                    <a:cubicBezTo>
                      <a:pt x="32684" y="31465"/>
                      <a:pt x="29503" y="33056"/>
                      <a:pt x="27913" y="34646"/>
                    </a:cubicBezTo>
                    <a:cubicBezTo>
                      <a:pt x="32684" y="29875"/>
                      <a:pt x="27913" y="34646"/>
                      <a:pt x="27913" y="34646"/>
                    </a:cubicBezTo>
                    <a:cubicBezTo>
                      <a:pt x="26323" y="34646"/>
                      <a:pt x="26323" y="36236"/>
                      <a:pt x="24733" y="36236"/>
                    </a:cubicBezTo>
                    <a:cubicBezTo>
                      <a:pt x="19962" y="39417"/>
                      <a:pt x="15191" y="42597"/>
                      <a:pt x="10421" y="45778"/>
                    </a:cubicBezTo>
                    <a:cubicBezTo>
                      <a:pt x="-711" y="52138"/>
                      <a:pt x="-3892" y="69631"/>
                      <a:pt x="5650" y="79172"/>
                    </a:cubicBezTo>
                    <a:cubicBezTo>
                      <a:pt x="18372" y="93484"/>
                      <a:pt x="35864" y="104616"/>
                      <a:pt x="53356" y="110977"/>
                    </a:cubicBezTo>
                    <a:cubicBezTo>
                      <a:pt x="58127" y="112567"/>
                      <a:pt x="62898" y="114157"/>
                      <a:pt x="69259" y="112567"/>
                    </a:cubicBezTo>
                    <a:cubicBezTo>
                      <a:pt x="74030" y="110977"/>
                      <a:pt x="78800" y="107796"/>
                      <a:pt x="81981" y="103026"/>
                    </a:cubicBezTo>
                    <a:cubicBezTo>
                      <a:pt x="85161" y="98255"/>
                      <a:pt x="85161" y="91894"/>
                      <a:pt x="83571" y="87123"/>
                    </a:cubicBezTo>
                    <a:cubicBezTo>
                      <a:pt x="81981" y="82353"/>
                      <a:pt x="78800" y="75992"/>
                      <a:pt x="74030" y="74402"/>
                    </a:cubicBezTo>
                    <a:cubicBezTo>
                      <a:pt x="67668" y="71221"/>
                      <a:pt x="61308" y="68041"/>
                      <a:pt x="56537" y="64860"/>
                    </a:cubicBezTo>
                    <a:cubicBezTo>
                      <a:pt x="67668" y="56909"/>
                      <a:pt x="78800" y="47368"/>
                      <a:pt x="88342" y="34646"/>
                    </a:cubicBezTo>
                    <a:close/>
                  </a:path>
                </a:pathLst>
              </a:custGeom>
              <a:solidFill>
                <a:srgbClr val="534741"/>
              </a:solidFill>
              <a:ln w="15886"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6C068248-60F6-4E78-8778-72B43273C304}"/>
                  </a:ext>
                </a:extLst>
              </p:cNvPr>
              <p:cNvSpPr/>
              <p:nvPr/>
            </p:nvSpPr>
            <p:spPr>
              <a:xfrm>
                <a:off x="5805597" y="2884099"/>
                <a:ext cx="136440" cy="110918"/>
              </a:xfrm>
              <a:custGeom>
                <a:avLst/>
                <a:gdLst>
                  <a:gd name="connsiteX0" fmla="*/ 126821 w 136440"/>
                  <a:gd name="connsiteY0" fmla="*/ 7553 h 110918"/>
                  <a:gd name="connsiteX1" fmla="*/ 98197 w 136440"/>
                  <a:gd name="connsiteY1" fmla="*/ 15505 h 110918"/>
                  <a:gd name="connsiteX2" fmla="*/ 71163 w 136440"/>
                  <a:gd name="connsiteY2" fmla="*/ 52080 h 110918"/>
                  <a:gd name="connsiteX3" fmla="*/ 36178 w 136440"/>
                  <a:gd name="connsiteY3" fmla="*/ 5963 h 110918"/>
                  <a:gd name="connsiteX4" fmla="*/ 5963 w 136440"/>
                  <a:gd name="connsiteY4" fmla="*/ 5963 h 110918"/>
                  <a:gd name="connsiteX5" fmla="*/ 5963 w 136440"/>
                  <a:gd name="connsiteY5" fmla="*/ 36178 h 110918"/>
                  <a:gd name="connsiteX6" fmla="*/ 12325 w 136440"/>
                  <a:gd name="connsiteY6" fmla="*/ 44129 h 110918"/>
                  <a:gd name="connsiteX7" fmla="*/ 15505 w 136440"/>
                  <a:gd name="connsiteY7" fmla="*/ 48899 h 110918"/>
                  <a:gd name="connsiteX8" fmla="*/ 15505 w 136440"/>
                  <a:gd name="connsiteY8" fmla="*/ 48899 h 110918"/>
                  <a:gd name="connsiteX9" fmla="*/ 15505 w 136440"/>
                  <a:gd name="connsiteY9" fmla="*/ 48899 h 110918"/>
                  <a:gd name="connsiteX10" fmla="*/ 26637 w 136440"/>
                  <a:gd name="connsiteY10" fmla="*/ 64802 h 110918"/>
                  <a:gd name="connsiteX11" fmla="*/ 48900 w 136440"/>
                  <a:gd name="connsiteY11" fmla="*/ 99787 h 110918"/>
                  <a:gd name="connsiteX12" fmla="*/ 66392 w 136440"/>
                  <a:gd name="connsiteY12" fmla="*/ 110918 h 110918"/>
                  <a:gd name="connsiteX13" fmla="*/ 83885 w 136440"/>
                  <a:gd name="connsiteY13" fmla="*/ 99787 h 110918"/>
                  <a:gd name="connsiteX14" fmla="*/ 130001 w 136440"/>
                  <a:gd name="connsiteY14" fmla="*/ 37768 h 110918"/>
                  <a:gd name="connsiteX15" fmla="*/ 126821 w 136440"/>
                  <a:gd name="connsiteY15" fmla="*/ 7553 h 11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440" h="110918">
                    <a:moveTo>
                      <a:pt x="126821" y="7553"/>
                    </a:moveTo>
                    <a:cubicBezTo>
                      <a:pt x="115689" y="1193"/>
                      <a:pt x="104558" y="5963"/>
                      <a:pt x="98197" y="15505"/>
                    </a:cubicBezTo>
                    <a:cubicBezTo>
                      <a:pt x="88655" y="28226"/>
                      <a:pt x="80704" y="39358"/>
                      <a:pt x="71163" y="52080"/>
                    </a:cubicBezTo>
                    <a:cubicBezTo>
                      <a:pt x="60031" y="36178"/>
                      <a:pt x="48900" y="20275"/>
                      <a:pt x="36178" y="5963"/>
                    </a:cubicBezTo>
                    <a:cubicBezTo>
                      <a:pt x="29817" y="-1988"/>
                      <a:pt x="13914" y="-1988"/>
                      <a:pt x="5963" y="5963"/>
                    </a:cubicBezTo>
                    <a:cubicBezTo>
                      <a:pt x="-1988" y="15505"/>
                      <a:pt x="-1988" y="26636"/>
                      <a:pt x="5963" y="36178"/>
                    </a:cubicBezTo>
                    <a:cubicBezTo>
                      <a:pt x="7554" y="39358"/>
                      <a:pt x="10734" y="40948"/>
                      <a:pt x="12325" y="44129"/>
                    </a:cubicBezTo>
                    <a:cubicBezTo>
                      <a:pt x="13914" y="45719"/>
                      <a:pt x="13914" y="47309"/>
                      <a:pt x="15505" y="48899"/>
                    </a:cubicBezTo>
                    <a:cubicBezTo>
                      <a:pt x="15505" y="48899"/>
                      <a:pt x="15505" y="48899"/>
                      <a:pt x="15505" y="48899"/>
                    </a:cubicBezTo>
                    <a:cubicBezTo>
                      <a:pt x="15505" y="48899"/>
                      <a:pt x="15505" y="48899"/>
                      <a:pt x="15505" y="48899"/>
                    </a:cubicBezTo>
                    <a:cubicBezTo>
                      <a:pt x="20276" y="53670"/>
                      <a:pt x="23456" y="60031"/>
                      <a:pt x="26637" y="64802"/>
                    </a:cubicBezTo>
                    <a:cubicBezTo>
                      <a:pt x="34588" y="75933"/>
                      <a:pt x="40949" y="87065"/>
                      <a:pt x="48900" y="99787"/>
                    </a:cubicBezTo>
                    <a:cubicBezTo>
                      <a:pt x="52080" y="106148"/>
                      <a:pt x="60031" y="110918"/>
                      <a:pt x="66392" y="110918"/>
                    </a:cubicBezTo>
                    <a:cubicBezTo>
                      <a:pt x="74343" y="110918"/>
                      <a:pt x="80704" y="106148"/>
                      <a:pt x="83885" y="99787"/>
                    </a:cubicBezTo>
                    <a:cubicBezTo>
                      <a:pt x="99787" y="79114"/>
                      <a:pt x="114099" y="58441"/>
                      <a:pt x="130001" y="37768"/>
                    </a:cubicBezTo>
                    <a:cubicBezTo>
                      <a:pt x="141133" y="28226"/>
                      <a:pt x="136362" y="12324"/>
                      <a:pt x="126821" y="7553"/>
                    </a:cubicBezTo>
                    <a:close/>
                  </a:path>
                </a:pathLst>
              </a:custGeom>
              <a:solidFill>
                <a:srgbClr val="534741"/>
              </a:solidFill>
              <a:ln w="15886"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D83D23EF-38B8-4A54-9F98-F52DABD61AEB}"/>
                  </a:ext>
                </a:extLst>
              </p:cNvPr>
              <p:cNvSpPr/>
              <p:nvPr/>
            </p:nvSpPr>
            <p:spPr>
              <a:xfrm>
                <a:off x="6027426" y="3454110"/>
                <a:ext cx="127350" cy="58136"/>
              </a:xfrm>
              <a:custGeom>
                <a:avLst/>
                <a:gdLst>
                  <a:gd name="connsiteX0" fmla="*/ 126033 w 127350"/>
                  <a:gd name="connsiteY0" fmla="*/ 32288 h 58136"/>
                  <a:gd name="connsiteX1" fmla="*/ 59244 w 127350"/>
                  <a:gd name="connsiteY1" fmla="*/ 484 h 58136"/>
                  <a:gd name="connsiteX2" fmla="*/ 405 w 127350"/>
                  <a:gd name="connsiteY2" fmla="*/ 45010 h 58136"/>
                  <a:gd name="connsiteX3" fmla="*/ 8356 w 127350"/>
                  <a:gd name="connsiteY3" fmla="*/ 57732 h 58136"/>
                  <a:gd name="connsiteX4" fmla="*/ 21079 w 127350"/>
                  <a:gd name="connsiteY4" fmla="*/ 49781 h 58136"/>
                  <a:gd name="connsiteX5" fmla="*/ 60834 w 127350"/>
                  <a:gd name="connsiteY5" fmla="*/ 19566 h 58136"/>
                  <a:gd name="connsiteX6" fmla="*/ 108541 w 127350"/>
                  <a:gd name="connsiteY6" fmla="*/ 40239 h 58136"/>
                  <a:gd name="connsiteX7" fmla="*/ 122853 w 127350"/>
                  <a:gd name="connsiteY7" fmla="*/ 43420 h 58136"/>
                  <a:gd name="connsiteX8" fmla="*/ 126033 w 127350"/>
                  <a:gd name="connsiteY8" fmla="*/ 32288 h 5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50" h="58136">
                    <a:moveTo>
                      <a:pt x="126033" y="32288"/>
                    </a:moveTo>
                    <a:cubicBezTo>
                      <a:pt x="111721" y="10025"/>
                      <a:pt x="84688" y="-2697"/>
                      <a:pt x="59244" y="484"/>
                    </a:cubicBezTo>
                    <a:cubicBezTo>
                      <a:pt x="32210" y="3664"/>
                      <a:pt x="11537" y="21157"/>
                      <a:pt x="405" y="45010"/>
                    </a:cubicBezTo>
                    <a:cubicBezTo>
                      <a:pt x="-1185" y="49781"/>
                      <a:pt x="1996" y="56142"/>
                      <a:pt x="8356" y="57732"/>
                    </a:cubicBezTo>
                    <a:cubicBezTo>
                      <a:pt x="14717" y="59322"/>
                      <a:pt x="19488" y="56142"/>
                      <a:pt x="21079" y="49781"/>
                    </a:cubicBezTo>
                    <a:cubicBezTo>
                      <a:pt x="27439" y="33878"/>
                      <a:pt x="43342" y="22747"/>
                      <a:pt x="60834" y="19566"/>
                    </a:cubicBezTo>
                    <a:cubicBezTo>
                      <a:pt x="78326" y="17976"/>
                      <a:pt x="97409" y="25927"/>
                      <a:pt x="108541" y="40239"/>
                    </a:cubicBezTo>
                    <a:cubicBezTo>
                      <a:pt x="111721" y="45010"/>
                      <a:pt x="118082" y="46600"/>
                      <a:pt x="122853" y="43420"/>
                    </a:cubicBezTo>
                    <a:cubicBezTo>
                      <a:pt x="126033" y="43420"/>
                      <a:pt x="129214" y="37059"/>
                      <a:pt x="126033" y="32288"/>
                    </a:cubicBezTo>
                    <a:close/>
                  </a:path>
                </a:pathLst>
              </a:custGeom>
              <a:solidFill>
                <a:srgbClr val="080808"/>
              </a:solidFill>
              <a:ln w="15886"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40AB9C40-2B8D-4B4F-9163-88CA0257AAAE}"/>
                  </a:ext>
                </a:extLst>
              </p:cNvPr>
              <p:cNvSpPr/>
              <p:nvPr/>
            </p:nvSpPr>
            <p:spPr>
              <a:xfrm>
                <a:off x="5627029" y="3454110"/>
                <a:ext cx="127687" cy="58136"/>
              </a:xfrm>
              <a:custGeom>
                <a:avLst/>
                <a:gdLst>
                  <a:gd name="connsiteX0" fmla="*/ 1654 w 127687"/>
                  <a:gd name="connsiteY0" fmla="*/ 32288 h 58136"/>
                  <a:gd name="connsiteX1" fmla="*/ 68444 w 127687"/>
                  <a:gd name="connsiteY1" fmla="*/ 484 h 58136"/>
                  <a:gd name="connsiteX2" fmla="*/ 127283 w 127687"/>
                  <a:gd name="connsiteY2" fmla="*/ 45010 h 58136"/>
                  <a:gd name="connsiteX3" fmla="*/ 119332 w 127687"/>
                  <a:gd name="connsiteY3" fmla="*/ 57732 h 58136"/>
                  <a:gd name="connsiteX4" fmla="*/ 106610 w 127687"/>
                  <a:gd name="connsiteY4" fmla="*/ 49781 h 58136"/>
                  <a:gd name="connsiteX5" fmla="*/ 66854 w 127687"/>
                  <a:gd name="connsiteY5" fmla="*/ 19566 h 58136"/>
                  <a:gd name="connsiteX6" fmla="*/ 19147 w 127687"/>
                  <a:gd name="connsiteY6" fmla="*/ 40239 h 58136"/>
                  <a:gd name="connsiteX7" fmla="*/ 4835 w 127687"/>
                  <a:gd name="connsiteY7" fmla="*/ 43420 h 58136"/>
                  <a:gd name="connsiteX8" fmla="*/ 1654 w 127687"/>
                  <a:gd name="connsiteY8" fmla="*/ 32288 h 5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87" h="58136">
                    <a:moveTo>
                      <a:pt x="1654" y="32288"/>
                    </a:moveTo>
                    <a:cubicBezTo>
                      <a:pt x="15967" y="10025"/>
                      <a:pt x="43000" y="-2697"/>
                      <a:pt x="68444" y="484"/>
                    </a:cubicBezTo>
                    <a:cubicBezTo>
                      <a:pt x="95478" y="3664"/>
                      <a:pt x="116151" y="21157"/>
                      <a:pt x="127283" y="45010"/>
                    </a:cubicBezTo>
                    <a:cubicBezTo>
                      <a:pt x="128873" y="49781"/>
                      <a:pt x="125693" y="56142"/>
                      <a:pt x="119332" y="57732"/>
                    </a:cubicBezTo>
                    <a:cubicBezTo>
                      <a:pt x="112970" y="59322"/>
                      <a:pt x="108200" y="56142"/>
                      <a:pt x="106610" y="49781"/>
                    </a:cubicBezTo>
                    <a:cubicBezTo>
                      <a:pt x="100249" y="33878"/>
                      <a:pt x="84346" y="22747"/>
                      <a:pt x="66854" y="19566"/>
                    </a:cubicBezTo>
                    <a:cubicBezTo>
                      <a:pt x="49361" y="17976"/>
                      <a:pt x="30279" y="25927"/>
                      <a:pt x="19147" y="40239"/>
                    </a:cubicBezTo>
                    <a:cubicBezTo>
                      <a:pt x="15967" y="45010"/>
                      <a:pt x="9606" y="46600"/>
                      <a:pt x="4835" y="43420"/>
                    </a:cubicBezTo>
                    <a:cubicBezTo>
                      <a:pt x="65" y="43420"/>
                      <a:pt x="-1526" y="37059"/>
                      <a:pt x="1654" y="32288"/>
                    </a:cubicBezTo>
                    <a:close/>
                  </a:path>
                </a:pathLst>
              </a:custGeom>
              <a:solidFill>
                <a:srgbClr val="080808"/>
              </a:solidFill>
              <a:ln w="15886"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ED6673A2-E299-4DEA-83FC-34833B660258}"/>
                  </a:ext>
                </a:extLst>
              </p:cNvPr>
              <p:cNvSpPr/>
              <p:nvPr/>
            </p:nvSpPr>
            <p:spPr>
              <a:xfrm>
                <a:off x="5954623" y="2891247"/>
                <a:ext cx="498247" cy="518504"/>
              </a:xfrm>
              <a:custGeom>
                <a:avLst/>
                <a:gdLst>
                  <a:gd name="connsiteX0" fmla="*/ 451682 w 498247"/>
                  <a:gd name="connsiteY0" fmla="*/ 308910 h 518504"/>
                  <a:gd name="connsiteX1" fmla="*/ 424648 w 498247"/>
                  <a:gd name="connsiteY1" fmla="*/ 275515 h 518504"/>
                  <a:gd name="connsiteX2" fmla="*/ 470765 w 498247"/>
                  <a:gd name="connsiteY2" fmla="*/ 240530 h 518504"/>
                  <a:gd name="connsiteX3" fmla="*/ 470765 w 498247"/>
                  <a:gd name="connsiteY3" fmla="*/ 100590 h 518504"/>
                  <a:gd name="connsiteX4" fmla="*/ 332415 w 498247"/>
                  <a:gd name="connsiteY4" fmla="*/ 110131 h 518504"/>
                  <a:gd name="connsiteX5" fmla="*/ 319693 w 498247"/>
                  <a:gd name="connsiteY5" fmla="*/ 118082 h 518504"/>
                  <a:gd name="connsiteX6" fmla="*/ 297430 w 498247"/>
                  <a:gd name="connsiteY6" fmla="*/ 49702 h 518504"/>
                  <a:gd name="connsiteX7" fmla="*/ 221099 w 498247"/>
                  <a:gd name="connsiteY7" fmla="*/ 405 h 518504"/>
                  <a:gd name="connsiteX8" fmla="*/ 173392 w 498247"/>
                  <a:gd name="connsiteY8" fmla="*/ 8356 h 518504"/>
                  <a:gd name="connsiteX9" fmla="*/ 149539 w 498247"/>
                  <a:gd name="connsiteY9" fmla="*/ 21078 h 518504"/>
                  <a:gd name="connsiteX10" fmla="*/ 116144 w 498247"/>
                  <a:gd name="connsiteY10" fmla="*/ 122853 h 518504"/>
                  <a:gd name="connsiteX11" fmla="*/ 128866 w 498247"/>
                  <a:gd name="connsiteY11" fmla="*/ 151477 h 518504"/>
                  <a:gd name="connsiteX12" fmla="*/ 74798 w 498247"/>
                  <a:gd name="connsiteY12" fmla="*/ 156248 h 518504"/>
                  <a:gd name="connsiteX13" fmla="*/ 57 w 498247"/>
                  <a:gd name="connsiteY13" fmla="*/ 258022 h 518504"/>
                  <a:gd name="connsiteX14" fmla="*/ 93881 w 498247"/>
                  <a:gd name="connsiteY14" fmla="*/ 348665 h 518504"/>
                  <a:gd name="connsiteX15" fmla="*/ 146358 w 498247"/>
                  <a:gd name="connsiteY15" fmla="*/ 340714 h 518504"/>
                  <a:gd name="connsiteX16" fmla="*/ 120914 w 498247"/>
                  <a:gd name="connsiteY16" fmla="*/ 391601 h 518504"/>
                  <a:gd name="connsiteX17" fmla="*/ 173392 w 498247"/>
                  <a:gd name="connsiteY17" fmla="*/ 507688 h 518504"/>
                  <a:gd name="connsiteX18" fmla="*/ 310152 w 498247"/>
                  <a:gd name="connsiteY18" fmla="*/ 432947 h 518504"/>
                  <a:gd name="connsiteX19" fmla="*/ 359449 w 498247"/>
                  <a:gd name="connsiteY19" fmla="*/ 466342 h 518504"/>
                  <a:gd name="connsiteX20" fmla="*/ 475536 w 498247"/>
                  <a:gd name="connsiteY20" fmla="*/ 428177 h 518504"/>
                  <a:gd name="connsiteX21" fmla="*/ 451682 w 498247"/>
                  <a:gd name="connsiteY21" fmla="*/ 308910 h 51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8247" h="518504">
                    <a:moveTo>
                      <a:pt x="451682" y="308910"/>
                    </a:moveTo>
                    <a:cubicBezTo>
                      <a:pt x="445321" y="296188"/>
                      <a:pt x="435780" y="285056"/>
                      <a:pt x="424648" y="275515"/>
                    </a:cubicBezTo>
                    <a:cubicBezTo>
                      <a:pt x="442141" y="265973"/>
                      <a:pt x="458043" y="254842"/>
                      <a:pt x="470765" y="240530"/>
                    </a:cubicBezTo>
                    <a:cubicBezTo>
                      <a:pt x="504160" y="200774"/>
                      <a:pt x="510520" y="137165"/>
                      <a:pt x="470765" y="100590"/>
                    </a:cubicBezTo>
                    <a:cubicBezTo>
                      <a:pt x="429419" y="62424"/>
                      <a:pt x="373761" y="84687"/>
                      <a:pt x="332415" y="110131"/>
                    </a:cubicBezTo>
                    <a:cubicBezTo>
                      <a:pt x="327644" y="113311"/>
                      <a:pt x="324464" y="116492"/>
                      <a:pt x="319693" y="118082"/>
                    </a:cubicBezTo>
                    <a:cubicBezTo>
                      <a:pt x="316513" y="94229"/>
                      <a:pt x="311742" y="70375"/>
                      <a:pt x="297430" y="49702"/>
                    </a:cubicBezTo>
                    <a:cubicBezTo>
                      <a:pt x="279937" y="22669"/>
                      <a:pt x="252904" y="5176"/>
                      <a:pt x="221099" y="405"/>
                    </a:cubicBezTo>
                    <a:cubicBezTo>
                      <a:pt x="203607" y="-1185"/>
                      <a:pt x="187704" y="1996"/>
                      <a:pt x="173392" y="8356"/>
                    </a:cubicBezTo>
                    <a:cubicBezTo>
                      <a:pt x="165441" y="11537"/>
                      <a:pt x="157490" y="14717"/>
                      <a:pt x="149539" y="21078"/>
                    </a:cubicBezTo>
                    <a:cubicBezTo>
                      <a:pt x="119324" y="44932"/>
                      <a:pt x="105012" y="84687"/>
                      <a:pt x="116144" y="122853"/>
                    </a:cubicBezTo>
                    <a:cubicBezTo>
                      <a:pt x="119324" y="133985"/>
                      <a:pt x="124095" y="143526"/>
                      <a:pt x="128866" y="151477"/>
                    </a:cubicBezTo>
                    <a:cubicBezTo>
                      <a:pt x="111373" y="149887"/>
                      <a:pt x="92291" y="151477"/>
                      <a:pt x="74798" y="156248"/>
                    </a:cubicBezTo>
                    <a:cubicBezTo>
                      <a:pt x="30272" y="172150"/>
                      <a:pt x="-1533" y="210316"/>
                      <a:pt x="57" y="258022"/>
                    </a:cubicBezTo>
                    <a:cubicBezTo>
                      <a:pt x="1647" y="308910"/>
                      <a:pt x="42993" y="348665"/>
                      <a:pt x="93881" y="348665"/>
                    </a:cubicBezTo>
                    <a:cubicBezTo>
                      <a:pt x="111373" y="348665"/>
                      <a:pt x="128866" y="345485"/>
                      <a:pt x="146358" y="340714"/>
                    </a:cubicBezTo>
                    <a:cubicBezTo>
                      <a:pt x="135226" y="355026"/>
                      <a:pt x="125685" y="370928"/>
                      <a:pt x="120914" y="391601"/>
                    </a:cubicBezTo>
                    <a:cubicBezTo>
                      <a:pt x="109783" y="437718"/>
                      <a:pt x="130456" y="485425"/>
                      <a:pt x="173392" y="507688"/>
                    </a:cubicBezTo>
                    <a:cubicBezTo>
                      <a:pt x="240182" y="541083"/>
                      <a:pt x="284708" y="491786"/>
                      <a:pt x="310152" y="432947"/>
                    </a:cubicBezTo>
                    <a:cubicBezTo>
                      <a:pt x="324464" y="447259"/>
                      <a:pt x="338776" y="459981"/>
                      <a:pt x="359449" y="466342"/>
                    </a:cubicBezTo>
                    <a:cubicBezTo>
                      <a:pt x="400795" y="480654"/>
                      <a:pt x="451682" y="467932"/>
                      <a:pt x="475536" y="428177"/>
                    </a:cubicBezTo>
                    <a:cubicBezTo>
                      <a:pt x="500979" y="383650"/>
                      <a:pt x="485077" y="342304"/>
                      <a:pt x="451682" y="308910"/>
                    </a:cubicBezTo>
                    <a:close/>
                  </a:path>
                </a:pathLst>
              </a:custGeom>
              <a:solidFill>
                <a:srgbClr val="F8A6AA"/>
              </a:solidFill>
              <a:ln w="47659" cap="rnd">
                <a:solidFill>
                  <a:srgbClr val="534741"/>
                </a:solidFill>
                <a:prstDash val="solid"/>
                <a:round/>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BB3C097A-CA5D-4781-BF2A-DCF7A25C1F07}"/>
                  </a:ext>
                </a:extLst>
              </p:cNvPr>
              <p:cNvSpPr/>
              <p:nvPr/>
            </p:nvSpPr>
            <p:spPr>
              <a:xfrm>
                <a:off x="6150279" y="3076119"/>
                <a:ext cx="117676" cy="120857"/>
              </a:xfrm>
              <a:custGeom>
                <a:avLst/>
                <a:gdLst>
                  <a:gd name="connsiteX0" fmla="*/ 112906 w 117676"/>
                  <a:gd name="connsiteY0" fmla="*/ 36575 h 120857"/>
                  <a:gd name="connsiteX1" fmla="*/ 100184 w 117676"/>
                  <a:gd name="connsiteY1" fmla="*/ 17493 h 120857"/>
                  <a:gd name="connsiteX2" fmla="*/ 81102 w 117676"/>
                  <a:gd name="connsiteY2" fmla="*/ 4771 h 120857"/>
                  <a:gd name="connsiteX3" fmla="*/ 58838 w 117676"/>
                  <a:gd name="connsiteY3" fmla="*/ 0 h 120857"/>
                  <a:gd name="connsiteX4" fmla="*/ 42936 w 117676"/>
                  <a:gd name="connsiteY4" fmla="*/ 1590 h 120857"/>
                  <a:gd name="connsiteX5" fmla="*/ 17493 w 117676"/>
                  <a:gd name="connsiteY5" fmla="*/ 15902 h 120857"/>
                  <a:gd name="connsiteX6" fmla="*/ 7951 w 117676"/>
                  <a:gd name="connsiteY6" fmla="*/ 27034 h 120857"/>
                  <a:gd name="connsiteX7" fmla="*/ 0 w 117676"/>
                  <a:gd name="connsiteY7" fmla="*/ 55658 h 120857"/>
                  <a:gd name="connsiteX8" fmla="*/ 0 w 117676"/>
                  <a:gd name="connsiteY8" fmla="*/ 62019 h 120857"/>
                  <a:gd name="connsiteX9" fmla="*/ 4770 w 117676"/>
                  <a:gd name="connsiteY9" fmla="*/ 84282 h 120857"/>
                  <a:gd name="connsiteX10" fmla="*/ 17493 w 117676"/>
                  <a:gd name="connsiteY10" fmla="*/ 103365 h 120857"/>
                  <a:gd name="connsiteX11" fmla="*/ 36575 w 117676"/>
                  <a:gd name="connsiteY11" fmla="*/ 116087 h 120857"/>
                  <a:gd name="connsiteX12" fmla="*/ 58838 w 117676"/>
                  <a:gd name="connsiteY12" fmla="*/ 120857 h 120857"/>
                  <a:gd name="connsiteX13" fmla="*/ 74740 w 117676"/>
                  <a:gd name="connsiteY13" fmla="*/ 119267 h 120857"/>
                  <a:gd name="connsiteX14" fmla="*/ 100184 w 117676"/>
                  <a:gd name="connsiteY14" fmla="*/ 104955 h 120857"/>
                  <a:gd name="connsiteX15" fmla="*/ 109726 w 117676"/>
                  <a:gd name="connsiteY15" fmla="*/ 93823 h 120857"/>
                  <a:gd name="connsiteX16" fmla="*/ 117677 w 117676"/>
                  <a:gd name="connsiteY16" fmla="*/ 65199 h 120857"/>
                  <a:gd name="connsiteX17" fmla="*/ 117677 w 117676"/>
                  <a:gd name="connsiteY17" fmla="*/ 58838 h 120857"/>
                  <a:gd name="connsiteX18" fmla="*/ 112906 w 117676"/>
                  <a:gd name="connsiteY18" fmla="*/ 36575 h 12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76" h="120857">
                    <a:moveTo>
                      <a:pt x="112906" y="36575"/>
                    </a:moveTo>
                    <a:cubicBezTo>
                      <a:pt x="111316" y="28624"/>
                      <a:pt x="106545" y="23853"/>
                      <a:pt x="100184" y="17493"/>
                    </a:cubicBezTo>
                    <a:cubicBezTo>
                      <a:pt x="95414" y="11132"/>
                      <a:pt x="89053" y="7951"/>
                      <a:pt x="81102" y="4771"/>
                    </a:cubicBezTo>
                    <a:cubicBezTo>
                      <a:pt x="74740" y="1590"/>
                      <a:pt x="66789" y="0"/>
                      <a:pt x="58838" y="0"/>
                    </a:cubicBezTo>
                    <a:lnTo>
                      <a:pt x="42936" y="1590"/>
                    </a:lnTo>
                    <a:cubicBezTo>
                      <a:pt x="33395" y="4771"/>
                      <a:pt x="23853" y="9541"/>
                      <a:pt x="17493" y="15902"/>
                    </a:cubicBezTo>
                    <a:cubicBezTo>
                      <a:pt x="14312" y="19083"/>
                      <a:pt x="11131" y="23853"/>
                      <a:pt x="7951" y="27034"/>
                    </a:cubicBezTo>
                    <a:cubicBezTo>
                      <a:pt x="3180" y="36575"/>
                      <a:pt x="0" y="46117"/>
                      <a:pt x="0" y="55658"/>
                    </a:cubicBezTo>
                    <a:lnTo>
                      <a:pt x="0" y="62019"/>
                    </a:lnTo>
                    <a:cubicBezTo>
                      <a:pt x="0" y="69970"/>
                      <a:pt x="1590" y="77921"/>
                      <a:pt x="4770" y="84282"/>
                    </a:cubicBezTo>
                    <a:cubicBezTo>
                      <a:pt x="6361" y="92233"/>
                      <a:pt x="11131" y="97004"/>
                      <a:pt x="17493" y="103365"/>
                    </a:cubicBezTo>
                    <a:cubicBezTo>
                      <a:pt x="22263" y="109726"/>
                      <a:pt x="28624" y="112906"/>
                      <a:pt x="36575" y="116087"/>
                    </a:cubicBezTo>
                    <a:cubicBezTo>
                      <a:pt x="42936" y="119267"/>
                      <a:pt x="50887" y="120857"/>
                      <a:pt x="58838" y="120857"/>
                    </a:cubicBezTo>
                    <a:cubicBezTo>
                      <a:pt x="63609" y="120857"/>
                      <a:pt x="68380" y="119267"/>
                      <a:pt x="74740" y="119267"/>
                    </a:cubicBezTo>
                    <a:cubicBezTo>
                      <a:pt x="84282" y="116087"/>
                      <a:pt x="93823" y="111316"/>
                      <a:pt x="100184" y="104955"/>
                    </a:cubicBezTo>
                    <a:cubicBezTo>
                      <a:pt x="103365" y="101775"/>
                      <a:pt x="106545" y="97004"/>
                      <a:pt x="109726" y="93823"/>
                    </a:cubicBezTo>
                    <a:cubicBezTo>
                      <a:pt x="114496" y="84282"/>
                      <a:pt x="117677" y="74741"/>
                      <a:pt x="117677" y="65199"/>
                    </a:cubicBezTo>
                    <a:lnTo>
                      <a:pt x="117677" y="58838"/>
                    </a:lnTo>
                    <a:cubicBezTo>
                      <a:pt x="117677" y="50887"/>
                      <a:pt x="116086" y="42936"/>
                      <a:pt x="112906" y="36575"/>
                    </a:cubicBezTo>
                    <a:close/>
                  </a:path>
                </a:pathLst>
              </a:custGeom>
              <a:solidFill>
                <a:srgbClr val="FED57D"/>
              </a:solidFill>
              <a:ln w="47659" cap="flat">
                <a:solidFill>
                  <a:srgbClr val="534741"/>
                </a:solid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7D306C24-67FF-4B36-8443-C1A6EAB956DE}"/>
                  </a:ext>
                </a:extLst>
              </p:cNvPr>
              <p:cNvSpPr/>
              <p:nvPr/>
            </p:nvSpPr>
            <p:spPr>
              <a:xfrm>
                <a:off x="6027433" y="3552094"/>
                <a:ext cx="132386" cy="107638"/>
              </a:xfrm>
              <a:custGeom>
                <a:avLst/>
                <a:gdLst>
                  <a:gd name="connsiteX0" fmla="*/ 94221 w 132386"/>
                  <a:gd name="connsiteY0" fmla="*/ 7454 h 107638"/>
                  <a:gd name="connsiteX1" fmla="*/ 49695 w 132386"/>
                  <a:gd name="connsiteY1" fmla="*/ 2684 h 107638"/>
                  <a:gd name="connsiteX2" fmla="*/ 16300 w 132386"/>
                  <a:gd name="connsiteY2" fmla="*/ 31308 h 107638"/>
                  <a:gd name="connsiteX3" fmla="*/ 398 w 132386"/>
                  <a:gd name="connsiteY3" fmla="*/ 83785 h 107638"/>
                  <a:gd name="connsiteX4" fmla="*/ 9939 w 132386"/>
                  <a:gd name="connsiteY4" fmla="*/ 101278 h 107638"/>
                  <a:gd name="connsiteX5" fmla="*/ 27432 w 132386"/>
                  <a:gd name="connsiteY5" fmla="*/ 91736 h 107638"/>
                  <a:gd name="connsiteX6" fmla="*/ 40153 w 132386"/>
                  <a:gd name="connsiteY6" fmla="*/ 47210 h 107638"/>
                  <a:gd name="connsiteX7" fmla="*/ 43334 w 132386"/>
                  <a:gd name="connsiteY7" fmla="*/ 42439 h 107638"/>
                  <a:gd name="connsiteX8" fmla="*/ 44924 w 132386"/>
                  <a:gd name="connsiteY8" fmla="*/ 40849 h 107638"/>
                  <a:gd name="connsiteX9" fmla="*/ 51285 w 132386"/>
                  <a:gd name="connsiteY9" fmla="*/ 34488 h 107638"/>
                  <a:gd name="connsiteX10" fmla="*/ 65597 w 132386"/>
                  <a:gd name="connsiteY10" fmla="*/ 29717 h 107638"/>
                  <a:gd name="connsiteX11" fmla="*/ 92631 w 132386"/>
                  <a:gd name="connsiteY11" fmla="*/ 48800 h 107638"/>
                  <a:gd name="connsiteX12" fmla="*/ 103762 w 132386"/>
                  <a:gd name="connsiteY12" fmla="*/ 93327 h 107638"/>
                  <a:gd name="connsiteX13" fmla="*/ 118074 w 132386"/>
                  <a:gd name="connsiteY13" fmla="*/ 107639 h 107638"/>
                  <a:gd name="connsiteX14" fmla="*/ 132387 w 132386"/>
                  <a:gd name="connsiteY14" fmla="*/ 93327 h 107638"/>
                  <a:gd name="connsiteX15" fmla="*/ 94221 w 132386"/>
                  <a:gd name="connsiteY15" fmla="*/ 7454 h 10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386" h="107638">
                    <a:moveTo>
                      <a:pt x="94221" y="7454"/>
                    </a:moveTo>
                    <a:cubicBezTo>
                      <a:pt x="81499" y="-497"/>
                      <a:pt x="64007" y="-2087"/>
                      <a:pt x="49695" y="2684"/>
                    </a:cubicBezTo>
                    <a:cubicBezTo>
                      <a:pt x="35383" y="7454"/>
                      <a:pt x="24251" y="18586"/>
                      <a:pt x="16300" y="31308"/>
                    </a:cubicBezTo>
                    <a:cubicBezTo>
                      <a:pt x="6758" y="47210"/>
                      <a:pt x="3578" y="64702"/>
                      <a:pt x="398" y="83785"/>
                    </a:cubicBezTo>
                    <a:cubicBezTo>
                      <a:pt x="-1193" y="91736"/>
                      <a:pt x="1988" y="98097"/>
                      <a:pt x="9939" y="101278"/>
                    </a:cubicBezTo>
                    <a:cubicBezTo>
                      <a:pt x="16300" y="102868"/>
                      <a:pt x="25841" y="99687"/>
                      <a:pt x="27432" y="91736"/>
                    </a:cubicBezTo>
                    <a:cubicBezTo>
                      <a:pt x="29022" y="75834"/>
                      <a:pt x="32202" y="59932"/>
                      <a:pt x="40153" y="47210"/>
                    </a:cubicBezTo>
                    <a:cubicBezTo>
                      <a:pt x="41744" y="45620"/>
                      <a:pt x="41744" y="44029"/>
                      <a:pt x="43334" y="42439"/>
                    </a:cubicBezTo>
                    <a:cubicBezTo>
                      <a:pt x="41744" y="44029"/>
                      <a:pt x="44924" y="40849"/>
                      <a:pt x="44924" y="40849"/>
                    </a:cubicBezTo>
                    <a:cubicBezTo>
                      <a:pt x="46514" y="37669"/>
                      <a:pt x="49695" y="36078"/>
                      <a:pt x="51285" y="34488"/>
                    </a:cubicBezTo>
                    <a:cubicBezTo>
                      <a:pt x="57646" y="31308"/>
                      <a:pt x="60827" y="29717"/>
                      <a:pt x="65597" y="29717"/>
                    </a:cubicBezTo>
                    <a:cubicBezTo>
                      <a:pt x="75138" y="29717"/>
                      <a:pt x="86270" y="37669"/>
                      <a:pt x="92631" y="48800"/>
                    </a:cubicBezTo>
                    <a:cubicBezTo>
                      <a:pt x="100582" y="61522"/>
                      <a:pt x="102172" y="79014"/>
                      <a:pt x="103762" y="93327"/>
                    </a:cubicBezTo>
                    <a:cubicBezTo>
                      <a:pt x="105353" y="101278"/>
                      <a:pt x="110123" y="107639"/>
                      <a:pt x="118074" y="107639"/>
                    </a:cubicBezTo>
                    <a:cubicBezTo>
                      <a:pt x="124436" y="107639"/>
                      <a:pt x="132387" y="101278"/>
                      <a:pt x="132387" y="93327"/>
                    </a:cubicBezTo>
                    <a:cubicBezTo>
                      <a:pt x="130796" y="59932"/>
                      <a:pt x="124436" y="24947"/>
                      <a:pt x="94221" y="7454"/>
                    </a:cubicBezTo>
                    <a:close/>
                  </a:path>
                </a:pathLst>
              </a:custGeom>
              <a:solidFill>
                <a:srgbClr val="000000"/>
              </a:solidFill>
              <a:ln w="15886"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B32B4B85-4303-4C08-A563-58DA979735DB}"/>
                  </a:ext>
                </a:extLst>
              </p:cNvPr>
              <p:cNvSpPr/>
              <p:nvPr/>
            </p:nvSpPr>
            <p:spPr>
              <a:xfrm>
                <a:off x="5621925" y="3552094"/>
                <a:ext cx="132386" cy="107638"/>
              </a:xfrm>
              <a:custGeom>
                <a:avLst/>
                <a:gdLst>
                  <a:gd name="connsiteX0" fmla="*/ 94221 w 132386"/>
                  <a:gd name="connsiteY0" fmla="*/ 7454 h 107638"/>
                  <a:gd name="connsiteX1" fmla="*/ 49695 w 132386"/>
                  <a:gd name="connsiteY1" fmla="*/ 2684 h 107638"/>
                  <a:gd name="connsiteX2" fmla="*/ 16300 w 132386"/>
                  <a:gd name="connsiteY2" fmla="*/ 31308 h 107638"/>
                  <a:gd name="connsiteX3" fmla="*/ 398 w 132386"/>
                  <a:gd name="connsiteY3" fmla="*/ 83785 h 107638"/>
                  <a:gd name="connsiteX4" fmla="*/ 9939 w 132386"/>
                  <a:gd name="connsiteY4" fmla="*/ 101278 h 107638"/>
                  <a:gd name="connsiteX5" fmla="*/ 27432 w 132386"/>
                  <a:gd name="connsiteY5" fmla="*/ 91736 h 107638"/>
                  <a:gd name="connsiteX6" fmla="*/ 40153 w 132386"/>
                  <a:gd name="connsiteY6" fmla="*/ 47210 h 107638"/>
                  <a:gd name="connsiteX7" fmla="*/ 43334 w 132386"/>
                  <a:gd name="connsiteY7" fmla="*/ 42439 h 107638"/>
                  <a:gd name="connsiteX8" fmla="*/ 44924 w 132386"/>
                  <a:gd name="connsiteY8" fmla="*/ 40849 h 107638"/>
                  <a:gd name="connsiteX9" fmla="*/ 51285 w 132386"/>
                  <a:gd name="connsiteY9" fmla="*/ 34488 h 107638"/>
                  <a:gd name="connsiteX10" fmla="*/ 65597 w 132386"/>
                  <a:gd name="connsiteY10" fmla="*/ 29717 h 107638"/>
                  <a:gd name="connsiteX11" fmla="*/ 92631 w 132386"/>
                  <a:gd name="connsiteY11" fmla="*/ 48800 h 107638"/>
                  <a:gd name="connsiteX12" fmla="*/ 103762 w 132386"/>
                  <a:gd name="connsiteY12" fmla="*/ 93327 h 107638"/>
                  <a:gd name="connsiteX13" fmla="*/ 118074 w 132386"/>
                  <a:gd name="connsiteY13" fmla="*/ 107639 h 107638"/>
                  <a:gd name="connsiteX14" fmla="*/ 132387 w 132386"/>
                  <a:gd name="connsiteY14" fmla="*/ 93327 h 107638"/>
                  <a:gd name="connsiteX15" fmla="*/ 94221 w 132386"/>
                  <a:gd name="connsiteY15" fmla="*/ 7454 h 10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386" h="107638">
                    <a:moveTo>
                      <a:pt x="94221" y="7454"/>
                    </a:moveTo>
                    <a:cubicBezTo>
                      <a:pt x="81499" y="-497"/>
                      <a:pt x="64007" y="-2087"/>
                      <a:pt x="49695" y="2684"/>
                    </a:cubicBezTo>
                    <a:cubicBezTo>
                      <a:pt x="35383" y="7454"/>
                      <a:pt x="24251" y="18586"/>
                      <a:pt x="16300" y="31308"/>
                    </a:cubicBezTo>
                    <a:cubicBezTo>
                      <a:pt x="6758" y="47210"/>
                      <a:pt x="3578" y="64702"/>
                      <a:pt x="398" y="83785"/>
                    </a:cubicBezTo>
                    <a:cubicBezTo>
                      <a:pt x="-1193" y="91736"/>
                      <a:pt x="1988" y="98097"/>
                      <a:pt x="9939" y="101278"/>
                    </a:cubicBezTo>
                    <a:cubicBezTo>
                      <a:pt x="16300" y="102868"/>
                      <a:pt x="25841" y="99687"/>
                      <a:pt x="27432" y="91736"/>
                    </a:cubicBezTo>
                    <a:cubicBezTo>
                      <a:pt x="29022" y="75834"/>
                      <a:pt x="32202" y="59932"/>
                      <a:pt x="40153" y="47210"/>
                    </a:cubicBezTo>
                    <a:cubicBezTo>
                      <a:pt x="41744" y="45620"/>
                      <a:pt x="41744" y="44029"/>
                      <a:pt x="43334" y="42439"/>
                    </a:cubicBezTo>
                    <a:cubicBezTo>
                      <a:pt x="41744" y="44029"/>
                      <a:pt x="44924" y="40849"/>
                      <a:pt x="44924" y="40849"/>
                    </a:cubicBezTo>
                    <a:cubicBezTo>
                      <a:pt x="46514" y="37669"/>
                      <a:pt x="49695" y="36078"/>
                      <a:pt x="51285" y="34488"/>
                    </a:cubicBezTo>
                    <a:cubicBezTo>
                      <a:pt x="57646" y="31308"/>
                      <a:pt x="60827" y="29717"/>
                      <a:pt x="65597" y="29717"/>
                    </a:cubicBezTo>
                    <a:cubicBezTo>
                      <a:pt x="75138" y="29717"/>
                      <a:pt x="86270" y="37669"/>
                      <a:pt x="92631" y="48800"/>
                    </a:cubicBezTo>
                    <a:cubicBezTo>
                      <a:pt x="100582" y="61522"/>
                      <a:pt x="102172" y="79014"/>
                      <a:pt x="103762" y="93327"/>
                    </a:cubicBezTo>
                    <a:cubicBezTo>
                      <a:pt x="105353" y="101278"/>
                      <a:pt x="110123" y="107639"/>
                      <a:pt x="118074" y="107639"/>
                    </a:cubicBezTo>
                    <a:cubicBezTo>
                      <a:pt x="124436" y="107639"/>
                      <a:pt x="132387" y="101278"/>
                      <a:pt x="132387" y="93327"/>
                    </a:cubicBezTo>
                    <a:cubicBezTo>
                      <a:pt x="130796" y="59932"/>
                      <a:pt x="124436" y="24947"/>
                      <a:pt x="94221" y="7454"/>
                    </a:cubicBezTo>
                    <a:close/>
                  </a:path>
                </a:pathLst>
              </a:custGeom>
              <a:solidFill>
                <a:srgbClr val="000000"/>
              </a:solidFill>
              <a:ln w="15886" cap="flat">
                <a:noFill/>
                <a:prstDash val="solid"/>
                <a:miter/>
              </a:ln>
            </p:spPr>
            <p:txBody>
              <a:bodyPr rtlCol="0" anchor="ctr"/>
              <a:lstStyle/>
              <a:p>
                <a:endParaRPr lang="en-US"/>
              </a:p>
            </p:txBody>
          </p:sp>
          <p:grpSp>
            <p:nvGrpSpPr>
              <p:cNvPr id="63" name="กราฟิก 5">
                <a:extLst>
                  <a:ext uri="{FF2B5EF4-FFF2-40B4-BE49-F238E27FC236}">
                    <a16:creationId xmlns:a16="http://schemas.microsoft.com/office/drawing/2014/main" xmlns="" id="{C6B669D7-2EE1-48C8-8600-26EFF30BE6C5}"/>
                  </a:ext>
                </a:extLst>
              </p:cNvPr>
              <p:cNvGrpSpPr/>
              <p:nvPr/>
            </p:nvGrpSpPr>
            <p:grpSpPr>
              <a:xfrm>
                <a:off x="5952948" y="3990103"/>
                <a:ext cx="407240" cy="464346"/>
                <a:chOff x="5952948" y="3990103"/>
                <a:chExt cx="407240" cy="464346"/>
              </a:xfrm>
              <a:solidFill>
                <a:schemeClr val="accent1"/>
              </a:solidFill>
            </p:grpSpPr>
            <p:sp>
              <p:nvSpPr>
                <p:cNvPr id="64" name="รูปแบบอิสระ: รูปร่าง 63">
                  <a:extLst>
                    <a:ext uri="{FF2B5EF4-FFF2-40B4-BE49-F238E27FC236}">
                      <a16:creationId xmlns:a16="http://schemas.microsoft.com/office/drawing/2014/main" xmlns="" id="{D4FD224F-D4AE-48CE-9CC5-7F7926129441}"/>
                    </a:ext>
                  </a:extLst>
                </p:cNvPr>
                <p:cNvSpPr/>
                <p:nvPr/>
              </p:nvSpPr>
              <p:spPr>
                <a:xfrm>
                  <a:off x="5952948" y="3994865"/>
                  <a:ext cx="407240" cy="400644"/>
                </a:xfrm>
                <a:custGeom>
                  <a:avLst/>
                  <a:gdLst>
                    <a:gd name="connsiteX0" fmla="*/ 400879 w 407240"/>
                    <a:gd name="connsiteY0" fmla="*/ 208726 h 400644"/>
                    <a:gd name="connsiteX1" fmla="*/ 404060 w 407240"/>
                    <a:gd name="connsiteY1" fmla="*/ 188053 h 400644"/>
                    <a:gd name="connsiteX2" fmla="*/ 407240 w 407240"/>
                    <a:gd name="connsiteY2" fmla="*/ 175331 h 400644"/>
                    <a:gd name="connsiteX3" fmla="*/ 407240 w 407240"/>
                    <a:gd name="connsiteY3" fmla="*/ 102181 h 400644"/>
                    <a:gd name="connsiteX4" fmla="*/ 392928 w 407240"/>
                    <a:gd name="connsiteY4" fmla="*/ 33801 h 400644"/>
                    <a:gd name="connsiteX5" fmla="*/ 327729 w 407240"/>
                    <a:gd name="connsiteY5" fmla="*/ 406 h 400644"/>
                    <a:gd name="connsiteX6" fmla="*/ 286383 w 407240"/>
                    <a:gd name="connsiteY6" fmla="*/ 22669 h 400644"/>
                    <a:gd name="connsiteX7" fmla="*/ 270481 w 407240"/>
                    <a:gd name="connsiteY7" fmla="*/ 70376 h 400644"/>
                    <a:gd name="connsiteX8" fmla="*/ 265710 w 407240"/>
                    <a:gd name="connsiteY8" fmla="*/ 110132 h 400644"/>
                    <a:gd name="connsiteX9" fmla="*/ 265710 w 407240"/>
                    <a:gd name="connsiteY9" fmla="*/ 110132 h 400644"/>
                    <a:gd name="connsiteX10" fmla="*/ 262530 w 407240"/>
                    <a:gd name="connsiteY10" fmla="*/ 116493 h 400644"/>
                    <a:gd name="connsiteX11" fmla="*/ 233905 w 407240"/>
                    <a:gd name="connsiteY11" fmla="*/ 167380 h 400644"/>
                    <a:gd name="connsiteX12" fmla="*/ 214823 w 407240"/>
                    <a:gd name="connsiteY12" fmla="*/ 175331 h 400644"/>
                    <a:gd name="connsiteX13" fmla="*/ 111458 w 407240"/>
                    <a:gd name="connsiteY13" fmla="*/ 168970 h 400644"/>
                    <a:gd name="connsiteX14" fmla="*/ 9683 w 407240"/>
                    <a:gd name="connsiteY14" fmla="*/ 223038 h 400644"/>
                    <a:gd name="connsiteX15" fmla="*/ 25585 w 407240"/>
                    <a:gd name="connsiteY15" fmla="*/ 332764 h 400644"/>
                    <a:gd name="connsiteX16" fmla="*/ 245037 w 407240"/>
                    <a:gd name="connsiteY16" fmla="*/ 388422 h 400644"/>
                    <a:gd name="connsiteX17" fmla="*/ 400879 w 407240"/>
                    <a:gd name="connsiteY17" fmla="*/ 208726 h 40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240" h="400644">
                      <a:moveTo>
                        <a:pt x="400879" y="208726"/>
                      </a:moveTo>
                      <a:cubicBezTo>
                        <a:pt x="402470" y="202365"/>
                        <a:pt x="402470" y="196004"/>
                        <a:pt x="404060" y="188053"/>
                      </a:cubicBezTo>
                      <a:cubicBezTo>
                        <a:pt x="405650" y="183282"/>
                        <a:pt x="407240" y="180102"/>
                        <a:pt x="407240" y="175331"/>
                      </a:cubicBezTo>
                      <a:cubicBezTo>
                        <a:pt x="407240" y="151478"/>
                        <a:pt x="407240" y="126034"/>
                        <a:pt x="407240" y="102181"/>
                      </a:cubicBezTo>
                      <a:cubicBezTo>
                        <a:pt x="407240" y="78327"/>
                        <a:pt x="405650" y="52884"/>
                        <a:pt x="392928" y="33801"/>
                      </a:cubicBezTo>
                      <a:cubicBezTo>
                        <a:pt x="378616" y="13128"/>
                        <a:pt x="353173" y="-2774"/>
                        <a:pt x="327729" y="406"/>
                      </a:cubicBezTo>
                      <a:cubicBezTo>
                        <a:pt x="310237" y="1996"/>
                        <a:pt x="295924" y="8357"/>
                        <a:pt x="286383" y="22669"/>
                      </a:cubicBezTo>
                      <a:cubicBezTo>
                        <a:pt x="275251" y="36982"/>
                        <a:pt x="272071" y="52884"/>
                        <a:pt x="270481" y="70376"/>
                      </a:cubicBezTo>
                      <a:cubicBezTo>
                        <a:pt x="268891" y="83098"/>
                        <a:pt x="267300" y="97410"/>
                        <a:pt x="265710" y="110132"/>
                      </a:cubicBezTo>
                      <a:cubicBezTo>
                        <a:pt x="265710" y="110132"/>
                        <a:pt x="265710" y="110132"/>
                        <a:pt x="265710" y="110132"/>
                      </a:cubicBezTo>
                      <a:cubicBezTo>
                        <a:pt x="264120" y="111722"/>
                        <a:pt x="264120" y="114903"/>
                        <a:pt x="262530" y="116493"/>
                      </a:cubicBezTo>
                      <a:cubicBezTo>
                        <a:pt x="254579" y="133985"/>
                        <a:pt x="248217" y="153068"/>
                        <a:pt x="233905" y="167380"/>
                      </a:cubicBezTo>
                      <a:cubicBezTo>
                        <a:pt x="227545" y="170561"/>
                        <a:pt x="221184" y="173741"/>
                        <a:pt x="214823" y="175331"/>
                      </a:cubicBezTo>
                      <a:cubicBezTo>
                        <a:pt x="181428" y="183282"/>
                        <a:pt x="144853" y="168970"/>
                        <a:pt x="111458" y="168970"/>
                      </a:cubicBezTo>
                      <a:cubicBezTo>
                        <a:pt x="71702" y="170561"/>
                        <a:pt x="28766" y="184873"/>
                        <a:pt x="9683" y="223038"/>
                      </a:cubicBezTo>
                      <a:cubicBezTo>
                        <a:pt x="-9399" y="259613"/>
                        <a:pt x="1732" y="300960"/>
                        <a:pt x="25585" y="332764"/>
                      </a:cubicBezTo>
                      <a:cubicBezTo>
                        <a:pt x="74883" y="397963"/>
                        <a:pt x="170296" y="415456"/>
                        <a:pt x="245037" y="388422"/>
                      </a:cubicBezTo>
                      <a:cubicBezTo>
                        <a:pt x="321368" y="359798"/>
                        <a:pt x="386567" y="289828"/>
                        <a:pt x="400879" y="208726"/>
                      </a:cubicBezTo>
                      <a:close/>
                    </a:path>
                  </a:pathLst>
                </a:custGeom>
                <a:solidFill>
                  <a:srgbClr val="BCCE3C"/>
                </a:solidFill>
                <a:ln w="15886"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1F0F39D8-C037-4DC1-B38D-871CD06FF946}"/>
                    </a:ext>
                  </a:extLst>
                </p:cNvPr>
                <p:cNvSpPr/>
                <p:nvPr/>
              </p:nvSpPr>
              <p:spPr>
                <a:xfrm>
                  <a:off x="5957937" y="3990103"/>
                  <a:ext cx="370551" cy="348496"/>
                </a:xfrm>
                <a:custGeom>
                  <a:avLst/>
                  <a:gdLst>
                    <a:gd name="connsiteX0" fmla="*/ 370447 w 370551"/>
                    <a:gd name="connsiteY0" fmla="*/ 27431 h 348496"/>
                    <a:gd name="connsiteX1" fmla="*/ 314789 w 370551"/>
                    <a:gd name="connsiteY1" fmla="*/ 27431 h 348496"/>
                    <a:gd name="connsiteX2" fmla="*/ 241639 w 370551"/>
                    <a:gd name="connsiteY2" fmla="*/ 256424 h 348496"/>
                    <a:gd name="connsiteX3" fmla="*/ 33319 w 370551"/>
                    <a:gd name="connsiteY3" fmla="*/ 272327 h 348496"/>
                    <a:gd name="connsiteX4" fmla="*/ 19007 w 370551"/>
                    <a:gd name="connsiteY4" fmla="*/ 326394 h 348496"/>
                    <a:gd name="connsiteX5" fmla="*/ 276624 w 370551"/>
                    <a:gd name="connsiteY5" fmla="*/ 299360 h 348496"/>
                    <a:gd name="connsiteX6" fmla="*/ 370447 w 370551"/>
                    <a:gd name="connsiteY6" fmla="*/ 27431 h 3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551" h="348496">
                      <a:moveTo>
                        <a:pt x="370447" y="27431"/>
                      </a:moveTo>
                      <a:cubicBezTo>
                        <a:pt x="370447" y="-9144"/>
                        <a:pt x="314789" y="-9144"/>
                        <a:pt x="314789" y="27431"/>
                      </a:cubicBezTo>
                      <a:cubicBezTo>
                        <a:pt x="316380" y="108533"/>
                        <a:pt x="306838" y="199176"/>
                        <a:pt x="241639" y="256424"/>
                      </a:cubicBezTo>
                      <a:cubicBezTo>
                        <a:pt x="182801" y="308902"/>
                        <a:pt x="100109" y="296180"/>
                        <a:pt x="33319" y="272327"/>
                      </a:cubicBezTo>
                      <a:cubicBezTo>
                        <a:pt x="-76" y="261195"/>
                        <a:pt x="-14388" y="315263"/>
                        <a:pt x="19007" y="326394"/>
                      </a:cubicBezTo>
                      <a:cubicBezTo>
                        <a:pt x="104879" y="356609"/>
                        <a:pt x="203473" y="362969"/>
                        <a:pt x="276624" y="299360"/>
                      </a:cubicBezTo>
                      <a:cubicBezTo>
                        <a:pt x="356135" y="234161"/>
                        <a:pt x="372038" y="124435"/>
                        <a:pt x="370447" y="27431"/>
                      </a:cubicBezTo>
                      <a:close/>
                    </a:path>
                  </a:pathLst>
                </a:custGeom>
                <a:solidFill>
                  <a:srgbClr val="A4B92E"/>
                </a:solidFill>
                <a:ln w="15886"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DF6D7890-F09C-4456-A402-5D06F4DA9B15}"/>
                    </a:ext>
                  </a:extLst>
                </p:cNvPr>
                <p:cNvSpPr/>
                <p:nvPr/>
              </p:nvSpPr>
              <p:spPr>
                <a:xfrm>
                  <a:off x="5952948" y="3994865"/>
                  <a:ext cx="407240" cy="400644"/>
                </a:xfrm>
                <a:custGeom>
                  <a:avLst/>
                  <a:gdLst>
                    <a:gd name="connsiteX0" fmla="*/ 400879 w 407240"/>
                    <a:gd name="connsiteY0" fmla="*/ 208726 h 400644"/>
                    <a:gd name="connsiteX1" fmla="*/ 404060 w 407240"/>
                    <a:gd name="connsiteY1" fmla="*/ 188053 h 400644"/>
                    <a:gd name="connsiteX2" fmla="*/ 407240 w 407240"/>
                    <a:gd name="connsiteY2" fmla="*/ 175331 h 400644"/>
                    <a:gd name="connsiteX3" fmla="*/ 407240 w 407240"/>
                    <a:gd name="connsiteY3" fmla="*/ 102181 h 400644"/>
                    <a:gd name="connsiteX4" fmla="*/ 392928 w 407240"/>
                    <a:gd name="connsiteY4" fmla="*/ 33801 h 400644"/>
                    <a:gd name="connsiteX5" fmla="*/ 327729 w 407240"/>
                    <a:gd name="connsiteY5" fmla="*/ 406 h 400644"/>
                    <a:gd name="connsiteX6" fmla="*/ 286383 w 407240"/>
                    <a:gd name="connsiteY6" fmla="*/ 22669 h 400644"/>
                    <a:gd name="connsiteX7" fmla="*/ 270481 w 407240"/>
                    <a:gd name="connsiteY7" fmla="*/ 70376 h 400644"/>
                    <a:gd name="connsiteX8" fmla="*/ 265710 w 407240"/>
                    <a:gd name="connsiteY8" fmla="*/ 110132 h 400644"/>
                    <a:gd name="connsiteX9" fmla="*/ 265710 w 407240"/>
                    <a:gd name="connsiteY9" fmla="*/ 110132 h 400644"/>
                    <a:gd name="connsiteX10" fmla="*/ 262530 w 407240"/>
                    <a:gd name="connsiteY10" fmla="*/ 116493 h 400644"/>
                    <a:gd name="connsiteX11" fmla="*/ 233905 w 407240"/>
                    <a:gd name="connsiteY11" fmla="*/ 167380 h 400644"/>
                    <a:gd name="connsiteX12" fmla="*/ 214823 w 407240"/>
                    <a:gd name="connsiteY12" fmla="*/ 175331 h 400644"/>
                    <a:gd name="connsiteX13" fmla="*/ 111458 w 407240"/>
                    <a:gd name="connsiteY13" fmla="*/ 168970 h 400644"/>
                    <a:gd name="connsiteX14" fmla="*/ 9683 w 407240"/>
                    <a:gd name="connsiteY14" fmla="*/ 223038 h 400644"/>
                    <a:gd name="connsiteX15" fmla="*/ 25585 w 407240"/>
                    <a:gd name="connsiteY15" fmla="*/ 332764 h 400644"/>
                    <a:gd name="connsiteX16" fmla="*/ 245037 w 407240"/>
                    <a:gd name="connsiteY16" fmla="*/ 388422 h 400644"/>
                    <a:gd name="connsiteX17" fmla="*/ 400879 w 407240"/>
                    <a:gd name="connsiteY17" fmla="*/ 208726 h 40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240" h="400644">
                      <a:moveTo>
                        <a:pt x="400879" y="208726"/>
                      </a:moveTo>
                      <a:cubicBezTo>
                        <a:pt x="402470" y="202365"/>
                        <a:pt x="402470" y="196004"/>
                        <a:pt x="404060" y="188053"/>
                      </a:cubicBezTo>
                      <a:cubicBezTo>
                        <a:pt x="405650" y="183282"/>
                        <a:pt x="407240" y="180102"/>
                        <a:pt x="407240" y="175331"/>
                      </a:cubicBezTo>
                      <a:cubicBezTo>
                        <a:pt x="407240" y="151478"/>
                        <a:pt x="407240" y="126034"/>
                        <a:pt x="407240" y="102181"/>
                      </a:cubicBezTo>
                      <a:cubicBezTo>
                        <a:pt x="407240" y="78327"/>
                        <a:pt x="405650" y="52884"/>
                        <a:pt x="392928" y="33801"/>
                      </a:cubicBezTo>
                      <a:cubicBezTo>
                        <a:pt x="378616" y="13128"/>
                        <a:pt x="353173" y="-2774"/>
                        <a:pt x="327729" y="406"/>
                      </a:cubicBezTo>
                      <a:cubicBezTo>
                        <a:pt x="310237" y="1996"/>
                        <a:pt x="295924" y="8357"/>
                        <a:pt x="286383" y="22669"/>
                      </a:cubicBezTo>
                      <a:cubicBezTo>
                        <a:pt x="275251" y="36982"/>
                        <a:pt x="272071" y="52884"/>
                        <a:pt x="270481" y="70376"/>
                      </a:cubicBezTo>
                      <a:cubicBezTo>
                        <a:pt x="268891" y="83098"/>
                        <a:pt x="267300" y="97410"/>
                        <a:pt x="265710" y="110132"/>
                      </a:cubicBezTo>
                      <a:cubicBezTo>
                        <a:pt x="265710" y="110132"/>
                        <a:pt x="265710" y="110132"/>
                        <a:pt x="265710" y="110132"/>
                      </a:cubicBezTo>
                      <a:cubicBezTo>
                        <a:pt x="264120" y="111722"/>
                        <a:pt x="264120" y="114903"/>
                        <a:pt x="262530" y="116493"/>
                      </a:cubicBezTo>
                      <a:cubicBezTo>
                        <a:pt x="254579" y="133985"/>
                        <a:pt x="248217" y="153068"/>
                        <a:pt x="233905" y="167380"/>
                      </a:cubicBezTo>
                      <a:cubicBezTo>
                        <a:pt x="227545" y="170561"/>
                        <a:pt x="221184" y="173741"/>
                        <a:pt x="214823" y="175331"/>
                      </a:cubicBezTo>
                      <a:cubicBezTo>
                        <a:pt x="181428" y="183282"/>
                        <a:pt x="144853" y="168970"/>
                        <a:pt x="111458" y="168970"/>
                      </a:cubicBezTo>
                      <a:cubicBezTo>
                        <a:pt x="71702" y="170561"/>
                        <a:pt x="28766" y="184873"/>
                        <a:pt x="9683" y="223038"/>
                      </a:cubicBezTo>
                      <a:cubicBezTo>
                        <a:pt x="-9399" y="259613"/>
                        <a:pt x="1732" y="300960"/>
                        <a:pt x="25585" y="332764"/>
                      </a:cubicBezTo>
                      <a:cubicBezTo>
                        <a:pt x="74883" y="397963"/>
                        <a:pt x="170296" y="415456"/>
                        <a:pt x="245037" y="388422"/>
                      </a:cubicBezTo>
                      <a:cubicBezTo>
                        <a:pt x="321368" y="359798"/>
                        <a:pt x="386567" y="289828"/>
                        <a:pt x="400879" y="208726"/>
                      </a:cubicBezTo>
                      <a:close/>
                    </a:path>
                  </a:pathLst>
                </a:custGeom>
                <a:noFill/>
                <a:ln w="47659" cap="flat">
                  <a:solidFill>
                    <a:srgbClr val="534741"/>
                  </a:solid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6845C9F7-0ABD-4737-BB4A-07F1997245FE}"/>
                    </a:ext>
                  </a:extLst>
                </p:cNvPr>
                <p:cNvSpPr/>
                <p:nvPr/>
              </p:nvSpPr>
              <p:spPr>
                <a:xfrm>
                  <a:off x="5974161" y="4367782"/>
                  <a:ext cx="93028" cy="86667"/>
                </a:xfrm>
                <a:custGeom>
                  <a:avLst/>
                  <a:gdLst>
                    <a:gd name="connsiteX0" fmla="*/ 91835 w 93028"/>
                    <a:gd name="connsiteY0" fmla="*/ 77524 h 86667"/>
                    <a:gd name="connsiteX1" fmla="*/ 91835 w 93028"/>
                    <a:gd name="connsiteY1" fmla="*/ 64802 h 86667"/>
                    <a:gd name="connsiteX2" fmla="*/ 77523 w 93028"/>
                    <a:gd name="connsiteY2" fmla="*/ 10734 h 86667"/>
                    <a:gd name="connsiteX3" fmla="*/ 67982 w 93028"/>
                    <a:gd name="connsiteY3" fmla="*/ 1192 h 86667"/>
                    <a:gd name="connsiteX4" fmla="*/ 55260 w 93028"/>
                    <a:gd name="connsiteY4" fmla="*/ 1192 h 86667"/>
                    <a:gd name="connsiteX5" fmla="*/ 10734 w 93028"/>
                    <a:gd name="connsiteY5" fmla="*/ 20275 h 86667"/>
                    <a:gd name="connsiteX6" fmla="*/ 1193 w 93028"/>
                    <a:gd name="connsiteY6" fmla="*/ 29817 h 86667"/>
                    <a:gd name="connsiteX7" fmla="*/ 1193 w 93028"/>
                    <a:gd name="connsiteY7" fmla="*/ 42538 h 86667"/>
                    <a:gd name="connsiteX8" fmla="*/ 10734 w 93028"/>
                    <a:gd name="connsiteY8" fmla="*/ 52080 h 86667"/>
                    <a:gd name="connsiteX9" fmla="*/ 23456 w 93028"/>
                    <a:gd name="connsiteY9" fmla="*/ 52080 h 86667"/>
                    <a:gd name="connsiteX10" fmla="*/ 48900 w 93028"/>
                    <a:gd name="connsiteY10" fmla="*/ 39358 h 86667"/>
                    <a:gd name="connsiteX11" fmla="*/ 58441 w 93028"/>
                    <a:gd name="connsiteY11" fmla="*/ 75933 h 86667"/>
                    <a:gd name="connsiteX12" fmla="*/ 67982 w 93028"/>
                    <a:gd name="connsiteY12" fmla="*/ 85475 h 86667"/>
                    <a:gd name="connsiteX13" fmla="*/ 80704 w 93028"/>
                    <a:gd name="connsiteY13" fmla="*/ 85475 h 86667"/>
                    <a:gd name="connsiteX14" fmla="*/ 91835 w 93028"/>
                    <a:gd name="connsiteY14" fmla="*/ 77524 h 8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028" h="86667">
                      <a:moveTo>
                        <a:pt x="91835" y="77524"/>
                      </a:moveTo>
                      <a:cubicBezTo>
                        <a:pt x="93426" y="72753"/>
                        <a:pt x="93426" y="69572"/>
                        <a:pt x="91835" y="64802"/>
                      </a:cubicBezTo>
                      <a:cubicBezTo>
                        <a:pt x="87065" y="47309"/>
                        <a:pt x="82294" y="29817"/>
                        <a:pt x="77523" y="10734"/>
                      </a:cubicBezTo>
                      <a:cubicBezTo>
                        <a:pt x="75933" y="7554"/>
                        <a:pt x="71163" y="2783"/>
                        <a:pt x="67982" y="1192"/>
                      </a:cubicBezTo>
                      <a:cubicBezTo>
                        <a:pt x="63212" y="-397"/>
                        <a:pt x="60031" y="-397"/>
                        <a:pt x="55260" y="1192"/>
                      </a:cubicBezTo>
                      <a:cubicBezTo>
                        <a:pt x="39358" y="5963"/>
                        <a:pt x="25046" y="12324"/>
                        <a:pt x="10734" y="20275"/>
                      </a:cubicBezTo>
                      <a:cubicBezTo>
                        <a:pt x="5963" y="23456"/>
                        <a:pt x="2783" y="25046"/>
                        <a:pt x="1193" y="29817"/>
                      </a:cubicBezTo>
                      <a:cubicBezTo>
                        <a:pt x="-398" y="32997"/>
                        <a:pt x="-398" y="39358"/>
                        <a:pt x="1193" y="42538"/>
                      </a:cubicBezTo>
                      <a:cubicBezTo>
                        <a:pt x="2783" y="47309"/>
                        <a:pt x="5963" y="50490"/>
                        <a:pt x="10734" y="52080"/>
                      </a:cubicBezTo>
                      <a:cubicBezTo>
                        <a:pt x="13914" y="53670"/>
                        <a:pt x="20275" y="53670"/>
                        <a:pt x="23456" y="52080"/>
                      </a:cubicBezTo>
                      <a:cubicBezTo>
                        <a:pt x="31407" y="47309"/>
                        <a:pt x="40948" y="42538"/>
                        <a:pt x="48900" y="39358"/>
                      </a:cubicBezTo>
                      <a:cubicBezTo>
                        <a:pt x="52080" y="52080"/>
                        <a:pt x="55260" y="63212"/>
                        <a:pt x="58441" y="75933"/>
                      </a:cubicBezTo>
                      <a:cubicBezTo>
                        <a:pt x="60031" y="80704"/>
                        <a:pt x="64802" y="83884"/>
                        <a:pt x="67982" y="85475"/>
                      </a:cubicBezTo>
                      <a:cubicBezTo>
                        <a:pt x="71163" y="87065"/>
                        <a:pt x="77523" y="87065"/>
                        <a:pt x="80704" y="85475"/>
                      </a:cubicBezTo>
                      <a:cubicBezTo>
                        <a:pt x="85475" y="85475"/>
                        <a:pt x="90246" y="82294"/>
                        <a:pt x="91835" y="77524"/>
                      </a:cubicBezTo>
                      <a:close/>
                    </a:path>
                  </a:pathLst>
                </a:custGeom>
                <a:solidFill>
                  <a:srgbClr val="534741"/>
                </a:solidFill>
                <a:ln w="15886"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FD876793-D1C7-4F08-A0CD-293FC5581BAC}"/>
                    </a:ext>
                  </a:extLst>
                </p:cNvPr>
                <p:cNvSpPr/>
                <p:nvPr/>
              </p:nvSpPr>
              <p:spPr>
                <a:xfrm>
                  <a:off x="5962008" y="4091616"/>
                  <a:ext cx="98286" cy="76058"/>
                </a:xfrm>
                <a:custGeom>
                  <a:avLst/>
                  <a:gdLst>
                    <a:gd name="connsiteX0" fmla="*/ 624 w 98286"/>
                    <a:gd name="connsiteY0" fmla="*/ 32463 h 76058"/>
                    <a:gd name="connsiteX1" fmla="*/ 8575 w 98286"/>
                    <a:gd name="connsiteY1" fmla="*/ 42005 h 76058"/>
                    <a:gd name="connsiteX2" fmla="*/ 53102 w 98286"/>
                    <a:gd name="connsiteY2" fmla="*/ 73809 h 76058"/>
                    <a:gd name="connsiteX3" fmla="*/ 65823 w 98286"/>
                    <a:gd name="connsiteY3" fmla="*/ 75400 h 76058"/>
                    <a:gd name="connsiteX4" fmla="*/ 75365 w 98286"/>
                    <a:gd name="connsiteY4" fmla="*/ 67448 h 76058"/>
                    <a:gd name="connsiteX5" fmla="*/ 96037 w 98286"/>
                    <a:gd name="connsiteY5" fmla="*/ 24512 h 76058"/>
                    <a:gd name="connsiteX6" fmla="*/ 97628 w 98286"/>
                    <a:gd name="connsiteY6" fmla="*/ 11790 h 76058"/>
                    <a:gd name="connsiteX7" fmla="*/ 89677 w 98286"/>
                    <a:gd name="connsiteY7" fmla="*/ 2249 h 76058"/>
                    <a:gd name="connsiteX8" fmla="*/ 76955 w 98286"/>
                    <a:gd name="connsiteY8" fmla="*/ 659 h 76058"/>
                    <a:gd name="connsiteX9" fmla="*/ 67413 w 98286"/>
                    <a:gd name="connsiteY9" fmla="*/ 8610 h 76058"/>
                    <a:gd name="connsiteX10" fmla="*/ 56282 w 98286"/>
                    <a:gd name="connsiteY10" fmla="*/ 35644 h 76058"/>
                    <a:gd name="connsiteX11" fmla="*/ 26067 w 98286"/>
                    <a:gd name="connsiteY11" fmla="*/ 13381 h 76058"/>
                    <a:gd name="connsiteX12" fmla="*/ 13346 w 98286"/>
                    <a:gd name="connsiteY12" fmla="*/ 11790 h 76058"/>
                    <a:gd name="connsiteX13" fmla="*/ 3804 w 98286"/>
                    <a:gd name="connsiteY13" fmla="*/ 19742 h 76058"/>
                    <a:gd name="connsiteX14" fmla="*/ 624 w 98286"/>
                    <a:gd name="connsiteY14" fmla="*/ 32463 h 7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286" h="76058">
                      <a:moveTo>
                        <a:pt x="624" y="32463"/>
                      </a:moveTo>
                      <a:cubicBezTo>
                        <a:pt x="2214" y="37234"/>
                        <a:pt x="5395" y="40414"/>
                        <a:pt x="8575" y="42005"/>
                      </a:cubicBezTo>
                      <a:cubicBezTo>
                        <a:pt x="22887" y="53136"/>
                        <a:pt x="38790" y="62678"/>
                        <a:pt x="53102" y="73809"/>
                      </a:cubicBezTo>
                      <a:cubicBezTo>
                        <a:pt x="56282" y="75400"/>
                        <a:pt x="62643" y="76990"/>
                        <a:pt x="65823" y="75400"/>
                      </a:cubicBezTo>
                      <a:cubicBezTo>
                        <a:pt x="70594" y="73809"/>
                        <a:pt x="73774" y="70629"/>
                        <a:pt x="75365" y="67448"/>
                      </a:cubicBezTo>
                      <a:cubicBezTo>
                        <a:pt x="83316" y="53136"/>
                        <a:pt x="91267" y="38824"/>
                        <a:pt x="96037" y="24512"/>
                      </a:cubicBezTo>
                      <a:cubicBezTo>
                        <a:pt x="97628" y="19742"/>
                        <a:pt x="99218" y="16561"/>
                        <a:pt x="97628" y="11790"/>
                      </a:cubicBezTo>
                      <a:cubicBezTo>
                        <a:pt x="96037" y="7020"/>
                        <a:pt x="92857" y="3839"/>
                        <a:pt x="89677" y="2249"/>
                      </a:cubicBezTo>
                      <a:cubicBezTo>
                        <a:pt x="84906" y="659"/>
                        <a:pt x="80135" y="-931"/>
                        <a:pt x="76955" y="659"/>
                      </a:cubicBezTo>
                      <a:cubicBezTo>
                        <a:pt x="73774" y="2249"/>
                        <a:pt x="69004" y="5429"/>
                        <a:pt x="67413" y="8610"/>
                      </a:cubicBezTo>
                      <a:cubicBezTo>
                        <a:pt x="64233" y="18151"/>
                        <a:pt x="59462" y="26102"/>
                        <a:pt x="56282" y="35644"/>
                      </a:cubicBezTo>
                      <a:cubicBezTo>
                        <a:pt x="46741" y="27693"/>
                        <a:pt x="35609" y="21332"/>
                        <a:pt x="26067" y="13381"/>
                      </a:cubicBezTo>
                      <a:cubicBezTo>
                        <a:pt x="22887" y="10200"/>
                        <a:pt x="16526" y="10200"/>
                        <a:pt x="13346" y="11790"/>
                      </a:cubicBezTo>
                      <a:cubicBezTo>
                        <a:pt x="8575" y="13381"/>
                        <a:pt x="5395" y="16561"/>
                        <a:pt x="3804" y="19742"/>
                      </a:cubicBezTo>
                      <a:cubicBezTo>
                        <a:pt x="624" y="22922"/>
                        <a:pt x="-966" y="27693"/>
                        <a:pt x="624" y="32463"/>
                      </a:cubicBezTo>
                      <a:close/>
                    </a:path>
                  </a:pathLst>
                </a:custGeom>
                <a:solidFill>
                  <a:srgbClr val="534741"/>
                </a:solidFill>
                <a:ln w="15886"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A84BD833-371D-4DD2-BC32-5CD067627ECB}"/>
                    </a:ext>
                  </a:extLst>
                </p:cNvPr>
                <p:cNvSpPr/>
                <p:nvPr/>
              </p:nvSpPr>
              <p:spPr>
                <a:xfrm>
                  <a:off x="6283476" y="4050547"/>
                  <a:ext cx="45915" cy="96807"/>
                </a:xfrm>
                <a:custGeom>
                  <a:avLst/>
                  <a:gdLst>
                    <a:gd name="connsiteX0" fmla="*/ 24235 w 45915"/>
                    <a:gd name="connsiteY0" fmla="*/ 5152 h 96807"/>
                    <a:gd name="connsiteX1" fmla="*/ 5152 w 45915"/>
                    <a:gd name="connsiteY1" fmla="*/ 3562 h 96807"/>
                    <a:gd name="connsiteX2" fmla="*/ 3562 w 45915"/>
                    <a:gd name="connsiteY2" fmla="*/ 22645 h 96807"/>
                    <a:gd name="connsiteX3" fmla="*/ 9923 w 45915"/>
                    <a:gd name="connsiteY3" fmla="*/ 29006 h 96807"/>
                    <a:gd name="connsiteX4" fmla="*/ 11513 w 45915"/>
                    <a:gd name="connsiteY4" fmla="*/ 30596 h 96807"/>
                    <a:gd name="connsiteX5" fmla="*/ 13103 w 45915"/>
                    <a:gd name="connsiteY5" fmla="*/ 33776 h 96807"/>
                    <a:gd name="connsiteX6" fmla="*/ 16284 w 45915"/>
                    <a:gd name="connsiteY6" fmla="*/ 41727 h 96807"/>
                    <a:gd name="connsiteX7" fmla="*/ 16284 w 45915"/>
                    <a:gd name="connsiteY7" fmla="*/ 41727 h 96807"/>
                    <a:gd name="connsiteX8" fmla="*/ 16284 w 45915"/>
                    <a:gd name="connsiteY8" fmla="*/ 43318 h 96807"/>
                    <a:gd name="connsiteX9" fmla="*/ 17874 w 45915"/>
                    <a:gd name="connsiteY9" fmla="*/ 48088 h 96807"/>
                    <a:gd name="connsiteX10" fmla="*/ 17874 w 45915"/>
                    <a:gd name="connsiteY10" fmla="*/ 52859 h 96807"/>
                    <a:gd name="connsiteX11" fmla="*/ 17874 w 45915"/>
                    <a:gd name="connsiteY11" fmla="*/ 54449 h 96807"/>
                    <a:gd name="connsiteX12" fmla="*/ 17874 w 45915"/>
                    <a:gd name="connsiteY12" fmla="*/ 56040 h 96807"/>
                    <a:gd name="connsiteX13" fmla="*/ 17874 w 45915"/>
                    <a:gd name="connsiteY13" fmla="*/ 56040 h 96807"/>
                    <a:gd name="connsiteX14" fmla="*/ 17874 w 45915"/>
                    <a:gd name="connsiteY14" fmla="*/ 57630 h 96807"/>
                    <a:gd name="connsiteX15" fmla="*/ 17874 w 45915"/>
                    <a:gd name="connsiteY15" fmla="*/ 62400 h 96807"/>
                    <a:gd name="connsiteX16" fmla="*/ 17874 w 45915"/>
                    <a:gd name="connsiteY16" fmla="*/ 67171 h 96807"/>
                    <a:gd name="connsiteX17" fmla="*/ 17874 w 45915"/>
                    <a:gd name="connsiteY17" fmla="*/ 67171 h 96807"/>
                    <a:gd name="connsiteX18" fmla="*/ 17874 w 45915"/>
                    <a:gd name="connsiteY18" fmla="*/ 68762 h 96807"/>
                    <a:gd name="connsiteX19" fmla="*/ 14694 w 45915"/>
                    <a:gd name="connsiteY19" fmla="*/ 78303 h 96807"/>
                    <a:gd name="connsiteX20" fmla="*/ 22645 w 45915"/>
                    <a:gd name="connsiteY20" fmla="*/ 95795 h 96807"/>
                    <a:gd name="connsiteX21" fmla="*/ 40137 w 45915"/>
                    <a:gd name="connsiteY21" fmla="*/ 87844 h 96807"/>
                    <a:gd name="connsiteX22" fmla="*/ 24235 w 45915"/>
                    <a:gd name="connsiteY22" fmla="*/ 5152 h 9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915" h="96807">
                      <a:moveTo>
                        <a:pt x="24235" y="5152"/>
                      </a:moveTo>
                      <a:cubicBezTo>
                        <a:pt x="19465" y="382"/>
                        <a:pt x="9923" y="-2799"/>
                        <a:pt x="5152" y="3562"/>
                      </a:cubicBezTo>
                      <a:cubicBezTo>
                        <a:pt x="382" y="8333"/>
                        <a:pt x="-2799" y="17874"/>
                        <a:pt x="3562" y="22645"/>
                      </a:cubicBezTo>
                      <a:cubicBezTo>
                        <a:pt x="5152" y="24235"/>
                        <a:pt x="8333" y="27415"/>
                        <a:pt x="9923" y="29006"/>
                      </a:cubicBezTo>
                      <a:cubicBezTo>
                        <a:pt x="9923" y="29006"/>
                        <a:pt x="11513" y="30596"/>
                        <a:pt x="11513" y="30596"/>
                      </a:cubicBezTo>
                      <a:cubicBezTo>
                        <a:pt x="11513" y="32186"/>
                        <a:pt x="13103" y="32186"/>
                        <a:pt x="13103" y="33776"/>
                      </a:cubicBezTo>
                      <a:cubicBezTo>
                        <a:pt x="14694" y="36957"/>
                        <a:pt x="16284" y="40137"/>
                        <a:pt x="16284" y="41727"/>
                      </a:cubicBezTo>
                      <a:cubicBezTo>
                        <a:pt x="16284" y="41727"/>
                        <a:pt x="16284" y="41727"/>
                        <a:pt x="16284" y="41727"/>
                      </a:cubicBezTo>
                      <a:cubicBezTo>
                        <a:pt x="16284" y="41727"/>
                        <a:pt x="16284" y="43318"/>
                        <a:pt x="16284" y="43318"/>
                      </a:cubicBezTo>
                      <a:cubicBezTo>
                        <a:pt x="16284" y="44908"/>
                        <a:pt x="16284" y="46498"/>
                        <a:pt x="17874" y="48088"/>
                      </a:cubicBezTo>
                      <a:cubicBezTo>
                        <a:pt x="17874" y="49679"/>
                        <a:pt x="17874" y="51269"/>
                        <a:pt x="17874" y="52859"/>
                      </a:cubicBezTo>
                      <a:cubicBezTo>
                        <a:pt x="17874" y="52859"/>
                        <a:pt x="17874" y="54449"/>
                        <a:pt x="17874" y="54449"/>
                      </a:cubicBezTo>
                      <a:cubicBezTo>
                        <a:pt x="17874" y="54449"/>
                        <a:pt x="17874" y="54449"/>
                        <a:pt x="17874" y="56040"/>
                      </a:cubicBezTo>
                      <a:cubicBezTo>
                        <a:pt x="17874" y="56040"/>
                        <a:pt x="17874" y="56040"/>
                        <a:pt x="17874" y="56040"/>
                      </a:cubicBezTo>
                      <a:cubicBezTo>
                        <a:pt x="17874" y="56040"/>
                        <a:pt x="17874" y="57630"/>
                        <a:pt x="17874" y="57630"/>
                      </a:cubicBezTo>
                      <a:cubicBezTo>
                        <a:pt x="17874" y="59220"/>
                        <a:pt x="17874" y="60810"/>
                        <a:pt x="17874" y="62400"/>
                      </a:cubicBezTo>
                      <a:cubicBezTo>
                        <a:pt x="17874" y="63991"/>
                        <a:pt x="17874" y="65581"/>
                        <a:pt x="17874" y="67171"/>
                      </a:cubicBezTo>
                      <a:cubicBezTo>
                        <a:pt x="17874" y="67171"/>
                        <a:pt x="17874" y="67171"/>
                        <a:pt x="17874" y="67171"/>
                      </a:cubicBezTo>
                      <a:cubicBezTo>
                        <a:pt x="17874" y="67171"/>
                        <a:pt x="17874" y="68762"/>
                        <a:pt x="17874" y="68762"/>
                      </a:cubicBezTo>
                      <a:cubicBezTo>
                        <a:pt x="16284" y="71942"/>
                        <a:pt x="16284" y="75122"/>
                        <a:pt x="14694" y="78303"/>
                      </a:cubicBezTo>
                      <a:cubicBezTo>
                        <a:pt x="11513" y="84664"/>
                        <a:pt x="16284" y="94205"/>
                        <a:pt x="22645" y="95795"/>
                      </a:cubicBezTo>
                      <a:cubicBezTo>
                        <a:pt x="30596" y="98976"/>
                        <a:pt x="36957" y="94205"/>
                        <a:pt x="40137" y="87844"/>
                      </a:cubicBezTo>
                      <a:cubicBezTo>
                        <a:pt x="51269" y="63991"/>
                        <a:pt x="46498" y="27415"/>
                        <a:pt x="24235" y="5152"/>
                      </a:cubicBezTo>
                      <a:close/>
                    </a:path>
                  </a:pathLst>
                </a:custGeom>
                <a:solidFill>
                  <a:srgbClr val="FFFFFF"/>
                </a:solidFill>
                <a:ln w="15886" cap="flat">
                  <a:noFill/>
                  <a:prstDash val="solid"/>
                  <a:miter/>
                </a:ln>
              </p:spPr>
              <p:txBody>
                <a:bodyPr rtlCol="0" anchor="ctr"/>
                <a:lstStyle/>
                <a:p>
                  <a:endParaRPr lang="en-US"/>
                </a:p>
              </p:txBody>
            </p:sp>
          </p:grpSp>
        </p:grpSp>
        <p:sp>
          <p:nvSpPr>
            <p:cNvPr id="70" name="รูปแบบอิสระ: รูปร่าง 69">
              <a:extLst>
                <a:ext uri="{FF2B5EF4-FFF2-40B4-BE49-F238E27FC236}">
                  <a16:creationId xmlns:a16="http://schemas.microsoft.com/office/drawing/2014/main" xmlns="" id="{E8DF5BD7-4CCB-4AF8-9F93-D397A548D85C}"/>
                </a:ext>
              </a:extLst>
            </p:cNvPr>
            <p:cNvSpPr/>
            <p:nvPr/>
          </p:nvSpPr>
          <p:spPr>
            <a:xfrm>
              <a:off x="5649211" y="3723096"/>
              <a:ext cx="500256" cy="301457"/>
            </a:xfrm>
            <a:custGeom>
              <a:avLst/>
              <a:gdLst>
                <a:gd name="connsiteX0" fmla="*/ 499477 w 500256"/>
                <a:gd name="connsiteY0" fmla="*/ 119513 h 301457"/>
                <a:gd name="connsiteX1" fmla="*/ 499477 w 500256"/>
                <a:gd name="connsiteY1" fmla="*/ 117923 h 301457"/>
                <a:gd name="connsiteX2" fmla="*/ 483575 w 500256"/>
                <a:gd name="connsiteY2" fmla="*/ 57494 h 301457"/>
                <a:gd name="connsiteX3" fmla="*/ 429507 w 500256"/>
                <a:gd name="connsiteY3" fmla="*/ 17739 h 301457"/>
                <a:gd name="connsiteX4" fmla="*/ 364308 w 500256"/>
                <a:gd name="connsiteY4" fmla="*/ 16148 h 301457"/>
                <a:gd name="connsiteX5" fmla="*/ 359537 w 500256"/>
                <a:gd name="connsiteY5" fmla="*/ 17739 h 301457"/>
                <a:gd name="connsiteX6" fmla="*/ 359537 w 500256"/>
                <a:gd name="connsiteY6" fmla="*/ 17739 h 301457"/>
                <a:gd name="connsiteX7" fmla="*/ 357947 w 500256"/>
                <a:gd name="connsiteY7" fmla="*/ 17739 h 301457"/>
                <a:gd name="connsiteX8" fmla="*/ 276845 w 500256"/>
                <a:gd name="connsiteY8" fmla="*/ 38412 h 301457"/>
                <a:gd name="connsiteX9" fmla="*/ 264124 w 500256"/>
                <a:gd name="connsiteY9" fmla="*/ 38412 h 301457"/>
                <a:gd name="connsiteX10" fmla="*/ 238680 w 500256"/>
                <a:gd name="connsiteY10" fmla="*/ 36821 h 301457"/>
                <a:gd name="connsiteX11" fmla="*/ 233909 w 500256"/>
                <a:gd name="connsiteY11" fmla="*/ 36821 h 301457"/>
                <a:gd name="connsiteX12" fmla="*/ 238680 w 500256"/>
                <a:gd name="connsiteY12" fmla="*/ 36821 h 301457"/>
                <a:gd name="connsiteX13" fmla="*/ 224368 w 500256"/>
                <a:gd name="connsiteY13" fmla="*/ 35231 h 301457"/>
                <a:gd name="connsiteX14" fmla="*/ 189383 w 500256"/>
                <a:gd name="connsiteY14" fmla="*/ 25690 h 301457"/>
                <a:gd name="connsiteX15" fmla="*/ 165529 w 500256"/>
                <a:gd name="connsiteY15" fmla="*/ 14558 h 301457"/>
                <a:gd name="connsiteX16" fmla="*/ 154397 w 500256"/>
                <a:gd name="connsiteY16" fmla="*/ 9787 h 301457"/>
                <a:gd name="connsiteX17" fmla="*/ 132134 w 500256"/>
                <a:gd name="connsiteY17" fmla="*/ 1836 h 301457"/>
                <a:gd name="connsiteX18" fmla="*/ 101920 w 500256"/>
                <a:gd name="connsiteY18" fmla="*/ 1836 h 301457"/>
                <a:gd name="connsiteX19" fmla="*/ 60574 w 500256"/>
                <a:gd name="connsiteY19" fmla="*/ 9787 h 301457"/>
                <a:gd name="connsiteX20" fmla="*/ 146 w 500256"/>
                <a:gd name="connsiteY20" fmla="*/ 105201 h 301457"/>
                <a:gd name="connsiteX21" fmla="*/ 113052 w 500256"/>
                <a:gd name="connsiteY21" fmla="*/ 273765 h 301457"/>
                <a:gd name="connsiteX22" fmla="*/ 195743 w 500256"/>
                <a:gd name="connsiteY22" fmla="*/ 296028 h 301457"/>
                <a:gd name="connsiteX23" fmla="*/ 235499 w 500256"/>
                <a:gd name="connsiteY23" fmla="*/ 300799 h 301457"/>
                <a:gd name="connsiteX24" fmla="*/ 270484 w 500256"/>
                <a:gd name="connsiteY24" fmla="*/ 299209 h 301457"/>
                <a:gd name="connsiteX25" fmla="*/ 416785 w 500256"/>
                <a:gd name="connsiteY25" fmla="*/ 249912 h 301457"/>
                <a:gd name="connsiteX26" fmla="*/ 429507 w 500256"/>
                <a:gd name="connsiteY26" fmla="*/ 243551 h 301457"/>
                <a:gd name="connsiteX27" fmla="*/ 499477 w 500256"/>
                <a:gd name="connsiteY27" fmla="*/ 119513 h 30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256" h="301457">
                  <a:moveTo>
                    <a:pt x="499477" y="119513"/>
                  </a:moveTo>
                  <a:cubicBezTo>
                    <a:pt x="499477" y="119513"/>
                    <a:pt x="499477" y="117923"/>
                    <a:pt x="499477" y="117923"/>
                  </a:cubicBezTo>
                  <a:cubicBezTo>
                    <a:pt x="499477" y="97250"/>
                    <a:pt x="494707" y="74987"/>
                    <a:pt x="483575" y="57494"/>
                  </a:cubicBezTo>
                  <a:cubicBezTo>
                    <a:pt x="470853" y="38412"/>
                    <a:pt x="451770" y="25690"/>
                    <a:pt x="429507" y="17739"/>
                  </a:cubicBezTo>
                  <a:cubicBezTo>
                    <a:pt x="408834" y="11377"/>
                    <a:pt x="386571" y="12968"/>
                    <a:pt x="364308" y="16148"/>
                  </a:cubicBezTo>
                  <a:cubicBezTo>
                    <a:pt x="362717" y="16148"/>
                    <a:pt x="361127" y="16148"/>
                    <a:pt x="359537" y="17739"/>
                  </a:cubicBezTo>
                  <a:cubicBezTo>
                    <a:pt x="359537" y="17739"/>
                    <a:pt x="359537" y="17739"/>
                    <a:pt x="359537" y="17739"/>
                  </a:cubicBezTo>
                  <a:cubicBezTo>
                    <a:pt x="359537" y="17739"/>
                    <a:pt x="359537" y="17739"/>
                    <a:pt x="357947" y="17739"/>
                  </a:cubicBezTo>
                  <a:cubicBezTo>
                    <a:pt x="330913" y="22509"/>
                    <a:pt x="303879" y="30460"/>
                    <a:pt x="276845" y="38412"/>
                  </a:cubicBezTo>
                  <a:cubicBezTo>
                    <a:pt x="272075" y="38412"/>
                    <a:pt x="268894" y="38412"/>
                    <a:pt x="264124" y="38412"/>
                  </a:cubicBezTo>
                  <a:cubicBezTo>
                    <a:pt x="256172" y="38412"/>
                    <a:pt x="248221" y="38412"/>
                    <a:pt x="238680" y="36821"/>
                  </a:cubicBezTo>
                  <a:cubicBezTo>
                    <a:pt x="237089" y="36821"/>
                    <a:pt x="235499" y="36821"/>
                    <a:pt x="233909" y="36821"/>
                  </a:cubicBezTo>
                  <a:cubicBezTo>
                    <a:pt x="229138" y="36821"/>
                    <a:pt x="232319" y="36821"/>
                    <a:pt x="238680" y="36821"/>
                  </a:cubicBezTo>
                  <a:cubicBezTo>
                    <a:pt x="235499" y="36821"/>
                    <a:pt x="229138" y="35231"/>
                    <a:pt x="224368" y="35231"/>
                  </a:cubicBezTo>
                  <a:cubicBezTo>
                    <a:pt x="213236" y="33641"/>
                    <a:pt x="200514" y="28870"/>
                    <a:pt x="189383" y="25690"/>
                  </a:cubicBezTo>
                  <a:cubicBezTo>
                    <a:pt x="181431" y="22509"/>
                    <a:pt x="173480" y="17739"/>
                    <a:pt x="165529" y="14558"/>
                  </a:cubicBezTo>
                  <a:cubicBezTo>
                    <a:pt x="162349" y="12968"/>
                    <a:pt x="157578" y="11377"/>
                    <a:pt x="154397" y="9787"/>
                  </a:cubicBezTo>
                  <a:cubicBezTo>
                    <a:pt x="146446" y="6607"/>
                    <a:pt x="140085" y="3426"/>
                    <a:pt x="132134" y="1836"/>
                  </a:cubicBezTo>
                  <a:cubicBezTo>
                    <a:pt x="121003" y="246"/>
                    <a:pt x="111462" y="-1344"/>
                    <a:pt x="101920" y="1836"/>
                  </a:cubicBezTo>
                  <a:cubicBezTo>
                    <a:pt x="87608" y="1836"/>
                    <a:pt x="73296" y="3426"/>
                    <a:pt x="60574" y="9787"/>
                  </a:cubicBezTo>
                  <a:cubicBezTo>
                    <a:pt x="22409" y="25690"/>
                    <a:pt x="1736" y="63855"/>
                    <a:pt x="146" y="105201"/>
                  </a:cubicBezTo>
                  <a:cubicBezTo>
                    <a:pt x="-3035" y="178351"/>
                    <a:pt x="46262" y="246731"/>
                    <a:pt x="113052" y="273765"/>
                  </a:cubicBezTo>
                  <a:cubicBezTo>
                    <a:pt x="138495" y="284897"/>
                    <a:pt x="167120" y="291258"/>
                    <a:pt x="195743" y="296028"/>
                  </a:cubicBezTo>
                  <a:cubicBezTo>
                    <a:pt x="208466" y="299209"/>
                    <a:pt x="222778" y="299209"/>
                    <a:pt x="235499" y="300799"/>
                  </a:cubicBezTo>
                  <a:cubicBezTo>
                    <a:pt x="246631" y="302389"/>
                    <a:pt x="259353" y="300799"/>
                    <a:pt x="270484" y="299209"/>
                  </a:cubicBezTo>
                  <a:cubicBezTo>
                    <a:pt x="324552" y="296028"/>
                    <a:pt x="375439" y="280126"/>
                    <a:pt x="416785" y="249912"/>
                  </a:cubicBezTo>
                  <a:cubicBezTo>
                    <a:pt x="421556" y="248322"/>
                    <a:pt x="424736" y="246731"/>
                    <a:pt x="429507" y="243551"/>
                  </a:cubicBezTo>
                  <a:cubicBezTo>
                    <a:pt x="472443" y="218107"/>
                    <a:pt x="505838" y="168810"/>
                    <a:pt x="499477" y="119513"/>
                  </a:cubicBezTo>
                  <a:close/>
                </a:path>
              </a:pathLst>
            </a:custGeom>
            <a:solidFill>
              <a:srgbClr val="931923"/>
            </a:solidFill>
            <a:ln w="15886"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BF56488B-5477-4D5B-84D3-A5FC514DCB9F}"/>
                </a:ext>
              </a:extLst>
            </p:cNvPr>
            <p:cNvSpPr/>
            <p:nvPr/>
          </p:nvSpPr>
          <p:spPr>
            <a:xfrm>
              <a:off x="5676384" y="3846663"/>
              <a:ext cx="429368" cy="176885"/>
            </a:xfrm>
            <a:custGeom>
              <a:avLst/>
              <a:gdLst>
                <a:gd name="connsiteX0" fmla="*/ 7 w 429368"/>
                <a:gd name="connsiteY0" fmla="*/ 57965 h 176885"/>
                <a:gd name="connsiteX1" fmla="*/ 429369 w 429368"/>
                <a:gd name="connsiteY1" fmla="*/ 99311 h 176885"/>
                <a:gd name="connsiteX2" fmla="*/ 189245 w 429368"/>
                <a:gd name="connsiteY2" fmla="*/ 175642 h 176885"/>
                <a:gd name="connsiteX3" fmla="*/ 7 w 429368"/>
                <a:gd name="connsiteY3" fmla="*/ 57965 h 176885"/>
              </a:gdLst>
              <a:ahLst/>
              <a:cxnLst>
                <a:cxn ang="0">
                  <a:pos x="connsiteX0" y="connsiteY0"/>
                </a:cxn>
                <a:cxn ang="0">
                  <a:pos x="connsiteX1" y="connsiteY1"/>
                </a:cxn>
                <a:cxn ang="0">
                  <a:pos x="connsiteX2" y="connsiteY2"/>
                </a:cxn>
                <a:cxn ang="0">
                  <a:pos x="connsiteX3" y="connsiteY3"/>
                </a:cxn>
              </a:cxnLst>
              <a:rect l="l" t="t" r="r" b="b"/>
              <a:pathLst>
                <a:path w="429368" h="176885">
                  <a:moveTo>
                    <a:pt x="7" y="57965"/>
                  </a:moveTo>
                  <a:cubicBezTo>
                    <a:pt x="-1583" y="54784"/>
                    <a:pt x="268756" y="-94697"/>
                    <a:pt x="429369" y="99311"/>
                  </a:cubicBezTo>
                  <a:cubicBezTo>
                    <a:pt x="429369" y="99311"/>
                    <a:pt x="329184" y="188363"/>
                    <a:pt x="189245" y="175642"/>
                  </a:cubicBezTo>
                  <a:cubicBezTo>
                    <a:pt x="189245" y="174051"/>
                    <a:pt x="55665" y="185183"/>
                    <a:pt x="7" y="57965"/>
                  </a:cubicBezTo>
                  <a:close/>
                </a:path>
              </a:pathLst>
            </a:custGeom>
            <a:solidFill>
              <a:srgbClr val="D8758A"/>
            </a:solidFill>
            <a:ln w="15886" cap="flat">
              <a:noFill/>
              <a:prstDash val="solid"/>
              <a:miter/>
            </a:ln>
          </p:spPr>
          <p:txBody>
            <a:bodyPr rtlCol="0" anchor="ctr"/>
            <a:lstStyle/>
            <a:p>
              <a:endParaRPr lang="en-US"/>
            </a:p>
          </p:txBody>
        </p:sp>
      </p:grpSp>
      <p:grpSp>
        <p:nvGrpSpPr>
          <p:cNvPr id="6" name="กลุ่ม 5">
            <a:extLst>
              <a:ext uri="{FF2B5EF4-FFF2-40B4-BE49-F238E27FC236}">
                <a16:creationId xmlns:a16="http://schemas.microsoft.com/office/drawing/2014/main" xmlns="" id="{3EF91075-3D88-403D-98B2-C370E2145BD3}"/>
              </a:ext>
            </a:extLst>
          </p:cNvPr>
          <p:cNvGrpSpPr/>
          <p:nvPr userDrawn="1"/>
        </p:nvGrpSpPr>
        <p:grpSpPr>
          <a:xfrm>
            <a:off x="967612" y="106235"/>
            <a:ext cx="6869404" cy="3856039"/>
            <a:chOff x="967612" y="106235"/>
            <a:chExt cx="6869404" cy="3856039"/>
          </a:xfrm>
        </p:grpSpPr>
        <p:grpSp>
          <p:nvGrpSpPr>
            <p:cNvPr id="280" name="กลุ่ม 279">
              <a:extLst>
                <a:ext uri="{FF2B5EF4-FFF2-40B4-BE49-F238E27FC236}">
                  <a16:creationId xmlns:a16="http://schemas.microsoft.com/office/drawing/2014/main" xmlns="" id="{FA12F29E-FFFE-4574-BC74-128D59FC9581}"/>
                </a:ext>
              </a:extLst>
            </p:cNvPr>
            <p:cNvGrpSpPr/>
            <p:nvPr userDrawn="1"/>
          </p:nvGrpSpPr>
          <p:grpSpPr>
            <a:xfrm>
              <a:off x="967612" y="106235"/>
              <a:ext cx="6869404" cy="3856039"/>
              <a:chOff x="967612" y="106235"/>
              <a:chExt cx="6869404" cy="3856039"/>
            </a:xfrm>
          </p:grpSpPr>
          <p:sp>
            <p:nvSpPr>
              <p:cNvPr id="72" name="รูปแบบอิสระ: รูปร่าง 71">
                <a:extLst>
                  <a:ext uri="{FF2B5EF4-FFF2-40B4-BE49-F238E27FC236}">
                    <a16:creationId xmlns:a16="http://schemas.microsoft.com/office/drawing/2014/main" xmlns="" id="{E804BAC5-4C32-4261-B742-BD363D0FF88A}"/>
                  </a:ext>
                </a:extLst>
              </p:cNvPr>
              <p:cNvSpPr/>
              <p:nvPr/>
            </p:nvSpPr>
            <p:spPr>
              <a:xfrm rot="21213818">
                <a:off x="3448422" y="264754"/>
                <a:ext cx="1606135" cy="1987791"/>
              </a:xfrm>
              <a:custGeom>
                <a:avLst/>
                <a:gdLst>
                  <a:gd name="connsiteX0" fmla="*/ 1606135 w 1606135"/>
                  <a:gd name="connsiteY0" fmla="*/ 993896 h 1987791"/>
                  <a:gd name="connsiteX1" fmla="*/ 803068 w 1606135"/>
                  <a:gd name="connsiteY1" fmla="*/ 1987791 h 1987791"/>
                  <a:gd name="connsiteX2" fmla="*/ 0 w 1606135"/>
                  <a:gd name="connsiteY2" fmla="*/ 993896 h 1987791"/>
                  <a:gd name="connsiteX3" fmla="*/ 803068 w 1606135"/>
                  <a:gd name="connsiteY3" fmla="*/ 0 h 1987791"/>
                  <a:gd name="connsiteX4" fmla="*/ 1606135 w 1606135"/>
                  <a:gd name="connsiteY4" fmla="*/ 993896 h 198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135" h="1987791">
                    <a:moveTo>
                      <a:pt x="1606135" y="993896"/>
                    </a:moveTo>
                    <a:cubicBezTo>
                      <a:pt x="1606135" y="1542809"/>
                      <a:pt x="1246590" y="1987791"/>
                      <a:pt x="803068" y="1987791"/>
                    </a:cubicBezTo>
                    <a:cubicBezTo>
                      <a:pt x="359546" y="1987791"/>
                      <a:pt x="0" y="1542809"/>
                      <a:pt x="0" y="993896"/>
                    </a:cubicBezTo>
                    <a:cubicBezTo>
                      <a:pt x="0" y="444982"/>
                      <a:pt x="359546" y="0"/>
                      <a:pt x="803068" y="0"/>
                    </a:cubicBezTo>
                    <a:cubicBezTo>
                      <a:pt x="1246590" y="0"/>
                      <a:pt x="1606135" y="444982"/>
                      <a:pt x="1606135" y="993896"/>
                    </a:cubicBezTo>
                    <a:close/>
                  </a:path>
                </a:pathLst>
              </a:custGeom>
              <a:solidFill>
                <a:srgbClr val="4F994C"/>
              </a:solidFill>
              <a:ln w="47659" cap="flat">
                <a:solidFill>
                  <a:srgbClr val="534741"/>
                </a:solid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CBDF7CEC-4389-43AE-A276-FCB14528AF14}"/>
                  </a:ext>
                </a:extLst>
              </p:cNvPr>
              <p:cNvSpPr/>
              <p:nvPr/>
            </p:nvSpPr>
            <p:spPr>
              <a:xfrm rot="20501295">
                <a:off x="967612" y="869097"/>
                <a:ext cx="1606196" cy="1987866"/>
              </a:xfrm>
              <a:custGeom>
                <a:avLst/>
                <a:gdLst>
                  <a:gd name="connsiteX0" fmla="*/ 1606196 w 1606196"/>
                  <a:gd name="connsiteY0" fmla="*/ 993933 h 1987866"/>
                  <a:gd name="connsiteX1" fmla="*/ 803098 w 1606196"/>
                  <a:gd name="connsiteY1" fmla="*/ 1987867 h 1987866"/>
                  <a:gd name="connsiteX2" fmla="*/ 0 w 1606196"/>
                  <a:gd name="connsiteY2" fmla="*/ 993933 h 1987866"/>
                  <a:gd name="connsiteX3" fmla="*/ 803098 w 1606196"/>
                  <a:gd name="connsiteY3" fmla="*/ 0 h 1987866"/>
                  <a:gd name="connsiteX4" fmla="*/ 1606196 w 1606196"/>
                  <a:gd name="connsiteY4" fmla="*/ 993933 h 1987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196" h="1987866">
                    <a:moveTo>
                      <a:pt x="1606196" y="993933"/>
                    </a:moveTo>
                    <a:cubicBezTo>
                      <a:pt x="1606196" y="1542868"/>
                      <a:pt x="1246637" y="1987867"/>
                      <a:pt x="803098" y="1987867"/>
                    </a:cubicBezTo>
                    <a:cubicBezTo>
                      <a:pt x="359559" y="1987867"/>
                      <a:pt x="0" y="1542868"/>
                      <a:pt x="0" y="993933"/>
                    </a:cubicBezTo>
                    <a:cubicBezTo>
                      <a:pt x="0" y="444999"/>
                      <a:pt x="359559" y="0"/>
                      <a:pt x="803098" y="0"/>
                    </a:cubicBezTo>
                    <a:cubicBezTo>
                      <a:pt x="1246637" y="0"/>
                      <a:pt x="1606196" y="444999"/>
                      <a:pt x="1606196" y="993933"/>
                    </a:cubicBezTo>
                    <a:close/>
                  </a:path>
                </a:pathLst>
              </a:custGeom>
              <a:solidFill>
                <a:srgbClr val="F8A6AA"/>
              </a:solidFill>
              <a:ln w="47661" cap="rnd">
                <a:solidFill>
                  <a:srgbClr val="534741"/>
                </a:solidFill>
                <a:prstDash val="solid"/>
                <a:round/>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1D03212D-D201-4DA8-9DA2-4B65E924DF0C}"/>
                  </a:ext>
                </a:extLst>
              </p:cNvPr>
              <p:cNvSpPr/>
              <p:nvPr/>
            </p:nvSpPr>
            <p:spPr>
              <a:xfrm rot="17401777">
                <a:off x="6040089" y="297059"/>
                <a:ext cx="1987751" cy="1606103"/>
              </a:xfrm>
              <a:custGeom>
                <a:avLst/>
                <a:gdLst>
                  <a:gd name="connsiteX0" fmla="*/ 1987752 w 1987751"/>
                  <a:gd name="connsiteY0" fmla="*/ 803052 h 1606103"/>
                  <a:gd name="connsiteX1" fmla="*/ 993876 w 1987751"/>
                  <a:gd name="connsiteY1" fmla="*/ 1606104 h 1606103"/>
                  <a:gd name="connsiteX2" fmla="*/ 0 w 1987751"/>
                  <a:gd name="connsiteY2" fmla="*/ 803052 h 1606103"/>
                  <a:gd name="connsiteX3" fmla="*/ 993876 w 1987751"/>
                  <a:gd name="connsiteY3" fmla="*/ 0 h 1606103"/>
                  <a:gd name="connsiteX4" fmla="*/ 1987752 w 1987751"/>
                  <a:gd name="connsiteY4" fmla="*/ 803052 h 160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751" h="1606103">
                    <a:moveTo>
                      <a:pt x="1987752" y="803052"/>
                    </a:moveTo>
                    <a:cubicBezTo>
                      <a:pt x="1987752" y="1246565"/>
                      <a:pt x="1542778" y="1606104"/>
                      <a:pt x="993876" y="1606104"/>
                    </a:cubicBezTo>
                    <a:cubicBezTo>
                      <a:pt x="444974" y="1606104"/>
                      <a:pt x="0" y="1246565"/>
                      <a:pt x="0" y="803052"/>
                    </a:cubicBezTo>
                    <a:cubicBezTo>
                      <a:pt x="0" y="359539"/>
                      <a:pt x="444974" y="0"/>
                      <a:pt x="993876" y="0"/>
                    </a:cubicBezTo>
                    <a:cubicBezTo>
                      <a:pt x="1542778" y="0"/>
                      <a:pt x="1987752" y="359539"/>
                      <a:pt x="1987752" y="803052"/>
                    </a:cubicBezTo>
                    <a:close/>
                  </a:path>
                </a:pathLst>
              </a:custGeom>
              <a:solidFill>
                <a:srgbClr val="F8A6AA"/>
              </a:solidFill>
              <a:ln w="47658" cap="rnd">
                <a:solidFill>
                  <a:srgbClr val="534741"/>
                </a:solidFill>
                <a:prstDash val="solid"/>
                <a:round/>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5AB0023A-7AA1-45E3-8423-82C759267407}"/>
                  </a:ext>
                </a:extLst>
              </p:cNvPr>
              <p:cNvSpPr/>
              <p:nvPr/>
            </p:nvSpPr>
            <p:spPr>
              <a:xfrm>
                <a:off x="2122069" y="1948277"/>
                <a:ext cx="4623280" cy="2013997"/>
              </a:xfrm>
              <a:custGeom>
                <a:avLst/>
                <a:gdLst>
                  <a:gd name="connsiteX0" fmla="*/ 4608643 w 4623280"/>
                  <a:gd name="connsiteY0" fmla="*/ 162574 h 2013997"/>
                  <a:gd name="connsiteX1" fmla="*/ 4518000 w 4623280"/>
                  <a:gd name="connsiteY1" fmla="*/ 86243 h 2013997"/>
                  <a:gd name="connsiteX2" fmla="*/ 4525951 w 4623280"/>
                  <a:gd name="connsiteY2" fmla="*/ 65570 h 2013997"/>
                  <a:gd name="connsiteX3" fmla="*/ 4484605 w 4623280"/>
                  <a:gd name="connsiteY3" fmla="*/ 44897 h 2013997"/>
                  <a:gd name="connsiteX4" fmla="*/ 4289007 w 4623280"/>
                  <a:gd name="connsiteY4" fmla="*/ 371 h 2013997"/>
                  <a:gd name="connsiteX5" fmla="*/ 4226988 w 4623280"/>
                  <a:gd name="connsiteY5" fmla="*/ 44897 h 2013997"/>
                  <a:gd name="connsiteX6" fmla="*/ 4252432 w 4623280"/>
                  <a:gd name="connsiteY6" fmla="*/ 113277 h 2013997"/>
                  <a:gd name="connsiteX7" fmla="*/ 4343075 w 4623280"/>
                  <a:gd name="connsiteY7" fmla="*/ 130769 h 2013997"/>
                  <a:gd name="connsiteX8" fmla="*/ 4443259 w 4623280"/>
                  <a:gd name="connsiteY8" fmla="*/ 121228 h 2013997"/>
                  <a:gd name="connsiteX9" fmla="*/ 4449620 w 4623280"/>
                  <a:gd name="connsiteY9" fmla="*/ 121228 h 2013997"/>
                  <a:gd name="connsiteX10" fmla="*/ 3691081 w 4623280"/>
                  <a:gd name="connsiteY10" fmla="*/ 688939 h 2013997"/>
                  <a:gd name="connsiteX11" fmla="*/ 3239456 w 4623280"/>
                  <a:gd name="connsiteY11" fmla="*/ 997444 h 2013997"/>
                  <a:gd name="connsiteX12" fmla="*/ 2985020 w 4623280"/>
                  <a:gd name="connsiteY12" fmla="*/ 1393411 h 2013997"/>
                  <a:gd name="connsiteX13" fmla="*/ 2980250 w 4623280"/>
                  <a:gd name="connsiteY13" fmla="*/ 1387050 h 2013997"/>
                  <a:gd name="connsiteX14" fmla="*/ 2915050 w 4623280"/>
                  <a:gd name="connsiteY14" fmla="*/ 1178730 h 2013997"/>
                  <a:gd name="connsiteX15" fmla="*/ 2763978 w 4623280"/>
                  <a:gd name="connsiteY15" fmla="*/ 897259 h 2013997"/>
                  <a:gd name="connsiteX16" fmla="*/ 2554068 w 4623280"/>
                  <a:gd name="connsiteY16" fmla="*/ 644413 h 2013997"/>
                  <a:gd name="connsiteX17" fmla="*/ 2425260 w 4623280"/>
                  <a:gd name="connsiteY17" fmla="*/ 370894 h 2013997"/>
                  <a:gd name="connsiteX18" fmla="*/ 2436391 w 4623280"/>
                  <a:gd name="connsiteY18" fmla="*/ 388386 h 2013997"/>
                  <a:gd name="connsiteX19" fmla="*/ 2506361 w 4623280"/>
                  <a:gd name="connsiteY19" fmla="*/ 466307 h 2013997"/>
                  <a:gd name="connsiteX20" fmla="*/ 2600185 w 4623280"/>
                  <a:gd name="connsiteY20" fmla="*/ 475849 h 2013997"/>
                  <a:gd name="connsiteX21" fmla="*/ 2628809 w 4623280"/>
                  <a:gd name="connsiteY21" fmla="*/ 432913 h 2013997"/>
                  <a:gd name="connsiteX22" fmla="*/ 2603365 w 4623280"/>
                  <a:gd name="connsiteY22" fmla="*/ 380435 h 2013997"/>
                  <a:gd name="connsiteX23" fmla="*/ 2412538 w 4623280"/>
                  <a:gd name="connsiteY23" fmla="*/ 285022 h 2013997"/>
                  <a:gd name="connsiteX24" fmla="*/ 2382324 w 4623280"/>
                  <a:gd name="connsiteY24" fmla="*/ 273890 h 2013997"/>
                  <a:gd name="connsiteX25" fmla="*/ 2358470 w 4623280"/>
                  <a:gd name="connsiteY25" fmla="*/ 270710 h 2013997"/>
                  <a:gd name="connsiteX26" fmla="*/ 2271008 w 4623280"/>
                  <a:gd name="connsiteY26" fmla="*/ 324777 h 2013997"/>
                  <a:gd name="connsiteX27" fmla="*/ 2223301 w 4623280"/>
                  <a:gd name="connsiteY27" fmla="*/ 431322 h 2013997"/>
                  <a:gd name="connsiteX28" fmla="*/ 2277369 w 4623280"/>
                  <a:gd name="connsiteY28" fmla="*/ 507653 h 2013997"/>
                  <a:gd name="connsiteX29" fmla="*/ 2371192 w 4623280"/>
                  <a:gd name="connsiteY29" fmla="*/ 453586 h 2013997"/>
                  <a:gd name="connsiteX30" fmla="*/ 2385504 w 4623280"/>
                  <a:gd name="connsiteY30" fmla="*/ 401108 h 2013997"/>
                  <a:gd name="connsiteX31" fmla="*/ 2472966 w 4623280"/>
                  <a:gd name="connsiteY31" fmla="*/ 611018 h 2013997"/>
                  <a:gd name="connsiteX32" fmla="*/ 2686057 w 4623280"/>
                  <a:gd name="connsiteY32" fmla="*/ 868635 h 2013997"/>
                  <a:gd name="connsiteX33" fmla="*/ 2916640 w 4623280"/>
                  <a:gd name="connsiteY33" fmla="*/ 1320260 h 2013997"/>
                  <a:gd name="connsiteX34" fmla="*/ 2757618 w 4623280"/>
                  <a:gd name="connsiteY34" fmla="*/ 1223256 h 2013997"/>
                  <a:gd name="connsiteX35" fmla="*/ 2073819 w 4623280"/>
                  <a:gd name="connsiteY35" fmla="*/ 1170779 h 2013997"/>
                  <a:gd name="connsiteX36" fmla="*/ 1350265 w 4623280"/>
                  <a:gd name="connsiteY36" fmla="*/ 1266192 h 2013997"/>
                  <a:gd name="connsiteX37" fmla="*/ 714174 w 4623280"/>
                  <a:gd name="connsiteY37" fmla="*/ 1167598 h 2013997"/>
                  <a:gd name="connsiteX38" fmla="*/ 184628 w 4623280"/>
                  <a:gd name="connsiteY38" fmla="*/ 814568 h 2013997"/>
                  <a:gd name="connsiteX39" fmla="*/ 210072 w 4623280"/>
                  <a:gd name="connsiteY39" fmla="*/ 824109 h 2013997"/>
                  <a:gd name="connsiteX40" fmla="*/ 427933 w 4623280"/>
                  <a:gd name="connsiteY40" fmla="*/ 828880 h 2013997"/>
                  <a:gd name="connsiteX41" fmla="*/ 439065 w 4623280"/>
                  <a:gd name="connsiteY41" fmla="*/ 789124 h 2013997"/>
                  <a:gd name="connsiteX42" fmla="*/ 130561 w 4623280"/>
                  <a:gd name="connsiteY42" fmla="*/ 757319 h 2013997"/>
                  <a:gd name="connsiteX43" fmla="*/ 122609 w 4623280"/>
                  <a:gd name="connsiteY43" fmla="*/ 766861 h 2013997"/>
                  <a:gd name="connsiteX44" fmla="*/ 113068 w 4623280"/>
                  <a:gd name="connsiteY44" fmla="*/ 806616 h 2013997"/>
                  <a:gd name="connsiteX45" fmla="*/ 121019 w 4623280"/>
                  <a:gd name="connsiteY45" fmla="*/ 816158 h 2013997"/>
                  <a:gd name="connsiteX46" fmla="*/ 117839 w 4623280"/>
                  <a:gd name="connsiteY46" fmla="*/ 844782 h 2013997"/>
                  <a:gd name="connsiteX47" fmla="*/ 114658 w 4623280"/>
                  <a:gd name="connsiteY47" fmla="*/ 935425 h 2013997"/>
                  <a:gd name="connsiteX48" fmla="*/ 68542 w 4623280"/>
                  <a:gd name="connsiteY48" fmla="*/ 970410 h 2013997"/>
                  <a:gd name="connsiteX49" fmla="*/ 47869 w 4623280"/>
                  <a:gd name="connsiteY49" fmla="*/ 917932 h 2013997"/>
                  <a:gd name="connsiteX50" fmla="*/ 95576 w 4623280"/>
                  <a:gd name="connsiteY50" fmla="*/ 841601 h 2013997"/>
                  <a:gd name="connsiteX51" fmla="*/ 62181 w 4623280"/>
                  <a:gd name="connsiteY51" fmla="*/ 808207 h 2013997"/>
                  <a:gd name="connsiteX52" fmla="*/ 12884 w 4623280"/>
                  <a:gd name="connsiteY52" fmla="*/ 979951 h 2013997"/>
                  <a:gd name="connsiteX53" fmla="*/ 149643 w 4623280"/>
                  <a:gd name="connsiteY53" fmla="*/ 975180 h 2013997"/>
                  <a:gd name="connsiteX54" fmla="*/ 165546 w 4623280"/>
                  <a:gd name="connsiteY54" fmla="*/ 874996 h 2013997"/>
                  <a:gd name="connsiteX55" fmla="*/ 165546 w 4623280"/>
                  <a:gd name="connsiteY55" fmla="*/ 863865 h 2013997"/>
                  <a:gd name="connsiteX56" fmla="*/ 1200784 w 4623280"/>
                  <a:gd name="connsiteY56" fmla="*/ 1315489 h 2013997"/>
                  <a:gd name="connsiteX57" fmla="*/ 1917977 w 4623280"/>
                  <a:gd name="connsiteY57" fmla="*/ 1239158 h 2013997"/>
                  <a:gd name="connsiteX58" fmla="*/ 2611316 w 4623280"/>
                  <a:gd name="connsiteY58" fmla="*/ 1226437 h 2013997"/>
                  <a:gd name="connsiteX59" fmla="*/ 2921411 w 4623280"/>
                  <a:gd name="connsiteY59" fmla="*/ 1388640 h 2013997"/>
                  <a:gd name="connsiteX60" fmla="*/ 2940494 w 4623280"/>
                  <a:gd name="connsiteY60" fmla="*/ 1409313 h 2013997"/>
                  <a:gd name="connsiteX61" fmla="*/ 2948445 w 4623280"/>
                  <a:gd name="connsiteY61" fmla="*/ 1444298 h 2013997"/>
                  <a:gd name="connsiteX62" fmla="*/ 2956396 w 4623280"/>
                  <a:gd name="connsiteY62" fmla="*/ 1485644 h 2013997"/>
                  <a:gd name="connsiteX63" fmla="*/ 2868934 w 4623280"/>
                  <a:gd name="connsiteY63" fmla="*/ 1991336 h 2013997"/>
                  <a:gd name="connsiteX64" fmla="*/ 2916640 w 4623280"/>
                  <a:gd name="connsiteY64" fmla="*/ 1991336 h 2013997"/>
                  <a:gd name="connsiteX65" fmla="*/ 2970708 w 4623280"/>
                  <a:gd name="connsiteY65" fmla="*/ 1603321 h 2013997"/>
                  <a:gd name="connsiteX66" fmla="*/ 2972298 w 4623280"/>
                  <a:gd name="connsiteY66" fmla="*/ 1803689 h 2013997"/>
                  <a:gd name="connsiteX67" fmla="*/ 3020005 w 4623280"/>
                  <a:gd name="connsiteY67" fmla="*/ 1803689 h 2013997"/>
                  <a:gd name="connsiteX68" fmla="*/ 3008873 w 4623280"/>
                  <a:gd name="connsiteY68" fmla="*/ 1515858 h 2013997"/>
                  <a:gd name="connsiteX69" fmla="*/ 3040678 w 4623280"/>
                  <a:gd name="connsiteY69" fmla="*/ 1695554 h 2013997"/>
                  <a:gd name="connsiteX70" fmla="*/ 3088385 w 4623280"/>
                  <a:gd name="connsiteY70" fmla="*/ 1695554 h 2013997"/>
                  <a:gd name="connsiteX71" fmla="*/ 3021595 w 4623280"/>
                  <a:gd name="connsiteY71" fmla="*/ 1441117 h 2013997"/>
                  <a:gd name="connsiteX72" fmla="*/ 3255359 w 4623280"/>
                  <a:gd name="connsiteY72" fmla="*/ 1056282 h 2013997"/>
                  <a:gd name="connsiteX73" fmla="*/ 4168150 w 4623280"/>
                  <a:gd name="connsiteY73" fmla="*/ 488571 h 2013997"/>
                  <a:gd name="connsiteX74" fmla="*/ 4468703 w 4623280"/>
                  <a:gd name="connsiteY74" fmla="*/ 191198 h 2013997"/>
                  <a:gd name="connsiteX75" fmla="*/ 4484605 w 4623280"/>
                  <a:gd name="connsiteY75" fmla="*/ 257988 h 2013997"/>
                  <a:gd name="connsiteX76" fmla="*/ 4552985 w 4623280"/>
                  <a:gd name="connsiteY76" fmla="*/ 300924 h 2013997"/>
                  <a:gd name="connsiteX77" fmla="*/ 4619774 w 4623280"/>
                  <a:gd name="connsiteY77" fmla="*/ 256397 h 2013997"/>
                  <a:gd name="connsiteX78" fmla="*/ 4608643 w 4623280"/>
                  <a:gd name="connsiteY78" fmla="*/ 162574 h 2013997"/>
                  <a:gd name="connsiteX79" fmla="*/ 4347846 w 4623280"/>
                  <a:gd name="connsiteY79" fmla="*/ 81472 h 2013997"/>
                  <a:gd name="connsiteX80" fmla="*/ 4274695 w 4623280"/>
                  <a:gd name="connsiteY80" fmla="*/ 63980 h 2013997"/>
                  <a:gd name="connsiteX81" fmla="*/ 4289007 w 4623280"/>
                  <a:gd name="connsiteY81" fmla="*/ 48078 h 2013997"/>
                  <a:gd name="connsiteX82" fmla="*/ 4347846 w 4623280"/>
                  <a:gd name="connsiteY82" fmla="*/ 51258 h 2013997"/>
                  <a:gd name="connsiteX83" fmla="*/ 4427357 w 4623280"/>
                  <a:gd name="connsiteY83" fmla="*/ 71931 h 2013997"/>
                  <a:gd name="connsiteX84" fmla="*/ 4347846 w 4623280"/>
                  <a:gd name="connsiteY84" fmla="*/ 81472 h 2013997"/>
                  <a:gd name="connsiteX85" fmla="*/ 2500000 w 4623280"/>
                  <a:gd name="connsiteY85" fmla="*/ 353401 h 2013997"/>
                  <a:gd name="connsiteX86" fmla="*/ 2574741 w 4623280"/>
                  <a:gd name="connsiteY86" fmla="*/ 424962 h 2013997"/>
                  <a:gd name="connsiteX87" fmla="*/ 2576331 w 4623280"/>
                  <a:gd name="connsiteY87" fmla="*/ 431322 h 2013997"/>
                  <a:gd name="connsiteX88" fmla="*/ 2566790 w 4623280"/>
                  <a:gd name="connsiteY88" fmla="*/ 434503 h 2013997"/>
                  <a:gd name="connsiteX89" fmla="*/ 2547707 w 4623280"/>
                  <a:gd name="connsiteY89" fmla="*/ 432913 h 2013997"/>
                  <a:gd name="connsiteX90" fmla="*/ 2507952 w 4623280"/>
                  <a:gd name="connsiteY90" fmla="*/ 404289 h 2013997"/>
                  <a:gd name="connsiteX91" fmla="*/ 2460245 w 4623280"/>
                  <a:gd name="connsiteY91" fmla="*/ 337499 h 2013997"/>
                  <a:gd name="connsiteX92" fmla="*/ 2500000 w 4623280"/>
                  <a:gd name="connsiteY92" fmla="*/ 353401 h 2013997"/>
                  <a:gd name="connsiteX93" fmla="*/ 2329846 w 4623280"/>
                  <a:gd name="connsiteY93" fmla="*/ 413830 h 2013997"/>
                  <a:gd name="connsiteX94" fmla="*/ 2277369 w 4623280"/>
                  <a:gd name="connsiteY94" fmla="*/ 453586 h 2013997"/>
                  <a:gd name="connsiteX95" fmla="*/ 2294861 w 4623280"/>
                  <a:gd name="connsiteY95" fmla="*/ 364533 h 2013997"/>
                  <a:gd name="connsiteX96" fmla="*/ 2360061 w 4623280"/>
                  <a:gd name="connsiteY96" fmla="*/ 315236 h 2013997"/>
                  <a:gd name="connsiteX97" fmla="*/ 2329846 w 4623280"/>
                  <a:gd name="connsiteY97" fmla="*/ 413830 h 2013997"/>
                  <a:gd name="connsiteX98" fmla="*/ 365914 w 4623280"/>
                  <a:gd name="connsiteY98" fmla="*/ 792304 h 2013997"/>
                  <a:gd name="connsiteX99" fmla="*/ 224384 w 4623280"/>
                  <a:gd name="connsiteY99" fmla="*/ 779583 h 2013997"/>
                  <a:gd name="connsiteX100" fmla="*/ 200531 w 4623280"/>
                  <a:gd name="connsiteY100" fmla="*/ 770041 h 2013997"/>
                  <a:gd name="connsiteX101" fmla="*/ 365914 w 4623280"/>
                  <a:gd name="connsiteY101" fmla="*/ 792304 h 2013997"/>
                  <a:gd name="connsiteX102" fmla="*/ 4537083 w 4623280"/>
                  <a:gd name="connsiteY102" fmla="*/ 243676 h 2013997"/>
                  <a:gd name="connsiteX103" fmla="*/ 4513229 w 4623280"/>
                  <a:gd name="connsiteY103" fmla="*/ 159393 h 2013997"/>
                  <a:gd name="connsiteX104" fmla="*/ 4494146 w 4623280"/>
                  <a:gd name="connsiteY104" fmla="*/ 137130 h 2013997"/>
                  <a:gd name="connsiteX105" fmla="*/ 4498917 w 4623280"/>
                  <a:gd name="connsiteY105" fmla="*/ 129179 h 2013997"/>
                  <a:gd name="connsiteX106" fmla="*/ 4573658 w 4623280"/>
                  <a:gd name="connsiteY106" fmla="*/ 205510 h 2013997"/>
                  <a:gd name="connsiteX107" fmla="*/ 4537083 w 4623280"/>
                  <a:gd name="connsiteY107" fmla="*/ 243676 h 20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623280" h="2013997">
                    <a:moveTo>
                      <a:pt x="4608643" y="162574"/>
                    </a:moveTo>
                    <a:cubicBezTo>
                      <a:pt x="4589560" y="124409"/>
                      <a:pt x="4556165" y="98965"/>
                      <a:pt x="4518000" y="86243"/>
                    </a:cubicBezTo>
                    <a:cubicBezTo>
                      <a:pt x="4521180" y="79882"/>
                      <a:pt x="4524361" y="71931"/>
                      <a:pt x="4525951" y="65570"/>
                    </a:cubicBezTo>
                    <a:cubicBezTo>
                      <a:pt x="4535492" y="40126"/>
                      <a:pt x="4500507" y="27405"/>
                      <a:pt x="4484605" y="44897"/>
                    </a:cubicBezTo>
                    <a:cubicBezTo>
                      <a:pt x="4424176" y="14683"/>
                      <a:pt x="4355797" y="-2810"/>
                      <a:pt x="4289007" y="371"/>
                    </a:cubicBezTo>
                    <a:cubicBezTo>
                      <a:pt x="4260383" y="1961"/>
                      <a:pt x="4233349" y="14683"/>
                      <a:pt x="4226988" y="44897"/>
                    </a:cubicBezTo>
                    <a:cubicBezTo>
                      <a:pt x="4222217" y="70341"/>
                      <a:pt x="4233349" y="95784"/>
                      <a:pt x="4252432" y="113277"/>
                    </a:cubicBezTo>
                    <a:cubicBezTo>
                      <a:pt x="4277875" y="133950"/>
                      <a:pt x="4312861" y="133950"/>
                      <a:pt x="4343075" y="130769"/>
                    </a:cubicBezTo>
                    <a:cubicBezTo>
                      <a:pt x="4376470" y="125999"/>
                      <a:pt x="4409865" y="119638"/>
                      <a:pt x="4443259" y="121228"/>
                    </a:cubicBezTo>
                    <a:cubicBezTo>
                      <a:pt x="4444849" y="121228"/>
                      <a:pt x="4448030" y="121228"/>
                      <a:pt x="4449620" y="121228"/>
                    </a:cubicBezTo>
                    <a:cubicBezTo>
                      <a:pt x="4298549" y="407469"/>
                      <a:pt x="3966191" y="549000"/>
                      <a:pt x="3691081" y="688939"/>
                    </a:cubicBezTo>
                    <a:cubicBezTo>
                      <a:pt x="3528878" y="771631"/>
                      <a:pt x="3366675" y="863865"/>
                      <a:pt x="3239456" y="997444"/>
                    </a:cubicBezTo>
                    <a:cubicBezTo>
                      <a:pt x="3129731" y="1110350"/>
                      <a:pt x="3045448" y="1247110"/>
                      <a:pt x="2985020" y="1393411"/>
                    </a:cubicBezTo>
                    <a:cubicBezTo>
                      <a:pt x="2983430" y="1391820"/>
                      <a:pt x="2981839" y="1390230"/>
                      <a:pt x="2980250" y="1387050"/>
                    </a:cubicBezTo>
                    <a:cubicBezTo>
                      <a:pt x="2964347" y="1315489"/>
                      <a:pt x="2942084" y="1245519"/>
                      <a:pt x="2915050" y="1178730"/>
                    </a:cubicBezTo>
                    <a:cubicBezTo>
                      <a:pt x="2875294" y="1080136"/>
                      <a:pt x="2824407" y="984722"/>
                      <a:pt x="2763978" y="897259"/>
                    </a:cubicBezTo>
                    <a:cubicBezTo>
                      <a:pt x="2700369" y="806616"/>
                      <a:pt x="2622448" y="730285"/>
                      <a:pt x="2554068" y="644413"/>
                    </a:cubicBezTo>
                    <a:cubicBezTo>
                      <a:pt x="2488869" y="564902"/>
                      <a:pt x="2444342" y="471078"/>
                      <a:pt x="2425260" y="370894"/>
                    </a:cubicBezTo>
                    <a:cubicBezTo>
                      <a:pt x="2428440" y="377255"/>
                      <a:pt x="2433211" y="382026"/>
                      <a:pt x="2436391" y="388386"/>
                    </a:cubicBezTo>
                    <a:cubicBezTo>
                      <a:pt x="2455474" y="418601"/>
                      <a:pt x="2476147" y="447225"/>
                      <a:pt x="2506361" y="466307"/>
                    </a:cubicBezTo>
                    <a:cubicBezTo>
                      <a:pt x="2533395" y="485390"/>
                      <a:pt x="2569970" y="491751"/>
                      <a:pt x="2600185" y="475849"/>
                    </a:cubicBezTo>
                    <a:cubicBezTo>
                      <a:pt x="2616087" y="467898"/>
                      <a:pt x="2628809" y="451996"/>
                      <a:pt x="2628809" y="432913"/>
                    </a:cubicBezTo>
                    <a:cubicBezTo>
                      <a:pt x="2628809" y="413830"/>
                      <a:pt x="2614497" y="394747"/>
                      <a:pt x="2603365" y="380435"/>
                    </a:cubicBezTo>
                    <a:cubicBezTo>
                      <a:pt x="2558839" y="321597"/>
                      <a:pt x="2487279" y="285022"/>
                      <a:pt x="2412538" y="285022"/>
                    </a:cubicBezTo>
                    <a:cubicBezTo>
                      <a:pt x="2406177" y="273890"/>
                      <a:pt x="2391865" y="270710"/>
                      <a:pt x="2382324" y="273890"/>
                    </a:cubicBezTo>
                    <a:cubicBezTo>
                      <a:pt x="2374373" y="272300"/>
                      <a:pt x="2366421" y="270710"/>
                      <a:pt x="2358470" y="270710"/>
                    </a:cubicBezTo>
                    <a:cubicBezTo>
                      <a:pt x="2320305" y="270710"/>
                      <a:pt x="2293271" y="297743"/>
                      <a:pt x="2271008" y="324777"/>
                    </a:cubicBezTo>
                    <a:cubicBezTo>
                      <a:pt x="2247154" y="354991"/>
                      <a:pt x="2220120" y="389977"/>
                      <a:pt x="2223301" y="431322"/>
                    </a:cubicBezTo>
                    <a:cubicBezTo>
                      <a:pt x="2224891" y="463127"/>
                      <a:pt x="2243974" y="498112"/>
                      <a:pt x="2277369" y="507653"/>
                    </a:cubicBezTo>
                    <a:cubicBezTo>
                      <a:pt x="2318715" y="518785"/>
                      <a:pt x="2355290" y="488571"/>
                      <a:pt x="2371192" y="453586"/>
                    </a:cubicBezTo>
                    <a:cubicBezTo>
                      <a:pt x="2379143" y="437684"/>
                      <a:pt x="2382324" y="418601"/>
                      <a:pt x="2385504" y="401108"/>
                    </a:cubicBezTo>
                    <a:cubicBezTo>
                      <a:pt x="2402996" y="475849"/>
                      <a:pt x="2431621" y="545819"/>
                      <a:pt x="2472966" y="611018"/>
                    </a:cubicBezTo>
                    <a:cubicBezTo>
                      <a:pt x="2533395" y="704842"/>
                      <a:pt x="2617677" y="779583"/>
                      <a:pt x="2686057" y="868635"/>
                    </a:cubicBezTo>
                    <a:cubicBezTo>
                      <a:pt x="2791012" y="1003805"/>
                      <a:pt x="2868934" y="1158057"/>
                      <a:pt x="2916640" y="1320260"/>
                    </a:cubicBezTo>
                    <a:cubicBezTo>
                      <a:pt x="2868934" y="1278914"/>
                      <a:pt x="2814865" y="1247110"/>
                      <a:pt x="2757618" y="1223256"/>
                    </a:cubicBezTo>
                    <a:cubicBezTo>
                      <a:pt x="2544527" y="1134203"/>
                      <a:pt x="2298041" y="1143745"/>
                      <a:pt x="2073819" y="1170779"/>
                    </a:cubicBezTo>
                    <a:cubicBezTo>
                      <a:pt x="1832105" y="1199403"/>
                      <a:pt x="1593570" y="1253470"/>
                      <a:pt x="1350265" y="1266192"/>
                    </a:cubicBezTo>
                    <a:cubicBezTo>
                      <a:pt x="1132404" y="1277324"/>
                      <a:pt x="917723" y="1247110"/>
                      <a:pt x="714174" y="1167598"/>
                    </a:cubicBezTo>
                    <a:cubicBezTo>
                      <a:pt x="515396" y="1089677"/>
                      <a:pt x="332520" y="968820"/>
                      <a:pt x="184628" y="814568"/>
                    </a:cubicBezTo>
                    <a:cubicBezTo>
                      <a:pt x="194170" y="816158"/>
                      <a:pt x="203711" y="822519"/>
                      <a:pt x="210072" y="824109"/>
                    </a:cubicBezTo>
                    <a:cubicBezTo>
                      <a:pt x="280042" y="851143"/>
                      <a:pt x="357963" y="852733"/>
                      <a:pt x="427933" y="828880"/>
                    </a:cubicBezTo>
                    <a:cubicBezTo>
                      <a:pt x="445426" y="822519"/>
                      <a:pt x="450197" y="803436"/>
                      <a:pt x="439065" y="789124"/>
                    </a:cubicBezTo>
                    <a:cubicBezTo>
                      <a:pt x="362734" y="703252"/>
                      <a:pt x="222794" y="688939"/>
                      <a:pt x="130561" y="757319"/>
                    </a:cubicBezTo>
                    <a:cubicBezTo>
                      <a:pt x="127380" y="760500"/>
                      <a:pt x="124200" y="763680"/>
                      <a:pt x="122609" y="766861"/>
                    </a:cubicBezTo>
                    <a:cubicBezTo>
                      <a:pt x="109888" y="773222"/>
                      <a:pt x="100346" y="792304"/>
                      <a:pt x="113068" y="806616"/>
                    </a:cubicBezTo>
                    <a:cubicBezTo>
                      <a:pt x="116249" y="809797"/>
                      <a:pt x="117839" y="812977"/>
                      <a:pt x="121019" y="816158"/>
                    </a:cubicBezTo>
                    <a:cubicBezTo>
                      <a:pt x="119429" y="825699"/>
                      <a:pt x="117839" y="835241"/>
                      <a:pt x="117839" y="844782"/>
                    </a:cubicBezTo>
                    <a:cubicBezTo>
                      <a:pt x="116249" y="874996"/>
                      <a:pt x="124200" y="906801"/>
                      <a:pt x="114658" y="935425"/>
                    </a:cubicBezTo>
                    <a:cubicBezTo>
                      <a:pt x="109888" y="952917"/>
                      <a:pt x="92395" y="981542"/>
                      <a:pt x="68542" y="970410"/>
                    </a:cubicBezTo>
                    <a:cubicBezTo>
                      <a:pt x="51049" y="960869"/>
                      <a:pt x="44688" y="937015"/>
                      <a:pt x="47869" y="917932"/>
                    </a:cubicBezTo>
                    <a:cubicBezTo>
                      <a:pt x="52640" y="887718"/>
                      <a:pt x="76493" y="863865"/>
                      <a:pt x="95576" y="841601"/>
                    </a:cubicBezTo>
                    <a:cubicBezTo>
                      <a:pt x="116249" y="819338"/>
                      <a:pt x="82854" y="784353"/>
                      <a:pt x="62181" y="808207"/>
                    </a:cubicBezTo>
                    <a:cubicBezTo>
                      <a:pt x="20835" y="854323"/>
                      <a:pt x="-22101" y="916342"/>
                      <a:pt x="12884" y="979951"/>
                    </a:cubicBezTo>
                    <a:cubicBezTo>
                      <a:pt x="46278" y="1037200"/>
                      <a:pt x="119429" y="1030838"/>
                      <a:pt x="149643" y="975180"/>
                    </a:cubicBezTo>
                    <a:cubicBezTo>
                      <a:pt x="167136" y="943376"/>
                      <a:pt x="167136" y="909981"/>
                      <a:pt x="165546" y="874996"/>
                    </a:cubicBezTo>
                    <a:cubicBezTo>
                      <a:pt x="165546" y="871816"/>
                      <a:pt x="165546" y="868635"/>
                      <a:pt x="165546" y="863865"/>
                    </a:cubicBezTo>
                    <a:cubicBezTo>
                      <a:pt x="437475" y="1138974"/>
                      <a:pt x="814359" y="1304358"/>
                      <a:pt x="1200784" y="1315489"/>
                    </a:cubicBezTo>
                    <a:cubicBezTo>
                      <a:pt x="1442499" y="1323441"/>
                      <a:pt x="1679443" y="1275734"/>
                      <a:pt x="1917977" y="1239158"/>
                    </a:cubicBezTo>
                    <a:cubicBezTo>
                      <a:pt x="2145380" y="1204174"/>
                      <a:pt x="2385504" y="1175549"/>
                      <a:pt x="2611316" y="1226437"/>
                    </a:cubicBezTo>
                    <a:cubicBezTo>
                      <a:pt x="2725813" y="1251880"/>
                      <a:pt x="2838719" y="1301177"/>
                      <a:pt x="2921411" y="1388640"/>
                    </a:cubicBezTo>
                    <a:cubicBezTo>
                      <a:pt x="2927772" y="1395001"/>
                      <a:pt x="2934133" y="1401362"/>
                      <a:pt x="2940494" y="1409313"/>
                    </a:cubicBezTo>
                    <a:cubicBezTo>
                      <a:pt x="2943674" y="1420444"/>
                      <a:pt x="2945264" y="1433166"/>
                      <a:pt x="2948445" y="1444298"/>
                    </a:cubicBezTo>
                    <a:cubicBezTo>
                      <a:pt x="2951625" y="1457020"/>
                      <a:pt x="2953215" y="1471332"/>
                      <a:pt x="2956396" y="1485644"/>
                    </a:cubicBezTo>
                    <a:cubicBezTo>
                      <a:pt x="2900738" y="1647847"/>
                      <a:pt x="2873704" y="1819592"/>
                      <a:pt x="2868934" y="1991336"/>
                    </a:cubicBezTo>
                    <a:cubicBezTo>
                      <a:pt x="2867343" y="2021551"/>
                      <a:pt x="2915050" y="2021551"/>
                      <a:pt x="2916640" y="1991336"/>
                    </a:cubicBezTo>
                    <a:cubicBezTo>
                      <a:pt x="2919821" y="1860938"/>
                      <a:pt x="2937313" y="1730539"/>
                      <a:pt x="2970708" y="1603321"/>
                    </a:cubicBezTo>
                    <a:cubicBezTo>
                      <a:pt x="2975479" y="1670110"/>
                      <a:pt x="2977069" y="1736900"/>
                      <a:pt x="2972298" y="1803689"/>
                    </a:cubicBezTo>
                    <a:cubicBezTo>
                      <a:pt x="2970708" y="1833904"/>
                      <a:pt x="3018415" y="1833904"/>
                      <a:pt x="3020005" y="1803689"/>
                    </a:cubicBezTo>
                    <a:cubicBezTo>
                      <a:pt x="3026366" y="1708276"/>
                      <a:pt x="3023185" y="1611272"/>
                      <a:pt x="3008873" y="1515858"/>
                    </a:cubicBezTo>
                    <a:cubicBezTo>
                      <a:pt x="3034317" y="1571516"/>
                      <a:pt x="3047039" y="1631945"/>
                      <a:pt x="3040678" y="1695554"/>
                    </a:cubicBezTo>
                    <a:cubicBezTo>
                      <a:pt x="3037497" y="1725768"/>
                      <a:pt x="3085204" y="1725768"/>
                      <a:pt x="3088385" y="1695554"/>
                    </a:cubicBezTo>
                    <a:cubicBezTo>
                      <a:pt x="3096336" y="1601731"/>
                      <a:pt x="3069302" y="1515858"/>
                      <a:pt x="3021595" y="1441117"/>
                    </a:cubicBezTo>
                    <a:cubicBezTo>
                      <a:pt x="3075663" y="1299587"/>
                      <a:pt x="3153584" y="1169189"/>
                      <a:pt x="3255359" y="1056282"/>
                    </a:cubicBezTo>
                    <a:cubicBezTo>
                      <a:pt x="3503434" y="785943"/>
                      <a:pt x="3872367" y="690530"/>
                      <a:pt x="4168150" y="488571"/>
                    </a:cubicBezTo>
                    <a:cubicBezTo>
                      <a:pt x="4285826" y="407469"/>
                      <a:pt x="4393962" y="310465"/>
                      <a:pt x="4468703" y="191198"/>
                    </a:cubicBezTo>
                    <a:cubicBezTo>
                      <a:pt x="4468703" y="215052"/>
                      <a:pt x="4473474" y="237315"/>
                      <a:pt x="4484605" y="257988"/>
                    </a:cubicBezTo>
                    <a:cubicBezTo>
                      <a:pt x="4498917" y="281841"/>
                      <a:pt x="4524361" y="297743"/>
                      <a:pt x="4552985" y="300924"/>
                    </a:cubicBezTo>
                    <a:cubicBezTo>
                      <a:pt x="4583199" y="302514"/>
                      <a:pt x="4608643" y="285022"/>
                      <a:pt x="4619774" y="256397"/>
                    </a:cubicBezTo>
                    <a:cubicBezTo>
                      <a:pt x="4627725" y="221412"/>
                      <a:pt x="4621365" y="189608"/>
                      <a:pt x="4608643" y="162574"/>
                    </a:cubicBezTo>
                    <a:close/>
                    <a:moveTo>
                      <a:pt x="4347846" y="81472"/>
                    </a:moveTo>
                    <a:cubicBezTo>
                      <a:pt x="4325582" y="84653"/>
                      <a:pt x="4284237" y="92604"/>
                      <a:pt x="4274695" y="63980"/>
                    </a:cubicBezTo>
                    <a:cubicBezTo>
                      <a:pt x="4271514" y="51258"/>
                      <a:pt x="4276285" y="48078"/>
                      <a:pt x="4289007" y="48078"/>
                    </a:cubicBezTo>
                    <a:cubicBezTo>
                      <a:pt x="4308090" y="46487"/>
                      <a:pt x="4328763" y="48078"/>
                      <a:pt x="4347846" y="51258"/>
                    </a:cubicBezTo>
                    <a:cubicBezTo>
                      <a:pt x="4374879" y="56029"/>
                      <a:pt x="4401913" y="62390"/>
                      <a:pt x="4427357" y="71931"/>
                    </a:cubicBezTo>
                    <a:cubicBezTo>
                      <a:pt x="4401913" y="71931"/>
                      <a:pt x="4374879" y="76702"/>
                      <a:pt x="4347846" y="81472"/>
                    </a:cubicBezTo>
                    <a:close/>
                    <a:moveTo>
                      <a:pt x="2500000" y="353401"/>
                    </a:moveTo>
                    <a:cubicBezTo>
                      <a:pt x="2527035" y="367713"/>
                      <a:pt x="2562019" y="393157"/>
                      <a:pt x="2574741" y="424962"/>
                    </a:cubicBezTo>
                    <a:cubicBezTo>
                      <a:pt x="2577922" y="432913"/>
                      <a:pt x="2579512" y="428142"/>
                      <a:pt x="2576331" y="431322"/>
                    </a:cubicBezTo>
                    <a:cubicBezTo>
                      <a:pt x="2574741" y="432913"/>
                      <a:pt x="2568380" y="434503"/>
                      <a:pt x="2566790" y="434503"/>
                    </a:cubicBezTo>
                    <a:cubicBezTo>
                      <a:pt x="2560429" y="436093"/>
                      <a:pt x="2554068" y="434503"/>
                      <a:pt x="2547707" y="432913"/>
                    </a:cubicBezTo>
                    <a:cubicBezTo>
                      <a:pt x="2531805" y="428142"/>
                      <a:pt x="2519083" y="415420"/>
                      <a:pt x="2507952" y="404289"/>
                    </a:cubicBezTo>
                    <a:cubicBezTo>
                      <a:pt x="2488869" y="383616"/>
                      <a:pt x="2476147" y="359762"/>
                      <a:pt x="2460245" y="337499"/>
                    </a:cubicBezTo>
                    <a:cubicBezTo>
                      <a:pt x="2471377" y="340680"/>
                      <a:pt x="2485688" y="347040"/>
                      <a:pt x="2500000" y="353401"/>
                    </a:cubicBezTo>
                    <a:close/>
                    <a:moveTo>
                      <a:pt x="2329846" y="413830"/>
                    </a:moveTo>
                    <a:cubicBezTo>
                      <a:pt x="2325075" y="432913"/>
                      <a:pt x="2301222" y="477439"/>
                      <a:pt x="2277369" y="453586"/>
                    </a:cubicBezTo>
                    <a:cubicBezTo>
                      <a:pt x="2250334" y="428142"/>
                      <a:pt x="2277369" y="388386"/>
                      <a:pt x="2294861" y="364533"/>
                    </a:cubicBezTo>
                    <a:cubicBezTo>
                      <a:pt x="2310763" y="343860"/>
                      <a:pt x="2331436" y="312055"/>
                      <a:pt x="2360061" y="315236"/>
                    </a:cubicBezTo>
                    <a:cubicBezTo>
                      <a:pt x="2339387" y="347040"/>
                      <a:pt x="2337797" y="380435"/>
                      <a:pt x="2329846" y="413830"/>
                    </a:cubicBezTo>
                    <a:close/>
                    <a:moveTo>
                      <a:pt x="365914" y="792304"/>
                    </a:moveTo>
                    <a:cubicBezTo>
                      <a:pt x="318208" y="800255"/>
                      <a:pt x="270501" y="795485"/>
                      <a:pt x="224384" y="779583"/>
                    </a:cubicBezTo>
                    <a:cubicBezTo>
                      <a:pt x="216433" y="776402"/>
                      <a:pt x="208482" y="773222"/>
                      <a:pt x="200531" y="770041"/>
                    </a:cubicBezTo>
                    <a:cubicBezTo>
                      <a:pt x="254598" y="750958"/>
                      <a:pt x="318208" y="758910"/>
                      <a:pt x="365914" y="792304"/>
                    </a:cubicBezTo>
                    <a:close/>
                    <a:moveTo>
                      <a:pt x="4537083" y="243676"/>
                    </a:moveTo>
                    <a:cubicBezTo>
                      <a:pt x="4508458" y="227773"/>
                      <a:pt x="4511639" y="188018"/>
                      <a:pt x="4513229" y="159393"/>
                    </a:cubicBezTo>
                    <a:cubicBezTo>
                      <a:pt x="4514820" y="145081"/>
                      <a:pt x="4503688" y="137130"/>
                      <a:pt x="4494146" y="137130"/>
                    </a:cubicBezTo>
                    <a:cubicBezTo>
                      <a:pt x="4495737" y="133950"/>
                      <a:pt x="4497327" y="132360"/>
                      <a:pt x="4498917" y="129179"/>
                    </a:cubicBezTo>
                    <a:cubicBezTo>
                      <a:pt x="4535492" y="141901"/>
                      <a:pt x="4567297" y="165754"/>
                      <a:pt x="4573658" y="205510"/>
                    </a:cubicBezTo>
                    <a:cubicBezTo>
                      <a:pt x="4578429" y="229364"/>
                      <a:pt x="4565707" y="257988"/>
                      <a:pt x="4537083" y="243676"/>
                    </a:cubicBezTo>
                    <a:close/>
                  </a:path>
                </a:pathLst>
              </a:custGeom>
              <a:solidFill>
                <a:srgbClr val="534741"/>
              </a:solidFill>
              <a:ln w="15886" cap="flat">
                <a:noFill/>
                <a:prstDash val="solid"/>
                <a:miter/>
              </a:ln>
            </p:spPr>
            <p:txBody>
              <a:bodyPr rtlCol="0" anchor="ctr"/>
              <a:lstStyle/>
              <a:p>
                <a:endParaRPr lang="en-US"/>
              </a:p>
            </p:txBody>
          </p:sp>
        </p:grpSp>
        <p:sp>
          <p:nvSpPr>
            <p:cNvPr id="75" name="รูปแบบอิสระ: รูปร่าง 74">
              <a:extLst>
                <a:ext uri="{FF2B5EF4-FFF2-40B4-BE49-F238E27FC236}">
                  <a16:creationId xmlns:a16="http://schemas.microsoft.com/office/drawing/2014/main" xmlns="" id="{2EF9C4D7-E677-42CF-9227-DA8F0F83BD0F}"/>
                </a:ext>
              </a:extLst>
            </p:cNvPr>
            <p:cNvSpPr/>
            <p:nvPr/>
          </p:nvSpPr>
          <p:spPr>
            <a:xfrm>
              <a:off x="1593878" y="1005511"/>
              <a:ext cx="499802" cy="321468"/>
            </a:xfrm>
            <a:custGeom>
              <a:avLst/>
              <a:gdLst>
                <a:gd name="connsiteX0" fmla="*/ 483827 w 499802"/>
                <a:gd name="connsiteY0" fmla="*/ 210041 h 321468"/>
                <a:gd name="connsiteX1" fmla="*/ 60826 w 499802"/>
                <a:gd name="connsiteY1" fmla="*/ 131 h 321468"/>
                <a:gd name="connsiteX2" fmla="*/ 60826 w 499802"/>
                <a:gd name="connsiteY2" fmla="*/ 127349 h 321468"/>
                <a:gd name="connsiteX3" fmla="*/ 393184 w 499802"/>
                <a:gd name="connsiteY3" fmla="*/ 300684 h 321468"/>
                <a:gd name="connsiteX4" fmla="*/ 483827 w 499802"/>
                <a:gd name="connsiteY4" fmla="*/ 210041 h 32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02" h="321468">
                  <a:moveTo>
                    <a:pt x="483827" y="210041"/>
                  </a:moveTo>
                  <a:cubicBezTo>
                    <a:pt x="377282" y="82823"/>
                    <a:pt x="226210" y="11262"/>
                    <a:pt x="60826" y="131"/>
                  </a:cubicBezTo>
                  <a:cubicBezTo>
                    <a:pt x="-20275" y="-4640"/>
                    <a:pt x="-20275" y="122578"/>
                    <a:pt x="60826" y="127349"/>
                  </a:cubicBezTo>
                  <a:cubicBezTo>
                    <a:pt x="194405" y="136891"/>
                    <a:pt x="308902" y="198909"/>
                    <a:pt x="393184" y="300684"/>
                  </a:cubicBezTo>
                  <a:cubicBezTo>
                    <a:pt x="447252" y="362703"/>
                    <a:pt x="536304" y="272060"/>
                    <a:pt x="483827" y="210041"/>
                  </a:cubicBezTo>
                  <a:close/>
                </a:path>
              </a:pathLst>
            </a:custGeom>
            <a:solidFill>
              <a:srgbClr val="FFFFFF"/>
            </a:solidFill>
            <a:ln w="15886"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449A6BE5-EAC6-4B9B-96F3-3BF9D9F2FE0B}"/>
                </a:ext>
              </a:extLst>
            </p:cNvPr>
            <p:cNvSpPr/>
            <p:nvPr/>
          </p:nvSpPr>
          <p:spPr>
            <a:xfrm>
              <a:off x="2145089" y="1385707"/>
              <a:ext cx="122250" cy="127218"/>
            </a:xfrm>
            <a:custGeom>
              <a:avLst/>
              <a:gdLst>
                <a:gd name="connsiteX0" fmla="*/ 61424 w 122250"/>
                <a:gd name="connsiteY0" fmla="*/ 0 h 127218"/>
                <a:gd name="connsiteX1" fmla="*/ 61424 w 122250"/>
                <a:gd name="connsiteY1" fmla="*/ 127218 h 127218"/>
                <a:gd name="connsiteX2" fmla="*/ 61424 w 122250"/>
                <a:gd name="connsiteY2" fmla="*/ 0 h 127218"/>
              </a:gdLst>
              <a:ahLst/>
              <a:cxnLst>
                <a:cxn ang="0">
                  <a:pos x="connsiteX0" y="connsiteY0"/>
                </a:cxn>
                <a:cxn ang="0">
                  <a:pos x="connsiteX1" y="connsiteY1"/>
                </a:cxn>
                <a:cxn ang="0">
                  <a:pos x="connsiteX2" y="connsiteY2"/>
                </a:cxn>
              </a:cxnLst>
              <a:rect l="l" t="t" r="r" b="b"/>
              <a:pathLst>
                <a:path w="122250" h="127218">
                  <a:moveTo>
                    <a:pt x="61424" y="0"/>
                  </a:moveTo>
                  <a:cubicBezTo>
                    <a:pt x="-19678" y="0"/>
                    <a:pt x="-21268" y="127218"/>
                    <a:pt x="61424" y="127218"/>
                  </a:cubicBezTo>
                  <a:cubicBezTo>
                    <a:pt x="142526" y="127218"/>
                    <a:pt x="142526" y="0"/>
                    <a:pt x="61424" y="0"/>
                  </a:cubicBezTo>
                  <a:close/>
                </a:path>
              </a:pathLst>
            </a:custGeom>
            <a:solidFill>
              <a:srgbClr val="FFFFFF"/>
            </a:solidFill>
            <a:ln w="15886"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04FCACF4-7D0B-437E-94A2-8AE990E12520}"/>
                </a:ext>
              </a:extLst>
            </p:cNvPr>
            <p:cNvSpPr/>
            <p:nvPr/>
          </p:nvSpPr>
          <p:spPr>
            <a:xfrm>
              <a:off x="4333648" y="390814"/>
              <a:ext cx="476759" cy="514916"/>
            </a:xfrm>
            <a:custGeom>
              <a:avLst/>
              <a:gdLst>
                <a:gd name="connsiteX0" fmla="*/ 472888 w 476759"/>
                <a:gd name="connsiteY0" fmla="*/ 438313 h 514916"/>
                <a:gd name="connsiteX1" fmla="*/ 96004 w 476759"/>
                <a:gd name="connsiteY1" fmla="*/ 7361 h 514916"/>
                <a:gd name="connsiteX2" fmla="*/ 32395 w 476759"/>
                <a:gd name="connsiteY2" fmla="*/ 117087 h 514916"/>
                <a:gd name="connsiteX3" fmla="*/ 350440 w 476759"/>
                <a:gd name="connsiteY3" fmla="*/ 471708 h 514916"/>
                <a:gd name="connsiteX4" fmla="*/ 472888 w 476759"/>
                <a:gd name="connsiteY4" fmla="*/ 438313 h 514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59" h="514916">
                  <a:moveTo>
                    <a:pt x="472888" y="438313"/>
                  </a:moveTo>
                  <a:cubicBezTo>
                    <a:pt x="404508" y="250666"/>
                    <a:pt x="274110" y="98004"/>
                    <a:pt x="96004" y="7361"/>
                  </a:cubicBezTo>
                  <a:cubicBezTo>
                    <a:pt x="22853" y="-29214"/>
                    <a:pt x="-40756" y="80512"/>
                    <a:pt x="32395" y="117087"/>
                  </a:cubicBezTo>
                  <a:cubicBezTo>
                    <a:pt x="180286" y="191828"/>
                    <a:pt x="293192" y="314275"/>
                    <a:pt x="350440" y="471708"/>
                  </a:cubicBezTo>
                  <a:cubicBezTo>
                    <a:pt x="377475" y="548039"/>
                    <a:pt x="499922" y="514644"/>
                    <a:pt x="472888" y="438313"/>
                  </a:cubicBezTo>
                  <a:close/>
                </a:path>
              </a:pathLst>
            </a:custGeom>
            <a:solidFill>
              <a:srgbClr val="FFFFFF"/>
            </a:solidFill>
            <a:ln w="15886"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A1563E9A-86C0-4387-AC88-235CDC1D86D7}"/>
                </a:ext>
              </a:extLst>
            </p:cNvPr>
            <p:cNvSpPr/>
            <p:nvPr/>
          </p:nvSpPr>
          <p:spPr>
            <a:xfrm>
              <a:off x="4776917" y="1037447"/>
              <a:ext cx="123442" cy="127218"/>
            </a:xfrm>
            <a:custGeom>
              <a:avLst/>
              <a:gdLst>
                <a:gd name="connsiteX0" fmla="*/ 61424 w 123442"/>
                <a:gd name="connsiteY0" fmla="*/ 0 h 127218"/>
                <a:gd name="connsiteX1" fmla="*/ 61424 w 123442"/>
                <a:gd name="connsiteY1" fmla="*/ 127218 h 127218"/>
                <a:gd name="connsiteX2" fmla="*/ 61424 w 123442"/>
                <a:gd name="connsiteY2" fmla="*/ 0 h 127218"/>
              </a:gdLst>
              <a:ahLst/>
              <a:cxnLst>
                <a:cxn ang="0">
                  <a:pos x="connsiteX0" y="connsiteY0"/>
                </a:cxn>
                <a:cxn ang="0">
                  <a:pos x="connsiteX1" y="connsiteY1"/>
                </a:cxn>
                <a:cxn ang="0">
                  <a:pos x="connsiteX2" y="connsiteY2"/>
                </a:cxn>
              </a:cxnLst>
              <a:rect l="l" t="t" r="r" b="b"/>
              <a:pathLst>
                <a:path w="123442" h="127218">
                  <a:moveTo>
                    <a:pt x="61424" y="0"/>
                  </a:moveTo>
                  <a:cubicBezTo>
                    <a:pt x="-19678" y="0"/>
                    <a:pt x="-21268" y="127218"/>
                    <a:pt x="61424" y="127218"/>
                  </a:cubicBezTo>
                  <a:cubicBezTo>
                    <a:pt x="144116" y="127218"/>
                    <a:pt x="144116" y="0"/>
                    <a:pt x="61424" y="0"/>
                  </a:cubicBezTo>
                  <a:close/>
                </a:path>
              </a:pathLst>
            </a:custGeom>
            <a:solidFill>
              <a:srgbClr val="FFFFFF"/>
            </a:solidFill>
            <a:ln w="15886"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A92047B7-2B22-4870-B52B-0455E225D20E}"/>
                </a:ext>
              </a:extLst>
            </p:cNvPr>
            <p:cNvSpPr/>
            <p:nvPr/>
          </p:nvSpPr>
          <p:spPr>
            <a:xfrm>
              <a:off x="7517632" y="691400"/>
              <a:ext cx="229478" cy="659461"/>
            </a:xfrm>
            <a:custGeom>
              <a:avLst/>
              <a:gdLst>
                <a:gd name="connsiteX0" fmla="*/ 205382 w 229478"/>
                <a:gd name="connsiteY0" fmla="*/ 45493 h 659461"/>
                <a:gd name="connsiteX1" fmla="*/ 82935 w 229478"/>
                <a:gd name="connsiteY1" fmla="*/ 78888 h 659461"/>
                <a:gd name="connsiteX2" fmla="*/ 9784 w 229478"/>
                <a:gd name="connsiteY2" fmla="*/ 565498 h 659461"/>
                <a:gd name="connsiteX3" fmla="*/ 119510 w 229478"/>
                <a:gd name="connsiteY3" fmla="*/ 629107 h 659461"/>
                <a:gd name="connsiteX4" fmla="*/ 205382 w 229478"/>
                <a:gd name="connsiteY4" fmla="*/ 45493 h 65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78" h="659461">
                  <a:moveTo>
                    <a:pt x="205382" y="45493"/>
                  </a:moveTo>
                  <a:cubicBezTo>
                    <a:pt x="184710" y="-34018"/>
                    <a:pt x="62262" y="-623"/>
                    <a:pt x="82935" y="78888"/>
                  </a:cubicBezTo>
                  <a:cubicBezTo>
                    <a:pt x="125871" y="247452"/>
                    <a:pt x="98837" y="417607"/>
                    <a:pt x="9784" y="565498"/>
                  </a:cubicBezTo>
                  <a:cubicBezTo>
                    <a:pt x="-33152" y="635468"/>
                    <a:pt x="76574" y="699077"/>
                    <a:pt x="119510" y="629107"/>
                  </a:cubicBezTo>
                  <a:cubicBezTo>
                    <a:pt x="226055" y="454182"/>
                    <a:pt x="256270" y="245862"/>
                    <a:pt x="205382" y="45493"/>
                  </a:cubicBezTo>
                  <a:close/>
                </a:path>
              </a:pathLst>
            </a:custGeom>
            <a:solidFill>
              <a:srgbClr val="FFFFFF"/>
            </a:solidFill>
            <a:ln w="15886"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1EC8AA67-2C3F-4954-B832-BDD5521FAF34}"/>
                </a:ext>
              </a:extLst>
            </p:cNvPr>
            <p:cNvSpPr/>
            <p:nvPr/>
          </p:nvSpPr>
          <p:spPr>
            <a:xfrm>
              <a:off x="7396022" y="1427053"/>
              <a:ext cx="123442" cy="127218"/>
            </a:xfrm>
            <a:custGeom>
              <a:avLst/>
              <a:gdLst>
                <a:gd name="connsiteX0" fmla="*/ 61424 w 123442"/>
                <a:gd name="connsiteY0" fmla="*/ 0 h 127218"/>
                <a:gd name="connsiteX1" fmla="*/ 61424 w 123442"/>
                <a:gd name="connsiteY1" fmla="*/ 127218 h 127218"/>
                <a:gd name="connsiteX2" fmla="*/ 61424 w 123442"/>
                <a:gd name="connsiteY2" fmla="*/ 0 h 127218"/>
              </a:gdLst>
              <a:ahLst/>
              <a:cxnLst>
                <a:cxn ang="0">
                  <a:pos x="connsiteX0" y="connsiteY0"/>
                </a:cxn>
                <a:cxn ang="0">
                  <a:pos x="connsiteX1" y="connsiteY1"/>
                </a:cxn>
                <a:cxn ang="0">
                  <a:pos x="connsiteX2" y="connsiteY2"/>
                </a:cxn>
              </a:cxnLst>
              <a:rect l="l" t="t" r="r" b="b"/>
              <a:pathLst>
                <a:path w="123442" h="127218">
                  <a:moveTo>
                    <a:pt x="61424" y="0"/>
                  </a:moveTo>
                  <a:cubicBezTo>
                    <a:pt x="-19677" y="0"/>
                    <a:pt x="-21268" y="127218"/>
                    <a:pt x="61424" y="127218"/>
                  </a:cubicBezTo>
                  <a:cubicBezTo>
                    <a:pt x="144116" y="127218"/>
                    <a:pt x="144116" y="0"/>
                    <a:pt x="61424" y="0"/>
                  </a:cubicBezTo>
                  <a:close/>
                </a:path>
              </a:pathLst>
            </a:custGeom>
            <a:solidFill>
              <a:srgbClr val="FFFFFF"/>
            </a:solidFill>
            <a:ln w="15886" cap="flat">
              <a:noFill/>
              <a:prstDash val="solid"/>
              <a:miter/>
            </a:ln>
          </p:spPr>
          <p:txBody>
            <a:bodyPr rtlCol="0" anchor="ctr"/>
            <a:lstStyle/>
            <a:p>
              <a:endParaRPr lang="en-US"/>
            </a:p>
          </p:txBody>
        </p:sp>
      </p:grpSp>
      <p:sp>
        <p:nvSpPr>
          <p:cNvPr id="82" name="ชื่อเรื่อง 5">
            <a:extLst>
              <a:ext uri="{FF2B5EF4-FFF2-40B4-BE49-F238E27FC236}">
                <a16:creationId xmlns:a16="http://schemas.microsoft.com/office/drawing/2014/main" xmlns="" id="{0FD79383-751A-476A-B3F7-A2C711B638A6}"/>
              </a:ext>
            </a:extLst>
          </p:cNvPr>
          <p:cNvSpPr>
            <a:spLocks noGrp="1"/>
          </p:cNvSpPr>
          <p:nvPr>
            <p:ph type="title" hasCustomPrompt="1"/>
          </p:nvPr>
        </p:nvSpPr>
        <p:spPr>
          <a:xfrm>
            <a:off x="521080" y="3432293"/>
            <a:ext cx="4657892" cy="994172"/>
          </a:xfrm>
        </p:spPr>
        <p:txBody>
          <a:bodyPr>
            <a:noAutofit/>
          </a:bodyPr>
          <a:lstStyle>
            <a:lvl1pPr algn="l">
              <a:lnSpc>
                <a:spcPct val="80000"/>
              </a:lnSpc>
              <a:defRPr sz="5400" spc="-150"/>
            </a:lvl1pPr>
          </a:lstStyle>
          <a:p>
            <a:r>
              <a:rPr lang="en-US" dirty="0"/>
              <a:t>CACTUS CUTE</a:t>
            </a:r>
          </a:p>
        </p:txBody>
      </p:sp>
      <p:sp>
        <p:nvSpPr>
          <p:cNvPr id="83" name="ตัวแทนข้อความ 2">
            <a:extLst>
              <a:ext uri="{FF2B5EF4-FFF2-40B4-BE49-F238E27FC236}">
                <a16:creationId xmlns:a16="http://schemas.microsoft.com/office/drawing/2014/main" xmlns="" id="{060DFAE3-EA08-44F9-9E69-4F55D4AC75D5}"/>
              </a:ext>
            </a:extLst>
          </p:cNvPr>
          <p:cNvSpPr>
            <a:spLocks noGrp="1"/>
          </p:cNvSpPr>
          <p:nvPr>
            <p:ph type="body" sz="quarter" idx="22" hasCustomPrompt="1"/>
          </p:nvPr>
        </p:nvSpPr>
        <p:spPr>
          <a:xfrm>
            <a:off x="521080" y="4277528"/>
            <a:ext cx="4619053" cy="441211"/>
          </a:xfrm>
        </p:spPr>
        <p:txBody>
          <a:bodyPr>
            <a:noAutofit/>
          </a:bodyPr>
          <a:lstStyle>
            <a:lvl1pPr marL="0" indent="0" algn="l">
              <a:buNone/>
              <a:defRPr sz="3200" spc="-150" baseline="0">
                <a:latin typeface="Itim" panose="00000500000000000000" pitchFamily="2" charset="-34"/>
                <a:cs typeface="+mj-cs"/>
              </a:defRPr>
            </a:lvl1pPr>
          </a:lstStyle>
          <a:p>
            <a:r>
              <a:rPr lang="en-US" sz="1800" dirty="0"/>
              <a:t>PRESENTATION</a:t>
            </a:r>
          </a:p>
        </p:txBody>
      </p:sp>
      <p:sp>
        <p:nvSpPr>
          <p:cNvPr id="84" name="ตัวแทนข้อความ 2">
            <a:extLst>
              <a:ext uri="{FF2B5EF4-FFF2-40B4-BE49-F238E27FC236}">
                <a16:creationId xmlns:a16="http://schemas.microsoft.com/office/drawing/2014/main" xmlns="" id="{6EF4AF83-6848-47C7-A5C4-3F9869DA73F5}"/>
              </a:ext>
            </a:extLst>
          </p:cNvPr>
          <p:cNvSpPr>
            <a:spLocks noGrp="1"/>
          </p:cNvSpPr>
          <p:nvPr>
            <p:ph type="body" sz="quarter" idx="33" hasCustomPrompt="1"/>
          </p:nvPr>
        </p:nvSpPr>
        <p:spPr>
          <a:xfrm>
            <a:off x="7030073" y="3721942"/>
            <a:ext cx="1551084" cy="935449"/>
          </a:xfrm>
        </p:spPr>
        <p:txBody>
          <a:bodyPr anchor="t">
            <a:noAutofit/>
          </a:bodyPr>
          <a:lstStyle>
            <a:lvl1pPr marL="0" indent="0" algn="r">
              <a:buNone/>
              <a:defRPr sz="1000" baseline="0">
                <a:solidFill>
                  <a:schemeClr val="tx1"/>
                </a:solidFill>
                <a:latin typeface="IBM Plex Sans Thai" panose="020B0503050203000203" pitchFamily="34" charset="-34"/>
                <a:ea typeface="Roboto Medium" panose="02000000000000000000" pitchFamily="2" charset="0"/>
                <a:cs typeface="IBM Plex Sans Thai" panose="020B0503050203000203" pitchFamily="34" charset="-34"/>
              </a:defRPr>
            </a:lvl1pPr>
          </a:lstStyle>
          <a:p>
            <a:pPr lvl="0"/>
            <a:r>
              <a:rPr lang="en-US" dirty="0"/>
              <a:t>Lorem Ipsum has been the industry's standard dummy text ever since the 1500s, when an unknown printer took a galley of type.</a:t>
            </a:r>
          </a:p>
        </p:txBody>
      </p:sp>
      <p:sp>
        <p:nvSpPr>
          <p:cNvPr id="85" name="ตัวแทนข้อความ 2">
            <a:extLst>
              <a:ext uri="{FF2B5EF4-FFF2-40B4-BE49-F238E27FC236}">
                <a16:creationId xmlns:a16="http://schemas.microsoft.com/office/drawing/2014/main" xmlns="" id="{BCB33BCC-708E-482B-A429-DF7BD5DBCE11}"/>
              </a:ext>
            </a:extLst>
          </p:cNvPr>
          <p:cNvSpPr>
            <a:spLocks noGrp="1"/>
          </p:cNvSpPr>
          <p:nvPr>
            <p:ph type="body" sz="quarter" idx="34" hasCustomPrompt="1"/>
          </p:nvPr>
        </p:nvSpPr>
        <p:spPr>
          <a:xfrm>
            <a:off x="1179236" y="1844767"/>
            <a:ext cx="1323732" cy="935449"/>
          </a:xfrm>
        </p:spPr>
        <p:txBody>
          <a:bodyPr anchor="t">
            <a:noAutofit/>
          </a:bodyPr>
          <a:lstStyle>
            <a:lvl1pPr marL="0" indent="0" algn="ctr">
              <a:buNone/>
              <a:defRPr sz="1000" baseline="0">
                <a:solidFill>
                  <a:schemeClr val="tx1"/>
                </a:solidFill>
                <a:latin typeface="IBM Plex Sans Thai" panose="020B0503050203000203" pitchFamily="34" charset="-34"/>
                <a:ea typeface="Roboto Medium" panose="02000000000000000000" pitchFamily="2" charset="0"/>
                <a:cs typeface="IBM Plex Sans Thai" panose="020B0503050203000203" pitchFamily="34" charset="-34"/>
              </a:defRPr>
            </a:lvl1pPr>
          </a:lstStyle>
          <a:p>
            <a:pPr lvl="0"/>
            <a:r>
              <a:rPr lang="en-US" dirty="0"/>
              <a:t>Lorem ipsum dolor sit </a:t>
            </a:r>
            <a:r>
              <a:rPr lang="en-US" dirty="0" err="1"/>
              <a:t>amet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diam sed .</a:t>
            </a:r>
          </a:p>
        </p:txBody>
      </p:sp>
      <p:sp>
        <p:nvSpPr>
          <p:cNvPr id="86" name="ตัวแทนข้อความ 2">
            <a:extLst>
              <a:ext uri="{FF2B5EF4-FFF2-40B4-BE49-F238E27FC236}">
                <a16:creationId xmlns:a16="http://schemas.microsoft.com/office/drawing/2014/main" xmlns="" id="{1FA6A9E5-E7F7-4B44-A51C-95742FAF961B}"/>
              </a:ext>
            </a:extLst>
          </p:cNvPr>
          <p:cNvSpPr>
            <a:spLocks noGrp="1"/>
          </p:cNvSpPr>
          <p:nvPr>
            <p:ph type="body" sz="quarter" idx="35" hasCustomPrompt="1"/>
          </p:nvPr>
        </p:nvSpPr>
        <p:spPr>
          <a:xfrm>
            <a:off x="1232196" y="1239530"/>
            <a:ext cx="739528" cy="574033"/>
          </a:xfrm>
        </p:spPr>
        <p:txBody>
          <a:bodyPr>
            <a:noAutofit/>
          </a:bodyPr>
          <a:lstStyle>
            <a:lvl1pPr marL="0" indent="0" algn="ctr">
              <a:buNone/>
              <a:defRPr sz="4000" spc="-150" baseline="0">
                <a:solidFill>
                  <a:schemeClr val="accent6"/>
                </a:solidFill>
                <a:latin typeface="Itim" panose="00000500000000000000" pitchFamily="2" charset="-34"/>
                <a:cs typeface="+mj-cs"/>
              </a:defRPr>
            </a:lvl1pPr>
          </a:lstStyle>
          <a:p>
            <a:r>
              <a:rPr lang="en-US" sz="1800" dirty="0"/>
              <a:t>01</a:t>
            </a:r>
          </a:p>
        </p:txBody>
      </p:sp>
      <p:sp>
        <p:nvSpPr>
          <p:cNvPr id="87" name="ตัวแทนข้อความ 2">
            <a:extLst>
              <a:ext uri="{FF2B5EF4-FFF2-40B4-BE49-F238E27FC236}">
                <a16:creationId xmlns:a16="http://schemas.microsoft.com/office/drawing/2014/main" xmlns="" id="{5F0F9670-6DE6-423D-9CE8-BD3B6F4ABBF8}"/>
              </a:ext>
            </a:extLst>
          </p:cNvPr>
          <p:cNvSpPr>
            <a:spLocks noGrp="1"/>
          </p:cNvSpPr>
          <p:nvPr>
            <p:ph type="body" sz="quarter" idx="36" hasCustomPrompt="1"/>
          </p:nvPr>
        </p:nvSpPr>
        <p:spPr>
          <a:xfrm>
            <a:off x="3623586" y="1239530"/>
            <a:ext cx="1323732" cy="935449"/>
          </a:xfrm>
        </p:spPr>
        <p:txBody>
          <a:bodyPr anchor="t">
            <a:noAutofit/>
          </a:bodyPr>
          <a:lstStyle>
            <a:lvl1pPr marL="0" indent="0" algn="ctr">
              <a:buNone/>
              <a:defRPr sz="1000" baseline="0">
                <a:solidFill>
                  <a:schemeClr val="tx1"/>
                </a:solidFill>
                <a:latin typeface="IBM Plex Sans Thai" panose="020B0503050203000203" pitchFamily="34" charset="-34"/>
                <a:ea typeface="Roboto Medium" panose="02000000000000000000" pitchFamily="2" charset="0"/>
                <a:cs typeface="IBM Plex Sans Thai" panose="020B0503050203000203" pitchFamily="34" charset="-34"/>
              </a:defRPr>
            </a:lvl1pPr>
          </a:lstStyle>
          <a:p>
            <a:pPr lvl="0"/>
            <a:r>
              <a:rPr lang="en-US" dirty="0"/>
              <a:t>Lorem ipsum dolor sit </a:t>
            </a:r>
            <a:r>
              <a:rPr lang="en-US" dirty="0" err="1"/>
              <a:t>amet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diam sed .</a:t>
            </a:r>
          </a:p>
        </p:txBody>
      </p:sp>
      <p:sp>
        <p:nvSpPr>
          <p:cNvPr id="88" name="ตัวแทนข้อความ 2">
            <a:extLst>
              <a:ext uri="{FF2B5EF4-FFF2-40B4-BE49-F238E27FC236}">
                <a16:creationId xmlns:a16="http://schemas.microsoft.com/office/drawing/2014/main" xmlns="" id="{6C79FE88-4194-410C-A87E-278CECC97A4F}"/>
              </a:ext>
            </a:extLst>
          </p:cNvPr>
          <p:cNvSpPr>
            <a:spLocks noGrp="1"/>
          </p:cNvSpPr>
          <p:nvPr>
            <p:ph type="body" sz="quarter" idx="37" hasCustomPrompt="1"/>
          </p:nvPr>
        </p:nvSpPr>
        <p:spPr>
          <a:xfrm>
            <a:off x="3676546" y="634293"/>
            <a:ext cx="739528" cy="574033"/>
          </a:xfrm>
        </p:spPr>
        <p:txBody>
          <a:bodyPr>
            <a:noAutofit/>
          </a:bodyPr>
          <a:lstStyle>
            <a:lvl1pPr marL="0" indent="0" algn="ctr">
              <a:buNone/>
              <a:defRPr sz="4000" spc="-150" baseline="0">
                <a:solidFill>
                  <a:schemeClr val="accent6"/>
                </a:solidFill>
                <a:latin typeface="Itim" panose="00000500000000000000" pitchFamily="2" charset="-34"/>
                <a:cs typeface="+mj-cs"/>
              </a:defRPr>
            </a:lvl1pPr>
          </a:lstStyle>
          <a:p>
            <a:r>
              <a:rPr lang="en-US" sz="1800" dirty="0"/>
              <a:t>02</a:t>
            </a:r>
          </a:p>
        </p:txBody>
      </p:sp>
      <p:sp>
        <p:nvSpPr>
          <p:cNvPr id="89" name="ตัวแทนข้อความ 2">
            <a:extLst>
              <a:ext uri="{FF2B5EF4-FFF2-40B4-BE49-F238E27FC236}">
                <a16:creationId xmlns:a16="http://schemas.microsoft.com/office/drawing/2014/main" xmlns="" id="{D1611B11-EB44-4B14-92F7-83B686B857DC}"/>
              </a:ext>
            </a:extLst>
          </p:cNvPr>
          <p:cNvSpPr>
            <a:spLocks noGrp="1"/>
          </p:cNvSpPr>
          <p:nvPr>
            <p:ph type="body" sz="quarter" idx="38" hasCustomPrompt="1"/>
          </p:nvPr>
        </p:nvSpPr>
        <p:spPr>
          <a:xfrm>
            <a:off x="6294361" y="1027878"/>
            <a:ext cx="1323732" cy="935449"/>
          </a:xfrm>
        </p:spPr>
        <p:txBody>
          <a:bodyPr anchor="t">
            <a:noAutofit/>
          </a:bodyPr>
          <a:lstStyle>
            <a:lvl1pPr marL="0" indent="0" algn="ctr">
              <a:buNone/>
              <a:defRPr sz="1000" baseline="0">
                <a:solidFill>
                  <a:schemeClr val="tx1"/>
                </a:solidFill>
                <a:latin typeface="IBM Plex Sans Thai" panose="020B0503050203000203" pitchFamily="34" charset="-34"/>
                <a:ea typeface="Roboto Medium" panose="02000000000000000000" pitchFamily="2" charset="0"/>
                <a:cs typeface="IBM Plex Sans Thai" panose="020B0503050203000203" pitchFamily="34" charset="-34"/>
              </a:defRPr>
            </a:lvl1pPr>
          </a:lstStyle>
          <a:p>
            <a:pPr lvl="0"/>
            <a:r>
              <a:rPr lang="en-US" dirty="0"/>
              <a:t>Lorem ipsum dolor sit </a:t>
            </a:r>
            <a:r>
              <a:rPr lang="en-US" dirty="0" err="1"/>
              <a:t>amet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diam sed .</a:t>
            </a:r>
          </a:p>
        </p:txBody>
      </p:sp>
      <p:sp>
        <p:nvSpPr>
          <p:cNvPr id="90" name="ตัวแทนข้อความ 2">
            <a:extLst>
              <a:ext uri="{FF2B5EF4-FFF2-40B4-BE49-F238E27FC236}">
                <a16:creationId xmlns:a16="http://schemas.microsoft.com/office/drawing/2014/main" xmlns="" id="{256C5B3E-3A79-4C1D-85C1-52767B12A17A}"/>
              </a:ext>
            </a:extLst>
          </p:cNvPr>
          <p:cNvSpPr>
            <a:spLocks noGrp="1"/>
          </p:cNvSpPr>
          <p:nvPr>
            <p:ph type="body" sz="quarter" idx="39" hasCustomPrompt="1"/>
          </p:nvPr>
        </p:nvSpPr>
        <p:spPr>
          <a:xfrm>
            <a:off x="6664671" y="423240"/>
            <a:ext cx="739528" cy="574033"/>
          </a:xfrm>
        </p:spPr>
        <p:txBody>
          <a:bodyPr>
            <a:noAutofit/>
          </a:bodyPr>
          <a:lstStyle>
            <a:lvl1pPr marL="0" indent="0" algn="ctr">
              <a:buNone/>
              <a:defRPr sz="4000" spc="-150" baseline="0">
                <a:solidFill>
                  <a:schemeClr val="accent6"/>
                </a:solidFill>
                <a:latin typeface="Itim" panose="00000500000000000000" pitchFamily="2" charset="-34"/>
                <a:cs typeface="+mj-cs"/>
              </a:defRPr>
            </a:lvl1pPr>
          </a:lstStyle>
          <a:p>
            <a:r>
              <a:rPr lang="en-US" sz="1800" dirty="0"/>
              <a:t>03</a:t>
            </a:r>
          </a:p>
        </p:txBody>
      </p:sp>
    </p:spTree>
    <p:extLst>
      <p:ext uri="{BB962C8B-B14F-4D97-AF65-F5344CB8AC3E}">
        <p14:creationId xmlns:p14="http://schemas.microsoft.com/office/powerpoint/2010/main" val="401107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xmlns="" id="{1DF26F41-A9B5-4727-93FC-915ADE3B1DEA}"/>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5FA458B8-633F-443E-AA1C-7F0F9339E935}"/>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716865C2-138A-430B-8D96-901332BBD772}"/>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901B52BD-539A-4853-8535-E002FDC57F30}"/>
              </a:ext>
            </a:extLst>
          </p:cNvPr>
          <p:cNvSpPr/>
          <p:nvPr/>
        </p:nvSpPr>
        <p:spPr>
          <a:xfrm>
            <a:off x="496070" y="3083345"/>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AF9E0F80-83F4-411B-80ED-11A7CFBE6B1F}"/>
              </a:ext>
            </a:extLst>
          </p:cNvPr>
          <p:cNvSpPr/>
          <p:nvPr/>
        </p:nvSpPr>
        <p:spPr>
          <a:xfrm>
            <a:off x="1816602" y="4458102"/>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959055D7-FBD4-4C6F-8B63-E2E81E6821D8}"/>
              </a:ext>
            </a:extLst>
          </p:cNvPr>
          <p:cNvSpPr/>
          <p:nvPr/>
        </p:nvSpPr>
        <p:spPr>
          <a:xfrm>
            <a:off x="1653928" y="2464544"/>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F8FABF8D-1326-4E45-9706-287DED304DB3}"/>
              </a:ext>
            </a:extLst>
          </p:cNvPr>
          <p:cNvSpPr/>
          <p:nvPr/>
        </p:nvSpPr>
        <p:spPr>
          <a:xfrm>
            <a:off x="356919" y="4673296"/>
            <a:ext cx="239226" cy="293671"/>
          </a:xfrm>
          <a:custGeom>
            <a:avLst/>
            <a:gdLst>
              <a:gd name="connsiteX0" fmla="*/ 204140 w 239226"/>
              <a:gd name="connsiteY0" fmla="*/ 35197 h 293671"/>
              <a:gd name="connsiteX1" fmla="*/ 119613 w 239226"/>
              <a:gd name="connsiteY1" fmla="*/ 110 h 293671"/>
              <a:gd name="connsiteX2" fmla="*/ 35087 w 239226"/>
              <a:gd name="connsiteY2" fmla="*/ 35197 h 293671"/>
              <a:gd name="connsiteX3" fmla="*/ 0 w 239226"/>
              <a:gd name="connsiteY3" fmla="*/ 119723 h 293671"/>
              <a:gd name="connsiteX4" fmla="*/ 0 w 239226"/>
              <a:gd name="connsiteY4" fmla="*/ 173949 h 293671"/>
              <a:gd name="connsiteX5" fmla="*/ 35087 w 239226"/>
              <a:gd name="connsiteY5" fmla="*/ 258475 h 293671"/>
              <a:gd name="connsiteX6" fmla="*/ 119613 w 239226"/>
              <a:gd name="connsiteY6" fmla="*/ 293562 h 293671"/>
              <a:gd name="connsiteX7" fmla="*/ 204140 w 239226"/>
              <a:gd name="connsiteY7" fmla="*/ 258475 h 293671"/>
              <a:gd name="connsiteX8" fmla="*/ 239227 w 239226"/>
              <a:gd name="connsiteY8" fmla="*/ 173949 h 293671"/>
              <a:gd name="connsiteX9" fmla="*/ 239227 w 239226"/>
              <a:gd name="connsiteY9" fmla="*/ 119723 h 293671"/>
              <a:gd name="connsiteX10" fmla="*/ 204140 w 239226"/>
              <a:gd name="connsiteY10" fmla="*/ 35197 h 2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226" h="293671">
                <a:moveTo>
                  <a:pt x="204140" y="35197"/>
                </a:moveTo>
                <a:cubicBezTo>
                  <a:pt x="183407" y="14464"/>
                  <a:pt x="149916" y="-1485"/>
                  <a:pt x="119613" y="110"/>
                </a:cubicBezTo>
                <a:cubicBezTo>
                  <a:pt x="89311" y="1705"/>
                  <a:pt x="55820" y="11274"/>
                  <a:pt x="35087" y="35197"/>
                </a:cubicBezTo>
                <a:cubicBezTo>
                  <a:pt x="14354" y="59119"/>
                  <a:pt x="0" y="87826"/>
                  <a:pt x="0" y="119723"/>
                </a:cubicBezTo>
                <a:lnTo>
                  <a:pt x="0" y="173949"/>
                </a:lnTo>
                <a:cubicBezTo>
                  <a:pt x="0" y="204250"/>
                  <a:pt x="12759" y="236147"/>
                  <a:pt x="35087" y="258475"/>
                </a:cubicBezTo>
                <a:cubicBezTo>
                  <a:pt x="55820" y="279208"/>
                  <a:pt x="89311" y="295156"/>
                  <a:pt x="119613" y="293562"/>
                </a:cubicBezTo>
                <a:cubicBezTo>
                  <a:pt x="149916" y="291967"/>
                  <a:pt x="183407" y="282398"/>
                  <a:pt x="204140" y="258475"/>
                </a:cubicBezTo>
                <a:cubicBezTo>
                  <a:pt x="224873" y="234552"/>
                  <a:pt x="239227" y="205845"/>
                  <a:pt x="239227" y="173949"/>
                </a:cubicBezTo>
                <a:lnTo>
                  <a:pt x="239227" y="119723"/>
                </a:lnTo>
                <a:cubicBezTo>
                  <a:pt x="239227" y="89421"/>
                  <a:pt x="226468" y="55930"/>
                  <a:pt x="204140" y="35197"/>
                </a:cubicBezTo>
                <a:close/>
              </a:path>
            </a:pathLst>
          </a:custGeom>
          <a:solidFill>
            <a:srgbClr val="F2F5D8"/>
          </a:solidFill>
          <a:ln w="15937"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B42CCCF0-5374-4B27-B66B-2147CB182540}"/>
              </a:ext>
            </a:extLst>
          </p:cNvPr>
          <p:cNvSpPr/>
          <p:nvPr/>
        </p:nvSpPr>
        <p:spPr>
          <a:xfrm>
            <a:off x="414732" y="120121"/>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74E3C085-ADF1-455F-B28A-D4580B7CC913}"/>
              </a:ext>
            </a:extLst>
          </p:cNvPr>
          <p:cNvSpPr/>
          <p:nvPr/>
        </p:nvSpPr>
        <p:spPr>
          <a:xfrm>
            <a:off x="3082910" y="147233"/>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4D7379C9-9EC6-4720-97A6-E4ECB933E6CB}"/>
              </a:ext>
            </a:extLst>
          </p:cNvPr>
          <p:cNvSpPr/>
          <p:nvPr/>
        </p:nvSpPr>
        <p:spPr>
          <a:xfrm>
            <a:off x="4132318" y="1386428"/>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FAA5CFD7-439D-45CD-B2A3-8BBCD4F84DAD}"/>
              </a:ext>
            </a:extLst>
          </p:cNvPr>
          <p:cNvSpPr/>
          <p:nvPr/>
        </p:nvSpPr>
        <p:spPr>
          <a:xfrm>
            <a:off x="169924" y="1978116"/>
            <a:ext cx="267136" cy="240821"/>
          </a:xfrm>
          <a:custGeom>
            <a:avLst/>
            <a:gdLst>
              <a:gd name="connsiteX0" fmla="*/ 260359 w 267136"/>
              <a:gd name="connsiteY0" fmla="*/ 87717 h 240821"/>
              <a:gd name="connsiteX1" fmla="*/ 230057 w 267136"/>
              <a:gd name="connsiteY1" fmla="*/ 35087 h 240821"/>
              <a:gd name="connsiteX2" fmla="*/ 206134 w 267136"/>
              <a:gd name="connsiteY2" fmla="*/ 15948 h 240821"/>
              <a:gd name="connsiteX3" fmla="*/ 145530 w 267136"/>
              <a:gd name="connsiteY3" fmla="*/ 0 h 240821"/>
              <a:gd name="connsiteX4" fmla="*/ 118417 w 267136"/>
              <a:gd name="connsiteY4" fmla="*/ 0 h 240821"/>
              <a:gd name="connsiteX5" fmla="*/ 72167 w 267136"/>
              <a:gd name="connsiteY5" fmla="*/ 9569 h 240821"/>
              <a:gd name="connsiteX6" fmla="*/ 33890 w 267136"/>
              <a:gd name="connsiteY6" fmla="*/ 35087 h 240821"/>
              <a:gd name="connsiteX7" fmla="*/ 9968 w 267136"/>
              <a:gd name="connsiteY7" fmla="*/ 74958 h 240821"/>
              <a:gd name="connsiteX8" fmla="*/ 399 w 267136"/>
              <a:gd name="connsiteY8" fmla="*/ 121208 h 240821"/>
              <a:gd name="connsiteX9" fmla="*/ 5183 w 267136"/>
              <a:gd name="connsiteY9" fmla="*/ 153105 h 240821"/>
              <a:gd name="connsiteX10" fmla="*/ 35485 w 267136"/>
              <a:gd name="connsiteY10" fmla="*/ 205735 h 240821"/>
              <a:gd name="connsiteX11" fmla="*/ 59408 w 267136"/>
              <a:gd name="connsiteY11" fmla="*/ 224873 h 240821"/>
              <a:gd name="connsiteX12" fmla="*/ 120012 w 267136"/>
              <a:gd name="connsiteY12" fmla="*/ 240822 h 240821"/>
              <a:gd name="connsiteX13" fmla="*/ 147125 w 267136"/>
              <a:gd name="connsiteY13" fmla="*/ 240822 h 240821"/>
              <a:gd name="connsiteX14" fmla="*/ 193375 w 267136"/>
              <a:gd name="connsiteY14" fmla="*/ 231253 h 240821"/>
              <a:gd name="connsiteX15" fmla="*/ 231651 w 267136"/>
              <a:gd name="connsiteY15" fmla="*/ 205735 h 240821"/>
              <a:gd name="connsiteX16" fmla="*/ 257169 w 267136"/>
              <a:gd name="connsiteY16" fmla="*/ 167459 h 240821"/>
              <a:gd name="connsiteX17" fmla="*/ 266738 w 267136"/>
              <a:gd name="connsiteY17" fmla="*/ 121208 h 240821"/>
              <a:gd name="connsiteX18" fmla="*/ 260359 w 267136"/>
              <a:gd name="connsiteY18" fmla="*/ 87717 h 24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136" h="240821">
                <a:moveTo>
                  <a:pt x="260359" y="87717"/>
                </a:moveTo>
                <a:cubicBezTo>
                  <a:pt x="253979" y="66983"/>
                  <a:pt x="244410" y="49440"/>
                  <a:pt x="230057" y="35087"/>
                </a:cubicBezTo>
                <a:cubicBezTo>
                  <a:pt x="222082" y="28707"/>
                  <a:pt x="214108" y="22328"/>
                  <a:pt x="206134" y="15948"/>
                </a:cubicBezTo>
                <a:cubicBezTo>
                  <a:pt x="186996" y="4785"/>
                  <a:pt x="167858" y="0"/>
                  <a:pt x="145530" y="0"/>
                </a:cubicBezTo>
                <a:lnTo>
                  <a:pt x="118417" y="0"/>
                </a:lnTo>
                <a:cubicBezTo>
                  <a:pt x="102469" y="0"/>
                  <a:pt x="86520" y="3190"/>
                  <a:pt x="72167" y="9569"/>
                </a:cubicBezTo>
                <a:cubicBezTo>
                  <a:pt x="57813" y="14354"/>
                  <a:pt x="45054" y="22328"/>
                  <a:pt x="33890" y="35087"/>
                </a:cubicBezTo>
                <a:cubicBezTo>
                  <a:pt x="22727" y="46250"/>
                  <a:pt x="14752" y="59009"/>
                  <a:pt x="9968" y="74958"/>
                </a:cubicBezTo>
                <a:cubicBezTo>
                  <a:pt x="1994" y="89311"/>
                  <a:pt x="-1196" y="105260"/>
                  <a:pt x="399" y="121208"/>
                </a:cubicBezTo>
                <a:cubicBezTo>
                  <a:pt x="1994" y="132372"/>
                  <a:pt x="3588" y="141941"/>
                  <a:pt x="5183" y="153105"/>
                </a:cubicBezTo>
                <a:cubicBezTo>
                  <a:pt x="11563" y="173838"/>
                  <a:pt x="21132" y="191382"/>
                  <a:pt x="35485" y="205735"/>
                </a:cubicBezTo>
                <a:cubicBezTo>
                  <a:pt x="43460" y="212115"/>
                  <a:pt x="51434" y="218494"/>
                  <a:pt x="59408" y="224873"/>
                </a:cubicBezTo>
                <a:cubicBezTo>
                  <a:pt x="78546" y="236037"/>
                  <a:pt x="97684" y="240822"/>
                  <a:pt x="120012" y="240822"/>
                </a:cubicBezTo>
                <a:lnTo>
                  <a:pt x="147125" y="240822"/>
                </a:lnTo>
                <a:cubicBezTo>
                  <a:pt x="163073" y="240822"/>
                  <a:pt x="179021" y="237632"/>
                  <a:pt x="193375" y="231253"/>
                </a:cubicBezTo>
                <a:cubicBezTo>
                  <a:pt x="207729" y="226468"/>
                  <a:pt x="220487" y="218494"/>
                  <a:pt x="231651" y="205735"/>
                </a:cubicBezTo>
                <a:cubicBezTo>
                  <a:pt x="242815" y="194571"/>
                  <a:pt x="250790" y="181812"/>
                  <a:pt x="257169" y="167459"/>
                </a:cubicBezTo>
                <a:cubicBezTo>
                  <a:pt x="265143" y="153105"/>
                  <a:pt x="268333" y="137157"/>
                  <a:pt x="266738" y="121208"/>
                </a:cubicBezTo>
                <a:cubicBezTo>
                  <a:pt x="263548" y="110044"/>
                  <a:pt x="261953" y="98880"/>
                  <a:pt x="260359" y="87717"/>
                </a:cubicBezTo>
                <a:close/>
              </a:path>
            </a:pathLst>
          </a:custGeom>
          <a:solidFill>
            <a:srgbClr val="F2F5D8"/>
          </a:solidFill>
          <a:ln w="15937"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42F42AC0-88FB-45C9-AF53-EEA62A46FCEB}"/>
              </a:ext>
            </a:extLst>
          </p:cNvPr>
          <p:cNvSpPr/>
          <p:nvPr/>
        </p:nvSpPr>
        <p:spPr>
          <a:xfrm>
            <a:off x="3055797" y="1735700"/>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C288BA2F-4A56-40CD-8CF5-5E04937C94B5}"/>
              </a:ext>
            </a:extLst>
          </p:cNvPr>
          <p:cNvSpPr/>
          <p:nvPr/>
        </p:nvSpPr>
        <p:spPr>
          <a:xfrm>
            <a:off x="6558079" y="147233"/>
            <a:ext cx="231452" cy="239226"/>
          </a:xfrm>
          <a:custGeom>
            <a:avLst/>
            <a:gdLst>
              <a:gd name="connsiteX0" fmla="*/ 116025 w 231452"/>
              <a:gd name="connsiteY0" fmla="*/ 0 h 239226"/>
              <a:gd name="connsiteX1" fmla="*/ 116025 w 231452"/>
              <a:gd name="connsiteY1" fmla="*/ 239227 h 239226"/>
              <a:gd name="connsiteX2" fmla="*/ 116025 w 231452"/>
              <a:gd name="connsiteY2" fmla="*/ 0 h 239226"/>
            </a:gdLst>
            <a:ahLst/>
            <a:cxnLst>
              <a:cxn ang="0">
                <a:pos x="connsiteX0" y="connsiteY0"/>
              </a:cxn>
              <a:cxn ang="0">
                <a:pos x="connsiteX1" y="connsiteY1"/>
              </a:cxn>
              <a:cxn ang="0">
                <a:pos x="connsiteX2" y="connsiteY2"/>
              </a:cxn>
            </a:cxnLst>
            <a:rect l="l" t="t" r="r" b="b"/>
            <a:pathLst>
              <a:path w="231452" h="239226">
                <a:moveTo>
                  <a:pt x="116025" y="0"/>
                </a:moveTo>
                <a:cubicBezTo>
                  <a:pt x="-38675" y="0"/>
                  <a:pt x="-38675" y="239227"/>
                  <a:pt x="116025" y="239227"/>
                </a:cubicBezTo>
                <a:cubicBezTo>
                  <a:pt x="269130"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FC3853F9-9B18-4479-9A23-AF59266F6F4C}"/>
              </a:ext>
            </a:extLst>
          </p:cNvPr>
          <p:cNvSpPr/>
          <p:nvPr/>
        </p:nvSpPr>
        <p:spPr>
          <a:xfrm>
            <a:off x="7285328" y="1520396"/>
            <a:ext cx="231453" cy="239227"/>
          </a:xfrm>
          <a:custGeom>
            <a:avLst/>
            <a:gdLst>
              <a:gd name="connsiteX0" fmla="*/ 116025 w 231453"/>
              <a:gd name="connsiteY0" fmla="*/ 0 h 239227"/>
              <a:gd name="connsiteX1" fmla="*/ 116025 w 231453"/>
              <a:gd name="connsiteY1" fmla="*/ 239227 h 239227"/>
              <a:gd name="connsiteX2" fmla="*/ 116025 w 231453"/>
              <a:gd name="connsiteY2" fmla="*/ 0 h 239227"/>
            </a:gdLst>
            <a:ahLst/>
            <a:cxnLst>
              <a:cxn ang="0">
                <a:pos x="connsiteX0" y="connsiteY0"/>
              </a:cxn>
              <a:cxn ang="0">
                <a:pos x="connsiteX1" y="connsiteY1"/>
              </a:cxn>
              <a:cxn ang="0">
                <a:pos x="connsiteX2" y="connsiteY2"/>
              </a:cxn>
            </a:cxnLst>
            <a:rect l="l" t="t" r="r" b="b"/>
            <a:pathLst>
              <a:path w="231453" h="239227">
                <a:moveTo>
                  <a:pt x="116025" y="0"/>
                </a:moveTo>
                <a:cubicBezTo>
                  <a:pt x="-38675" y="0"/>
                  <a:pt x="-38675" y="239227"/>
                  <a:pt x="116025" y="239227"/>
                </a:cubicBezTo>
                <a:cubicBezTo>
                  <a:pt x="269131"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A29CA522-3273-4504-BBF6-DEF202205D43}"/>
              </a:ext>
            </a:extLst>
          </p:cNvPr>
          <p:cNvSpPr/>
          <p:nvPr/>
        </p:nvSpPr>
        <p:spPr>
          <a:xfrm>
            <a:off x="8443187" y="416762"/>
            <a:ext cx="232049" cy="239226"/>
          </a:xfrm>
          <a:custGeom>
            <a:avLst/>
            <a:gdLst>
              <a:gd name="connsiteX0" fmla="*/ 116024 w 232049"/>
              <a:gd name="connsiteY0" fmla="*/ 0 h 239226"/>
              <a:gd name="connsiteX1" fmla="*/ 116024 w 232049"/>
              <a:gd name="connsiteY1" fmla="*/ 239227 h 239226"/>
              <a:gd name="connsiteX2" fmla="*/ 116024 w 232049"/>
              <a:gd name="connsiteY2" fmla="*/ 0 h 239226"/>
            </a:gdLst>
            <a:ahLst/>
            <a:cxnLst>
              <a:cxn ang="0">
                <a:pos x="connsiteX0" y="connsiteY0"/>
              </a:cxn>
              <a:cxn ang="0">
                <a:pos x="connsiteX1" y="connsiteY1"/>
              </a:cxn>
              <a:cxn ang="0">
                <a:pos x="connsiteX2" y="connsiteY2"/>
              </a:cxn>
            </a:cxnLst>
            <a:rect l="l" t="t" r="r" b="b"/>
            <a:pathLst>
              <a:path w="232049" h="239226">
                <a:moveTo>
                  <a:pt x="116024" y="0"/>
                </a:moveTo>
                <a:cubicBezTo>
                  <a:pt x="-38675" y="0"/>
                  <a:pt x="-38675" y="239227"/>
                  <a:pt x="116024" y="239227"/>
                </a:cubicBezTo>
                <a:cubicBezTo>
                  <a:pt x="270725" y="239227"/>
                  <a:pt x="270725" y="0"/>
                  <a:pt x="116024" y="0"/>
                </a:cubicBezTo>
                <a:close/>
              </a:path>
            </a:pathLst>
          </a:custGeom>
          <a:solidFill>
            <a:srgbClr val="F2F5D8"/>
          </a:solidFill>
          <a:ln w="15937"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0D0AD3CF-1918-479C-B6D6-21C466ED1DF8}"/>
              </a:ext>
            </a:extLst>
          </p:cNvPr>
          <p:cNvSpPr/>
          <p:nvPr/>
        </p:nvSpPr>
        <p:spPr>
          <a:xfrm>
            <a:off x="8416075" y="2383207"/>
            <a:ext cx="232049" cy="239226"/>
          </a:xfrm>
          <a:custGeom>
            <a:avLst/>
            <a:gdLst>
              <a:gd name="connsiteX0" fmla="*/ 116025 w 232049"/>
              <a:gd name="connsiteY0" fmla="*/ 0 h 239226"/>
              <a:gd name="connsiteX1" fmla="*/ 116025 w 232049"/>
              <a:gd name="connsiteY1" fmla="*/ 239227 h 239226"/>
              <a:gd name="connsiteX2" fmla="*/ 116025 w 232049"/>
              <a:gd name="connsiteY2" fmla="*/ 0 h 239226"/>
            </a:gdLst>
            <a:ahLst/>
            <a:cxnLst>
              <a:cxn ang="0">
                <a:pos x="connsiteX0" y="connsiteY0"/>
              </a:cxn>
              <a:cxn ang="0">
                <a:pos x="connsiteX1" y="connsiteY1"/>
              </a:cxn>
              <a:cxn ang="0">
                <a:pos x="connsiteX2" y="connsiteY2"/>
              </a:cxn>
            </a:cxnLst>
            <a:rect l="l" t="t" r="r" b="b"/>
            <a:pathLst>
              <a:path w="232049" h="239226">
                <a:moveTo>
                  <a:pt x="116025" y="0"/>
                </a:moveTo>
                <a:cubicBezTo>
                  <a:pt x="-38675" y="0"/>
                  <a:pt x="-38675" y="239227"/>
                  <a:pt x="116025" y="239227"/>
                </a:cubicBezTo>
                <a:cubicBezTo>
                  <a:pt x="270724" y="239227"/>
                  <a:pt x="270724" y="0"/>
                  <a:pt x="116025" y="0"/>
                </a:cubicBezTo>
                <a:close/>
              </a:path>
            </a:pathLst>
          </a:custGeom>
          <a:solidFill>
            <a:srgbClr val="F2F5D8"/>
          </a:solidFill>
          <a:ln w="15937"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5A9A1D9D-7361-46D1-831F-33006923050E}"/>
              </a:ext>
            </a:extLst>
          </p:cNvPr>
          <p:cNvSpPr/>
          <p:nvPr/>
        </p:nvSpPr>
        <p:spPr>
          <a:xfrm>
            <a:off x="7124249" y="2706961"/>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AE8AD5D1-A96A-449F-808C-6DF7FA2D4D0B}"/>
              </a:ext>
            </a:extLst>
          </p:cNvPr>
          <p:cNvSpPr/>
          <p:nvPr/>
        </p:nvSpPr>
        <p:spPr>
          <a:xfrm>
            <a:off x="5129097" y="4485214"/>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DD731D5F-70B5-46D1-88CF-4B3CC139649A}"/>
              </a:ext>
            </a:extLst>
          </p:cNvPr>
          <p:cNvSpPr/>
          <p:nvPr/>
        </p:nvSpPr>
        <p:spPr>
          <a:xfrm>
            <a:off x="6261438" y="4807373"/>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93B0C34D-9A90-4ACA-93B6-D107DBF9EF3D}"/>
              </a:ext>
            </a:extLst>
          </p:cNvPr>
          <p:cNvSpPr/>
          <p:nvPr/>
        </p:nvSpPr>
        <p:spPr>
          <a:xfrm>
            <a:off x="7820677" y="4915823"/>
            <a:ext cx="320805" cy="239226"/>
          </a:xfrm>
          <a:custGeom>
            <a:avLst/>
            <a:gdLst>
              <a:gd name="connsiteX0" fmla="*/ 201071 w 320805"/>
              <a:gd name="connsiteY0" fmla="*/ 0 h 239226"/>
              <a:gd name="connsiteX1" fmla="*/ 119734 w 320805"/>
              <a:gd name="connsiteY1" fmla="*/ 0 h 239226"/>
              <a:gd name="connsiteX2" fmla="*/ 121 w 320805"/>
              <a:gd name="connsiteY2" fmla="*/ 119613 h 239226"/>
              <a:gd name="connsiteX3" fmla="*/ 119734 w 320805"/>
              <a:gd name="connsiteY3" fmla="*/ 239227 h 239226"/>
              <a:gd name="connsiteX4" fmla="*/ 201071 w 320805"/>
              <a:gd name="connsiteY4" fmla="*/ 239227 h 239226"/>
              <a:gd name="connsiteX5" fmla="*/ 320685 w 320805"/>
              <a:gd name="connsiteY5" fmla="*/ 119613 h 239226"/>
              <a:gd name="connsiteX6" fmla="*/ 201071 w 320805"/>
              <a:gd name="connsiteY6" fmla="*/ 0 h 2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805" h="239226">
                <a:moveTo>
                  <a:pt x="201071" y="0"/>
                </a:moveTo>
                <a:lnTo>
                  <a:pt x="119734" y="0"/>
                </a:lnTo>
                <a:cubicBezTo>
                  <a:pt x="57535" y="0"/>
                  <a:pt x="-3069" y="54225"/>
                  <a:pt x="121" y="119613"/>
                </a:cubicBezTo>
                <a:cubicBezTo>
                  <a:pt x="3310" y="185002"/>
                  <a:pt x="52751" y="239227"/>
                  <a:pt x="119734" y="239227"/>
                </a:cubicBezTo>
                <a:lnTo>
                  <a:pt x="201071" y="239227"/>
                </a:lnTo>
                <a:cubicBezTo>
                  <a:pt x="263270" y="239227"/>
                  <a:pt x="323875" y="185002"/>
                  <a:pt x="320685" y="119613"/>
                </a:cubicBezTo>
                <a:cubicBezTo>
                  <a:pt x="317495" y="54225"/>
                  <a:pt x="268055" y="0"/>
                  <a:pt x="201071" y="0"/>
                </a:cubicBezTo>
                <a:close/>
              </a:path>
            </a:pathLst>
          </a:custGeom>
          <a:solidFill>
            <a:srgbClr val="F2F5D8"/>
          </a:solidFill>
          <a:ln w="15937"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A782EF79-66E4-4F9A-BE26-7DD88FF9947B}"/>
              </a:ext>
            </a:extLst>
          </p:cNvPr>
          <p:cNvSpPr/>
          <p:nvPr/>
        </p:nvSpPr>
        <p:spPr>
          <a:xfrm>
            <a:off x="8875390" y="3998786"/>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8900F35C-86A8-4CF2-AEBC-EEF13723AD3B}"/>
              </a:ext>
            </a:extLst>
          </p:cNvPr>
          <p:cNvSpPr/>
          <p:nvPr/>
        </p:nvSpPr>
        <p:spPr>
          <a:xfrm>
            <a:off x="922691" y="3998786"/>
            <a:ext cx="267136" cy="239226"/>
          </a:xfrm>
          <a:custGeom>
            <a:avLst/>
            <a:gdLst>
              <a:gd name="connsiteX0" fmla="*/ 261953 w 267136"/>
              <a:gd name="connsiteY0" fmla="*/ 87717 h 239226"/>
              <a:gd name="connsiteX1" fmla="*/ 231651 w 267136"/>
              <a:gd name="connsiteY1" fmla="*/ 35087 h 239226"/>
              <a:gd name="connsiteX2" fmla="*/ 207729 w 267136"/>
              <a:gd name="connsiteY2" fmla="*/ 15948 h 239226"/>
              <a:gd name="connsiteX3" fmla="*/ 147125 w 267136"/>
              <a:gd name="connsiteY3" fmla="*/ 0 h 239226"/>
              <a:gd name="connsiteX4" fmla="*/ 120012 w 267136"/>
              <a:gd name="connsiteY4" fmla="*/ 0 h 239226"/>
              <a:gd name="connsiteX5" fmla="*/ 73762 w 267136"/>
              <a:gd name="connsiteY5" fmla="*/ 9569 h 239226"/>
              <a:gd name="connsiteX6" fmla="*/ 35485 w 267136"/>
              <a:gd name="connsiteY6" fmla="*/ 35087 h 239226"/>
              <a:gd name="connsiteX7" fmla="*/ 9968 w 267136"/>
              <a:gd name="connsiteY7" fmla="*/ 73363 h 239226"/>
              <a:gd name="connsiteX8" fmla="*/ 399 w 267136"/>
              <a:gd name="connsiteY8" fmla="*/ 119613 h 239226"/>
              <a:gd name="connsiteX9" fmla="*/ 5183 w 267136"/>
              <a:gd name="connsiteY9" fmla="*/ 151510 h 239226"/>
              <a:gd name="connsiteX10" fmla="*/ 35485 w 267136"/>
              <a:gd name="connsiteY10" fmla="*/ 204140 h 239226"/>
              <a:gd name="connsiteX11" fmla="*/ 59408 w 267136"/>
              <a:gd name="connsiteY11" fmla="*/ 223278 h 239226"/>
              <a:gd name="connsiteX12" fmla="*/ 120012 w 267136"/>
              <a:gd name="connsiteY12" fmla="*/ 239227 h 239226"/>
              <a:gd name="connsiteX13" fmla="*/ 147125 w 267136"/>
              <a:gd name="connsiteY13" fmla="*/ 239227 h 239226"/>
              <a:gd name="connsiteX14" fmla="*/ 193375 w 267136"/>
              <a:gd name="connsiteY14" fmla="*/ 229658 h 239226"/>
              <a:gd name="connsiteX15" fmla="*/ 231651 w 267136"/>
              <a:gd name="connsiteY15" fmla="*/ 204140 h 239226"/>
              <a:gd name="connsiteX16" fmla="*/ 257169 w 267136"/>
              <a:gd name="connsiteY16" fmla="*/ 165864 h 239226"/>
              <a:gd name="connsiteX17" fmla="*/ 266738 w 267136"/>
              <a:gd name="connsiteY17" fmla="*/ 119613 h 239226"/>
              <a:gd name="connsiteX18" fmla="*/ 261953 w 267136"/>
              <a:gd name="connsiteY18" fmla="*/ 87717 h 2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136" h="239226">
                <a:moveTo>
                  <a:pt x="261953" y="87717"/>
                </a:moveTo>
                <a:cubicBezTo>
                  <a:pt x="255574" y="66984"/>
                  <a:pt x="246005" y="49440"/>
                  <a:pt x="231651" y="35087"/>
                </a:cubicBezTo>
                <a:cubicBezTo>
                  <a:pt x="223677" y="28707"/>
                  <a:pt x="215703" y="22328"/>
                  <a:pt x="207729" y="15948"/>
                </a:cubicBezTo>
                <a:cubicBezTo>
                  <a:pt x="188591" y="4784"/>
                  <a:pt x="169452" y="0"/>
                  <a:pt x="147125" y="0"/>
                </a:cubicBezTo>
                <a:lnTo>
                  <a:pt x="120012" y="0"/>
                </a:lnTo>
                <a:cubicBezTo>
                  <a:pt x="104064" y="0"/>
                  <a:pt x="88115" y="3190"/>
                  <a:pt x="73762" y="9569"/>
                </a:cubicBezTo>
                <a:cubicBezTo>
                  <a:pt x="59408" y="14354"/>
                  <a:pt x="46649" y="22328"/>
                  <a:pt x="35485" y="35087"/>
                </a:cubicBezTo>
                <a:cubicBezTo>
                  <a:pt x="24321" y="46250"/>
                  <a:pt x="16347" y="59009"/>
                  <a:pt x="9968" y="73363"/>
                </a:cubicBezTo>
                <a:cubicBezTo>
                  <a:pt x="1994" y="87717"/>
                  <a:pt x="-1196" y="103665"/>
                  <a:pt x="399" y="119613"/>
                </a:cubicBezTo>
                <a:cubicBezTo>
                  <a:pt x="1994" y="130778"/>
                  <a:pt x="3588" y="140346"/>
                  <a:pt x="5183" y="151510"/>
                </a:cubicBezTo>
                <a:cubicBezTo>
                  <a:pt x="11563" y="172243"/>
                  <a:pt x="21132" y="189787"/>
                  <a:pt x="35485" y="204140"/>
                </a:cubicBezTo>
                <a:cubicBezTo>
                  <a:pt x="43460" y="210520"/>
                  <a:pt x="51434" y="216899"/>
                  <a:pt x="59408" y="223278"/>
                </a:cubicBezTo>
                <a:cubicBezTo>
                  <a:pt x="78546" y="234443"/>
                  <a:pt x="97684" y="239227"/>
                  <a:pt x="120012" y="239227"/>
                </a:cubicBezTo>
                <a:lnTo>
                  <a:pt x="147125" y="239227"/>
                </a:lnTo>
                <a:cubicBezTo>
                  <a:pt x="163073" y="239227"/>
                  <a:pt x="179021" y="236037"/>
                  <a:pt x="193375" y="229658"/>
                </a:cubicBezTo>
                <a:cubicBezTo>
                  <a:pt x="207729" y="224873"/>
                  <a:pt x="220487" y="216899"/>
                  <a:pt x="231651" y="204140"/>
                </a:cubicBezTo>
                <a:cubicBezTo>
                  <a:pt x="242815" y="192976"/>
                  <a:pt x="250790" y="180217"/>
                  <a:pt x="257169" y="165864"/>
                </a:cubicBezTo>
                <a:cubicBezTo>
                  <a:pt x="265143" y="151510"/>
                  <a:pt x="268333" y="135562"/>
                  <a:pt x="266738" y="119613"/>
                </a:cubicBezTo>
                <a:cubicBezTo>
                  <a:pt x="265143" y="110044"/>
                  <a:pt x="263548" y="98881"/>
                  <a:pt x="261953" y="87717"/>
                </a:cubicBezTo>
                <a:close/>
              </a:path>
            </a:pathLst>
          </a:custGeom>
          <a:solidFill>
            <a:srgbClr val="F2F5D8"/>
          </a:solidFill>
          <a:ln w="15937"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F9F51546-3918-43D0-8D13-0547E319F609}"/>
              </a:ext>
            </a:extLst>
          </p:cNvPr>
          <p:cNvSpPr/>
          <p:nvPr/>
        </p:nvSpPr>
        <p:spPr>
          <a:xfrm>
            <a:off x="5989477" y="2846409"/>
            <a:ext cx="2703676" cy="1969341"/>
          </a:xfrm>
          <a:custGeom>
            <a:avLst/>
            <a:gdLst>
              <a:gd name="connsiteX0" fmla="*/ 2529863 w 2703676"/>
              <a:gd name="connsiteY0" fmla="*/ 528793 h 1969341"/>
              <a:gd name="connsiteX1" fmla="*/ 1987616 w 2703676"/>
              <a:gd name="connsiteY1" fmla="*/ 206634 h 1969341"/>
              <a:gd name="connsiteX2" fmla="*/ 1115235 w 2703676"/>
              <a:gd name="connsiteY2" fmla="*/ 197065 h 1969341"/>
              <a:gd name="connsiteX3" fmla="*/ 724498 w 2703676"/>
              <a:gd name="connsiteY3" fmla="*/ 208229 h 1969341"/>
              <a:gd name="connsiteX4" fmla="*/ 525142 w 2703676"/>
              <a:gd name="connsiteY4" fmla="*/ 101374 h 1969341"/>
              <a:gd name="connsiteX5" fmla="*/ 300268 w 2703676"/>
              <a:gd name="connsiteY5" fmla="*/ 20037 h 1969341"/>
              <a:gd name="connsiteX6" fmla="*/ 287510 w 2703676"/>
              <a:gd name="connsiteY6" fmla="*/ 43960 h 1969341"/>
              <a:gd name="connsiteX7" fmla="*/ 284320 w 2703676"/>
              <a:gd name="connsiteY7" fmla="*/ 58313 h 1969341"/>
              <a:gd name="connsiteX8" fmla="*/ 282725 w 2703676"/>
              <a:gd name="connsiteY8" fmla="*/ 63098 h 1969341"/>
              <a:gd name="connsiteX9" fmla="*/ 282725 w 2703676"/>
              <a:gd name="connsiteY9" fmla="*/ 72667 h 1969341"/>
              <a:gd name="connsiteX10" fmla="*/ 290700 w 2703676"/>
              <a:gd name="connsiteY10" fmla="*/ 339006 h 1969341"/>
              <a:gd name="connsiteX11" fmla="*/ 269966 w 2703676"/>
              <a:gd name="connsiteY11" fmla="*/ 439481 h 1969341"/>
              <a:gd name="connsiteX12" fmla="*/ 277941 w 2703676"/>
              <a:gd name="connsiteY12" fmla="*/ 458619 h 1969341"/>
              <a:gd name="connsiteX13" fmla="*/ 24360 w 2703676"/>
              <a:gd name="connsiteY13" fmla="*/ 897202 h 1969341"/>
              <a:gd name="connsiteX14" fmla="*/ 76990 w 2703676"/>
              <a:gd name="connsiteY14" fmla="*/ 1375656 h 1969341"/>
              <a:gd name="connsiteX15" fmla="*/ 257208 w 2703676"/>
              <a:gd name="connsiteY15" fmla="*/ 1638806 h 1969341"/>
              <a:gd name="connsiteX16" fmla="*/ 954155 w 2703676"/>
              <a:gd name="connsiteY16" fmla="*/ 1932257 h 1969341"/>
              <a:gd name="connsiteX17" fmla="*/ 1711707 w 2703676"/>
              <a:gd name="connsiteY17" fmla="*/ 1935447 h 1969341"/>
              <a:gd name="connsiteX18" fmla="*/ 2528268 w 2703676"/>
              <a:gd name="connsiteY18" fmla="*/ 1567037 h 1969341"/>
              <a:gd name="connsiteX19" fmla="*/ 2686159 w 2703676"/>
              <a:gd name="connsiteY19" fmla="*/ 1203413 h 1969341"/>
              <a:gd name="connsiteX20" fmla="*/ 2529863 w 2703676"/>
              <a:gd name="connsiteY20" fmla="*/ 528793 h 196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03676" h="1969341">
                <a:moveTo>
                  <a:pt x="2529863" y="528793"/>
                </a:moveTo>
                <a:cubicBezTo>
                  <a:pt x="2394301" y="364524"/>
                  <a:pt x="2191756" y="259264"/>
                  <a:pt x="1987616" y="206634"/>
                </a:cubicBezTo>
                <a:cubicBezTo>
                  <a:pt x="1700543" y="134866"/>
                  <a:pt x="1403902" y="171547"/>
                  <a:pt x="1115235" y="197065"/>
                </a:cubicBezTo>
                <a:cubicBezTo>
                  <a:pt x="987647" y="208229"/>
                  <a:pt x="852085" y="227367"/>
                  <a:pt x="724498" y="208229"/>
                </a:cubicBezTo>
                <a:cubicBezTo>
                  <a:pt x="655919" y="198660"/>
                  <a:pt x="552254" y="174737"/>
                  <a:pt x="525142" y="101374"/>
                </a:cubicBezTo>
                <a:cubicBezTo>
                  <a:pt x="488461" y="-3886"/>
                  <a:pt x="375226" y="-19834"/>
                  <a:pt x="300268" y="20037"/>
                </a:cubicBezTo>
                <a:cubicBezTo>
                  <a:pt x="295484" y="28011"/>
                  <a:pt x="292294" y="35985"/>
                  <a:pt x="287510" y="43960"/>
                </a:cubicBezTo>
                <a:cubicBezTo>
                  <a:pt x="285915" y="48744"/>
                  <a:pt x="284320" y="53529"/>
                  <a:pt x="284320" y="58313"/>
                </a:cubicBezTo>
                <a:cubicBezTo>
                  <a:pt x="284320" y="59908"/>
                  <a:pt x="284320" y="61503"/>
                  <a:pt x="282725" y="63098"/>
                </a:cubicBezTo>
                <a:cubicBezTo>
                  <a:pt x="282725" y="66287"/>
                  <a:pt x="282725" y="69477"/>
                  <a:pt x="282725" y="72667"/>
                </a:cubicBezTo>
                <a:cubicBezTo>
                  <a:pt x="281131" y="161978"/>
                  <a:pt x="289105" y="249695"/>
                  <a:pt x="290700" y="339006"/>
                </a:cubicBezTo>
                <a:cubicBezTo>
                  <a:pt x="290700" y="375688"/>
                  <a:pt x="284320" y="409179"/>
                  <a:pt x="269966" y="439481"/>
                </a:cubicBezTo>
                <a:cubicBezTo>
                  <a:pt x="273156" y="445861"/>
                  <a:pt x="274751" y="452240"/>
                  <a:pt x="277941" y="458619"/>
                </a:cubicBezTo>
                <a:cubicBezTo>
                  <a:pt x="153543" y="571854"/>
                  <a:pt x="69016" y="732933"/>
                  <a:pt x="24360" y="897202"/>
                </a:cubicBezTo>
                <a:cubicBezTo>
                  <a:pt x="-21890" y="1067851"/>
                  <a:pt x="-1157" y="1233715"/>
                  <a:pt x="76990" y="1375656"/>
                </a:cubicBezTo>
                <a:cubicBezTo>
                  <a:pt x="115267" y="1476131"/>
                  <a:pt x="179060" y="1567037"/>
                  <a:pt x="257208" y="1638806"/>
                </a:cubicBezTo>
                <a:cubicBezTo>
                  <a:pt x="446994" y="1812644"/>
                  <a:pt x="705360" y="1889197"/>
                  <a:pt x="954155" y="1932257"/>
                </a:cubicBezTo>
                <a:cubicBezTo>
                  <a:pt x="1198167" y="1975318"/>
                  <a:pt x="1462911" y="1986482"/>
                  <a:pt x="1711707" y="1935447"/>
                </a:cubicBezTo>
                <a:cubicBezTo>
                  <a:pt x="2027487" y="1925878"/>
                  <a:pt x="2376758" y="1844541"/>
                  <a:pt x="2528268" y="1567037"/>
                </a:cubicBezTo>
                <a:cubicBezTo>
                  <a:pt x="2608011" y="1463372"/>
                  <a:pt x="2660640" y="1335785"/>
                  <a:pt x="2686159" y="1203413"/>
                </a:cubicBezTo>
                <a:cubicBezTo>
                  <a:pt x="2732408" y="959401"/>
                  <a:pt x="2689347" y="723364"/>
                  <a:pt x="2529863" y="528793"/>
                </a:cubicBezTo>
                <a:close/>
              </a:path>
            </a:pathLst>
          </a:custGeom>
          <a:solidFill>
            <a:srgbClr val="4F994C"/>
          </a:solidFill>
          <a:ln w="15937"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46F6BD30-2140-4893-A984-1812CDCA9F60}"/>
              </a:ext>
            </a:extLst>
          </p:cNvPr>
          <p:cNvSpPr/>
          <p:nvPr/>
        </p:nvSpPr>
        <p:spPr>
          <a:xfrm>
            <a:off x="262047" y="366735"/>
            <a:ext cx="2938670" cy="1785870"/>
          </a:xfrm>
          <a:custGeom>
            <a:avLst/>
            <a:gdLst>
              <a:gd name="connsiteX0" fmla="*/ 2871499 w 2938670"/>
              <a:gd name="connsiteY0" fmla="*/ 579516 h 1785870"/>
              <a:gd name="connsiteX1" fmla="*/ 1597217 w 2938670"/>
              <a:gd name="connsiteY1" fmla="*/ 10156 h 1785870"/>
              <a:gd name="connsiteX2" fmla="*/ 227245 w 2938670"/>
              <a:gd name="connsiteY2" fmla="*/ 348264 h 1785870"/>
              <a:gd name="connsiteX3" fmla="*/ 8751 w 2938670"/>
              <a:gd name="connsiteY3" fmla="*/ 1013315 h 1785870"/>
              <a:gd name="connsiteX4" fmla="*/ 396298 w 2938670"/>
              <a:gd name="connsiteY4" fmla="*/ 1585864 h 1785870"/>
              <a:gd name="connsiteX5" fmla="*/ 1804547 w 2938670"/>
              <a:gd name="connsiteY5" fmla="*/ 1751728 h 1785870"/>
              <a:gd name="connsiteX6" fmla="*/ 2520633 w 2938670"/>
              <a:gd name="connsiteY6" fmla="*/ 1777246 h 1785870"/>
              <a:gd name="connsiteX7" fmla="*/ 2629083 w 2938670"/>
              <a:gd name="connsiteY7" fmla="*/ 1515691 h 1785870"/>
              <a:gd name="connsiteX8" fmla="*/ 2562099 w 2938670"/>
              <a:gd name="connsiteY8" fmla="*/ 1442328 h 1785870"/>
              <a:gd name="connsiteX9" fmla="*/ 2747101 w 2938670"/>
              <a:gd name="connsiteY9" fmla="*/ 1311551 h 1785870"/>
              <a:gd name="connsiteX10" fmla="*/ 2871499 w 2938670"/>
              <a:gd name="connsiteY10" fmla="*/ 579516 h 178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8670" h="1785870">
                <a:moveTo>
                  <a:pt x="2871499" y="579516"/>
                </a:moveTo>
                <a:cubicBezTo>
                  <a:pt x="2659385" y="131365"/>
                  <a:pt x="2037395" y="38864"/>
                  <a:pt x="1597217" y="10156"/>
                </a:cubicBezTo>
                <a:cubicBezTo>
                  <a:pt x="1142686" y="-20146"/>
                  <a:pt x="566947" y="-2602"/>
                  <a:pt x="227245" y="348264"/>
                </a:cubicBezTo>
                <a:cubicBezTo>
                  <a:pt x="51812" y="530076"/>
                  <a:pt x="-27931" y="764519"/>
                  <a:pt x="8751" y="1013315"/>
                </a:cubicBezTo>
                <a:cubicBezTo>
                  <a:pt x="43837" y="1250947"/>
                  <a:pt x="203322" y="1451897"/>
                  <a:pt x="396298" y="1585864"/>
                </a:cubicBezTo>
                <a:cubicBezTo>
                  <a:pt x="817338" y="1879316"/>
                  <a:pt x="1327688" y="1743754"/>
                  <a:pt x="1804547" y="1751728"/>
                </a:cubicBezTo>
                <a:cubicBezTo>
                  <a:pt x="2042179" y="1785220"/>
                  <a:pt x="2281406" y="1794789"/>
                  <a:pt x="2520633" y="1777246"/>
                </a:cubicBezTo>
                <a:cubicBezTo>
                  <a:pt x="2657790" y="1767677"/>
                  <a:pt x="2718394" y="1617761"/>
                  <a:pt x="2629083" y="1515691"/>
                </a:cubicBezTo>
                <a:cubicBezTo>
                  <a:pt x="2606755" y="1490173"/>
                  <a:pt x="2584427" y="1466251"/>
                  <a:pt x="2562099" y="1442328"/>
                </a:cubicBezTo>
                <a:cubicBezTo>
                  <a:pt x="2627488" y="1405647"/>
                  <a:pt x="2691282" y="1362586"/>
                  <a:pt x="2747101" y="1311551"/>
                </a:cubicBezTo>
                <a:cubicBezTo>
                  <a:pt x="2954431" y="1121764"/>
                  <a:pt x="2989518" y="828312"/>
                  <a:pt x="2871499" y="579516"/>
                </a:cubicBezTo>
                <a:close/>
              </a:path>
            </a:pathLst>
          </a:custGeom>
          <a:solidFill>
            <a:srgbClr val="BCCE3C"/>
          </a:solidFill>
          <a:ln w="15937"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DD1ED529-8F63-4452-9E41-8127EDA51A8A}"/>
              </a:ext>
            </a:extLst>
          </p:cNvPr>
          <p:cNvSpPr/>
          <p:nvPr/>
        </p:nvSpPr>
        <p:spPr>
          <a:xfrm>
            <a:off x="6276987" y="3435806"/>
            <a:ext cx="2140283" cy="1094064"/>
          </a:xfrm>
          <a:custGeom>
            <a:avLst/>
            <a:gdLst>
              <a:gd name="connsiteX0" fmla="*/ 0 w 2140283"/>
              <a:gd name="connsiteY0" fmla="*/ 0 h 1094064"/>
              <a:gd name="connsiteX1" fmla="*/ 2140284 w 2140283"/>
              <a:gd name="connsiteY1" fmla="*/ 0 h 1094064"/>
              <a:gd name="connsiteX2" fmla="*/ 2140284 w 2140283"/>
              <a:gd name="connsiteY2" fmla="*/ 1094064 h 1094064"/>
              <a:gd name="connsiteX3" fmla="*/ 0 w 2140283"/>
              <a:gd name="connsiteY3" fmla="*/ 1094064 h 1094064"/>
            </a:gdLst>
            <a:ahLst/>
            <a:cxnLst>
              <a:cxn ang="0">
                <a:pos x="connsiteX0" y="connsiteY0"/>
              </a:cxn>
              <a:cxn ang="0">
                <a:pos x="connsiteX1" y="connsiteY1"/>
              </a:cxn>
              <a:cxn ang="0">
                <a:pos x="connsiteX2" y="connsiteY2"/>
              </a:cxn>
              <a:cxn ang="0">
                <a:pos x="connsiteX3" y="connsiteY3"/>
              </a:cxn>
            </a:cxnLst>
            <a:rect l="l" t="t" r="r" b="b"/>
            <a:pathLst>
              <a:path w="2140283" h="1094064">
                <a:moveTo>
                  <a:pt x="0" y="0"/>
                </a:moveTo>
                <a:lnTo>
                  <a:pt x="2140284" y="0"/>
                </a:lnTo>
                <a:lnTo>
                  <a:pt x="2140284" y="1094064"/>
                </a:lnTo>
                <a:lnTo>
                  <a:pt x="0" y="1094064"/>
                </a:lnTo>
                <a:close/>
              </a:path>
            </a:pathLst>
          </a:custGeom>
          <a:noFill/>
          <a:ln w="15937"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04AB3FC4-DBA2-4542-997F-C662658F3157}"/>
              </a:ext>
            </a:extLst>
          </p:cNvPr>
          <p:cNvSpPr/>
          <p:nvPr/>
        </p:nvSpPr>
        <p:spPr>
          <a:xfrm>
            <a:off x="663130" y="740516"/>
            <a:ext cx="2140283" cy="1094064"/>
          </a:xfrm>
          <a:custGeom>
            <a:avLst/>
            <a:gdLst>
              <a:gd name="connsiteX0" fmla="*/ 0 w 2140283"/>
              <a:gd name="connsiteY0" fmla="*/ 0 h 1094064"/>
              <a:gd name="connsiteX1" fmla="*/ 2140283 w 2140283"/>
              <a:gd name="connsiteY1" fmla="*/ 0 h 1094064"/>
              <a:gd name="connsiteX2" fmla="*/ 2140283 w 2140283"/>
              <a:gd name="connsiteY2" fmla="*/ 1094064 h 1094064"/>
              <a:gd name="connsiteX3" fmla="*/ 0 w 2140283"/>
              <a:gd name="connsiteY3" fmla="*/ 1094064 h 1094064"/>
            </a:gdLst>
            <a:ahLst/>
            <a:cxnLst>
              <a:cxn ang="0">
                <a:pos x="connsiteX0" y="connsiteY0"/>
              </a:cxn>
              <a:cxn ang="0">
                <a:pos x="connsiteX1" y="connsiteY1"/>
              </a:cxn>
              <a:cxn ang="0">
                <a:pos x="connsiteX2" y="connsiteY2"/>
              </a:cxn>
              <a:cxn ang="0">
                <a:pos x="connsiteX3" y="connsiteY3"/>
              </a:cxn>
            </a:cxnLst>
            <a:rect l="l" t="t" r="r" b="b"/>
            <a:pathLst>
              <a:path w="2140283" h="1094064">
                <a:moveTo>
                  <a:pt x="0" y="0"/>
                </a:moveTo>
                <a:lnTo>
                  <a:pt x="2140283" y="0"/>
                </a:lnTo>
                <a:lnTo>
                  <a:pt x="2140283" y="1094064"/>
                </a:lnTo>
                <a:lnTo>
                  <a:pt x="0" y="1094064"/>
                </a:lnTo>
                <a:close/>
              </a:path>
            </a:pathLst>
          </a:custGeom>
          <a:noFill/>
          <a:ln w="15937" cap="flat">
            <a:noFill/>
            <a:prstDash val="solid"/>
            <a:miter/>
          </a:ln>
        </p:spPr>
        <p:txBody>
          <a:bodyPr rtlCol="0" anchor="ctr"/>
          <a:lstStyle/>
          <a:p>
            <a:endParaRPr lang="en-US"/>
          </a:p>
        </p:txBody>
      </p:sp>
      <p:grpSp>
        <p:nvGrpSpPr>
          <p:cNvPr id="31" name="กราฟิก 5">
            <a:extLst>
              <a:ext uri="{FF2B5EF4-FFF2-40B4-BE49-F238E27FC236}">
                <a16:creationId xmlns:a16="http://schemas.microsoft.com/office/drawing/2014/main" xmlns="" id="{60A33C29-9AEF-4C09-B050-3023C4E71C73}"/>
              </a:ext>
            </a:extLst>
          </p:cNvPr>
          <p:cNvGrpSpPr/>
          <p:nvPr/>
        </p:nvGrpSpPr>
        <p:grpSpPr>
          <a:xfrm>
            <a:off x="2151625" y="-409368"/>
            <a:ext cx="4840750" cy="5824377"/>
            <a:chOff x="2041727" y="-409368"/>
            <a:chExt cx="4840750" cy="5824377"/>
          </a:xfrm>
          <a:solidFill>
            <a:schemeClr val="accent1"/>
          </a:solidFill>
        </p:grpSpPr>
        <p:grpSp>
          <p:nvGrpSpPr>
            <p:cNvPr id="32" name="กราฟิก 5">
              <a:extLst>
                <a:ext uri="{FF2B5EF4-FFF2-40B4-BE49-F238E27FC236}">
                  <a16:creationId xmlns:a16="http://schemas.microsoft.com/office/drawing/2014/main" xmlns="" id="{60A33C29-9AEF-4C09-B050-3023C4E71C73}"/>
                </a:ext>
              </a:extLst>
            </p:cNvPr>
            <p:cNvGrpSpPr/>
            <p:nvPr/>
          </p:nvGrpSpPr>
          <p:grpSpPr>
            <a:xfrm>
              <a:off x="2041727" y="2139196"/>
              <a:ext cx="2405823" cy="3275813"/>
              <a:chOff x="2041727" y="2139196"/>
              <a:chExt cx="2405823" cy="3275813"/>
            </a:xfrm>
            <a:solidFill>
              <a:schemeClr val="accent1"/>
            </a:solidFill>
          </p:grpSpPr>
          <p:grpSp>
            <p:nvGrpSpPr>
              <p:cNvPr id="33" name="กราฟิก 5">
                <a:extLst>
                  <a:ext uri="{FF2B5EF4-FFF2-40B4-BE49-F238E27FC236}">
                    <a16:creationId xmlns:a16="http://schemas.microsoft.com/office/drawing/2014/main" xmlns="" id="{60A33C29-9AEF-4C09-B050-3023C4E71C73}"/>
                  </a:ext>
                </a:extLst>
              </p:cNvPr>
              <p:cNvGrpSpPr/>
              <p:nvPr/>
            </p:nvGrpSpPr>
            <p:grpSpPr>
              <a:xfrm>
                <a:off x="2041727" y="2139196"/>
                <a:ext cx="2405823" cy="3275813"/>
                <a:chOff x="2041727" y="2139196"/>
                <a:chExt cx="2405823" cy="3275813"/>
              </a:xfrm>
              <a:solidFill>
                <a:schemeClr val="accent1"/>
              </a:solidFill>
            </p:grpSpPr>
            <p:sp>
              <p:nvSpPr>
                <p:cNvPr id="34" name="รูปแบบอิสระ: รูปร่าง 33">
                  <a:extLst>
                    <a:ext uri="{FF2B5EF4-FFF2-40B4-BE49-F238E27FC236}">
                      <a16:creationId xmlns:a16="http://schemas.microsoft.com/office/drawing/2014/main" xmlns="" id="{8FC53137-3780-454B-B1B0-69684A2D6F7B}"/>
                    </a:ext>
                  </a:extLst>
                </p:cNvPr>
                <p:cNvSpPr/>
                <p:nvPr/>
              </p:nvSpPr>
              <p:spPr>
                <a:xfrm>
                  <a:off x="2523093" y="2327755"/>
                  <a:ext cx="163896" cy="174009"/>
                </a:xfrm>
                <a:custGeom>
                  <a:avLst/>
                  <a:gdLst>
                    <a:gd name="connsiteX0" fmla="*/ 163897 w 163896"/>
                    <a:gd name="connsiteY0" fmla="*/ 127220 h 174009"/>
                    <a:gd name="connsiteX1" fmla="*/ 155922 w 163896"/>
                    <a:gd name="connsiteY1" fmla="*/ 104892 h 174009"/>
                    <a:gd name="connsiteX2" fmla="*/ 132000 w 163896"/>
                    <a:gd name="connsiteY2" fmla="*/ 93729 h 174009"/>
                    <a:gd name="connsiteX3" fmla="*/ 79370 w 163896"/>
                    <a:gd name="connsiteY3" fmla="*/ 100108 h 174009"/>
                    <a:gd name="connsiteX4" fmla="*/ 96913 w 163896"/>
                    <a:gd name="connsiteY4" fmla="*/ 41099 h 174009"/>
                    <a:gd name="connsiteX5" fmla="*/ 74585 w 163896"/>
                    <a:gd name="connsiteY5" fmla="*/ 1227 h 174009"/>
                    <a:gd name="connsiteX6" fmla="*/ 34714 w 163896"/>
                    <a:gd name="connsiteY6" fmla="*/ 23555 h 174009"/>
                    <a:gd name="connsiteX7" fmla="*/ 1222 w 163896"/>
                    <a:gd name="connsiteY7" fmla="*/ 132005 h 174009"/>
                    <a:gd name="connsiteX8" fmla="*/ 9197 w 163896"/>
                    <a:gd name="connsiteY8" fmla="*/ 163902 h 174009"/>
                    <a:gd name="connsiteX9" fmla="*/ 41093 w 163896"/>
                    <a:gd name="connsiteY9" fmla="*/ 173471 h 174009"/>
                    <a:gd name="connsiteX10" fmla="*/ 88939 w 163896"/>
                    <a:gd name="connsiteY10" fmla="*/ 165497 h 174009"/>
                    <a:gd name="connsiteX11" fmla="*/ 111267 w 163896"/>
                    <a:gd name="connsiteY11" fmla="*/ 162307 h 174009"/>
                    <a:gd name="connsiteX12" fmla="*/ 124025 w 163896"/>
                    <a:gd name="connsiteY12" fmla="*/ 160712 h 174009"/>
                    <a:gd name="connsiteX13" fmla="*/ 130405 w 163896"/>
                    <a:gd name="connsiteY13" fmla="*/ 160712 h 174009"/>
                    <a:gd name="connsiteX14" fmla="*/ 130405 w 163896"/>
                    <a:gd name="connsiteY14" fmla="*/ 160712 h 174009"/>
                    <a:gd name="connsiteX15" fmla="*/ 152733 w 163896"/>
                    <a:gd name="connsiteY15" fmla="*/ 152738 h 174009"/>
                    <a:gd name="connsiteX16" fmla="*/ 163897 w 163896"/>
                    <a:gd name="connsiteY16" fmla="*/ 127220 h 17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96" h="174009">
                      <a:moveTo>
                        <a:pt x="163897" y="127220"/>
                      </a:moveTo>
                      <a:cubicBezTo>
                        <a:pt x="163897" y="119246"/>
                        <a:pt x="160707" y="109677"/>
                        <a:pt x="155922" y="104892"/>
                      </a:cubicBezTo>
                      <a:cubicBezTo>
                        <a:pt x="149543" y="98513"/>
                        <a:pt x="141569" y="93729"/>
                        <a:pt x="132000" y="93729"/>
                      </a:cubicBezTo>
                      <a:cubicBezTo>
                        <a:pt x="114456" y="95323"/>
                        <a:pt x="96913" y="96918"/>
                        <a:pt x="79370" y="100108"/>
                      </a:cubicBezTo>
                      <a:cubicBezTo>
                        <a:pt x="85749" y="80970"/>
                        <a:pt x="92128" y="60237"/>
                        <a:pt x="96913" y="41099"/>
                      </a:cubicBezTo>
                      <a:cubicBezTo>
                        <a:pt x="101698" y="25150"/>
                        <a:pt x="92128" y="4417"/>
                        <a:pt x="74585" y="1227"/>
                      </a:cubicBezTo>
                      <a:cubicBezTo>
                        <a:pt x="57042" y="-3557"/>
                        <a:pt x="39499" y="6012"/>
                        <a:pt x="34714" y="23555"/>
                      </a:cubicBezTo>
                      <a:cubicBezTo>
                        <a:pt x="23550" y="60237"/>
                        <a:pt x="12386" y="95323"/>
                        <a:pt x="1222" y="132005"/>
                      </a:cubicBezTo>
                      <a:cubicBezTo>
                        <a:pt x="-1967" y="143169"/>
                        <a:pt x="1222" y="155927"/>
                        <a:pt x="9197" y="163902"/>
                      </a:cubicBezTo>
                      <a:cubicBezTo>
                        <a:pt x="17171" y="173471"/>
                        <a:pt x="28335" y="175066"/>
                        <a:pt x="41093" y="173471"/>
                      </a:cubicBezTo>
                      <a:cubicBezTo>
                        <a:pt x="57042" y="170281"/>
                        <a:pt x="72990" y="168686"/>
                        <a:pt x="88939" y="165497"/>
                      </a:cubicBezTo>
                      <a:cubicBezTo>
                        <a:pt x="96913" y="163902"/>
                        <a:pt x="104887" y="163902"/>
                        <a:pt x="111267" y="162307"/>
                      </a:cubicBezTo>
                      <a:cubicBezTo>
                        <a:pt x="116051" y="162307"/>
                        <a:pt x="119241" y="160712"/>
                        <a:pt x="124025" y="160712"/>
                      </a:cubicBezTo>
                      <a:cubicBezTo>
                        <a:pt x="125620" y="160712"/>
                        <a:pt x="128810" y="160712"/>
                        <a:pt x="130405" y="160712"/>
                      </a:cubicBezTo>
                      <a:cubicBezTo>
                        <a:pt x="132000" y="160712"/>
                        <a:pt x="139974" y="159117"/>
                        <a:pt x="130405" y="160712"/>
                      </a:cubicBezTo>
                      <a:cubicBezTo>
                        <a:pt x="139974" y="159117"/>
                        <a:pt x="146353" y="157522"/>
                        <a:pt x="152733" y="152738"/>
                      </a:cubicBezTo>
                      <a:cubicBezTo>
                        <a:pt x="159112" y="144764"/>
                        <a:pt x="163897" y="135194"/>
                        <a:pt x="163897" y="127220"/>
                      </a:cubicBezTo>
                      <a:close/>
                    </a:path>
                  </a:pathLst>
                </a:custGeom>
                <a:solidFill>
                  <a:srgbClr val="534741"/>
                </a:solidFill>
                <a:ln w="15937"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AFE0D31E-EEB3-4432-A79A-ED37D4D46E65}"/>
                    </a:ext>
                  </a:extLst>
                </p:cNvPr>
                <p:cNvSpPr/>
                <p:nvPr/>
              </p:nvSpPr>
              <p:spPr>
                <a:xfrm>
                  <a:off x="2087093" y="2386603"/>
                  <a:ext cx="862447" cy="1189752"/>
                </a:xfrm>
                <a:custGeom>
                  <a:avLst/>
                  <a:gdLst>
                    <a:gd name="connsiteX0" fmla="*/ 714725 w 862447"/>
                    <a:gd name="connsiteY0" fmla="*/ 1189549 h 1189752"/>
                    <a:gd name="connsiteX1" fmla="*/ 67218 w 862447"/>
                    <a:gd name="connsiteY1" fmla="*/ 695147 h 1189752"/>
                    <a:gd name="connsiteX2" fmla="*/ 327178 w 862447"/>
                    <a:gd name="connsiteY2" fmla="*/ 1389 h 1189752"/>
                    <a:gd name="connsiteX3" fmla="*/ 501016 w 862447"/>
                    <a:gd name="connsiteY3" fmla="*/ 607430 h 1189752"/>
                    <a:gd name="connsiteX4" fmla="*/ 717915 w 862447"/>
                    <a:gd name="connsiteY4" fmla="*/ 975840 h 1189752"/>
                    <a:gd name="connsiteX5" fmla="*/ 714725 w 862447"/>
                    <a:gd name="connsiteY5" fmla="*/ 1189549 h 1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47" h="1189752">
                      <a:moveTo>
                        <a:pt x="714725" y="1189549"/>
                      </a:moveTo>
                      <a:cubicBezTo>
                        <a:pt x="714725" y="1189549"/>
                        <a:pt x="241056" y="1215066"/>
                        <a:pt x="67218" y="695147"/>
                      </a:cubicBezTo>
                      <a:cubicBezTo>
                        <a:pt x="-100241" y="191175"/>
                        <a:pt x="67218" y="-19344"/>
                        <a:pt x="327178" y="1389"/>
                      </a:cubicBezTo>
                      <a:cubicBezTo>
                        <a:pt x="587138" y="22122"/>
                        <a:pt x="501016" y="412859"/>
                        <a:pt x="501016" y="607430"/>
                      </a:cubicBezTo>
                      <a:cubicBezTo>
                        <a:pt x="501016" y="867390"/>
                        <a:pt x="566404" y="932779"/>
                        <a:pt x="717915" y="975840"/>
                      </a:cubicBezTo>
                      <a:cubicBezTo>
                        <a:pt x="869425" y="1020495"/>
                        <a:pt x="949167" y="1120970"/>
                        <a:pt x="714725" y="1189549"/>
                      </a:cubicBezTo>
                      <a:close/>
                    </a:path>
                  </a:pathLst>
                </a:custGeom>
                <a:solidFill>
                  <a:srgbClr val="BBCF30"/>
                </a:solidFill>
                <a:ln w="47812" cap="flat">
                  <a:solidFill>
                    <a:srgbClr val="534741"/>
                  </a:solid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D8EA5D70-4873-4F47-B897-C951BA452770}"/>
                    </a:ext>
                  </a:extLst>
                </p:cNvPr>
                <p:cNvSpPr/>
                <p:nvPr/>
              </p:nvSpPr>
              <p:spPr>
                <a:xfrm>
                  <a:off x="2270288" y="2364069"/>
                  <a:ext cx="735472" cy="1204108"/>
                </a:xfrm>
                <a:custGeom>
                  <a:avLst/>
                  <a:gdLst>
                    <a:gd name="connsiteX0" fmla="*/ 683040 w 735472"/>
                    <a:gd name="connsiteY0" fmla="*/ 1095659 h 1204108"/>
                    <a:gd name="connsiteX1" fmla="*/ 416701 w 735472"/>
                    <a:gd name="connsiteY1" fmla="*/ 1039840 h 1204108"/>
                    <a:gd name="connsiteX2" fmla="*/ 246052 w 735472"/>
                    <a:gd name="connsiteY2" fmla="*/ 891519 h 1204108"/>
                    <a:gd name="connsiteX3" fmla="*/ 108896 w 735472"/>
                    <a:gd name="connsiteY3" fmla="*/ 403496 h 1204108"/>
                    <a:gd name="connsiteX4" fmla="*/ 131223 w 735472"/>
                    <a:gd name="connsiteY4" fmla="*/ 54225 h 1204108"/>
                    <a:gd name="connsiteX5" fmla="*/ 76999 w 735472"/>
                    <a:gd name="connsiteY5" fmla="*/ 0 h 1204108"/>
                    <a:gd name="connsiteX6" fmla="*/ 22774 w 735472"/>
                    <a:gd name="connsiteY6" fmla="*/ 54225 h 1204108"/>
                    <a:gd name="connsiteX7" fmla="*/ 37127 w 735472"/>
                    <a:gd name="connsiteY7" fmla="*/ 700137 h 1204108"/>
                    <a:gd name="connsiteX8" fmla="*/ 341743 w 735472"/>
                    <a:gd name="connsiteY8" fmla="*/ 1124366 h 1204108"/>
                    <a:gd name="connsiteX9" fmla="*/ 681445 w 735472"/>
                    <a:gd name="connsiteY9" fmla="*/ 1204109 h 1204108"/>
                    <a:gd name="connsiteX10" fmla="*/ 683040 w 735472"/>
                    <a:gd name="connsiteY10" fmla="*/ 1095659 h 120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472" h="1204108">
                      <a:moveTo>
                        <a:pt x="683040" y="1095659"/>
                      </a:moveTo>
                      <a:cubicBezTo>
                        <a:pt x="592134" y="1095659"/>
                        <a:pt x="498038" y="1082900"/>
                        <a:pt x="416701" y="1039840"/>
                      </a:cubicBezTo>
                      <a:cubicBezTo>
                        <a:pt x="348122" y="1004753"/>
                        <a:pt x="290708" y="953718"/>
                        <a:pt x="246052" y="891519"/>
                      </a:cubicBezTo>
                      <a:cubicBezTo>
                        <a:pt x="143982" y="747983"/>
                        <a:pt x="110490" y="575740"/>
                        <a:pt x="108896" y="403496"/>
                      </a:cubicBezTo>
                      <a:cubicBezTo>
                        <a:pt x="107301" y="287072"/>
                        <a:pt x="120059" y="170648"/>
                        <a:pt x="131223" y="54225"/>
                      </a:cubicBezTo>
                      <a:cubicBezTo>
                        <a:pt x="134413" y="25518"/>
                        <a:pt x="104111" y="0"/>
                        <a:pt x="76999" y="0"/>
                      </a:cubicBezTo>
                      <a:cubicBezTo>
                        <a:pt x="45102" y="0"/>
                        <a:pt x="25963" y="25518"/>
                        <a:pt x="22774" y="54225"/>
                      </a:cubicBezTo>
                      <a:cubicBezTo>
                        <a:pt x="446" y="267934"/>
                        <a:pt x="-20287" y="489618"/>
                        <a:pt x="37127" y="700137"/>
                      </a:cubicBezTo>
                      <a:cubicBezTo>
                        <a:pt x="83378" y="870786"/>
                        <a:pt x="185448" y="1035055"/>
                        <a:pt x="341743" y="1124366"/>
                      </a:cubicBezTo>
                      <a:cubicBezTo>
                        <a:pt x="445408" y="1183376"/>
                        <a:pt x="563427" y="1204109"/>
                        <a:pt x="681445" y="1204109"/>
                      </a:cubicBezTo>
                      <a:cubicBezTo>
                        <a:pt x="753213" y="1204109"/>
                        <a:pt x="753213" y="1095659"/>
                        <a:pt x="683040" y="1095659"/>
                      </a:cubicBezTo>
                      <a:close/>
                    </a:path>
                  </a:pathLst>
                </a:custGeom>
                <a:solidFill>
                  <a:srgbClr val="A4B92E"/>
                </a:solidFill>
                <a:ln w="15937" cap="flat">
                  <a:noFill/>
                  <a:prstDash val="solid"/>
                  <a:miter/>
                </a:ln>
              </p:spPr>
              <p:txBody>
                <a:bodyPr rtlCol="0" anchor="ctr"/>
                <a:lstStyle/>
                <a:p>
                  <a:endParaRPr lang="en-US"/>
                </a:p>
              </p:txBody>
            </p:sp>
            <p:grpSp>
              <p:nvGrpSpPr>
                <p:cNvPr id="37" name="กราฟิก 5">
                  <a:extLst>
                    <a:ext uri="{FF2B5EF4-FFF2-40B4-BE49-F238E27FC236}">
                      <a16:creationId xmlns:a16="http://schemas.microsoft.com/office/drawing/2014/main" xmlns="" id="{60A33C29-9AEF-4C09-B050-3023C4E71C73}"/>
                    </a:ext>
                  </a:extLst>
                </p:cNvPr>
                <p:cNvGrpSpPr/>
                <p:nvPr/>
              </p:nvGrpSpPr>
              <p:grpSpPr>
                <a:xfrm>
                  <a:off x="2360413" y="2467651"/>
                  <a:ext cx="150734" cy="196359"/>
                  <a:chOff x="2360413" y="2467651"/>
                  <a:chExt cx="150734" cy="196359"/>
                </a:xfrm>
                <a:solidFill>
                  <a:srgbClr val="FFFFFF"/>
                </a:solidFill>
              </p:grpSpPr>
              <p:sp>
                <p:nvSpPr>
                  <p:cNvPr id="38" name="รูปแบบอิสระ: รูปร่าง 37">
                    <a:extLst>
                      <a:ext uri="{FF2B5EF4-FFF2-40B4-BE49-F238E27FC236}">
                        <a16:creationId xmlns:a16="http://schemas.microsoft.com/office/drawing/2014/main" xmlns="" id="{208C39C5-22BB-4289-A173-5BA951AE6D9D}"/>
                      </a:ext>
                    </a:extLst>
                  </p:cNvPr>
                  <p:cNvSpPr/>
                  <p:nvPr/>
                </p:nvSpPr>
                <p:spPr>
                  <a:xfrm>
                    <a:off x="2360413" y="2467651"/>
                    <a:ext cx="150734" cy="196359"/>
                  </a:xfrm>
                  <a:custGeom>
                    <a:avLst/>
                    <a:gdLst>
                      <a:gd name="connsiteX0" fmla="*/ 41099 w 150734"/>
                      <a:gd name="connsiteY0" fmla="*/ 1678 h 196359"/>
                      <a:gd name="connsiteX1" fmla="*/ 1227 w 150734"/>
                      <a:gd name="connsiteY1" fmla="*/ 24005 h 196359"/>
                      <a:gd name="connsiteX2" fmla="*/ 23555 w 150734"/>
                      <a:gd name="connsiteY2" fmla="*/ 63877 h 196359"/>
                      <a:gd name="connsiteX3" fmla="*/ 26745 w 150734"/>
                      <a:gd name="connsiteY3" fmla="*/ 65472 h 196359"/>
                      <a:gd name="connsiteX4" fmla="*/ 28340 w 150734"/>
                      <a:gd name="connsiteY4" fmla="*/ 65472 h 196359"/>
                      <a:gd name="connsiteX5" fmla="*/ 28340 w 150734"/>
                      <a:gd name="connsiteY5" fmla="*/ 65472 h 196359"/>
                      <a:gd name="connsiteX6" fmla="*/ 29935 w 150734"/>
                      <a:gd name="connsiteY6" fmla="*/ 65472 h 196359"/>
                      <a:gd name="connsiteX7" fmla="*/ 28340 w 150734"/>
                      <a:gd name="connsiteY7" fmla="*/ 65472 h 196359"/>
                      <a:gd name="connsiteX8" fmla="*/ 36314 w 150734"/>
                      <a:gd name="connsiteY8" fmla="*/ 70256 h 196359"/>
                      <a:gd name="connsiteX9" fmla="*/ 44288 w 150734"/>
                      <a:gd name="connsiteY9" fmla="*/ 75040 h 196359"/>
                      <a:gd name="connsiteX10" fmla="*/ 47478 w 150734"/>
                      <a:gd name="connsiteY10" fmla="*/ 76635 h 196359"/>
                      <a:gd name="connsiteX11" fmla="*/ 61832 w 150734"/>
                      <a:gd name="connsiteY11" fmla="*/ 90989 h 196359"/>
                      <a:gd name="connsiteX12" fmla="*/ 65021 w 150734"/>
                      <a:gd name="connsiteY12" fmla="*/ 94179 h 196359"/>
                      <a:gd name="connsiteX13" fmla="*/ 65021 w 150734"/>
                      <a:gd name="connsiteY13" fmla="*/ 92584 h 196359"/>
                      <a:gd name="connsiteX14" fmla="*/ 65021 w 150734"/>
                      <a:gd name="connsiteY14" fmla="*/ 94179 h 196359"/>
                      <a:gd name="connsiteX15" fmla="*/ 65021 w 150734"/>
                      <a:gd name="connsiteY15" fmla="*/ 94179 h 196359"/>
                      <a:gd name="connsiteX16" fmla="*/ 65021 w 150734"/>
                      <a:gd name="connsiteY16" fmla="*/ 94179 h 196359"/>
                      <a:gd name="connsiteX17" fmla="*/ 69806 w 150734"/>
                      <a:gd name="connsiteY17" fmla="*/ 100558 h 196359"/>
                      <a:gd name="connsiteX18" fmla="*/ 79375 w 150734"/>
                      <a:gd name="connsiteY18" fmla="*/ 118101 h 196359"/>
                      <a:gd name="connsiteX19" fmla="*/ 80970 w 150734"/>
                      <a:gd name="connsiteY19" fmla="*/ 121291 h 196359"/>
                      <a:gd name="connsiteX20" fmla="*/ 84159 w 150734"/>
                      <a:gd name="connsiteY20" fmla="*/ 130860 h 196359"/>
                      <a:gd name="connsiteX21" fmla="*/ 85754 w 150734"/>
                      <a:gd name="connsiteY21" fmla="*/ 140429 h 196359"/>
                      <a:gd name="connsiteX22" fmla="*/ 85754 w 150734"/>
                      <a:gd name="connsiteY22" fmla="*/ 143619 h 196359"/>
                      <a:gd name="connsiteX23" fmla="*/ 85754 w 150734"/>
                      <a:gd name="connsiteY23" fmla="*/ 164352 h 196359"/>
                      <a:gd name="connsiteX24" fmla="*/ 117651 w 150734"/>
                      <a:gd name="connsiteY24" fmla="*/ 196249 h 196359"/>
                      <a:gd name="connsiteX25" fmla="*/ 149548 w 150734"/>
                      <a:gd name="connsiteY25" fmla="*/ 164352 h 196359"/>
                      <a:gd name="connsiteX26" fmla="*/ 41099 w 150734"/>
                      <a:gd name="connsiteY26" fmla="*/ 1678 h 19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0734" h="196359">
                        <a:moveTo>
                          <a:pt x="41099" y="1678"/>
                        </a:moveTo>
                        <a:cubicBezTo>
                          <a:pt x="25150" y="-4702"/>
                          <a:pt x="4417" y="8057"/>
                          <a:pt x="1227" y="24005"/>
                        </a:cubicBezTo>
                        <a:cubicBezTo>
                          <a:pt x="-3557" y="41549"/>
                          <a:pt x="6012" y="57497"/>
                          <a:pt x="23555" y="63877"/>
                        </a:cubicBezTo>
                        <a:cubicBezTo>
                          <a:pt x="25150" y="63877"/>
                          <a:pt x="25150" y="63877"/>
                          <a:pt x="26745" y="65472"/>
                        </a:cubicBezTo>
                        <a:cubicBezTo>
                          <a:pt x="25150" y="65472"/>
                          <a:pt x="25150" y="63877"/>
                          <a:pt x="28340" y="65472"/>
                        </a:cubicBezTo>
                        <a:cubicBezTo>
                          <a:pt x="28340" y="65472"/>
                          <a:pt x="28340" y="65472"/>
                          <a:pt x="28340" y="65472"/>
                        </a:cubicBezTo>
                        <a:cubicBezTo>
                          <a:pt x="28340" y="65472"/>
                          <a:pt x="29935" y="65472"/>
                          <a:pt x="29935" y="65472"/>
                        </a:cubicBezTo>
                        <a:cubicBezTo>
                          <a:pt x="29935" y="65472"/>
                          <a:pt x="29935" y="65472"/>
                          <a:pt x="28340" y="65472"/>
                        </a:cubicBezTo>
                        <a:cubicBezTo>
                          <a:pt x="31529" y="67066"/>
                          <a:pt x="34719" y="68661"/>
                          <a:pt x="36314" y="70256"/>
                        </a:cubicBezTo>
                        <a:cubicBezTo>
                          <a:pt x="39504" y="71851"/>
                          <a:pt x="41099" y="73446"/>
                          <a:pt x="44288" y="75040"/>
                        </a:cubicBezTo>
                        <a:cubicBezTo>
                          <a:pt x="45883" y="75040"/>
                          <a:pt x="45883" y="76635"/>
                          <a:pt x="47478" y="76635"/>
                        </a:cubicBezTo>
                        <a:cubicBezTo>
                          <a:pt x="52262" y="81420"/>
                          <a:pt x="57047" y="86204"/>
                          <a:pt x="61832" y="90989"/>
                        </a:cubicBezTo>
                        <a:cubicBezTo>
                          <a:pt x="63426" y="92584"/>
                          <a:pt x="63426" y="92584"/>
                          <a:pt x="65021" y="94179"/>
                        </a:cubicBezTo>
                        <a:cubicBezTo>
                          <a:pt x="65021" y="94179"/>
                          <a:pt x="65021" y="94179"/>
                          <a:pt x="65021" y="92584"/>
                        </a:cubicBezTo>
                        <a:cubicBezTo>
                          <a:pt x="65021" y="92584"/>
                          <a:pt x="65021" y="92584"/>
                          <a:pt x="65021" y="94179"/>
                        </a:cubicBezTo>
                        <a:cubicBezTo>
                          <a:pt x="65021" y="94179"/>
                          <a:pt x="65021" y="94179"/>
                          <a:pt x="65021" y="94179"/>
                        </a:cubicBezTo>
                        <a:cubicBezTo>
                          <a:pt x="66616" y="97368"/>
                          <a:pt x="66616" y="95774"/>
                          <a:pt x="65021" y="94179"/>
                        </a:cubicBezTo>
                        <a:cubicBezTo>
                          <a:pt x="66616" y="95774"/>
                          <a:pt x="68211" y="98963"/>
                          <a:pt x="69806" y="100558"/>
                        </a:cubicBezTo>
                        <a:cubicBezTo>
                          <a:pt x="72996" y="105343"/>
                          <a:pt x="76185" y="111722"/>
                          <a:pt x="79375" y="118101"/>
                        </a:cubicBezTo>
                        <a:cubicBezTo>
                          <a:pt x="79375" y="119696"/>
                          <a:pt x="80970" y="121291"/>
                          <a:pt x="80970" y="121291"/>
                        </a:cubicBezTo>
                        <a:cubicBezTo>
                          <a:pt x="82565" y="124481"/>
                          <a:pt x="82565" y="127670"/>
                          <a:pt x="84159" y="130860"/>
                        </a:cubicBezTo>
                        <a:cubicBezTo>
                          <a:pt x="85754" y="134050"/>
                          <a:pt x="85754" y="137240"/>
                          <a:pt x="85754" y="140429"/>
                        </a:cubicBezTo>
                        <a:cubicBezTo>
                          <a:pt x="85754" y="142024"/>
                          <a:pt x="85754" y="142024"/>
                          <a:pt x="85754" y="143619"/>
                        </a:cubicBezTo>
                        <a:cubicBezTo>
                          <a:pt x="85754" y="149998"/>
                          <a:pt x="85754" y="157972"/>
                          <a:pt x="85754" y="164352"/>
                        </a:cubicBezTo>
                        <a:cubicBezTo>
                          <a:pt x="84159" y="181895"/>
                          <a:pt x="101703" y="197844"/>
                          <a:pt x="117651" y="196249"/>
                        </a:cubicBezTo>
                        <a:cubicBezTo>
                          <a:pt x="136789" y="194654"/>
                          <a:pt x="147953" y="181895"/>
                          <a:pt x="149548" y="164352"/>
                        </a:cubicBezTo>
                        <a:cubicBezTo>
                          <a:pt x="159117" y="95774"/>
                          <a:pt x="109677" y="25600"/>
                          <a:pt x="41099" y="1678"/>
                        </a:cubicBezTo>
                        <a:close/>
                      </a:path>
                    </a:pathLst>
                  </a:custGeom>
                  <a:solidFill>
                    <a:srgbClr val="FFFFFF"/>
                  </a:solidFill>
                  <a:ln w="15937"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0A3C8F31-357F-4EE4-99F1-8D8567DC4481}"/>
                      </a:ext>
                    </a:extLst>
                  </p:cNvPr>
                  <p:cNvSpPr/>
                  <p:nvPr/>
                </p:nvSpPr>
                <p:spPr>
                  <a:xfrm>
                    <a:off x="2387158" y="2533123"/>
                    <a:ext cx="1594" cy="15948"/>
                  </a:xfrm>
                  <a:custGeom>
                    <a:avLst/>
                    <a:gdLst>
                      <a:gd name="connsiteX0" fmla="*/ 0 w 1594"/>
                      <a:gd name="connsiteY0" fmla="*/ 0 h 15948"/>
                      <a:gd name="connsiteX1" fmla="*/ 1595 w 1594"/>
                      <a:gd name="connsiteY1" fmla="*/ 0 h 15948"/>
                      <a:gd name="connsiteX2" fmla="*/ 0 w 1594"/>
                      <a:gd name="connsiteY2" fmla="*/ 0 h 15948"/>
                      <a:gd name="connsiteX3" fmla="*/ 0 w 1594"/>
                      <a:gd name="connsiteY3" fmla="*/ 0 h 15948"/>
                    </a:gdLst>
                    <a:ahLst/>
                    <a:cxnLst>
                      <a:cxn ang="0">
                        <a:pos x="connsiteX0" y="connsiteY0"/>
                      </a:cxn>
                      <a:cxn ang="0">
                        <a:pos x="connsiteX1" y="connsiteY1"/>
                      </a:cxn>
                      <a:cxn ang="0">
                        <a:pos x="connsiteX2" y="connsiteY2"/>
                      </a:cxn>
                      <a:cxn ang="0">
                        <a:pos x="connsiteX3" y="connsiteY3"/>
                      </a:cxn>
                    </a:cxnLst>
                    <a:rect l="l" t="t" r="r" b="b"/>
                    <a:pathLst>
                      <a:path w="1594" h="15948">
                        <a:moveTo>
                          <a:pt x="0" y="0"/>
                        </a:moveTo>
                        <a:cubicBezTo>
                          <a:pt x="0" y="0"/>
                          <a:pt x="1595" y="0"/>
                          <a:pt x="1595" y="0"/>
                        </a:cubicBezTo>
                        <a:cubicBezTo>
                          <a:pt x="1595" y="0"/>
                          <a:pt x="1595" y="0"/>
                          <a:pt x="0" y="0"/>
                        </a:cubicBezTo>
                        <a:cubicBezTo>
                          <a:pt x="1595" y="0"/>
                          <a:pt x="0" y="0"/>
                          <a:pt x="0" y="0"/>
                        </a:cubicBezTo>
                        <a:close/>
                      </a:path>
                    </a:pathLst>
                  </a:custGeom>
                  <a:solidFill>
                    <a:srgbClr val="FFFFFF"/>
                  </a:solidFill>
                  <a:ln w="15937"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0A1388C4-741B-407C-82DA-ADC0BEB2F116}"/>
                      </a:ext>
                    </a:extLst>
                  </p:cNvPr>
                  <p:cNvSpPr/>
                  <p:nvPr/>
                </p:nvSpPr>
                <p:spPr>
                  <a:xfrm>
                    <a:off x="2427029" y="2563425"/>
                    <a:ext cx="15948" cy="15948"/>
                  </a:xfrm>
                  <a:custGeom>
                    <a:avLst/>
                    <a:gdLst>
                      <a:gd name="connsiteX0" fmla="*/ 0 w 15948"/>
                      <a:gd name="connsiteY0" fmla="*/ 0 h 15948"/>
                      <a:gd name="connsiteX1" fmla="*/ 0 w 15948"/>
                      <a:gd name="connsiteY1" fmla="*/ 0 h 15948"/>
                      <a:gd name="connsiteX2" fmla="*/ 0 w 15948"/>
                      <a:gd name="connsiteY2" fmla="*/ 0 h 15948"/>
                      <a:gd name="connsiteX3" fmla="*/ 0 w 15948"/>
                      <a:gd name="connsiteY3" fmla="*/ 0 h 15948"/>
                    </a:gdLst>
                    <a:ahLst/>
                    <a:cxnLst>
                      <a:cxn ang="0">
                        <a:pos x="connsiteX0" y="connsiteY0"/>
                      </a:cxn>
                      <a:cxn ang="0">
                        <a:pos x="connsiteX1" y="connsiteY1"/>
                      </a:cxn>
                      <a:cxn ang="0">
                        <a:pos x="connsiteX2" y="connsiteY2"/>
                      </a:cxn>
                      <a:cxn ang="0">
                        <a:pos x="connsiteX3" y="connsiteY3"/>
                      </a:cxn>
                    </a:cxnLst>
                    <a:rect l="l" t="t" r="r" b="b"/>
                    <a:pathLst>
                      <a:path w="15948" h="15948">
                        <a:moveTo>
                          <a:pt x="0" y="0"/>
                        </a:moveTo>
                        <a:cubicBezTo>
                          <a:pt x="0" y="0"/>
                          <a:pt x="0" y="0"/>
                          <a:pt x="0" y="0"/>
                        </a:cubicBezTo>
                        <a:cubicBezTo>
                          <a:pt x="0" y="0"/>
                          <a:pt x="0" y="0"/>
                          <a:pt x="0" y="0"/>
                        </a:cubicBezTo>
                        <a:cubicBezTo>
                          <a:pt x="0" y="0"/>
                          <a:pt x="0" y="0"/>
                          <a:pt x="0" y="0"/>
                        </a:cubicBezTo>
                        <a:close/>
                      </a:path>
                    </a:pathLst>
                  </a:custGeom>
                  <a:solidFill>
                    <a:srgbClr val="FFFFFF"/>
                  </a:solidFill>
                  <a:ln w="15937" cap="flat">
                    <a:noFill/>
                    <a:prstDash val="solid"/>
                    <a:miter/>
                  </a:ln>
                </p:spPr>
                <p:txBody>
                  <a:bodyPr rtlCol="0" anchor="ctr"/>
                  <a:lstStyle/>
                  <a:p>
                    <a:endParaRPr lang="en-US"/>
                  </a:p>
                </p:txBody>
              </p:sp>
            </p:grpSp>
            <p:sp>
              <p:nvSpPr>
                <p:cNvPr id="41" name="รูปแบบอิสระ: รูปร่าง 40">
                  <a:extLst>
                    <a:ext uri="{FF2B5EF4-FFF2-40B4-BE49-F238E27FC236}">
                      <a16:creationId xmlns:a16="http://schemas.microsoft.com/office/drawing/2014/main" xmlns="" id="{30D0C9F0-5A32-4B86-A009-20EE0319E0E3}"/>
                    </a:ext>
                  </a:extLst>
                </p:cNvPr>
                <p:cNvSpPr/>
                <p:nvPr/>
              </p:nvSpPr>
              <p:spPr>
                <a:xfrm>
                  <a:off x="2087093" y="2386603"/>
                  <a:ext cx="862447" cy="1189752"/>
                </a:xfrm>
                <a:custGeom>
                  <a:avLst/>
                  <a:gdLst>
                    <a:gd name="connsiteX0" fmla="*/ 714725 w 862447"/>
                    <a:gd name="connsiteY0" fmla="*/ 1189549 h 1189752"/>
                    <a:gd name="connsiteX1" fmla="*/ 67218 w 862447"/>
                    <a:gd name="connsiteY1" fmla="*/ 695147 h 1189752"/>
                    <a:gd name="connsiteX2" fmla="*/ 327178 w 862447"/>
                    <a:gd name="connsiteY2" fmla="*/ 1389 h 1189752"/>
                    <a:gd name="connsiteX3" fmla="*/ 501016 w 862447"/>
                    <a:gd name="connsiteY3" fmla="*/ 607430 h 1189752"/>
                    <a:gd name="connsiteX4" fmla="*/ 717915 w 862447"/>
                    <a:gd name="connsiteY4" fmla="*/ 975840 h 1189752"/>
                    <a:gd name="connsiteX5" fmla="*/ 714725 w 862447"/>
                    <a:gd name="connsiteY5" fmla="*/ 1189549 h 1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47" h="1189752">
                      <a:moveTo>
                        <a:pt x="714725" y="1189549"/>
                      </a:moveTo>
                      <a:cubicBezTo>
                        <a:pt x="714725" y="1189549"/>
                        <a:pt x="241056" y="1215066"/>
                        <a:pt x="67218" y="695147"/>
                      </a:cubicBezTo>
                      <a:cubicBezTo>
                        <a:pt x="-100241" y="191175"/>
                        <a:pt x="67218" y="-19344"/>
                        <a:pt x="327178" y="1389"/>
                      </a:cubicBezTo>
                      <a:cubicBezTo>
                        <a:pt x="587138" y="22122"/>
                        <a:pt x="501016" y="412859"/>
                        <a:pt x="501016" y="607430"/>
                      </a:cubicBezTo>
                      <a:cubicBezTo>
                        <a:pt x="501016" y="867390"/>
                        <a:pt x="566404" y="932779"/>
                        <a:pt x="717915" y="975840"/>
                      </a:cubicBezTo>
                      <a:cubicBezTo>
                        <a:pt x="869425" y="1020495"/>
                        <a:pt x="949167" y="1120970"/>
                        <a:pt x="714725" y="1189549"/>
                      </a:cubicBezTo>
                      <a:close/>
                    </a:path>
                  </a:pathLst>
                </a:custGeom>
                <a:noFill/>
                <a:ln w="47812" cap="flat">
                  <a:solidFill>
                    <a:srgbClr val="534741"/>
                  </a:solid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B7D4925D-C6CE-49A2-8E7C-74C06F31F7E8}"/>
                    </a:ext>
                  </a:extLst>
                </p:cNvPr>
                <p:cNvSpPr/>
                <p:nvPr/>
              </p:nvSpPr>
              <p:spPr>
                <a:xfrm>
                  <a:off x="2041727" y="3017808"/>
                  <a:ext cx="152098" cy="215695"/>
                </a:xfrm>
                <a:custGeom>
                  <a:avLst/>
                  <a:gdLst>
                    <a:gd name="connsiteX0" fmla="*/ 144481 w 152098"/>
                    <a:gd name="connsiteY0" fmla="*/ 108598 h 215695"/>
                    <a:gd name="connsiteX1" fmla="*/ 66333 w 152098"/>
                    <a:gd name="connsiteY1" fmla="*/ 11312 h 215695"/>
                    <a:gd name="connsiteX2" fmla="*/ 20083 w 152098"/>
                    <a:gd name="connsiteY2" fmla="*/ 8122 h 215695"/>
                    <a:gd name="connsiteX3" fmla="*/ 16893 w 152098"/>
                    <a:gd name="connsiteY3" fmla="*/ 54373 h 215695"/>
                    <a:gd name="connsiteX4" fmla="*/ 74308 w 152098"/>
                    <a:gd name="connsiteY4" fmla="*/ 124546 h 215695"/>
                    <a:gd name="connsiteX5" fmla="*/ 69523 w 152098"/>
                    <a:gd name="connsiteY5" fmla="*/ 127736 h 215695"/>
                    <a:gd name="connsiteX6" fmla="*/ 67928 w 152098"/>
                    <a:gd name="connsiteY6" fmla="*/ 127736 h 215695"/>
                    <a:gd name="connsiteX7" fmla="*/ 63144 w 152098"/>
                    <a:gd name="connsiteY7" fmla="*/ 130925 h 215695"/>
                    <a:gd name="connsiteX8" fmla="*/ 18488 w 152098"/>
                    <a:gd name="connsiteY8" fmla="*/ 154848 h 215695"/>
                    <a:gd name="connsiteX9" fmla="*/ 4134 w 152098"/>
                    <a:gd name="connsiteY9" fmla="*/ 197909 h 215695"/>
                    <a:gd name="connsiteX10" fmla="*/ 47195 w 152098"/>
                    <a:gd name="connsiteY10" fmla="*/ 212263 h 215695"/>
                    <a:gd name="connsiteX11" fmla="*/ 142886 w 152098"/>
                    <a:gd name="connsiteY11" fmla="*/ 153253 h 215695"/>
                    <a:gd name="connsiteX12" fmla="*/ 144481 w 152098"/>
                    <a:gd name="connsiteY12" fmla="*/ 108598 h 21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098" h="215695">
                      <a:moveTo>
                        <a:pt x="144481" y="108598"/>
                      </a:moveTo>
                      <a:cubicBezTo>
                        <a:pt x="118963" y="76701"/>
                        <a:pt x="91851" y="44804"/>
                        <a:pt x="66333" y="11312"/>
                      </a:cubicBezTo>
                      <a:cubicBezTo>
                        <a:pt x="55169" y="-1447"/>
                        <a:pt x="32842" y="-4637"/>
                        <a:pt x="20083" y="8122"/>
                      </a:cubicBezTo>
                      <a:cubicBezTo>
                        <a:pt x="7324" y="20881"/>
                        <a:pt x="5729" y="40019"/>
                        <a:pt x="16893" y="54373"/>
                      </a:cubicBezTo>
                      <a:cubicBezTo>
                        <a:pt x="36031" y="78295"/>
                        <a:pt x="55169" y="100623"/>
                        <a:pt x="74308" y="124546"/>
                      </a:cubicBezTo>
                      <a:cubicBezTo>
                        <a:pt x="72713" y="126141"/>
                        <a:pt x="71118" y="127736"/>
                        <a:pt x="69523" y="127736"/>
                      </a:cubicBezTo>
                      <a:cubicBezTo>
                        <a:pt x="69523" y="127736"/>
                        <a:pt x="69523" y="127736"/>
                        <a:pt x="67928" y="127736"/>
                      </a:cubicBezTo>
                      <a:cubicBezTo>
                        <a:pt x="66333" y="129331"/>
                        <a:pt x="64738" y="129331"/>
                        <a:pt x="63144" y="130925"/>
                      </a:cubicBezTo>
                      <a:cubicBezTo>
                        <a:pt x="48790" y="140495"/>
                        <a:pt x="32842" y="148469"/>
                        <a:pt x="18488" y="154848"/>
                      </a:cubicBezTo>
                      <a:cubicBezTo>
                        <a:pt x="2539" y="161228"/>
                        <a:pt x="-5435" y="183555"/>
                        <a:pt x="4134" y="197909"/>
                      </a:cubicBezTo>
                      <a:cubicBezTo>
                        <a:pt x="13703" y="213857"/>
                        <a:pt x="31247" y="220237"/>
                        <a:pt x="47195" y="212263"/>
                      </a:cubicBezTo>
                      <a:cubicBezTo>
                        <a:pt x="82282" y="197909"/>
                        <a:pt x="114179" y="177176"/>
                        <a:pt x="142886" y="153253"/>
                      </a:cubicBezTo>
                      <a:cubicBezTo>
                        <a:pt x="154050" y="143684"/>
                        <a:pt x="155645" y="122951"/>
                        <a:pt x="144481" y="108598"/>
                      </a:cubicBezTo>
                      <a:close/>
                    </a:path>
                  </a:pathLst>
                </a:custGeom>
                <a:solidFill>
                  <a:srgbClr val="534741"/>
                </a:solidFill>
                <a:ln w="15937"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34BD82B5-6853-44BD-9FED-7B032321D799}"/>
                    </a:ext>
                  </a:extLst>
                </p:cNvPr>
                <p:cNvSpPr/>
                <p:nvPr/>
              </p:nvSpPr>
              <p:spPr>
                <a:xfrm>
                  <a:off x="2812309" y="2292204"/>
                  <a:ext cx="1477646" cy="2137190"/>
                </a:xfrm>
                <a:custGeom>
                  <a:avLst/>
                  <a:gdLst>
                    <a:gd name="connsiteX0" fmla="*/ 249469 w 1477646"/>
                    <a:gd name="connsiteY0" fmla="*/ 2137191 h 2137190"/>
                    <a:gd name="connsiteX1" fmla="*/ 69251 w 1477646"/>
                    <a:gd name="connsiteY1" fmla="*/ 583811 h 2137190"/>
                    <a:gd name="connsiteX2" fmla="*/ 1408922 w 1477646"/>
                    <a:gd name="connsiteY2" fmla="*/ 583811 h 2137190"/>
                    <a:gd name="connsiteX3" fmla="*/ 1262196 w 1477646"/>
                    <a:gd name="connsiteY3" fmla="*/ 2137191 h 2137190"/>
                    <a:gd name="connsiteX4" fmla="*/ 249469 w 1477646"/>
                    <a:gd name="connsiteY4" fmla="*/ 2137191 h 213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646" h="2137190">
                      <a:moveTo>
                        <a:pt x="249469" y="2137191"/>
                      </a:moveTo>
                      <a:cubicBezTo>
                        <a:pt x="249469" y="2137191"/>
                        <a:pt x="-158812" y="1287138"/>
                        <a:pt x="69251" y="583811"/>
                      </a:cubicBezTo>
                      <a:cubicBezTo>
                        <a:pt x="298909" y="-119516"/>
                        <a:pt x="1099521" y="-266242"/>
                        <a:pt x="1408922" y="583811"/>
                      </a:cubicBezTo>
                      <a:cubicBezTo>
                        <a:pt x="1408922" y="583811"/>
                        <a:pt x="1636985" y="1221750"/>
                        <a:pt x="1262196" y="2137191"/>
                      </a:cubicBezTo>
                      <a:lnTo>
                        <a:pt x="249469" y="2137191"/>
                      </a:lnTo>
                      <a:close/>
                    </a:path>
                  </a:pathLst>
                </a:custGeom>
                <a:solidFill>
                  <a:srgbClr val="BCCE3C"/>
                </a:solidFill>
                <a:ln w="47812" cap="flat">
                  <a:solidFill>
                    <a:srgbClr val="534741"/>
                  </a:solid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8A6D55B9-BBB9-4A39-80B8-E7480A919411}"/>
                    </a:ext>
                  </a:extLst>
                </p:cNvPr>
                <p:cNvSpPr/>
                <p:nvPr/>
              </p:nvSpPr>
              <p:spPr>
                <a:xfrm>
                  <a:off x="3129659" y="2261023"/>
                  <a:ext cx="483215" cy="2039867"/>
                </a:xfrm>
                <a:custGeom>
                  <a:avLst/>
                  <a:gdLst>
                    <a:gd name="connsiteX0" fmla="*/ 383461 w 483215"/>
                    <a:gd name="connsiteY0" fmla="*/ 8950 h 2039867"/>
                    <a:gd name="connsiteX1" fmla="*/ 147423 w 483215"/>
                    <a:gd name="connsiteY1" fmla="*/ 394903 h 2039867"/>
                    <a:gd name="connsiteX2" fmla="*/ 19836 w 483215"/>
                    <a:gd name="connsiteY2" fmla="*/ 925987 h 2039867"/>
                    <a:gd name="connsiteX3" fmla="*/ 120311 w 483215"/>
                    <a:gd name="connsiteY3" fmla="*/ 2012077 h 2039867"/>
                    <a:gd name="connsiteX4" fmla="*/ 230356 w 483215"/>
                    <a:gd name="connsiteY4" fmla="*/ 1992939 h 2039867"/>
                    <a:gd name="connsiteX5" fmla="*/ 126691 w 483215"/>
                    <a:gd name="connsiteY5" fmla="*/ 984996 h 2039867"/>
                    <a:gd name="connsiteX6" fmla="*/ 233545 w 483215"/>
                    <a:gd name="connsiteY6" fmla="*/ 484214 h 2039867"/>
                    <a:gd name="connsiteX7" fmla="*/ 472772 w 483215"/>
                    <a:gd name="connsiteY7" fmla="*/ 53606 h 2039867"/>
                    <a:gd name="connsiteX8" fmla="*/ 383461 w 483215"/>
                    <a:gd name="connsiteY8" fmla="*/ 8950 h 203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215" h="2039867">
                      <a:moveTo>
                        <a:pt x="383461" y="8950"/>
                      </a:moveTo>
                      <a:cubicBezTo>
                        <a:pt x="262253" y="107831"/>
                        <a:pt x="200053" y="251367"/>
                        <a:pt x="147423" y="394903"/>
                      </a:cubicBezTo>
                      <a:cubicBezTo>
                        <a:pt x="85225" y="567146"/>
                        <a:pt x="42164" y="745769"/>
                        <a:pt x="19836" y="925987"/>
                      </a:cubicBezTo>
                      <a:cubicBezTo>
                        <a:pt x="-26415" y="1289611"/>
                        <a:pt x="8672" y="1662805"/>
                        <a:pt x="120311" y="2012077"/>
                      </a:cubicBezTo>
                      <a:cubicBezTo>
                        <a:pt x="134665" y="2056732"/>
                        <a:pt x="247899" y="2045568"/>
                        <a:pt x="230356" y="1992939"/>
                      </a:cubicBezTo>
                      <a:cubicBezTo>
                        <a:pt x="126691" y="1667590"/>
                        <a:pt x="91604" y="1324698"/>
                        <a:pt x="126691" y="984996"/>
                      </a:cubicBezTo>
                      <a:cubicBezTo>
                        <a:pt x="144234" y="814347"/>
                        <a:pt x="180915" y="646889"/>
                        <a:pt x="233545" y="484214"/>
                      </a:cubicBezTo>
                      <a:cubicBezTo>
                        <a:pt x="284580" y="327919"/>
                        <a:pt x="343590" y="163650"/>
                        <a:pt x="472772" y="53606"/>
                      </a:cubicBezTo>
                      <a:cubicBezTo>
                        <a:pt x="515833" y="16924"/>
                        <a:pt x="413763" y="-16567"/>
                        <a:pt x="383461" y="8950"/>
                      </a:cubicBezTo>
                      <a:close/>
                    </a:path>
                  </a:pathLst>
                </a:custGeom>
                <a:solidFill>
                  <a:srgbClr val="A4B92E"/>
                </a:solidFill>
                <a:ln w="15937"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29694AE1-C728-44F2-9279-A20EA2AF9061}"/>
                    </a:ext>
                  </a:extLst>
                </p:cNvPr>
                <p:cNvSpPr/>
                <p:nvPr/>
              </p:nvSpPr>
              <p:spPr>
                <a:xfrm>
                  <a:off x="3635346" y="2315201"/>
                  <a:ext cx="339273" cy="2015721"/>
                </a:xfrm>
                <a:custGeom>
                  <a:avLst/>
                  <a:gdLst>
                    <a:gd name="connsiteX0" fmla="*/ 333899 w 339273"/>
                    <a:gd name="connsiteY0" fmla="*/ 935602 h 2015721"/>
                    <a:gd name="connsiteX1" fmla="*/ 113810 w 339273"/>
                    <a:gd name="connsiteY1" fmla="*/ 23350 h 2015721"/>
                    <a:gd name="connsiteX2" fmla="*/ 3766 w 339273"/>
                    <a:gd name="connsiteY2" fmla="*/ 42489 h 2015721"/>
                    <a:gd name="connsiteX3" fmla="*/ 222260 w 339273"/>
                    <a:gd name="connsiteY3" fmla="*/ 965904 h 2015721"/>
                    <a:gd name="connsiteX4" fmla="*/ 144112 w 339273"/>
                    <a:gd name="connsiteY4" fmla="*/ 1978631 h 2015721"/>
                    <a:gd name="connsiteX5" fmla="*/ 258942 w 339273"/>
                    <a:gd name="connsiteY5" fmla="*/ 1978631 h 2015721"/>
                    <a:gd name="connsiteX6" fmla="*/ 333899 w 339273"/>
                    <a:gd name="connsiteY6" fmla="*/ 935602 h 201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73" h="2015721">
                      <a:moveTo>
                        <a:pt x="333899" y="935602"/>
                      </a:moveTo>
                      <a:cubicBezTo>
                        <a:pt x="317951" y="621417"/>
                        <a:pt x="271700" y="299259"/>
                        <a:pt x="113810" y="23350"/>
                      </a:cubicBezTo>
                      <a:cubicBezTo>
                        <a:pt x="89888" y="-16521"/>
                        <a:pt x="-21751" y="-2167"/>
                        <a:pt x="3766" y="42489"/>
                      </a:cubicBezTo>
                      <a:cubicBezTo>
                        <a:pt x="163251" y="324776"/>
                        <a:pt x="207906" y="646935"/>
                        <a:pt x="222260" y="965904"/>
                      </a:cubicBezTo>
                      <a:cubicBezTo>
                        <a:pt x="236614" y="1305607"/>
                        <a:pt x="209501" y="1645309"/>
                        <a:pt x="144112" y="1978631"/>
                      </a:cubicBezTo>
                      <a:cubicBezTo>
                        <a:pt x="134544" y="2026477"/>
                        <a:pt x="247777" y="2029667"/>
                        <a:pt x="258942" y="1978631"/>
                      </a:cubicBezTo>
                      <a:cubicBezTo>
                        <a:pt x="325925" y="1635740"/>
                        <a:pt x="351442" y="1286468"/>
                        <a:pt x="333899" y="935602"/>
                      </a:cubicBezTo>
                      <a:close/>
                    </a:path>
                  </a:pathLst>
                </a:custGeom>
                <a:solidFill>
                  <a:srgbClr val="A4B92E"/>
                </a:solidFill>
                <a:ln w="15937"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DF9155DB-1007-48B9-BA02-F3B1AA9E2BAC}"/>
                    </a:ext>
                  </a:extLst>
                </p:cNvPr>
                <p:cNvSpPr/>
                <p:nvPr/>
              </p:nvSpPr>
              <p:spPr>
                <a:xfrm>
                  <a:off x="2812309" y="2292204"/>
                  <a:ext cx="1477646" cy="2137190"/>
                </a:xfrm>
                <a:custGeom>
                  <a:avLst/>
                  <a:gdLst>
                    <a:gd name="connsiteX0" fmla="*/ 249469 w 1477646"/>
                    <a:gd name="connsiteY0" fmla="*/ 2137191 h 2137190"/>
                    <a:gd name="connsiteX1" fmla="*/ 69251 w 1477646"/>
                    <a:gd name="connsiteY1" fmla="*/ 583811 h 2137190"/>
                    <a:gd name="connsiteX2" fmla="*/ 1408922 w 1477646"/>
                    <a:gd name="connsiteY2" fmla="*/ 583811 h 2137190"/>
                    <a:gd name="connsiteX3" fmla="*/ 1262196 w 1477646"/>
                    <a:gd name="connsiteY3" fmla="*/ 2137191 h 2137190"/>
                    <a:gd name="connsiteX4" fmla="*/ 249469 w 1477646"/>
                    <a:gd name="connsiteY4" fmla="*/ 2137191 h 213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646" h="2137190">
                      <a:moveTo>
                        <a:pt x="249469" y="2137191"/>
                      </a:moveTo>
                      <a:cubicBezTo>
                        <a:pt x="249469" y="2137191"/>
                        <a:pt x="-158812" y="1287138"/>
                        <a:pt x="69251" y="583811"/>
                      </a:cubicBezTo>
                      <a:cubicBezTo>
                        <a:pt x="298909" y="-119516"/>
                        <a:pt x="1099521" y="-266242"/>
                        <a:pt x="1408922" y="583811"/>
                      </a:cubicBezTo>
                      <a:cubicBezTo>
                        <a:pt x="1408922" y="583811"/>
                        <a:pt x="1636985" y="1221750"/>
                        <a:pt x="1262196" y="2137191"/>
                      </a:cubicBezTo>
                      <a:lnTo>
                        <a:pt x="249469" y="2137191"/>
                      </a:lnTo>
                      <a:close/>
                    </a:path>
                  </a:pathLst>
                </a:custGeom>
                <a:noFill/>
                <a:ln w="47812" cap="flat">
                  <a:solidFill>
                    <a:srgbClr val="534741"/>
                  </a:solid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261FEEA1-44D2-4CF2-98FB-978490A297E5}"/>
                    </a:ext>
                  </a:extLst>
                </p:cNvPr>
                <p:cNvSpPr/>
                <p:nvPr/>
              </p:nvSpPr>
              <p:spPr>
                <a:xfrm>
                  <a:off x="2940570" y="4486809"/>
                  <a:ext cx="1224841" cy="928200"/>
                </a:xfrm>
                <a:custGeom>
                  <a:avLst/>
                  <a:gdLst>
                    <a:gd name="connsiteX0" fmla="*/ 0 w 1224841"/>
                    <a:gd name="connsiteY0" fmla="*/ 0 h 928200"/>
                    <a:gd name="connsiteX1" fmla="*/ 98880 w 1224841"/>
                    <a:gd name="connsiteY1" fmla="*/ 791044 h 928200"/>
                    <a:gd name="connsiteX2" fmla="*/ 598067 w 1224841"/>
                    <a:gd name="connsiteY2" fmla="*/ 928200 h 928200"/>
                    <a:gd name="connsiteX3" fmla="*/ 1122771 w 1224841"/>
                    <a:gd name="connsiteY3" fmla="*/ 802207 h 928200"/>
                    <a:gd name="connsiteX4" fmla="*/ 1224842 w 1224841"/>
                    <a:gd name="connsiteY4" fmla="*/ 0 h 928200"/>
                    <a:gd name="connsiteX5" fmla="*/ 0 w 1224841"/>
                    <a:gd name="connsiteY5" fmla="*/ 0 h 92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841" h="928200">
                      <a:moveTo>
                        <a:pt x="0" y="0"/>
                      </a:moveTo>
                      <a:cubicBezTo>
                        <a:pt x="0" y="0"/>
                        <a:pt x="36682" y="655482"/>
                        <a:pt x="98880" y="791044"/>
                      </a:cubicBezTo>
                      <a:cubicBezTo>
                        <a:pt x="161079" y="928200"/>
                        <a:pt x="473669" y="928200"/>
                        <a:pt x="598067" y="928200"/>
                      </a:cubicBezTo>
                      <a:cubicBezTo>
                        <a:pt x="784664" y="928200"/>
                        <a:pt x="1060573" y="928200"/>
                        <a:pt x="1122771" y="802207"/>
                      </a:cubicBezTo>
                      <a:cubicBezTo>
                        <a:pt x="1176996" y="692163"/>
                        <a:pt x="1220057" y="111639"/>
                        <a:pt x="1224842" y="0"/>
                      </a:cubicBezTo>
                      <a:lnTo>
                        <a:pt x="0" y="0"/>
                      </a:lnTo>
                      <a:close/>
                    </a:path>
                  </a:pathLst>
                </a:custGeom>
                <a:solidFill>
                  <a:srgbClr val="F9B582"/>
                </a:solidFill>
                <a:ln w="15937"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9907118C-4E00-4A01-852A-B451D6F14319}"/>
                    </a:ext>
                  </a:extLst>
                </p:cNvPr>
                <p:cNvSpPr/>
                <p:nvPr/>
              </p:nvSpPr>
              <p:spPr>
                <a:xfrm>
                  <a:off x="3085701" y="4822286"/>
                  <a:ext cx="1035413" cy="546938"/>
                </a:xfrm>
                <a:custGeom>
                  <a:avLst/>
                  <a:gdLst>
                    <a:gd name="connsiteX0" fmla="*/ 1030271 w 1035413"/>
                    <a:gd name="connsiteY0" fmla="*/ 56855 h 546938"/>
                    <a:gd name="connsiteX1" fmla="*/ 0 w 1035413"/>
                    <a:gd name="connsiteY1" fmla="*/ 7415 h 546938"/>
                    <a:gd name="connsiteX2" fmla="*/ 81337 w 1035413"/>
                    <a:gd name="connsiteY2" fmla="*/ 383799 h 546938"/>
                    <a:gd name="connsiteX3" fmla="*/ 881950 w 1035413"/>
                    <a:gd name="connsiteY3" fmla="*/ 530524 h 546938"/>
                    <a:gd name="connsiteX4" fmla="*/ 1030271 w 1035413"/>
                    <a:gd name="connsiteY4" fmla="*/ 56855 h 54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413" h="546938">
                      <a:moveTo>
                        <a:pt x="1030271" y="56855"/>
                      </a:moveTo>
                      <a:cubicBezTo>
                        <a:pt x="1030271" y="56855"/>
                        <a:pt x="0" y="-24482"/>
                        <a:pt x="0" y="7415"/>
                      </a:cubicBezTo>
                      <a:cubicBezTo>
                        <a:pt x="0" y="39312"/>
                        <a:pt x="0" y="318410"/>
                        <a:pt x="81337" y="383799"/>
                      </a:cubicBezTo>
                      <a:cubicBezTo>
                        <a:pt x="162674" y="449187"/>
                        <a:pt x="685784" y="595913"/>
                        <a:pt x="881950" y="530524"/>
                      </a:cubicBezTo>
                      <a:cubicBezTo>
                        <a:pt x="1078116" y="465135"/>
                        <a:pt x="1030271" y="56855"/>
                        <a:pt x="1030271" y="56855"/>
                      </a:cubicBezTo>
                      <a:close/>
                    </a:path>
                  </a:pathLst>
                </a:custGeom>
                <a:solidFill>
                  <a:srgbClr val="FFCA9C"/>
                </a:solidFill>
                <a:ln w="15937"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57291278-6214-4C92-9AA7-46A772605C5A}"/>
                    </a:ext>
                  </a:extLst>
                </p:cNvPr>
                <p:cNvSpPr/>
                <p:nvPr/>
              </p:nvSpPr>
              <p:spPr>
                <a:xfrm>
                  <a:off x="2940570" y="4486809"/>
                  <a:ext cx="1224841" cy="928200"/>
                </a:xfrm>
                <a:custGeom>
                  <a:avLst/>
                  <a:gdLst>
                    <a:gd name="connsiteX0" fmla="*/ 0 w 1224841"/>
                    <a:gd name="connsiteY0" fmla="*/ 0 h 928200"/>
                    <a:gd name="connsiteX1" fmla="*/ 98880 w 1224841"/>
                    <a:gd name="connsiteY1" fmla="*/ 791044 h 928200"/>
                    <a:gd name="connsiteX2" fmla="*/ 598067 w 1224841"/>
                    <a:gd name="connsiteY2" fmla="*/ 928200 h 928200"/>
                    <a:gd name="connsiteX3" fmla="*/ 1122771 w 1224841"/>
                    <a:gd name="connsiteY3" fmla="*/ 802207 h 928200"/>
                    <a:gd name="connsiteX4" fmla="*/ 1224842 w 1224841"/>
                    <a:gd name="connsiteY4" fmla="*/ 0 h 928200"/>
                    <a:gd name="connsiteX5" fmla="*/ 0 w 1224841"/>
                    <a:gd name="connsiteY5" fmla="*/ 0 h 92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841" h="928200">
                      <a:moveTo>
                        <a:pt x="0" y="0"/>
                      </a:moveTo>
                      <a:cubicBezTo>
                        <a:pt x="0" y="0"/>
                        <a:pt x="36682" y="655482"/>
                        <a:pt x="98880" y="791044"/>
                      </a:cubicBezTo>
                      <a:cubicBezTo>
                        <a:pt x="161079" y="928200"/>
                        <a:pt x="473669" y="928200"/>
                        <a:pt x="598067" y="928200"/>
                      </a:cubicBezTo>
                      <a:cubicBezTo>
                        <a:pt x="784664" y="928200"/>
                        <a:pt x="1060573" y="928200"/>
                        <a:pt x="1122771" y="802207"/>
                      </a:cubicBezTo>
                      <a:cubicBezTo>
                        <a:pt x="1176996" y="692163"/>
                        <a:pt x="1220057" y="111639"/>
                        <a:pt x="1224842" y="0"/>
                      </a:cubicBezTo>
                      <a:lnTo>
                        <a:pt x="0" y="0"/>
                      </a:lnTo>
                      <a:close/>
                    </a:path>
                  </a:pathLst>
                </a:custGeom>
                <a:noFill/>
                <a:ln w="47812" cap="flat">
                  <a:solidFill>
                    <a:srgbClr val="534741"/>
                  </a:solid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599DB38F-DF3F-46D8-8A99-32710FB67C26}"/>
                    </a:ext>
                  </a:extLst>
                </p:cNvPr>
                <p:cNvSpPr/>
                <p:nvPr/>
              </p:nvSpPr>
              <p:spPr>
                <a:xfrm>
                  <a:off x="2758094" y="4277077"/>
                  <a:ext cx="1651329" cy="429820"/>
                </a:xfrm>
                <a:custGeom>
                  <a:avLst/>
                  <a:gdLst>
                    <a:gd name="connsiteX0" fmla="*/ 209588 w 1651329"/>
                    <a:gd name="connsiteY0" fmla="*/ 399519 h 429820"/>
                    <a:gd name="connsiteX1" fmla="*/ 664 w 1651329"/>
                    <a:gd name="connsiteY1" fmla="*/ 193784 h 429820"/>
                    <a:gd name="connsiteX2" fmla="*/ 282951 w 1651329"/>
                    <a:gd name="connsiteY2" fmla="*/ 2402 h 429820"/>
                    <a:gd name="connsiteX3" fmla="*/ 1517362 w 1651329"/>
                    <a:gd name="connsiteY3" fmla="*/ 29514 h 429820"/>
                    <a:gd name="connsiteX4" fmla="*/ 1651329 w 1651329"/>
                    <a:gd name="connsiteY4" fmla="*/ 193784 h 429820"/>
                    <a:gd name="connsiteX5" fmla="*/ 1353093 w 1651329"/>
                    <a:gd name="connsiteY5" fmla="*/ 429821 h 429820"/>
                    <a:gd name="connsiteX6" fmla="*/ 209588 w 1651329"/>
                    <a:gd name="connsiteY6" fmla="*/ 399519 h 42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29" h="429820">
                      <a:moveTo>
                        <a:pt x="209588" y="399519"/>
                      </a:moveTo>
                      <a:cubicBezTo>
                        <a:pt x="209588" y="399519"/>
                        <a:pt x="-13690" y="399519"/>
                        <a:pt x="664" y="193784"/>
                      </a:cubicBezTo>
                      <a:cubicBezTo>
                        <a:pt x="15017" y="-11951"/>
                        <a:pt x="209588" y="2402"/>
                        <a:pt x="282951" y="2402"/>
                      </a:cubicBezTo>
                      <a:cubicBezTo>
                        <a:pt x="357909" y="2402"/>
                        <a:pt x="1101107" y="-11951"/>
                        <a:pt x="1517362" y="29514"/>
                      </a:cubicBezTo>
                      <a:cubicBezTo>
                        <a:pt x="1517362" y="29514"/>
                        <a:pt x="1651329" y="43868"/>
                        <a:pt x="1651329" y="193784"/>
                      </a:cubicBezTo>
                      <a:cubicBezTo>
                        <a:pt x="1651329" y="345294"/>
                        <a:pt x="1643355" y="429821"/>
                        <a:pt x="1353093" y="429821"/>
                      </a:cubicBezTo>
                      <a:cubicBezTo>
                        <a:pt x="1113866" y="428226"/>
                        <a:pt x="522178" y="426631"/>
                        <a:pt x="209588" y="399519"/>
                      </a:cubicBezTo>
                      <a:close/>
                    </a:path>
                  </a:pathLst>
                </a:custGeom>
                <a:solidFill>
                  <a:srgbClr val="FFCA9C"/>
                </a:solidFill>
                <a:ln w="15937"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15AC1456-5BD5-4052-B8F6-9968F34B60F0}"/>
                    </a:ext>
                  </a:extLst>
                </p:cNvPr>
                <p:cNvSpPr/>
                <p:nvPr/>
              </p:nvSpPr>
              <p:spPr>
                <a:xfrm>
                  <a:off x="2758094" y="4273249"/>
                  <a:ext cx="376164" cy="413557"/>
                </a:xfrm>
                <a:custGeom>
                  <a:avLst/>
                  <a:gdLst>
                    <a:gd name="connsiteX0" fmla="*/ 209588 w 376164"/>
                    <a:gd name="connsiteY0" fmla="*/ 403346 h 413557"/>
                    <a:gd name="connsiteX1" fmla="*/ 664 w 376164"/>
                    <a:gd name="connsiteY1" fmla="*/ 197611 h 413557"/>
                    <a:gd name="connsiteX2" fmla="*/ 282951 w 376164"/>
                    <a:gd name="connsiteY2" fmla="*/ 6230 h 413557"/>
                    <a:gd name="connsiteX3" fmla="*/ 361099 w 376164"/>
                    <a:gd name="connsiteY3" fmla="*/ 9419 h 413557"/>
                    <a:gd name="connsiteX4" fmla="*/ 295710 w 376164"/>
                    <a:gd name="connsiteY4" fmla="*/ 412916 h 413557"/>
                    <a:gd name="connsiteX5" fmla="*/ 209588 w 376164"/>
                    <a:gd name="connsiteY5" fmla="*/ 403346 h 41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164" h="413557">
                      <a:moveTo>
                        <a:pt x="209588" y="403346"/>
                      </a:moveTo>
                      <a:cubicBezTo>
                        <a:pt x="209588" y="403346"/>
                        <a:pt x="-13690" y="403346"/>
                        <a:pt x="664" y="197611"/>
                      </a:cubicBezTo>
                      <a:cubicBezTo>
                        <a:pt x="15017" y="-8124"/>
                        <a:pt x="209588" y="6230"/>
                        <a:pt x="282951" y="6230"/>
                      </a:cubicBezTo>
                      <a:cubicBezTo>
                        <a:pt x="294115" y="6230"/>
                        <a:pt x="418513" y="-9719"/>
                        <a:pt x="361099" y="9419"/>
                      </a:cubicBezTo>
                      <a:cubicBezTo>
                        <a:pt x="58078" y="108300"/>
                        <a:pt x="187261" y="401752"/>
                        <a:pt x="295710" y="412916"/>
                      </a:cubicBezTo>
                      <a:cubicBezTo>
                        <a:pt x="338771" y="416105"/>
                        <a:pt x="246270" y="406536"/>
                        <a:pt x="209588" y="403346"/>
                      </a:cubicBezTo>
                      <a:close/>
                    </a:path>
                  </a:pathLst>
                </a:custGeom>
                <a:solidFill>
                  <a:srgbClr val="F9B582"/>
                </a:solidFill>
                <a:ln w="15937"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B5873F18-EC11-4A10-AC6D-6B88D8BFBB96}"/>
                    </a:ext>
                  </a:extLst>
                </p:cNvPr>
                <p:cNvSpPr/>
                <p:nvPr/>
              </p:nvSpPr>
              <p:spPr>
                <a:xfrm>
                  <a:off x="2758094" y="4277077"/>
                  <a:ext cx="1651329" cy="429820"/>
                </a:xfrm>
                <a:custGeom>
                  <a:avLst/>
                  <a:gdLst>
                    <a:gd name="connsiteX0" fmla="*/ 209588 w 1651329"/>
                    <a:gd name="connsiteY0" fmla="*/ 399519 h 429820"/>
                    <a:gd name="connsiteX1" fmla="*/ 664 w 1651329"/>
                    <a:gd name="connsiteY1" fmla="*/ 193784 h 429820"/>
                    <a:gd name="connsiteX2" fmla="*/ 282951 w 1651329"/>
                    <a:gd name="connsiteY2" fmla="*/ 2402 h 429820"/>
                    <a:gd name="connsiteX3" fmla="*/ 1517362 w 1651329"/>
                    <a:gd name="connsiteY3" fmla="*/ 29514 h 429820"/>
                    <a:gd name="connsiteX4" fmla="*/ 1651329 w 1651329"/>
                    <a:gd name="connsiteY4" fmla="*/ 193784 h 429820"/>
                    <a:gd name="connsiteX5" fmla="*/ 1353093 w 1651329"/>
                    <a:gd name="connsiteY5" fmla="*/ 429821 h 429820"/>
                    <a:gd name="connsiteX6" fmla="*/ 209588 w 1651329"/>
                    <a:gd name="connsiteY6" fmla="*/ 399519 h 42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29" h="429820">
                      <a:moveTo>
                        <a:pt x="209588" y="399519"/>
                      </a:moveTo>
                      <a:cubicBezTo>
                        <a:pt x="209588" y="399519"/>
                        <a:pt x="-13690" y="399519"/>
                        <a:pt x="664" y="193784"/>
                      </a:cubicBezTo>
                      <a:cubicBezTo>
                        <a:pt x="15017" y="-11951"/>
                        <a:pt x="209588" y="2402"/>
                        <a:pt x="282951" y="2402"/>
                      </a:cubicBezTo>
                      <a:cubicBezTo>
                        <a:pt x="357909" y="2402"/>
                        <a:pt x="1101107" y="-11951"/>
                        <a:pt x="1517362" y="29514"/>
                      </a:cubicBezTo>
                      <a:cubicBezTo>
                        <a:pt x="1517362" y="29514"/>
                        <a:pt x="1651329" y="43868"/>
                        <a:pt x="1651329" y="193784"/>
                      </a:cubicBezTo>
                      <a:cubicBezTo>
                        <a:pt x="1651329" y="345294"/>
                        <a:pt x="1643355" y="429821"/>
                        <a:pt x="1353093" y="429821"/>
                      </a:cubicBezTo>
                      <a:cubicBezTo>
                        <a:pt x="1113866" y="428226"/>
                        <a:pt x="522178" y="426631"/>
                        <a:pt x="209588" y="399519"/>
                      </a:cubicBezTo>
                      <a:close/>
                    </a:path>
                  </a:pathLst>
                </a:custGeom>
                <a:noFill/>
                <a:ln w="47812" cap="flat">
                  <a:solidFill>
                    <a:srgbClr val="534741"/>
                  </a:solid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901249E1-61D3-4115-9C7F-E4F6A353F5E5}"/>
                    </a:ext>
                  </a:extLst>
                </p:cNvPr>
                <p:cNvSpPr/>
                <p:nvPr/>
              </p:nvSpPr>
              <p:spPr>
                <a:xfrm>
                  <a:off x="3918807" y="4382471"/>
                  <a:ext cx="402797" cy="88819"/>
                </a:xfrm>
                <a:custGeom>
                  <a:avLst/>
                  <a:gdLst>
                    <a:gd name="connsiteX0" fmla="*/ 361433 w 402797"/>
                    <a:gd name="connsiteY0" fmla="*/ 15027 h 88819"/>
                    <a:gd name="connsiteX1" fmla="*/ 52033 w 402797"/>
                    <a:gd name="connsiteY1" fmla="*/ 2269 h 88819"/>
                    <a:gd name="connsiteX2" fmla="*/ 52033 w 402797"/>
                    <a:gd name="connsiteY2" fmla="*/ 74037 h 88819"/>
                    <a:gd name="connsiteX3" fmla="*/ 331132 w 402797"/>
                    <a:gd name="connsiteY3" fmla="*/ 88390 h 88819"/>
                    <a:gd name="connsiteX4" fmla="*/ 401305 w 402797"/>
                    <a:gd name="connsiteY4" fmla="*/ 61278 h 88819"/>
                    <a:gd name="connsiteX5" fmla="*/ 361433 w 402797"/>
                    <a:gd name="connsiteY5" fmla="*/ 15027 h 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97" h="88819">
                      <a:moveTo>
                        <a:pt x="361433" y="15027"/>
                      </a:moveTo>
                      <a:cubicBezTo>
                        <a:pt x="259363" y="3863"/>
                        <a:pt x="154104" y="-4111"/>
                        <a:pt x="52033" y="2269"/>
                      </a:cubicBezTo>
                      <a:cubicBezTo>
                        <a:pt x="-16545" y="7053"/>
                        <a:pt x="-18140" y="70847"/>
                        <a:pt x="52033" y="74037"/>
                      </a:cubicBezTo>
                      <a:cubicBezTo>
                        <a:pt x="146130" y="78821"/>
                        <a:pt x="238631" y="78821"/>
                        <a:pt x="331132" y="88390"/>
                      </a:cubicBezTo>
                      <a:cubicBezTo>
                        <a:pt x="353459" y="89985"/>
                        <a:pt x="393330" y="88390"/>
                        <a:pt x="401305" y="61278"/>
                      </a:cubicBezTo>
                      <a:cubicBezTo>
                        <a:pt x="409279" y="37355"/>
                        <a:pt x="383762" y="18217"/>
                        <a:pt x="361433" y="15027"/>
                      </a:cubicBezTo>
                      <a:close/>
                    </a:path>
                  </a:pathLst>
                </a:custGeom>
                <a:solidFill>
                  <a:srgbClr val="FFFFFF"/>
                </a:solidFill>
                <a:ln w="15937"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745D6B12-2054-4DF6-A9A3-AEA8FBE5C9D3}"/>
                    </a:ext>
                  </a:extLst>
                </p:cNvPr>
                <p:cNvSpPr/>
                <p:nvPr/>
              </p:nvSpPr>
              <p:spPr>
                <a:xfrm>
                  <a:off x="3694223" y="2434242"/>
                  <a:ext cx="436699" cy="557694"/>
                </a:xfrm>
                <a:custGeom>
                  <a:avLst/>
                  <a:gdLst>
                    <a:gd name="connsiteX0" fmla="*/ 436102 w 436699"/>
                    <a:gd name="connsiteY0" fmla="*/ 505566 h 557694"/>
                    <a:gd name="connsiteX1" fmla="*/ 61313 w 436699"/>
                    <a:gd name="connsiteY1" fmla="*/ 4784 h 557694"/>
                    <a:gd name="connsiteX2" fmla="*/ 5493 w 436699"/>
                    <a:gd name="connsiteY2" fmla="*/ 19138 h 557694"/>
                    <a:gd name="connsiteX3" fmla="*/ 19847 w 436699"/>
                    <a:gd name="connsiteY3" fmla="*/ 74958 h 557694"/>
                    <a:gd name="connsiteX4" fmla="*/ 356359 w 436699"/>
                    <a:gd name="connsiteY4" fmla="*/ 527894 h 557694"/>
                    <a:gd name="connsiteX5" fmla="*/ 407395 w 436699"/>
                    <a:gd name="connsiteY5" fmla="*/ 556601 h 557694"/>
                    <a:gd name="connsiteX6" fmla="*/ 436102 w 436699"/>
                    <a:gd name="connsiteY6" fmla="*/ 505566 h 55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699" h="557694">
                      <a:moveTo>
                        <a:pt x="436102" y="505566"/>
                      </a:moveTo>
                      <a:cubicBezTo>
                        <a:pt x="399420" y="291857"/>
                        <a:pt x="255884" y="98881"/>
                        <a:pt x="61313" y="4784"/>
                      </a:cubicBezTo>
                      <a:cubicBezTo>
                        <a:pt x="42175" y="-4784"/>
                        <a:pt x="16657" y="0"/>
                        <a:pt x="5493" y="19138"/>
                      </a:cubicBezTo>
                      <a:cubicBezTo>
                        <a:pt x="-5671" y="36681"/>
                        <a:pt x="709" y="65389"/>
                        <a:pt x="19847" y="74958"/>
                      </a:cubicBezTo>
                      <a:cubicBezTo>
                        <a:pt x="196875" y="162674"/>
                        <a:pt x="324462" y="333323"/>
                        <a:pt x="356359" y="527894"/>
                      </a:cubicBezTo>
                      <a:cubicBezTo>
                        <a:pt x="359549" y="550222"/>
                        <a:pt x="386662" y="561386"/>
                        <a:pt x="407395" y="556601"/>
                      </a:cubicBezTo>
                      <a:cubicBezTo>
                        <a:pt x="429722" y="548627"/>
                        <a:pt x="439292" y="526299"/>
                        <a:pt x="436102" y="505566"/>
                      </a:cubicBezTo>
                      <a:close/>
                    </a:path>
                  </a:pathLst>
                </a:custGeom>
                <a:solidFill>
                  <a:srgbClr val="FFFFFF"/>
                </a:solidFill>
                <a:ln w="15937"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28D33ED8-6006-470E-9F7E-6D4E46CC807B}"/>
                    </a:ext>
                  </a:extLst>
                </p:cNvPr>
                <p:cNvSpPr/>
                <p:nvPr/>
              </p:nvSpPr>
              <p:spPr>
                <a:xfrm>
                  <a:off x="4082981" y="3072246"/>
                  <a:ext cx="92281" cy="205669"/>
                </a:xfrm>
                <a:custGeom>
                  <a:avLst/>
                  <a:gdLst>
                    <a:gd name="connsiteX0" fmla="*/ 80836 w 92281"/>
                    <a:gd name="connsiteY0" fmla="*/ 30236 h 205669"/>
                    <a:gd name="connsiteX1" fmla="*/ 29801 w 92281"/>
                    <a:gd name="connsiteY1" fmla="*/ 1529 h 205669"/>
                    <a:gd name="connsiteX2" fmla="*/ 1093 w 92281"/>
                    <a:gd name="connsiteY2" fmla="*/ 52564 h 205669"/>
                    <a:gd name="connsiteX3" fmla="*/ 5878 w 92281"/>
                    <a:gd name="connsiteY3" fmla="*/ 82866 h 205669"/>
                    <a:gd name="connsiteX4" fmla="*/ 7473 w 92281"/>
                    <a:gd name="connsiteY4" fmla="*/ 164203 h 205669"/>
                    <a:gd name="connsiteX5" fmla="*/ 48939 w 92281"/>
                    <a:gd name="connsiteY5" fmla="*/ 205669 h 205669"/>
                    <a:gd name="connsiteX6" fmla="*/ 90405 w 92281"/>
                    <a:gd name="connsiteY6" fmla="*/ 164203 h 205669"/>
                    <a:gd name="connsiteX7" fmla="*/ 80836 w 92281"/>
                    <a:gd name="connsiteY7" fmla="*/ 30236 h 20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81" h="205669">
                      <a:moveTo>
                        <a:pt x="80836" y="30236"/>
                      </a:moveTo>
                      <a:cubicBezTo>
                        <a:pt x="76051" y="9503"/>
                        <a:pt x="50534" y="-4850"/>
                        <a:pt x="29801" y="1529"/>
                      </a:cubicBezTo>
                      <a:cubicBezTo>
                        <a:pt x="7473" y="7908"/>
                        <a:pt x="-3691" y="28641"/>
                        <a:pt x="1093" y="52564"/>
                      </a:cubicBezTo>
                      <a:cubicBezTo>
                        <a:pt x="2688" y="62133"/>
                        <a:pt x="4283" y="73297"/>
                        <a:pt x="5878" y="82866"/>
                      </a:cubicBezTo>
                      <a:cubicBezTo>
                        <a:pt x="9067" y="109979"/>
                        <a:pt x="9067" y="137091"/>
                        <a:pt x="7473" y="164203"/>
                      </a:cubicBezTo>
                      <a:cubicBezTo>
                        <a:pt x="5878" y="184936"/>
                        <a:pt x="26611" y="205669"/>
                        <a:pt x="48939" y="205669"/>
                      </a:cubicBezTo>
                      <a:cubicBezTo>
                        <a:pt x="72861" y="204074"/>
                        <a:pt x="88810" y="188126"/>
                        <a:pt x="90405" y="164203"/>
                      </a:cubicBezTo>
                      <a:cubicBezTo>
                        <a:pt x="95189" y="119548"/>
                        <a:pt x="90405" y="73297"/>
                        <a:pt x="80836" y="30236"/>
                      </a:cubicBezTo>
                      <a:close/>
                    </a:path>
                  </a:pathLst>
                </a:custGeom>
                <a:solidFill>
                  <a:srgbClr val="FFFFFF"/>
                </a:solidFill>
                <a:ln w="15937"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0654DF93-2C9D-4E69-94DE-22BF74C8699A}"/>
                    </a:ext>
                  </a:extLst>
                </p:cNvPr>
                <p:cNvSpPr/>
                <p:nvPr/>
              </p:nvSpPr>
              <p:spPr>
                <a:xfrm>
                  <a:off x="2767675" y="3860269"/>
                  <a:ext cx="149378" cy="167325"/>
                </a:xfrm>
                <a:custGeom>
                  <a:avLst/>
                  <a:gdLst>
                    <a:gd name="connsiteX0" fmla="*/ 140998 w 149378"/>
                    <a:gd name="connsiteY0" fmla="*/ 81103 h 167325"/>
                    <a:gd name="connsiteX1" fmla="*/ 48497 w 149378"/>
                    <a:gd name="connsiteY1" fmla="*/ 4550 h 167325"/>
                    <a:gd name="connsiteX2" fmla="*/ 3841 w 149378"/>
                    <a:gd name="connsiteY2" fmla="*/ 15714 h 167325"/>
                    <a:gd name="connsiteX3" fmla="*/ 15005 w 149378"/>
                    <a:gd name="connsiteY3" fmla="*/ 60370 h 167325"/>
                    <a:gd name="connsiteX4" fmla="*/ 40523 w 149378"/>
                    <a:gd name="connsiteY4" fmla="*/ 77913 h 167325"/>
                    <a:gd name="connsiteX5" fmla="*/ 62851 w 149378"/>
                    <a:gd name="connsiteY5" fmla="*/ 97051 h 167325"/>
                    <a:gd name="connsiteX6" fmla="*/ 37333 w 149378"/>
                    <a:gd name="connsiteY6" fmla="*/ 103430 h 167325"/>
                    <a:gd name="connsiteX7" fmla="*/ 32549 w 149378"/>
                    <a:gd name="connsiteY7" fmla="*/ 103430 h 167325"/>
                    <a:gd name="connsiteX8" fmla="*/ 10221 w 149378"/>
                    <a:gd name="connsiteY8" fmla="*/ 112999 h 167325"/>
                    <a:gd name="connsiteX9" fmla="*/ 652 w 149378"/>
                    <a:gd name="connsiteY9" fmla="*/ 135327 h 167325"/>
                    <a:gd name="connsiteX10" fmla="*/ 32549 w 149378"/>
                    <a:gd name="connsiteY10" fmla="*/ 167224 h 167325"/>
                    <a:gd name="connsiteX11" fmla="*/ 133024 w 149378"/>
                    <a:gd name="connsiteY11" fmla="*/ 130543 h 167325"/>
                    <a:gd name="connsiteX12" fmla="*/ 148973 w 149378"/>
                    <a:gd name="connsiteY12" fmla="*/ 106620 h 167325"/>
                    <a:gd name="connsiteX13" fmla="*/ 140998 w 149378"/>
                    <a:gd name="connsiteY13" fmla="*/ 81103 h 16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378" h="167325">
                      <a:moveTo>
                        <a:pt x="140998" y="81103"/>
                      </a:moveTo>
                      <a:cubicBezTo>
                        <a:pt x="113886" y="52396"/>
                        <a:pt x="81989" y="25283"/>
                        <a:pt x="48497" y="4550"/>
                      </a:cubicBezTo>
                      <a:cubicBezTo>
                        <a:pt x="34144" y="-5019"/>
                        <a:pt x="11816" y="1360"/>
                        <a:pt x="3841" y="15714"/>
                      </a:cubicBezTo>
                      <a:cubicBezTo>
                        <a:pt x="-4133" y="31662"/>
                        <a:pt x="652" y="50801"/>
                        <a:pt x="15005" y="60370"/>
                      </a:cubicBezTo>
                      <a:cubicBezTo>
                        <a:pt x="22980" y="66749"/>
                        <a:pt x="32549" y="71533"/>
                        <a:pt x="40523" y="77913"/>
                      </a:cubicBezTo>
                      <a:cubicBezTo>
                        <a:pt x="48497" y="84292"/>
                        <a:pt x="54876" y="90672"/>
                        <a:pt x="62851" y="97051"/>
                      </a:cubicBezTo>
                      <a:cubicBezTo>
                        <a:pt x="54876" y="100241"/>
                        <a:pt x="46902" y="101836"/>
                        <a:pt x="37333" y="103430"/>
                      </a:cubicBezTo>
                      <a:cubicBezTo>
                        <a:pt x="35738" y="103430"/>
                        <a:pt x="34144" y="103430"/>
                        <a:pt x="32549" y="103430"/>
                      </a:cubicBezTo>
                      <a:cubicBezTo>
                        <a:pt x="24574" y="103430"/>
                        <a:pt x="15005" y="106620"/>
                        <a:pt x="10221" y="112999"/>
                      </a:cubicBezTo>
                      <a:cubicBezTo>
                        <a:pt x="3841" y="119379"/>
                        <a:pt x="652" y="127353"/>
                        <a:pt x="652" y="135327"/>
                      </a:cubicBezTo>
                      <a:cubicBezTo>
                        <a:pt x="652" y="151276"/>
                        <a:pt x="15005" y="168819"/>
                        <a:pt x="32549" y="167224"/>
                      </a:cubicBezTo>
                      <a:cubicBezTo>
                        <a:pt x="69230" y="164035"/>
                        <a:pt x="104317" y="152871"/>
                        <a:pt x="133024" y="130543"/>
                      </a:cubicBezTo>
                      <a:cubicBezTo>
                        <a:pt x="140998" y="124164"/>
                        <a:pt x="147378" y="117784"/>
                        <a:pt x="148973" y="106620"/>
                      </a:cubicBezTo>
                      <a:cubicBezTo>
                        <a:pt x="150567" y="98646"/>
                        <a:pt x="147378" y="89077"/>
                        <a:pt x="140998" y="81103"/>
                      </a:cubicBezTo>
                      <a:close/>
                    </a:path>
                  </a:pathLst>
                </a:custGeom>
                <a:solidFill>
                  <a:srgbClr val="534741"/>
                </a:solidFill>
                <a:ln w="15937"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F36381ED-ECCA-48BA-A210-A74663C991BD}"/>
                    </a:ext>
                  </a:extLst>
                </p:cNvPr>
                <p:cNvSpPr/>
                <p:nvPr/>
              </p:nvSpPr>
              <p:spPr>
                <a:xfrm>
                  <a:off x="2880320" y="2435754"/>
                  <a:ext cx="163423" cy="187783"/>
                </a:xfrm>
                <a:custGeom>
                  <a:avLst/>
                  <a:gdLst>
                    <a:gd name="connsiteX0" fmla="*/ 162319 w 163423"/>
                    <a:gd name="connsiteY0" fmla="*/ 146809 h 187783"/>
                    <a:gd name="connsiteX1" fmla="*/ 132017 w 163423"/>
                    <a:gd name="connsiteY1" fmla="*/ 24005 h 187783"/>
                    <a:gd name="connsiteX2" fmla="*/ 92146 w 163423"/>
                    <a:gd name="connsiteY2" fmla="*/ 1678 h 187783"/>
                    <a:gd name="connsiteX3" fmla="*/ 69818 w 163423"/>
                    <a:gd name="connsiteY3" fmla="*/ 41549 h 187783"/>
                    <a:gd name="connsiteX4" fmla="*/ 87362 w 163423"/>
                    <a:gd name="connsiteY4" fmla="*/ 111722 h 187783"/>
                    <a:gd name="connsiteX5" fmla="*/ 47490 w 163423"/>
                    <a:gd name="connsiteY5" fmla="*/ 102153 h 187783"/>
                    <a:gd name="connsiteX6" fmla="*/ 10809 w 163423"/>
                    <a:gd name="connsiteY6" fmla="*/ 113317 h 187783"/>
                    <a:gd name="connsiteX7" fmla="*/ 4430 w 163423"/>
                    <a:gd name="connsiteY7" fmla="*/ 156378 h 187783"/>
                    <a:gd name="connsiteX8" fmla="*/ 36327 w 163423"/>
                    <a:gd name="connsiteY8" fmla="*/ 175516 h 187783"/>
                    <a:gd name="connsiteX9" fmla="*/ 52275 w 163423"/>
                    <a:gd name="connsiteY9" fmla="*/ 170731 h 187783"/>
                    <a:gd name="connsiteX10" fmla="*/ 73008 w 163423"/>
                    <a:gd name="connsiteY10" fmla="*/ 175516 h 187783"/>
                    <a:gd name="connsiteX11" fmla="*/ 122448 w 163423"/>
                    <a:gd name="connsiteY11" fmla="*/ 186680 h 187783"/>
                    <a:gd name="connsiteX12" fmla="*/ 162319 w 163423"/>
                    <a:gd name="connsiteY12" fmla="*/ 146809 h 1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23" h="187783">
                      <a:moveTo>
                        <a:pt x="162319" y="146809"/>
                      </a:moveTo>
                      <a:cubicBezTo>
                        <a:pt x="152750" y="105343"/>
                        <a:pt x="141586" y="63877"/>
                        <a:pt x="132017" y="24005"/>
                      </a:cubicBezTo>
                      <a:cubicBezTo>
                        <a:pt x="127233" y="8057"/>
                        <a:pt x="108095" y="-4702"/>
                        <a:pt x="92146" y="1678"/>
                      </a:cubicBezTo>
                      <a:cubicBezTo>
                        <a:pt x="74603" y="6462"/>
                        <a:pt x="65034" y="24005"/>
                        <a:pt x="69818" y="41549"/>
                      </a:cubicBezTo>
                      <a:cubicBezTo>
                        <a:pt x="76198" y="65472"/>
                        <a:pt x="80982" y="87799"/>
                        <a:pt x="87362" y="111722"/>
                      </a:cubicBezTo>
                      <a:cubicBezTo>
                        <a:pt x="74603" y="108532"/>
                        <a:pt x="60249" y="105343"/>
                        <a:pt x="47490" y="102153"/>
                      </a:cubicBezTo>
                      <a:cubicBezTo>
                        <a:pt x="34732" y="100558"/>
                        <a:pt x="20378" y="103748"/>
                        <a:pt x="10809" y="113317"/>
                      </a:cubicBezTo>
                      <a:cubicBezTo>
                        <a:pt x="-355" y="124481"/>
                        <a:pt x="-3545" y="143619"/>
                        <a:pt x="4430" y="156378"/>
                      </a:cubicBezTo>
                      <a:cubicBezTo>
                        <a:pt x="10809" y="167542"/>
                        <a:pt x="23568" y="175516"/>
                        <a:pt x="36327" y="175516"/>
                      </a:cubicBezTo>
                      <a:cubicBezTo>
                        <a:pt x="42706" y="175516"/>
                        <a:pt x="47490" y="173921"/>
                        <a:pt x="52275" y="170731"/>
                      </a:cubicBezTo>
                      <a:cubicBezTo>
                        <a:pt x="58654" y="172326"/>
                        <a:pt x="65034" y="173921"/>
                        <a:pt x="73008" y="175516"/>
                      </a:cubicBezTo>
                      <a:cubicBezTo>
                        <a:pt x="88957" y="178705"/>
                        <a:pt x="104905" y="183490"/>
                        <a:pt x="122448" y="186680"/>
                      </a:cubicBezTo>
                      <a:cubicBezTo>
                        <a:pt x="146371" y="193059"/>
                        <a:pt x="168699" y="170731"/>
                        <a:pt x="162319" y="146809"/>
                      </a:cubicBezTo>
                      <a:close/>
                    </a:path>
                  </a:pathLst>
                </a:custGeom>
                <a:solidFill>
                  <a:srgbClr val="534741"/>
                </a:solidFill>
                <a:ln w="15937"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F46F93D8-EBFC-4A23-A70E-AF1B44EA0294}"/>
                    </a:ext>
                  </a:extLst>
                </p:cNvPr>
                <p:cNvSpPr/>
                <p:nvPr/>
              </p:nvSpPr>
              <p:spPr>
                <a:xfrm>
                  <a:off x="4272287" y="3171024"/>
                  <a:ext cx="146704" cy="178386"/>
                </a:xfrm>
                <a:custGeom>
                  <a:avLst/>
                  <a:gdLst>
                    <a:gd name="connsiteX0" fmla="*/ 137136 w 146704"/>
                    <a:gd name="connsiteY0" fmla="*/ 54262 h 178386"/>
                    <a:gd name="connsiteX1" fmla="*/ 146705 w 146704"/>
                    <a:gd name="connsiteY1" fmla="*/ 31934 h 178386"/>
                    <a:gd name="connsiteX2" fmla="*/ 137136 w 146704"/>
                    <a:gd name="connsiteY2" fmla="*/ 9606 h 178386"/>
                    <a:gd name="connsiteX3" fmla="*/ 90885 w 146704"/>
                    <a:gd name="connsiteY3" fmla="*/ 9606 h 178386"/>
                    <a:gd name="connsiteX4" fmla="*/ 54204 w 146704"/>
                    <a:gd name="connsiteY4" fmla="*/ 47883 h 178386"/>
                    <a:gd name="connsiteX5" fmla="*/ 44635 w 146704"/>
                    <a:gd name="connsiteY5" fmla="*/ 55857 h 178386"/>
                    <a:gd name="connsiteX6" fmla="*/ 43040 w 146704"/>
                    <a:gd name="connsiteY6" fmla="*/ 55857 h 178386"/>
                    <a:gd name="connsiteX7" fmla="*/ 38255 w 146704"/>
                    <a:gd name="connsiteY7" fmla="*/ 59046 h 178386"/>
                    <a:gd name="connsiteX8" fmla="*/ 15927 w 146704"/>
                    <a:gd name="connsiteY8" fmla="*/ 73400 h 178386"/>
                    <a:gd name="connsiteX9" fmla="*/ 9548 w 146704"/>
                    <a:gd name="connsiteY9" fmla="*/ 124435 h 178386"/>
                    <a:gd name="connsiteX10" fmla="*/ 82911 w 146704"/>
                    <a:gd name="connsiteY10" fmla="*/ 173875 h 178386"/>
                    <a:gd name="connsiteX11" fmla="*/ 108429 w 146704"/>
                    <a:gd name="connsiteY11" fmla="*/ 177065 h 178386"/>
                    <a:gd name="connsiteX12" fmla="*/ 127566 w 146704"/>
                    <a:gd name="connsiteY12" fmla="*/ 162711 h 178386"/>
                    <a:gd name="connsiteX13" fmla="*/ 130756 w 146704"/>
                    <a:gd name="connsiteY13" fmla="*/ 137194 h 178386"/>
                    <a:gd name="connsiteX14" fmla="*/ 116403 w 146704"/>
                    <a:gd name="connsiteY14" fmla="*/ 118056 h 178386"/>
                    <a:gd name="connsiteX15" fmla="*/ 89290 w 146704"/>
                    <a:gd name="connsiteY15" fmla="*/ 103702 h 178386"/>
                    <a:gd name="connsiteX16" fmla="*/ 137136 w 146704"/>
                    <a:gd name="connsiteY16" fmla="*/ 54262 h 17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704" h="178386">
                      <a:moveTo>
                        <a:pt x="137136" y="54262"/>
                      </a:moveTo>
                      <a:cubicBezTo>
                        <a:pt x="143515" y="47883"/>
                        <a:pt x="146705" y="39908"/>
                        <a:pt x="146705" y="31934"/>
                      </a:cubicBezTo>
                      <a:cubicBezTo>
                        <a:pt x="146705" y="23960"/>
                        <a:pt x="143515" y="14391"/>
                        <a:pt x="137136" y="9606"/>
                      </a:cubicBezTo>
                      <a:cubicBezTo>
                        <a:pt x="125972" y="-1558"/>
                        <a:pt x="102049" y="-4747"/>
                        <a:pt x="90885" y="9606"/>
                      </a:cubicBezTo>
                      <a:cubicBezTo>
                        <a:pt x="79721" y="23960"/>
                        <a:pt x="66963" y="36718"/>
                        <a:pt x="54204" y="47883"/>
                      </a:cubicBezTo>
                      <a:cubicBezTo>
                        <a:pt x="51014" y="51072"/>
                        <a:pt x="47824" y="52667"/>
                        <a:pt x="44635" y="55857"/>
                      </a:cubicBezTo>
                      <a:cubicBezTo>
                        <a:pt x="52609" y="49477"/>
                        <a:pt x="44635" y="55857"/>
                        <a:pt x="43040" y="55857"/>
                      </a:cubicBezTo>
                      <a:cubicBezTo>
                        <a:pt x="41445" y="57451"/>
                        <a:pt x="39850" y="57451"/>
                        <a:pt x="38255" y="59046"/>
                      </a:cubicBezTo>
                      <a:cubicBezTo>
                        <a:pt x="30281" y="63831"/>
                        <a:pt x="23901" y="68615"/>
                        <a:pt x="15927" y="73400"/>
                      </a:cubicBezTo>
                      <a:cubicBezTo>
                        <a:pt x="-3211" y="84564"/>
                        <a:pt x="-4806" y="110081"/>
                        <a:pt x="9548" y="124435"/>
                      </a:cubicBezTo>
                      <a:cubicBezTo>
                        <a:pt x="30281" y="145168"/>
                        <a:pt x="55798" y="162711"/>
                        <a:pt x="82911" y="173875"/>
                      </a:cubicBezTo>
                      <a:cubicBezTo>
                        <a:pt x="90885" y="177065"/>
                        <a:pt x="98859" y="180255"/>
                        <a:pt x="108429" y="177065"/>
                      </a:cubicBezTo>
                      <a:cubicBezTo>
                        <a:pt x="116403" y="175470"/>
                        <a:pt x="124377" y="169091"/>
                        <a:pt x="127566" y="162711"/>
                      </a:cubicBezTo>
                      <a:cubicBezTo>
                        <a:pt x="132351" y="154737"/>
                        <a:pt x="133946" y="145168"/>
                        <a:pt x="130756" y="137194"/>
                      </a:cubicBezTo>
                      <a:cubicBezTo>
                        <a:pt x="127566" y="129220"/>
                        <a:pt x="122782" y="121245"/>
                        <a:pt x="116403" y="118056"/>
                      </a:cubicBezTo>
                      <a:cubicBezTo>
                        <a:pt x="106834" y="113271"/>
                        <a:pt x="97264" y="108487"/>
                        <a:pt x="89290" y="103702"/>
                      </a:cubicBezTo>
                      <a:cubicBezTo>
                        <a:pt x="106834" y="87754"/>
                        <a:pt x="122782" y="71805"/>
                        <a:pt x="137136" y="54262"/>
                      </a:cubicBezTo>
                      <a:close/>
                    </a:path>
                  </a:pathLst>
                </a:custGeom>
                <a:solidFill>
                  <a:srgbClr val="534741"/>
                </a:solidFill>
                <a:ln w="15937"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B74AAC0A-79A6-44F4-A523-25A04F3DA213}"/>
                    </a:ext>
                  </a:extLst>
                </p:cNvPr>
                <p:cNvSpPr/>
                <p:nvPr/>
              </p:nvSpPr>
              <p:spPr>
                <a:xfrm>
                  <a:off x="3446724" y="2139196"/>
                  <a:ext cx="209237" cy="172243"/>
                </a:xfrm>
                <a:custGeom>
                  <a:avLst/>
                  <a:gdLst>
                    <a:gd name="connsiteX0" fmla="*/ 193983 w 209237"/>
                    <a:gd name="connsiteY0" fmla="*/ 12759 h 172243"/>
                    <a:gd name="connsiteX1" fmla="*/ 149327 w 209237"/>
                    <a:gd name="connsiteY1" fmla="*/ 23923 h 172243"/>
                    <a:gd name="connsiteX2" fmla="*/ 107861 w 209237"/>
                    <a:gd name="connsiteY2" fmla="*/ 79742 h 172243"/>
                    <a:gd name="connsiteX3" fmla="*/ 55231 w 209237"/>
                    <a:gd name="connsiteY3" fmla="*/ 9569 h 172243"/>
                    <a:gd name="connsiteX4" fmla="*/ 8981 w 209237"/>
                    <a:gd name="connsiteY4" fmla="*/ 9569 h 172243"/>
                    <a:gd name="connsiteX5" fmla="*/ 8981 w 209237"/>
                    <a:gd name="connsiteY5" fmla="*/ 55820 h 172243"/>
                    <a:gd name="connsiteX6" fmla="*/ 18550 w 209237"/>
                    <a:gd name="connsiteY6" fmla="*/ 68578 h 172243"/>
                    <a:gd name="connsiteX7" fmla="*/ 23335 w 209237"/>
                    <a:gd name="connsiteY7" fmla="*/ 74958 h 172243"/>
                    <a:gd name="connsiteX8" fmla="*/ 23335 w 209237"/>
                    <a:gd name="connsiteY8" fmla="*/ 76553 h 172243"/>
                    <a:gd name="connsiteX9" fmla="*/ 23335 w 209237"/>
                    <a:gd name="connsiteY9" fmla="*/ 78148 h 172243"/>
                    <a:gd name="connsiteX10" fmla="*/ 40878 w 209237"/>
                    <a:gd name="connsiteY10" fmla="*/ 103665 h 172243"/>
                    <a:gd name="connsiteX11" fmla="*/ 74370 w 209237"/>
                    <a:gd name="connsiteY11" fmla="*/ 156295 h 172243"/>
                    <a:gd name="connsiteX12" fmla="*/ 103077 w 209237"/>
                    <a:gd name="connsiteY12" fmla="*/ 172243 h 172243"/>
                    <a:gd name="connsiteX13" fmla="*/ 131784 w 209237"/>
                    <a:gd name="connsiteY13" fmla="*/ 156295 h 172243"/>
                    <a:gd name="connsiteX14" fmla="*/ 203552 w 209237"/>
                    <a:gd name="connsiteY14" fmla="*/ 59009 h 172243"/>
                    <a:gd name="connsiteX15" fmla="*/ 193983 w 209237"/>
                    <a:gd name="connsiteY15" fmla="*/ 12759 h 17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237" h="172243">
                      <a:moveTo>
                        <a:pt x="193983" y="12759"/>
                      </a:moveTo>
                      <a:cubicBezTo>
                        <a:pt x="176440" y="3190"/>
                        <a:pt x="160491" y="9569"/>
                        <a:pt x="149327" y="23923"/>
                      </a:cubicBezTo>
                      <a:cubicBezTo>
                        <a:pt x="134974" y="43061"/>
                        <a:pt x="122215" y="60604"/>
                        <a:pt x="107861" y="79742"/>
                      </a:cubicBezTo>
                      <a:cubicBezTo>
                        <a:pt x="91913" y="55820"/>
                        <a:pt x="74370" y="31897"/>
                        <a:pt x="55231" y="9569"/>
                      </a:cubicBezTo>
                      <a:cubicBezTo>
                        <a:pt x="44068" y="-3190"/>
                        <a:pt x="20145" y="-3190"/>
                        <a:pt x="8981" y="9569"/>
                      </a:cubicBezTo>
                      <a:cubicBezTo>
                        <a:pt x="-3778" y="23923"/>
                        <a:pt x="-2183" y="41466"/>
                        <a:pt x="8981" y="55820"/>
                      </a:cubicBezTo>
                      <a:cubicBezTo>
                        <a:pt x="12171" y="60604"/>
                        <a:pt x="15360" y="63794"/>
                        <a:pt x="18550" y="68578"/>
                      </a:cubicBezTo>
                      <a:cubicBezTo>
                        <a:pt x="20145" y="70173"/>
                        <a:pt x="21740" y="73363"/>
                        <a:pt x="23335" y="74958"/>
                      </a:cubicBezTo>
                      <a:cubicBezTo>
                        <a:pt x="23335" y="74958"/>
                        <a:pt x="23335" y="74958"/>
                        <a:pt x="23335" y="76553"/>
                      </a:cubicBezTo>
                      <a:cubicBezTo>
                        <a:pt x="23335" y="76553"/>
                        <a:pt x="23335" y="76553"/>
                        <a:pt x="23335" y="78148"/>
                      </a:cubicBezTo>
                      <a:cubicBezTo>
                        <a:pt x="29714" y="86122"/>
                        <a:pt x="36093" y="94096"/>
                        <a:pt x="40878" y="103665"/>
                      </a:cubicBezTo>
                      <a:cubicBezTo>
                        <a:pt x="53637" y="121208"/>
                        <a:pt x="64801" y="138752"/>
                        <a:pt x="74370" y="156295"/>
                      </a:cubicBezTo>
                      <a:cubicBezTo>
                        <a:pt x="80749" y="165864"/>
                        <a:pt x="90318" y="172243"/>
                        <a:pt x="103077" y="172243"/>
                      </a:cubicBezTo>
                      <a:cubicBezTo>
                        <a:pt x="115836" y="172243"/>
                        <a:pt x="123810" y="165864"/>
                        <a:pt x="131784" y="156295"/>
                      </a:cubicBezTo>
                      <a:cubicBezTo>
                        <a:pt x="155707" y="124398"/>
                        <a:pt x="179630" y="90906"/>
                        <a:pt x="203552" y="59009"/>
                      </a:cubicBezTo>
                      <a:cubicBezTo>
                        <a:pt x="214716" y="43061"/>
                        <a:pt x="208337" y="20733"/>
                        <a:pt x="193983" y="12759"/>
                      </a:cubicBezTo>
                      <a:close/>
                    </a:path>
                  </a:pathLst>
                </a:custGeom>
                <a:solidFill>
                  <a:srgbClr val="534741"/>
                </a:solidFill>
                <a:ln w="15937"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9106D73E-B115-4193-BC61-266AF97251EF}"/>
                    </a:ext>
                  </a:extLst>
                </p:cNvPr>
                <p:cNvSpPr/>
                <p:nvPr/>
              </p:nvSpPr>
              <p:spPr>
                <a:xfrm>
                  <a:off x="3786594" y="3024780"/>
                  <a:ext cx="198366" cy="92895"/>
                </a:xfrm>
                <a:custGeom>
                  <a:avLst/>
                  <a:gdLst>
                    <a:gd name="connsiteX0" fmla="*/ 195410 w 198366"/>
                    <a:gd name="connsiteY0" fmla="*/ 48996 h 92895"/>
                    <a:gd name="connsiteX1" fmla="*/ 91745 w 198366"/>
                    <a:gd name="connsiteY1" fmla="*/ 1150 h 92895"/>
                    <a:gd name="connsiteX2" fmla="*/ 839 w 198366"/>
                    <a:gd name="connsiteY2" fmla="*/ 71323 h 92895"/>
                    <a:gd name="connsiteX3" fmla="*/ 12003 w 198366"/>
                    <a:gd name="connsiteY3" fmla="*/ 92056 h 92895"/>
                    <a:gd name="connsiteX4" fmla="*/ 32736 w 198366"/>
                    <a:gd name="connsiteY4" fmla="*/ 80893 h 92895"/>
                    <a:gd name="connsiteX5" fmla="*/ 93340 w 198366"/>
                    <a:gd name="connsiteY5" fmla="*/ 34642 h 92895"/>
                    <a:gd name="connsiteX6" fmla="*/ 166703 w 198366"/>
                    <a:gd name="connsiteY6" fmla="*/ 66539 h 92895"/>
                    <a:gd name="connsiteX7" fmla="*/ 189031 w 198366"/>
                    <a:gd name="connsiteY7" fmla="*/ 72918 h 92895"/>
                    <a:gd name="connsiteX8" fmla="*/ 195410 w 198366"/>
                    <a:gd name="connsiteY8" fmla="*/ 48996 h 9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66" h="92895">
                      <a:moveTo>
                        <a:pt x="195410" y="48996"/>
                      </a:moveTo>
                      <a:cubicBezTo>
                        <a:pt x="171488" y="15504"/>
                        <a:pt x="131616" y="-5229"/>
                        <a:pt x="91745" y="1150"/>
                      </a:cubicBezTo>
                      <a:cubicBezTo>
                        <a:pt x="50279" y="5935"/>
                        <a:pt x="16787" y="33047"/>
                        <a:pt x="839" y="71323"/>
                      </a:cubicBezTo>
                      <a:cubicBezTo>
                        <a:pt x="-2351" y="79298"/>
                        <a:pt x="4029" y="88867"/>
                        <a:pt x="12003" y="92056"/>
                      </a:cubicBezTo>
                      <a:cubicBezTo>
                        <a:pt x="21572" y="95246"/>
                        <a:pt x="27951" y="88867"/>
                        <a:pt x="32736" y="80893"/>
                      </a:cubicBezTo>
                      <a:cubicBezTo>
                        <a:pt x="42305" y="56970"/>
                        <a:pt x="67823" y="37832"/>
                        <a:pt x="93340" y="34642"/>
                      </a:cubicBezTo>
                      <a:cubicBezTo>
                        <a:pt x="120452" y="31452"/>
                        <a:pt x="150754" y="44211"/>
                        <a:pt x="166703" y="66539"/>
                      </a:cubicBezTo>
                      <a:cubicBezTo>
                        <a:pt x="171488" y="74513"/>
                        <a:pt x="181056" y="77703"/>
                        <a:pt x="189031" y="72918"/>
                      </a:cubicBezTo>
                      <a:cubicBezTo>
                        <a:pt x="197005" y="66539"/>
                        <a:pt x="201789" y="56970"/>
                        <a:pt x="195410" y="48996"/>
                      </a:cubicBezTo>
                      <a:close/>
                    </a:path>
                  </a:pathLst>
                </a:custGeom>
                <a:solidFill>
                  <a:srgbClr val="080808"/>
                </a:solidFill>
                <a:ln w="15937"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15696DFF-16A7-4532-A7F7-020A4364DBA7}"/>
                    </a:ext>
                  </a:extLst>
                </p:cNvPr>
                <p:cNvSpPr/>
                <p:nvPr/>
              </p:nvSpPr>
              <p:spPr>
                <a:xfrm>
                  <a:off x="3166385" y="3024780"/>
                  <a:ext cx="197658" cy="92895"/>
                </a:xfrm>
                <a:custGeom>
                  <a:avLst/>
                  <a:gdLst>
                    <a:gd name="connsiteX0" fmla="*/ 2248 w 197658"/>
                    <a:gd name="connsiteY0" fmla="*/ 48996 h 92895"/>
                    <a:gd name="connsiteX1" fmla="*/ 105913 w 197658"/>
                    <a:gd name="connsiteY1" fmla="*/ 1150 h 92895"/>
                    <a:gd name="connsiteX2" fmla="*/ 196819 w 197658"/>
                    <a:gd name="connsiteY2" fmla="*/ 71323 h 92895"/>
                    <a:gd name="connsiteX3" fmla="*/ 185655 w 197658"/>
                    <a:gd name="connsiteY3" fmla="*/ 92056 h 92895"/>
                    <a:gd name="connsiteX4" fmla="*/ 164922 w 197658"/>
                    <a:gd name="connsiteY4" fmla="*/ 80893 h 92895"/>
                    <a:gd name="connsiteX5" fmla="*/ 104318 w 197658"/>
                    <a:gd name="connsiteY5" fmla="*/ 34642 h 92895"/>
                    <a:gd name="connsiteX6" fmla="*/ 30955 w 197658"/>
                    <a:gd name="connsiteY6" fmla="*/ 66539 h 92895"/>
                    <a:gd name="connsiteX7" fmla="*/ 8627 w 197658"/>
                    <a:gd name="connsiteY7" fmla="*/ 72918 h 92895"/>
                    <a:gd name="connsiteX8" fmla="*/ 2248 w 197658"/>
                    <a:gd name="connsiteY8" fmla="*/ 48996 h 9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58" h="92895">
                      <a:moveTo>
                        <a:pt x="2248" y="48996"/>
                      </a:moveTo>
                      <a:cubicBezTo>
                        <a:pt x="26171" y="15504"/>
                        <a:pt x="66042" y="-5229"/>
                        <a:pt x="105913" y="1150"/>
                      </a:cubicBezTo>
                      <a:cubicBezTo>
                        <a:pt x="147379" y="5935"/>
                        <a:pt x="180871" y="33047"/>
                        <a:pt x="196819" y="71323"/>
                      </a:cubicBezTo>
                      <a:cubicBezTo>
                        <a:pt x="200009" y="79298"/>
                        <a:pt x="193630" y="88867"/>
                        <a:pt x="185655" y="92056"/>
                      </a:cubicBezTo>
                      <a:cubicBezTo>
                        <a:pt x="176086" y="95246"/>
                        <a:pt x="169707" y="88867"/>
                        <a:pt x="164922" y="80893"/>
                      </a:cubicBezTo>
                      <a:cubicBezTo>
                        <a:pt x="155353" y="56970"/>
                        <a:pt x="129836" y="37832"/>
                        <a:pt x="104318" y="34642"/>
                      </a:cubicBezTo>
                      <a:cubicBezTo>
                        <a:pt x="77206" y="31452"/>
                        <a:pt x="46904" y="44211"/>
                        <a:pt x="30955" y="66539"/>
                      </a:cubicBezTo>
                      <a:cubicBezTo>
                        <a:pt x="26171" y="74513"/>
                        <a:pt x="16602" y="77703"/>
                        <a:pt x="8627" y="72918"/>
                      </a:cubicBezTo>
                      <a:cubicBezTo>
                        <a:pt x="653" y="66539"/>
                        <a:pt x="-2537" y="56970"/>
                        <a:pt x="2248" y="48996"/>
                      </a:cubicBezTo>
                      <a:close/>
                    </a:path>
                  </a:pathLst>
                </a:custGeom>
                <a:solidFill>
                  <a:srgbClr val="080808"/>
                </a:solidFill>
                <a:ln w="15937"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96C05CB7-83BF-4B62-A146-E4923B4B983A}"/>
                    </a:ext>
                  </a:extLst>
                </p:cNvPr>
                <p:cNvSpPr/>
                <p:nvPr/>
              </p:nvSpPr>
              <p:spPr>
                <a:xfrm>
                  <a:off x="3672458" y="2150985"/>
                  <a:ext cx="775092" cy="801235"/>
                </a:xfrm>
                <a:custGeom>
                  <a:avLst/>
                  <a:gdLst>
                    <a:gd name="connsiteX0" fmla="*/ 703473 w 775092"/>
                    <a:gd name="connsiteY0" fmla="*/ 479424 h 801235"/>
                    <a:gd name="connsiteX1" fmla="*/ 662007 w 775092"/>
                    <a:gd name="connsiteY1" fmla="*/ 428389 h 801235"/>
                    <a:gd name="connsiteX2" fmla="*/ 732180 w 775092"/>
                    <a:gd name="connsiteY2" fmla="*/ 372569 h 801235"/>
                    <a:gd name="connsiteX3" fmla="*/ 730585 w 775092"/>
                    <a:gd name="connsiteY3" fmla="*/ 154075 h 801235"/>
                    <a:gd name="connsiteX4" fmla="*/ 515281 w 775092"/>
                    <a:gd name="connsiteY4" fmla="*/ 170024 h 801235"/>
                    <a:gd name="connsiteX5" fmla="*/ 496143 w 775092"/>
                    <a:gd name="connsiteY5" fmla="*/ 182783 h 801235"/>
                    <a:gd name="connsiteX6" fmla="*/ 462651 w 775092"/>
                    <a:gd name="connsiteY6" fmla="*/ 77523 h 801235"/>
                    <a:gd name="connsiteX7" fmla="*/ 344633 w 775092"/>
                    <a:gd name="connsiteY7" fmla="*/ 970 h 801235"/>
                    <a:gd name="connsiteX8" fmla="*/ 269675 w 775092"/>
                    <a:gd name="connsiteY8" fmla="*/ 13729 h 801235"/>
                    <a:gd name="connsiteX9" fmla="*/ 232994 w 775092"/>
                    <a:gd name="connsiteY9" fmla="*/ 32867 h 801235"/>
                    <a:gd name="connsiteX10" fmla="*/ 180364 w 775092"/>
                    <a:gd name="connsiteY10" fmla="*/ 189162 h 801235"/>
                    <a:gd name="connsiteX11" fmla="*/ 199502 w 775092"/>
                    <a:gd name="connsiteY11" fmla="*/ 233818 h 801235"/>
                    <a:gd name="connsiteX12" fmla="*/ 114975 w 775092"/>
                    <a:gd name="connsiteY12" fmla="*/ 241792 h 801235"/>
                    <a:gd name="connsiteX13" fmla="*/ 146 w 775092"/>
                    <a:gd name="connsiteY13" fmla="*/ 399682 h 801235"/>
                    <a:gd name="connsiteX14" fmla="*/ 145277 w 775092"/>
                    <a:gd name="connsiteY14" fmla="*/ 538433 h 801235"/>
                    <a:gd name="connsiteX15" fmla="*/ 226614 w 775092"/>
                    <a:gd name="connsiteY15" fmla="*/ 525675 h 801235"/>
                    <a:gd name="connsiteX16" fmla="*/ 188338 w 775092"/>
                    <a:gd name="connsiteY16" fmla="*/ 603822 h 801235"/>
                    <a:gd name="connsiteX17" fmla="*/ 269675 w 775092"/>
                    <a:gd name="connsiteY17" fmla="*/ 784040 h 801235"/>
                    <a:gd name="connsiteX18" fmla="*/ 481789 w 775092"/>
                    <a:gd name="connsiteY18" fmla="*/ 667616 h 801235"/>
                    <a:gd name="connsiteX19" fmla="*/ 558342 w 775092"/>
                    <a:gd name="connsiteY19" fmla="*/ 720246 h 801235"/>
                    <a:gd name="connsiteX20" fmla="*/ 736965 w 775092"/>
                    <a:gd name="connsiteY20" fmla="*/ 661236 h 801235"/>
                    <a:gd name="connsiteX21" fmla="*/ 703473 w 775092"/>
                    <a:gd name="connsiteY21" fmla="*/ 479424 h 80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5092" h="801235">
                      <a:moveTo>
                        <a:pt x="703473" y="479424"/>
                      </a:moveTo>
                      <a:cubicBezTo>
                        <a:pt x="692309" y="460286"/>
                        <a:pt x="679550" y="442742"/>
                        <a:pt x="662007" y="428389"/>
                      </a:cubicBezTo>
                      <a:cubicBezTo>
                        <a:pt x="689119" y="414035"/>
                        <a:pt x="713042" y="396492"/>
                        <a:pt x="732180" y="372569"/>
                      </a:cubicBezTo>
                      <a:cubicBezTo>
                        <a:pt x="784810" y="311965"/>
                        <a:pt x="794379" y="213085"/>
                        <a:pt x="730585" y="154075"/>
                      </a:cubicBezTo>
                      <a:cubicBezTo>
                        <a:pt x="666792" y="96661"/>
                        <a:pt x="579075" y="130153"/>
                        <a:pt x="515281" y="170024"/>
                      </a:cubicBezTo>
                      <a:cubicBezTo>
                        <a:pt x="508902" y="174808"/>
                        <a:pt x="502522" y="177998"/>
                        <a:pt x="496143" y="182783"/>
                      </a:cubicBezTo>
                      <a:cubicBezTo>
                        <a:pt x="491359" y="146101"/>
                        <a:pt x="483384" y="109420"/>
                        <a:pt x="462651" y="77523"/>
                      </a:cubicBezTo>
                      <a:cubicBezTo>
                        <a:pt x="435539" y="36057"/>
                        <a:pt x="394073" y="7350"/>
                        <a:pt x="344633" y="970"/>
                      </a:cubicBezTo>
                      <a:cubicBezTo>
                        <a:pt x="317520" y="-2220"/>
                        <a:pt x="292003" y="2565"/>
                        <a:pt x="269675" y="13729"/>
                      </a:cubicBezTo>
                      <a:cubicBezTo>
                        <a:pt x="256916" y="18513"/>
                        <a:pt x="244157" y="24893"/>
                        <a:pt x="232994" y="32867"/>
                      </a:cubicBezTo>
                      <a:cubicBezTo>
                        <a:pt x="185148" y="69548"/>
                        <a:pt x="164415" y="131747"/>
                        <a:pt x="180364" y="189162"/>
                      </a:cubicBezTo>
                      <a:cubicBezTo>
                        <a:pt x="185148" y="205110"/>
                        <a:pt x="191527" y="221059"/>
                        <a:pt x="199502" y="233818"/>
                      </a:cubicBezTo>
                      <a:cubicBezTo>
                        <a:pt x="172389" y="230628"/>
                        <a:pt x="143682" y="232223"/>
                        <a:pt x="114975" y="241792"/>
                      </a:cubicBezTo>
                      <a:cubicBezTo>
                        <a:pt x="46397" y="265715"/>
                        <a:pt x="-3044" y="326319"/>
                        <a:pt x="146" y="399682"/>
                      </a:cubicBezTo>
                      <a:cubicBezTo>
                        <a:pt x="1741" y="477829"/>
                        <a:pt x="67129" y="540028"/>
                        <a:pt x="145277" y="538433"/>
                      </a:cubicBezTo>
                      <a:cubicBezTo>
                        <a:pt x="172389" y="538433"/>
                        <a:pt x="199502" y="533649"/>
                        <a:pt x="226614" y="525675"/>
                      </a:cubicBezTo>
                      <a:cubicBezTo>
                        <a:pt x="209071" y="548002"/>
                        <a:pt x="194717" y="573520"/>
                        <a:pt x="188338" y="603822"/>
                      </a:cubicBezTo>
                      <a:cubicBezTo>
                        <a:pt x="172389" y="675590"/>
                        <a:pt x="202691" y="750548"/>
                        <a:pt x="269675" y="784040"/>
                      </a:cubicBezTo>
                      <a:cubicBezTo>
                        <a:pt x="371745" y="836669"/>
                        <a:pt x="443513" y="760117"/>
                        <a:pt x="481789" y="667616"/>
                      </a:cubicBezTo>
                      <a:cubicBezTo>
                        <a:pt x="502522" y="689943"/>
                        <a:pt x="526445" y="709082"/>
                        <a:pt x="558342" y="720246"/>
                      </a:cubicBezTo>
                      <a:cubicBezTo>
                        <a:pt x="623731" y="742573"/>
                        <a:pt x="701878" y="721840"/>
                        <a:pt x="736965" y="661236"/>
                      </a:cubicBezTo>
                      <a:cubicBezTo>
                        <a:pt x="778431" y="594253"/>
                        <a:pt x="752913" y="530459"/>
                        <a:pt x="703473" y="479424"/>
                      </a:cubicBezTo>
                      <a:close/>
                    </a:path>
                  </a:pathLst>
                </a:custGeom>
                <a:solidFill>
                  <a:srgbClr val="F8A6AA"/>
                </a:solidFill>
                <a:ln w="47812" cap="rnd">
                  <a:solidFill>
                    <a:srgbClr val="534741"/>
                  </a:solidFill>
                  <a:prstDash val="solid"/>
                  <a:round/>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C16E6B4E-1F3D-4820-B831-92CF4C5AB345}"/>
                    </a:ext>
                  </a:extLst>
                </p:cNvPr>
                <p:cNvSpPr/>
                <p:nvPr/>
              </p:nvSpPr>
              <p:spPr>
                <a:xfrm>
                  <a:off x="3978814" y="2439027"/>
                  <a:ext cx="181812" cy="188191"/>
                </a:xfrm>
                <a:custGeom>
                  <a:avLst/>
                  <a:gdLst>
                    <a:gd name="connsiteX0" fmla="*/ 173838 w 181812"/>
                    <a:gd name="connsiteY0" fmla="*/ 55820 h 188191"/>
                    <a:gd name="connsiteX1" fmla="*/ 154700 w 181812"/>
                    <a:gd name="connsiteY1" fmla="*/ 27112 h 188191"/>
                    <a:gd name="connsiteX2" fmla="*/ 125993 w 181812"/>
                    <a:gd name="connsiteY2" fmla="*/ 7974 h 188191"/>
                    <a:gd name="connsiteX3" fmla="*/ 90906 w 181812"/>
                    <a:gd name="connsiteY3" fmla="*/ 0 h 188191"/>
                    <a:gd name="connsiteX4" fmla="*/ 66984 w 181812"/>
                    <a:gd name="connsiteY4" fmla="*/ 3190 h 188191"/>
                    <a:gd name="connsiteX5" fmla="*/ 27113 w 181812"/>
                    <a:gd name="connsiteY5" fmla="*/ 25518 h 188191"/>
                    <a:gd name="connsiteX6" fmla="*/ 12759 w 181812"/>
                    <a:gd name="connsiteY6" fmla="*/ 43061 h 188191"/>
                    <a:gd name="connsiteX7" fmla="*/ 0 w 181812"/>
                    <a:gd name="connsiteY7" fmla="*/ 87717 h 188191"/>
                    <a:gd name="connsiteX8" fmla="*/ 0 w 181812"/>
                    <a:gd name="connsiteY8" fmla="*/ 97286 h 188191"/>
                    <a:gd name="connsiteX9" fmla="*/ 7974 w 181812"/>
                    <a:gd name="connsiteY9" fmla="*/ 132372 h 188191"/>
                    <a:gd name="connsiteX10" fmla="*/ 27113 w 181812"/>
                    <a:gd name="connsiteY10" fmla="*/ 161080 h 188191"/>
                    <a:gd name="connsiteX11" fmla="*/ 55820 w 181812"/>
                    <a:gd name="connsiteY11" fmla="*/ 180218 h 188191"/>
                    <a:gd name="connsiteX12" fmla="*/ 90906 w 181812"/>
                    <a:gd name="connsiteY12" fmla="*/ 188192 h 188191"/>
                    <a:gd name="connsiteX13" fmla="*/ 114829 w 181812"/>
                    <a:gd name="connsiteY13" fmla="*/ 185002 h 188191"/>
                    <a:gd name="connsiteX14" fmla="*/ 154700 w 181812"/>
                    <a:gd name="connsiteY14" fmla="*/ 162674 h 188191"/>
                    <a:gd name="connsiteX15" fmla="*/ 169054 w 181812"/>
                    <a:gd name="connsiteY15" fmla="*/ 145131 h 188191"/>
                    <a:gd name="connsiteX16" fmla="*/ 181813 w 181812"/>
                    <a:gd name="connsiteY16" fmla="*/ 100475 h 188191"/>
                    <a:gd name="connsiteX17" fmla="*/ 181813 w 181812"/>
                    <a:gd name="connsiteY17" fmla="*/ 90906 h 188191"/>
                    <a:gd name="connsiteX18" fmla="*/ 173838 w 181812"/>
                    <a:gd name="connsiteY18" fmla="*/ 55820 h 18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1812" h="188191">
                      <a:moveTo>
                        <a:pt x="173838" y="55820"/>
                      </a:moveTo>
                      <a:cubicBezTo>
                        <a:pt x="170649" y="44656"/>
                        <a:pt x="164269" y="35087"/>
                        <a:pt x="154700" y="27112"/>
                      </a:cubicBezTo>
                      <a:cubicBezTo>
                        <a:pt x="146726" y="19138"/>
                        <a:pt x="137157" y="12759"/>
                        <a:pt x="125993" y="7974"/>
                      </a:cubicBezTo>
                      <a:cubicBezTo>
                        <a:pt x="114829" y="1595"/>
                        <a:pt x="103665" y="0"/>
                        <a:pt x="90906" y="0"/>
                      </a:cubicBezTo>
                      <a:lnTo>
                        <a:pt x="66984" y="3190"/>
                      </a:lnTo>
                      <a:cubicBezTo>
                        <a:pt x="51035" y="7974"/>
                        <a:pt x="38276" y="15948"/>
                        <a:pt x="27113" y="25518"/>
                      </a:cubicBezTo>
                      <a:cubicBezTo>
                        <a:pt x="22328" y="31897"/>
                        <a:pt x="17543" y="38276"/>
                        <a:pt x="12759" y="43061"/>
                      </a:cubicBezTo>
                      <a:cubicBezTo>
                        <a:pt x="4785" y="57415"/>
                        <a:pt x="0" y="71768"/>
                        <a:pt x="0" y="87717"/>
                      </a:cubicBezTo>
                      <a:lnTo>
                        <a:pt x="0" y="97286"/>
                      </a:lnTo>
                      <a:cubicBezTo>
                        <a:pt x="0" y="110045"/>
                        <a:pt x="1595" y="121208"/>
                        <a:pt x="7974" y="132372"/>
                      </a:cubicBezTo>
                      <a:cubicBezTo>
                        <a:pt x="11164" y="143536"/>
                        <a:pt x="17543" y="153105"/>
                        <a:pt x="27113" y="161080"/>
                      </a:cubicBezTo>
                      <a:cubicBezTo>
                        <a:pt x="35087" y="169054"/>
                        <a:pt x="44656" y="175433"/>
                        <a:pt x="55820" y="180218"/>
                      </a:cubicBezTo>
                      <a:cubicBezTo>
                        <a:pt x="66984" y="186597"/>
                        <a:pt x="78148" y="188192"/>
                        <a:pt x="90906" y="188192"/>
                      </a:cubicBezTo>
                      <a:cubicBezTo>
                        <a:pt x="98881" y="186597"/>
                        <a:pt x="106855" y="186597"/>
                        <a:pt x="114829" y="185002"/>
                      </a:cubicBezTo>
                      <a:cubicBezTo>
                        <a:pt x="130778" y="180218"/>
                        <a:pt x="143536" y="172243"/>
                        <a:pt x="154700" y="162674"/>
                      </a:cubicBezTo>
                      <a:cubicBezTo>
                        <a:pt x="159485" y="156295"/>
                        <a:pt x="164269" y="149916"/>
                        <a:pt x="169054" y="145131"/>
                      </a:cubicBezTo>
                      <a:cubicBezTo>
                        <a:pt x="177028" y="130777"/>
                        <a:pt x="181813" y="116424"/>
                        <a:pt x="181813" y="100475"/>
                      </a:cubicBezTo>
                      <a:lnTo>
                        <a:pt x="181813" y="90906"/>
                      </a:lnTo>
                      <a:cubicBezTo>
                        <a:pt x="181813" y="78148"/>
                        <a:pt x="180218" y="66983"/>
                        <a:pt x="173838" y="55820"/>
                      </a:cubicBezTo>
                      <a:close/>
                    </a:path>
                  </a:pathLst>
                </a:custGeom>
                <a:solidFill>
                  <a:srgbClr val="FED57D"/>
                </a:solidFill>
                <a:ln w="47812" cap="flat">
                  <a:solidFill>
                    <a:srgbClr val="534741"/>
                  </a:solid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1775646E-4180-4535-97FB-BBA0C117ECAA}"/>
                    </a:ext>
                  </a:extLst>
                </p:cNvPr>
                <p:cNvSpPr/>
                <p:nvPr/>
              </p:nvSpPr>
              <p:spPr>
                <a:xfrm>
                  <a:off x="3788729" y="3175066"/>
                  <a:ext cx="206034" cy="165048"/>
                </a:xfrm>
                <a:custGeom>
                  <a:avLst/>
                  <a:gdLst>
                    <a:gd name="connsiteX0" fmla="*/ 145430 w 206034"/>
                    <a:gd name="connsiteY0" fmla="*/ 11943 h 165048"/>
                    <a:gd name="connsiteX1" fmla="*/ 76852 w 206034"/>
                    <a:gd name="connsiteY1" fmla="*/ 5564 h 165048"/>
                    <a:gd name="connsiteX2" fmla="*/ 24222 w 206034"/>
                    <a:gd name="connsiteY2" fmla="*/ 50220 h 165048"/>
                    <a:gd name="connsiteX3" fmla="*/ 299 w 206034"/>
                    <a:gd name="connsiteY3" fmla="*/ 129962 h 165048"/>
                    <a:gd name="connsiteX4" fmla="*/ 14653 w 206034"/>
                    <a:gd name="connsiteY4" fmla="*/ 157074 h 165048"/>
                    <a:gd name="connsiteX5" fmla="*/ 41765 w 206034"/>
                    <a:gd name="connsiteY5" fmla="*/ 142721 h 165048"/>
                    <a:gd name="connsiteX6" fmla="*/ 60903 w 206034"/>
                    <a:gd name="connsiteY6" fmla="*/ 72547 h 165048"/>
                    <a:gd name="connsiteX7" fmla="*/ 65688 w 206034"/>
                    <a:gd name="connsiteY7" fmla="*/ 64573 h 165048"/>
                    <a:gd name="connsiteX8" fmla="*/ 68877 w 206034"/>
                    <a:gd name="connsiteY8" fmla="*/ 61383 h 165048"/>
                    <a:gd name="connsiteX9" fmla="*/ 78446 w 206034"/>
                    <a:gd name="connsiteY9" fmla="*/ 51814 h 165048"/>
                    <a:gd name="connsiteX10" fmla="*/ 102369 w 206034"/>
                    <a:gd name="connsiteY10" fmla="*/ 43840 h 165048"/>
                    <a:gd name="connsiteX11" fmla="*/ 143835 w 206034"/>
                    <a:gd name="connsiteY11" fmla="*/ 72547 h 165048"/>
                    <a:gd name="connsiteX12" fmla="*/ 161379 w 206034"/>
                    <a:gd name="connsiteY12" fmla="*/ 142721 h 165048"/>
                    <a:gd name="connsiteX13" fmla="*/ 183706 w 206034"/>
                    <a:gd name="connsiteY13" fmla="*/ 165048 h 165048"/>
                    <a:gd name="connsiteX14" fmla="*/ 206034 w 206034"/>
                    <a:gd name="connsiteY14" fmla="*/ 142721 h 165048"/>
                    <a:gd name="connsiteX15" fmla="*/ 145430 w 206034"/>
                    <a:gd name="connsiteY15" fmla="*/ 11943 h 1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034" h="165048">
                      <a:moveTo>
                        <a:pt x="145430" y="11943"/>
                      </a:moveTo>
                      <a:cubicBezTo>
                        <a:pt x="124697" y="-816"/>
                        <a:pt x="99179" y="-4005"/>
                        <a:pt x="76852" y="5564"/>
                      </a:cubicBezTo>
                      <a:cubicBezTo>
                        <a:pt x="54524" y="13538"/>
                        <a:pt x="36981" y="31081"/>
                        <a:pt x="24222" y="50220"/>
                      </a:cubicBezTo>
                      <a:cubicBezTo>
                        <a:pt x="9868" y="74142"/>
                        <a:pt x="5084" y="102849"/>
                        <a:pt x="299" y="129962"/>
                      </a:cubicBezTo>
                      <a:cubicBezTo>
                        <a:pt x="-1296" y="141126"/>
                        <a:pt x="3489" y="153885"/>
                        <a:pt x="14653" y="157074"/>
                      </a:cubicBezTo>
                      <a:cubicBezTo>
                        <a:pt x="24222" y="160264"/>
                        <a:pt x="40170" y="153885"/>
                        <a:pt x="41765" y="142721"/>
                      </a:cubicBezTo>
                      <a:cubicBezTo>
                        <a:pt x="44955" y="118798"/>
                        <a:pt x="48144" y="93280"/>
                        <a:pt x="60903" y="72547"/>
                      </a:cubicBezTo>
                      <a:cubicBezTo>
                        <a:pt x="62498" y="69358"/>
                        <a:pt x="64093" y="67763"/>
                        <a:pt x="65688" y="64573"/>
                      </a:cubicBezTo>
                      <a:cubicBezTo>
                        <a:pt x="64093" y="66168"/>
                        <a:pt x="68877" y="61383"/>
                        <a:pt x="68877" y="61383"/>
                      </a:cubicBezTo>
                      <a:cubicBezTo>
                        <a:pt x="72067" y="58194"/>
                        <a:pt x="76852" y="53409"/>
                        <a:pt x="78446" y="51814"/>
                      </a:cubicBezTo>
                      <a:cubicBezTo>
                        <a:pt x="86421" y="45435"/>
                        <a:pt x="92800" y="43840"/>
                        <a:pt x="102369" y="43840"/>
                      </a:cubicBezTo>
                      <a:cubicBezTo>
                        <a:pt x="118318" y="43840"/>
                        <a:pt x="134266" y="56599"/>
                        <a:pt x="143835" y="72547"/>
                      </a:cubicBezTo>
                      <a:cubicBezTo>
                        <a:pt x="156594" y="93280"/>
                        <a:pt x="159784" y="118798"/>
                        <a:pt x="161379" y="142721"/>
                      </a:cubicBezTo>
                      <a:cubicBezTo>
                        <a:pt x="162973" y="153885"/>
                        <a:pt x="170948" y="165048"/>
                        <a:pt x="183706" y="165048"/>
                      </a:cubicBezTo>
                      <a:cubicBezTo>
                        <a:pt x="194870" y="165048"/>
                        <a:pt x="206034" y="155479"/>
                        <a:pt x="206034" y="142721"/>
                      </a:cubicBezTo>
                      <a:cubicBezTo>
                        <a:pt x="201250" y="93280"/>
                        <a:pt x="191681" y="40650"/>
                        <a:pt x="145430" y="11943"/>
                      </a:cubicBezTo>
                      <a:close/>
                    </a:path>
                  </a:pathLst>
                </a:custGeom>
                <a:solidFill>
                  <a:srgbClr val="000000"/>
                </a:solidFill>
                <a:ln w="15937"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8B5CBBB4-CD58-4166-91E5-E6B68FC6CBD9}"/>
                    </a:ext>
                  </a:extLst>
                </p:cNvPr>
                <p:cNvSpPr/>
                <p:nvPr/>
              </p:nvSpPr>
              <p:spPr>
                <a:xfrm>
                  <a:off x="3160359" y="3175066"/>
                  <a:ext cx="206034" cy="165048"/>
                </a:xfrm>
                <a:custGeom>
                  <a:avLst/>
                  <a:gdLst>
                    <a:gd name="connsiteX0" fmla="*/ 145430 w 206034"/>
                    <a:gd name="connsiteY0" fmla="*/ 11943 h 165048"/>
                    <a:gd name="connsiteX1" fmla="*/ 76851 w 206034"/>
                    <a:gd name="connsiteY1" fmla="*/ 5564 h 165048"/>
                    <a:gd name="connsiteX2" fmla="*/ 24222 w 206034"/>
                    <a:gd name="connsiteY2" fmla="*/ 50220 h 165048"/>
                    <a:gd name="connsiteX3" fmla="*/ 299 w 206034"/>
                    <a:gd name="connsiteY3" fmla="*/ 129962 h 165048"/>
                    <a:gd name="connsiteX4" fmla="*/ 14653 w 206034"/>
                    <a:gd name="connsiteY4" fmla="*/ 157074 h 165048"/>
                    <a:gd name="connsiteX5" fmla="*/ 41765 w 206034"/>
                    <a:gd name="connsiteY5" fmla="*/ 142721 h 165048"/>
                    <a:gd name="connsiteX6" fmla="*/ 60903 w 206034"/>
                    <a:gd name="connsiteY6" fmla="*/ 72547 h 165048"/>
                    <a:gd name="connsiteX7" fmla="*/ 65688 w 206034"/>
                    <a:gd name="connsiteY7" fmla="*/ 64573 h 165048"/>
                    <a:gd name="connsiteX8" fmla="*/ 68877 w 206034"/>
                    <a:gd name="connsiteY8" fmla="*/ 61383 h 165048"/>
                    <a:gd name="connsiteX9" fmla="*/ 78446 w 206034"/>
                    <a:gd name="connsiteY9" fmla="*/ 51814 h 165048"/>
                    <a:gd name="connsiteX10" fmla="*/ 102369 w 206034"/>
                    <a:gd name="connsiteY10" fmla="*/ 43840 h 165048"/>
                    <a:gd name="connsiteX11" fmla="*/ 143835 w 206034"/>
                    <a:gd name="connsiteY11" fmla="*/ 72547 h 165048"/>
                    <a:gd name="connsiteX12" fmla="*/ 161378 w 206034"/>
                    <a:gd name="connsiteY12" fmla="*/ 142721 h 165048"/>
                    <a:gd name="connsiteX13" fmla="*/ 183706 w 206034"/>
                    <a:gd name="connsiteY13" fmla="*/ 165048 h 165048"/>
                    <a:gd name="connsiteX14" fmla="*/ 206034 w 206034"/>
                    <a:gd name="connsiteY14" fmla="*/ 142721 h 165048"/>
                    <a:gd name="connsiteX15" fmla="*/ 145430 w 206034"/>
                    <a:gd name="connsiteY15" fmla="*/ 11943 h 1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034" h="165048">
                      <a:moveTo>
                        <a:pt x="145430" y="11943"/>
                      </a:moveTo>
                      <a:cubicBezTo>
                        <a:pt x="124697" y="-816"/>
                        <a:pt x="99179" y="-4005"/>
                        <a:pt x="76851" y="5564"/>
                      </a:cubicBezTo>
                      <a:cubicBezTo>
                        <a:pt x="54524" y="13538"/>
                        <a:pt x="36980" y="31081"/>
                        <a:pt x="24222" y="50220"/>
                      </a:cubicBezTo>
                      <a:cubicBezTo>
                        <a:pt x="9868" y="74142"/>
                        <a:pt x="5083" y="102849"/>
                        <a:pt x="299" y="129962"/>
                      </a:cubicBezTo>
                      <a:cubicBezTo>
                        <a:pt x="-1296" y="141126"/>
                        <a:pt x="3489" y="153885"/>
                        <a:pt x="14653" y="157074"/>
                      </a:cubicBezTo>
                      <a:cubicBezTo>
                        <a:pt x="24222" y="160264"/>
                        <a:pt x="40170" y="153885"/>
                        <a:pt x="41765" y="142721"/>
                      </a:cubicBezTo>
                      <a:cubicBezTo>
                        <a:pt x="44955" y="118798"/>
                        <a:pt x="48144" y="93280"/>
                        <a:pt x="60903" y="72547"/>
                      </a:cubicBezTo>
                      <a:cubicBezTo>
                        <a:pt x="62498" y="69358"/>
                        <a:pt x="64093" y="67763"/>
                        <a:pt x="65688" y="64573"/>
                      </a:cubicBezTo>
                      <a:cubicBezTo>
                        <a:pt x="64093" y="66168"/>
                        <a:pt x="68877" y="61383"/>
                        <a:pt x="68877" y="61383"/>
                      </a:cubicBezTo>
                      <a:cubicBezTo>
                        <a:pt x="72067" y="58194"/>
                        <a:pt x="76851" y="53409"/>
                        <a:pt x="78446" y="51814"/>
                      </a:cubicBezTo>
                      <a:cubicBezTo>
                        <a:pt x="86421" y="45435"/>
                        <a:pt x="92800" y="43840"/>
                        <a:pt x="102369" y="43840"/>
                      </a:cubicBezTo>
                      <a:cubicBezTo>
                        <a:pt x="118318" y="43840"/>
                        <a:pt x="134266" y="56599"/>
                        <a:pt x="143835" y="72547"/>
                      </a:cubicBezTo>
                      <a:cubicBezTo>
                        <a:pt x="156594" y="93280"/>
                        <a:pt x="159784" y="118798"/>
                        <a:pt x="161378" y="142721"/>
                      </a:cubicBezTo>
                      <a:cubicBezTo>
                        <a:pt x="162973" y="153885"/>
                        <a:pt x="170948" y="165048"/>
                        <a:pt x="183706" y="165048"/>
                      </a:cubicBezTo>
                      <a:cubicBezTo>
                        <a:pt x="194870" y="165048"/>
                        <a:pt x="206034" y="155479"/>
                        <a:pt x="206034" y="142721"/>
                      </a:cubicBezTo>
                      <a:cubicBezTo>
                        <a:pt x="201250" y="93280"/>
                        <a:pt x="191681" y="40650"/>
                        <a:pt x="145430" y="11943"/>
                      </a:cubicBezTo>
                      <a:close/>
                    </a:path>
                  </a:pathLst>
                </a:custGeom>
                <a:solidFill>
                  <a:srgbClr val="000000"/>
                </a:solidFill>
                <a:ln w="15937" cap="flat">
                  <a:noFill/>
                  <a:prstDash val="solid"/>
                  <a:miter/>
                </a:ln>
              </p:spPr>
              <p:txBody>
                <a:bodyPr rtlCol="0" anchor="ctr"/>
                <a:lstStyle/>
                <a:p>
                  <a:endParaRPr lang="en-US"/>
                </a:p>
              </p:txBody>
            </p:sp>
            <p:grpSp>
              <p:nvGrpSpPr>
                <p:cNvPr id="66" name="กราฟิก 5">
                  <a:extLst>
                    <a:ext uri="{FF2B5EF4-FFF2-40B4-BE49-F238E27FC236}">
                      <a16:creationId xmlns:a16="http://schemas.microsoft.com/office/drawing/2014/main" xmlns="" id="{60A33C29-9AEF-4C09-B050-3023C4E71C73}"/>
                    </a:ext>
                  </a:extLst>
                </p:cNvPr>
                <p:cNvGrpSpPr/>
                <p:nvPr/>
              </p:nvGrpSpPr>
              <p:grpSpPr>
                <a:xfrm>
                  <a:off x="3669008" y="3856446"/>
                  <a:ext cx="635155" cy="720471"/>
                  <a:chOff x="3669008" y="3856446"/>
                  <a:chExt cx="635155" cy="720471"/>
                </a:xfrm>
                <a:solidFill>
                  <a:schemeClr val="accent1"/>
                </a:solidFill>
              </p:grpSpPr>
              <p:sp>
                <p:nvSpPr>
                  <p:cNvPr id="67" name="รูปแบบอิสระ: รูปร่าง 66">
                    <a:extLst>
                      <a:ext uri="{FF2B5EF4-FFF2-40B4-BE49-F238E27FC236}">
                        <a16:creationId xmlns:a16="http://schemas.microsoft.com/office/drawing/2014/main" xmlns="" id="{C89B8530-3813-45EA-8026-28D4C3B5B149}"/>
                      </a:ext>
                    </a:extLst>
                  </p:cNvPr>
                  <p:cNvSpPr/>
                  <p:nvPr/>
                </p:nvSpPr>
                <p:spPr>
                  <a:xfrm>
                    <a:off x="3669008" y="3859749"/>
                    <a:ext cx="635155" cy="621224"/>
                  </a:xfrm>
                  <a:custGeom>
                    <a:avLst/>
                    <a:gdLst>
                      <a:gd name="connsiteX0" fmla="*/ 625586 w 635155"/>
                      <a:gd name="connsiteY0" fmla="*/ 325634 h 621224"/>
                      <a:gd name="connsiteX1" fmla="*/ 630371 w 635155"/>
                      <a:gd name="connsiteY1" fmla="*/ 293737 h 621224"/>
                      <a:gd name="connsiteX2" fmla="*/ 635155 w 635155"/>
                      <a:gd name="connsiteY2" fmla="*/ 273004 h 621224"/>
                      <a:gd name="connsiteX3" fmla="*/ 635155 w 635155"/>
                      <a:gd name="connsiteY3" fmla="*/ 159770 h 621224"/>
                      <a:gd name="connsiteX4" fmla="*/ 611232 w 635155"/>
                      <a:gd name="connsiteY4" fmla="*/ 52916 h 621224"/>
                      <a:gd name="connsiteX5" fmla="*/ 510757 w 635155"/>
                      <a:gd name="connsiteY5" fmla="*/ 285 h 621224"/>
                      <a:gd name="connsiteX6" fmla="*/ 445369 w 635155"/>
                      <a:gd name="connsiteY6" fmla="*/ 33777 h 621224"/>
                      <a:gd name="connsiteX7" fmla="*/ 421446 w 635155"/>
                      <a:gd name="connsiteY7" fmla="*/ 107140 h 621224"/>
                      <a:gd name="connsiteX8" fmla="*/ 413472 w 635155"/>
                      <a:gd name="connsiteY8" fmla="*/ 169339 h 621224"/>
                      <a:gd name="connsiteX9" fmla="*/ 413472 w 635155"/>
                      <a:gd name="connsiteY9" fmla="*/ 169339 h 621224"/>
                      <a:gd name="connsiteX10" fmla="*/ 408687 w 635155"/>
                      <a:gd name="connsiteY10" fmla="*/ 178908 h 621224"/>
                      <a:gd name="connsiteX11" fmla="*/ 364032 w 635155"/>
                      <a:gd name="connsiteY11" fmla="*/ 257056 h 621224"/>
                      <a:gd name="connsiteX12" fmla="*/ 333729 w 635155"/>
                      <a:gd name="connsiteY12" fmla="*/ 269815 h 621224"/>
                      <a:gd name="connsiteX13" fmla="*/ 172650 w 635155"/>
                      <a:gd name="connsiteY13" fmla="*/ 260246 h 621224"/>
                      <a:gd name="connsiteX14" fmla="*/ 14760 w 635155"/>
                      <a:gd name="connsiteY14" fmla="*/ 344772 h 621224"/>
                      <a:gd name="connsiteX15" fmla="*/ 38683 w 635155"/>
                      <a:gd name="connsiteY15" fmla="*/ 515421 h 621224"/>
                      <a:gd name="connsiteX16" fmla="*/ 379980 w 635155"/>
                      <a:gd name="connsiteY16" fmla="*/ 601543 h 621224"/>
                      <a:gd name="connsiteX17" fmla="*/ 625586 w 635155"/>
                      <a:gd name="connsiteY17" fmla="*/ 325634 h 62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155" h="621224">
                        <a:moveTo>
                          <a:pt x="625586" y="325634"/>
                        </a:moveTo>
                        <a:cubicBezTo>
                          <a:pt x="627181" y="316065"/>
                          <a:pt x="628776" y="304901"/>
                          <a:pt x="630371" y="293737"/>
                        </a:cubicBezTo>
                        <a:cubicBezTo>
                          <a:pt x="633561" y="287358"/>
                          <a:pt x="635155" y="280978"/>
                          <a:pt x="635155" y="273004"/>
                        </a:cubicBezTo>
                        <a:cubicBezTo>
                          <a:pt x="635155" y="234728"/>
                          <a:pt x="635155" y="196452"/>
                          <a:pt x="635155" y="159770"/>
                        </a:cubicBezTo>
                        <a:cubicBezTo>
                          <a:pt x="635155" y="123089"/>
                          <a:pt x="631966" y="84813"/>
                          <a:pt x="611232" y="52916"/>
                        </a:cubicBezTo>
                        <a:cubicBezTo>
                          <a:pt x="590500" y="21019"/>
                          <a:pt x="550628" y="-2904"/>
                          <a:pt x="510757" y="285"/>
                        </a:cubicBezTo>
                        <a:cubicBezTo>
                          <a:pt x="485240" y="3475"/>
                          <a:pt x="461317" y="13044"/>
                          <a:pt x="445369" y="33777"/>
                        </a:cubicBezTo>
                        <a:cubicBezTo>
                          <a:pt x="427825" y="56105"/>
                          <a:pt x="424636" y="80028"/>
                          <a:pt x="421446" y="107140"/>
                        </a:cubicBezTo>
                        <a:cubicBezTo>
                          <a:pt x="418256" y="127873"/>
                          <a:pt x="416662" y="148606"/>
                          <a:pt x="413472" y="169339"/>
                        </a:cubicBezTo>
                        <a:cubicBezTo>
                          <a:pt x="413472" y="169339"/>
                          <a:pt x="413472" y="169339"/>
                          <a:pt x="413472" y="169339"/>
                        </a:cubicBezTo>
                        <a:cubicBezTo>
                          <a:pt x="411877" y="172529"/>
                          <a:pt x="410282" y="175718"/>
                          <a:pt x="408687" y="178908"/>
                        </a:cubicBezTo>
                        <a:cubicBezTo>
                          <a:pt x="397523" y="207615"/>
                          <a:pt x="384765" y="236323"/>
                          <a:pt x="364032" y="257056"/>
                        </a:cubicBezTo>
                        <a:cubicBezTo>
                          <a:pt x="354462" y="263435"/>
                          <a:pt x="344893" y="268220"/>
                          <a:pt x="333729" y="269815"/>
                        </a:cubicBezTo>
                        <a:cubicBezTo>
                          <a:pt x="281100" y="280978"/>
                          <a:pt x="225280" y="258651"/>
                          <a:pt x="172650" y="260246"/>
                        </a:cubicBezTo>
                        <a:cubicBezTo>
                          <a:pt x="112046" y="261841"/>
                          <a:pt x="45062" y="285763"/>
                          <a:pt x="14760" y="344772"/>
                        </a:cubicBezTo>
                        <a:cubicBezTo>
                          <a:pt x="-13947" y="402187"/>
                          <a:pt x="2002" y="465981"/>
                          <a:pt x="38683" y="515421"/>
                        </a:cubicBezTo>
                        <a:cubicBezTo>
                          <a:pt x="115235" y="617491"/>
                          <a:pt x="263556" y="644604"/>
                          <a:pt x="379980" y="601543"/>
                        </a:cubicBezTo>
                        <a:cubicBezTo>
                          <a:pt x="501188" y="560076"/>
                          <a:pt x="603258" y="453222"/>
                          <a:pt x="625586" y="325634"/>
                        </a:cubicBezTo>
                        <a:close/>
                      </a:path>
                    </a:pathLst>
                  </a:custGeom>
                  <a:solidFill>
                    <a:srgbClr val="BCCE3C"/>
                  </a:solidFill>
                  <a:ln w="15937"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E0BA2FD5-1B90-41AF-B996-F195C9B86E97}"/>
                      </a:ext>
                    </a:extLst>
                  </p:cNvPr>
                  <p:cNvSpPr/>
                  <p:nvPr/>
                </p:nvSpPr>
                <p:spPr>
                  <a:xfrm>
                    <a:off x="3680846" y="3856446"/>
                    <a:ext cx="574132" cy="541329"/>
                  </a:xfrm>
                  <a:custGeom>
                    <a:avLst/>
                    <a:gdLst>
                      <a:gd name="connsiteX0" fmla="*/ 573877 w 574132"/>
                      <a:gd name="connsiteY0" fmla="*/ 41865 h 541329"/>
                      <a:gd name="connsiteX1" fmla="*/ 487755 w 574132"/>
                      <a:gd name="connsiteY1" fmla="*/ 41865 h 541329"/>
                      <a:gd name="connsiteX2" fmla="*/ 376116 w 574132"/>
                      <a:gd name="connsiteY2" fmla="*/ 397515 h 541329"/>
                      <a:gd name="connsiteX3" fmla="*/ 52362 w 574132"/>
                      <a:gd name="connsiteY3" fmla="*/ 423033 h 541329"/>
                      <a:gd name="connsiteX4" fmla="*/ 30035 w 574132"/>
                      <a:gd name="connsiteY4" fmla="*/ 507559 h 541329"/>
                      <a:gd name="connsiteX5" fmla="*/ 430341 w 574132"/>
                      <a:gd name="connsiteY5" fmla="*/ 466093 h 541329"/>
                      <a:gd name="connsiteX6" fmla="*/ 573877 w 574132"/>
                      <a:gd name="connsiteY6" fmla="*/ 41865 h 54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132" h="541329">
                        <a:moveTo>
                          <a:pt x="573877" y="41865"/>
                        </a:moveTo>
                        <a:cubicBezTo>
                          <a:pt x="573877" y="-13955"/>
                          <a:pt x="486160" y="-13955"/>
                          <a:pt x="487755" y="41865"/>
                        </a:cubicBezTo>
                        <a:cubicBezTo>
                          <a:pt x="489350" y="167857"/>
                          <a:pt x="474997" y="306609"/>
                          <a:pt x="376116" y="397515"/>
                        </a:cubicBezTo>
                        <a:cubicBezTo>
                          <a:pt x="285210" y="478852"/>
                          <a:pt x="157622" y="458119"/>
                          <a:pt x="52362" y="423033"/>
                        </a:cubicBezTo>
                        <a:cubicBezTo>
                          <a:pt x="-268" y="405489"/>
                          <a:pt x="-22595" y="488422"/>
                          <a:pt x="30035" y="507559"/>
                        </a:cubicBezTo>
                        <a:cubicBezTo>
                          <a:pt x="164002" y="553810"/>
                          <a:pt x="315512" y="563379"/>
                          <a:pt x="430341" y="466093"/>
                        </a:cubicBezTo>
                        <a:cubicBezTo>
                          <a:pt x="551549" y="360834"/>
                          <a:pt x="577067" y="193375"/>
                          <a:pt x="573877" y="41865"/>
                        </a:cubicBezTo>
                        <a:close/>
                      </a:path>
                    </a:pathLst>
                  </a:custGeom>
                  <a:solidFill>
                    <a:srgbClr val="A4B92E"/>
                  </a:solidFill>
                  <a:ln w="15937"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D39B71B6-104D-4AF0-ABD3-4ACD13F862FF}"/>
                      </a:ext>
                    </a:extLst>
                  </p:cNvPr>
                  <p:cNvSpPr/>
                  <p:nvPr/>
                </p:nvSpPr>
                <p:spPr>
                  <a:xfrm>
                    <a:off x="3669008" y="3859749"/>
                    <a:ext cx="635155" cy="621224"/>
                  </a:xfrm>
                  <a:custGeom>
                    <a:avLst/>
                    <a:gdLst>
                      <a:gd name="connsiteX0" fmla="*/ 625586 w 635155"/>
                      <a:gd name="connsiteY0" fmla="*/ 325634 h 621224"/>
                      <a:gd name="connsiteX1" fmla="*/ 630371 w 635155"/>
                      <a:gd name="connsiteY1" fmla="*/ 293737 h 621224"/>
                      <a:gd name="connsiteX2" fmla="*/ 635155 w 635155"/>
                      <a:gd name="connsiteY2" fmla="*/ 273004 h 621224"/>
                      <a:gd name="connsiteX3" fmla="*/ 635155 w 635155"/>
                      <a:gd name="connsiteY3" fmla="*/ 159770 h 621224"/>
                      <a:gd name="connsiteX4" fmla="*/ 611232 w 635155"/>
                      <a:gd name="connsiteY4" fmla="*/ 52916 h 621224"/>
                      <a:gd name="connsiteX5" fmla="*/ 510757 w 635155"/>
                      <a:gd name="connsiteY5" fmla="*/ 285 h 621224"/>
                      <a:gd name="connsiteX6" fmla="*/ 445369 w 635155"/>
                      <a:gd name="connsiteY6" fmla="*/ 33777 h 621224"/>
                      <a:gd name="connsiteX7" fmla="*/ 421446 w 635155"/>
                      <a:gd name="connsiteY7" fmla="*/ 107140 h 621224"/>
                      <a:gd name="connsiteX8" fmla="*/ 413472 w 635155"/>
                      <a:gd name="connsiteY8" fmla="*/ 169339 h 621224"/>
                      <a:gd name="connsiteX9" fmla="*/ 413472 w 635155"/>
                      <a:gd name="connsiteY9" fmla="*/ 169339 h 621224"/>
                      <a:gd name="connsiteX10" fmla="*/ 408687 w 635155"/>
                      <a:gd name="connsiteY10" fmla="*/ 178908 h 621224"/>
                      <a:gd name="connsiteX11" fmla="*/ 364032 w 635155"/>
                      <a:gd name="connsiteY11" fmla="*/ 257056 h 621224"/>
                      <a:gd name="connsiteX12" fmla="*/ 333729 w 635155"/>
                      <a:gd name="connsiteY12" fmla="*/ 269815 h 621224"/>
                      <a:gd name="connsiteX13" fmla="*/ 172650 w 635155"/>
                      <a:gd name="connsiteY13" fmla="*/ 260246 h 621224"/>
                      <a:gd name="connsiteX14" fmla="*/ 14760 w 635155"/>
                      <a:gd name="connsiteY14" fmla="*/ 344772 h 621224"/>
                      <a:gd name="connsiteX15" fmla="*/ 38683 w 635155"/>
                      <a:gd name="connsiteY15" fmla="*/ 515421 h 621224"/>
                      <a:gd name="connsiteX16" fmla="*/ 379980 w 635155"/>
                      <a:gd name="connsiteY16" fmla="*/ 601543 h 621224"/>
                      <a:gd name="connsiteX17" fmla="*/ 625586 w 635155"/>
                      <a:gd name="connsiteY17" fmla="*/ 325634 h 62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155" h="621224">
                        <a:moveTo>
                          <a:pt x="625586" y="325634"/>
                        </a:moveTo>
                        <a:cubicBezTo>
                          <a:pt x="627181" y="316065"/>
                          <a:pt x="628776" y="304901"/>
                          <a:pt x="630371" y="293737"/>
                        </a:cubicBezTo>
                        <a:cubicBezTo>
                          <a:pt x="633561" y="287358"/>
                          <a:pt x="635155" y="280978"/>
                          <a:pt x="635155" y="273004"/>
                        </a:cubicBezTo>
                        <a:cubicBezTo>
                          <a:pt x="635155" y="234728"/>
                          <a:pt x="635155" y="196452"/>
                          <a:pt x="635155" y="159770"/>
                        </a:cubicBezTo>
                        <a:cubicBezTo>
                          <a:pt x="635155" y="123089"/>
                          <a:pt x="631966" y="84813"/>
                          <a:pt x="611232" y="52916"/>
                        </a:cubicBezTo>
                        <a:cubicBezTo>
                          <a:pt x="590500" y="21019"/>
                          <a:pt x="550628" y="-2904"/>
                          <a:pt x="510757" y="285"/>
                        </a:cubicBezTo>
                        <a:cubicBezTo>
                          <a:pt x="485240" y="3475"/>
                          <a:pt x="461317" y="13044"/>
                          <a:pt x="445369" y="33777"/>
                        </a:cubicBezTo>
                        <a:cubicBezTo>
                          <a:pt x="427825" y="56105"/>
                          <a:pt x="424636" y="80028"/>
                          <a:pt x="421446" y="107140"/>
                        </a:cubicBezTo>
                        <a:cubicBezTo>
                          <a:pt x="418256" y="127873"/>
                          <a:pt x="416662" y="148606"/>
                          <a:pt x="413472" y="169339"/>
                        </a:cubicBezTo>
                        <a:cubicBezTo>
                          <a:pt x="413472" y="169339"/>
                          <a:pt x="413472" y="169339"/>
                          <a:pt x="413472" y="169339"/>
                        </a:cubicBezTo>
                        <a:cubicBezTo>
                          <a:pt x="411877" y="172529"/>
                          <a:pt x="410282" y="175718"/>
                          <a:pt x="408687" y="178908"/>
                        </a:cubicBezTo>
                        <a:cubicBezTo>
                          <a:pt x="397523" y="207615"/>
                          <a:pt x="384765" y="236323"/>
                          <a:pt x="364032" y="257056"/>
                        </a:cubicBezTo>
                        <a:cubicBezTo>
                          <a:pt x="354462" y="263435"/>
                          <a:pt x="344893" y="268220"/>
                          <a:pt x="333729" y="269815"/>
                        </a:cubicBezTo>
                        <a:cubicBezTo>
                          <a:pt x="281100" y="280978"/>
                          <a:pt x="225280" y="258651"/>
                          <a:pt x="172650" y="260246"/>
                        </a:cubicBezTo>
                        <a:cubicBezTo>
                          <a:pt x="112046" y="261841"/>
                          <a:pt x="45062" y="285763"/>
                          <a:pt x="14760" y="344772"/>
                        </a:cubicBezTo>
                        <a:cubicBezTo>
                          <a:pt x="-13947" y="402187"/>
                          <a:pt x="2002" y="465981"/>
                          <a:pt x="38683" y="515421"/>
                        </a:cubicBezTo>
                        <a:cubicBezTo>
                          <a:pt x="115235" y="617491"/>
                          <a:pt x="263556" y="644604"/>
                          <a:pt x="379980" y="601543"/>
                        </a:cubicBezTo>
                        <a:cubicBezTo>
                          <a:pt x="501188" y="560076"/>
                          <a:pt x="603258" y="453222"/>
                          <a:pt x="625586" y="325634"/>
                        </a:cubicBezTo>
                        <a:close/>
                      </a:path>
                    </a:pathLst>
                  </a:custGeom>
                  <a:noFill/>
                  <a:ln w="47812" cap="flat">
                    <a:solidFill>
                      <a:srgbClr val="534741"/>
                    </a:solid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252F919F-1A09-4D06-9B7B-3AD7FFD24C7F}"/>
                      </a:ext>
                    </a:extLst>
                  </p:cNvPr>
                  <p:cNvSpPr/>
                  <p:nvPr/>
                </p:nvSpPr>
                <p:spPr>
                  <a:xfrm>
                    <a:off x="3703704" y="4439761"/>
                    <a:ext cx="144580" cy="137156"/>
                  </a:xfrm>
                  <a:custGeom>
                    <a:avLst/>
                    <a:gdLst>
                      <a:gd name="connsiteX0" fmla="*/ 142739 w 144580"/>
                      <a:gd name="connsiteY0" fmla="*/ 120411 h 137156"/>
                      <a:gd name="connsiteX1" fmla="*/ 142739 w 144580"/>
                      <a:gd name="connsiteY1" fmla="*/ 99678 h 137156"/>
                      <a:gd name="connsiteX2" fmla="*/ 120411 w 144580"/>
                      <a:gd name="connsiteY2" fmla="*/ 16746 h 137156"/>
                      <a:gd name="connsiteX3" fmla="*/ 106057 w 144580"/>
                      <a:gd name="connsiteY3" fmla="*/ 2392 h 137156"/>
                      <a:gd name="connsiteX4" fmla="*/ 85324 w 144580"/>
                      <a:gd name="connsiteY4" fmla="*/ 2392 h 137156"/>
                      <a:gd name="connsiteX5" fmla="*/ 16746 w 144580"/>
                      <a:gd name="connsiteY5" fmla="*/ 32695 h 137156"/>
                      <a:gd name="connsiteX6" fmla="*/ 2392 w 144580"/>
                      <a:gd name="connsiteY6" fmla="*/ 47048 h 137156"/>
                      <a:gd name="connsiteX7" fmla="*/ 2392 w 144580"/>
                      <a:gd name="connsiteY7" fmla="*/ 67781 h 137156"/>
                      <a:gd name="connsiteX8" fmla="*/ 16746 w 144580"/>
                      <a:gd name="connsiteY8" fmla="*/ 82134 h 137156"/>
                      <a:gd name="connsiteX9" fmla="*/ 37479 w 144580"/>
                      <a:gd name="connsiteY9" fmla="*/ 82134 h 137156"/>
                      <a:gd name="connsiteX10" fmla="*/ 77350 w 144580"/>
                      <a:gd name="connsiteY10" fmla="*/ 62996 h 137156"/>
                      <a:gd name="connsiteX11" fmla="*/ 93298 w 144580"/>
                      <a:gd name="connsiteY11" fmla="*/ 120411 h 137156"/>
                      <a:gd name="connsiteX12" fmla="*/ 107652 w 144580"/>
                      <a:gd name="connsiteY12" fmla="*/ 134765 h 137156"/>
                      <a:gd name="connsiteX13" fmla="*/ 128385 w 144580"/>
                      <a:gd name="connsiteY13" fmla="*/ 134765 h 137156"/>
                      <a:gd name="connsiteX14" fmla="*/ 142739 w 144580"/>
                      <a:gd name="connsiteY14" fmla="*/ 120411 h 1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580" h="137156">
                        <a:moveTo>
                          <a:pt x="142739" y="120411"/>
                        </a:moveTo>
                        <a:cubicBezTo>
                          <a:pt x="145928" y="114031"/>
                          <a:pt x="144333" y="107652"/>
                          <a:pt x="142739" y="99678"/>
                        </a:cubicBezTo>
                        <a:cubicBezTo>
                          <a:pt x="134764" y="72566"/>
                          <a:pt x="128385" y="43858"/>
                          <a:pt x="120411" y="16746"/>
                        </a:cubicBezTo>
                        <a:cubicBezTo>
                          <a:pt x="118816" y="10366"/>
                          <a:pt x="110842" y="3987"/>
                          <a:pt x="106057" y="2392"/>
                        </a:cubicBezTo>
                        <a:cubicBezTo>
                          <a:pt x="99678" y="-797"/>
                          <a:pt x="93298" y="-797"/>
                          <a:pt x="85324" y="2392"/>
                        </a:cubicBezTo>
                        <a:cubicBezTo>
                          <a:pt x="61401" y="10366"/>
                          <a:pt x="39074" y="19935"/>
                          <a:pt x="16746" y="32695"/>
                        </a:cubicBezTo>
                        <a:cubicBezTo>
                          <a:pt x="10366" y="35884"/>
                          <a:pt x="5582" y="40669"/>
                          <a:pt x="2392" y="47048"/>
                        </a:cubicBezTo>
                        <a:cubicBezTo>
                          <a:pt x="-797" y="53427"/>
                          <a:pt x="-797" y="61402"/>
                          <a:pt x="2392" y="67781"/>
                        </a:cubicBezTo>
                        <a:cubicBezTo>
                          <a:pt x="5582" y="74160"/>
                          <a:pt x="10366" y="80540"/>
                          <a:pt x="16746" y="82134"/>
                        </a:cubicBezTo>
                        <a:cubicBezTo>
                          <a:pt x="23125" y="83729"/>
                          <a:pt x="31100" y="85324"/>
                          <a:pt x="37479" y="82134"/>
                        </a:cubicBezTo>
                        <a:cubicBezTo>
                          <a:pt x="50238" y="74160"/>
                          <a:pt x="64591" y="67781"/>
                          <a:pt x="77350" y="62996"/>
                        </a:cubicBezTo>
                        <a:cubicBezTo>
                          <a:pt x="82135" y="82134"/>
                          <a:pt x="86919" y="101273"/>
                          <a:pt x="93298" y="120411"/>
                        </a:cubicBezTo>
                        <a:cubicBezTo>
                          <a:pt x="94893" y="126790"/>
                          <a:pt x="102868" y="133170"/>
                          <a:pt x="107652" y="134765"/>
                        </a:cubicBezTo>
                        <a:cubicBezTo>
                          <a:pt x="114031" y="137954"/>
                          <a:pt x="122006" y="137954"/>
                          <a:pt x="128385" y="134765"/>
                        </a:cubicBezTo>
                        <a:cubicBezTo>
                          <a:pt x="134764" y="131575"/>
                          <a:pt x="139549" y="126790"/>
                          <a:pt x="142739" y="120411"/>
                        </a:cubicBezTo>
                        <a:close/>
                      </a:path>
                    </a:pathLst>
                  </a:custGeom>
                  <a:solidFill>
                    <a:srgbClr val="534741"/>
                  </a:solidFill>
                  <a:ln w="15937"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7295FEC5-36C4-487D-A9B3-90C95C36D0FA}"/>
                      </a:ext>
                    </a:extLst>
                  </p:cNvPr>
                  <p:cNvSpPr/>
                  <p:nvPr/>
                </p:nvSpPr>
                <p:spPr>
                  <a:xfrm>
                    <a:off x="3686297" y="4009806"/>
                    <a:ext cx="157099" cy="121495"/>
                  </a:xfrm>
                  <a:custGeom>
                    <a:avLst/>
                    <a:gdLst>
                      <a:gd name="connsiteX0" fmla="*/ 661 w 157099"/>
                      <a:gd name="connsiteY0" fmla="*/ 52774 h 121495"/>
                      <a:gd name="connsiteX1" fmla="*/ 13419 w 157099"/>
                      <a:gd name="connsiteY1" fmla="*/ 68722 h 121495"/>
                      <a:gd name="connsiteX2" fmla="*/ 83593 w 157099"/>
                      <a:gd name="connsiteY2" fmla="*/ 118162 h 121495"/>
                      <a:gd name="connsiteX3" fmla="*/ 104326 w 157099"/>
                      <a:gd name="connsiteY3" fmla="*/ 119757 h 121495"/>
                      <a:gd name="connsiteX4" fmla="*/ 120274 w 157099"/>
                      <a:gd name="connsiteY4" fmla="*/ 106998 h 121495"/>
                      <a:gd name="connsiteX5" fmla="*/ 153766 w 157099"/>
                      <a:gd name="connsiteY5" fmla="*/ 40015 h 121495"/>
                      <a:gd name="connsiteX6" fmla="*/ 155361 w 157099"/>
                      <a:gd name="connsiteY6" fmla="*/ 19282 h 121495"/>
                      <a:gd name="connsiteX7" fmla="*/ 142602 w 157099"/>
                      <a:gd name="connsiteY7" fmla="*/ 3333 h 121495"/>
                      <a:gd name="connsiteX8" fmla="*/ 121869 w 157099"/>
                      <a:gd name="connsiteY8" fmla="*/ 1738 h 121495"/>
                      <a:gd name="connsiteX9" fmla="*/ 105920 w 157099"/>
                      <a:gd name="connsiteY9" fmla="*/ 14497 h 121495"/>
                      <a:gd name="connsiteX10" fmla="*/ 86782 w 157099"/>
                      <a:gd name="connsiteY10" fmla="*/ 55964 h 121495"/>
                      <a:gd name="connsiteX11" fmla="*/ 38937 w 157099"/>
                      <a:gd name="connsiteY11" fmla="*/ 22472 h 121495"/>
                      <a:gd name="connsiteX12" fmla="*/ 18204 w 157099"/>
                      <a:gd name="connsiteY12" fmla="*/ 20877 h 121495"/>
                      <a:gd name="connsiteX13" fmla="*/ 2255 w 157099"/>
                      <a:gd name="connsiteY13" fmla="*/ 33635 h 121495"/>
                      <a:gd name="connsiteX14" fmla="*/ 661 w 157099"/>
                      <a:gd name="connsiteY14" fmla="*/ 52774 h 12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99" h="121495">
                        <a:moveTo>
                          <a:pt x="661" y="52774"/>
                        </a:moveTo>
                        <a:cubicBezTo>
                          <a:pt x="3850" y="59153"/>
                          <a:pt x="7040" y="63938"/>
                          <a:pt x="13419" y="68722"/>
                        </a:cubicBezTo>
                        <a:cubicBezTo>
                          <a:pt x="37342" y="84671"/>
                          <a:pt x="59670" y="102214"/>
                          <a:pt x="83593" y="118162"/>
                        </a:cubicBezTo>
                        <a:cubicBezTo>
                          <a:pt x="88377" y="121352"/>
                          <a:pt x="97946" y="122947"/>
                          <a:pt x="104326" y="119757"/>
                        </a:cubicBezTo>
                        <a:cubicBezTo>
                          <a:pt x="110705" y="116568"/>
                          <a:pt x="115490" y="113378"/>
                          <a:pt x="120274" y="106998"/>
                        </a:cubicBezTo>
                        <a:cubicBezTo>
                          <a:pt x="133033" y="86266"/>
                          <a:pt x="144197" y="63938"/>
                          <a:pt x="153766" y="40015"/>
                        </a:cubicBezTo>
                        <a:cubicBezTo>
                          <a:pt x="156955" y="33635"/>
                          <a:pt x="158550" y="27256"/>
                          <a:pt x="155361" y="19282"/>
                        </a:cubicBezTo>
                        <a:cubicBezTo>
                          <a:pt x="153766" y="12903"/>
                          <a:pt x="148981" y="6523"/>
                          <a:pt x="142602" y="3333"/>
                        </a:cubicBezTo>
                        <a:cubicBezTo>
                          <a:pt x="136223" y="144"/>
                          <a:pt x="128248" y="-1451"/>
                          <a:pt x="121869" y="1738"/>
                        </a:cubicBezTo>
                        <a:cubicBezTo>
                          <a:pt x="115490" y="3333"/>
                          <a:pt x="109110" y="8118"/>
                          <a:pt x="105920" y="14497"/>
                        </a:cubicBezTo>
                        <a:cubicBezTo>
                          <a:pt x="101136" y="28851"/>
                          <a:pt x="94756" y="41610"/>
                          <a:pt x="86782" y="55964"/>
                        </a:cubicBezTo>
                        <a:cubicBezTo>
                          <a:pt x="70834" y="44799"/>
                          <a:pt x="54885" y="33635"/>
                          <a:pt x="38937" y="22472"/>
                        </a:cubicBezTo>
                        <a:cubicBezTo>
                          <a:pt x="34152" y="19282"/>
                          <a:pt x="24583" y="19282"/>
                          <a:pt x="18204" y="20877"/>
                        </a:cubicBezTo>
                        <a:cubicBezTo>
                          <a:pt x="11825" y="22472"/>
                          <a:pt x="5445" y="27256"/>
                          <a:pt x="2255" y="33635"/>
                        </a:cubicBezTo>
                        <a:cubicBezTo>
                          <a:pt x="661" y="38420"/>
                          <a:pt x="-934" y="44799"/>
                          <a:pt x="661" y="52774"/>
                        </a:cubicBezTo>
                        <a:close/>
                      </a:path>
                    </a:pathLst>
                  </a:custGeom>
                  <a:solidFill>
                    <a:srgbClr val="534741"/>
                  </a:solidFill>
                  <a:ln w="15937"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F01D88EF-0BC5-4221-9E11-540C55547DB6}"/>
                      </a:ext>
                    </a:extLst>
                  </p:cNvPr>
                  <p:cNvSpPr/>
                  <p:nvPr/>
                </p:nvSpPr>
                <p:spPr>
                  <a:xfrm>
                    <a:off x="4184715" y="3949512"/>
                    <a:ext cx="70641" cy="152952"/>
                  </a:xfrm>
                  <a:custGeom>
                    <a:avLst/>
                    <a:gdLst>
                      <a:gd name="connsiteX0" fmla="*/ 38111 w 70641"/>
                      <a:gd name="connsiteY0" fmla="*/ 7809 h 152952"/>
                      <a:gd name="connsiteX1" fmla="*/ 7809 w 70641"/>
                      <a:gd name="connsiteY1" fmla="*/ 4619 h 152952"/>
                      <a:gd name="connsiteX2" fmla="*/ 4619 w 70641"/>
                      <a:gd name="connsiteY2" fmla="*/ 34921 h 152952"/>
                      <a:gd name="connsiteX3" fmla="*/ 14188 w 70641"/>
                      <a:gd name="connsiteY3" fmla="*/ 46085 h 152952"/>
                      <a:gd name="connsiteX4" fmla="*/ 15783 w 70641"/>
                      <a:gd name="connsiteY4" fmla="*/ 49275 h 152952"/>
                      <a:gd name="connsiteX5" fmla="*/ 18973 w 70641"/>
                      <a:gd name="connsiteY5" fmla="*/ 54059 h 152952"/>
                      <a:gd name="connsiteX6" fmla="*/ 23757 w 70641"/>
                      <a:gd name="connsiteY6" fmla="*/ 66818 h 152952"/>
                      <a:gd name="connsiteX7" fmla="*/ 23757 w 70641"/>
                      <a:gd name="connsiteY7" fmla="*/ 66818 h 152952"/>
                      <a:gd name="connsiteX8" fmla="*/ 23757 w 70641"/>
                      <a:gd name="connsiteY8" fmla="*/ 68413 h 152952"/>
                      <a:gd name="connsiteX9" fmla="*/ 25352 w 70641"/>
                      <a:gd name="connsiteY9" fmla="*/ 76387 h 152952"/>
                      <a:gd name="connsiteX10" fmla="*/ 26947 w 70641"/>
                      <a:gd name="connsiteY10" fmla="*/ 82766 h 152952"/>
                      <a:gd name="connsiteX11" fmla="*/ 26947 w 70641"/>
                      <a:gd name="connsiteY11" fmla="*/ 85956 h 152952"/>
                      <a:gd name="connsiteX12" fmla="*/ 26947 w 70641"/>
                      <a:gd name="connsiteY12" fmla="*/ 87551 h 152952"/>
                      <a:gd name="connsiteX13" fmla="*/ 26947 w 70641"/>
                      <a:gd name="connsiteY13" fmla="*/ 89146 h 152952"/>
                      <a:gd name="connsiteX14" fmla="*/ 26947 w 70641"/>
                      <a:gd name="connsiteY14" fmla="*/ 92336 h 152952"/>
                      <a:gd name="connsiteX15" fmla="*/ 26947 w 70641"/>
                      <a:gd name="connsiteY15" fmla="*/ 100310 h 152952"/>
                      <a:gd name="connsiteX16" fmla="*/ 25352 w 70641"/>
                      <a:gd name="connsiteY16" fmla="*/ 106689 h 152952"/>
                      <a:gd name="connsiteX17" fmla="*/ 25352 w 70641"/>
                      <a:gd name="connsiteY17" fmla="*/ 106689 h 152952"/>
                      <a:gd name="connsiteX18" fmla="*/ 25352 w 70641"/>
                      <a:gd name="connsiteY18" fmla="*/ 108284 h 152952"/>
                      <a:gd name="connsiteX19" fmla="*/ 18973 w 70641"/>
                      <a:gd name="connsiteY19" fmla="*/ 122638 h 152952"/>
                      <a:gd name="connsiteX20" fmla="*/ 31731 w 70641"/>
                      <a:gd name="connsiteY20" fmla="*/ 151345 h 152952"/>
                      <a:gd name="connsiteX21" fmla="*/ 60439 w 70641"/>
                      <a:gd name="connsiteY21" fmla="*/ 138586 h 152952"/>
                      <a:gd name="connsiteX22" fmla="*/ 38111 w 70641"/>
                      <a:gd name="connsiteY22" fmla="*/ 7809 h 15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41" h="152952">
                        <a:moveTo>
                          <a:pt x="38111" y="7809"/>
                        </a:moveTo>
                        <a:cubicBezTo>
                          <a:pt x="30136" y="-166"/>
                          <a:pt x="17378" y="-3355"/>
                          <a:pt x="7809" y="4619"/>
                        </a:cubicBezTo>
                        <a:cubicBezTo>
                          <a:pt x="-166" y="12593"/>
                          <a:pt x="-3355" y="26947"/>
                          <a:pt x="4619" y="34921"/>
                        </a:cubicBezTo>
                        <a:cubicBezTo>
                          <a:pt x="7809" y="38111"/>
                          <a:pt x="10998" y="41300"/>
                          <a:pt x="14188" y="46085"/>
                        </a:cubicBezTo>
                        <a:cubicBezTo>
                          <a:pt x="14188" y="47680"/>
                          <a:pt x="15783" y="47680"/>
                          <a:pt x="15783" y="49275"/>
                        </a:cubicBezTo>
                        <a:cubicBezTo>
                          <a:pt x="17378" y="50870"/>
                          <a:pt x="17378" y="52465"/>
                          <a:pt x="18973" y="54059"/>
                        </a:cubicBezTo>
                        <a:cubicBezTo>
                          <a:pt x="20568" y="58844"/>
                          <a:pt x="22162" y="63628"/>
                          <a:pt x="23757" y="66818"/>
                        </a:cubicBezTo>
                        <a:cubicBezTo>
                          <a:pt x="23757" y="66818"/>
                          <a:pt x="23757" y="66818"/>
                          <a:pt x="23757" y="66818"/>
                        </a:cubicBezTo>
                        <a:cubicBezTo>
                          <a:pt x="23757" y="68413"/>
                          <a:pt x="23757" y="68413"/>
                          <a:pt x="23757" y="68413"/>
                        </a:cubicBezTo>
                        <a:cubicBezTo>
                          <a:pt x="23757" y="71602"/>
                          <a:pt x="25352" y="73197"/>
                          <a:pt x="25352" y="76387"/>
                        </a:cubicBezTo>
                        <a:cubicBezTo>
                          <a:pt x="25352" y="77982"/>
                          <a:pt x="25352" y="81172"/>
                          <a:pt x="26947" y="82766"/>
                        </a:cubicBezTo>
                        <a:cubicBezTo>
                          <a:pt x="26947" y="84361"/>
                          <a:pt x="26947" y="84361"/>
                          <a:pt x="26947" y="85956"/>
                        </a:cubicBezTo>
                        <a:cubicBezTo>
                          <a:pt x="26947" y="85956"/>
                          <a:pt x="26947" y="87551"/>
                          <a:pt x="26947" y="87551"/>
                        </a:cubicBezTo>
                        <a:cubicBezTo>
                          <a:pt x="26947" y="87551"/>
                          <a:pt x="26947" y="89146"/>
                          <a:pt x="26947" y="89146"/>
                        </a:cubicBezTo>
                        <a:cubicBezTo>
                          <a:pt x="26947" y="90741"/>
                          <a:pt x="26947" y="90741"/>
                          <a:pt x="26947" y="92336"/>
                        </a:cubicBezTo>
                        <a:cubicBezTo>
                          <a:pt x="26947" y="95525"/>
                          <a:pt x="26947" y="97120"/>
                          <a:pt x="26947" y="100310"/>
                        </a:cubicBezTo>
                        <a:cubicBezTo>
                          <a:pt x="26947" y="101904"/>
                          <a:pt x="26947" y="105094"/>
                          <a:pt x="25352" y="106689"/>
                        </a:cubicBezTo>
                        <a:cubicBezTo>
                          <a:pt x="25352" y="106689"/>
                          <a:pt x="25352" y="106689"/>
                          <a:pt x="25352" y="106689"/>
                        </a:cubicBezTo>
                        <a:cubicBezTo>
                          <a:pt x="25352" y="106689"/>
                          <a:pt x="25352" y="108284"/>
                          <a:pt x="25352" y="108284"/>
                        </a:cubicBezTo>
                        <a:cubicBezTo>
                          <a:pt x="23757" y="113068"/>
                          <a:pt x="22162" y="117853"/>
                          <a:pt x="18973" y="122638"/>
                        </a:cubicBezTo>
                        <a:cubicBezTo>
                          <a:pt x="14188" y="132207"/>
                          <a:pt x="20568" y="146560"/>
                          <a:pt x="31731" y="151345"/>
                        </a:cubicBezTo>
                        <a:cubicBezTo>
                          <a:pt x="42895" y="156130"/>
                          <a:pt x="54059" y="149750"/>
                          <a:pt x="60439" y="138586"/>
                        </a:cubicBezTo>
                        <a:cubicBezTo>
                          <a:pt x="79577" y="98715"/>
                          <a:pt x="71602" y="42895"/>
                          <a:pt x="38111" y="7809"/>
                        </a:cubicBezTo>
                        <a:close/>
                      </a:path>
                    </a:pathLst>
                  </a:custGeom>
                  <a:solidFill>
                    <a:srgbClr val="FFFFFF"/>
                  </a:solidFill>
                  <a:ln w="15937" cap="flat">
                    <a:noFill/>
                    <a:prstDash val="solid"/>
                    <a:miter/>
                  </a:ln>
                </p:spPr>
                <p:txBody>
                  <a:bodyPr rtlCol="0" anchor="ctr"/>
                  <a:lstStyle/>
                  <a:p>
                    <a:endParaRPr lang="en-US"/>
                  </a:p>
                </p:txBody>
              </p:sp>
            </p:grpSp>
          </p:grpSp>
          <p:sp>
            <p:nvSpPr>
              <p:cNvPr id="73" name="รูปแบบอิสระ: รูปร่าง 72">
                <a:extLst>
                  <a:ext uri="{FF2B5EF4-FFF2-40B4-BE49-F238E27FC236}">
                    <a16:creationId xmlns:a16="http://schemas.microsoft.com/office/drawing/2014/main" xmlns="" id="{A14B61B1-13AA-41FA-8417-01DDED7F174D}"/>
                  </a:ext>
                </a:extLst>
              </p:cNvPr>
              <p:cNvSpPr/>
              <p:nvPr/>
            </p:nvSpPr>
            <p:spPr>
              <a:xfrm>
                <a:off x="3202026" y="3439165"/>
                <a:ext cx="776015" cy="464977"/>
              </a:xfrm>
              <a:custGeom>
                <a:avLst/>
                <a:gdLst>
                  <a:gd name="connsiteX0" fmla="*/ 775193 w 776015"/>
                  <a:gd name="connsiteY0" fmla="*/ 186427 h 464977"/>
                  <a:gd name="connsiteX1" fmla="*/ 775193 w 776015"/>
                  <a:gd name="connsiteY1" fmla="*/ 183237 h 464977"/>
                  <a:gd name="connsiteX2" fmla="*/ 749676 w 776015"/>
                  <a:gd name="connsiteY2" fmla="*/ 90736 h 464977"/>
                  <a:gd name="connsiteX3" fmla="*/ 665149 w 776015"/>
                  <a:gd name="connsiteY3" fmla="*/ 28537 h 464977"/>
                  <a:gd name="connsiteX4" fmla="*/ 564674 w 776015"/>
                  <a:gd name="connsiteY4" fmla="*/ 26942 h 464977"/>
                  <a:gd name="connsiteX5" fmla="*/ 558294 w 776015"/>
                  <a:gd name="connsiteY5" fmla="*/ 28537 h 464977"/>
                  <a:gd name="connsiteX6" fmla="*/ 558294 w 776015"/>
                  <a:gd name="connsiteY6" fmla="*/ 28537 h 464977"/>
                  <a:gd name="connsiteX7" fmla="*/ 556699 w 776015"/>
                  <a:gd name="connsiteY7" fmla="*/ 28537 h 464977"/>
                  <a:gd name="connsiteX8" fmla="*/ 430706 w 776015"/>
                  <a:gd name="connsiteY8" fmla="*/ 60434 h 464977"/>
                  <a:gd name="connsiteX9" fmla="*/ 409973 w 776015"/>
                  <a:gd name="connsiteY9" fmla="*/ 60434 h 464977"/>
                  <a:gd name="connsiteX10" fmla="*/ 371697 w 776015"/>
                  <a:gd name="connsiteY10" fmla="*/ 58839 h 464977"/>
                  <a:gd name="connsiteX11" fmla="*/ 363723 w 776015"/>
                  <a:gd name="connsiteY11" fmla="*/ 57244 h 464977"/>
                  <a:gd name="connsiteX12" fmla="*/ 371697 w 776015"/>
                  <a:gd name="connsiteY12" fmla="*/ 58839 h 464977"/>
                  <a:gd name="connsiteX13" fmla="*/ 349369 w 776015"/>
                  <a:gd name="connsiteY13" fmla="*/ 55649 h 464977"/>
                  <a:gd name="connsiteX14" fmla="*/ 295145 w 776015"/>
                  <a:gd name="connsiteY14" fmla="*/ 41296 h 464977"/>
                  <a:gd name="connsiteX15" fmla="*/ 256868 w 776015"/>
                  <a:gd name="connsiteY15" fmla="*/ 23753 h 464977"/>
                  <a:gd name="connsiteX16" fmla="*/ 237730 w 776015"/>
                  <a:gd name="connsiteY16" fmla="*/ 15778 h 464977"/>
                  <a:gd name="connsiteX17" fmla="*/ 202643 w 776015"/>
                  <a:gd name="connsiteY17" fmla="*/ 3020 h 464977"/>
                  <a:gd name="connsiteX18" fmla="*/ 156393 w 776015"/>
                  <a:gd name="connsiteY18" fmla="*/ 3020 h 464977"/>
                  <a:gd name="connsiteX19" fmla="*/ 92599 w 776015"/>
                  <a:gd name="connsiteY19" fmla="*/ 15778 h 464977"/>
                  <a:gd name="connsiteX20" fmla="*/ 98 w 776015"/>
                  <a:gd name="connsiteY20" fmla="*/ 162504 h 464977"/>
                  <a:gd name="connsiteX21" fmla="*/ 173936 w 776015"/>
                  <a:gd name="connsiteY21" fmla="*/ 424059 h 464977"/>
                  <a:gd name="connsiteX22" fmla="*/ 303119 w 776015"/>
                  <a:gd name="connsiteY22" fmla="*/ 457551 h 464977"/>
                  <a:gd name="connsiteX23" fmla="*/ 365318 w 776015"/>
                  <a:gd name="connsiteY23" fmla="*/ 463930 h 464977"/>
                  <a:gd name="connsiteX24" fmla="*/ 419543 w 776015"/>
                  <a:gd name="connsiteY24" fmla="*/ 462335 h 464977"/>
                  <a:gd name="connsiteX25" fmla="*/ 646011 w 776015"/>
                  <a:gd name="connsiteY25" fmla="*/ 387378 h 464977"/>
                  <a:gd name="connsiteX26" fmla="*/ 665149 w 776015"/>
                  <a:gd name="connsiteY26" fmla="*/ 377809 h 464977"/>
                  <a:gd name="connsiteX27" fmla="*/ 775193 w 776015"/>
                  <a:gd name="connsiteY27" fmla="*/ 186427 h 46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6015" h="464977">
                    <a:moveTo>
                      <a:pt x="775193" y="186427"/>
                    </a:moveTo>
                    <a:cubicBezTo>
                      <a:pt x="775193" y="184832"/>
                      <a:pt x="775193" y="184832"/>
                      <a:pt x="775193" y="183237"/>
                    </a:cubicBezTo>
                    <a:cubicBezTo>
                      <a:pt x="776788" y="149746"/>
                      <a:pt x="768814" y="117849"/>
                      <a:pt x="749676" y="90736"/>
                    </a:cubicBezTo>
                    <a:cubicBezTo>
                      <a:pt x="728943" y="60434"/>
                      <a:pt x="700236" y="39701"/>
                      <a:pt x="665149" y="28537"/>
                    </a:cubicBezTo>
                    <a:cubicBezTo>
                      <a:pt x="633252" y="17373"/>
                      <a:pt x="598165" y="20563"/>
                      <a:pt x="564674" y="26942"/>
                    </a:cubicBezTo>
                    <a:cubicBezTo>
                      <a:pt x="563079" y="26942"/>
                      <a:pt x="559889" y="28537"/>
                      <a:pt x="558294" y="28537"/>
                    </a:cubicBezTo>
                    <a:cubicBezTo>
                      <a:pt x="558294" y="28537"/>
                      <a:pt x="558294" y="28537"/>
                      <a:pt x="558294" y="28537"/>
                    </a:cubicBezTo>
                    <a:cubicBezTo>
                      <a:pt x="558294" y="28537"/>
                      <a:pt x="556699" y="28537"/>
                      <a:pt x="556699" y="28537"/>
                    </a:cubicBezTo>
                    <a:cubicBezTo>
                      <a:pt x="515233" y="36511"/>
                      <a:pt x="472173" y="49270"/>
                      <a:pt x="430706" y="60434"/>
                    </a:cubicBezTo>
                    <a:cubicBezTo>
                      <a:pt x="424327" y="60434"/>
                      <a:pt x="417948" y="60434"/>
                      <a:pt x="409973" y="60434"/>
                    </a:cubicBezTo>
                    <a:cubicBezTo>
                      <a:pt x="397215" y="60434"/>
                      <a:pt x="384456" y="60434"/>
                      <a:pt x="371697" y="58839"/>
                    </a:cubicBezTo>
                    <a:cubicBezTo>
                      <a:pt x="368508" y="58839"/>
                      <a:pt x="366913" y="58839"/>
                      <a:pt x="363723" y="57244"/>
                    </a:cubicBezTo>
                    <a:cubicBezTo>
                      <a:pt x="357344" y="57244"/>
                      <a:pt x="360533" y="57244"/>
                      <a:pt x="371697" y="58839"/>
                    </a:cubicBezTo>
                    <a:cubicBezTo>
                      <a:pt x="365318" y="60434"/>
                      <a:pt x="355749" y="55649"/>
                      <a:pt x="349369" y="55649"/>
                    </a:cubicBezTo>
                    <a:cubicBezTo>
                      <a:pt x="330231" y="52460"/>
                      <a:pt x="312688" y="47675"/>
                      <a:pt x="295145" y="41296"/>
                    </a:cubicBezTo>
                    <a:cubicBezTo>
                      <a:pt x="282386" y="34917"/>
                      <a:pt x="269627" y="30132"/>
                      <a:pt x="256868" y="23753"/>
                    </a:cubicBezTo>
                    <a:cubicBezTo>
                      <a:pt x="250489" y="20563"/>
                      <a:pt x="244110" y="17373"/>
                      <a:pt x="237730" y="15778"/>
                    </a:cubicBezTo>
                    <a:cubicBezTo>
                      <a:pt x="226566" y="10994"/>
                      <a:pt x="215402" y="4614"/>
                      <a:pt x="202643" y="3020"/>
                    </a:cubicBezTo>
                    <a:cubicBezTo>
                      <a:pt x="186695" y="-170"/>
                      <a:pt x="170747" y="-1765"/>
                      <a:pt x="156393" y="3020"/>
                    </a:cubicBezTo>
                    <a:cubicBezTo>
                      <a:pt x="135660" y="3020"/>
                      <a:pt x="113332" y="6209"/>
                      <a:pt x="92599" y="15778"/>
                    </a:cubicBezTo>
                    <a:cubicBezTo>
                      <a:pt x="33590" y="41296"/>
                      <a:pt x="1693" y="100305"/>
                      <a:pt x="98" y="162504"/>
                    </a:cubicBezTo>
                    <a:cubicBezTo>
                      <a:pt x="-3092" y="275739"/>
                      <a:pt x="71866" y="380998"/>
                      <a:pt x="173936" y="424059"/>
                    </a:cubicBezTo>
                    <a:cubicBezTo>
                      <a:pt x="213808" y="440007"/>
                      <a:pt x="256868" y="451172"/>
                      <a:pt x="303119" y="457551"/>
                    </a:cubicBezTo>
                    <a:cubicBezTo>
                      <a:pt x="323852" y="460740"/>
                      <a:pt x="344585" y="463930"/>
                      <a:pt x="365318" y="463930"/>
                    </a:cubicBezTo>
                    <a:cubicBezTo>
                      <a:pt x="384456" y="465525"/>
                      <a:pt x="401999" y="465525"/>
                      <a:pt x="419543" y="462335"/>
                    </a:cubicBezTo>
                    <a:cubicBezTo>
                      <a:pt x="502475" y="457551"/>
                      <a:pt x="582217" y="432033"/>
                      <a:pt x="646011" y="387378"/>
                    </a:cubicBezTo>
                    <a:cubicBezTo>
                      <a:pt x="652390" y="384188"/>
                      <a:pt x="658770" y="380998"/>
                      <a:pt x="665149" y="377809"/>
                    </a:cubicBezTo>
                    <a:cubicBezTo>
                      <a:pt x="732133" y="339532"/>
                      <a:pt x="783168" y="264574"/>
                      <a:pt x="775193" y="186427"/>
                    </a:cubicBezTo>
                    <a:close/>
                  </a:path>
                </a:pathLst>
              </a:custGeom>
              <a:solidFill>
                <a:srgbClr val="931923"/>
              </a:solidFill>
              <a:ln w="15937"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8790C992-17D0-498E-AF6C-4E43ECC65739}"/>
                  </a:ext>
                </a:extLst>
              </p:cNvPr>
              <p:cNvSpPr/>
              <p:nvPr/>
            </p:nvSpPr>
            <p:spPr>
              <a:xfrm>
                <a:off x="3243586" y="3631669"/>
                <a:ext cx="666650" cy="273258"/>
              </a:xfrm>
              <a:custGeom>
                <a:avLst/>
                <a:gdLst>
                  <a:gd name="connsiteX0" fmla="*/ 5 w 666650"/>
                  <a:gd name="connsiteY0" fmla="*/ 89614 h 273258"/>
                  <a:gd name="connsiteX1" fmla="*/ 666650 w 666650"/>
                  <a:gd name="connsiteY1" fmla="*/ 153408 h 273258"/>
                  <a:gd name="connsiteX2" fmla="*/ 293456 w 666650"/>
                  <a:gd name="connsiteY2" fmla="*/ 271427 h 273258"/>
                  <a:gd name="connsiteX3" fmla="*/ 5 w 666650"/>
                  <a:gd name="connsiteY3" fmla="*/ 89614 h 273258"/>
                </a:gdLst>
                <a:ahLst/>
                <a:cxnLst>
                  <a:cxn ang="0">
                    <a:pos x="connsiteX0" y="connsiteY0"/>
                  </a:cxn>
                  <a:cxn ang="0">
                    <a:pos x="connsiteX1" y="connsiteY1"/>
                  </a:cxn>
                  <a:cxn ang="0">
                    <a:pos x="connsiteX2" y="connsiteY2"/>
                  </a:cxn>
                  <a:cxn ang="0">
                    <a:pos x="connsiteX3" y="connsiteY3"/>
                  </a:cxn>
                </a:cxnLst>
                <a:rect l="l" t="t" r="r" b="b"/>
                <a:pathLst>
                  <a:path w="666650" h="273258">
                    <a:moveTo>
                      <a:pt x="5" y="89614"/>
                    </a:moveTo>
                    <a:cubicBezTo>
                      <a:pt x="-1590" y="84830"/>
                      <a:pt x="416259" y="-146423"/>
                      <a:pt x="666650" y="153408"/>
                    </a:cubicBezTo>
                    <a:cubicBezTo>
                      <a:pt x="666650" y="153408"/>
                      <a:pt x="511950" y="290565"/>
                      <a:pt x="293456" y="271427"/>
                    </a:cubicBezTo>
                    <a:cubicBezTo>
                      <a:pt x="293456" y="271427"/>
                      <a:pt x="84531" y="288970"/>
                      <a:pt x="5" y="89614"/>
                    </a:cubicBezTo>
                    <a:close/>
                  </a:path>
                </a:pathLst>
              </a:custGeom>
              <a:solidFill>
                <a:srgbClr val="D8758A"/>
              </a:solidFill>
              <a:ln w="15937" cap="flat">
                <a:noFill/>
                <a:prstDash val="solid"/>
                <a:miter/>
              </a:ln>
            </p:spPr>
            <p:txBody>
              <a:bodyPr rtlCol="0" anchor="ctr"/>
              <a:lstStyle/>
              <a:p>
                <a:endParaRPr lang="en-US"/>
              </a:p>
            </p:txBody>
          </p:sp>
        </p:grpSp>
        <p:grpSp>
          <p:nvGrpSpPr>
            <p:cNvPr id="75" name="กราฟิก 5">
              <a:extLst>
                <a:ext uri="{FF2B5EF4-FFF2-40B4-BE49-F238E27FC236}">
                  <a16:creationId xmlns:a16="http://schemas.microsoft.com/office/drawing/2014/main" xmlns="" id="{60A33C29-9AEF-4C09-B050-3023C4E71C73}"/>
                </a:ext>
              </a:extLst>
            </p:cNvPr>
            <p:cNvGrpSpPr/>
            <p:nvPr/>
          </p:nvGrpSpPr>
          <p:grpSpPr>
            <a:xfrm>
              <a:off x="4307353" y="-409368"/>
              <a:ext cx="2575125" cy="4424371"/>
              <a:chOff x="4307353" y="-409368"/>
              <a:chExt cx="2575125" cy="4424371"/>
            </a:xfrm>
            <a:solidFill>
              <a:schemeClr val="accent1"/>
            </a:solidFill>
          </p:grpSpPr>
          <p:grpSp>
            <p:nvGrpSpPr>
              <p:cNvPr id="76" name="กราฟิก 5">
                <a:extLst>
                  <a:ext uri="{FF2B5EF4-FFF2-40B4-BE49-F238E27FC236}">
                    <a16:creationId xmlns:a16="http://schemas.microsoft.com/office/drawing/2014/main" xmlns="" id="{60A33C29-9AEF-4C09-B050-3023C4E71C73}"/>
                  </a:ext>
                </a:extLst>
              </p:cNvPr>
              <p:cNvGrpSpPr/>
              <p:nvPr/>
            </p:nvGrpSpPr>
            <p:grpSpPr>
              <a:xfrm>
                <a:off x="4307353" y="-409368"/>
                <a:ext cx="1870029" cy="4424371"/>
                <a:chOff x="4307353" y="-409368"/>
                <a:chExt cx="1870029" cy="4424371"/>
              </a:xfrm>
              <a:solidFill>
                <a:schemeClr val="accent1"/>
              </a:solidFill>
            </p:grpSpPr>
            <p:grpSp>
              <p:nvGrpSpPr>
                <p:cNvPr id="77" name="กราฟิก 5">
                  <a:extLst>
                    <a:ext uri="{FF2B5EF4-FFF2-40B4-BE49-F238E27FC236}">
                      <a16:creationId xmlns:a16="http://schemas.microsoft.com/office/drawing/2014/main" xmlns="" id="{60A33C29-9AEF-4C09-B050-3023C4E71C73}"/>
                    </a:ext>
                  </a:extLst>
                </p:cNvPr>
                <p:cNvGrpSpPr/>
                <p:nvPr/>
              </p:nvGrpSpPr>
              <p:grpSpPr>
                <a:xfrm>
                  <a:off x="4572097" y="805905"/>
                  <a:ext cx="1479025" cy="3209098"/>
                  <a:chOff x="4572097" y="805905"/>
                  <a:chExt cx="1479025" cy="3209098"/>
                </a:xfrm>
                <a:solidFill>
                  <a:schemeClr val="accent1"/>
                </a:solidFill>
              </p:grpSpPr>
              <p:grpSp>
                <p:nvGrpSpPr>
                  <p:cNvPr id="78" name="กราฟิก 5">
                    <a:extLst>
                      <a:ext uri="{FF2B5EF4-FFF2-40B4-BE49-F238E27FC236}">
                        <a16:creationId xmlns:a16="http://schemas.microsoft.com/office/drawing/2014/main" xmlns="" id="{60A33C29-9AEF-4C09-B050-3023C4E71C73}"/>
                      </a:ext>
                    </a:extLst>
                  </p:cNvPr>
                  <p:cNvGrpSpPr/>
                  <p:nvPr/>
                </p:nvGrpSpPr>
                <p:grpSpPr>
                  <a:xfrm>
                    <a:off x="4572097" y="805905"/>
                    <a:ext cx="1479025" cy="3209098"/>
                    <a:chOff x="4572097" y="805905"/>
                    <a:chExt cx="1479025" cy="3209098"/>
                  </a:xfrm>
                  <a:solidFill>
                    <a:schemeClr val="accent1"/>
                  </a:solidFill>
                </p:grpSpPr>
                <p:sp>
                  <p:nvSpPr>
                    <p:cNvPr id="79" name="รูปแบบอิสระ: รูปร่าง 78">
                      <a:extLst>
                        <a:ext uri="{FF2B5EF4-FFF2-40B4-BE49-F238E27FC236}">
                          <a16:creationId xmlns:a16="http://schemas.microsoft.com/office/drawing/2014/main" xmlns="" id="{889ED2DA-3B9E-4E06-B84F-D9949EC56BD2}"/>
                        </a:ext>
                      </a:extLst>
                    </p:cNvPr>
                    <p:cNvSpPr/>
                    <p:nvPr/>
                  </p:nvSpPr>
                  <p:spPr>
                    <a:xfrm>
                      <a:off x="4573692" y="805905"/>
                      <a:ext cx="1472048" cy="2689894"/>
                    </a:xfrm>
                    <a:custGeom>
                      <a:avLst/>
                      <a:gdLst>
                        <a:gd name="connsiteX0" fmla="*/ 985615 w 1472048"/>
                        <a:gd name="connsiteY0" fmla="*/ 0 h 2689894"/>
                        <a:gd name="connsiteX1" fmla="*/ 1472043 w 1472048"/>
                        <a:gd name="connsiteY1" fmla="*/ 1446525 h 2689894"/>
                        <a:gd name="connsiteX2" fmla="*/ 738413 w 1472048"/>
                        <a:gd name="connsiteY2" fmla="*/ 2688910 h 2689894"/>
                        <a:gd name="connsiteX3" fmla="*/ 0 w 1472048"/>
                        <a:gd name="connsiteY3" fmla="*/ 1540621 h 2689894"/>
                        <a:gd name="connsiteX4" fmla="*/ 411470 w 1472048"/>
                        <a:gd name="connsiteY4" fmla="*/ 0 h 2689894"/>
                        <a:gd name="connsiteX5" fmla="*/ 985615 w 1472048"/>
                        <a:gd name="connsiteY5" fmla="*/ 0 h 268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048" h="2689894">
                          <a:moveTo>
                            <a:pt x="985615" y="0"/>
                          </a:moveTo>
                          <a:cubicBezTo>
                            <a:pt x="985615" y="0"/>
                            <a:pt x="1470448" y="735224"/>
                            <a:pt x="1472043" y="1446525"/>
                          </a:cubicBezTo>
                          <a:cubicBezTo>
                            <a:pt x="1473638" y="2157827"/>
                            <a:pt x="1175401" y="2664988"/>
                            <a:pt x="738413" y="2688910"/>
                          </a:cubicBezTo>
                          <a:cubicBezTo>
                            <a:pt x="301426" y="2712833"/>
                            <a:pt x="1594" y="2299768"/>
                            <a:pt x="0" y="1540621"/>
                          </a:cubicBezTo>
                          <a:cubicBezTo>
                            <a:pt x="0" y="1172212"/>
                            <a:pt x="113234" y="505566"/>
                            <a:pt x="411470" y="0"/>
                          </a:cubicBezTo>
                          <a:lnTo>
                            <a:pt x="985615" y="0"/>
                          </a:lnTo>
                          <a:close/>
                        </a:path>
                      </a:pathLst>
                    </a:custGeom>
                    <a:solidFill>
                      <a:srgbClr val="4F994C"/>
                    </a:solidFill>
                    <a:ln w="15937"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27B0ED9F-002F-4A1B-8872-DA380E4368D2}"/>
                        </a:ext>
                      </a:extLst>
                    </p:cNvPr>
                    <p:cNvSpPr/>
                    <p:nvPr/>
                  </p:nvSpPr>
                  <p:spPr>
                    <a:xfrm>
                      <a:off x="4572097" y="805905"/>
                      <a:ext cx="1479025" cy="2691489"/>
                    </a:xfrm>
                    <a:custGeom>
                      <a:avLst/>
                      <a:gdLst>
                        <a:gd name="connsiteX0" fmla="*/ 20733 w 1479025"/>
                        <a:gd name="connsiteY0" fmla="*/ 1228031 h 2691489"/>
                        <a:gd name="connsiteX1" fmla="*/ 0 w 1479025"/>
                        <a:gd name="connsiteY1" fmla="*/ 1542216 h 2691489"/>
                        <a:gd name="connsiteX2" fmla="*/ 738413 w 1479025"/>
                        <a:gd name="connsiteY2" fmla="*/ 2690505 h 2691489"/>
                        <a:gd name="connsiteX3" fmla="*/ 1409844 w 1479025"/>
                        <a:gd name="connsiteY3" fmla="*/ 1979204 h 2691489"/>
                        <a:gd name="connsiteX4" fmla="*/ 1465663 w 1479025"/>
                        <a:gd name="connsiteY4" fmla="*/ 1299799 h 2691489"/>
                        <a:gd name="connsiteX5" fmla="*/ 985615 w 1479025"/>
                        <a:gd name="connsiteY5" fmla="*/ 0 h 2691489"/>
                        <a:gd name="connsiteX6" fmla="*/ 409875 w 1479025"/>
                        <a:gd name="connsiteY6" fmla="*/ 1595 h 2691489"/>
                        <a:gd name="connsiteX7" fmla="*/ 103665 w 1479025"/>
                        <a:gd name="connsiteY7" fmla="*/ 775095 h 2691489"/>
                        <a:gd name="connsiteX8" fmla="*/ 20733 w 1479025"/>
                        <a:gd name="connsiteY8" fmla="*/ 1228031 h 269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025" h="2691489">
                          <a:moveTo>
                            <a:pt x="20733" y="1228031"/>
                          </a:moveTo>
                          <a:cubicBezTo>
                            <a:pt x="6379" y="1346050"/>
                            <a:pt x="0" y="1452905"/>
                            <a:pt x="0" y="1542216"/>
                          </a:cubicBezTo>
                          <a:cubicBezTo>
                            <a:pt x="1595" y="2301363"/>
                            <a:pt x="301426" y="2714428"/>
                            <a:pt x="738413" y="2690505"/>
                          </a:cubicBezTo>
                          <a:cubicBezTo>
                            <a:pt x="1055788" y="2672962"/>
                            <a:pt x="1301394" y="2400243"/>
                            <a:pt x="1409844" y="1979204"/>
                          </a:cubicBezTo>
                          <a:cubicBezTo>
                            <a:pt x="1441741" y="1837263"/>
                            <a:pt x="1507129" y="1492776"/>
                            <a:pt x="1465663" y="1299799"/>
                          </a:cubicBezTo>
                          <a:cubicBezTo>
                            <a:pt x="1406654" y="636343"/>
                            <a:pt x="985615" y="0"/>
                            <a:pt x="985615" y="0"/>
                          </a:cubicBezTo>
                          <a:lnTo>
                            <a:pt x="409875" y="1595"/>
                          </a:lnTo>
                          <a:cubicBezTo>
                            <a:pt x="269529" y="239227"/>
                            <a:pt x="170648" y="513540"/>
                            <a:pt x="103665" y="775095"/>
                          </a:cubicBezTo>
                          <a:cubicBezTo>
                            <a:pt x="59009" y="968071"/>
                            <a:pt x="23923" y="1228031"/>
                            <a:pt x="20733" y="1228031"/>
                          </a:cubicBezTo>
                          <a:close/>
                        </a:path>
                      </a:pathLst>
                    </a:custGeom>
                    <a:noFill/>
                    <a:ln w="47812" cap="rnd">
                      <a:solidFill>
                        <a:srgbClr val="534741"/>
                      </a:solidFill>
                      <a:prstDash val="solid"/>
                      <a:round/>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5E3E6942-4A74-4124-A53B-CFD55041CEAA}"/>
                        </a:ext>
                      </a:extLst>
                    </p:cNvPr>
                    <p:cNvSpPr/>
                    <p:nvPr/>
                  </p:nvSpPr>
                  <p:spPr>
                    <a:xfrm>
                      <a:off x="5272633" y="3276720"/>
                      <a:ext cx="53825" cy="62996"/>
                    </a:xfrm>
                    <a:custGeom>
                      <a:avLst/>
                      <a:gdLst>
                        <a:gd name="connsiteX0" fmla="*/ 1196 w 53825"/>
                        <a:gd name="connsiteY0" fmla="*/ 45852 h 62996"/>
                        <a:gd name="connsiteX1" fmla="*/ 5981 w 53825"/>
                        <a:gd name="connsiteY1" fmla="*/ 53826 h 62996"/>
                        <a:gd name="connsiteX2" fmla="*/ 12360 w 53825"/>
                        <a:gd name="connsiteY2" fmla="*/ 60205 h 62996"/>
                        <a:gd name="connsiteX3" fmla="*/ 17145 w 53825"/>
                        <a:gd name="connsiteY3" fmla="*/ 61800 h 62996"/>
                        <a:gd name="connsiteX4" fmla="*/ 29903 w 53825"/>
                        <a:gd name="connsiteY4" fmla="*/ 61800 h 62996"/>
                        <a:gd name="connsiteX5" fmla="*/ 34688 w 53825"/>
                        <a:gd name="connsiteY5" fmla="*/ 60205 h 62996"/>
                        <a:gd name="connsiteX6" fmla="*/ 42662 w 53825"/>
                        <a:gd name="connsiteY6" fmla="*/ 52231 h 62996"/>
                        <a:gd name="connsiteX7" fmla="*/ 50637 w 53825"/>
                        <a:gd name="connsiteY7" fmla="*/ 34688 h 62996"/>
                        <a:gd name="connsiteX8" fmla="*/ 53826 w 53825"/>
                        <a:gd name="connsiteY8" fmla="*/ 26714 h 62996"/>
                        <a:gd name="connsiteX9" fmla="*/ 53826 w 53825"/>
                        <a:gd name="connsiteY9" fmla="*/ 17145 h 62996"/>
                        <a:gd name="connsiteX10" fmla="*/ 49042 w 53825"/>
                        <a:gd name="connsiteY10" fmla="*/ 9170 h 62996"/>
                        <a:gd name="connsiteX11" fmla="*/ 42662 w 53825"/>
                        <a:gd name="connsiteY11" fmla="*/ 2791 h 62996"/>
                        <a:gd name="connsiteX12" fmla="*/ 37877 w 53825"/>
                        <a:gd name="connsiteY12" fmla="*/ 1196 h 62996"/>
                        <a:gd name="connsiteX13" fmla="*/ 25119 w 53825"/>
                        <a:gd name="connsiteY13" fmla="*/ 1196 h 62996"/>
                        <a:gd name="connsiteX14" fmla="*/ 20334 w 53825"/>
                        <a:gd name="connsiteY14" fmla="*/ 2791 h 62996"/>
                        <a:gd name="connsiteX15" fmla="*/ 12360 w 53825"/>
                        <a:gd name="connsiteY15" fmla="*/ 10765 h 62996"/>
                        <a:gd name="connsiteX16" fmla="*/ 4386 w 53825"/>
                        <a:gd name="connsiteY16" fmla="*/ 28309 h 62996"/>
                        <a:gd name="connsiteX17" fmla="*/ 1196 w 53825"/>
                        <a:gd name="connsiteY17" fmla="*/ 36283 h 62996"/>
                        <a:gd name="connsiteX18" fmla="*/ 1196 w 53825"/>
                        <a:gd name="connsiteY18" fmla="*/ 45852 h 6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825" h="62996">
                          <a:moveTo>
                            <a:pt x="1196" y="45852"/>
                          </a:moveTo>
                          <a:cubicBezTo>
                            <a:pt x="1196" y="49042"/>
                            <a:pt x="2791" y="52231"/>
                            <a:pt x="5981" y="53826"/>
                          </a:cubicBezTo>
                          <a:cubicBezTo>
                            <a:pt x="7575" y="57016"/>
                            <a:pt x="9170" y="58611"/>
                            <a:pt x="12360" y="60205"/>
                          </a:cubicBezTo>
                          <a:cubicBezTo>
                            <a:pt x="13955" y="60205"/>
                            <a:pt x="15550" y="61800"/>
                            <a:pt x="17145" y="61800"/>
                          </a:cubicBezTo>
                          <a:cubicBezTo>
                            <a:pt x="21929" y="63395"/>
                            <a:pt x="25119" y="63395"/>
                            <a:pt x="29903" y="61800"/>
                          </a:cubicBezTo>
                          <a:cubicBezTo>
                            <a:pt x="31498" y="61800"/>
                            <a:pt x="33093" y="60205"/>
                            <a:pt x="34688" y="60205"/>
                          </a:cubicBezTo>
                          <a:cubicBezTo>
                            <a:pt x="37877" y="58611"/>
                            <a:pt x="41067" y="55421"/>
                            <a:pt x="42662" y="52231"/>
                          </a:cubicBezTo>
                          <a:cubicBezTo>
                            <a:pt x="45852" y="45852"/>
                            <a:pt x="49042" y="41067"/>
                            <a:pt x="50637" y="34688"/>
                          </a:cubicBezTo>
                          <a:cubicBezTo>
                            <a:pt x="52231" y="31498"/>
                            <a:pt x="53826" y="29903"/>
                            <a:pt x="53826" y="26714"/>
                          </a:cubicBezTo>
                          <a:cubicBezTo>
                            <a:pt x="53826" y="23524"/>
                            <a:pt x="53826" y="20334"/>
                            <a:pt x="53826" y="17145"/>
                          </a:cubicBezTo>
                          <a:cubicBezTo>
                            <a:pt x="53826" y="13955"/>
                            <a:pt x="52231" y="10765"/>
                            <a:pt x="49042" y="9170"/>
                          </a:cubicBezTo>
                          <a:cubicBezTo>
                            <a:pt x="47447" y="5981"/>
                            <a:pt x="45852" y="4386"/>
                            <a:pt x="42662" y="2791"/>
                          </a:cubicBezTo>
                          <a:cubicBezTo>
                            <a:pt x="41067" y="2791"/>
                            <a:pt x="39472" y="1196"/>
                            <a:pt x="37877" y="1196"/>
                          </a:cubicBezTo>
                          <a:cubicBezTo>
                            <a:pt x="33093" y="-399"/>
                            <a:pt x="29903" y="-399"/>
                            <a:pt x="25119" y="1196"/>
                          </a:cubicBezTo>
                          <a:cubicBezTo>
                            <a:pt x="23524" y="1196"/>
                            <a:pt x="21929" y="2791"/>
                            <a:pt x="20334" y="2791"/>
                          </a:cubicBezTo>
                          <a:cubicBezTo>
                            <a:pt x="17145" y="4386"/>
                            <a:pt x="13955" y="7575"/>
                            <a:pt x="12360" y="10765"/>
                          </a:cubicBezTo>
                          <a:cubicBezTo>
                            <a:pt x="9170" y="17145"/>
                            <a:pt x="5981" y="21929"/>
                            <a:pt x="4386" y="28309"/>
                          </a:cubicBezTo>
                          <a:cubicBezTo>
                            <a:pt x="2791" y="31498"/>
                            <a:pt x="1196" y="33093"/>
                            <a:pt x="1196" y="36283"/>
                          </a:cubicBezTo>
                          <a:cubicBezTo>
                            <a:pt x="-399" y="39472"/>
                            <a:pt x="-399" y="42662"/>
                            <a:pt x="1196" y="45852"/>
                          </a:cubicBezTo>
                          <a:close/>
                        </a:path>
                      </a:pathLst>
                    </a:custGeom>
                    <a:solidFill>
                      <a:srgbClr val="7FC97E"/>
                    </a:solidFill>
                    <a:ln w="15937"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D014132B-D2E2-4386-8DDA-12E2C7C88F59}"/>
                        </a:ext>
                      </a:extLst>
                    </p:cNvPr>
                    <p:cNvSpPr/>
                    <p:nvPr/>
                  </p:nvSpPr>
                  <p:spPr>
                    <a:xfrm>
                      <a:off x="5601320" y="3163087"/>
                      <a:ext cx="54725" cy="81336"/>
                    </a:xfrm>
                    <a:custGeom>
                      <a:avLst/>
                      <a:gdLst>
                        <a:gd name="connsiteX0" fmla="*/ 1048 w 54725"/>
                        <a:gd name="connsiteY0" fmla="*/ 28707 h 81336"/>
                        <a:gd name="connsiteX1" fmla="*/ 9022 w 54725"/>
                        <a:gd name="connsiteY1" fmla="*/ 63794 h 81336"/>
                        <a:gd name="connsiteX2" fmla="*/ 20186 w 54725"/>
                        <a:gd name="connsiteY2" fmla="*/ 78147 h 81336"/>
                        <a:gd name="connsiteX3" fmla="*/ 28160 w 54725"/>
                        <a:gd name="connsiteY3" fmla="*/ 81337 h 81336"/>
                        <a:gd name="connsiteX4" fmla="*/ 37729 w 54725"/>
                        <a:gd name="connsiteY4" fmla="*/ 81337 h 81336"/>
                        <a:gd name="connsiteX5" fmla="*/ 52082 w 54725"/>
                        <a:gd name="connsiteY5" fmla="*/ 70173 h 81336"/>
                        <a:gd name="connsiteX6" fmla="*/ 53677 w 54725"/>
                        <a:gd name="connsiteY6" fmla="*/ 52630 h 81336"/>
                        <a:gd name="connsiteX7" fmla="*/ 45703 w 54725"/>
                        <a:gd name="connsiteY7" fmla="*/ 17543 h 81336"/>
                        <a:gd name="connsiteX8" fmla="*/ 34539 w 54725"/>
                        <a:gd name="connsiteY8" fmla="*/ 3190 h 81336"/>
                        <a:gd name="connsiteX9" fmla="*/ 26565 w 54725"/>
                        <a:gd name="connsiteY9" fmla="*/ 0 h 81336"/>
                        <a:gd name="connsiteX10" fmla="*/ 16996 w 54725"/>
                        <a:gd name="connsiteY10" fmla="*/ 0 h 81336"/>
                        <a:gd name="connsiteX11" fmla="*/ 2642 w 54725"/>
                        <a:gd name="connsiteY11" fmla="*/ 11164 h 81336"/>
                        <a:gd name="connsiteX12" fmla="*/ 1048 w 54725"/>
                        <a:gd name="connsiteY12" fmla="*/ 28707 h 8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725" h="81336">
                          <a:moveTo>
                            <a:pt x="1048" y="28707"/>
                          </a:moveTo>
                          <a:cubicBezTo>
                            <a:pt x="4237" y="39871"/>
                            <a:pt x="7427" y="51035"/>
                            <a:pt x="9022" y="63794"/>
                          </a:cubicBezTo>
                          <a:cubicBezTo>
                            <a:pt x="10616" y="68578"/>
                            <a:pt x="15401" y="74958"/>
                            <a:pt x="20186" y="78147"/>
                          </a:cubicBezTo>
                          <a:cubicBezTo>
                            <a:pt x="23375" y="79742"/>
                            <a:pt x="24970" y="81337"/>
                            <a:pt x="28160" y="81337"/>
                          </a:cubicBezTo>
                          <a:cubicBezTo>
                            <a:pt x="31350" y="81337"/>
                            <a:pt x="34539" y="81337"/>
                            <a:pt x="37729" y="81337"/>
                          </a:cubicBezTo>
                          <a:cubicBezTo>
                            <a:pt x="42513" y="79742"/>
                            <a:pt x="48893" y="76552"/>
                            <a:pt x="52082" y="70173"/>
                          </a:cubicBezTo>
                          <a:cubicBezTo>
                            <a:pt x="55272" y="65389"/>
                            <a:pt x="55272" y="59009"/>
                            <a:pt x="53677" y="52630"/>
                          </a:cubicBezTo>
                          <a:cubicBezTo>
                            <a:pt x="50488" y="41466"/>
                            <a:pt x="47298" y="30302"/>
                            <a:pt x="45703" y="17543"/>
                          </a:cubicBezTo>
                          <a:cubicBezTo>
                            <a:pt x="44108" y="12759"/>
                            <a:pt x="39324" y="6379"/>
                            <a:pt x="34539" y="3190"/>
                          </a:cubicBezTo>
                          <a:cubicBezTo>
                            <a:pt x="31350" y="1595"/>
                            <a:pt x="29755" y="0"/>
                            <a:pt x="26565" y="0"/>
                          </a:cubicBezTo>
                          <a:cubicBezTo>
                            <a:pt x="23375" y="0"/>
                            <a:pt x="20186" y="0"/>
                            <a:pt x="16996" y="0"/>
                          </a:cubicBezTo>
                          <a:cubicBezTo>
                            <a:pt x="12211" y="1595"/>
                            <a:pt x="5832" y="4784"/>
                            <a:pt x="2642" y="11164"/>
                          </a:cubicBezTo>
                          <a:cubicBezTo>
                            <a:pt x="-547" y="15948"/>
                            <a:pt x="-547" y="22328"/>
                            <a:pt x="1048" y="28707"/>
                          </a:cubicBezTo>
                          <a:close/>
                        </a:path>
                      </a:pathLst>
                    </a:custGeom>
                    <a:solidFill>
                      <a:srgbClr val="7FC97E"/>
                    </a:solidFill>
                    <a:ln w="15937"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0F2A911D-FD69-4E1E-9A6E-12B5B85FEB14}"/>
                        </a:ext>
                      </a:extLst>
                    </p:cNvPr>
                    <p:cNvSpPr/>
                    <p:nvPr/>
                  </p:nvSpPr>
                  <p:spPr>
                    <a:xfrm>
                      <a:off x="5401417" y="2957352"/>
                      <a:ext cx="44655" cy="87716"/>
                    </a:xfrm>
                    <a:custGeom>
                      <a:avLst/>
                      <a:gdLst>
                        <a:gd name="connsiteX0" fmla="*/ 6379 w 44655"/>
                        <a:gd name="connsiteY0" fmla="*/ 81337 h 87716"/>
                        <a:gd name="connsiteX1" fmla="*/ 22328 w 44655"/>
                        <a:gd name="connsiteY1" fmla="*/ 87717 h 87716"/>
                        <a:gd name="connsiteX2" fmla="*/ 38276 w 44655"/>
                        <a:gd name="connsiteY2" fmla="*/ 81337 h 87716"/>
                        <a:gd name="connsiteX3" fmla="*/ 44655 w 44655"/>
                        <a:gd name="connsiteY3" fmla="*/ 65389 h 87716"/>
                        <a:gd name="connsiteX4" fmla="*/ 44655 w 44655"/>
                        <a:gd name="connsiteY4" fmla="*/ 22328 h 87716"/>
                        <a:gd name="connsiteX5" fmla="*/ 38276 w 44655"/>
                        <a:gd name="connsiteY5" fmla="*/ 6380 h 87716"/>
                        <a:gd name="connsiteX6" fmla="*/ 22328 w 44655"/>
                        <a:gd name="connsiteY6" fmla="*/ 0 h 87716"/>
                        <a:gd name="connsiteX7" fmla="*/ 6379 w 44655"/>
                        <a:gd name="connsiteY7" fmla="*/ 6380 h 87716"/>
                        <a:gd name="connsiteX8" fmla="*/ 0 w 44655"/>
                        <a:gd name="connsiteY8" fmla="*/ 22328 h 87716"/>
                        <a:gd name="connsiteX9" fmla="*/ 0 w 44655"/>
                        <a:gd name="connsiteY9" fmla="*/ 65389 h 87716"/>
                        <a:gd name="connsiteX10" fmla="*/ 6379 w 44655"/>
                        <a:gd name="connsiteY10" fmla="*/ 81337 h 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55" h="87716">
                          <a:moveTo>
                            <a:pt x="6379" y="81337"/>
                          </a:moveTo>
                          <a:cubicBezTo>
                            <a:pt x="11164" y="84527"/>
                            <a:pt x="17543" y="87717"/>
                            <a:pt x="22328" y="87717"/>
                          </a:cubicBezTo>
                          <a:cubicBezTo>
                            <a:pt x="28707" y="87717"/>
                            <a:pt x="35086" y="86122"/>
                            <a:pt x="38276" y="81337"/>
                          </a:cubicBezTo>
                          <a:cubicBezTo>
                            <a:pt x="43061" y="76553"/>
                            <a:pt x="44655" y="71768"/>
                            <a:pt x="44655" y="65389"/>
                          </a:cubicBezTo>
                          <a:lnTo>
                            <a:pt x="44655" y="22328"/>
                          </a:lnTo>
                          <a:cubicBezTo>
                            <a:pt x="44655" y="15948"/>
                            <a:pt x="41466" y="9569"/>
                            <a:pt x="38276" y="6380"/>
                          </a:cubicBezTo>
                          <a:cubicBezTo>
                            <a:pt x="33492" y="3190"/>
                            <a:pt x="27112" y="0"/>
                            <a:pt x="22328" y="0"/>
                          </a:cubicBezTo>
                          <a:cubicBezTo>
                            <a:pt x="15948" y="0"/>
                            <a:pt x="9569" y="1595"/>
                            <a:pt x="6379" y="6380"/>
                          </a:cubicBezTo>
                          <a:cubicBezTo>
                            <a:pt x="1595" y="11164"/>
                            <a:pt x="0" y="15948"/>
                            <a:pt x="0" y="22328"/>
                          </a:cubicBezTo>
                          <a:lnTo>
                            <a:pt x="0" y="65389"/>
                          </a:lnTo>
                          <a:cubicBezTo>
                            <a:pt x="0" y="70173"/>
                            <a:pt x="1595" y="76553"/>
                            <a:pt x="6379" y="81337"/>
                          </a:cubicBezTo>
                          <a:close/>
                        </a:path>
                      </a:pathLst>
                    </a:custGeom>
                    <a:solidFill>
                      <a:srgbClr val="7FC97E"/>
                    </a:solidFill>
                    <a:ln w="15937"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29A6CB3D-F7DD-412B-9FE9-AB225525A86F}"/>
                        </a:ext>
                      </a:extLst>
                    </p:cNvPr>
                    <p:cNvSpPr/>
                    <p:nvPr/>
                  </p:nvSpPr>
                  <p:spPr>
                    <a:xfrm>
                      <a:off x="5056270" y="3204553"/>
                      <a:ext cx="46911" cy="65388"/>
                    </a:xfrm>
                    <a:custGeom>
                      <a:avLst/>
                      <a:gdLst>
                        <a:gd name="connsiteX0" fmla="*/ 2256 w 46911"/>
                        <a:gd name="connsiteY0" fmla="*/ 51035 h 65388"/>
                        <a:gd name="connsiteX1" fmla="*/ 7040 w 46911"/>
                        <a:gd name="connsiteY1" fmla="*/ 59009 h 65388"/>
                        <a:gd name="connsiteX2" fmla="*/ 15014 w 46911"/>
                        <a:gd name="connsiteY2" fmla="*/ 63794 h 65388"/>
                        <a:gd name="connsiteX3" fmla="*/ 24583 w 46911"/>
                        <a:gd name="connsiteY3" fmla="*/ 65389 h 65388"/>
                        <a:gd name="connsiteX4" fmla="*/ 30963 w 46911"/>
                        <a:gd name="connsiteY4" fmla="*/ 63794 h 65388"/>
                        <a:gd name="connsiteX5" fmla="*/ 40532 w 46911"/>
                        <a:gd name="connsiteY5" fmla="*/ 57415 h 65388"/>
                        <a:gd name="connsiteX6" fmla="*/ 43722 w 46911"/>
                        <a:gd name="connsiteY6" fmla="*/ 52630 h 65388"/>
                        <a:gd name="connsiteX7" fmla="*/ 46911 w 46911"/>
                        <a:gd name="connsiteY7" fmla="*/ 41466 h 65388"/>
                        <a:gd name="connsiteX8" fmla="*/ 46911 w 46911"/>
                        <a:gd name="connsiteY8" fmla="*/ 23923 h 65388"/>
                        <a:gd name="connsiteX9" fmla="*/ 45316 w 46911"/>
                        <a:gd name="connsiteY9" fmla="*/ 14354 h 65388"/>
                        <a:gd name="connsiteX10" fmla="*/ 40532 w 46911"/>
                        <a:gd name="connsiteY10" fmla="*/ 6380 h 65388"/>
                        <a:gd name="connsiteX11" fmla="*/ 32558 w 46911"/>
                        <a:gd name="connsiteY11" fmla="*/ 1595 h 65388"/>
                        <a:gd name="connsiteX12" fmla="*/ 22988 w 46911"/>
                        <a:gd name="connsiteY12" fmla="*/ 0 h 65388"/>
                        <a:gd name="connsiteX13" fmla="*/ 16609 w 46911"/>
                        <a:gd name="connsiteY13" fmla="*/ 1595 h 65388"/>
                        <a:gd name="connsiteX14" fmla="*/ 7040 w 46911"/>
                        <a:gd name="connsiteY14" fmla="*/ 7974 h 65388"/>
                        <a:gd name="connsiteX15" fmla="*/ 3851 w 46911"/>
                        <a:gd name="connsiteY15" fmla="*/ 12759 h 65388"/>
                        <a:gd name="connsiteX16" fmla="*/ 661 w 46911"/>
                        <a:gd name="connsiteY16" fmla="*/ 23923 h 65388"/>
                        <a:gd name="connsiteX17" fmla="*/ 661 w 46911"/>
                        <a:gd name="connsiteY17" fmla="*/ 41466 h 65388"/>
                        <a:gd name="connsiteX18" fmla="*/ 2256 w 46911"/>
                        <a:gd name="connsiteY18" fmla="*/ 51035 h 6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911" h="65388">
                          <a:moveTo>
                            <a:pt x="2256" y="51035"/>
                          </a:moveTo>
                          <a:cubicBezTo>
                            <a:pt x="3851" y="54225"/>
                            <a:pt x="5445" y="55820"/>
                            <a:pt x="7040" y="59009"/>
                          </a:cubicBezTo>
                          <a:cubicBezTo>
                            <a:pt x="8635" y="60604"/>
                            <a:pt x="11825" y="62199"/>
                            <a:pt x="15014" y="63794"/>
                          </a:cubicBezTo>
                          <a:cubicBezTo>
                            <a:pt x="18204" y="65389"/>
                            <a:pt x="21393" y="65389"/>
                            <a:pt x="24583" y="65389"/>
                          </a:cubicBezTo>
                          <a:lnTo>
                            <a:pt x="30963" y="63794"/>
                          </a:lnTo>
                          <a:cubicBezTo>
                            <a:pt x="34153" y="62199"/>
                            <a:pt x="38937" y="60604"/>
                            <a:pt x="40532" y="57415"/>
                          </a:cubicBezTo>
                          <a:cubicBezTo>
                            <a:pt x="42127" y="55820"/>
                            <a:pt x="43722" y="54225"/>
                            <a:pt x="43722" y="52630"/>
                          </a:cubicBezTo>
                          <a:cubicBezTo>
                            <a:pt x="45316" y="49440"/>
                            <a:pt x="46911" y="44656"/>
                            <a:pt x="46911" y="41466"/>
                          </a:cubicBezTo>
                          <a:lnTo>
                            <a:pt x="46911" y="23923"/>
                          </a:lnTo>
                          <a:cubicBezTo>
                            <a:pt x="46911" y="20733"/>
                            <a:pt x="46911" y="17543"/>
                            <a:pt x="45316" y="14354"/>
                          </a:cubicBezTo>
                          <a:cubicBezTo>
                            <a:pt x="43722" y="11164"/>
                            <a:pt x="42127" y="9569"/>
                            <a:pt x="40532" y="6380"/>
                          </a:cubicBezTo>
                          <a:cubicBezTo>
                            <a:pt x="38937" y="4785"/>
                            <a:pt x="35747" y="3190"/>
                            <a:pt x="32558" y="1595"/>
                          </a:cubicBezTo>
                          <a:cubicBezTo>
                            <a:pt x="29368" y="0"/>
                            <a:pt x="26178" y="0"/>
                            <a:pt x="22988" y="0"/>
                          </a:cubicBezTo>
                          <a:cubicBezTo>
                            <a:pt x="21393" y="0"/>
                            <a:pt x="18204" y="0"/>
                            <a:pt x="16609" y="1595"/>
                          </a:cubicBezTo>
                          <a:cubicBezTo>
                            <a:pt x="13419" y="3190"/>
                            <a:pt x="8635" y="4785"/>
                            <a:pt x="7040" y="7974"/>
                          </a:cubicBezTo>
                          <a:cubicBezTo>
                            <a:pt x="5445" y="9569"/>
                            <a:pt x="3851" y="11164"/>
                            <a:pt x="3851" y="12759"/>
                          </a:cubicBezTo>
                          <a:cubicBezTo>
                            <a:pt x="2256" y="15948"/>
                            <a:pt x="661" y="20733"/>
                            <a:pt x="661" y="23923"/>
                          </a:cubicBezTo>
                          <a:lnTo>
                            <a:pt x="661" y="41466"/>
                          </a:lnTo>
                          <a:cubicBezTo>
                            <a:pt x="-934" y="46251"/>
                            <a:pt x="661" y="49440"/>
                            <a:pt x="2256" y="51035"/>
                          </a:cubicBezTo>
                          <a:close/>
                        </a:path>
                      </a:pathLst>
                    </a:custGeom>
                    <a:solidFill>
                      <a:srgbClr val="7FC97E"/>
                    </a:solidFill>
                    <a:ln w="15937" cap="flat">
                      <a:noFill/>
                      <a:prstDash val="solid"/>
                      <a:miter/>
                    </a:ln>
                  </p:spPr>
                  <p:txBody>
                    <a:bodyPr rtlCol="0" anchor="ctr"/>
                    <a:lstStyle/>
                    <a:p>
                      <a:endParaRPr lang="en-US"/>
                    </a:p>
                  </p:txBody>
                </p:sp>
                <p:sp>
                  <p:nvSpPr>
                    <p:cNvPr id="85" name="รูปแบบอิสระ: รูปร่าง 84">
                      <a:extLst>
                        <a:ext uri="{FF2B5EF4-FFF2-40B4-BE49-F238E27FC236}">
                          <a16:creationId xmlns:a16="http://schemas.microsoft.com/office/drawing/2014/main" xmlns="" id="{8E25FB8B-8B3A-4686-A4E7-78C4C55BBCDB}"/>
                        </a:ext>
                      </a:extLst>
                    </p:cNvPr>
                    <p:cNvSpPr/>
                    <p:nvPr/>
                  </p:nvSpPr>
                  <p:spPr>
                    <a:xfrm>
                      <a:off x="5133483" y="2895153"/>
                      <a:ext cx="46250" cy="65388"/>
                    </a:xfrm>
                    <a:custGeom>
                      <a:avLst/>
                      <a:gdLst>
                        <a:gd name="connsiteX0" fmla="*/ 1595 w 46250"/>
                        <a:gd name="connsiteY0" fmla="*/ 51035 h 65388"/>
                        <a:gd name="connsiteX1" fmla="*/ 6380 w 46250"/>
                        <a:gd name="connsiteY1" fmla="*/ 59009 h 65388"/>
                        <a:gd name="connsiteX2" fmla="*/ 14354 w 46250"/>
                        <a:gd name="connsiteY2" fmla="*/ 63794 h 65388"/>
                        <a:gd name="connsiteX3" fmla="*/ 23923 w 46250"/>
                        <a:gd name="connsiteY3" fmla="*/ 65389 h 65388"/>
                        <a:gd name="connsiteX4" fmla="*/ 30302 w 46250"/>
                        <a:gd name="connsiteY4" fmla="*/ 63794 h 65388"/>
                        <a:gd name="connsiteX5" fmla="*/ 39871 w 46250"/>
                        <a:gd name="connsiteY5" fmla="*/ 57414 h 65388"/>
                        <a:gd name="connsiteX6" fmla="*/ 43061 w 46250"/>
                        <a:gd name="connsiteY6" fmla="*/ 52630 h 65388"/>
                        <a:gd name="connsiteX7" fmla="*/ 46251 w 46250"/>
                        <a:gd name="connsiteY7" fmla="*/ 41466 h 65388"/>
                        <a:gd name="connsiteX8" fmla="*/ 46251 w 46250"/>
                        <a:gd name="connsiteY8" fmla="*/ 23923 h 65388"/>
                        <a:gd name="connsiteX9" fmla="*/ 44656 w 46250"/>
                        <a:gd name="connsiteY9" fmla="*/ 14354 h 65388"/>
                        <a:gd name="connsiteX10" fmla="*/ 39871 w 46250"/>
                        <a:gd name="connsiteY10" fmla="*/ 6379 h 65388"/>
                        <a:gd name="connsiteX11" fmla="*/ 31897 w 46250"/>
                        <a:gd name="connsiteY11" fmla="*/ 1595 h 65388"/>
                        <a:gd name="connsiteX12" fmla="*/ 22328 w 46250"/>
                        <a:gd name="connsiteY12" fmla="*/ 0 h 65388"/>
                        <a:gd name="connsiteX13" fmla="*/ 15948 w 46250"/>
                        <a:gd name="connsiteY13" fmla="*/ 1595 h 65388"/>
                        <a:gd name="connsiteX14" fmla="*/ 6380 w 46250"/>
                        <a:gd name="connsiteY14" fmla="*/ 7974 h 65388"/>
                        <a:gd name="connsiteX15" fmla="*/ 3190 w 46250"/>
                        <a:gd name="connsiteY15" fmla="*/ 12759 h 65388"/>
                        <a:gd name="connsiteX16" fmla="*/ 0 w 46250"/>
                        <a:gd name="connsiteY16" fmla="*/ 23923 h 65388"/>
                        <a:gd name="connsiteX17" fmla="*/ 0 w 46250"/>
                        <a:gd name="connsiteY17" fmla="*/ 41466 h 65388"/>
                        <a:gd name="connsiteX18" fmla="*/ 1595 w 46250"/>
                        <a:gd name="connsiteY18" fmla="*/ 51035 h 6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0" h="65388">
                          <a:moveTo>
                            <a:pt x="1595" y="51035"/>
                          </a:moveTo>
                          <a:cubicBezTo>
                            <a:pt x="3190" y="54225"/>
                            <a:pt x="4785" y="55820"/>
                            <a:pt x="6380" y="59009"/>
                          </a:cubicBezTo>
                          <a:cubicBezTo>
                            <a:pt x="7974" y="60604"/>
                            <a:pt x="11164" y="62199"/>
                            <a:pt x="14354" y="63794"/>
                          </a:cubicBezTo>
                          <a:cubicBezTo>
                            <a:pt x="17543" y="65389"/>
                            <a:pt x="20733" y="65389"/>
                            <a:pt x="23923" y="65389"/>
                          </a:cubicBezTo>
                          <a:cubicBezTo>
                            <a:pt x="25518" y="65389"/>
                            <a:pt x="28708" y="65389"/>
                            <a:pt x="30302" y="63794"/>
                          </a:cubicBezTo>
                          <a:cubicBezTo>
                            <a:pt x="33492" y="62199"/>
                            <a:pt x="38277" y="60604"/>
                            <a:pt x="39871" y="57414"/>
                          </a:cubicBezTo>
                          <a:cubicBezTo>
                            <a:pt x="41466" y="55820"/>
                            <a:pt x="43061" y="54225"/>
                            <a:pt x="43061" y="52630"/>
                          </a:cubicBezTo>
                          <a:cubicBezTo>
                            <a:pt x="44656" y="49440"/>
                            <a:pt x="46251" y="44656"/>
                            <a:pt x="46251" y="41466"/>
                          </a:cubicBezTo>
                          <a:lnTo>
                            <a:pt x="46251" y="23923"/>
                          </a:lnTo>
                          <a:cubicBezTo>
                            <a:pt x="46251" y="20733"/>
                            <a:pt x="46251" y="17543"/>
                            <a:pt x="44656" y="14354"/>
                          </a:cubicBezTo>
                          <a:cubicBezTo>
                            <a:pt x="43061" y="11164"/>
                            <a:pt x="41466" y="9569"/>
                            <a:pt x="39871" y="6379"/>
                          </a:cubicBezTo>
                          <a:cubicBezTo>
                            <a:pt x="38277" y="4785"/>
                            <a:pt x="35087" y="3190"/>
                            <a:pt x="31897" y="1595"/>
                          </a:cubicBezTo>
                          <a:cubicBezTo>
                            <a:pt x="28708" y="0"/>
                            <a:pt x="25518" y="0"/>
                            <a:pt x="22328" y="0"/>
                          </a:cubicBezTo>
                          <a:lnTo>
                            <a:pt x="15948" y="1595"/>
                          </a:lnTo>
                          <a:cubicBezTo>
                            <a:pt x="12759" y="3190"/>
                            <a:pt x="7974" y="4785"/>
                            <a:pt x="6380" y="7974"/>
                          </a:cubicBezTo>
                          <a:cubicBezTo>
                            <a:pt x="4785" y="9569"/>
                            <a:pt x="3190" y="11164"/>
                            <a:pt x="3190" y="12759"/>
                          </a:cubicBezTo>
                          <a:cubicBezTo>
                            <a:pt x="1595" y="15948"/>
                            <a:pt x="0" y="20733"/>
                            <a:pt x="0" y="23923"/>
                          </a:cubicBezTo>
                          <a:lnTo>
                            <a:pt x="0" y="41466"/>
                          </a:lnTo>
                          <a:cubicBezTo>
                            <a:pt x="0" y="44656"/>
                            <a:pt x="0" y="47845"/>
                            <a:pt x="1595" y="51035"/>
                          </a:cubicBezTo>
                          <a:close/>
                        </a:path>
                      </a:pathLst>
                    </a:custGeom>
                    <a:solidFill>
                      <a:srgbClr val="7FC97E"/>
                    </a:solidFill>
                    <a:ln w="15937"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CB9BB8B7-70D7-4B4F-B254-476F15E059E2}"/>
                        </a:ext>
                      </a:extLst>
                    </p:cNvPr>
                    <p:cNvSpPr/>
                    <p:nvPr/>
                  </p:nvSpPr>
                  <p:spPr>
                    <a:xfrm>
                      <a:off x="4857160" y="3009982"/>
                      <a:ext cx="45070" cy="79742"/>
                    </a:xfrm>
                    <a:custGeom>
                      <a:avLst/>
                      <a:gdLst>
                        <a:gd name="connsiteX0" fmla="*/ 6794 w 45070"/>
                        <a:gd name="connsiteY0" fmla="*/ 73363 h 79742"/>
                        <a:gd name="connsiteX1" fmla="*/ 22743 w 45070"/>
                        <a:gd name="connsiteY1" fmla="*/ 79742 h 79742"/>
                        <a:gd name="connsiteX2" fmla="*/ 38691 w 45070"/>
                        <a:gd name="connsiteY2" fmla="*/ 73363 h 79742"/>
                        <a:gd name="connsiteX3" fmla="*/ 45070 w 45070"/>
                        <a:gd name="connsiteY3" fmla="*/ 57415 h 79742"/>
                        <a:gd name="connsiteX4" fmla="*/ 45070 w 45070"/>
                        <a:gd name="connsiteY4" fmla="*/ 22328 h 79742"/>
                        <a:gd name="connsiteX5" fmla="*/ 38691 w 45070"/>
                        <a:gd name="connsiteY5" fmla="*/ 6379 h 79742"/>
                        <a:gd name="connsiteX6" fmla="*/ 22743 w 45070"/>
                        <a:gd name="connsiteY6" fmla="*/ 0 h 79742"/>
                        <a:gd name="connsiteX7" fmla="*/ 6794 w 45070"/>
                        <a:gd name="connsiteY7" fmla="*/ 6379 h 79742"/>
                        <a:gd name="connsiteX8" fmla="*/ 415 w 45070"/>
                        <a:gd name="connsiteY8" fmla="*/ 22328 h 79742"/>
                        <a:gd name="connsiteX9" fmla="*/ 415 w 45070"/>
                        <a:gd name="connsiteY9" fmla="*/ 57415 h 79742"/>
                        <a:gd name="connsiteX10" fmla="*/ 6794 w 45070"/>
                        <a:gd name="connsiteY10" fmla="*/ 73363 h 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0" h="79742">
                          <a:moveTo>
                            <a:pt x="6794" y="73363"/>
                          </a:moveTo>
                          <a:cubicBezTo>
                            <a:pt x="11579" y="76553"/>
                            <a:pt x="17958" y="79742"/>
                            <a:pt x="22743" y="79742"/>
                          </a:cubicBezTo>
                          <a:cubicBezTo>
                            <a:pt x="29122" y="79742"/>
                            <a:pt x="35502" y="78147"/>
                            <a:pt x="38691" y="73363"/>
                          </a:cubicBezTo>
                          <a:cubicBezTo>
                            <a:pt x="43476" y="68578"/>
                            <a:pt x="45070" y="63794"/>
                            <a:pt x="45070" y="57415"/>
                          </a:cubicBezTo>
                          <a:lnTo>
                            <a:pt x="45070" y="22328"/>
                          </a:lnTo>
                          <a:cubicBezTo>
                            <a:pt x="45070" y="15948"/>
                            <a:pt x="41881" y="9569"/>
                            <a:pt x="38691" y="6379"/>
                          </a:cubicBezTo>
                          <a:cubicBezTo>
                            <a:pt x="33907" y="3190"/>
                            <a:pt x="27527" y="0"/>
                            <a:pt x="22743" y="0"/>
                          </a:cubicBezTo>
                          <a:cubicBezTo>
                            <a:pt x="16363" y="0"/>
                            <a:pt x="9984" y="1595"/>
                            <a:pt x="6794" y="6379"/>
                          </a:cubicBezTo>
                          <a:cubicBezTo>
                            <a:pt x="2010" y="11164"/>
                            <a:pt x="415" y="15948"/>
                            <a:pt x="415" y="22328"/>
                          </a:cubicBezTo>
                          <a:lnTo>
                            <a:pt x="415" y="57415"/>
                          </a:lnTo>
                          <a:cubicBezTo>
                            <a:pt x="-1180" y="62199"/>
                            <a:pt x="2010" y="68578"/>
                            <a:pt x="6794" y="73363"/>
                          </a:cubicBezTo>
                          <a:close/>
                        </a:path>
                      </a:pathLst>
                    </a:custGeom>
                    <a:solidFill>
                      <a:srgbClr val="7FC97E"/>
                    </a:solidFill>
                    <a:ln w="15937"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8461EC07-AC15-4173-9B23-5AB0056F4B45}"/>
                        </a:ext>
                      </a:extLst>
                    </p:cNvPr>
                    <p:cNvSpPr/>
                    <p:nvPr/>
                  </p:nvSpPr>
                  <p:spPr>
                    <a:xfrm>
                      <a:off x="5790559" y="2783514"/>
                      <a:ext cx="44655" cy="87716"/>
                    </a:xfrm>
                    <a:custGeom>
                      <a:avLst/>
                      <a:gdLst>
                        <a:gd name="connsiteX0" fmla="*/ 6379 w 44655"/>
                        <a:gd name="connsiteY0" fmla="*/ 81337 h 87716"/>
                        <a:gd name="connsiteX1" fmla="*/ 22328 w 44655"/>
                        <a:gd name="connsiteY1" fmla="*/ 87717 h 87716"/>
                        <a:gd name="connsiteX2" fmla="*/ 38276 w 44655"/>
                        <a:gd name="connsiteY2" fmla="*/ 81337 h 87716"/>
                        <a:gd name="connsiteX3" fmla="*/ 44655 w 44655"/>
                        <a:gd name="connsiteY3" fmla="*/ 65389 h 87716"/>
                        <a:gd name="connsiteX4" fmla="*/ 44655 w 44655"/>
                        <a:gd name="connsiteY4" fmla="*/ 22328 h 87716"/>
                        <a:gd name="connsiteX5" fmla="*/ 38276 w 44655"/>
                        <a:gd name="connsiteY5" fmla="*/ 6379 h 87716"/>
                        <a:gd name="connsiteX6" fmla="*/ 22328 w 44655"/>
                        <a:gd name="connsiteY6" fmla="*/ 0 h 87716"/>
                        <a:gd name="connsiteX7" fmla="*/ 6379 w 44655"/>
                        <a:gd name="connsiteY7" fmla="*/ 6379 h 87716"/>
                        <a:gd name="connsiteX8" fmla="*/ 0 w 44655"/>
                        <a:gd name="connsiteY8" fmla="*/ 22328 h 87716"/>
                        <a:gd name="connsiteX9" fmla="*/ 0 w 44655"/>
                        <a:gd name="connsiteY9" fmla="*/ 65389 h 87716"/>
                        <a:gd name="connsiteX10" fmla="*/ 6379 w 44655"/>
                        <a:gd name="connsiteY10" fmla="*/ 81337 h 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55" h="87716">
                          <a:moveTo>
                            <a:pt x="6379" y="81337"/>
                          </a:moveTo>
                          <a:cubicBezTo>
                            <a:pt x="11164" y="84527"/>
                            <a:pt x="17543" y="87717"/>
                            <a:pt x="22328" y="87717"/>
                          </a:cubicBezTo>
                          <a:cubicBezTo>
                            <a:pt x="28707" y="87717"/>
                            <a:pt x="35087" y="86122"/>
                            <a:pt x="38276" y="81337"/>
                          </a:cubicBezTo>
                          <a:cubicBezTo>
                            <a:pt x="43061" y="76553"/>
                            <a:pt x="44655" y="71768"/>
                            <a:pt x="44655" y="65389"/>
                          </a:cubicBezTo>
                          <a:lnTo>
                            <a:pt x="44655" y="22328"/>
                          </a:lnTo>
                          <a:cubicBezTo>
                            <a:pt x="44655" y="15948"/>
                            <a:pt x="41466" y="9569"/>
                            <a:pt x="38276" y="6379"/>
                          </a:cubicBezTo>
                          <a:cubicBezTo>
                            <a:pt x="33492" y="3190"/>
                            <a:pt x="27113" y="0"/>
                            <a:pt x="22328" y="0"/>
                          </a:cubicBezTo>
                          <a:cubicBezTo>
                            <a:pt x="15948" y="0"/>
                            <a:pt x="9569" y="1595"/>
                            <a:pt x="6379" y="6379"/>
                          </a:cubicBezTo>
                          <a:cubicBezTo>
                            <a:pt x="1595" y="11164"/>
                            <a:pt x="0" y="15948"/>
                            <a:pt x="0" y="22328"/>
                          </a:cubicBezTo>
                          <a:lnTo>
                            <a:pt x="0" y="65389"/>
                          </a:lnTo>
                          <a:cubicBezTo>
                            <a:pt x="0" y="71768"/>
                            <a:pt x="1595" y="78147"/>
                            <a:pt x="6379" y="81337"/>
                          </a:cubicBezTo>
                          <a:close/>
                        </a:path>
                      </a:pathLst>
                    </a:custGeom>
                    <a:solidFill>
                      <a:srgbClr val="7FC97E"/>
                    </a:solidFill>
                    <a:ln w="15937" cap="flat">
                      <a:noFill/>
                      <a:prstDash val="solid"/>
                      <a:miter/>
                    </a:ln>
                  </p:spPr>
                  <p:txBody>
                    <a:bodyPr rtlCol="0" anchor="ctr"/>
                    <a:lstStyle/>
                    <a:p>
                      <a:endParaRPr lang="en-US"/>
                    </a:p>
                  </p:txBody>
                </p:sp>
                <p:sp>
                  <p:nvSpPr>
                    <p:cNvPr id="88" name="รูปแบบอิสระ: รูปร่าง 87">
                      <a:extLst>
                        <a:ext uri="{FF2B5EF4-FFF2-40B4-BE49-F238E27FC236}">
                          <a16:creationId xmlns:a16="http://schemas.microsoft.com/office/drawing/2014/main" xmlns="" id="{383600CC-C154-4304-B24C-387661B8C187}"/>
                        </a:ext>
                      </a:extLst>
                    </p:cNvPr>
                    <p:cNvSpPr/>
                    <p:nvPr/>
                  </p:nvSpPr>
                  <p:spPr>
                    <a:xfrm>
                      <a:off x="5529005" y="2611270"/>
                      <a:ext cx="46250" cy="70173"/>
                    </a:xfrm>
                    <a:custGeom>
                      <a:avLst/>
                      <a:gdLst>
                        <a:gd name="connsiteX0" fmla="*/ 0 w 46250"/>
                        <a:gd name="connsiteY0" fmla="*/ 47845 h 70173"/>
                        <a:gd name="connsiteX1" fmla="*/ 6379 w 46250"/>
                        <a:gd name="connsiteY1" fmla="*/ 63794 h 70173"/>
                        <a:gd name="connsiteX2" fmla="*/ 14354 w 46250"/>
                        <a:gd name="connsiteY2" fmla="*/ 68578 h 70173"/>
                        <a:gd name="connsiteX3" fmla="*/ 23923 w 46250"/>
                        <a:gd name="connsiteY3" fmla="*/ 70173 h 70173"/>
                        <a:gd name="connsiteX4" fmla="*/ 39871 w 46250"/>
                        <a:gd name="connsiteY4" fmla="*/ 63794 h 70173"/>
                        <a:gd name="connsiteX5" fmla="*/ 46250 w 46250"/>
                        <a:gd name="connsiteY5" fmla="*/ 47845 h 70173"/>
                        <a:gd name="connsiteX6" fmla="*/ 46250 w 46250"/>
                        <a:gd name="connsiteY6" fmla="*/ 22328 h 70173"/>
                        <a:gd name="connsiteX7" fmla="*/ 39871 w 46250"/>
                        <a:gd name="connsiteY7" fmla="*/ 6379 h 70173"/>
                        <a:gd name="connsiteX8" fmla="*/ 31897 w 46250"/>
                        <a:gd name="connsiteY8" fmla="*/ 1595 h 70173"/>
                        <a:gd name="connsiteX9" fmla="*/ 22328 w 46250"/>
                        <a:gd name="connsiteY9" fmla="*/ 0 h 70173"/>
                        <a:gd name="connsiteX10" fmla="*/ 6379 w 46250"/>
                        <a:gd name="connsiteY10" fmla="*/ 6379 h 70173"/>
                        <a:gd name="connsiteX11" fmla="*/ 0 w 46250"/>
                        <a:gd name="connsiteY11" fmla="*/ 22328 h 70173"/>
                        <a:gd name="connsiteX12" fmla="*/ 0 w 46250"/>
                        <a:gd name="connsiteY12" fmla="*/ 47845 h 7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50" h="70173">
                          <a:moveTo>
                            <a:pt x="0" y="47845"/>
                          </a:moveTo>
                          <a:cubicBezTo>
                            <a:pt x="0" y="54225"/>
                            <a:pt x="3189" y="60604"/>
                            <a:pt x="6379" y="63794"/>
                          </a:cubicBezTo>
                          <a:cubicBezTo>
                            <a:pt x="7974" y="65389"/>
                            <a:pt x="11164" y="66983"/>
                            <a:pt x="14354" y="68578"/>
                          </a:cubicBezTo>
                          <a:cubicBezTo>
                            <a:pt x="17543" y="70173"/>
                            <a:pt x="20733" y="70173"/>
                            <a:pt x="23923" y="70173"/>
                          </a:cubicBezTo>
                          <a:cubicBezTo>
                            <a:pt x="30302" y="70173"/>
                            <a:pt x="36681" y="68578"/>
                            <a:pt x="39871" y="63794"/>
                          </a:cubicBezTo>
                          <a:cubicBezTo>
                            <a:pt x="44655" y="59009"/>
                            <a:pt x="46250" y="54225"/>
                            <a:pt x="46250" y="47845"/>
                          </a:cubicBezTo>
                          <a:cubicBezTo>
                            <a:pt x="46250" y="39871"/>
                            <a:pt x="46250" y="30302"/>
                            <a:pt x="46250" y="22328"/>
                          </a:cubicBezTo>
                          <a:cubicBezTo>
                            <a:pt x="46250" y="15948"/>
                            <a:pt x="43061" y="9569"/>
                            <a:pt x="39871" y="6379"/>
                          </a:cubicBezTo>
                          <a:cubicBezTo>
                            <a:pt x="38276" y="4785"/>
                            <a:pt x="35086" y="3190"/>
                            <a:pt x="31897" y="1595"/>
                          </a:cubicBezTo>
                          <a:cubicBezTo>
                            <a:pt x="28707" y="0"/>
                            <a:pt x="25518" y="0"/>
                            <a:pt x="22328" y="0"/>
                          </a:cubicBezTo>
                          <a:cubicBezTo>
                            <a:pt x="15948" y="0"/>
                            <a:pt x="9569" y="1595"/>
                            <a:pt x="6379" y="6379"/>
                          </a:cubicBezTo>
                          <a:cubicBezTo>
                            <a:pt x="1595" y="11164"/>
                            <a:pt x="0" y="15948"/>
                            <a:pt x="0" y="22328"/>
                          </a:cubicBezTo>
                          <a:cubicBezTo>
                            <a:pt x="0" y="30302"/>
                            <a:pt x="0" y="39871"/>
                            <a:pt x="0" y="47845"/>
                          </a:cubicBezTo>
                          <a:close/>
                        </a:path>
                      </a:pathLst>
                    </a:custGeom>
                    <a:solidFill>
                      <a:srgbClr val="7FC97E"/>
                    </a:solidFill>
                    <a:ln w="15937" cap="flat">
                      <a:noFill/>
                      <a:prstDash val="solid"/>
                      <a:miter/>
                    </a:ln>
                  </p:spPr>
                  <p:txBody>
                    <a:bodyPr rtlCol="0" anchor="ctr"/>
                    <a:lstStyle/>
                    <a:p>
                      <a:endParaRPr lang="en-US"/>
                    </a:p>
                  </p:txBody>
                </p:sp>
                <p:sp>
                  <p:nvSpPr>
                    <p:cNvPr id="89" name="รูปแบบอิสระ: รูปร่าง 88">
                      <a:extLst>
                        <a:ext uri="{FF2B5EF4-FFF2-40B4-BE49-F238E27FC236}">
                          <a16:creationId xmlns:a16="http://schemas.microsoft.com/office/drawing/2014/main" xmlns="" id="{4DB67806-9467-4987-8730-224C5458D4C8}"/>
                        </a:ext>
                      </a:extLst>
                    </p:cNvPr>
                    <p:cNvSpPr/>
                    <p:nvPr/>
                  </p:nvSpPr>
                  <p:spPr>
                    <a:xfrm>
                      <a:off x="4855979" y="2742446"/>
                      <a:ext cx="55819" cy="64591"/>
                    </a:xfrm>
                    <a:custGeom>
                      <a:avLst/>
                      <a:gdLst>
                        <a:gd name="connsiteX0" fmla="*/ 3190 w 55819"/>
                        <a:gd name="connsiteY0" fmla="*/ 34688 h 64591"/>
                        <a:gd name="connsiteX1" fmla="*/ 11164 w 55819"/>
                        <a:gd name="connsiteY1" fmla="*/ 52231 h 64591"/>
                        <a:gd name="connsiteX2" fmla="*/ 17543 w 55819"/>
                        <a:gd name="connsiteY2" fmla="*/ 58611 h 64591"/>
                        <a:gd name="connsiteX3" fmla="*/ 25518 w 55819"/>
                        <a:gd name="connsiteY3" fmla="*/ 63395 h 64591"/>
                        <a:gd name="connsiteX4" fmla="*/ 35087 w 55819"/>
                        <a:gd name="connsiteY4" fmla="*/ 63395 h 64591"/>
                        <a:gd name="connsiteX5" fmla="*/ 43061 w 55819"/>
                        <a:gd name="connsiteY5" fmla="*/ 60205 h 64591"/>
                        <a:gd name="connsiteX6" fmla="*/ 47845 w 55819"/>
                        <a:gd name="connsiteY6" fmla="*/ 57016 h 64591"/>
                        <a:gd name="connsiteX7" fmla="*/ 54225 w 55819"/>
                        <a:gd name="connsiteY7" fmla="*/ 47447 h 64591"/>
                        <a:gd name="connsiteX8" fmla="*/ 55820 w 55819"/>
                        <a:gd name="connsiteY8" fmla="*/ 41067 h 64591"/>
                        <a:gd name="connsiteX9" fmla="*/ 52630 w 55819"/>
                        <a:gd name="connsiteY9" fmla="*/ 29903 h 64591"/>
                        <a:gd name="connsiteX10" fmla="*/ 44656 w 55819"/>
                        <a:gd name="connsiteY10" fmla="*/ 12360 h 64591"/>
                        <a:gd name="connsiteX11" fmla="*/ 38276 w 55819"/>
                        <a:gd name="connsiteY11" fmla="*/ 5981 h 64591"/>
                        <a:gd name="connsiteX12" fmla="*/ 30302 w 55819"/>
                        <a:gd name="connsiteY12" fmla="*/ 1196 h 64591"/>
                        <a:gd name="connsiteX13" fmla="*/ 20733 w 55819"/>
                        <a:gd name="connsiteY13" fmla="*/ 1196 h 64591"/>
                        <a:gd name="connsiteX14" fmla="*/ 12759 w 55819"/>
                        <a:gd name="connsiteY14" fmla="*/ 4386 h 64591"/>
                        <a:gd name="connsiteX15" fmla="*/ 7974 w 55819"/>
                        <a:gd name="connsiteY15" fmla="*/ 7575 h 64591"/>
                        <a:gd name="connsiteX16" fmla="*/ 1595 w 55819"/>
                        <a:gd name="connsiteY16" fmla="*/ 17145 h 64591"/>
                        <a:gd name="connsiteX17" fmla="*/ 0 w 55819"/>
                        <a:gd name="connsiteY17" fmla="*/ 23524 h 64591"/>
                        <a:gd name="connsiteX18" fmla="*/ 3190 w 55819"/>
                        <a:gd name="connsiteY18" fmla="*/ 34688 h 6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19" h="64591">
                          <a:moveTo>
                            <a:pt x="3190" y="34688"/>
                          </a:moveTo>
                          <a:cubicBezTo>
                            <a:pt x="6379" y="41067"/>
                            <a:pt x="9569" y="45852"/>
                            <a:pt x="11164" y="52231"/>
                          </a:cubicBezTo>
                          <a:cubicBezTo>
                            <a:pt x="12759" y="55421"/>
                            <a:pt x="14354" y="57016"/>
                            <a:pt x="17543" y="58611"/>
                          </a:cubicBezTo>
                          <a:cubicBezTo>
                            <a:pt x="19138" y="60205"/>
                            <a:pt x="22328" y="61800"/>
                            <a:pt x="25518" y="63395"/>
                          </a:cubicBezTo>
                          <a:cubicBezTo>
                            <a:pt x="28708" y="64990"/>
                            <a:pt x="31897" y="64990"/>
                            <a:pt x="35087" y="63395"/>
                          </a:cubicBezTo>
                          <a:cubicBezTo>
                            <a:pt x="38276" y="63395"/>
                            <a:pt x="41466" y="61800"/>
                            <a:pt x="43061" y="60205"/>
                          </a:cubicBezTo>
                          <a:cubicBezTo>
                            <a:pt x="44656" y="58611"/>
                            <a:pt x="46250" y="57016"/>
                            <a:pt x="47845" y="57016"/>
                          </a:cubicBezTo>
                          <a:cubicBezTo>
                            <a:pt x="51035" y="53826"/>
                            <a:pt x="52630" y="50636"/>
                            <a:pt x="54225" y="47447"/>
                          </a:cubicBezTo>
                          <a:lnTo>
                            <a:pt x="55820" y="41067"/>
                          </a:lnTo>
                          <a:cubicBezTo>
                            <a:pt x="55820" y="36283"/>
                            <a:pt x="54225" y="33093"/>
                            <a:pt x="52630" y="29903"/>
                          </a:cubicBezTo>
                          <a:cubicBezTo>
                            <a:pt x="49440" y="23524"/>
                            <a:pt x="46250" y="18739"/>
                            <a:pt x="44656" y="12360"/>
                          </a:cubicBezTo>
                          <a:cubicBezTo>
                            <a:pt x="43061" y="9170"/>
                            <a:pt x="41466" y="7575"/>
                            <a:pt x="38276" y="5981"/>
                          </a:cubicBezTo>
                          <a:cubicBezTo>
                            <a:pt x="36682" y="4386"/>
                            <a:pt x="33492" y="2791"/>
                            <a:pt x="30302" y="1196"/>
                          </a:cubicBezTo>
                          <a:cubicBezTo>
                            <a:pt x="27113" y="-399"/>
                            <a:pt x="23923" y="-399"/>
                            <a:pt x="20733" y="1196"/>
                          </a:cubicBezTo>
                          <a:cubicBezTo>
                            <a:pt x="17543" y="1196"/>
                            <a:pt x="14354" y="2791"/>
                            <a:pt x="12759" y="4386"/>
                          </a:cubicBezTo>
                          <a:lnTo>
                            <a:pt x="7974" y="7575"/>
                          </a:lnTo>
                          <a:cubicBezTo>
                            <a:pt x="4785" y="10765"/>
                            <a:pt x="3190" y="13955"/>
                            <a:pt x="1595" y="17145"/>
                          </a:cubicBezTo>
                          <a:cubicBezTo>
                            <a:pt x="1595" y="18739"/>
                            <a:pt x="1595" y="21929"/>
                            <a:pt x="0" y="23524"/>
                          </a:cubicBezTo>
                          <a:cubicBezTo>
                            <a:pt x="0" y="26714"/>
                            <a:pt x="0" y="29903"/>
                            <a:pt x="3190" y="34688"/>
                          </a:cubicBezTo>
                          <a:close/>
                        </a:path>
                      </a:pathLst>
                    </a:custGeom>
                    <a:solidFill>
                      <a:srgbClr val="7FC97E"/>
                    </a:solidFill>
                    <a:ln w="15937"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A3F1CD57-B324-48CD-8659-181C1F8249D2}"/>
                        </a:ext>
                      </a:extLst>
                    </p:cNvPr>
                    <p:cNvSpPr/>
                    <p:nvPr/>
                  </p:nvSpPr>
                  <p:spPr>
                    <a:xfrm>
                      <a:off x="4665484" y="2611669"/>
                      <a:ext cx="54933" cy="64591"/>
                    </a:xfrm>
                    <a:custGeom>
                      <a:avLst/>
                      <a:gdLst>
                        <a:gd name="connsiteX0" fmla="*/ 709 w 54933"/>
                        <a:gd name="connsiteY0" fmla="*/ 33093 h 64591"/>
                        <a:gd name="connsiteX1" fmla="*/ 709 w 54933"/>
                        <a:gd name="connsiteY1" fmla="*/ 37877 h 64591"/>
                        <a:gd name="connsiteX2" fmla="*/ 3899 w 54933"/>
                        <a:gd name="connsiteY2" fmla="*/ 45852 h 64591"/>
                        <a:gd name="connsiteX3" fmla="*/ 5493 w 54933"/>
                        <a:gd name="connsiteY3" fmla="*/ 49042 h 64591"/>
                        <a:gd name="connsiteX4" fmla="*/ 10278 w 54933"/>
                        <a:gd name="connsiteY4" fmla="*/ 55421 h 64591"/>
                        <a:gd name="connsiteX5" fmla="*/ 24632 w 54933"/>
                        <a:gd name="connsiteY5" fmla="*/ 63395 h 64591"/>
                        <a:gd name="connsiteX6" fmla="*/ 34201 w 54933"/>
                        <a:gd name="connsiteY6" fmla="*/ 63395 h 64591"/>
                        <a:gd name="connsiteX7" fmla="*/ 42175 w 54933"/>
                        <a:gd name="connsiteY7" fmla="*/ 60205 h 64591"/>
                        <a:gd name="connsiteX8" fmla="*/ 48554 w 54933"/>
                        <a:gd name="connsiteY8" fmla="*/ 53826 h 64591"/>
                        <a:gd name="connsiteX9" fmla="*/ 53339 w 54933"/>
                        <a:gd name="connsiteY9" fmla="*/ 45852 h 64591"/>
                        <a:gd name="connsiteX10" fmla="*/ 54934 w 54933"/>
                        <a:gd name="connsiteY10" fmla="*/ 39472 h 64591"/>
                        <a:gd name="connsiteX11" fmla="*/ 51744 w 54933"/>
                        <a:gd name="connsiteY11" fmla="*/ 28309 h 64591"/>
                        <a:gd name="connsiteX12" fmla="*/ 48554 w 54933"/>
                        <a:gd name="connsiteY12" fmla="*/ 23524 h 64591"/>
                        <a:gd name="connsiteX13" fmla="*/ 46959 w 54933"/>
                        <a:gd name="connsiteY13" fmla="*/ 21929 h 64591"/>
                        <a:gd name="connsiteX14" fmla="*/ 46959 w 54933"/>
                        <a:gd name="connsiteY14" fmla="*/ 17145 h 64591"/>
                        <a:gd name="connsiteX15" fmla="*/ 42175 w 54933"/>
                        <a:gd name="connsiteY15" fmla="*/ 9170 h 64591"/>
                        <a:gd name="connsiteX16" fmla="*/ 35796 w 54933"/>
                        <a:gd name="connsiteY16" fmla="*/ 2791 h 64591"/>
                        <a:gd name="connsiteX17" fmla="*/ 31011 w 54933"/>
                        <a:gd name="connsiteY17" fmla="*/ 1196 h 64591"/>
                        <a:gd name="connsiteX18" fmla="*/ 18252 w 54933"/>
                        <a:gd name="connsiteY18" fmla="*/ 1196 h 64591"/>
                        <a:gd name="connsiteX19" fmla="*/ 13467 w 54933"/>
                        <a:gd name="connsiteY19" fmla="*/ 2791 h 64591"/>
                        <a:gd name="connsiteX20" fmla="*/ 5493 w 54933"/>
                        <a:gd name="connsiteY20" fmla="*/ 10765 h 64591"/>
                        <a:gd name="connsiteX21" fmla="*/ 2304 w 54933"/>
                        <a:gd name="connsiteY21" fmla="*/ 18739 h 64591"/>
                        <a:gd name="connsiteX22" fmla="*/ 709 w 54933"/>
                        <a:gd name="connsiteY22" fmla="*/ 26714 h 64591"/>
                        <a:gd name="connsiteX23" fmla="*/ 709 w 54933"/>
                        <a:gd name="connsiteY23" fmla="*/ 33093 h 6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933" h="64591">
                          <a:moveTo>
                            <a:pt x="709" y="33093"/>
                          </a:moveTo>
                          <a:cubicBezTo>
                            <a:pt x="709" y="34688"/>
                            <a:pt x="709" y="36283"/>
                            <a:pt x="709" y="37877"/>
                          </a:cubicBezTo>
                          <a:cubicBezTo>
                            <a:pt x="709" y="41067"/>
                            <a:pt x="2304" y="44257"/>
                            <a:pt x="3899" y="45852"/>
                          </a:cubicBezTo>
                          <a:cubicBezTo>
                            <a:pt x="3899" y="47447"/>
                            <a:pt x="5493" y="47447"/>
                            <a:pt x="5493" y="49042"/>
                          </a:cubicBezTo>
                          <a:cubicBezTo>
                            <a:pt x="7088" y="50636"/>
                            <a:pt x="8683" y="53826"/>
                            <a:pt x="10278" y="55421"/>
                          </a:cubicBezTo>
                          <a:cubicBezTo>
                            <a:pt x="15062" y="58611"/>
                            <a:pt x="19847" y="61800"/>
                            <a:pt x="24632" y="63395"/>
                          </a:cubicBezTo>
                          <a:cubicBezTo>
                            <a:pt x="27821" y="64990"/>
                            <a:pt x="31011" y="64990"/>
                            <a:pt x="34201" y="63395"/>
                          </a:cubicBezTo>
                          <a:cubicBezTo>
                            <a:pt x="37390" y="63395"/>
                            <a:pt x="40580" y="61800"/>
                            <a:pt x="42175" y="60205"/>
                          </a:cubicBezTo>
                          <a:cubicBezTo>
                            <a:pt x="45364" y="58611"/>
                            <a:pt x="46959" y="57016"/>
                            <a:pt x="48554" y="53826"/>
                          </a:cubicBezTo>
                          <a:cubicBezTo>
                            <a:pt x="50149" y="52231"/>
                            <a:pt x="51744" y="49042"/>
                            <a:pt x="53339" y="45852"/>
                          </a:cubicBezTo>
                          <a:cubicBezTo>
                            <a:pt x="53339" y="44257"/>
                            <a:pt x="53339" y="41067"/>
                            <a:pt x="54934" y="39472"/>
                          </a:cubicBezTo>
                          <a:cubicBezTo>
                            <a:pt x="54934" y="34688"/>
                            <a:pt x="53339" y="31498"/>
                            <a:pt x="51744" y="28309"/>
                          </a:cubicBezTo>
                          <a:cubicBezTo>
                            <a:pt x="50149" y="26714"/>
                            <a:pt x="48554" y="25119"/>
                            <a:pt x="48554" y="23524"/>
                          </a:cubicBezTo>
                          <a:cubicBezTo>
                            <a:pt x="48554" y="23524"/>
                            <a:pt x="46959" y="21929"/>
                            <a:pt x="46959" y="21929"/>
                          </a:cubicBezTo>
                          <a:cubicBezTo>
                            <a:pt x="46959" y="20334"/>
                            <a:pt x="46959" y="18739"/>
                            <a:pt x="46959" y="17145"/>
                          </a:cubicBezTo>
                          <a:cubicBezTo>
                            <a:pt x="46959" y="13955"/>
                            <a:pt x="45364" y="10765"/>
                            <a:pt x="42175" y="9170"/>
                          </a:cubicBezTo>
                          <a:cubicBezTo>
                            <a:pt x="40580" y="5981"/>
                            <a:pt x="38985" y="4386"/>
                            <a:pt x="35796" y="2791"/>
                          </a:cubicBezTo>
                          <a:cubicBezTo>
                            <a:pt x="34201" y="2791"/>
                            <a:pt x="32606" y="1196"/>
                            <a:pt x="31011" y="1196"/>
                          </a:cubicBezTo>
                          <a:cubicBezTo>
                            <a:pt x="26226" y="-399"/>
                            <a:pt x="23037" y="-399"/>
                            <a:pt x="18252" y="1196"/>
                          </a:cubicBezTo>
                          <a:cubicBezTo>
                            <a:pt x="16657" y="1196"/>
                            <a:pt x="15062" y="2791"/>
                            <a:pt x="13467" y="2791"/>
                          </a:cubicBezTo>
                          <a:cubicBezTo>
                            <a:pt x="10278" y="4386"/>
                            <a:pt x="7088" y="7575"/>
                            <a:pt x="5493" y="10765"/>
                          </a:cubicBezTo>
                          <a:cubicBezTo>
                            <a:pt x="3899" y="13955"/>
                            <a:pt x="2304" y="15550"/>
                            <a:pt x="2304" y="18739"/>
                          </a:cubicBezTo>
                          <a:cubicBezTo>
                            <a:pt x="2304" y="21929"/>
                            <a:pt x="709" y="25119"/>
                            <a:pt x="709" y="26714"/>
                          </a:cubicBezTo>
                          <a:cubicBezTo>
                            <a:pt x="-886" y="31498"/>
                            <a:pt x="709" y="31498"/>
                            <a:pt x="709" y="33093"/>
                          </a:cubicBezTo>
                          <a:close/>
                        </a:path>
                      </a:pathLst>
                    </a:custGeom>
                    <a:solidFill>
                      <a:srgbClr val="7FC97E"/>
                    </a:solidFill>
                    <a:ln w="15937" cap="flat">
                      <a:noFill/>
                      <a:prstDash val="solid"/>
                      <a:miter/>
                    </a:ln>
                  </p:spPr>
                  <p:txBody>
                    <a:bodyPr rtlCol="0" anchor="ctr"/>
                    <a:lstStyle/>
                    <a:p>
                      <a:endParaRPr lang="en-US"/>
                    </a:p>
                  </p:txBody>
                </p:sp>
                <p:sp>
                  <p:nvSpPr>
                    <p:cNvPr id="91" name="รูปแบบอิสระ: รูปร่าง 90">
                      <a:extLst>
                        <a:ext uri="{FF2B5EF4-FFF2-40B4-BE49-F238E27FC236}">
                          <a16:creationId xmlns:a16="http://schemas.microsoft.com/office/drawing/2014/main" xmlns="" id="{7AA5A56A-8F06-4BEC-9F5B-77482ADAB644}"/>
                        </a:ext>
                      </a:extLst>
                    </p:cNvPr>
                    <p:cNvSpPr/>
                    <p:nvPr/>
                  </p:nvSpPr>
                  <p:spPr>
                    <a:xfrm>
                      <a:off x="5071682" y="2568757"/>
                      <a:ext cx="56468" cy="89811"/>
                    </a:xfrm>
                    <a:custGeom>
                      <a:avLst/>
                      <a:gdLst>
                        <a:gd name="connsiteX0" fmla="*/ 1196 w 56468"/>
                        <a:gd name="connsiteY0" fmla="*/ 50488 h 89811"/>
                        <a:gd name="connsiteX1" fmla="*/ 4386 w 56468"/>
                        <a:gd name="connsiteY1" fmla="*/ 61652 h 89811"/>
                        <a:gd name="connsiteX2" fmla="*/ 12360 w 56468"/>
                        <a:gd name="connsiteY2" fmla="*/ 77600 h 89811"/>
                        <a:gd name="connsiteX3" fmla="*/ 26714 w 56468"/>
                        <a:gd name="connsiteY3" fmla="*/ 88764 h 89811"/>
                        <a:gd name="connsiteX4" fmla="*/ 44257 w 56468"/>
                        <a:gd name="connsiteY4" fmla="*/ 87169 h 89811"/>
                        <a:gd name="connsiteX5" fmla="*/ 55421 w 56468"/>
                        <a:gd name="connsiteY5" fmla="*/ 72816 h 89811"/>
                        <a:gd name="connsiteX6" fmla="*/ 53826 w 56468"/>
                        <a:gd name="connsiteY6" fmla="*/ 55272 h 89811"/>
                        <a:gd name="connsiteX7" fmla="*/ 50637 w 56468"/>
                        <a:gd name="connsiteY7" fmla="*/ 48893 h 89811"/>
                        <a:gd name="connsiteX8" fmla="*/ 47447 w 56468"/>
                        <a:gd name="connsiteY8" fmla="*/ 39324 h 89811"/>
                        <a:gd name="connsiteX9" fmla="*/ 47447 w 56468"/>
                        <a:gd name="connsiteY9" fmla="*/ 28160 h 89811"/>
                        <a:gd name="connsiteX10" fmla="*/ 44257 w 56468"/>
                        <a:gd name="connsiteY10" fmla="*/ 12212 h 89811"/>
                        <a:gd name="connsiteX11" fmla="*/ 29903 w 56468"/>
                        <a:gd name="connsiteY11" fmla="*/ 1047 h 89811"/>
                        <a:gd name="connsiteX12" fmla="*/ 12360 w 56468"/>
                        <a:gd name="connsiteY12" fmla="*/ 2642 h 89811"/>
                        <a:gd name="connsiteX13" fmla="*/ 1196 w 56468"/>
                        <a:gd name="connsiteY13" fmla="*/ 16996 h 89811"/>
                        <a:gd name="connsiteX14" fmla="*/ 1196 w 56468"/>
                        <a:gd name="connsiteY14" fmla="*/ 50488 h 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468" h="89811">
                          <a:moveTo>
                            <a:pt x="1196" y="50488"/>
                          </a:moveTo>
                          <a:cubicBezTo>
                            <a:pt x="1196" y="53677"/>
                            <a:pt x="2791" y="58462"/>
                            <a:pt x="4386" y="61652"/>
                          </a:cubicBezTo>
                          <a:cubicBezTo>
                            <a:pt x="5981" y="66436"/>
                            <a:pt x="9170" y="72816"/>
                            <a:pt x="12360" y="77600"/>
                          </a:cubicBezTo>
                          <a:cubicBezTo>
                            <a:pt x="15550" y="82385"/>
                            <a:pt x="20335" y="87169"/>
                            <a:pt x="26714" y="88764"/>
                          </a:cubicBezTo>
                          <a:cubicBezTo>
                            <a:pt x="31498" y="90359"/>
                            <a:pt x="39472" y="90359"/>
                            <a:pt x="44257" y="87169"/>
                          </a:cubicBezTo>
                          <a:cubicBezTo>
                            <a:pt x="49042" y="83980"/>
                            <a:pt x="53826" y="79195"/>
                            <a:pt x="55421" y="72816"/>
                          </a:cubicBezTo>
                          <a:cubicBezTo>
                            <a:pt x="57016" y="66436"/>
                            <a:pt x="57016" y="60057"/>
                            <a:pt x="53826" y="55272"/>
                          </a:cubicBezTo>
                          <a:cubicBezTo>
                            <a:pt x="52231" y="53677"/>
                            <a:pt x="50637" y="50488"/>
                            <a:pt x="50637" y="48893"/>
                          </a:cubicBezTo>
                          <a:cubicBezTo>
                            <a:pt x="49042" y="45703"/>
                            <a:pt x="49042" y="42514"/>
                            <a:pt x="47447" y="39324"/>
                          </a:cubicBezTo>
                          <a:cubicBezTo>
                            <a:pt x="47447" y="36134"/>
                            <a:pt x="47447" y="31350"/>
                            <a:pt x="47447" y="28160"/>
                          </a:cubicBezTo>
                          <a:cubicBezTo>
                            <a:pt x="49042" y="21781"/>
                            <a:pt x="47447" y="16996"/>
                            <a:pt x="44257" y="12212"/>
                          </a:cubicBezTo>
                          <a:cubicBezTo>
                            <a:pt x="41067" y="7427"/>
                            <a:pt x="36283" y="2642"/>
                            <a:pt x="29903" y="1047"/>
                          </a:cubicBezTo>
                          <a:cubicBezTo>
                            <a:pt x="23524" y="-547"/>
                            <a:pt x="17145" y="-547"/>
                            <a:pt x="12360" y="2642"/>
                          </a:cubicBezTo>
                          <a:cubicBezTo>
                            <a:pt x="7575" y="5832"/>
                            <a:pt x="2791" y="10617"/>
                            <a:pt x="1196" y="16996"/>
                          </a:cubicBezTo>
                          <a:cubicBezTo>
                            <a:pt x="-399" y="28160"/>
                            <a:pt x="-399" y="39324"/>
                            <a:pt x="1196" y="50488"/>
                          </a:cubicBezTo>
                          <a:close/>
                        </a:path>
                      </a:pathLst>
                    </a:custGeom>
                    <a:solidFill>
                      <a:srgbClr val="7FC97E"/>
                    </a:solidFill>
                    <a:ln w="15937" cap="flat">
                      <a:noFill/>
                      <a:prstDash val="solid"/>
                      <a:miter/>
                    </a:ln>
                  </p:spPr>
                  <p:txBody>
                    <a:bodyPr rtlCol="0" anchor="ctr"/>
                    <a:lstStyle/>
                    <a:p>
                      <a:endParaRPr lang="en-US"/>
                    </a:p>
                  </p:txBody>
                </p:sp>
                <p:sp>
                  <p:nvSpPr>
                    <p:cNvPr id="92" name="รูปแบบอิสระ: รูปร่าง 91">
                      <a:extLst>
                        <a:ext uri="{FF2B5EF4-FFF2-40B4-BE49-F238E27FC236}">
                          <a16:creationId xmlns:a16="http://schemas.microsoft.com/office/drawing/2014/main" xmlns="" id="{C3AB8FC6-3832-422B-A4AF-EF053B5633F3}"/>
                        </a:ext>
                      </a:extLst>
                    </p:cNvPr>
                    <p:cNvSpPr/>
                    <p:nvPr/>
                  </p:nvSpPr>
                  <p:spPr>
                    <a:xfrm>
                      <a:off x="5357308" y="2395966"/>
                      <a:ext cx="56319" cy="81337"/>
                    </a:xfrm>
                    <a:custGeom>
                      <a:avLst/>
                      <a:gdLst>
                        <a:gd name="connsiteX0" fmla="*/ 1048 w 56319"/>
                        <a:gd name="connsiteY0" fmla="*/ 28707 h 81337"/>
                        <a:gd name="connsiteX1" fmla="*/ 10617 w 56319"/>
                        <a:gd name="connsiteY1" fmla="*/ 63794 h 81337"/>
                        <a:gd name="connsiteX2" fmla="*/ 21781 w 56319"/>
                        <a:gd name="connsiteY2" fmla="*/ 78147 h 81337"/>
                        <a:gd name="connsiteX3" fmla="*/ 29755 w 56319"/>
                        <a:gd name="connsiteY3" fmla="*/ 81337 h 81337"/>
                        <a:gd name="connsiteX4" fmla="*/ 39324 w 56319"/>
                        <a:gd name="connsiteY4" fmla="*/ 81337 h 81337"/>
                        <a:gd name="connsiteX5" fmla="*/ 53678 w 56319"/>
                        <a:gd name="connsiteY5" fmla="*/ 70173 h 81337"/>
                        <a:gd name="connsiteX6" fmla="*/ 55272 w 56319"/>
                        <a:gd name="connsiteY6" fmla="*/ 52630 h 81337"/>
                        <a:gd name="connsiteX7" fmla="*/ 45704 w 56319"/>
                        <a:gd name="connsiteY7" fmla="*/ 17543 h 81337"/>
                        <a:gd name="connsiteX8" fmla="*/ 34540 w 56319"/>
                        <a:gd name="connsiteY8" fmla="*/ 3190 h 81337"/>
                        <a:gd name="connsiteX9" fmla="*/ 26565 w 56319"/>
                        <a:gd name="connsiteY9" fmla="*/ 0 h 81337"/>
                        <a:gd name="connsiteX10" fmla="*/ 16996 w 56319"/>
                        <a:gd name="connsiteY10" fmla="*/ 0 h 81337"/>
                        <a:gd name="connsiteX11" fmla="*/ 2643 w 56319"/>
                        <a:gd name="connsiteY11" fmla="*/ 11164 h 81337"/>
                        <a:gd name="connsiteX12" fmla="*/ 1048 w 56319"/>
                        <a:gd name="connsiteY12" fmla="*/ 28707 h 8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19" h="81337">
                          <a:moveTo>
                            <a:pt x="1048" y="28707"/>
                          </a:moveTo>
                          <a:cubicBezTo>
                            <a:pt x="4238" y="39871"/>
                            <a:pt x="7427" y="51035"/>
                            <a:pt x="10617" y="63794"/>
                          </a:cubicBezTo>
                          <a:cubicBezTo>
                            <a:pt x="12212" y="68578"/>
                            <a:pt x="16996" y="74958"/>
                            <a:pt x="21781" y="78147"/>
                          </a:cubicBezTo>
                          <a:cubicBezTo>
                            <a:pt x="24970" y="79742"/>
                            <a:pt x="26565" y="81337"/>
                            <a:pt x="29755" y="81337"/>
                          </a:cubicBezTo>
                          <a:cubicBezTo>
                            <a:pt x="32945" y="81337"/>
                            <a:pt x="36134" y="81337"/>
                            <a:pt x="39324" y="81337"/>
                          </a:cubicBezTo>
                          <a:cubicBezTo>
                            <a:pt x="44109" y="79742"/>
                            <a:pt x="50488" y="76553"/>
                            <a:pt x="53678" y="70173"/>
                          </a:cubicBezTo>
                          <a:cubicBezTo>
                            <a:pt x="56867" y="65389"/>
                            <a:pt x="56867" y="59009"/>
                            <a:pt x="55272" y="52630"/>
                          </a:cubicBezTo>
                          <a:lnTo>
                            <a:pt x="45704" y="17543"/>
                          </a:lnTo>
                          <a:cubicBezTo>
                            <a:pt x="44109" y="12759"/>
                            <a:pt x="39324" y="6379"/>
                            <a:pt x="34540" y="3190"/>
                          </a:cubicBezTo>
                          <a:cubicBezTo>
                            <a:pt x="31350" y="1595"/>
                            <a:pt x="29755" y="0"/>
                            <a:pt x="26565" y="0"/>
                          </a:cubicBezTo>
                          <a:cubicBezTo>
                            <a:pt x="23375" y="0"/>
                            <a:pt x="20186" y="0"/>
                            <a:pt x="16996" y="0"/>
                          </a:cubicBezTo>
                          <a:cubicBezTo>
                            <a:pt x="12212" y="1595"/>
                            <a:pt x="5832" y="4785"/>
                            <a:pt x="2643" y="11164"/>
                          </a:cubicBezTo>
                          <a:cubicBezTo>
                            <a:pt x="-547" y="15948"/>
                            <a:pt x="-547" y="22328"/>
                            <a:pt x="1048" y="28707"/>
                          </a:cubicBezTo>
                          <a:close/>
                        </a:path>
                      </a:pathLst>
                    </a:custGeom>
                    <a:solidFill>
                      <a:srgbClr val="7FC97E"/>
                    </a:solidFill>
                    <a:ln w="15937"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D2336946-89CB-4463-91C7-B3C48629C5F8}"/>
                        </a:ext>
                      </a:extLst>
                    </p:cNvPr>
                    <p:cNvSpPr/>
                    <p:nvPr/>
                  </p:nvSpPr>
                  <p:spPr>
                    <a:xfrm>
                      <a:off x="5798119" y="2472519"/>
                      <a:ext cx="45070" cy="79742"/>
                    </a:xfrm>
                    <a:custGeom>
                      <a:avLst/>
                      <a:gdLst>
                        <a:gd name="connsiteX0" fmla="*/ 6794 w 45070"/>
                        <a:gd name="connsiteY0" fmla="*/ 73363 h 79742"/>
                        <a:gd name="connsiteX1" fmla="*/ 22743 w 45070"/>
                        <a:gd name="connsiteY1" fmla="*/ 79742 h 79742"/>
                        <a:gd name="connsiteX2" fmla="*/ 38691 w 45070"/>
                        <a:gd name="connsiteY2" fmla="*/ 73363 h 79742"/>
                        <a:gd name="connsiteX3" fmla="*/ 45070 w 45070"/>
                        <a:gd name="connsiteY3" fmla="*/ 57414 h 79742"/>
                        <a:gd name="connsiteX4" fmla="*/ 45070 w 45070"/>
                        <a:gd name="connsiteY4" fmla="*/ 22328 h 79742"/>
                        <a:gd name="connsiteX5" fmla="*/ 38691 w 45070"/>
                        <a:gd name="connsiteY5" fmla="*/ 6379 h 79742"/>
                        <a:gd name="connsiteX6" fmla="*/ 22743 w 45070"/>
                        <a:gd name="connsiteY6" fmla="*/ 0 h 79742"/>
                        <a:gd name="connsiteX7" fmla="*/ 6794 w 45070"/>
                        <a:gd name="connsiteY7" fmla="*/ 6379 h 79742"/>
                        <a:gd name="connsiteX8" fmla="*/ 415 w 45070"/>
                        <a:gd name="connsiteY8" fmla="*/ 22328 h 79742"/>
                        <a:gd name="connsiteX9" fmla="*/ 415 w 45070"/>
                        <a:gd name="connsiteY9" fmla="*/ 57414 h 79742"/>
                        <a:gd name="connsiteX10" fmla="*/ 6794 w 45070"/>
                        <a:gd name="connsiteY10" fmla="*/ 73363 h 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0" h="79742">
                          <a:moveTo>
                            <a:pt x="6794" y="73363"/>
                          </a:moveTo>
                          <a:cubicBezTo>
                            <a:pt x="11579" y="76553"/>
                            <a:pt x="17958" y="79742"/>
                            <a:pt x="22743" y="79742"/>
                          </a:cubicBezTo>
                          <a:cubicBezTo>
                            <a:pt x="29122" y="79742"/>
                            <a:pt x="35502" y="78147"/>
                            <a:pt x="38691" y="73363"/>
                          </a:cubicBezTo>
                          <a:cubicBezTo>
                            <a:pt x="43476" y="68578"/>
                            <a:pt x="45070" y="63794"/>
                            <a:pt x="45070" y="57414"/>
                          </a:cubicBezTo>
                          <a:lnTo>
                            <a:pt x="45070" y="22328"/>
                          </a:lnTo>
                          <a:cubicBezTo>
                            <a:pt x="45070" y="15948"/>
                            <a:pt x="41881" y="9569"/>
                            <a:pt x="38691" y="6379"/>
                          </a:cubicBezTo>
                          <a:cubicBezTo>
                            <a:pt x="33907" y="3190"/>
                            <a:pt x="27527" y="0"/>
                            <a:pt x="22743" y="0"/>
                          </a:cubicBezTo>
                          <a:cubicBezTo>
                            <a:pt x="16363" y="0"/>
                            <a:pt x="9984" y="1595"/>
                            <a:pt x="6794" y="6379"/>
                          </a:cubicBezTo>
                          <a:cubicBezTo>
                            <a:pt x="2010" y="11164"/>
                            <a:pt x="415" y="15948"/>
                            <a:pt x="415" y="22328"/>
                          </a:cubicBezTo>
                          <a:lnTo>
                            <a:pt x="415" y="57414"/>
                          </a:lnTo>
                          <a:cubicBezTo>
                            <a:pt x="-1180" y="63794"/>
                            <a:pt x="2010" y="68578"/>
                            <a:pt x="6794" y="73363"/>
                          </a:cubicBezTo>
                          <a:close/>
                        </a:path>
                      </a:pathLst>
                    </a:custGeom>
                    <a:solidFill>
                      <a:srgbClr val="7FC97E"/>
                    </a:solidFill>
                    <a:ln w="15937" cap="flat">
                      <a:noFill/>
                      <a:prstDash val="solid"/>
                      <a:miter/>
                    </a:ln>
                  </p:spPr>
                  <p:txBody>
                    <a:bodyPr rtlCol="0" anchor="ctr"/>
                    <a:lstStyle/>
                    <a:p>
                      <a:endParaRPr lang="en-US"/>
                    </a:p>
                  </p:txBody>
                </p:sp>
                <p:sp>
                  <p:nvSpPr>
                    <p:cNvPr id="94" name="รูปแบบอิสระ: รูปร่าง 93">
                      <a:extLst>
                        <a:ext uri="{FF2B5EF4-FFF2-40B4-BE49-F238E27FC236}">
                          <a16:creationId xmlns:a16="http://schemas.microsoft.com/office/drawing/2014/main" xmlns="" id="{EAA86C95-2957-4FD1-882F-FF2E47A852C6}"/>
                        </a:ext>
                      </a:extLst>
                    </p:cNvPr>
                    <p:cNvSpPr/>
                    <p:nvPr/>
                  </p:nvSpPr>
                  <p:spPr>
                    <a:xfrm>
                      <a:off x="5910720" y="2188492"/>
                      <a:ext cx="56867" cy="107142"/>
                    </a:xfrm>
                    <a:custGeom>
                      <a:avLst/>
                      <a:gdLst>
                        <a:gd name="connsiteX0" fmla="*/ 7427 w 56867"/>
                        <a:gd name="connsiteY0" fmla="*/ 49584 h 107142"/>
                        <a:gd name="connsiteX1" fmla="*/ 1048 w 56867"/>
                        <a:gd name="connsiteY1" fmla="*/ 73507 h 107142"/>
                        <a:gd name="connsiteX2" fmla="*/ 2643 w 56867"/>
                        <a:gd name="connsiteY2" fmla="*/ 71912 h 107142"/>
                        <a:gd name="connsiteX3" fmla="*/ 1048 w 56867"/>
                        <a:gd name="connsiteY3" fmla="*/ 89455 h 107142"/>
                        <a:gd name="connsiteX4" fmla="*/ 12211 w 56867"/>
                        <a:gd name="connsiteY4" fmla="*/ 103809 h 107142"/>
                        <a:gd name="connsiteX5" fmla="*/ 29755 w 56867"/>
                        <a:gd name="connsiteY5" fmla="*/ 105404 h 107142"/>
                        <a:gd name="connsiteX6" fmla="*/ 44108 w 56867"/>
                        <a:gd name="connsiteY6" fmla="*/ 94240 h 107142"/>
                        <a:gd name="connsiteX7" fmla="*/ 55272 w 56867"/>
                        <a:gd name="connsiteY7" fmla="*/ 59153 h 107142"/>
                        <a:gd name="connsiteX8" fmla="*/ 56867 w 56867"/>
                        <a:gd name="connsiteY8" fmla="*/ 38420 h 107142"/>
                        <a:gd name="connsiteX9" fmla="*/ 55272 w 56867"/>
                        <a:gd name="connsiteY9" fmla="*/ 17687 h 107142"/>
                        <a:gd name="connsiteX10" fmla="*/ 44108 w 56867"/>
                        <a:gd name="connsiteY10" fmla="*/ 3333 h 107142"/>
                        <a:gd name="connsiteX11" fmla="*/ 26565 w 56867"/>
                        <a:gd name="connsiteY11" fmla="*/ 1739 h 107142"/>
                        <a:gd name="connsiteX12" fmla="*/ 12211 w 56867"/>
                        <a:gd name="connsiteY12" fmla="*/ 12903 h 107142"/>
                        <a:gd name="connsiteX13" fmla="*/ 10617 w 56867"/>
                        <a:gd name="connsiteY13" fmla="*/ 17687 h 107142"/>
                        <a:gd name="connsiteX14" fmla="*/ 10617 w 56867"/>
                        <a:gd name="connsiteY14" fmla="*/ 25661 h 107142"/>
                        <a:gd name="connsiteX15" fmla="*/ 7427 w 56867"/>
                        <a:gd name="connsiteY15" fmla="*/ 49584 h 1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67" h="107142">
                          <a:moveTo>
                            <a:pt x="7427" y="49584"/>
                          </a:moveTo>
                          <a:cubicBezTo>
                            <a:pt x="5832" y="57558"/>
                            <a:pt x="4237" y="65533"/>
                            <a:pt x="1048" y="73507"/>
                          </a:cubicBezTo>
                          <a:cubicBezTo>
                            <a:pt x="1048" y="73507"/>
                            <a:pt x="1048" y="71912"/>
                            <a:pt x="2643" y="71912"/>
                          </a:cubicBezTo>
                          <a:cubicBezTo>
                            <a:pt x="-547" y="78291"/>
                            <a:pt x="-547" y="83076"/>
                            <a:pt x="1048" y="89455"/>
                          </a:cubicBezTo>
                          <a:cubicBezTo>
                            <a:pt x="2643" y="94240"/>
                            <a:pt x="7427" y="100619"/>
                            <a:pt x="12211" y="103809"/>
                          </a:cubicBezTo>
                          <a:cubicBezTo>
                            <a:pt x="16996" y="106998"/>
                            <a:pt x="23375" y="108593"/>
                            <a:pt x="29755" y="105404"/>
                          </a:cubicBezTo>
                          <a:cubicBezTo>
                            <a:pt x="34540" y="103809"/>
                            <a:pt x="40919" y="100619"/>
                            <a:pt x="44108" y="94240"/>
                          </a:cubicBezTo>
                          <a:cubicBezTo>
                            <a:pt x="48893" y="83076"/>
                            <a:pt x="53677" y="71912"/>
                            <a:pt x="55272" y="59153"/>
                          </a:cubicBezTo>
                          <a:cubicBezTo>
                            <a:pt x="56867" y="52774"/>
                            <a:pt x="56867" y="44800"/>
                            <a:pt x="56867" y="38420"/>
                          </a:cubicBezTo>
                          <a:cubicBezTo>
                            <a:pt x="56867" y="32041"/>
                            <a:pt x="55272" y="24067"/>
                            <a:pt x="55272" y="17687"/>
                          </a:cubicBezTo>
                          <a:cubicBezTo>
                            <a:pt x="55272" y="12903"/>
                            <a:pt x="48893" y="6523"/>
                            <a:pt x="44108" y="3333"/>
                          </a:cubicBezTo>
                          <a:cubicBezTo>
                            <a:pt x="39324" y="144"/>
                            <a:pt x="31350" y="-1451"/>
                            <a:pt x="26565" y="1739"/>
                          </a:cubicBezTo>
                          <a:cubicBezTo>
                            <a:pt x="21780" y="3333"/>
                            <a:pt x="15401" y="6523"/>
                            <a:pt x="12211" y="12903"/>
                          </a:cubicBezTo>
                          <a:cubicBezTo>
                            <a:pt x="12211" y="14497"/>
                            <a:pt x="10617" y="16092"/>
                            <a:pt x="10617" y="17687"/>
                          </a:cubicBezTo>
                          <a:cubicBezTo>
                            <a:pt x="10617" y="20877"/>
                            <a:pt x="10617" y="24067"/>
                            <a:pt x="10617" y="25661"/>
                          </a:cubicBezTo>
                          <a:cubicBezTo>
                            <a:pt x="9022" y="32041"/>
                            <a:pt x="9022" y="40015"/>
                            <a:pt x="7427" y="49584"/>
                          </a:cubicBezTo>
                          <a:close/>
                        </a:path>
                      </a:pathLst>
                    </a:custGeom>
                    <a:solidFill>
                      <a:srgbClr val="7FC97E"/>
                    </a:solidFill>
                    <a:ln w="15937" cap="flat">
                      <a:noFill/>
                      <a:prstDash val="solid"/>
                      <a:miter/>
                    </a:ln>
                  </p:spPr>
                  <p:txBody>
                    <a:bodyPr rtlCol="0" anchor="ctr"/>
                    <a:lstStyle/>
                    <a:p>
                      <a:endParaRPr lang="en-US"/>
                    </a:p>
                  </p:txBody>
                </p:sp>
                <p:sp>
                  <p:nvSpPr>
                    <p:cNvPr id="95" name="รูปแบบอิสระ: รูปร่าง 94">
                      <a:extLst>
                        <a:ext uri="{FF2B5EF4-FFF2-40B4-BE49-F238E27FC236}">
                          <a16:creationId xmlns:a16="http://schemas.microsoft.com/office/drawing/2014/main" xmlns="" id="{0EEBAB4C-4AF4-47AA-B896-1933E16D1BAF}"/>
                        </a:ext>
                      </a:extLst>
                    </p:cNvPr>
                    <p:cNvSpPr/>
                    <p:nvPr/>
                  </p:nvSpPr>
                  <p:spPr>
                    <a:xfrm>
                      <a:off x="5581634" y="2223723"/>
                      <a:ext cx="44655" cy="95690"/>
                    </a:xfrm>
                    <a:custGeom>
                      <a:avLst/>
                      <a:gdLst>
                        <a:gd name="connsiteX0" fmla="*/ 6379 w 44655"/>
                        <a:gd name="connsiteY0" fmla="*/ 89311 h 95690"/>
                        <a:gd name="connsiteX1" fmla="*/ 22328 w 44655"/>
                        <a:gd name="connsiteY1" fmla="*/ 95691 h 95690"/>
                        <a:gd name="connsiteX2" fmla="*/ 44656 w 44655"/>
                        <a:gd name="connsiteY2" fmla="*/ 73363 h 95690"/>
                        <a:gd name="connsiteX3" fmla="*/ 44656 w 44655"/>
                        <a:gd name="connsiteY3" fmla="*/ 22328 h 95690"/>
                        <a:gd name="connsiteX4" fmla="*/ 38276 w 44655"/>
                        <a:gd name="connsiteY4" fmla="*/ 6380 h 95690"/>
                        <a:gd name="connsiteX5" fmla="*/ 22328 w 44655"/>
                        <a:gd name="connsiteY5" fmla="*/ 0 h 95690"/>
                        <a:gd name="connsiteX6" fmla="*/ 0 w 44655"/>
                        <a:gd name="connsiteY6" fmla="*/ 22328 h 95690"/>
                        <a:gd name="connsiteX7" fmla="*/ 0 w 44655"/>
                        <a:gd name="connsiteY7" fmla="*/ 73363 h 95690"/>
                        <a:gd name="connsiteX8" fmla="*/ 6379 w 44655"/>
                        <a:gd name="connsiteY8" fmla="*/ 89311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5" h="95690">
                          <a:moveTo>
                            <a:pt x="6379" y="89311"/>
                          </a:moveTo>
                          <a:cubicBezTo>
                            <a:pt x="11164" y="92501"/>
                            <a:pt x="17543" y="95691"/>
                            <a:pt x="22328" y="95691"/>
                          </a:cubicBezTo>
                          <a:cubicBezTo>
                            <a:pt x="35087" y="95691"/>
                            <a:pt x="44656" y="86122"/>
                            <a:pt x="44656" y="73363"/>
                          </a:cubicBezTo>
                          <a:lnTo>
                            <a:pt x="44656" y="22328"/>
                          </a:lnTo>
                          <a:cubicBezTo>
                            <a:pt x="44656" y="15948"/>
                            <a:pt x="41466" y="9569"/>
                            <a:pt x="38276" y="6380"/>
                          </a:cubicBezTo>
                          <a:cubicBezTo>
                            <a:pt x="33492" y="3190"/>
                            <a:pt x="27113" y="0"/>
                            <a:pt x="22328" y="0"/>
                          </a:cubicBezTo>
                          <a:cubicBezTo>
                            <a:pt x="9569" y="0"/>
                            <a:pt x="0" y="9569"/>
                            <a:pt x="0" y="22328"/>
                          </a:cubicBezTo>
                          <a:lnTo>
                            <a:pt x="0" y="73363"/>
                          </a:lnTo>
                          <a:cubicBezTo>
                            <a:pt x="0" y="79742"/>
                            <a:pt x="1595" y="86122"/>
                            <a:pt x="6379" y="89311"/>
                          </a:cubicBezTo>
                          <a:close/>
                        </a:path>
                      </a:pathLst>
                    </a:custGeom>
                    <a:solidFill>
                      <a:srgbClr val="7FC97E"/>
                    </a:solidFill>
                    <a:ln w="15937"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F403F261-A84B-4443-B435-0F1BD1676F90}"/>
                        </a:ext>
                      </a:extLst>
                    </p:cNvPr>
                    <p:cNvSpPr/>
                    <p:nvPr/>
                  </p:nvSpPr>
                  <p:spPr>
                    <a:xfrm>
                      <a:off x="5096801" y="2284327"/>
                      <a:ext cx="46250" cy="71768"/>
                    </a:xfrm>
                    <a:custGeom>
                      <a:avLst/>
                      <a:gdLst>
                        <a:gd name="connsiteX0" fmla="*/ 1595 w 46250"/>
                        <a:gd name="connsiteY0" fmla="*/ 57415 h 71768"/>
                        <a:gd name="connsiteX1" fmla="*/ 6379 w 46250"/>
                        <a:gd name="connsiteY1" fmla="*/ 65389 h 71768"/>
                        <a:gd name="connsiteX2" fmla="*/ 14354 w 46250"/>
                        <a:gd name="connsiteY2" fmla="*/ 70173 h 71768"/>
                        <a:gd name="connsiteX3" fmla="*/ 23923 w 46250"/>
                        <a:gd name="connsiteY3" fmla="*/ 71768 h 71768"/>
                        <a:gd name="connsiteX4" fmla="*/ 39871 w 46250"/>
                        <a:gd name="connsiteY4" fmla="*/ 65389 h 71768"/>
                        <a:gd name="connsiteX5" fmla="*/ 46250 w 46250"/>
                        <a:gd name="connsiteY5" fmla="*/ 49440 h 71768"/>
                        <a:gd name="connsiteX6" fmla="*/ 46250 w 46250"/>
                        <a:gd name="connsiteY6" fmla="*/ 23923 h 71768"/>
                        <a:gd name="connsiteX7" fmla="*/ 44655 w 46250"/>
                        <a:gd name="connsiteY7" fmla="*/ 14354 h 71768"/>
                        <a:gd name="connsiteX8" fmla="*/ 39871 w 46250"/>
                        <a:gd name="connsiteY8" fmla="*/ 6379 h 71768"/>
                        <a:gd name="connsiteX9" fmla="*/ 31897 w 46250"/>
                        <a:gd name="connsiteY9" fmla="*/ 1595 h 71768"/>
                        <a:gd name="connsiteX10" fmla="*/ 22328 w 46250"/>
                        <a:gd name="connsiteY10" fmla="*/ 0 h 71768"/>
                        <a:gd name="connsiteX11" fmla="*/ 6379 w 46250"/>
                        <a:gd name="connsiteY11" fmla="*/ 6379 h 71768"/>
                        <a:gd name="connsiteX12" fmla="*/ 0 w 46250"/>
                        <a:gd name="connsiteY12" fmla="*/ 22328 h 71768"/>
                        <a:gd name="connsiteX13" fmla="*/ 0 w 46250"/>
                        <a:gd name="connsiteY13" fmla="*/ 47845 h 71768"/>
                        <a:gd name="connsiteX14" fmla="*/ 1595 w 46250"/>
                        <a:gd name="connsiteY14" fmla="*/ 57415 h 7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50" h="71768">
                          <a:moveTo>
                            <a:pt x="1595" y="57415"/>
                          </a:moveTo>
                          <a:cubicBezTo>
                            <a:pt x="3190" y="60604"/>
                            <a:pt x="4784" y="62199"/>
                            <a:pt x="6379" y="65389"/>
                          </a:cubicBezTo>
                          <a:cubicBezTo>
                            <a:pt x="7974" y="66983"/>
                            <a:pt x="11164" y="68578"/>
                            <a:pt x="14354" y="70173"/>
                          </a:cubicBezTo>
                          <a:cubicBezTo>
                            <a:pt x="17543" y="71768"/>
                            <a:pt x="20733" y="71768"/>
                            <a:pt x="23923" y="71768"/>
                          </a:cubicBezTo>
                          <a:cubicBezTo>
                            <a:pt x="30302" y="71768"/>
                            <a:pt x="36681" y="70173"/>
                            <a:pt x="39871" y="65389"/>
                          </a:cubicBezTo>
                          <a:cubicBezTo>
                            <a:pt x="44655" y="60604"/>
                            <a:pt x="46250" y="55820"/>
                            <a:pt x="46250" y="49440"/>
                          </a:cubicBezTo>
                          <a:lnTo>
                            <a:pt x="46250" y="23923"/>
                          </a:lnTo>
                          <a:cubicBezTo>
                            <a:pt x="46250" y="20733"/>
                            <a:pt x="46250" y="17543"/>
                            <a:pt x="44655" y="14354"/>
                          </a:cubicBezTo>
                          <a:cubicBezTo>
                            <a:pt x="43061" y="11164"/>
                            <a:pt x="41466" y="9569"/>
                            <a:pt x="39871" y="6379"/>
                          </a:cubicBezTo>
                          <a:cubicBezTo>
                            <a:pt x="38276" y="4785"/>
                            <a:pt x="35087" y="3190"/>
                            <a:pt x="31897" y="1595"/>
                          </a:cubicBezTo>
                          <a:cubicBezTo>
                            <a:pt x="28707" y="0"/>
                            <a:pt x="25518" y="0"/>
                            <a:pt x="22328" y="0"/>
                          </a:cubicBezTo>
                          <a:cubicBezTo>
                            <a:pt x="15948" y="0"/>
                            <a:pt x="9569" y="1595"/>
                            <a:pt x="6379" y="6379"/>
                          </a:cubicBezTo>
                          <a:cubicBezTo>
                            <a:pt x="1595" y="11164"/>
                            <a:pt x="0" y="15948"/>
                            <a:pt x="0" y="22328"/>
                          </a:cubicBezTo>
                          <a:lnTo>
                            <a:pt x="0" y="47845"/>
                          </a:lnTo>
                          <a:cubicBezTo>
                            <a:pt x="0" y="51035"/>
                            <a:pt x="1595" y="54225"/>
                            <a:pt x="1595" y="57415"/>
                          </a:cubicBezTo>
                          <a:close/>
                        </a:path>
                      </a:pathLst>
                    </a:custGeom>
                    <a:solidFill>
                      <a:srgbClr val="7FC97E"/>
                    </a:solidFill>
                    <a:ln w="15937" cap="flat">
                      <a:noFill/>
                      <a:prstDash val="solid"/>
                      <a:miter/>
                    </a:ln>
                  </p:spPr>
                  <p:txBody>
                    <a:bodyPr rtlCol="0" anchor="ctr"/>
                    <a:lstStyle/>
                    <a:p>
                      <a:endParaRPr lang="en-US"/>
                    </a:p>
                  </p:txBody>
                </p:sp>
                <p:sp>
                  <p:nvSpPr>
                    <p:cNvPr id="97" name="รูปแบบอิสระ: รูปร่าง 96">
                      <a:extLst>
                        <a:ext uri="{FF2B5EF4-FFF2-40B4-BE49-F238E27FC236}">
                          <a16:creationId xmlns:a16="http://schemas.microsoft.com/office/drawing/2014/main" xmlns="" id="{777604BD-A5AC-44E6-95AE-DA1B1BAC8665}"/>
                        </a:ext>
                      </a:extLst>
                    </p:cNvPr>
                    <p:cNvSpPr/>
                    <p:nvPr/>
                  </p:nvSpPr>
                  <p:spPr>
                    <a:xfrm>
                      <a:off x="4812919" y="2413509"/>
                      <a:ext cx="44655" cy="79742"/>
                    </a:xfrm>
                    <a:custGeom>
                      <a:avLst/>
                      <a:gdLst>
                        <a:gd name="connsiteX0" fmla="*/ 6379 w 44655"/>
                        <a:gd name="connsiteY0" fmla="*/ 73363 h 79742"/>
                        <a:gd name="connsiteX1" fmla="*/ 22328 w 44655"/>
                        <a:gd name="connsiteY1" fmla="*/ 79742 h 79742"/>
                        <a:gd name="connsiteX2" fmla="*/ 38276 w 44655"/>
                        <a:gd name="connsiteY2" fmla="*/ 73363 h 79742"/>
                        <a:gd name="connsiteX3" fmla="*/ 44655 w 44655"/>
                        <a:gd name="connsiteY3" fmla="*/ 57414 h 79742"/>
                        <a:gd name="connsiteX4" fmla="*/ 44655 w 44655"/>
                        <a:gd name="connsiteY4" fmla="*/ 22328 h 79742"/>
                        <a:gd name="connsiteX5" fmla="*/ 38276 w 44655"/>
                        <a:gd name="connsiteY5" fmla="*/ 6379 h 79742"/>
                        <a:gd name="connsiteX6" fmla="*/ 22328 w 44655"/>
                        <a:gd name="connsiteY6" fmla="*/ 0 h 79742"/>
                        <a:gd name="connsiteX7" fmla="*/ 6379 w 44655"/>
                        <a:gd name="connsiteY7" fmla="*/ 6379 h 79742"/>
                        <a:gd name="connsiteX8" fmla="*/ 0 w 44655"/>
                        <a:gd name="connsiteY8" fmla="*/ 22328 h 79742"/>
                        <a:gd name="connsiteX9" fmla="*/ 0 w 44655"/>
                        <a:gd name="connsiteY9" fmla="*/ 57414 h 79742"/>
                        <a:gd name="connsiteX10" fmla="*/ 6379 w 44655"/>
                        <a:gd name="connsiteY10" fmla="*/ 73363 h 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55" h="79742">
                          <a:moveTo>
                            <a:pt x="6379" y="73363"/>
                          </a:moveTo>
                          <a:cubicBezTo>
                            <a:pt x="11164" y="76552"/>
                            <a:pt x="17543" y="79742"/>
                            <a:pt x="22328" y="79742"/>
                          </a:cubicBezTo>
                          <a:cubicBezTo>
                            <a:pt x="28707" y="79742"/>
                            <a:pt x="35086" y="78147"/>
                            <a:pt x="38276" y="73363"/>
                          </a:cubicBezTo>
                          <a:cubicBezTo>
                            <a:pt x="43061" y="68578"/>
                            <a:pt x="44655" y="63794"/>
                            <a:pt x="44655" y="57414"/>
                          </a:cubicBezTo>
                          <a:lnTo>
                            <a:pt x="44655" y="22328"/>
                          </a:lnTo>
                          <a:cubicBezTo>
                            <a:pt x="44655" y="15948"/>
                            <a:pt x="41466" y="9569"/>
                            <a:pt x="38276" y="6379"/>
                          </a:cubicBezTo>
                          <a:cubicBezTo>
                            <a:pt x="33491" y="3190"/>
                            <a:pt x="27112" y="0"/>
                            <a:pt x="22328" y="0"/>
                          </a:cubicBezTo>
                          <a:cubicBezTo>
                            <a:pt x="15948" y="0"/>
                            <a:pt x="9569" y="1595"/>
                            <a:pt x="6379" y="6379"/>
                          </a:cubicBezTo>
                          <a:cubicBezTo>
                            <a:pt x="1594" y="11164"/>
                            <a:pt x="0" y="15948"/>
                            <a:pt x="0" y="22328"/>
                          </a:cubicBezTo>
                          <a:lnTo>
                            <a:pt x="0" y="57414"/>
                          </a:lnTo>
                          <a:cubicBezTo>
                            <a:pt x="0" y="63794"/>
                            <a:pt x="1594" y="70173"/>
                            <a:pt x="6379" y="73363"/>
                          </a:cubicBezTo>
                          <a:close/>
                        </a:path>
                      </a:pathLst>
                    </a:custGeom>
                    <a:solidFill>
                      <a:srgbClr val="7FC97E"/>
                    </a:solidFill>
                    <a:ln w="15937" cap="flat">
                      <a:noFill/>
                      <a:prstDash val="solid"/>
                      <a:miter/>
                    </a:ln>
                  </p:spPr>
                  <p:txBody>
                    <a:bodyPr rtlCol="0" anchor="ctr"/>
                    <a:lstStyle/>
                    <a:p>
                      <a:endParaRPr lang="en-US"/>
                    </a:p>
                  </p:txBody>
                </p:sp>
                <p:sp>
                  <p:nvSpPr>
                    <p:cNvPr id="98" name="รูปแบบอิสระ: รูปร่าง 97">
                      <a:extLst>
                        <a:ext uri="{FF2B5EF4-FFF2-40B4-BE49-F238E27FC236}">
                          <a16:creationId xmlns:a16="http://schemas.microsoft.com/office/drawing/2014/main" xmlns="" id="{A1CD738D-A74F-4BD4-A677-C1A6FC5CA2BD}"/>
                        </a:ext>
                      </a:extLst>
                    </p:cNvPr>
                    <p:cNvSpPr/>
                    <p:nvPr/>
                  </p:nvSpPr>
                  <p:spPr>
                    <a:xfrm>
                      <a:off x="4671376" y="2153406"/>
                      <a:ext cx="56617" cy="108737"/>
                    </a:xfrm>
                    <a:custGeom>
                      <a:avLst/>
                      <a:gdLst>
                        <a:gd name="connsiteX0" fmla="*/ 1196 w 56617"/>
                        <a:gd name="connsiteY0" fmla="*/ 30446 h 108737"/>
                        <a:gd name="connsiteX1" fmla="*/ 10765 w 56617"/>
                        <a:gd name="connsiteY1" fmla="*/ 91050 h 108737"/>
                        <a:gd name="connsiteX2" fmla="*/ 21929 w 56617"/>
                        <a:gd name="connsiteY2" fmla="*/ 105404 h 108737"/>
                        <a:gd name="connsiteX3" fmla="*/ 39472 w 56617"/>
                        <a:gd name="connsiteY3" fmla="*/ 106999 h 108737"/>
                        <a:gd name="connsiteX4" fmla="*/ 53826 w 56617"/>
                        <a:gd name="connsiteY4" fmla="*/ 95835 h 108737"/>
                        <a:gd name="connsiteX5" fmla="*/ 55421 w 56617"/>
                        <a:gd name="connsiteY5" fmla="*/ 91050 h 108737"/>
                        <a:gd name="connsiteX6" fmla="*/ 55421 w 56617"/>
                        <a:gd name="connsiteY6" fmla="*/ 78291 h 108737"/>
                        <a:gd name="connsiteX7" fmla="*/ 45852 w 56617"/>
                        <a:gd name="connsiteY7" fmla="*/ 17687 h 108737"/>
                        <a:gd name="connsiteX8" fmla="*/ 34688 w 56617"/>
                        <a:gd name="connsiteY8" fmla="*/ 3334 h 108737"/>
                        <a:gd name="connsiteX9" fmla="*/ 17145 w 56617"/>
                        <a:gd name="connsiteY9" fmla="*/ 1739 h 108737"/>
                        <a:gd name="connsiteX10" fmla="*/ 2791 w 56617"/>
                        <a:gd name="connsiteY10" fmla="*/ 12903 h 108737"/>
                        <a:gd name="connsiteX11" fmla="*/ 1196 w 56617"/>
                        <a:gd name="connsiteY11" fmla="*/ 17687 h 108737"/>
                        <a:gd name="connsiteX12" fmla="*/ 1196 w 56617"/>
                        <a:gd name="connsiteY12" fmla="*/ 30446 h 10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17" h="108737">
                          <a:moveTo>
                            <a:pt x="1196" y="30446"/>
                          </a:moveTo>
                          <a:cubicBezTo>
                            <a:pt x="4386" y="51179"/>
                            <a:pt x="7575" y="70317"/>
                            <a:pt x="10765" y="91050"/>
                          </a:cubicBezTo>
                          <a:cubicBezTo>
                            <a:pt x="12360" y="95835"/>
                            <a:pt x="17145" y="102214"/>
                            <a:pt x="21929" y="105404"/>
                          </a:cubicBezTo>
                          <a:cubicBezTo>
                            <a:pt x="26714" y="108593"/>
                            <a:pt x="34688" y="110188"/>
                            <a:pt x="39472" y="106999"/>
                          </a:cubicBezTo>
                          <a:cubicBezTo>
                            <a:pt x="44257" y="105404"/>
                            <a:pt x="50637" y="102214"/>
                            <a:pt x="53826" y="95835"/>
                          </a:cubicBezTo>
                          <a:cubicBezTo>
                            <a:pt x="53826" y="94240"/>
                            <a:pt x="55421" y="92645"/>
                            <a:pt x="55421" y="91050"/>
                          </a:cubicBezTo>
                          <a:cubicBezTo>
                            <a:pt x="57016" y="86265"/>
                            <a:pt x="57016" y="83076"/>
                            <a:pt x="55421" y="78291"/>
                          </a:cubicBezTo>
                          <a:lnTo>
                            <a:pt x="45852" y="17687"/>
                          </a:lnTo>
                          <a:cubicBezTo>
                            <a:pt x="44257" y="12903"/>
                            <a:pt x="39472" y="6523"/>
                            <a:pt x="34688" y="3334"/>
                          </a:cubicBezTo>
                          <a:cubicBezTo>
                            <a:pt x="29904" y="144"/>
                            <a:pt x="21929" y="-1451"/>
                            <a:pt x="17145" y="1739"/>
                          </a:cubicBezTo>
                          <a:cubicBezTo>
                            <a:pt x="12360" y="3334"/>
                            <a:pt x="5981" y="6523"/>
                            <a:pt x="2791" y="12903"/>
                          </a:cubicBezTo>
                          <a:cubicBezTo>
                            <a:pt x="2791" y="14497"/>
                            <a:pt x="1196" y="16092"/>
                            <a:pt x="1196" y="17687"/>
                          </a:cubicBezTo>
                          <a:cubicBezTo>
                            <a:pt x="-399" y="22472"/>
                            <a:pt x="-399" y="27256"/>
                            <a:pt x="1196" y="30446"/>
                          </a:cubicBezTo>
                          <a:close/>
                        </a:path>
                      </a:pathLst>
                    </a:custGeom>
                    <a:solidFill>
                      <a:srgbClr val="7FC97E"/>
                    </a:solidFill>
                    <a:ln w="15937" cap="flat">
                      <a:noFill/>
                      <a:prstDash val="solid"/>
                      <a:miter/>
                    </a:ln>
                  </p:spPr>
                  <p:txBody>
                    <a:bodyPr rtlCol="0" anchor="ctr"/>
                    <a:lstStyle/>
                    <a:p>
                      <a:endParaRPr lang="en-US"/>
                    </a:p>
                  </p:txBody>
                </p:sp>
                <p:sp>
                  <p:nvSpPr>
                    <p:cNvPr id="99" name="รูปแบบอิสระ: รูปร่าง 98">
                      <a:extLst>
                        <a:ext uri="{FF2B5EF4-FFF2-40B4-BE49-F238E27FC236}">
                          <a16:creationId xmlns:a16="http://schemas.microsoft.com/office/drawing/2014/main" xmlns="" id="{744DAEE5-B713-4C39-967E-93F82020E1B5}"/>
                        </a:ext>
                      </a:extLst>
                    </p:cNvPr>
                    <p:cNvSpPr/>
                    <p:nvPr/>
                  </p:nvSpPr>
                  <p:spPr>
                    <a:xfrm>
                      <a:off x="5465758" y="1059485"/>
                      <a:ext cx="56867" cy="104712"/>
                    </a:xfrm>
                    <a:custGeom>
                      <a:avLst/>
                      <a:gdLst>
                        <a:gd name="connsiteX0" fmla="*/ 1048 w 56867"/>
                        <a:gd name="connsiteY0" fmla="*/ 57415 h 104712"/>
                        <a:gd name="connsiteX1" fmla="*/ 12211 w 56867"/>
                        <a:gd name="connsiteY1" fmla="*/ 92501 h 104712"/>
                        <a:gd name="connsiteX2" fmla="*/ 26565 w 56867"/>
                        <a:gd name="connsiteY2" fmla="*/ 103665 h 104712"/>
                        <a:gd name="connsiteX3" fmla="*/ 44108 w 56867"/>
                        <a:gd name="connsiteY3" fmla="*/ 102070 h 104712"/>
                        <a:gd name="connsiteX4" fmla="*/ 55272 w 56867"/>
                        <a:gd name="connsiteY4" fmla="*/ 87717 h 104712"/>
                        <a:gd name="connsiteX5" fmla="*/ 56867 w 56867"/>
                        <a:gd name="connsiteY5" fmla="*/ 81337 h 104712"/>
                        <a:gd name="connsiteX6" fmla="*/ 55272 w 56867"/>
                        <a:gd name="connsiteY6" fmla="*/ 73363 h 104712"/>
                        <a:gd name="connsiteX7" fmla="*/ 47298 w 56867"/>
                        <a:gd name="connsiteY7" fmla="*/ 47845 h 104712"/>
                        <a:gd name="connsiteX8" fmla="*/ 47298 w 56867"/>
                        <a:gd name="connsiteY8" fmla="*/ 22328 h 104712"/>
                        <a:gd name="connsiteX9" fmla="*/ 40919 w 56867"/>
                        <a:gd name="connsiteY9" fmla="*/ 6379 h 104712"/>
                        <a:gd name="connsiteX10" fmla="*/ 24970 w 56867"/>
                        <a:gd name="connsiteY10" fmla="*/ 0 h 104712"/>
                        <a:gd name="connsiteX11" fmla="*/ 9022 w 56867"/>
                        <a:gd name="connsiteY11" fmla="*/ 6379 h 104712"/>
                        <a:gd name="connsiteX12" fmla="*/ 5832 w 56867"/>
                        <a:gd name="connsiteY12" fmla="*/ 11164 h 104712"/>
                        <a:gd name="connsiteX13" fmla="*/ 2642 w 56867"/>
                        <a:gd name="connsiteY13" fmla="*/ 22328 h 104712"/>
                        <a:gd name="connsiteX14" fmla="*/ 1048 w 56867"/>
                        <a:gd name="connsiteY14" fmla="*/ 57415 h 10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867" h="104712">
                          <a:moveTo>
                            <a:pt x="1048" y="57415"/>
                          </a:moveTo>
                          <a:cubicBezTo>
                            <a:pt x="2642" y="70173"/>
                            <a:pt x="7427" y="81337"/>
                            <a:pt x="12211" y="92501"/>
                          </a:cubicBezTo>
                          <a:cubicBezTo>
                            <a:pt x="13806" y="97286"/>
                            <a:pt x="21780" y="102070"/>
                            <a:pt x="26565" y="103665"/>
                          </a:cubicBezTo>
                          <a:cubicBezTo>
                            <a:pt x="31350" y="105260"/>
                            <a:pt x="39324" y="105260"/>
                            <a:pt x="44108" y="102070"/>
                          </a:cubicBezTo>
                          <a:cubicBezTo>
                            <a:pt x="48893" y="98881"/>
                            <a:pt x="53677" y="94096"/>
                            <a:pt x="55272" y="87717"/>
                          </a:cubicBezTo>
                          <a:cubicBezTo>
                            <a:pt x="55272" y="86122"/>
                            <a:pt x="55272" y="82932"/>
                            <a:pt x="56867" y="81337"/>
                          </a:cubicBezTo>
                          <a:cubicBezTo>
                            <a:pt x="56867" y="78147"/>
                            <a:pt x="56867" y="74958"/>
                            <a:pt x="55272" y="73363"/>
                          </a:cubicBezTo>
                          <a:cubicBezTo>
                            <a:pt x="52082" y="65389"/>
                            <a:pt x="48893" y="55820"/>
                            <a:pt x="47298" y="47845"/>
                          </a:cubicBezTo>
                          <a:cubicBezTo>
                            <a:pt x="45703" y="39871"/>
                            <a:pt x="45703" y="30302"/>
                            <a:pt x="47298" y="22328"/>
                          </a:cubicBezTo>
                          <a:cubicBezTo>
                            <a:pt x="47298" y="17543"/>
                            <a:pt x="44108" y="9569"/>
                            <a:pt x="40919" y="6379"/>
                          </a:cubicBezTo>
                          <a:cubicBezTo>
                            <a:pt x="36134" y="3190"/>
                            <a:pt x="29755" y="0"/>
                            <a:pt x="24970" y="0"/>
                          </a:cubicBezTo>
                          <a:cubicBezTo>
                            <a:pt x="18591" y="0"/>
                            <a:pt x="12211" y="1595"/>
                            <a:pt x="9022" y="6379"/>
                          </a:cubicBezTo>
                          <a:cubicBezTo>
                            <a:pt x="7427" y="7974"/>
                            <a:pt x="5832" y="9569"/>
                            <a:pt x="5832" y="11164"/>
                          </a:cubicBezTo>
                          <a:cubicBezTo>
                            <a:pt x="4237" y="14354"/>
                            <a:pt x="2642" y="19138"/>
                            <a:pt x="2642" y="22328"/>
                          </a:cubicBezTo>
                          <a:cubicBezTo>
                            <a:pt x="-547" y="33492"/>
                            <a:pt x="-547" y="46251"/>
                            <a:pt x="1048" y="57415"/>
                          </a:cubicBezTo>
                          <a:close/>
                        </a:path>
                      </a:pathLst>
                    </a:custGeom>
                    <a:solidFill>
                      <a:srgbClr val="7FC97E"/>
                    </a:solidFill>
                    <a:ln w="15937" cap="flat">
                      <a:noFill/>
                      <a:prstDash val="solid"/>
                      <a:miter/>
                    </a:ln>
                  </p:spPr>
                  <p:txBody>
                    <a:bodyPr rtlCol="0" anchor="ctr"/>
                    <a:lstStyle/>
                    <a:p>
                      <a:endParaRPr lang="en-US"/>
                    </a:p>
                  </p:txBody>
                </p:sp>
                <p:sp>
                  <p:nvSpPr>
                    <p:cNvPr id="100" name="รูปแบบอิสระ: รูปร่าง 99">
                      <a:extLst>
                        <a:ext uri="{FF2B5EF4-FFF2-40B4-BE49-F238E27FC236}">
                          <a16:creationId xmlns:a16="http://schemas.microsoft.com/office/drawing/2014/main" xmlns="" id="{9656B176-AAFD-44AF-9385-C164EC94E2B6}"/>
                        </a:ext>
                      </a:extLst>
                    </p:cNvPr>
                    <p:cNvSpPr/>
                    <p:nvPr/>
                  </p:nvSpPr>
                  <p:spPr>
                    <a:xfrm>
                      <a:off x="5008272" y="1021991"/>
                      <a:ext cx="60635" cy="116454"/>
                    </a:xfrm>
                    <a:custGeom>
                      <a:avLst/>
                      <a:gdLst>
                        <a:gd name="connsiteX0" fmla="*/ 16761 w 60635"/>
                        <a:gd name="connsiteY0" fmla="*/ 115642 h 116454"/>
                        <a:gd name="connsiteX1" fmla="*/ 45468 w 60635"/>
                        <a:gd name="connsiteY1" fmla="*/ 99693 h 116454"/>
                        <a:gd name="connsiteX2" fmla="*/ 59822 w 60635"/>
                        <a:gd name="connsiteY2" fmla="*/ 29520 h 116454"/>
                        <a:gd name="connsiteX3" fmla="*/ 43874 w 60635"/>
                        <a:gd name="connsiteY3" fmla="*/ 813 h 116454"/>
                        <a:gd name="connsiteX4" fmla="*/ 15166 w 60635"/>
                        <a:gd name="connsiteY4" fmla="*/ 16761 h 116454"/>
                        <a:gd name="connsiteX5" fmla="*/ 813 w 60635"/>
                        <a:gd name="connsiteY5" fmla="*/ 86935 h 116454"/>
                        <a:gd name="connsiteX6" fmla="*/ 16761 w 60635"/>
                        <a:gd name="connsiteY6" fmla="*/ 115642 h 11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5" h="116454">
                          <a:moveTo>
                            <a:pt x="16761" y="115642"/>
                          </a:moveTo>
                          <a:cubicBezTo>
                            <a:pt x="27925" y="118831"/>
                            <a:pt x="42279" y="112452"/>
                            <a:pt x="45468" y="99693"/>
                          </a:cubicBezTo>
                          <a:cubicBezTo>
                            <a:pt x="50253" y="75771"/>
                            <a:pt x="55038" y="53443"/>
                            <a:pt x="59822" y="29520"/>
                          </a:cubicBezTo>
                          <a:cubicBezTo>
                            <a:pt x="63012" y="18356"/>
                            <a:pt x="56633" y="4003"/>
                            <a:pt x="43874" y="813"/>
                          </a:cubicBezTo>
                          <a:cubicBezTo>
                            <a:pt x="32710" y="-2377"/>
                            <a:pt x="18356" y="4003"/>
                            <a:pt x="15166" y="16761"/>
                          </a:cubicBezTo>
                          <a:cubicBezTo>
                            <a:pt x="10382" y="40684"/>
                            <a:pt x="5597" y="63012"/>
                            <a:pt x="813" y="86935"/>
                          </a:cubicBezTo>
                          <a:cubicBezTo>
                            <a:pt x="-2377" y="99693"/>
                            <a:pt x="4003" y="114047"/>
                            <a:pt x="16761" y="115642"/>
                          </a:cubicBezTo>
                          <a:close/>
                        </a:path>
                      </a:pathLst>
                    </a:custGeom>
                    <a:solidFill>
                      <a:srgbClr val="7FC97E"/>
                    </a:solidFill>
                    <a:ln w="15937"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795752CC-D586-4D5B-B6F5-870418091526}"/>
                        </a:ext>
                      </a:extLst>
                    </p:cNvPr>
                    <p:cNvSpPr/>
                    <p:nvPr/>
                  </p:nvSpPr>
                  <p:spPr>
                    <a:xfrm>
                      <a:off x="5233543" y="1145607"/>
                      <a:ext cx="45070" cy="79742"/>
                    </a:xfrm>
                    <a:custGeom>
                      <a:avLst/>
                      <a:gdLst>
                        <a:gd name="connsiteX0" fmla="*/ 6794 w 45070"/>
                        <a:gd name="connsiteY0" fmla="*/ 73363 h 79742"/>
                        <a:gd name="connsiteX1" fmla="*/ 22743 w 45070"/>
                        <a:gd name="connsiteY1" fmla="*/ 79742 h 79742"/>
                        <a:gd name="connsiteX2" fmla="*/ 38691 w 45070"/>
                        <a:gd name="connsiteY2" fmla="*/ 73363 h 79742"/>
                        <a:gd name="connsiteX3" fmla="*/ 45070 w 45070"/>
                        <a:gd name="connsiteY3" fmla="*/ 57414 h 79742"/>
                        <a:gd name="connsiteX4" fmla="*/ 45070 w 45070"/>
                        <a:gd name="connsiteY4" fmla="*/ 22328 h 79742"/>
                        <a:gd name="connsiteX5" fmla="*/ 38691 w 45070"/>
                        <a:gd name="connsiteY5" fmla="*/ 6379 h 79742"/>
                        <a:gd name="connsiteX6" fmla="*/ 22743 w 45070"/>
                        <a:gd name="connsiteY6" fmla="*/ 0 h 79742"/>
                        <a:gd name="connsiteX7" fmla="*/ 6794 w 45070"/>
                        <a:gd name="connsiteY7" fmla="*/ 6379 h 79742"/>
                        <a:gd name="connsiteX8" fmla="*/ 415 w 45070"/>
                        <a:gd name="connsiteY8" fmla="*/ 22328 h 79742"/>
                        <a:gd name="connsiteX9" fmla="*/ 415 w 45070"/>
                        <a:gd name="connsiteY9" fmla="*/ 57414 h 79742"/>
                        <a:gd name="connsiteX10" fmla="*/ 6794 w 45070"/>
                        <a:gd name="connsiteY10" fmla="*/ 73363 h 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0" h="79742">
                          <a:moveTo>
                            <a:pt x="6794" y="73363"/>
                          </a:moveTo>
                          <a:cubicBezTo>
                            <a:pt x="11579" y="76553"/>
                            <a:pt x="17958" y="79742"/>
                            <a:pt x="22743" y="79742"/>
                          </a:cubicBezTo>
                          <a:cubicBezTo>
                            <a:pt x="29122" y="79742"/>
                            <a:pt x="35501" y="78147"/>
                            <a:pt x="38691" y="73363"/>
                          </a:cubicBezTo>
                          <a:cubicBezTo>
                            <a:pt x="43475" y="68578"/>
                            <a:pt x="45070" y="63794"/>
                            <a:pt x="45070" y="57414"/>
                          </a:cubicBezTo>
                          <a:lnTo>
                            <a:pt x="45070" y="22328"/>
                          </a:lnTo>
                          <a:cubicBezTo>
                            <a:pt x="45070" y="15948"/>
                            <a:pt x="41881" y="9569"/>
                            <a:pt x="38691" y="6379"/>
                          </a:cubicBezTo>
                          <a:cubicBezTo>
                            <a:pt x="33907" y="3190"/>
                            <a:pt x="27527" y="0"/>
                            <a:pt x="22743" y="0"/>
                          </a:cubicBezTo>
                          <a:cubicBezTo>
                            <a:pt x="16363" y="0"/>
                            <a:pt x="9984" y="1595"/>
                            <a:pt x="6794" y="6379"/>
                          </a:cubicBezTo>
                          <a:cubicBezTo>
                            <a:pt x="2010" y="11164"/>
                            <a:pt x="415" y="15948"/>
                            <a:pt x="415" y="22328"/>
                          </a:cubicBezTo>
                          <a:lnTo>
                            <a:pt x="415" y="57414"/>
                          </a:lnTo>
                          <a:cubicBezTo>
                            <a:pt x="-1180" y="62199"/>
                            <a:pt x="2010" y="68578"/>
                            <a:pt x="6794" y="73363"/>
                          </a:cubicBezTo>
                          <a:close/>
                        </a:path>
                      </a:pathLst>
                    </a:custGeom>
                    <a:solidFill>
                      <a:srgbClr val="7FC97E"/>
                    </a:solidFill>
                    <a:ln w="15937" cap="flat">
                      <a:noFill/>
                      <a:prstDash val="solid"/>
                      <a:miter/>
                    </a:ln>
                  </p:spPr>
                  <p:txBody>
                    <a:bodyPr rtlCol="0" anchor="ctr"/>
                    <a:lstStyle/>
                    <a:p>
                      <a:endParaRPr lang="en-US"/>
                    </a:p>
                  </p:txBody>
                </p:sp>
                <p:sp>
                  <p:nvSpPr>
                    <p:cNvPr id="102" name="รูปแบบอิสระ: รูปร่าง 101">
                      <a:extLst>
                        <a:ext uri="{FF2B5EF4-FFF2-40B4-BE49-F238E27FC236}">
                          <a16:creationId xmlns:a16="http://schemas.microsoft.com/office/drawing/2014/main" xmlns="" id="{A1890F36-6115-4945-8648-D851A384E774}"/>
                        </a:ext>
                      </a:extLst>
                    </p:cNvPr>
                    <p:cNvSpPr/>
                    <p:nvPr/>
                  </p:nvSpPr>
                  <p:spPr>
                    <a:xfrm>
                      <a:off x="5615126" y="1307233"/>
                      <a:ext cx="66983" cy="89811"/>
                    </a:xfrm>
                    <a:custGeom>
                      <a:avLst/>
                      <a:gdLst>
                        <a:gd name="connsiteX0" fmla="*/ 3190 w 66983"/>
                        <a:gd name="connsiteY0" fmla="*/ 34539 h 89811"/>
                        <a:gd name="connsiteX1" fmla="*/ 22328 w 66983"/>
                        <a:gd name="connsiteY1" fmla="*/ 77600 h 89811"/>
                        <a:gd name="connsiteX2" fmla="*/ 36681 w 66983"/>
                        <a:gd name="connsiteY2" fmla="*/ 88764 h 89811"/>
                        <a:gd name="connsiteX3" fmla="*/ 54225 w 66983"/>
                        <a:gd name="connsiteY3" fmla="*/ 87169 h 89811"/>
                        <a:gd name="connsiteX4" fmla="*/ 65389 w 66983"/>
                        <a:gd name="connsiteY4" fmla="*/ 72816 h 89811"/>
                        <a:gd name="connsiteX5" fmla="*/ 66984 w 66983"/>
                        <a:gd name="connsiteY5" fmla="*/ 66436 h 89811"/>
                        <a:gd name="connsiteX6" fmla="*/ 63794 w 66983"/>
                        <a:gd name="connsiteY6" fmla="*/ 55272 h 89811"/>
                        <a:gd name="connsiteX7" fmla="*/ 44655 w 66983"/>
                        <a:gd name="connsiteY7" fmla="*/ 12212 h 89811"/>
                        <a:gd name="connsiteX8" fmla="*/ 30302 w 66983"/>
                        <a:gd name="connsiteY8" fmla="*/ 1048 h 89811"/>
                        <a:gd name="connsiteX9" fmla="*/ 12759 w 66983"/>
                        <a:gd name="connsiteY9" fmla="*/ 2642 h 89811"/>
                        <a:gd name="connsiteX10" fmla="*/ 1595 w 66983"/>
                        <a:gd name="connsiteY10" fmla="*/ 16996 h 89811"/>
                        <a:gd name="connsiteX11" fmla="*/ 0 w 66983"/>
                        <a:gd name="connsiteY11" fmla="*/ 23375 h 89811"/>
                        <a:gd name="connsiteX12" fmla="*/ 3190 w 66983"/>
                        <a:gd name="connsiteY12" fmla="*/ 34539 h 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983" h="89811">
                          <a:moveTo>
                            <a:pt x="3190" y="34539"/>
                          </a:moveTo>
                          <a:cubicBezTo>
                            <a:pt x="9569" y="48893"/>
                            <a:pt x="15948" y="63247"/>
                            <a:pt x="22328" y="77600"/>
                          </a:cubicBezTo>
                          <a:cubicBezTo>
                            <a:pt x="23923" y="82385"/>
                            <a:pt x="31897" y="87169"/>
                            <a:pt x="36681" y="88764"/>
                          </a:cubicBezTo>
                          <a:cubicBezTo>
                            <a:pt x="41466" y="90359"/>
                            <a:pt x="49440" y="90359"/>
                            <a:pt x="54225" y="87169"/>
                          </a:cubicBezTo>
                          <a:cubicBezTo>
                            <a:pt x="59009" y="83980"/>
                            <a:pt x="63794" y="79195"/>
                            <a:pt x="65389" y="72816"/>
                          </a:cubicBezTo>
                          <a:cubicBezTo>
                            <a:pt x="65389" y="71221"/>
                            <a:pt x="65389" y="68031"/>
                            <a:pt x="66984" y="66436"/>
                          </a:cubicBezTo>
                          <a:cubicBezTo>
                            <a:pt x="66984" y="61652"/>
                            <a:pt x="65389" y="58462"/>
                            <a:pt x="63794" y="55272"/>
                          </a:cubicBezTo>
                          <a:cubicBezTo>
                            <a:pt x="57415" y="40919"/>
                            <a:pt x="51035" y="26565"/>
                            <a:pt x="44655" y="12212"/>
                          </a:cubicBezTo>
                          <a:cubicBezTo>
                            <a:pt x="43061" y="7427"/>
                            <a:pt x="35087" y="2642"/>
                            <a:pt x="30302" y="1048"/>
                          </a:cubicBezTo>
                          <a:cubicBezTo>
                            <a:pt x="25518" y="-547"/>
                            <a:pt x="17543" y="-547"/>
                            <a:pt x="12759" y="2642"/>
                          </a:cubicBezTo>
                          <a:cubicBezTo>
                            <a:pt x="7974" y="5832"/>
                            <a:pt x="3190" y="10617"/>
                            <a:pt x="1595" y="16996"/>
                          </a:cubicBezTo>
                          <a:lnTo>
                            <a:pt x="0" y="23375"/>
                          </a:lnTo>
                          <a:cubicBezTo>
                            <a:pt x="0" y="26565"/>
                            <a:pt x="0" y="31350"/>
                            <a:pt x="3190" y="34539"/>
                          </a:cubicBezTo>
                          <a:close/>
                        </a:path>
                      </a:pathLst>
                    </a:custGeom>
                    <a:solidFill>
                      <a:srgbClr val="7FC97E"/>
                    </a:solidFill>
                    <a:ln w="15937" cap="flat">
                      <a:noFill/>
                      <a:prstDash val="solid"/>
                      <a:miter/>
                    </a:ln>
                  </p:spPr>
                  <p:txBody>
                    <a:bodyPr rtlCol="0" anchor="ctr"/>
                    <a:lstStyle/>
                    <a:p>
                      <a:endParaRPr lang="en-US"/>
                    </a:p>
                  </p:txBody>
                </p:sp>
                <p:sp>
                  <p:nvSpPr>
                    <p:cNvPr id="103" name="รูปแบบอิสระ: รูปร่าง 102">
                      <a:extLst>
                        <a:ext uri="{FF2B5EF4-FFF2-40B4-BE49-F238E27FC236}">
                          <a16:creationId xmlns:a16="http://schemas.microsoft.com/office/drawing/2014/main" xmlns="" id="{90783547-8065-434E-B91B-C716E04F21AA}"/>
                        </a:ext>
                      </a:extLst>
                    </p:cNvPr>
                    <p:cNvSpPr/>
                    <p:nvPr/>
                  </p:nvSpPr>
                  <p:spPr>
                    <a:xfrm>
                      <a:off x="5406201" y="1376859"/>
                      <a:ext cx="44655" cy="79742"/>
                    </a:xfrm>
                    <a:custGeom>
                      <a:avLst/>
                      <a:gdLst>
                        <a:gd name="connsiteX0" fmla="*/ 6379 w 44655"/>
                        <a:gd name="connsiteY0" fmla="*/ 73363 h 79742"/>
                        <a:gd name="connsiteX1" fmla="*/ 22328 w 44655"/>
                        <a:gd name="connsiteY1" fmla="*/ 79742 h 79742"/>
                        <a:gd name="connsiteX2" fmla="*/ 38276 w 44655"/>
                        <a:gd name="connsiteY2" fmla="*/ 73363 h 79742"/>
                        <a:gd name="connsiteX3" fmla="*/ 44656 w 44655"/>
                        <a:gd name="connsiteY3" fmla="*/ 57414 h 79742"/>
                        <a:gd name="connsiteX4" fmla="*/ 44656 w 44655"/>
                        <a:gd name="connsiteY4" fmla="*/ 22328 h 79742"/>
                        <a:gd name="connsiteX5" fmla="*/ 38276 w 44655"/>
                        <a:gd name="connsiteY5" fmla="*/ 6379 h 79742"/>
                        <a:gd name="connsiteX6" fmla="*/ 22328 w 44655"/>
                        <a:gd name="connsiteY6" fmla="*/ 0 h 79742"/>
                        <a:gd name="connsiteX7" fmla="*/ 6379 w 44655"/>
                        <a:gd name="connsiteY7" fmla="*/ 6379 h 79742"/>
                        <a:gd name="connsiteX8" fmla="*/ 0 w 44655"/>
                        <a:gd name="connsiteY8" fmla="*/ 22328 h 79742"/>
                        <a:gd name="connsiteX9" fmla="*/ 0 w 44655"/>
                        <a:gd name="connsiteY9" fmla="*/ 57414 h 79742"/>
                        <a:gd name="connsiteX10" fmla="*/ 6379 w 44655"/>
                        <a:gd name="connsiteY10" fmla="*/ 73363 h 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55" h="79742">
                          <a:moveTo>
                            <a:pt x="6379" y="73363"/>
                          </a:moveTo>
                          <a:cubicBezTo>
                            <a:pt x="11164" y="76553"/>
                            <a:pt x="17543" y="79742"/>
                            <a:pt x="22328" y="79742"/>
                          </a:cubicBezTo>
                          <a:cubicBezTo>
                            <a:pt x="28708" y="79742"/>
                            <a:pt x="35087" y="78147"/>
                            <a:pt x="38276" y="73363"/>
                          </a:cubicBezTo>
                          <a:cubicBezTo>
                            <a:pt x="43061" y="68578"/>
                            <a:pt x="44656" y="63794"/>
                            <a:pt x="44656" y="57414"/>
                          </a:cubicBezTo>
                          <a:lnTo>
                            <a:pt x="44656" y="22328"/>
                          </a:lnTo>
                          <a:cubicBezTo>
                            <a:pt x="44656" y="15948"/>
                            <a:pt x="41466" y="9569"/>
                            <a:pt x="38276" y="6379"/>
                          </a:cubicBezTo>
                          <a:cubicBezTo>
                            <a:pt x="33492" y="3190"/>
                            <a:pt x="27113" y="0"/>
                            <a:pt x="22328" y="0"/>
                          </a:cubicBezTo>
                          <a:cubicBezTo>
                            <a:pt x="15948" y="0"/>
                            <a:pt x="9569" y="1595"/>
                            <a:pt x="6379" y="6379"/>
                          </a:cubicBezTo>
                          <a:cubicBezTo>
                            <a:pt x="1595" y="11164"/>
                            <a:pt x="0" y="15948"/>
                            <a:pt x="0" y="22328"/>
                          </a:cubicBezTo>
                          <a:lnTo>
                            <a:pt x="0" y="57414"/>
                          </a:lnTo>
                          <a:cubicBezTo>
                            <a:pt x="0" y="63794"/>
                            <a:pt x="3190" y="70173"/>
                            <a:pt x="6379" y="73363"/>
                          </a:cubicBezTo>
                          <a:close/>
                        </a:path>
                      </a:pathLst>
                    </a:custGeom>
                    <a:solidFill>
                      <a:srgbClr val="7FC97E"/>
                    </a:solidFill>
                    <a:ln w="15937" cap="flat">
                      <a:noFill/>
                      <a:prstDash val="solid"/>
                      <a:miter/>
                    </a:ln>
                  </p:spPr>
                  <p:txBody>
                    <a:bodyPr rtlCol="0" anchor="ctr"/>
                    <a:lstStyle/>
                    <a:p>
                      <a:endParaRPr lang="en-US"/>
                    </a:p>
                  </p:txBody>
                </p:sp>
                <p:sp>
                  <p:nvSpPr>
                    <p:cNvPr id="104" name="รูปแบบอิสระ: รูปร่าง 103">
                      <a:extLst>
                        <a:ext uri="{FF2B5EF4-FFF2-40B4-BE49-F238E27FC236}">
                          <a16:creationId xmlns:a16="http://schemas.microsoft.com/office/drawing/2014/main" xmlns="" id="{16C31ADB-95A1-4426-9BD1-B8F17A4C764A}"/>
                        </a:ext>
                      </a:extLst>
                    </p:cNvPr>
                    <p:cNvSpPr/>
                    <p:nvPr/>
                  </p:nvSpPr>
                  <p:spPr>
                    <a:xfrm>
                      <a:off x="5028079" y="1318397"/>
                      <a:ext cx="63003" cy="89811"/>
                    </a:xfrm>
                    <a:custGeom>
                      <a:avLst/>
                      <a:gdLst>
                        <a:gd name="connsiteX0" fmla="*/ 3333 w 63003"/>
                        <a:gd name="connsiteY0" fmla="*/ 77600 h 89811"/>
                        <a:gd name="connsiteX1" fmla="*/ 17687 w 63003"/>
                        <a:gd name="connsiteY1" fmla="*/ 88764 h 89811"/>
                        <a:gd name="connsiteX2" fmla="*/ 35230 w 63003"/>
                        <a:gd name="connsiteY2" fmla="*/ 87169 h 89811"/>
                        <a:gd name="connsiteX3" fmla="*/ 46394 w 63003"/>
                        <a:gd name="connsiteY3" fmla="*/ 72816 h 89811"/>
                        <a:gd name="connsiteX4" fmla="*/ 62343 w 63003"/>
                        <a:gd name="connsiteY4" fmla="*/ 29755 h 89811"/>
                        <a:gd name="connsiteX5" fmla="*/ 60748 w 63003"/>
                        <a:gd name="connsiteY5" fmla="*/ 12211 h 89811"/>
                        <a:gd name="connsiteX6" fmla="*/ 46394 w 63003"/>
                        <a:gd name="connsiteY6" fmla="*/ 1048 h 89811"/>
                        <a:gd name="connsiteX7" fmla="*/ 28851 w 63003"/>
                        <a:gd name="connsiteY7" fmla="*/ 2642 h 89811"/>
                        <a:gd name="connsiteX8" fmla="*/ 17687 w 63003"/>
                        <a:gd name="connsiteY8" fmla="*/ 16996 h 89811"/>
                        <a:gd name="connsiteX9" fmla="*/ 1738 w 63003"/>
                        <a:gd name="connsiteY9" fmla="*/ 60057 h 89811"/>
                        <a:gd name="connsiteX10" fmla="*/ 3333 w 63003"/>
                        <a:gd name="connsiteY10" fmla="*/ 77600 h 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03" h="89811">
                          <a:moveTo>
                            <a:pt x="3333" y="77600"/>
                          </a:moveTo>
                          <a:cubicBezTo>
                            <a:pt x="6523" y="82385"/>
                            <a:pt x="11308" y="87169"/>
                            <a:pt x="17687" y="88764"/>
                          </a:cubicBezTo>
                          <a:cubicBezTo>
                            <a:pt x="24067" y="90359"/>
                            <a:pt x="30446" y="90359"/>
                            <a:pt x="35230" y="87169"/>
                          </a:cubicBezTo>
                          <a:cubicBezTo>
                            <a:pt x="40015" y="83980"/>
                            <a:pt x="43205" y="79195"/>
                            <a:pt x="46394" y="72816"/>
                          </a:cubicBezTo>
                          <a:cubicBezTo>
                            <a:pt x="51179" y="58462"/>
                            <a:pt x="55964" y="44108"/>
                            <a:pt x="62343" y="29755"/>
                          </a:cubicBezTo>
                          <a:cubicBezTo>
                            <a:pt x="63938" y="24970"/>
                            <a:pt x="62343" y="16996"/>
                            <a:pt x="60748" y="12211"/>
                          </a:cubicBezTo>
                          <a:cubicBezTo>
                            <a:pt x="57558" y="7427"/>
                            <a:pt x="52774" y="2642"/>
                            <a:pt x="46394" y="1048"/>
                          </a:cubicBezTo>
                          <a:cubicBezTo>
                            <a:pt x="40015" y="-547"/>
                            <a:pt x="33635" y="-547"/>
                            <a:pt x="28851" y="2642"/>
                          </a:cubicBezTo>
                          <a:cubicBezTo>
                            <a:pt x="24067" y="5832"/>
                            <a:pt x="20877" y="10617"/>
                            <a:pt x="17687" y="16996"/>
                          </a:cubicBezTo>
                          <a:cubicBezTo>
                            <a:pt x="12903" y="31350"/>
                            <a:pt x="8118" y="45703"/>
                            <a:pt x="1738" y="60057"/>
                          </a:cubicBezTo>
                          <a:cubicBezTo>
                            <a:pt x="-1451" y="64841"/>
                            <a:pt x="144" y="72816"/>
                            <a:pt x="3333" y="77600"/>
                          </a:cubicBezTo>
                          <a:close/>
                        </a:path>
                      </a:pathLst>
                    </a:custGeom>
                    <a:solidFill>
                      <a:srgbClr val="7FC97E"/>
                    </a:solidFill>
                    <a:ln w="15937" cap="flat">
                      <a:noFill/>
                      <a:prstDash val="solid"/>
                      <a:miter/>
                    </a:ln>
                  </p:spPr>
                  <p:txBody>
                    <a:bodyPr rtlCol="0" anchor="ctr"/>
                    <a:lstStyle/>
                    <a:p>
                      <a:endParaRPr lang="en-US"/>
                    </a:p>
                  </p:txBody>
                </p:sp>
                <p:sp>
                  <p:nvSpPr>
                    <p:cNvPr id="105" name="รูปแบบอิสระ: รูปร่าง 104">
                      <a:extLst>
                        <a:ext uri="{FF2B5EF4-FFF2-40B4-BE49-F238E27FC236}">
                          <a16:creationId xmlns:a16="http://schemas.microsoft.com/office/drawing/2014/main" xmlns="" id="{8293B9B2-281B-43E8-9540-D13EBAF160A0}"/>
                        </a:ext>
                      </a:extLst>
                    </p:cNvPr>
                    <p:cNvSpPr/>
                    <p:nvPr/>
                  </p:nvSpPr>
                  <p:spPr>
                    <a:xfrm>
                      <a:off x="4793637" y="1455554"/>
                      <a:ext cx="55416" cy="89811"/>
                    </a:xfrm>
                    <a:custGeom>
                      <a:avLst/>
                      <a:gdLst>
                        <a:gd name="connsiteX0" fmla="*/ 3334 w 55416"/>
                        <a:gd name="connsiteY0" fmla="*/ 77600 h 89811"/>
                        <a:gd name="connsiteX1" fmla="*/ 17687 w 55416"/>
                        <a:gd name="connsiteY1" fmla="*/ 88764 h 89811"/>
                        <a:gd name="connsiteX2" fmla="*/ 35231 w 55416"/>
                        <a:gd name="connsiteY2" fmla="*/ 87169 h 89811"/>
                        <a:gd name="connsiteX3" fmla="*/ 46394 w 55416"/>
                        <a:gd name="connsiteY3" fmla="*/ 72816 h 89811"/>
                        <a:gd name="connsiteX4" fmla="*/ 54368 w 55416"/>
                        <a:gd name="connsiteY4" fmla="*/ 29755 h 89811"/>
                        <a:gd name="connsiteX5" fmla="*/ 52774 w 55416"/>
                        <a:gd name="connsiteY5" fmla="*/ 12212 h 89811"/>
                        <a:gd name="connsiteX6" fmla="*/ 38420 w 55416"/>
                        <a:gd name="connsiteY6" fmla="*/ 1048 h 89811"/>
                        <a:gd name="connsiteX7" fmla="*/ 20877 w 55416"/>
                        <a:gd name="connsiteY7" fmla="*/ 2642 h 89811"/>
                        <a:gd name="connsiteX8" fmla="*/ 9713 w 55416"/>
                        <a:gd name="connsiteY8" fmla="*/ 16996 h 89811"/>
                        <a:gd name="connsiteX9" fmla="*/ 1739 w 55416"/>
                        <a:gd name="connsiteY9" fmla="*/ 60057 h 89811"/>
                        <a:gd name="connsiteX10" fmla="*/ 3334 w 55416"/>
                        <a:gd name="connsiteY10" fmla="*/ 77600 h 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16" h="89811">
                          <a:moveTo>
                            <a:pt x="3334" y="77600"/>
                          </a:moveTo>
                          <a:cubicBezTo>
                            <a:pt x="6523" y="82385"/>
                            <a:pt x="11308" y="87169"/>
                            <a:pt x="17687" y="88764"/>
                          </a:cubicBezTo>
                          <a:cubicBezTo>
                            <a:pt x="24067" y="90359"/>
                            <a:pt x="30446" y="90359"/>
                            <a:pt x="35231" y="87169"/>
                          </a:cubicBezTo>
                          <a:cubicBezTo>
                            <a:pt x="40015" y="83980"/>
                            <a:pt x="44799" y="79195"/>
                            <a:pt x="46394" y="72816"/>
                          </a:cubicBezTo>
                          <a:cubicBezTo>
                            <a:pt x="49584" y="58462"/>
                            <a:pt x="52774" y="44108"/>
                            <a:pt x="54368" y="29755"/>
                          </a:cubicBezTo>
                          <a:cubicBezTo>
                            <a:pt x="55963" y="23375"/>
                            <a:pt x="55963" y="16996"/>
                            <a:pt x="52774" y="12212"/>
                          </a:cubicBezTo>
                          <a:cubicBezTo>
                            <a:pt x="49584" y="7427"/>
                            <a:pt x="44799" y="2642"/>
                            <a:pt x="38420" y="1048"/>
                          </a:cubicBezTo>
                          <a:cubicBezTo>
                            <a:pt x="32041" y="-547"/>
                            <a:pt x="25661" y="-547"/>
                            <a:pt x="20877" y="2642"/>
                          </a:cubicBezTo>
                          <a:cubicBezTo>
                            <a:pt x="16092" y="5832"/>
                            <a:pt x="11308" y="10617"/>
                            <a:pt x="9713" y="16996"/>
                          </a:cubicBezTo>
                          <a:cubicBezTo>
                            <a:pt x="6523" y="31350"/>
                            <a:pt x="3334" y="45703"/>
                            <a:pt x="1739" y="60057"/>
                          </a:cubicBezTo>
                          <a:cubicBezTo>
                            <a:pt x="-1451" y="66436"/>
                            <a:pt x="144" y="72816"/>
                            <a:pt x="3334" y="77600"/>
                          </a:cubicBezTo>
                          <a:close/>
                        </a:path>
                      </a:pathLst>
                    </a:custGeom>
                    <a:solidFill>
                      <a:srgbClr val="7FC97E"/>
                    </a:solidFill>
                    <a:ln w="15937" cap="flat">
                      <a:no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1CF62AFB-E76E-4376-8ADD-044F3EA19BBC}"/>
                        </a:ext>
                      </a:extLst>
                    </p:cNvPr>
                    <p:cNvSpPr/>
                    <p:nvPr/>
                  </p:nvSpPr>
                  <p:spPr>
                    <a:xfrm>
                      <a:off x="5173354" y="1542723"/>
                      <a:ext cx="44655" cy="87716"/>
                    </a:xfrm>
                    <a:custGeom>
                      <a:avLst/>
                      <a:gdLst>
                        <a:gd name="connsiteX0" fmla="*/ 6380 w 44655"/>
                        <a:gd name="connsiteY0" fmla="*/ 81337 h 87716"/>
                        <a:gd name="connsiteX1" fmla="*/ 22328 w 44655"/>
                        <a:gd name="connsiteY1" fmla="*/ 87717 h 87716"/>
                        <a:gd name="connsiteX2" fmla="*/ 38277 w 44655"/>
                        <a:gd name="connsiteY2" fmla="*/ 81337 h 87716"/>
                        <a:gd name="connsiteX3" fmla="*/ 44656 w 44655"/>
                        <a:gd name="connsiteY3" fmla="*/ 65389 h 87716"/>
                        <a:gd name="connsiteX4" fmla="*/ 44656 w 44655"/>
                        <a:gd name="connsiteY4" fmla="*/ 22328 h 87716"/>
                        <a:gd name="connsiteX5" fmla="*/ 38277 w 44655"/>
                        <a:gd name="connsiteY5" fmla="*/ 6379 h 87716"/>
                        <a:gd name="connsiteX6" fmla="*/ 22328 w 44655"/>
                        <a:gd name="connsiteY6" fmla="*/ 0 h 87716"/>
                        <a:gd name="connsiteX7" fmla="*/ 6380 w 44655"/>
                        <a:gd name="connsiteY7" fmla="*/ 6379 h 87716"/>
                        <a:gd name="connsiteX8" fmla="*/ 0 w 44655"/>
                        <a:gd name="connsiteY8" fmla="*/ 22328 h 87716"/>
                        <a:gd name="connsiteX9" fmla="*/ 0 w 44655"/>
                        <a:gd name="connsiteY9" fmla="*/ 65389 h 87716"/>
                        <a:gd name="connsiteX10" fmla="*/ 6380 w 44655"/>
                        <a:gd name="connsiteY10" fmla="*/ 81337 h 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55" h="87716">
                          <a:moveTo>
                            <a:pt x="6380" y="81337"/>
                          </a:moveTo>
                          <a:cubicBezTo>
                            <a:pt x="11164" y="84527"/>
                            <a:pt x="17543" y="87717"/>
                            <a:pt x="22328" y="87717"/>
                          </a:cubicBezTo>
                          <a:cubicBezTo>
                            <a:pt x="28708" y="87717"/>
                            <a:pt x="35087" y="86122"/>
                            <a:pt x="38277" y="81337"/>
                          </a:cubicBezTo>
                          <a:cubicBezTo>
                            <a:pt x="43061" y="76553"/>
                            <a:pt x="44656" y="71768"/>
                            <a:pt x="44656" y="65389"/>
                          </a:cubicBezTo>
                          <a:lnTo>
                            <a:pt x="44656" y="22328"/>
                          </a:lnTo>
                          <a:cubicBezTo>
                            <a:pt x="44656" y="15948"/>
                            <a:pt x="41466" y="9569"/>
                            <a:pt x="38277" y="6379"/>
                          </a:cubicBezTo>
                          <a:cubicBezTo>
                            <a:pt x="33492" y="3190"/>
                            <a:pt x="27113" y="0"/>
                            <a:pt x="22328" y="0"/>
                          </a:cubicBezTo>
                          <a:cubicBezTo>
                            <a:pt x="15948" y="0"/>
                            <a:pt x="9569" y="1595"/>
                            <a:pt x="6380" y="6379"/>
                          </a:cubicBezTo>
                          <a:cubicBezTo>
                            <a:pt x="1595" y="11164"/>
                            <a:pt x="0" y="15948"/>
                            <a:pt x="0" y="22328"/>
                          </a:cubicBezTo>
                          <a:lnTo>
                            <a:pt x="0" y="65389"/>
                          </a:lnTo>
                          <a:cubicBezTo>
                            <a:pt x="0" y="70173"/>
                            <a:pt x="3190" y="76553"/>
                            <a:pt x="6380" y="81337"/>
                          </a:cubicBezTo>
                          <a:close/>
                        </a:path>
                      </a:pathLst>
                    </a:custGeom>
                    <a:solidFill>
                      <a:srgbClr val="7FC97E"/>
                    </a:solidFill>
                    <a:ln w="15937" cap="flat">
                      <a:noFill/>
                      <a:prstDash val="solid"/>
                      <a:miter/>
                    </a:ln>
                  </p:spPr>
                  <p:txBody>
                    <a:bodyPr rtlCol="0" anchor="ctr"/>
                    <a:lstStyle/>
                    <a:p>
                      <a:endParaRPr lang="en-US"/>
                    </a:p>
                  </p:txBody>
                </p:sp>
                <p:sp>
                  <p:nvSpPr>
                    <p:cNvPr id="107" name="รูปแบบอิสระ: รูปร่าง 106">
                      <a:extLst>
                        <a:ext uri="{FF2B5EF4-FFF2-40B4-BE49-F238E27FC236}">
                          <a16:creationId xmlns:a16="http://schemas.microsoft.com/office/drawing/2014/main" xmlns="" id="{5982E693-7491-4A40-B658-B4E54763A125}"/>
                        </a:ext>
                      </a:extLst>
                    </p:cNvPr>
                    <p:cNvSpPr/>
                    <p:nvPr/>
                  </p:nvSpPr>
                  <p:spPr>
                    <a:xfrm>
                      <a:off x="5560902" y="1539390"/>
                      <a:ext cx="53825" cy="108737"/>
                    </a:xfrm>
                    <a:custGeom>
                      <a:avLst/>
                      <a:gdLst>
                        <a:gd name="connsiteX0" fmla="*/ 0 w 53825"/>
                        <a:gd name="connsiteY0" fmla="*/ 30446 h 108737"/>
                        <a:gd name="connsiteX1" fmla="*/ 7974 w 53825"/>
                        <a:gd name="connsiteY1" fmla="*/ 91050 h 108737"/>
                        <a:gd name="connsiteX2" fmla="*/ 19138 w 53825"/>
                        <a:gd name="connsiteY2" fmla="*/ 105404 h 108737"/>
                        <a:gd name="connsiteX3" fmla="*/ 36681 w 53825"/>
                        <a:gd name="connsiteY3" fmla="*/ 106998 h 108737"/>
                        <a:gd name="connsiteX4" fmla="*/ 51035 w 53825"/>
                        <a:gd name="connsiteY4" fmla="*/ 95835 h 108737"/>
                        <a:gd name="connsiteX5" fmla="*/ 52630 w 53825"/>
                        <a:gd name="connsiteY5" fmla="*/ 91050 h 108737"/>
                        <a:gd name="connsiteX6" fmla="*/ 52630 w 53825"/>
                        <a:gd name="connsiteY6" fmla="*/ 78291 h 108737"/>
                        <a:gd name="connsiteX7" fmla="*/ 44655 w 53825"/>
                        <a:gd name="connsiteY7" fmla="*/ 17687 h 108737"/>
                        <a:gd name="connsiteX8" fmla="*/ 33492 w 53825"/>
                        <a:gd name="connsiteY8" fmla="*/ 3334 h 108737"/>
                        <a:gd name="connsiteX9" fmla="*/ 15948 w 53825"/>
                        <a:gd name="connsiteY9" fmla="*/ 1739 h 108737"/>
                        <a:gd name="connsiteX10" fmla="*/ 1595 w 53825"/>
                        <a:gd name="connsiteY10" fmla="*/ 12903 h 108737"/>
                        <a:gd name="connsiteX11" fmla="*/ 0 w 53825"/>
                        <a:gd name="connsiteY11" fmla="*/ 17687 h 108737"/>
                        <a:gd name="connsiteX12" fmla="*/ 0 w 53825"/>
                        <a:gd name="connsiteY12" fmla="*/ 30446 h 10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25" h="108737">
                          <a:moveTo>
                            <a:pt x="0" y="30446"/>
                          </a:moveTo>
                          <a:cubicBezTo>
                            <a:pt x="3189" y="51179"/>
                            <a:pt x="6379" y="70317"/>
                            <a:pt x="7974" y="91050"/>
                          </a:cubicBezTo>
                          <a:cubicBezTo>
                            <a:pt x="7974" y="95835"/>
                            <a:pt x="14354" y="102214"/>
                            <a:pt x="19138" y="105404"/>
                          </a:cubicBezTo>
                          <a:cubicBezTo>
                            <a:pt x="23923" y="108593"/>
                            <a:pt x="31897" y="110188"/>
                            <a:pt x="36681" y="106998"/>
                          </a:cubicBezTo>
                          <a:cubicBezTo>
                            <a:pt x="41466" y="105404"/>
                            <a:pt x="47845" y="102214"/>
                            <a:pt x="51035" y="95835"/>
                          </a:cubicBezTo>
                          <a:cubicBezTo>
                            <a:pt x="51035" y="94240"/>
                            <a:pt x="52630" y="92645"/>
                            <a:pt x="52630" y="91050"/>
                          </a:cubicBezTo>
                          <a:cubicBezTo>
                            <a:pt x="54225" y="86265"/>
                            <a:pt x="54225" y="83076"/>
                            <a:pt x="52630" y="78291"/>
                          </a:cubicBezTo>
                          <a:cubicBezTo>
                            <a:pt x="49440" y="57558"/>
                            <a:pt x="46250" y="38420"/>
                            <a:pt x="44655" y="17687"/>
                          </a:cubicBezTo>
                          <a:cubicBezTo>
                            <a:pt x="44655" y="12903"/>
                            <a:pt x="38276" y="6523"/>
                            <a:pt x="33492" y="3334"/>
                          </a:cubicBezTo>
                          <a:cubicBezTo>
                            <a:pt x="28707" y="144"/>
                            <a:pt x="20733" y="-1451"/>
                            <a:pt x="15948" y="1739"/>
                          </a:cubicBezTo>
                          <a:cubicBezTo>
                            <a:pt x="11164" y="3334"/>
                            <a:pt x="4784" y="6523"/>
                            <a:pt x="1595" y="12903"/>
                          </a:cubicBezTo>
                          <a:cubicBezTo>
                            <a:pt x="1595" y="14497"/>
                            <a:pt x="0" y="16092"/>
                            <a:pt x="0" y="17687"/>
                          </a:cubicBezTo>
                          <a:cubicBezTo>
                            <a:pt x="0" y="22472"/>
                            <a:pt x="0" y="27256"/>
                            <a:pt x="0" y="30446"/>
                          </a:cubicBezTo>
                          <a:close/>
                        </a:path>
                      </a:pathLst>
                    </a:custGeom>
                    <a:solidFill>
                      <a:srgbClr val="7FC97E"/>
                    </a:solidFill>
                    <a:ln w="15937" cap="flat">
                      <a:noFill/>
                      <a:prstDash val="solid"/>
                      <a:miter/>
                    </a:ln>
                  </p:spPr>
                  <p:txBody>
                    <a:bodyPr rtlCol="0" anchor="ctr"/>
                    <a:lstStyle/>
                    <a:p>
                      <a:endParaRPr lang="en-US"/>
                    </a:p>
                  </p:txBody>
                </p:sp>
                <p:sp>
                  <p:nvSpPr>
                    <p:cNvPr id="108" name="รูปแบบอิสระ: รูปร่าง 107">
                      <a:extLst>
                        <a:ext uri="{FF2B5EF4-FFF2-40B4-BE49-F238E27FC236}">
                          <a16:creationId xmlns:a16="http://schemas.microsoft.com/office/drawing/2014/main" xmlns="" id="{28A7A8CD-B1E6-49B9-BFDA-5BC5604DCB3E}"/>
                        </a:ext>
                      </a:extLst>
                    </p:cNvPr>
                    <p:cNvSpPr/>
                    <p:nvPr/>
                  </p:nvSpPr>
                  <p:spPr>
                    <a:xfrm>
                      <a:off x="5753463" y="1662337"/>
                      <a:ext cx="45070" cy="87716"/>
                    </a:xfrm>
                    <a:custGeom>
                      <a:avLst/>
                      <a:gdLst>
                        <a:gd name="connsiteX0" fmla="*/ 6794 w 45070"/>
                        <a:gd name="connsiteY0" fmla="*/ 81337 h 87716"/>
                        <a:gd name="connsiteX1" fmla="*/ 22743 w 45070"/>
                        <a:gd name="connsiteY1" fmla="*/ 87717 h 87716"/>
                        <a:gd name="connsiteX2" fmla="*/ 38691 w 45070"/>
                        <a:gd name="connsiteY2" fmla="*/ 81337 h 87716"/>
                        <a:gd name="connsiteX3" fmla="*/ 45070 w 45070"/>
                        <a:gd name="connsiteY3" fmla="*/ 65389 h 87716"/>
                        <a:gd name="connsiteX4" fmla="*/ 45070 w 45070"/>
                        <a:gd name="connsiteY4" fmla="*/ 22328 h 87716"/>
                        <a:gd name="connsiteX5" fmla="*/ 38691 w 45070"/>
                        <a:gd name="connsiteY5" fmla="*/ 6379 h 87716"/>
                        <a:gd name="connsiteX6" fmla="*/ 22743 w 45070"/>
                        <a:gd name="connsiteY6" fmla="*/ 0 h 87716"/>
                        <a:gd name="connsiteX7" fmla="*/ 6794 w 45070"/>
                        <a:gd name="connsiteY7" fmla="*/ 6379 h 87716"/>
                        <a:gd name="connsiteX8" fmla="*/ 415 w 45070"/>
                        <a:gd name="connsiteY8" fmla="*/ 22328 h 87716"/>
                        <a:gd name="connsiteX9" fmla="*/ 415 w 45070"/>
                        <a:gd name="connsiteY9" fmla="*/ 65389 h 87716"/>
                        <a:gd name="connsiteX10" fmla="*/ 6794 w 45070"/>
                        <a:gd name="connsiteY10" fmla="*/ 81337 h 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0" h="87716">
                          <a:moveTo>
                            <a:pt x="6794" y="81337"/>
                          </a:moveTo>
                          <a:cubicBezTo>
                            <a:pt x="11579" y="84527"/>
                            <a:pt x="17958" y="87717"/>
                            <a:pt x="22743" y="87717"/>
                          </a:cubicBezTo>
                          <a:cubicBezTo>
                            <a:pt x="29122" y="87717"/>
                            <a:pt x="35501" y="86122"/>
                            <a:pt x="38691" y="81337"/>
                          </a:cubicBezTo>
                          <a:cubicBezTo>
                            <a:pt x="43475" y="76553"/>
                            <a:pt x="45070" y="71768"/>
                            <a:pt x="45070" y="65389"/>
                          </a:cubicBezTo>
                          <a:lnTo>
                            <a:pt x="45070" y="22328"/>
                          </a:lnTo>
                          <a:cubicBezTo>
                            <a:pt x="45070" y="15948"/>
                            <a:pt x="41881" y="9569"/>
                            <a:pt x="38691" y="6379"/>
                          </a:cubicBezTo>
                          <a:cubicBezTo>
                            <a:pt x="33906" y="3190"/>
                            <a:pt x="27527" y="0"/>
                            <a:pt x="22743" y="0"/>
                          </a:cubicBezTo>
                          <a:cubicBezTo>
                            <a:pt x="16363" y="0"/>
                            <a:pt x="9984" y="1595"/>
                            <a:pt x="6794" y="6379"/>
                          </a:cubicBezTo>
                          <a:cubicBezTo>
                            <a:pt x="2009" y="11164"/>
                            <a:pt x="415" y="15948"/>
                            <a:pt x="415" y="22328"/>
                          </a:cubicBezTo>
                          <a:lnTo>
                            <a:pt x="415" y="65389"/>
                          </a:lnTo>
                          <a:cubicBezTo>
                            <a:pt x="-1180" y="70173"/>
                            <a:pt x="2009" y="76553"/>
                            <a:pt x="6794" y="81337"/>
                          </a:cubicBezTo>
                          <a:close/>
                        </a:path>
                      </a:pathLst>
                    </a:custGeom>
                    <a:solidFill>
                      <a:srgbClr val="7FC97E"/>
                    </a:solidFill>
                    <a:ln w="15937"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E20E75D9-4861-427D-9E82-9006AD5D5B28}"/>
                        </a:ext>
                      </a:extLst>
                    </p:cNvPr>
                    <p:cNvSpPr/>
                    <p:nvPr/>
                  </p:nvSpPr>
                  <p:spPr>
                    <a:xfrm>
                      <a:off x="5745751" y="1998697"/>
                      <a:ext cx="44807" cy="105412"/>
                    </a:xfrm>
                    <a:custGeom>
                      <a:avLst/>
                      <a:gdLst>
                        <a:gd name="connsiteX0" fmla="*/ 22480 w 44807"/>
                        <a:gd name="connsiteY0" fmla="*/ 105412 h 105412"/>
                        <a:gd name="connsiteX1" fmla="*/ 44808 w 44807"/>
                        <a:gd name="connsiteY1" fmla="*/ 83084 h 105412"/>
                        <a:gd name="connsiteX2" fmla="*/ 44808 w 44807"/>
                        <a:gd name="connsiteY2" fmla="*/ 22480 h 105412"/>
                        <a:gd name="connsiteX3" fmla="*/ 22480 w 44807"/>
                        <a:gd name="connsiteY3" fmla="*/ 152 h 105412"/>
                        <a:gd name="connsiteX4" fmla="*/ 152 w 44807"/>
                        <a:gd name="connsiteY4" fmla="*/ 22480 h 105412"/>
                        <a:gd name="connsiteX5" fmla="*/ 152 w 44807"/>
                        <a:gd name="connsiteY5" fmla="*/ 83084 h 105412"/>
                        <a:gd name="connsiteX6" fmla="*/ 22480 w 44807"/>
                        <a:gd name="connsiteY6" fmla="*/ 105412 h 10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7" h="105412">
                          <a:moveTo>
                            <a:pt x="22480" y="105412"/>
                          </a:moveTo>
                          <a:cubicBezTo>
                            <a:pt x="35239" y="105412"/>
                            <a:pt x="44808" y="95843"/>
                            <a:pt x="44808" y="83084"/>
                          </a:cubicBezTo>
                          <a:lnTo>
                            <a:pt x="44808" y="22480"/>
                          </a:lnTo>
                          <a:cubicBezTo>
                            <a:pt x="44808" y="9721"/>
                            <a:pt x="33644" y="-1443"/>
                            <a:pt x="22480" y="152"/>
                          </a:cubicBezTo>
                          <a:cubicBezTo>
                            <a:pt x="9721" y="152"/>
                            <a:pt x="152" y="9721"/>
                            <a:pt x="152" y="22480"/>
                          </a:cubicBezTo>
                          <a:lnTo>
                            <a:pt x="152" y="83084"/>
                          </a:lnTo>
                          <a:cubicBezTo>
                            <a:pt x="-1443" y="94248"/>
                            <a:pt x="9721" y="105412"/>
                            <a:pt x="22480" y="105412"/>
                          </a:cubicBezTo>
                          <a:close/>
                        </a:path>
                      </a:pathLst>
                    </a:custGeom>
                    <a:solidFill>
                      <a:srgbClr val="7FC97E"/>
                    </a:solidFill>
                    <a:ln w="15937" cap="flat">
                      <a:noFill/>
                      <a:prstDash val="solid"/>
                      <a:miter/>
                    </a:ln>
                  </p:spPr>
                  <p:txBody>
                    <a:bodyPr rtlCol="0" anchor="ctr"/>
                    <a:lstStyle/>
                    <a:p>
                      <a:endParaRPr lang="en-US"/>
                    </a:p>
                  </p:txBody>
                </p:sp>
                <p:sp>
                  <p:nvSpPr>
                    <p:cNvPr id="110" name="รูปแบบอิสระ: รูปร่าง 109">
                      <a:extLst>
                        <a:ext uri="{FF2B5EF4-FFF2-40B4-BE49-F238E27FC236}">
                          <a16:creationId xmlns:a16="http://schemas.microsoft.com/office/drawing/2014/main" xmlns="" id="{AE33BA9C-8A9C-406D-9192-6B2889BE9C21}"/>
                        </a:ext>
                      </a:extLst>
                    </p:cNvPr>
                    <p:cNvSpPr/>
                    <p:nvPr/>
                  </p:nvSpPr>
                  <p:spPr>
                    <a:xfrm>
                      <a:off x="5503072" y="1860098"/>
                      <a:ext cx="45070" cy="79742"/>
                    </a:xfrm>
                    <a:custGeom>
                      <a:avLst/>
                      <a:gdLst>
                        <a:gd name="connsiteX0" fmla="*/ 6794 w 45070"/>
                        <a:gd name="connsiteY0" fmla="*/ 73363 h 79742"/>
                        <a:gd name="connsiteX1" fmla="*/ 22743 w 45070"/>
                        <a:gd name="connsiteY1" fmla="*/ 79742 h 79742"/>
                        <a:gd name="connsiteX2" fmla="*/ 38691 w 45070"/>
                        <a:gd name="connsiteY2" fmla="*/ 73363 h 79742"/>
                        <a:gd name="connsiteX3" fmla="*/ 45070 w 45070"/>
                        <a:gd name="connsiteY3" fmla="*/ 57415 h 79742"/>
                        <a:gd name="connsiteX4" fmla="*/ 45070 w 45070"/>
                        <a:gd name="connsiteY4" fmla="*/ 22328 h 79742"/>
                        <a:gd name="connsiteX5" fmla="*/ 38691 w 45070"/>
                        <a:gd name="connsiteY5" fmla="*/ 6380 h 79742"/>
                        <a:gd name="connsiteX6" fmla="*/ 22743 w 45070"/>
                        <a:gd name="connsiteY6" fmla="*/ 0 h 79742"/>
                        <a:gd name="connsiteX7" fmla="*/ 6794 w 45070"/>
                        <a:gd name="connsiteY7" fmla="*/ 6380 h 79742"/>
                        <a:gd name="connsiteX8" fmla="*/ 415 w 45070"/>
                        <a:gd name="connsiteY8" fmla="*/ 22328 h 79742"/>
                        <a:gd name="connsiteX9" fmla="*/ 415 w 45070"/>
                        <a:gd name="connsiteY9" fmla="*/ 57415 h 79742"/>
                        <a:gd name="connsiteX10" fmla="*/ 6794 w 45070"/>
                        <a:gd name="connsiteY10" fmla="*/ 73363 h 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0" h="79742">
                          <a:moveTo>
                            <a:pt x="6794" y="73363"/>
                          </a:moveTo>
                          <a:cubicBezTo>
                            <a:pt x="11579" y="76553"/>
                            <a:pt x="17958" y="79742"/>
                            <a:pt x="22743" y="79742"/>
                          </a:cubicBezTo>
                          <a:cubicBezTo>
                            <a:pt x="29122" y="79742"/>
                            <a:pt x="35502" y="78148"/>
                            <a:pt x="38691" y="73363"/>
                          </a:cubicBezTo>
                          <a:cubicBezTo>
                            <a:pt x="43476" y="68578"/>
                            <a:pt x="45070" y="63794"/>
                            <a:pt x="45070" y="57415"/>
                          </a:cubicBezTo>
                          <a:lnTo>
                            <a:pt x="45070" y="22328"/>
                          </a:lnTo>
                          <a:cubicBezTo>
                            <a:pt x="45070" y="15948"/>
                            <a:pt x="41881" y="9569"/>
                            <a:pt x="38691" y="6380"/>
                          </a:cubicBezTo>
                          <a:cubicBezTo>
                            <a:pt x="33907" y="3190"/>
                            <a:pt x="27527" y="0"/>
                            <a:pt x="22743" y="0"/>
                          </a:cubicBezTo>
                          <a:cubicBezTo>
                            <a:pt x="16363" y="0"/>
                            <a:pt x="9984" y="1595"/>
                            <a:pt x="6794" y="6380"/>
                          </a:cubicBezTo>
                          <a:cubicBezTo>
                            <a:pt x="2010" y="11164"/>
                            <a:pt x="415" y="15948"/>
                            <a:pt x="415" y="22328"/>
                          </a:cubicBezTo>
                          <a:lnTo>
                            <a:pt x="415" y="57415"/>
                          </a:lnTo>
                          <a:cubicBezTo>
                            <a:pt x="-1180" y="63794"/>
                            <a:pt x="2010" y="70173"/>
                            <a:pt x="6794" y="73363"/>
                          </a:cubicBezTo>
                          <a:close/>
                        </a:path>
                      </a:pathLst>
                    </a:custGeom>
                    <a:solidFill>
                      <a:srgbClr val="7FC97E"/>
                    </a:solidFill>
                    <a:ln w="15937" cap="flat">
                      <a:noFill/>
                      <a:prstDash val="solid"/>
                      <a:miter/>
                    </a:ln>
                  </p:spPr>
                  <p:txBody>
                    <a:bodyPr rtlCol="0" anchor="ctr"/>
                    <a:lstStyle/>
                    <a:p>
                      <a:endParaRPr lang="en-US"/>
                    </a:p>
                  </p:txBody>
                </p:sp>
                <p:sp>
                  <p:nvSpPr>
                    <p:cNvPr id="111" name="รูปแบบอิสระ: รูปร่าง 110">
                      <a:extLst>
                        <a:ext uri="{FF2B5EF4-FFF2-40B4-BE49-F238E27FC236}">
                          <a16:creationId xmlns:a16="http://schemas.microsoft.com/office/drawing/2014/main" xmlns="" id="{844931E3-4B2B-470C-8B17-F1F394B4F9F3}"/>
                        </a:ext>
                      </a:extLst>
                    </p:cNvPr>
                    <p:cNvSpPr/>
                    <p:nvPr/>
                  </p:nvSpPr>
                  <p:spPr>
                    <a:xfrm>
                      <a:off x="5330829" y="2094540"/>
                      <a:ext cx="45070" cy="87716"/>
                    </a:xfrm>
                    <a:custGeom>
                      <a:avLst/>
                      <a:gdLst>
                        <a:gd name="connsiteX0" fmla="*/ 6794 w 45070"/>
                        <a:gd name="connsiteY0" fmla="*/ 81337 h 87716"/>
                        <a:gd name="connsiteX1" fmla="*/ 22743 w 45070"/>
                        <a:gd name="connsiteY1" fmla="*/ 87717 h 87716"/>
                        <a:gd name="connsiteX2" fmla="*/ 38691 w 45070"/>
                        <a:gd name="connsiteY2" fmla="*/ 81337 h 87716"/>
                        <a:gd name="connsiteX3" fmla="*/ 45070 w 45070"/>
                        <a:gd name="connsiteY3" fmla="*/ 65389 h 87716"/>
                        <a:gd name="connsiteX4" fmla="*/ 45070 w 45070"/>
                        <a:gd name="connsiteY4" fmla="*/ 22328 h 87716"/>
                        <a:gd name="connsiteX5" fmla="*/ 38691 w 45070"/>
                        <a:gd name="connsiteY5" fmla="*/ 6379 h 87716"/>
                        <a:gd name="connsiteX6" fmla="*/ 22743 w 45070"/>
                        <a:gd name="connsiteY6" fmla="*/ 0 h 87716"/>
                        <a:gd name="connsiteX7" fmla="*/ 6794 w 45070"/>
                        <a:gd name="connsiteY7" fmla="*/ 6379 h 87716"/>
                        <a:gd name="connsiteX8" fmla="*/ 415 w 45070"/>
                        <a:gd name="connsiteY8" fmla="*/ 22328 h 87716"/>
                        <a:gd name="connsiteX9" fmla="*/ 415 w 45070"/>
                        <a:gd name="connsiteY9" fmla="*/ 65389 h 87716"/>
                        <a:gd name="connsiteX10" fmla="*/ 6794 w 45070"/>
                        <a:gd name="connsiteY10" fmla="*/ 81337 h 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0" h="87716">
                          <a:moveTo>
                            <a:pt x="6794" y="81337"/>
                          </a:moveTo>
                          <a:cubicBezTo>
                            <a:pt x="11579" y="84527"/>
                            <a:pt x="17958" y="87717"/>
                            <a:pt x="22743" y="87717"/>
                          </a:cubicBezTo>
                          <a:cubicBezTo>
                            <a:pt x="29122" y="87717"/>
                            <a:pt x="35501" y="86122"/>
                            <a:pt x="38691" y="81337"/>
                          </a:cubicBezTo>
                          <a:cubicBezTo>
                            <a:pt x="43475" y="76552"/>
                            <a:pt x="45070" y="71768"/>
                            <a:pt x="45070" y="65389"/>
                          </a:cubicBezTo>
                          <a:lnTo>
                            <a:pt x="45070" y="22328"/>
                          </a:lnTo>
                          <a:cubicBezTo>
                            <a:pt x="45070" y="15948"/>
                            <a:pt x="41881" y="9569"/>
                            <a:pt x="38691" y="6379"/>
                          </a:cubicBezTo>
                          <a:cubicBezTo>
                            <a:pt x="33906" y="3190"/>
                            <a:pt x="27527" y="0"/>
                            <a:pt x="22743" y="0"/>
                          </a:cubicBezTo>
                          <a:cubicBezTo>
                            <a:pt x="16363" y="0"/>
                            <a:pt x="9984" y="1595"/>
                            <a:pt x="6794" y="6379"/>
                          </a:cubicBezTo>
                          <a:cubicBezTo>
                            <a:pt x="2009" y="11164"/>
                            <a:pt x="415" y="15948"/>
                            <a:pt x="415" y="22328"/>
                          </a:cubicBezTo>
                          <a:lnTo>
                            <a:pt x="415" y="65389"/>
                          </a:lnTo>
                          <a:cubicBezTo>
                            <a:pt x="-1180" y="70173"/>
                            <a:pt x="2009" y="76552"/>
                            <a:pt x="6794" y="81337"/>
                          </a:cubicBezTo>
                          <a:close/>
                        </a:path>
                      </a:pathLst>
                    </a:custGeom>
                    <a:solidFill>
                      <a:srgbClr val="7FC97E"/>
                    </a:solidFill>
                    <a:ln w="15937"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006D70B1-ABE8-479A-A2FD-CB60A39125BA}"/>
                        </a:ext>
                      </a:extLst>
                    </p:cNvPr>
                    <p:cNvSpPr/>
                    <p:nvPr/>
                  </p:nvSpPr>
                  <p:spPr>
                    <a:xfrm>
                      <a:off x="5270496" y="1713919"/>
                      <a:ext cx="70977" cy="107355"/>
                    </a:xfrm>
                    <a:custGeom>
                      <a:avLst/>
                      <a:gdLst>
                        <a:gd name="connsiteX0" fmla="*/ 3334 w 70977"/>
                        <a:gd name="connsiteY0" fmla="*/ 95143 h 107355"/>
                        <a:gd name="connsiteX1" fmla="*/ 17687 w 70977"/>
                        <a:gd name="connsiteY1" fmla="*/ 106307 h 107355"/>
                        <a:gd name="connsiteX2" fmla="*/ 35231 w 70977"/>
                        <a:gd name="connsiteY2" fmla="*/ 104713 h 107355"/>
                        <a:gd name="connsiteX3" fmla="*/ 46394 w 70977"/>
                        <a:gd name="connsiteY3" fmla="*/ 90359 h 107355"/>
                        <a:gd name="connsiteX4" fmla="*/ 70317 w 70977"/>
                        <a:gd name="connsiteY4" fmla="*/ 29755 h 107355"/>
                        <a:gd name="connsiteX5" fmla="*/ 68722 w 70977"/>
                        <a:gd name="connsiteY5" fmla="*/ 12212 h 107355"/>
                        <a:gd name="connsiteX6" fmla="*/ 54368 w 70977"/>
                        <a:gd name="connsiteY6" fmla="*/ 1048 h 107355"/>
                        <a:gd name="connsiteX7" fmla="*/ 36826 w 70977"/>
                        <a:gd name="connsiteY7" fmla="*/ 2642 h 107355"/>
                        <a:gd name="connsiteX8" fmla="*/ 25661 w 70977"/>
                        <a:gd name="connsiteY8" fmla="*/ 16996 h 107355"/>
                        <a:gd name="connsiteX9" fmla="*/ 1739 w 70977"/>
                        <a:gd name="connsiteY9" fmla="*/ 77600 h 107355"/>
                        <a:gd name="connsiteX10" fmla="*/ 3334 w 70977"/>
                        <a:gd name="connsiteY10" fmla="*/ 95143 h 1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77" h="107355">
                          <a:moveTo>
                            <a:pt x="3334" y="95143"/>
                          </a:moveTo>
                          <a:cubicBezTo>
                            <a:pt x="6523" y="99928"/>
                            <a:pt x="11308" y="104713"/>
                            <a:pt x="17687" y="106307"/>
                          </a:cubicBezTo>
                          <a:cubicBezTo>
                            <a:pt x="24067" y="107902"/>
                            <a:pt x="30446" y="107902"/>
                            <a:pt x="35231" y="104713"/>
                          </a:cubicBezTo>
                          <a:cubicBezTo>
                            <a:pt x="40015" y="101523"/>
                            <a:pt x="43205" y="96738"/>
                            <a:pt x="46394" y="90359"/>
                          </a:cubicBezTo>
                          <a:cubicBezTo>
                            <a:pt x="54368" y="69626"/>
                            <a:pt x="62343" y="48893"/>
                            <a:pt x="70317" y="29755"/>
                          </a:cubicBezTo>
                          <a:cubicBezTo>
                            <a:pt x="71912" y="24970"/>
                            <a:pt x="70317" y="16996"/>
                            <a:pt x="68722" y="12212"/>
                          </a:cubicBezTo>
                          <a:cubicBezTo>
                            <a:pt x="65533" y="7427"/>
                            <a:pt x="60748" y="2642"/>
                            <a:pt x="54368" y="1048"/>
                          </a:cubicBezTo>
                          <a:cubicBezTo>
                            <a:pt x="47989" y="-547"/>
                            <a:pt x="41610" y="-547"/>
                            <a:pt x="36826" y="2642"/>
                          </a:cubicBezTo>
                          <a:cubicBezTo>
                            <a:pt x="32041" y="5832"/>
                            <a:pt x="28851" y="10617"/>
                            <a:pt x="25661" y="16996"/>
                          </a:cubicBezTo>
                          <a:cubicBezTo>
                            <a:pt x="17687" y="37729"/>
                            <a:pt x="9713" y="58462"/>
                            <a:pt x="1739" y="77600"/>
                          </a:cubicBezTo>
                          <a:cubicBezTo>
                            <a:pt x="-1451" y="83980"/>
                            <a:pt x="144" y="90359"/>
                            <a:pt x="3334" y="95143"/>
                          </a:cubicBezTo>
                          <a:close/>
                        </a:path>
                      </a:pathLst>
                    </a:custGeom>
                    <a:solidFill>
                      <a:srgbClr val="7FC97E"/>
                    </a:solidFill>
                    <a:ln w="15937" cap="flat">
                      <a:noFill/>
                      <a:prstDash val="solid"/>
                      <a:miter/>
                    </a:ln>
                  </p:spPr>
                  <p:txBody>
                    <a:bodyPr rtlCol="0" anchor="ctr"/>
                    <a:lstStyle/>
                    <a:p>
                      <a:endParaRPr lang="en-US"/>
                    </a:p>
                  </p:txBody>
                </p:sp>
                <p:sp>
                  <p:nvSpPr>
                    <p:cNvPr id="113" name="รูปแบบอิสระ: รูปร่าง 112">
                      <a:extLst>
                        <a:ext uri="{FF2B5EF4-FFF2-40B4-BE49-F238E27FC236}">
                          <a16:creationId xmlns:a16="http://schemas.microsoft.com/office/drawing/2014/main" xmlns="" id="{7E0B388D-8BD7-426D-BEFF-654850CC6B3C}"/>
                        </a:ext>
                      </a:extLst>
                    </p:cNvPr>
                    <p:cNvSpPr/>
                    <p:nvPr/>
                  </p:nvSpPr>
                  <p:spPr>
                    <a:xfrm>
                      <a:off x="4889471" y="2129627"/>
                      <a:ext cx="44655" cy="87716"/>
                    </a:xfrm>
                    <a:custGeom>
                      <a:avLst/>
                      <a:gdLst>
                        <a:gd name="connsiteX0" fmla="*/ 6379 w 44655"/>
                        <a:gd name="connsiteY0" fmla="*/ 81337 h 87716"/>
                        <a:gd name="connsiteX1" fmla="*/ 22328 w 44655"/>
                        <a:gd name="connsiteY1" fmla="*/ 87717 h 87716"/>
                        <a:gd name="connsiteX2" fmla="*/ 38276 w 44655"/>
                        <a:gd name="connsiteY2" fmla="*/ 81337 h 87716"/>
                        <a:gd name="connsiteX3" fmla="*/ 44655 w 44655"/>
                        <a:gd name="connsiteY3" fmla="*/ 65389 h 87716"/>
                        <a:gd name="connsiteX4" fmla="*/ 44655 w 44655"/>
                        <a:gd name="connsiteY4" fmla="*/ 22328 h 87716"/>
                        <a:gd name="connsiteX5" fmla="*/ 38276 w 44655"/>
                        <a:gd name="connsiteY5" fmla="*/ 6379 h 87716"/>
                        <a:gd name="connsiteX6" fmla="*/ 22328 w 44655"/>
                        <a:gd name="connsiteY6" fmla="*/ 0 h 87716"/>
                        <a:gd name="connsiteX7" fmla="*/ 6379 w 44655"/>
                        <a:gd name="connsiteY7" fmla="*/ 6379 h 87716"/>
                        <a:gd name="connsiteX8" fmla="*/ 0 w 44655"/>
                        <a:gd name="connsiteY8" fmla="*/ 22328 h 87716"/>
                        <a:gd name="connsiteX9" fmla="*/ 0 w 44655"/>
                        <a:gd name="connsiteY9" fmla="*/ 65389 h 87716"/>
                        <a:gd name="connsiteX10" fmla="*/ 6379 w 44655"/>
                        <a:gd name="connsiteY10" fmla="*/ 81337 h 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55" h="87716">
                          <a:moveTo>
                            <a:pt x="6379" y="81337"/>
                          </a:moveTo>
                          <a:cubicBezTo>
                            <a:pt x="11164" y="84527"/>
                            <a:pt x="17543" y="87717"/>
                            <a:pt x="22328" y="87717"/>
                          </a:cubicBezTo>
                          <a:cubicBezTo>
                            <a:pt x="28707" y="87717"/>
                            <a:pt x="35087" y="86122"/>
                            <a:pt x="38276" y="81337"/>
                          </a:cubicBezTo>
                          <a:cubicBezTo>
                            <a:pt x="43061" y="76553"/>
                            <a:pt x="44655" y="71768"/>
                            <a:pt x="44655" y="65389"/>
                          </a:cubicBezTo>
                          <a:lnTo>
                            <a:pt x="44655" y="22328"/>
                          </a:lnTo>
                          <a:cubicBezTo>
                            <a:pt x="44655" y="15948"/>
                            <a:pt x="41466" y="9569"/>
                            <a:pt x="38276" y="6379"/>
                          </a:cubicBezTo>
                          <a:cubicBezTo>
                            <a:pt x="33492" y="3190"/>
                            <a:pt x="27113" y="0"/>
                            <a:pt x="22328" y="0"/>
                          </a:cubicBezTo>
                          <a:cubicBezTo>
                            <a:pt x="15948" y="0"/>
                            <a:pt x="9569" y="1595"/>
                            <a:pt x="6379" y="6379"/>
                          </a:cubicBezTo>
                          <a:cubicBezTo>
                            <a:pt x="1595" y="11164"/>
                            <a:pt x="0" y="15948"/>
                            <a:pt x="0" y="22328"/>
                          </a:cubicBezTo>
                          <a:lnTo>
                            <a:pt x="0" y="65389"/>
                          </a:lnTo>
                          <a:cubicBezTo>
                            <a:pt x="0" y="71768"/>
                            <a:pt x="3190" y="78147"/>
                            <a:pt x="6379" y="81337"/>
                          </a:cubicBezTo>
                          <a:close/>
                        </a:path>
                      </a:pathLst>
                    </a:custGeom>
                    <a:solidFill>
                      <a:srgbClr val="7FC97E"/>
                    </a:solidFill>
                    <a:ln w="15937" cap="flat">
                      <a:noFill/>
                      <a:prstDash val="solid"/>
                      <a:miter/>
                    </a:ln>
                  </p:spPr>
                  <p:txBody>
                    <a:bodyPr rtlCol="0" anchor="ctr"/>
                    <a:lstStyle/>
                    <a:p>
                      <a:endParaRPr lang="en-US"/>
                    </a:p>
                  </p:txBody>
                </p:sp>
                <p:sp>
                  <p:nvSpPr>
                    <p:cNvPr id="114" name="รูปแบบอิสระ: รูปร่าง 113">
                      <a:extLst>
                        <a:ext uri="{FF2B5EF4-FFF2-40B4-BE49-F238E27FC236}">
                          <a16:creationId xmlns:a16="http://schemas.microsoft.com/office/drawing/2014/main" xmlns="" id="{3C9BC937-F60A-4F16-8CA0-D9D320209B34}"/>
                        </a:ext>
                      </a:extLst>
                    </p:cNvPr>
                    <p:cNvSpPr/>
                    <p:nvPr/>
                  </p:nvSpPr>
                  <p:spPr>
                    <a:xfrm>
                      <a:off x="5124461" y="1948362"/>
                      <a:ext cx="56319" cy="89811"/>
                    </a:xfrm>
                    <a:custGeom>
                      <a:avLst/>
                      <a:gdLst>
                        <a:gd name="connsiteX0" fmla="*/ 2642 w 56319"/>
                        <a:gd name="connsiteY0" fmla="*/ 77600 h 89811"/>
                        <a:gd name="connsiteX1" fmla="*/ 16996 w 56319"/>
                        <a:gd name="connsiteY1" fmla="*/ 88764 h 89811"/>
                        <a:gd name="connsiteX2" fmla="*/ 34539 w 56319"/>
                        <a:gd name="connsiteY2" fmla="*/ 87169 h 89811"/>
                        <a:gd name="connsiteX3" fmla="*/ 45703 w 56319"/>
                        <a:gd name="connsiteY3" fmla="*/ 72816 h 89811"/>
                        <a:gd name="connsiteX4" fmla="*/ 55272 w 56319"/>
                        <a:gd name="connsiteY4" fmla="*/ 29755 h 89811"/>
                        <a:gd name="connsiteX5" fmla="*/ 53677 w 56319"/>
                        <a:gd name="connsiteY5" fmla="*/ 12212 h 89811"/>
                        <a:gd name="connsiteX6" fmla="*/ 39324 w 56319"/>
                        <a:gd name="connsiteY6" fmla="*/ 1048 h 89811"/>
                        <a:gd name="connsiteX7" fmla="*/ 21781 w 56319"/>
                        <a:gd name="connsiteY7" fmla="*/ 2643 h 89811"/>
                        <a:gd name="connsiteX8" fmla="*/ 10616 w 56319"/>
                        <a:gd name="connsiteY8" fmla="*/ 16996 h 89811"/>
                        <a:gd name="connsiteX9" fmla="*/ 1047 w 56319"/>
                        <a:gd name="connsiteY9" fmla="*/ 60057 h 89811"/>
                        <a:gd name="connsiteX10" fmla="*/ 2642 w 56319"/>
                        <a:gd name="connsiteY10" fmla="*/ 77600 h 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19" h="89811">
                          <a:moveTo>
                            <a:pt x="2642" y="77600"/>
                          </a:moveTo>
                          <a:cubicBezTo>
                            <a:pt x="5832" y="82385"/>
                            <a:pt x="10616" y="87169"/>
                            <a:pt x="16996" y="88764"/>
                          </a:cubicBezTo>
                          <a:cubicBezTo>
                            <a:pt x="23376" y="90359"/>
                            <a:pt x="29755" y="90359"/>
                            <a:pt x="34539" y="87169"/>
                          </a:cubicBezTo>
                          <a:cubicBezTo>
                            <a:pt x="39324" y="83980"/>
                            <a:pt x="44108" y="79195"/>
                            <a:pt x="45703" y="72816"/>
                          </a:cubicBezTo>
                          <a:cubicBezTo>
                            <a:pt x="48893" y="58462"/>
                            <a:pt x="52083" y="44108"/>
                            <a:pt x="55272" y="29755"/>
                          </a:cubicBezTo>
                          <a:cubicBezTo>
                            <a:pt x="56867" y="23375"/>
                            <a:pt x="56867" y="16996"/>
                            <a:pt x="53677" y="12212"/>
                          </a:cubicBezTo>
                          <a:cubicBezTo>
                            <a:pt x="50488" y="7427"/>
                            <a:pt x="45703" y="2643"/>
                            <a:pt x="39324" y="1048"/>
                          </a:cubicBezTo>
                          <a:cubicBezTo>
                            <a:pt x="32944" y="-547"/>
                            <a:pt x="26565" y="-547"/>
                            <a:pt x="21781" y="2643"/>
                          </a:cubicBezTo>
                          <a:cubicBezTo>
                            <a:pt x="16996" y="5832"/>
                            <a:pt x="12211" y="10617"/>
                            <a:pt x="10616" y="16996"/>
                          </a:cubicBezTo>
                          <a:cubicBezTo>
                            <a:pt x="7427" y="31350"/>
                            <a:pt x="4237" y="45703"/>
                            <a:pt x="1047" y="60057"/>
                          </a:cubicBezTo>
                          <a:cubicBezTo>
                            <a:pt x="-547" y="64841"/>
                            <a:pt x="-547" y="71221"/>
                            <a:pt x="2642" y="77600"/>
                          </a:cubicBezTo>
                          <a:close/>
                        </a:path>
                      </a:pathLst>
                    </a:custGeom>
                    <a:solidFill>
                      <a:srgbClr val="7FC97E"/>
                    </a:solidFill>
                    <a:ln w="15937" cap="flat">
                      <a:noFill/>
                      <a:prstDash val="solid"/>
                      <a:miter/>
                    </a:ln>
                  </p:spPr>
                  <p:txBody>
                    <a:bodyPr rtlCol="0" anchor="ctr"/>
                    <a:lstStyle/>
                    <a:p>
                      <a:endParaRPr lang="en-US"/>
                    </a:p>
                  </p:txBody>
                </p:sp>
                <p:sp>
                  <p:nvSpPr>
                    <p:cNvPr id="115" name="รูปแบบอิสระ: รูปร่าง 114">
                      <a:extLst>
                        <a:ext uri="{FF2B5EF4-FFF2-40B4-BE49-F238E27FC236}">
                          <a16:creationId xmlns:a16="http://schemas.microsoft.com/office/drawing/2014/main" xmlns="" id="{6AA4EBF8-9C9C-4819-9328-49A9565AE454}"/>
                        </a:ext>
                      </a:extLst>
                    </p:cNvPr>
                    <p:cNvSpPr/>
                    <p:nvPr/>
                  </p:nvSpPr>
                  <p:spPr>
                    <a:xfrm>
                      <a:off x="4802935" y="1863288"/>
                      <a:ext cx="45070" cy="87716"/>
                    </a:xfrm>
                    <a:custGeom>
                      <a:avLst/>
                      <a:gdLst>
                        <a:gd name="connsiteX0" fmla="*/ 6794 w 45070"/>
                        <a:gd name="connsiteY0" fmla="*/ 81337 h 87716"/>
                        <a:gd name="connsiteX1" fmla="*/ 22743 w 45070"/>
                        <a:gd name="connsiteY1" fmla="*/ 87717 h 87716"/>
                        <a:gd name="connsiteX2" fmla="*/ 38691 w 45070"/>
                        <a:gd name="connsiteY2" fmla="*/ 81337 h 87716"/>
                        <a:gd name="connsiteX3" fmla="*/ 45070 w 45070"/>
                        <a:gd name="connsiteY3" fmla="*/ 65389 h 87716"/>
                        <a:gd name="connsiteX4" fmla="*/ 45070 w 45070"/>
                        <a:gd name="connsiteY4" fmla="*/ 22328 h 87716"/>
                        <a:gd name="connsiteX5" fmla="*/ 38691 w 45070"/>
                        <a:gd name="connsiteY5" fmla="*/ 6379 h 87716"/>
                        <a:gd name="connsiteX6" fmla="*/ 22743 w 45070"/>
                        <a:gd name="connsiteY6" fmla="*/ 0 h 87716"/>
                        <a:gd name="connsiteX7" fmla="*/ 6794 w 45070"/>
                        <a:gd name="connsiteY7" fmla="*/ 6379 h 87716"/>
                        <a:gd name="connsiteX8" fmla="*/ 415 w 45070"/>
                        <a:gd name="connsiteY8" fmla="*/ 22328 h 87716"/>
                        <a:gd name="connsiteX9" fmla="*/ 415 w 45070"/>
                        <a:gd name="connsiteY9" fmla="*/ 65389 h 87716"/>
                        <a:gd name="connsiteX10" fmla="*/ 6794 w 45070"/>
                        <a:gd name="connsiteY10" fmla="*/ 81337 h 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0" h="87716">
                          <a:moveTo>
                            <a:pt x="6794" y="81337"/>
                          </a:moveTo>
                          <a:cubicBezTo>
                            <a:pt x="11579" y="84527"/>
                            <a:pt x="17958" y="87717"/>
                            <a:pt x="22743" y="87717"/>
                          </a:cubicBezTo>
                          <a:cubicBezTo>
                            <a:pt x="29122" y="87717"/>
                            <a:pt x="35501" y="86122"/>
                            <a:pt x="38691" y="81337"/>
                          </a:cubicBezTo>
                          <a:cubicBezTo>
                            <a:pt x="43475" y="76552"/>
                            <a:pt x="45070" y="71768"/>
                            <a:pt x="45070" y="65389"/>
                          </a:cubicBezTo>
                          <a:lnTo>
                            <a:pt x="45070" y="22328"/>
                          </a:lnTo>
                          <a:cubicBezTo>
                            <a:pt x="45070" y="15948"/>
                            <a:pt x="41881" y="9569"/>
                            <a:pt x="38691" y="6379"/>
                          </a:cubicBezTo>
                          <a:cubicBezTo>
                            <a:pt x="33907" y="3190"/>
                            <a:pt x="27527" y="0"/>
                            <a:pt x="22743" y="0"/>
                          </a:cubicBezTo>
                          <a:cubicBezTo>
                            <a:pt x="16363" y="0"/>
                            <a:pt x="9984" y="1595"/>
                            <a:pt x="6794" y="6379"/>
                          </a:cubicBezTo>
                          <a:cubicBezTo>
                            <a:pt x="2010" y="11164"/>
                            <a:pt x="415" y="15948"/>
                            <a:pt x="415" y="22328"/>
                          </a:cubicBezTo>
                          <a:lnTo>
                            <a:pt x="415" y="65389"/>
                          </a:lnTo>
                          <a:cubicBezTo>
                            <a:pt x="-1180" y="70173"/>
                            <a:pt x="2010" y="76552"/>
                            <a:pt x="6794" y="81337"/>
                          </a:cubicBezTo>
                          <a:close/>
                        </a:path>
                      </a:pathLst>
                    </a:custGeom>
                    <a:solidFill>
                      <a:srgbClr val="7FC97E"/>
                    </a:solidFill>
                    <a:ln w="15937" cap="flat">
                      <a:noFill/>
                      <a:prstDash val="solid"/>
                      <a:miter/>
                    </a:ln>
                  </p:spPr>
                  <p:txBody>
                    <a:bodyPr rtlCol="0" anchor="ctr"/>
                    <a:lstStyle/>
                    <a:p>
                      <a:endParaRPr lang="en-US"/>
                    </a:p>
                  </p:txBody>
                </p:sp>
                <p:sp>
                  <p:nvSpPr>
                    <p:cNvPr id="116" name="รูปแบบอิสระ: รูปร่าง 115">
                      <a:extLst>
                        <a:ext uri="{FF2B5EF4-FFF2-40B4-BE49-F238E27FC236}">
                          <a16:creationId xmlns:a16="http://schemas.microsoft.com/office/drawing/2014/main" xmlns="" id="{6A6604E0-509A-4201-844D-AF10BC316127}"/>
                        </a:ext>
                      </a:extLst>
                    </p:cNvPr>
                    <p:cNvSpPr/>
                    <p:nvPr/>
                  </p:nvSpPr>
                  <p:spPr>
                    <a:xfrm>
                      <a:off x="5018654" y="1756433"/>
                      <a:ext cx="54224" cy="81337"/>
                    </a:xfrm>
                    <a:custGeom>
                      <a:avLst/>
                      <a:gdLst>
                        <a:gd name="connsiteX0" fmla="*/ 7974 w 54224"/>
                        <a:gd name="connsiteY0" fmla="*/ 39871 h 81337"/>
                        <a:gd name="connsiteX1" fmla="*/ 4784 w 54224"/>
                        <a:gd name="connsiteY1" fmla="*/ 44656 h 81337"/>
                        <a:gd name="connsiteX2" fmla="*/ 6379 w 54224"/>
                        <a:gd name="connsiteY2" fmla="*/ 43061 h 81337"/>
                        <a:gd name="connsiteX3" fmla="*/ 0 w 54224"/>
                        <a:gd name="connsiteY3" fmla="*/ 59009 h 81337"/>
                        <a:gd name="connsiteX4" fmla="*/ 6379 w 54224"/>
                        <a:gd name="connsiteY4" fmla="*/ 74958 h 81337"/>
                        <a:gd name="connsiteX5" fmla="*/ 22328 w 54224"/>
                        <a:gd name="connsiteY5" fmla="*/ 81337 h 81337"/>
                        <a:gd name="connsiteX6" fmla="*/ 38276 w 54224"/>
                        <a:gd name="connsiteY6" fmla="*/ 74958 h 81337"/>
                        <a:gd name="connsiteX7" fmla="*/ 52630 w 54224"/>
                        <a:gd name="connsiteY7" fmla="*/ 47845 h 81337"/>
                        <a:gd name="connsiteX8" fmla="*/ 54225 w 54224"/>
                        <a:gd name="connsiteY8" fmla="*/ 38276 h 81337"/>
                        <a:gd name="connsiteX9" fmla="*/ 54225 w 54224"/>
                        <a:gd name="connsiteY9" fmla="*/ 33492 h 81337"/>
                        <a:gd name="connsiteX10" fmla="*/ 52630 w 54224"/>
                        <a:gd name="connsiteY10" fmla="*/ 22328 h 81337"/>
                        <a:gd name="connsiteX11" fmla="*/ 51035 w 54224"/>
                        <a:gd name="connsiteY11" fmla="*/ 17543 h 81337"/>
                        <a:gd name="connsiteX12" fmla="*/ 39871 w 54224"/>
                        <a:gd name="connsiteY12" fmla="*/ 3190 h 81337"/>
                        <a:gd name="connsiteX13" fmla="*/ 31897 w 54224"/>
                        <a:gd name="connsiteY13" fmla="*/ 0 h 81337"/>
                        <a:gd name="connsiteX14" fmla="*/ 22328 w 54224"/>
                        <a:gd name="connsiteY14" fmla="*/ 0 h 81337"/>
                        <a:gd name="connsiteX15" fmla="*/ 7974 w 54224"/>
                        <a:gd name="connsiteY15" fmla="*/ 11164 h 81337"/>
                        <a:gd name="connsiteX16" fmla="*/ 6379 w 54224"/>
                        <a:gd name="connsiteY16" fmla="*/ 28707 h 81337"/>
                        <a:gd name="connsiteX17" fmla="*/ 6379 w 54224"/>
                        <a:gd name="connsiteY17" fmla="*/ 30302 h 81337"/>
                        <a:gd name="connsiteX18" fmla="*/ 6379 w 54224"/>
                        <a:gd name="connsiteY18" fmla="*/ 35087 h 81337"/>
                        <a:gd name="connsiteX19" fmla="*/ 7974 w 54224"/>
                        <a:gd name="connsiteY19" fmla="*/ 39871 h 8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224" h="81337">
                          <a:moveTo>
                            <a:pt x="7974" y="39871"/>
                          </a:moveTo>
                          <a:cubicBezTo>
                            <a:pt x="6379" y="41466"/>
                            <a:pt x="6379" y="43061"/>
                            <a:pt x="4784" y="44656"/>
                          </a:cubicBezTo>
                          <a:cubicBezTo>
                            <a:pt x="4784" y="44656"/>
                            <a:pt x="4784" y="43061"/>
                            <a:pt x="6379" y="43061"/>
                          </a:cubicBezTo>
                          <a:cubicBezTo>
                            <a:pt x="3189" y="47845"/>
                            <a:pt x="0" y="52630"/>
                            <a:pt x="0" y="59009"/>
                          </a:cubicBezTo>
                          <a:cubicBezTo>
                            <a:pt x="0" y="65389"/>
                            <a:pt x="3189" y="71768"/>
                            <a:pt x="6379" y="74958"/>
                          </a:cubicBezTo>
                          <a:cubicBezTo>
                            <a:pt x="11164" y="79742"/>
                            <a:pt x="15948" y="81337"/>
                            <a:pt x="22328" y="81337"/>
                          </a:cubicBezTo>
                          <a:cubicBezTo>
                            <a:pt x="28707" y="81337"/>
                            <a:pt x="35086" y="79742"/>
                            <a:pt x="38276" y="74958"/>
                          </a:cubicBezTo>
                          <a:cubicBezTo>
                            <a:pt x="44655" y="66984"/>
                            <a:pt x="51035" y="59009"/>
                            <a:pt x="52630" y="47845"/>
                          </a:cubicBezTo>
                          <a:cubicBezTo>
                            <a:pt x="52630" y="44656"/>
                            <a:pt x="54225" y="41466"/>
                            <a:pt x="54225" y="38276"/>
                          </a:cubicBezTo>
                          <a:cubicBezTo>
                            <a:pt x="54225" y="36682"/>
                            <a:pt x="54225" y="35087"/>
                            <a:pt x="54225" y="33492"/>
                          </a:cubicBezTo>
                          <a:cubicBezTo>
                            <a:pt x="54225" y="30302"/>
                            <a:pt x="54225" y="27113"/>
                            <a:pt x="52630" y="22328"/>
                          </a:cubicBezTo>
                          <a:cubicBezTo>
                            <a:pt x="52630" y="20733"/>
                            <a:pt x="52630" y="19138"/>
                            <a:pt x="51035" y="17543"/>
                          </a:cubicBezTo>
                          <a:cubicBezTo>
                            <a:pt x="49440" y="12759"/>
                            <a:pt x="44655" y="6380"/>
                            <a:pt x="39871" y="3190"/>
                          </a:cubicBezTo>
                          <a:cubicBezTo>
                            <a:pt x="36681" y="1595"/>
                            <a:pt x="35086" y="0"/>
                            <a:pt x="31897" y="0"/>
                          </a:cubicBezTo>
                          <a:cubicBezTo>
                            <a:pt x="28707" y="0"/>
                            <a:pt x="25518" y="0"/>
                            <a:pt x="22328" y="0"/>
                          </a:cubicBezTo>
                          <a:cubicBezTo>
                            <a:pt x="17543" y="1595"/>
                            <a:pt x="11164" y="4785"/>
                            <a:pt x="7974" y="11164"/>
                          </a:cubicBezTo>
                          <a:cubicBezTo>
                            <a:pt x="4784" y="15948"/>
                            <a:pt x="3189" y="22328"/>
                            <a:pt x="6379" y="28707"/>
                          </a:cubicBezTo>
                          <a:cubicBezTo>
                            <a:pt x="6379" y="28707"/>
                            <a:pt x="6379" y="30302"/>
                            <a:pt x="6379" y="30302"/>
                          </a:cubicBezTo>
                          <a:cubicBezTo>
                            <a:pt x="6379" y="31897"/>
                            <a:pt x="6379" y="33492"/>
                            <a:pt x="6379" y="35087"/>
                          </a:cubicBezTo>
                          <a:cubicBezTo>
                            <a:pt x="7974" y="36682"/>
                            <a:pt x="7974" y="38276"/>
                            <a:pt x="7974" y="39871"/>
                          </a:cubicBezTo>
                          <a:close/>
                        </a:path>
                      </a:pathLst>
                    </a:custGeom>
                    <a:solidFill>
                      <a:srgbClr val="7FC97E"/>
                    </a:solidFill>
                    <a:ln w="15937" cap="flat">
                      <a:noFill/>
                      <a:prstDash val="solid"/>
                      <a:miter/>
                    </a:ln>
                  </p:spPr>
                  <p:txBody>
                    <a:bodyPr rtlCol="0" anchor="ctr"/>
                    <a:lstStyle/>
                    <a:p>
                      <a:endParaRPr lang="en-US"/>
                    </a:p>
                  </p:txBody>
                </p:sp>
                <p:sp>
                  <p:nvSpPr>
                    <p:cNvPr id="117" name="รูปแบบอิสระ: รูปร่าง 116">
                      <a:extLst>
                        <a:ext uri="{FF2B5EF4-FFF2-40B4-BE49-F238E27FC236}">
                          <a16:creationId xmlns:a16="http://schemas.microsoft.com/office/drawing/2014/main" xmlns="" id="{B1C8A8A5-86A5-4B14-8007-24C7F1E09FF6}"/>
                        </a:ext>
                      </a:extLst>
                    </p:cNvPr>
                    <p:cNvSpPr/>
                    <p:nvPr/>
                  </p:nvSpPr>
                  <p:spPr>
                    <a:xfrm>
                      <a:off x="4758694" y="1663932"/>
                      <a:ext cx="46250" cy="71768"/>
                    </a:xfrm>
                    <a:custGeom>
                      <a:avLst/>
                      <a:gdLst>
                        <a:gd name="connsiteX0" fmla="*/ 1595 w 46250"/>
                        <a:gd name="connsiteY0" fmla="*/ 57414 h 71768"/>
                        <a:gd name="connsiteX1" fmla="*/ 6380 w 46250"/>
                        <a:gd name="connsiteY1" fmla="*/ 65389 h 71768"/>
                        <a:gd name="connsiteX2" fmla="*/ 14354 w 46250"/>
                        <a:gd name="connsiteY2" fmla="*/ 70173 h 71768"/>
                        <a:gd name="connsiteX3" fmla="*/ 23923 w 46250"/>
                        <a:gd name="connsiteY3" fmla="*/ 71768 h 71768"/>
                        <a:gd name="connsiteX4" fmla="*/ 39871 w 46250"/>
                        <a:gd name="connsiteY4" fmla="*/ 65389 h 71768"/>
                        <a:gd name="connsiteX5" fmla="*/ 46251 w 46250"/>
                        <a:gd name="connsiteY5" fmla="*/ 49440 h 71768"/>
                        <a:gd name="connsiteX6" fmla="*/ 46251 w 46250"/>
                        <a:gd name="connsiteY6" fmla="*/ 23923 h 71768"/>
                        <a:gd name="connsiteX7" fmla="*/ 44656 w 46250"/>
                        <a:gd name="connsiteY7" fmla="*/ 14354 h 71768"/>
                        <a:gd name="connsiteX8" fmla="*/ 39871 w 46250"/>
                        <a:gd name="connsiteY8" fmla="*/ 6379 h 71768"/>
                        <a:gd name="connsiteX9" fmla="*/ 31897 w 46250"/>
                        <a:gd name="connsiteY9" fmla="*/ 1595 h 71768"/>
                        <a:gd name="connsiteX10" fmla="*/ 22328 w 46250"/>
                        <a:gd name="connsiteY10" fmla="*/ 0 h 71768"/>
                        <a:gd name="connsiteX11" fmla="*/ 6380 w 46250"/>
                        <a:gd name="connsiteY11" fmla="*/ 6379 h 71768"/>
                        <a:gd name="connsiteX12" fmla="*/ 0 w 46250"/>
                        <a:gd name="connsiteY12" fmla="*/ 22328 h 71768"/>
                        <a:gd name="connsiteX13" fmla="*/ 0 w 46250"/>
                        <a:gd name="connsiteY13" fmla="*/ 47845 h 71768"/>
                        <a:gd name="connsiteX14" fmla="*/ 1595 w 46250"/>
                        <a:gd name="connsiteY14" fmla="*/ 57414 h 7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50" h="71768">
                          <a:moveTo>
                            <a:pt x="1595" y="57414"/>
                          </a:moveTo>
                          <a:cubicBezTo>
                            <a:pt x="3190" y="60604"/>
                            <a:pt x="4785" y="62199"/>
                            <a:pt x="6380" y="65389"/>
                          </a:cubicBezTo>
                          <a:cubicBezTo>
                            <a:pt x="7974" y="66983"/>
                            <a:pt x="11164" y="68578"/>
                            <a:pt x="14354" y="70173"/>
                          </a:cubicBezTo>
                          <a:cubicBezTo>
                            <a:pt x="17543" y="71768"/>
                            <a:pt x="20733" y="71768"/>
                            <a:pt x="23923" y="71768"/>
                          </a:cubicBezTo>
                          <a:cubicBezTo>
                            <a:pt x="30302" y="71768"/>
                            <a:pt x="36682" y="70173"/>
                            <a:pt x="39871" y="65389"/>
                          </a:cubicBezTo>
                          <a:cubicBezTo>
                            <a:pt x="44656" y="60604"/>
                            <a:pt x="46251" y="55820"/>
                            <a:pt x="46251" y="49440"/>
                          </a:cubicBezTo>
                          <a:lnTo>
                            <a:pt x="46251" y="23923"/>
                          </a:lnTo>
                          <a:cubicBezTo>
                            <a:pt x="46251" y="20733"/>
                            <a:pt x="46251" y="17543"/>
                            <a:pt x="44656" y="14354"/>
                          </a:cubicBezTo>
                          <a:cubicBezTo>
                            <a:pt x="43061" y="11164"/>
                            <a:pt x="41466" y="9569"/>
                            <a:pt x="39871" y="6379"/>
                          </a:cubicBezTo>
                          <a:cubicBezTo>
                            <a:pt x="38277" y="4784"/>
                            <a:pt x="35087" y="3190"/>
                            <a:pt x="31897" y="1595"/>
                          </a:cubicBezTo>
                          <a:cubicBezTo>
                            <a:pt x="28708" y="0"/>
                            <a:pt x="25518" y="0"/>
                            <a:pt x="22328" y="0"/>
                          </a:cubicBezTo>
                          <a:cubicBezTo>
                            <a:pt x="15948" y="0"/>
                            <a:pt x="9569" y="1595"/>
                            <a:pt x="6380" y="6379"/>
                          </a:cubicBezTo>
                          <a:cubicBezTo>
                            <a:pt x="1595" y="11164"/>
                            <a:pt x="0" y="15948"/>
                            <a:pt x="0" y="22328"/>
                          </a:cubicBezTo>
                          <a:lnTo>
                            <a:pt x="0" y="47845"/>
                          </a:lnTo>
                          <a:cubicBezTo>
                            <a:pt x="0" y="51035"/>
                            <a:pt x="0" y="54225"/>
                            <a:pt x="1595" y="57414"/>
                          </a:cubicBezTo>
                          <a:close/>
                        </a:path>
                      </a:pathLst>
                    </a:custGeom>
                    <a:solidFill>
                      <a:srgbClr val="7FC97E"/>
                    </a:solidFill>
                    <a:ln w="15937" cap="flat">
                      <a:noFill/>
                      <a:prstDash val="solid"/>
                      <a:miter/>
                    </a:ln>
                  </p:spPr>
                  <p:txBody>
                    <a:bodyPr rtlCol="0" anchor="ctr"/>
                    <a:lstStyle/>
                    <a:p>
                      <a:endParaRPr lang="en-US"/>
                    </a:p>
                  </p:txBody>
                </p:sp>
                <p:sp>
                  <p:nvSpPr>
                    <p:cNvPr id="118" name="รูปแบบอิสระ: รูปร่าง 117">
                      <a:extLst>
                        <a:ext uri="{FF2B5EF4-FFF2-40B4-BE49-F238E27FC236}">
                          <a16:creationId xmlns:a16="http://schemas.microsoft.com/office/drawing/2014/main" xmlns="" id="{D9287861-DA11-4CA2-BF69-C556A7C69CD5}"/>
                        </a:ext>
                      </a:extLst>
                    </p:cNvPr>
                    <p:cNvSpPr/>
                    <p:nvPr/>
                  </p:nvSpPr>
                  <p:spPr>
                    <a:xfrm>
                      <a:off x="4925105" y="1576071"/>
                      <a:ext cx="55272" cy="91193"/>
                    </a:xfrm>
                    <a:custGeom>
                      <a:avLst/>
                      <a:gdLst>
                        <a:gd name="connsiteX0" fmla="*/ 5832 w 55272"/>
                        <a:gd name="connsiteY0" fmla="*/ 49584 h 91193"/>
                        <a:gd name="connsiteX1" fmla="*/ 2642 w 55272"/>
                        <a:gd name="connsiteY1" fmla="*/ 55964 h 91193"/>
                        <a:gd name="connsiteX2" fmla="*/ 1047 w 55272"/>
                        <a:gd name="connsiteY2" fmla="*/ 73507 h 91193"/>
                        <a:gd name="connsiteX3" fmla="*/ 12211 w 55272"/>
                        <a:gd name="connsiteY3" fmla="*/ 87860 h 91193"/>
                        <a:gd name="connsiteX4" fmla="*/ 29755 w 55272"/>
                        <a:gd name="connsiteY4" fmla="*/ 89455 h 91193"/>
                        <a:gd name="connsiteX5" fmla="*/ 34539 w 55272"/>
                        <a:gd name="connsiteY5" fmla="*/ 87860 h 91193"/>
                        <a:gd name="connsiteX6" fmla="*/ 42513 w 55272"/>
                        <a:gd name="connsiteY6" fmla="*/ 79886 h 91193"/>
                        <a:gd name="connsiteX7" fmla="*/ 50488 w 55272"/>
                        <a:gd name="connsiteY7" fmla="*/ 63938 h 91193"/>
                        <a:gd name="connsiteX8" fmla="*/ 53677 w 55272"/>
                        <a:gd name="connsiteY8" fmla="*/ 52774 h 91193"/>
                        <a:gd name="connsiteX9" fmla="*/ 55272 w 55272"/>
                        <a:gd name="connsiteY9" fmla="*/ 35230 h 91193"/>
                        <a:gd name="connsiteX10" fmla="*/ 52083 w 55272"/>
                        <a:gd name="connsiteY10" fmla="*/ 17687 h 91193"/>
                        <a:gd name="connsiteX11" fmla="*/ 40918 w 55272"/>
                        <a:gd name="connsiteY11" fmla="*/ 3334 h 91193"/>
                        <a:gd name="connsiteX12" fmla="*/ 23376 w 55272"/>
                        <a:gd name="connsiteY12" fmla="*/ 1739 h 91193"/>
                        <a:gd name="connsiteX13" fmla="*/ 9022 w 55272"/>
                        <a:gd name="connsiteY13" fmla="*/ 12903 h 91193"/>
                        <a:gd name="connsiteX14" fmla="*/ 7427 w 55272"/>
                        <a:gd name="connsiteY14" fmla="*/ 30446 h 91193"/>
                        <a:gd name="connsiteX15" fmla="*/ 9022 w 55272"/>
                        <a:gd name="connsiteY15" fmla="*/ 36825 h 91193"/>
                        <a:gd name="connsiteX16" fmla="*/ 9022 w 55272"/>
                        <a:gd name="connsiteY16" fmla="*/ 43205 h 91193"/>
                        <a:gd name="connsiteX17" fmla="*/ 5832 w 55272"/>
                        <a:gd name="connsiteY17" fmla="*/ 49584 h 9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72" h="91193">
                          <a:moveTo>
                            <a:pt x="5832" y="49584"/>
                          </a:moveTo>
                          <a:cubicBezTo>
                            <a:pt x="4237" y="51179"/>
                            <a:pt x="4237" y="54369"/>
                            <a:pt x="2642" y="55964"/>
                          </a:cubicBezTo>
                          <a:cubicBezTo>
                            <a:pt x="-547" y="60748"/>
                            <a:pt x="-547" y="68722"/>
                            <a:pt x="1047" y="73507"/>
                          </a:cubicBezTo>
                          <a:cubicBezTo>
                            <a:pt x="2642" y="78291"/>
                            <a:pt x="7427" y="84671"/>
                            <a:pt x="12211" y="87860"/>
                          </a:cubicBezTo>
                          <a:cubicBezTo>
                            <a:pt x="16996" y="91050"/>
                            <a:pt x="23376" y="92645"/>
                            <a:pt x="29755" y="89455"/>
                          </a:cubicBezTo>
                          <a:cubicBezTo>
                            <a:pt x="31350" y="89455"/>
                            <a:pt x="32944" y="87860"/>
                            <a:pt x="34539" y="87860"/>
                          </a:cubicBezTo>
                          <a:cubicBezTo>
                            <a:pt x="37729" y="86266"/>
                            <a:pt x="40918" y="83076"/>
                            <a:pt x="42513" y="79886"/>
                          </a:cubicBezTo>
                          <a:cubicBezTo>
                            <a:pt x="45703" y="75102"/>
                            <a:pt x="48893" y="70317"/>
                            <a:pt x="50488" y="63938"/>
                          </a:cubicBezTo>
                          <a:cubicBezTo>
                            <a:pt x="52083" y="60748"/>
                            <a:pt x="53677" y="55964"/>
                            <a:pt x="53677" y="52774"/>
                          </a:cubicBezTo>
                          <a:cubicBezTo>
                            <a:pt x="55272" y="46394"/>
                            <a:pt x="55272" y="41610"/>
                            <a:pt x="55272" y="35230"/>
                          </a:cubicBezTo>
                          <a:cubicBezTo>
                            <a:pt x="55272" y="28851"/>
                            <a:pt x="53677" y="24066"/>
                            <a:pt x="52083" y="17687"/>
                          </a:cubicBezTo>
                          <a:cubicBezTo>
                            <a:pt x="50488" y="11308"/>
                            <a:pt x="47298" y="6523"/>
                            <a:pt x="40918" y="3334"/>
                          </a:cubicBezTo>
                          <a:cubicBezTo>
                            <a:pt x="36134" y="144"/>
                            <a:pt x="28160" y="-1451"/>
                            <a:pt x="23376" y="1739"/>
                          </a:cubicBezTo>
                          <a:cubicBezTo>
                            <a:pt x="18591" y="3334"/>
                            <a:pt x="12211" y="6523"/>
                            <a:pt x="9022" y="12903"/>
                          </a:cubicBezTo>
                          <a:cubicBezTo>
                            <a:pt x="5832" y="17687"/>
                            <a:pt x="4237" y="24066"/>
                            <a:pt x="7427" y="30446"/>
                          </a:cubicBezTo>
                          <a:cubicBezTo>
                            <a:pt x="7427" y="32041"/>
                            <a:pt x="9022" y="35230"/>
                            <a:pt x="9022" y="36825"/>
                          </a:cubicBezTo>
                          <a:cubicBezTo>
                            <a:pt x="9022" y="38420"/>
                            <a:pt x="9022" y="41610"/>
                            <a:pt x="9022" y="43205"/>
                          </a:cubicBezTo>
                          <a:cubicBezTo>
                            <a:pt x="7427" y="44799"/>
                            <a:pt x="7427" y="46394"/>
                            <a:pt x="5832" y="49584"/>
                          </a:cubicBezTo>
                          <a:close/>
                        </a:path>
                      </a:pathLst>
                    </a:custGeom>
                    <a:solidFill>
                      <a:srgbClr val="7FC97E"/>
                    </a:solidFill>
                    <a:ln w="15937" cap="flat">
                      <a:noFill/>
                      <a:prstDash val="solid"/>
                      <a:miter/>
                    </a:ln>
                  </p:spPr>
                  <p:txBody>
                    <a:bodyPr rtlCol="0" anchor="ctr"/>
                    <a:lstStyle/>
                    <a:p>
                      <a:endParaRPr lang="en-US"/>
                    </a:p>
                  </p:txBody>
                </p:sp>
                <p:grpSp>
                  <p:nvGrpSpPr>
                    <p:cNvPr id="119" name="กราฟิก 5">
                      <a:extLst>
                        <a:ext uri="{FF2B5EF4-FFF2-40B4-BE49-F238E27FC236}">
                          <a16:creationId xmlns:a16="http://schemas.microsoft.com/office/drawing/2014/main" xmlns="" id="{60A33C29-9AEF-4C09-B050-3023C4E71C73}"/>
                        </a:ext>
                      </a:extLst>
                    </p:cNvPr>
                    <p:cNvGrpSpPr/>
                    <p:nvPr/>
                  </p:nvGrpSpPr>
                  <p:grpSpPr>
                    <a:xfrm>
                      <a:off x="4785466" y="2134105"/>
                      <a:ext cx="297342" cy="332354"/>
                      <a:chOff x="4785466" y="2134105"/>
                      <a:chExt cx="297342" cy="332354"/>
                    </a:xfrm>
                    <a:solidFill>
                      <a:schemeClr val="accent1"/>
                    </a:solidFill>
                  </p:grpSpPr>
                  <p:sp>
                    <p:nvSpPr>
                      <p:cNvPr id="120" name="รูปแบบอิสระ: รูปร่าง 119">
                        <a:extLst>
                          <a:ext uri="{FF2B5EF4-FFF2-40B4-BE49-F238E27FC236}">
                            <a16:creationId xmlns:a16="http://schemas.microsoft.com/office/drawing/2014/main" xmlns="" id="{6A2AA9DD-E5F0-45D5-BD1C-4740B692B0CF}"/>
                          </a:ext>
                        </a:extLst>
                      </p:cNvPr>
                      <p:cNvSpPr/>
                      <p:nvPr/>
                    </p:nvSpPr>
                    <p:spPr>
                      <a:xfrm rot="-7263">
                        <a:off x="4785816" y="2134418"/>
                        <a:ext cx="296641" cy="331728"/>
                      </a:xfrm>
                      <a:custGeom>
                        <a:avLst/>
                        <a:gdLst>
                          <a:gd name="connsiteX0" fmla="*/ 296642 w 296641"/>
                          <a:gd name="connsiteY0" fmla="*/ 165864 h 331728"/>
                          <a:gd name="connsiteX1" fmla="*/ 148321 w 296641"/>
                          <a:gd name="connsiteY1" fmla="*/ 331729 h 331728"/>
                          <a:gd name="connsiteX2" fmla="*/ 0 w 296641"/>
                          <a:gd name="connsiteY2" fmla="*/ 165864 h 331728"/>
                          <a:gd name="connsiteX3" fmla="*/ 148321 w 296641"/>
                          <a:gd name="connsiteY3" fmla="*/ 0 h 331728"/>
                          <a:gd name="connsiteX4" fmla="*/ 296642 w 296641"/>
                          <a:gd name="connsiteY4" fmla="*/ 165864 h 3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41" h="331728">
                            <a:moveTo>
                              <a:pt x="296642" y="165864"/>
                            </a:moveTo>
                            <a:cubicBezTo>
                              <a:pt x="296642" y="257469"/>
                              <a:pt x="230236" y="331729"/>
                              <a:pt x="148321" y="331729"/>
                            </a:cubicBezTo>
                            <a:cubicBezTo>
                              <a:pt x="66406" y="331729"/>
                              <a:pt x="0" y="257469"/>
                              <a:pt x="0" y="165864"/>
                            </a:cubicBezTo>
                            <a:cubicBezTo>
                              <a:pt x="0" y="74260"/>
                              <a:pt x="66406" y="0"/>
                              <a:pt x="148321" y="0"/>
                            </a:cubicBezTo>
                            <a:cubicBezTo>
                              <a:pt x="230237" y="0"/>
                              <a:pt x="296642" y="74260"/>
                              <a:pt x="296642" y="165864"/>
                            </a:cubicBezTo>
                            <a:close/>
                          </a:path>
                        </a:pathLst>
                      </a:custGeom>
                      <a:solidFill>
                        <a:srgbClr val="080808"/>
                      </a:solidFill>
                      <a:ln w="15937" cap="flat">
                        <a:noFill/>
                        <a:prstDash val="solid"/>
                        <a:miter/>
                      </a:ln>
                    </p:spPr>
                    <p:txBody>
                      <a:bodyPr rtlCol="0" anchor="ctr"/>
                      <a:lstStyle/>
                      <a:p>
                        <a:endParaRPr lang="en-US"/>
                      </a:p>
                    </p:txBody>
                  </p:sp>
                  <p:sp>
                    <p:nvSpPr>
                      <p:cNvPr id="121" name="รูปแบบอิสระ: รูปร่าง 120">
                        <a:extLst>
                          <a:ext uri="{FF2B5EF4-FFF2-40B4-BE49-F238E27FC236}">
                            <a16:creationId xmlns:a16="http://schemas.microsoft.com/office/drawing/2014/main" xmlns="" id="{D1D565DE-3A75-4BCD-ACE2-926AF670C7B7}"/>
                          </a:ext>
                        </a:extLst>
                      </p:cNvPr>
                      <p:cNvSpPr/>
                      <p:nvPr/>
                    </p:nvSpPr>
                    <p:spPr>
                      <a:xfrm rot="-7263">
                        <a:off x="4843231" y="2346530"/>
                        <a:ext cx="82932" cy="82932"/>
                      </a:xfrm>
                      <a:custGeom>
                        <a:avLst/>
                        <a:gdLst>
                          <a:gd name="connsiteX0" fmla="*/ 82932 w 82932"/>
                          <a:gd name="connsiteY0" fmla="*/ 41466 h 82932"/>
                          <a:gd name="connsiteX1" fmla="*/ 41466 w 82932"/>
                          <a:gd name="connsiteY1" fmla="*/ 82932 h 82932"/>
                          <a:gd name="connsiteX2" fmla="*/ 0 w 82932"/>
                          <a:gd name="connsiteY2" fmla="*/ 41466 h 82932"/>
                          <a:gd name="connsiteX3" fmla="*/ 41466 w 82932"/>
                          <a:gd name="connsiteY3" fmla="*/ 0 h 82932"/>
                          <a:gd name="connsiteX4" fmla="*/ 82932 w 82932"/>
                          <a:gd name="connsiteY4" fmla="*/ 41466 h 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32" h="82932">
                            <a:moveTo>
                              <a:pt x="82932" y="41466"/>
                            </a:moveTo>
                            <a:cubicBezTo>
                              <a:pt x="82932" y="64367"/>
                              <a:pt x="64367" y="82932"/>
                              <a:pt x="41466" y="82932"/>
                            </a:cubicBezTo>
                            <a:cubicBezTo>
                              <a:pt x="18565" y="82932"/>
                              <a:pt x="0" y="64367"/>
                              <a:pt x="0" y="41466"/>
                            </a:cubicBezTo>
                            <a:cubicBezTo>
                              <a:pt x="0" y="18565"/>
                              <a:pt x="18565" y="0"/>
                              <a:pt x="41466" y="0"/>
                            </a:cubicBezTo>
                            <a:cubicBezTo>
                              <a:pt x="64367" y="0"/>
                              <a:pt x="82932" y="18565"/>
                              <a:pt x="82932" y="41466"/>
                            </a:cubicBezTo>
                            <a:close/>
                          </a:path>
                        </a:pathLst>
                      </a:custGeom>
                      <a:solidFill>
                        <a:srgbClr val="FFFFFF"/>
                      </a:solidFill>
                      <a:ln w="15937" cap="flat">
                        <a:noFill/>
                        <a:prstDash val="solid"/>
                        <a:miter/>
                      </a:ln>
                    </p:spPr>
                    <p:txBody>
                      <a:bodyPr rtlCol="0" anchor="ctr"/>
                      <a:lstStyle/>
                      <a:p>
                        <a:endParaRPr lang="en-US"/>
                      </a:p>
                    </p:txBody>
                  </p:sp>
                </p:grpSp>
                <p:grpSp>
                  <p:nvGrpSpPr>
                    <p:cNvPr id="122" name="กราฟิก 5">
                      <a:extLst>
                        <a:ext uri="{FF2B5EF4-FFF2-40B4-BE49-F238E27FC236}">
                          <a16:creationId xmlns:a16="http://schemas.microsoft.com/office/drawing/2014/main" xmlns="" id="{60A33C29-9AEF-4C09-B050-3023C4E71C73}"/>
                        </a:ext>
                      </a:extLst>
                    </p:cNvPr>
                    <p:cNvGrpSpPr/>
                    <p:nvPr/>
                  </p:nvGrpSpPr>
                  <p:grpSpPr>
                    <a:xfrm>
                      <a:off x="5495174" y="2132510"/>
                      <a:ext cx="297342" cy="332354"/>
                      <a:chOff x="5495174" y="2132510"/>
                      <a:chExt cx="297342" cy="332354"/>
                    </a:xfrm>
                    <a:solidFill>
                      <a:schemeClr val="accent1"/>
                    </a:solidFill>
                  </p:grpSpPr>
                  <p:sp>
                    <p:nvSpPr>
                      <p:cNvPr id="123" name="รูปแบบอิสระ: รูปร่าง 122">
                        <a:extLst>
                          <a:ext uri="{FF2B5EF4-FFF2-40B4-BE49-F238E27FC236}">
                            <a16:creationId xmlns:a16="http://schemas.microsoft.com/office/drawing/2014/main" xmlns="" id="{F19AF4DC-E8D6-4E1F-9785-532F1E04E9EA}"/>
                          </a:ext>
                        </a:extLst>
                      </p:cNvPr>
                      <p:cNvSpPr/>
                      <p:nvPr/>
                    </p:nvSpPr>
                    <p:spPr>
                      <a:xfrm rot="-7263">
                        <a:off x="5495524" y="2132823"/>
                        <a:ext cx="296641" cy="331728"/>
                      </a:xfrm>
                      <a:custGeom>
                        <a:avLst/>
                        <a:gdLst>
                          <a:gd name="connsiteX0" fmla="*/ 296642 w 296641"/>
                          <a:gd name="connsiteY0" fmla="*/ 165864 h 331728"/>
                          <a:gd name="connsiteX1" fmla="*/ 148321 w 296641"/>
                          <a:gd name="connsiteY1" fmla="*/ 331729 h 331728"/>
                          <a:gd name="connsiteX2" fmla="*/ 0 w 296641"/>
                          <a:gd name="connsiteY2" fmla="*/ 165864 h 331728"/>
                          <a:gd name="connsiteX3" fmla="*/ 148321 w 296641"/>
                          <a:gd name="connsiteY3" fmla="*/ 0 h 331728"/>
                          <a:gd name="connsiteX4" fmla="*/ 296642 w 296641"/>
                          <a:gd name="connsiteY4" fmla="*/ 165864 h 3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41" h="331728">
                            <a:moveTo>
                              <a:pt x="296642" y="165864"/>
                            </a:moveTo>
                            <a:cubicBezTo>
                              <a:pt x="296642" y="257469"/>
                              <a:pt x="230236" y="331729"/>
                              <a:pt x="148321" y="331729"/>
                            </a:cubicBezTo>
                            <a:cubicBezTo>
                              <a:pt x="66406" y="331729"/>
                              <a:pt x="0" y="257469"/>
                              <a:pt x="0" y="165864"/>
                            </a:cubicBezTo>
                            <a:cubicBezTo>
                              <a:pt x="0" y="74260"/>
                              <a:pt x="66406" y="0"/>
                              <a:pt x="148321" y="0"/>
                            </a:cubicBezTo>
                            <a:cubicBezTo>
                              <a:pt x="230237" y="0"/>
                              <a:pt x="296642" y="74260"/>
                              <a:pt x="296642" y="165864"/>
                            </a:cubicBezTo>
                            <a:close/>
                          </a:path>
                        </a:pathLst>
                      </a:custGeom>
                      <a:solidFill>
                        <a:srgbClr val="080808"/>
                      </a:solidFill>
                      <a:ln w="15937" cap="flat">
                        <a:noFill/>
                        <a:prstDash val="solid"/>
                        <a:miter/>
                      </a:ln>
                    </p:spPr>
                    <p:txBody>
                      <a:bodyPr rtlCol="0" anchor="ctr"/>
                      <a:lstStyle/>
                      <a:p>
                        <a:endParaRPr lang="en-US"/>
                      </a:p>
                    </p:txBody>
                  </p:sp>
                  <p:sp>
                    <p:nvSpPr>
                      <p:cNvPr id="124" name="รูปแบบอิสระ: รูปร่าง 123">
                        <a:extLst>
                          <a:ext uri="{FF2B5EF4-FFF2-40B4-BE49-F238E27FC236}">
                            <a16:creationId xmlns:a16="http://schemas.microsoft.com/office/drawing/2014/main" xmlns="" id="{BD70C056-2613-455C-A768-12070972D259}"/>
                          </a:ext>
                        </a:extLst>
                      </p:cNvPr>
                      <p:cNvSpPr/>
                      <p:nvPr/>
                    </p:nvSpPr>
                    <p:spPr>
                      <a:xfrm rot="-7263">
                        <a:off x="5541775" y="2344938"/>
                        <a:ext cx="82932" cy="82932"/>
                      </a:xfrm>
                      <a:custGeom>
                        <a:avLst/>
                        <a:gdLst>
                          <a:gd name="connsiteX0" fmla="*/ 82932 w 82932"/>
                          <a:gd name="connsiteY0" fmla="*/ 41466 h 82932"/>
                          <a:gd name="connsiteX1" fmla="*/ 41466 w 82932"/>
                          <a:gd name="connsiteY1" fmla="*/ 82932 h 82932"/>
                          <a:gd name="connsiteX2" fmla="*/ 0 w 82932"/>
                          <a:gd name="connsiteY2" fmla="*/ 41466 h 82932"/>
                          <a:gd name="connsiteX3" fmla="*/ 41466 w 82932"/>
                          <a:gd name="connsiteY3" fmla="*/ 0 h 82932"/>
                          <a:gd name="connsiteX4" fmla="*/ 82932 w 82932"/>
                          <a:gd name="connsiteY4" fmla="*/ 41466 h 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32" h="82932">
                            <a:moveTo>
                              <a:pt x="82932" y="41466"/>
                            </a:moveTo>
                            <a:cubicBezTo>
                              <a:pt x="82932" y="64367"/>
                              <a:pt x="64367" y="82932"/>
                              <a:pt x="41466" y="82932"/>
                            </a:cubicBezTo>
                            <a:cubicBezTo>
                              <a:pt x="18565" y="82932"/>
                              <a:pt x="0" y="64367"/>
                              <a:pt x="0" y="41466"/>
                            </a:cubicBezTo>
                            <a:cubicBezTo>
                              <a:pt x="0" y="18565"/>
                              <a:pt x="18565" y="0"/>
                              <a:pt x="41466" y="0"/>
                            </a:cubicBezTo>
                            <a:cubicBezTo>
                              <a:pt x="64367" y="0"/>
                              <a:pt x="82932" y="18565"/>
                              <a:pt x="82932" y="41466"/>
                            </a:cubicBezTo>
                            <a:close/>
                          </a:path>
                        </a:pathLst>
                      </a:custGeom>
                      <a:solidFill>
                        <a:srgbClr val="FFFFFF"/>
                      </a:solidFill>
                      <a:ln w="15937" cap="flat">
                        <a:noFill/>
                        <a:prstDash val="solid"/>
                        <a:miter/>
                      </a:ln>
                    </p:spPr>
                    <p:txBody>
                      <a:bodyPr rtlCol="0" anchor="ctr"/>
                      <a:lstStyle/>
                      <a:p>
                        <a:endParaRPr lang="en-US"/>
                      </a:p>
                    </p:txBody>
                  </p:sp>
                </p:grpSp>
                <p:sp>
                  <p:nvSpPr>
                    <p:cNvPr id="125" name="รูปแบบอิสระ: รูปร่าง 124">
                      <a:extLst>
                        <a:ext uri="{FF2B5EF4-FFF2-40B4-BE49-F238E27FC236}">
                          <a16:creationId xmlns:a16="http://schemas.microsoft.com/office/drawing/2014/main" xmlns="" id="{2026391B-D40A-4182-9485-7F2AF09CEBB3}"/>
                        </a:ext>
                      </a:extLst>
                    </p:cNvPr>
                    <p:cNvSpPr/>
                    <p:nvPr/>
                  </p:nvSpPr>
                  <p:spPr>
                    <a:xfrm>
                      <a:off x="4816873" y="2642337"/>
                      <a:ext cx="147555" cy="55253"/>
                    </a:xfrm>
                    <a:custGeom>
                      <a:avLst/>
                      <a:gdLst>
                        <a:gd name="connsiteX0" fmla="*/ 13588 w 147555"/>
                        <a:gd name="connsiteY0" fmla="*/ 39106 h 55253"/>
                        <a:gd name="connsiteX1" fmla="*/ 128417 w 147555"/>
                        <a:gd name="connsiteY1" fmla="*/ 53460 h 55253"/>
                        <a:gd name="connsiteX2" fmla="*/ 147556 w 147555"/>
                        <a:gd name="connsiteY2" fmla="*/ 34322 h 55253"/>
                        <a:gd name="connsiteX3" fmla="*/ 128417 w 147555"/>
                        <a:gd name="connsiteY3" fmla="*/ 15183 h 55253"/>
                        <a:gd name="connsiteX4" fmla="*/ 23158 w 147555"/>
                        <a:gd name="connsiteY4" fmla="*/ 830 h 55253"/>
                        <a:gd name="connsiteX5" fmla="*/ 830 w 147555"/>
                        <a:gd name="connsiteY5" fmla="*/ 13589 h 55253"/>
                        <a:gd name="connsiteX6" fmla="*/ 13588 w 147555"/>
                        <a:gd name="connsiteY6" fmla="*/ 39106 h 5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55" h="55253">
                          <a:moveTo>
                            <a:pt x="13588" y="39106"/>
                          </a:moveTo>
                          <a:cubicBezTo>
                            <a:pt x="50270" y="53460"/>
                            <a:pt x="90141" y="58244"/>
                            <a:pt x="128417" y="53460"/>
                          </a:cubicBezTo>
                          <a:cubicBezTo>
                            <a:pt x="137987" y="51865"/>
                            <a:pt x="147556" y="45485"/>
                            <a:pt x="147556" y="34322"/>
                          </a:cubicBezTo>
                          <a:cubicBezTo>
                            <a:pt x="147556" y="24752"/>
                            <a:pt x="139582" y="15183"/>
                            <a:pt x="128417" y="15183"/>
                          </a:cubicBezTo>
                          <a:cubicBezTo>
                            <a:pt x="91736" y="19968"/>
                            <a:pt x="58244" y="15183"/>
                            <a:pt x="23158" y="830"/>
                          </a:cubicBezTo>
                          <a:cubicBezTo>
                            <a:pt x="13588" y="-2360"/>
                            <a:pt x="2425" y="4019"/>
                            <a:pt x="830" y="13589"/>
                          </a:cubicBezTo>
                          <a:cubicBezTo>
                            <a:pt x="-2360" y="27942"/>
                            <a:pt x="4020" y="35916"/>
                            <a:pt x="13588" y="39106"/>
                          </a:cubicBezTo>
                          <a:close/>
                        </a:path>
                      </a:pathLst>
                    </a:custGeom>
                    <a:solidFill>
                      <a:srgbClr val="080808"/>
                    </a:solidFill>
                    <a:ln w="15937" cap="flat">
                      <a:noFill/>
                      <a:prstDash val="solid"/>
                      <a:miter/>
                    </a:ln>
                  </p:spPr>
                  <p:txBody>
                    <a:bodyPr rtlCol="0" anchor="ctr"/>
                    <a:lstStyle/>
                    <a:p>
                      <a:endParaRPr lang="en-US"/>
                    </a:p>
                  </p:txBody>
                </p:sp>
                <p:sp>
                  <p:nvSpPr>
                    <p:cNvPr id="126" name="รูปแบบอิสระ: รูปร่าง 125">
                      <a:extLst>
                        <a:ext uri="{FF2B5EF4-FFF2-40B4-BE49-F238E27FC236}">
                          <a16:creationId xmlns:a16="http://schemas.microsoft.com/office/drawing/2014/main" xmlns="" id="{06246DFB-D863-44D3-AF74-89C79DAE102A}"/>
                        </a:ext>
                      </a:extLst>
                    </p:cNvPr>
                    <p:cNvSpPr/>
                    <p:nvPr/>
                  </p:nvSpPr>
                  <p:spPr>
                    <a:xfrm>
                      <a:off x="5615782" y="2635691"/>
                      <a:ext cx="139192" cy="59042"/>
                    </a:xfrm>
                    <a:custGeom>
                      <a:avLst/>
                      <a:gdLst>
                        <a:gd name="connsiteX0" fmla="*/ 13698 w 139192"/>
                        <a:gd name="connsiteY0" fmla="*/ 56916 h 59042"/>
                        <a:gd name="connsiteX1" fmla="*/ 131717 w 139192"/>
                        <a:gd name="connsiteY1" fmla="*/ 32994 h 59042"/>
                        <a:gd name="connsiteX2" fmla="*/ 136501 w 139192"/>
                        <a:gd name="connsiteY2" fmla="*/ 7476 h 59042"/>
                        <a:gd name="connsiteX3" fmla="*/ 110984 w 139192"/>
                        <a:gd name="connsiteY3" fmla="*/ 2691 h 59042"/>
                        <a:gd name="connsiteX4" fmla="*/ 107794 w 139192"/>
                        <a:gd name="connsiteY4" fmla="*/ 4286 h 59042"/>
                        <a:gd name="connsiteX5" fmla="*/ 103010 w 139192"/>
                        <a:gd name="connsiteY5" fmla="*/ 7476 h 59042"/>
                        <a:gd name="connsiteX6" fmla="*/ 91845 w 139192"/>
                        <a:gd name="connsiteY6" fmla="*/ 12260 h 59042"/>
                        <a:gd name="connsiteX7" fmla="*/ 79087 w 139192"/>
                        <a:gd name="connsiteY7" fmla="*/ 17045 h 59042"/>
                        <a:gd name="connsiteX8" fmla="*/ 75897 w 139192"/>
                        <a:gd name="connsiteY8" fmla="*/ 18640 h 59042"/>
                        <a:gd name="connsiteX9" fmla="*/ 74303 w 139192"/>
                        <a:gd name="connsiteY9" fmla="*/ 18640 h 59042"/>
                        <a:gd name="connsiteX10" fmla="*/ 74303 w 139192"/>
                        <a:gd name="connsiteY10" fmla="*/ 18640 h 59042"/>
                        <a:gd name="connsiteX11" fmla="*/ 71113 w 139192"/>
                        <a:gd name="connsiteY11" fmla="*/ 18640 h 59042"/>
                        <a:gd name="connsiteX12" fmla="*/ 45595 w 139192"/>
                        <a:gd name="connsiteY12" fmla="*/ 21829 h 59042"/>
                        <a:gd name="connsiteX13" fmla="*/ 40811 w 139192"/>
                        <a:gd name="connsiteY13" fmla="*/ 21829 h 59042"/>
                        <a:gd name="connsiteX14" fmla="*/ 36026 w 139192"/>
                        <a:gd name="connsiteY14" fmla="*/ 21829 h 59042"/>
                        <a:gd name="connsiteX15" fmla="*/ 23267 w 139192"/>
                        <a:gd name="connsiteY15" fmla="*/ 20235 h 59042"/>
                        <a:gd name="connsiteX16" fmla="*/ 2534 w 139192"/>
                        <a:gd name="connsiteY16" fmla="*/ 34588 h 59042"/>
                        <a:gd name="connsiteX17" fmla="*/ 13698 w 139192"/>
                        <a:gd name="connsiteY17" fmla="*/ 56916 h 5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192" h="59042">
                          <a:moveTo>
                            <a:pt x="13698" y="56916"/>
                          </a:moveTo>
                          <a:cubicBezTo>
                            <a:pt x="55164" y="63296"/>
                            <a:pt x="96630" y="55321"/>
                            <a:pt x="131717" y="32994"/>
                          </a:cubicBezTo>
                          <a:cubicBezTo>
                            <a:pt x="139691" y="28209"/>
                            <a:pt x="141286" y="13855"/>
                            <a:pt x="136501" y="7476"/>
                          </a:cubicBezTo>
                          <a:cubicBezTo>
                            <a:pt x="130122" y="-498"/>
                            <a:pt x="118958" y="-2093"/>
                            <a:pt x="110984" y="2691"/>
                          </a:cubicBezTo>
                          <a:cubicBezTo>
                            <a:pt x="110984" y="2691"/>
                            <a:pt x="104604" y="5881"/>
                            <a:pt x="107794" y="4286"/>
                          </a:cubicBezTo>
                          <a:cubicBezTo>
                            <a:pt x="106199" y="5881"/>
                            <a:pt x="104604" y="5881"/>
                            <a:pt x="103010" y="7476"/>
                          </a:cubicBezTo>
                          <a:cubicBezTo>
                            <a:pt x="99820" y="9071"/>
                            <a:pt x="95035" y="10666"/>
                            <a:pt x="91845" y="12260"/>
                          </a:cubicBezTo>
                          <a:cubicBezTo>
                            <a:pt x="88656" y="13855"/>
                            <a:pt x="83871" y="15450"/>
                            <a:pt x="79087" y="17045"/>
                          </a:cubicBezTo>
                          <a:cubicBezTo>
                            <a:pt x="77492" y="17045"/>
                            <a:pt x="77492" y="17045"/>
                            <a:pt x="75897" y="18640"/>
                          </a:cubicBezTo>
                          <a:cubicBezTo>
                            <a:pt x="74303" y="18640"/>
                            <a:pt x="74303" y="18640"/>
                            <a:pt x="74303" y="18640"/>
                          </a:cubicBezTo>
                          <a:cubicBezTo>
                            <a:pt x="74303" y="18640"/>
                            <a:pt x="74303" y="18640"/>
                            <a:pt x="74303" y="18640"/>
                          </a:cubicBezTo>
                          <a:cubicBezTo>
                            <a:pt x="72708" y="18640"/>
                            <a:pt x="71113" y="18640"/>
                            <a:pt x="71113" y="18640"/>
                          </a:cubicBezTo>
                          <a:cubicBezTo>
                            <a:pt x="63138" y="20235"/>
                            <a:pt x="53569" y="21829"/>
                            <a:pt x="45595" y="21829"/>
                          </a:cubicBezTo>
                          <a:cubicBezTo>
                            <a:pt x="44000" y="21829"/>
                            <a:pt x="42406" y="21829"/>
                            <a:pt x="40811" y="21829"/>
                          </a:cubicBezTo>
                          <a:cubicBezTo>
                            <a:pt x="44000" y="21829"/>
                            <a:pt x="37621" y="21829"/>
                            <a:pt x="36026" y="21829"/>
                          </a:cubicBezTo>
                          <a:cubicBezTo>
                            <a:pt x="31241" y="21829"/>
                            <a:pt x="28052" y="20235"/>
                            <a:pt x="23267" y="20235"/>
                          </a:cubicBezTo>
                          <a:cubicBezTo>
                            <a:pt x="13698" y="18640"/>
                            <a:pt x="2534" y="25019"/>
                            <a:pt x="2534" y="34588"/>
                          </a:cubicBezTo>
                          <a:cubicBezTo>
                            <a:pt x="-3845" y="45752"/>
                            <a:pt x="2534" y="55321"/>
                            <a:pt x="13698" y="56916"/>
                          </a:cubicBezTo>
                          <a:close/>
                        </a:path>
                      </a:pathLst>
                    </a:custGeom>
                    <a:solidFill>
                      <a:srgbClr val="080808"/>
                    </a:solidFill>
                    <a:ln w="15937" cap="flat">
                      <a:noFill/>
                      <a:prstDash val="solid"/>
                      <a:miter/>
                    </a:ln>
                  </p:spPr>
                  <p:txBody>
                    <a:bodyPr rtlCol="0" anchor="ctr"/>
                    <a:lstStyle/>
                    <a:p>
                      <a:endParaRPr lang="en-US"/>
                    </a:p>
                  </p:txBody>
                </p:sp>
                <p:sp>
                  <p:nvSpPr>
                    <p:cNvPr id="127" name="รูปแบบอิสระ: รูปร่าง 126">
                      <a:extLst>
                        <a:ext uri="{FF2B5EF4-FFF2-40B4-BE49-F238E27FC236}">
                          <a16:creationId xmlns:a16="http://schemas.microsoft.com/office/drawing/2014/main" xmlns="" id="{6E120B0E-177E-4754-BE1A-B58A1CB868BE}"/>
                        </a:ext>
                      </a:extLst>
                    </p:cNvPr>
                    <p:cNvSpPr/>
                    <p:nvPr/>
                  </p:nvSpPr>
                  <p:spPr>
                    <a:xfrm>
                      <a:off x="4786785" y="3479414"/>
                      <a:ext cx="876461" cy="535589"/>
                    </a:xfrm>
                    <a:custGeom>
                      <a:avLst/>
                      <a:gdLst>
                        <a:gd name="connsiteX0" fmla="*/ 45272 w 876461"/>
                        <a:gd name="connsiteY0" fmla="*/ 174886 h 535589"/>
                        <a:gd name="connsiteX1" fmla="*/ 125014 w 876461"/>
                        <a:gd name="connsiteY1" fmla="*/ 173291 h 535589"/>
                        <a:gd name="connsiteX2" fmla="*/ 214326 w 876461"/>
                        <a:gd name="connsiteY2" fmla="*/ 150963 h 535589"/>
                        <a:gd name="connsiteX3" fmla="*/ 281310 w 876461"/>
                        <a:gd name="connsiteY3" fmla="*/ 127040 h 535589"/>
                        <a:gd name="connsiteX4" fmla="*/ 207947 w 876461"/>
                        <a:gd name="connsiteY4" fmla="*/ 184455 h 535589"/>
                        <a:gd name="connsiteX5" fmla="*/ 117040 w 876461"/>
                        <a:gd name="connsiteY5" fmla="*/ 320017 h 535589"/>
                        <a:gd name="connsiteX6" fmla="*/ 164886 w 876461"/>
                        <a:gd name="connsiteY6" fmla="*/ 385406 h 535589"/>
                        <a:gd name="connsiteX7" fmla="*/ 244628 w 876461"/>
                        <a:gd name="connsiteY7" fmla="*/ 372647 h 535589"/>
                        <a:gd name="connsiteX8" fmla="*/ 303637 w 876461"/>
                        <a:gd name="connsiteY8" fmla="*/ 312043 h 535589"/>
                        <a:gd name="connsiteX9" fmla="*/ 354672 w 876461"/>
                        <a:gd name="connsiteY9" fmla="*/ 232300 h 535589"/>
                        <a:gd name="connsiteX10" fmla="*/ 392949 w 876461"/>
                        <a:gd name="connsiteY10" fmla="*/ 160532 h 535589"/>
                        <a:gd name="connsiteX11" fmla="*/ 391354 w 876461"/>
                        <a:gd name="connsiteY11" fmla="*/ 302473 h 535589"/>
                        <a:gd name="connsiteX12" fmla="*/ 399328 w 876461"/>
                        <a:gd name="connsiteY12" fmla="*/ 420492 h 535589"/>
                        <a:gd name="connsiteX13" fmla="*/ 428035 w 876461"/>
                        <a:gd name="connsiteY13" fmla="*/ 506614 h 535589"/>
                        <a:gd name="connsiteX14" fmla="*/ 579546 w 876461"/>
                        <a:gd name="connsiteY14" fmla="*/ 465148 h 535589"/>
                        <a:gd name="connsiteX15" fmla="*/ 582735 w 876461"/>
                        <a:gd name="connsiteY15" fmla="*/ 359888 h 535589"/>
                        <a:gd name="connsiteX16" fmla="*/ 562002 w 876461"/>
                        <a:gd name="connsiteY16" fmla="*/ 249844 h 535589"/>
                        <a:gd name="connsiteX17" fmla="*/ 517347 w 876461"/>
                        <a:gd name="connsiteY17" fmla="*/ 111092 h 535589"/>
                        <a:gd name="connsiteX18" fmla="*/ 632176 w 876461"/>
                        <a:gd name="connsiteY18" fmla="*/ 230705 h 535589"/>
                        <a:gd name="connsiteX19" fmla="*/ 705538 w 876461"/>
                        <a:gd name="connsiteY19" fmla="*/ 299284 h 535589"/>
                        <a:gd name="connsiteX20" fmla="*/ 799635 w 876461"/>
                        <a:gd name="connsiteY20" fmla="*/ 347129 h 535589"/>
                        <a:gd name="connsiteX21" fmla="*/ 872997 w 876461"/>
                        <a:gd name="connsiteY21" fmla="*/ 292904 h 535589"/>
                        <a:gd name="connsiteX22" fmla="*/ 850669 w 876461"/>
                        <a:gd name="connsiteY22" fmla="*/ 201998 h 535589"/>
                        <a:gd name="connsiteX23" fmla="*/ 699159 w 876461"/>
                        <a:gd name="connsiteY23" fmla="*/ 79195 h 535589"/>
                        <a:gd name="connsiteX24" fmla="*/ 490234 w 876461"/>
                        <a:gd name="connsiteY24" fmla="*/ 4237 h 535589"/>
                        <a:gd name="connsiteX25" fmla="*/ 467906 w 876461"/>
                        <a:gd name="connsiteY25" fmla="*/ 7427 h 535589"/>
                        <a:gd name="connsiteX26" fmla="*/ 436009 w 876461"/>
                        <a:gd name="connsiteY26" fmla="*/ 7427 h 535589"/>
                        <a:gd name="connsiteX27" fmla="*/ 424846 w 876461"/>
                        <a:gd name="connsiteY27" fmla="*/ 1048 h 535589"/>
                        <a:gd name="connsiteX28" fmla="*/ 407302 w 876461"/>
                        <a:gd name="connsiteY28" fmla="*/ 2643 h 535589"/>
                        <a:gd name="connsiteX29" fmla="*/ 357862 w 876461"/>
                        <a:gd name="connsiteY29" fmla="*/ 5832 h 535589"/>
                        <a:gd name="connsiteX30" fmla="*/ 329155 w 876461"/>
                        <a:gd name="connsiteY30" fmla="*/ 15401 h 535589"/>
                        <a:gd name="connsiteX31" fmla="*/ 228679 w 876461"/>
                        <a:gd name="connsiteY31" fmla="*/ 20186 h 535589"/>
                        <a:gd name="connsiteX32" fmla="*/ 126609 w 876461"/>
                        <a:gd name="connsiteY32" fmla="*/ 24970 h 535589"/>
                        <a:gd name="connsiteX33" fmla="*/ 42083 w 876461"/>
                        <a:gd name="connsiteY33" fmla="*/ 42514 h 535589"/>
                        <a:gd name="connsiteX34" fmla="*/ 45272 w 876461"/>
                        <a:gd name="connsiteY34" fmla="*/ 174886 h 53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6461" h="535589">
                          <a:moveTo>
                            <a:pt x="45272" y="174886"/>
                          </a:moveTo>
                          <a:cubicBezTo>
                            <a:pt x="70790" y="184455"/>
                            <a:pt x="99497" y="178076"/>
                            <a:pt x="125014" y="173291"/>
                          </a:cubicBezTo>
                          <a:cubicBezTo>
                            <a:pt x="155316" y="166912"/>
                            <a:pt x="184024" y="158937"/>
                            <a:pt x="214326" y="150963"/>
                          </a:cubicBezTo>
                          <a:cubicBezTo>
                            <a:pt x="236654" y="144584"/>
                            <a:pt x="258981" y="136610"/>
                            <a:pt x="281310" y="127040"/>
                          </a:cubicBezTo>
                          <a:cubicBezTo>
                            <a:pt x="257387" y="146179"/>
                            <a:pt x="231869" y="165317"/>
                            <a:pt x="207947" y="184455"/>
                          </a:cubicBezTo>
                          <a:cubicBezTo>
                            <a:pt x="164886" y="219542"/>
                            <a:pt x="110661" y="257818"/>
                            <a:pt x="117040" y="320017"/>
                          </a:cubicBezTo>
                          <a:cubicBezTo>
                            <a:pt x="120230" y="348724"/>
                            <a:pt x="136179" y="374242"/>
                            <a:pt x="164886" y="385406"/>
                          </a:cubicBezTo>
                          <a:cubicBezTo>
                            <a:pt x="191998" y="396569"/>
                            <a:pt x="222300" y="388595"/>
                            <a:pt x="244628" y="372647"/>
                          </a:cubicBezTo>
                          <a:cubicBezTo>
                            <a:pt x="268551" y="356698"/>
                            <a:pt x="286094" y="335965"/>
                            <a:pt x="303637" y="312043"/>
                          </a:cubicBezTo>
                          <a:cubicBezTo>
                            <a:pt x="321181" y="286525"/>
                            <a:pt x="338724" y="259413"/>
                            <a:pt x="354672" y="232300"/>
                          </a:cubicBezTo>
                          <a:cubicBezTo>
                            <a:pt x="367431" y="208378"/>
                            <a:pt x="380190" y="186050"/>
                            <a:pt x="392949" y="160532"/>
                          </a:cubicBezTo>
                          <a:cubicBezTo>
                            <a:pt x="389759" y="208378"/>
                            <a:pt x="389759" y="254628"/>
                            <a:pt x="391354" y="302473"/>
                          </a:cubicBezTo>
                          <a:cubicBezTo>
                            <a:pt x="392949" y="342345"/>
                            <a:pt x="394543" y="380621"/>
                            <a:pt x="399328" y="420492"/>
                          </a:cubicBezTo>
                          <a:cubicBezTo>
                            <a:pt x="402518" y="450794"/>
                            <a:pt x="408897" y="482691"/>
                            <a:pt x="428035" y="506614"/>
                          </a:cubicBezTo>
                          <a:cubicBezTo>
                            <a:pt x="475881" y="565623"/>
                            <a:pt x="557218" y="525752"/>
                            <a:pt x="579546" y="465148"/>
                          </a:cubicBezTo>
                          <a:cubicBezTo>
                            <a:pt x="590710" y="431656"/>
                            <a:pt x="587520" y="393380"/>
                            <a:pt x="582735" y="359888"/>
                          </a:cubicBezTo>
                          <a:cubicBezTo>
                            <a:pt x="577951" y="323207"/>
                            <a:pt x="571571" y="286525"/>
                            <a:pt x="562002" y="249844"/>
                          </a:cubicBezTo>
                          <a:cubicBezTo>
                            <a:pt x="550838" y="203593"/>
                            <a:pt x="536485" y="157343"/>
                            <a:pt x="517347" y="111092"/>
                          </a:cubicBezTo>
                          <a:cubicBezTo>
                            <a:pt x="555623" y="150963"/>
                            <a:pt x="593899" y="190834"/>
                            <a:pt x="632176" y="230705"/>
                          </a:cubicBezTo>
                          <a:cubicBezTo>
                            <a:pt x="654503" y="254628"/>
                            <a:pt x="678426" y="278551"/>
                            <a:pt x="705538" y="299284"/>
                          </a:cubicBezTo>
                          <a:cubicBezTo>
                            <a:pt x="732651" y="320017"/>
                            <a:pt x="762953" y="343940"/>
                            <a:pt x="799635" y="347129"/>
                          </a:cubicBezTo>
                          <a:cubicBezTo>
                            <a:pt x="834721" y="350319"/>
                            <a:pt x="863428" y="326396"/>
                            <a:pt x="872997" y="292904"/>
                          </a:cubicBezTo>
                          <a:cubicBezTo>
                            <a:pt x="882566" y="261007"/>
                            <a:pt x="871403" y="227516"/>
                            <a:pt x="850669" y="201998"/>
                          </a:cubicBezTo>
                          <a:cubicBezTo>
                            <a:pt x="812393" y="150963"/>
                            <a:pt x="754979" y="111092"/>
                            <a:pt x="699159" y="79195"/>
                          </a:cubicBezTo>
                          <a:cubicBezTo>
                            <a:pt x="633770" y="42514"/>
                            <a:pt x="563597" y="16996"/>
                            <a:pt x="490234" y="4237"/>
                          </a:cubicBezTo>
                          <a:cubicBezTo>
                            <a:pt x="482260" y="2643"/>
                            <a:pt x="475881" y="4237"/>
                            <a:pt x="467906" y="7427"/>
                          </a:cubicBezTo>
                          <a:cubicBezTo>
                            <a:pt x="458337" y="-547"/>
                            <a:pt x="445579" y="1048"/>
                            <a:pt x="436009" y="7427"/>
                          </a:cubicBezTo>
                          <a:cubicBezTo>
                            <a:pt x="432820" y="4237"/>
                            <a:pt x="428035" y="2643"/>
                            <a:pt x="424846" y="1048"/>
                          </a:cubicBezTo>
                          <a:cubicBezTo>
                            <a:pt x="418466" y="-547"/>
                            <a:pt x="412087" y="-547"/>
                            <a:pt x="407302" y="2643"/>
                          </a:cubicBezTo>
                          <a:cubicBezTo>
                            <a:pt x="389759" y="1048"/>
                            <a:pt x="373810" y="1048"/>
                            <a:pt x="357862" y="5832"/>
                          </a:cubicBezTo>
                          <a:cubicBezTo>
                            <a:pt x="348293" y="7427"/>
                            <a:pt x="338724" y="12212"/>
                            <a:pt x="329155" y="15401"/>
                          </a:cubicBezTo>
                          <a:cubicBezTo>
                            <a:pt x="295663" y="16996"/>
                            <a:pt x="262171" y="18591"/>
                            <a:pt x="228679" y="20186"/>
                          </a:cubicBezTo>
                          <a:cubicBezTo>
                            <a:pt x="195188" y="21781"/>
                            <a:pt x="161696" y="23375"/>
                            <a:pt x="126609" y="24970"/>
                          </a:cubicBezTo>
                          <a:cubicBezTo>
                            <a:pt x="97902" y="26565"/>
                            <a:pt x="67600" y="28160"/>
                            <a:pt x="42083" y="42514"/>
                          </a:cubicBezTo>
                          <a:cubicBezTo>
                            <a:pt x="-10547" y="71221"/>
                            <a:pt x="-18522" y="152558"/>
                            <a:pt x="45272" y="174886"/>
                          </a:cubicBezTo>
                          <a:close/>
                        </a:path>
                      </a:pathLst>
                    </a:custGeom>
                    <a:solidFill>
                      <a:srgbClr val="FBB03B"/>
                    </a:solidFill>
                    <a:ln w="47812" cap="rnd">
                      <a:solidFill>
                        <a:srgbClr val="534741"/>
                      </a:solidFill>
                      <a:prstDash val="solid"/>
                      <a:round/>
                    </a:ln>
                  </p:spPr>
                  <p:txBody>
                    <a:bodyPr rtlCol="0" anchor="ctr"/>
                    <a:lstStyle/>
                    <a:p>
                      <a:endParaRPr lang="en-US"/>
                    </a:p>
                  </p:txBody>
                </p:sp>
                <p:grpSp>
                  <p:nvGrpSpPr>
                    <p:cNvPr id="128" name="กราฟิก 5">
                      <a:extLst>
                        <a:ext uri="{FF2B5EF4-FFF2-40B4-BE49-F238E27FC236}">
                          <a16:creationId xmlns:a16="http://schemas.microsoft.com/office/drawing/2014/main" xmlns="" id="{60A33C29-9AEF-4C09-B050-3023C4E71C73}"/>
                        </a:ext>
                      </a:extLst>
                    </p:cNvPr>
                    <p:cNvGrpSpPr/>
                    <p:nvPr/>
                  </p:nvGrpSpPr>
                  <p:grpSpPr>
                    <a:xfrm>
                      <a:off x="5121456" y="1638490"/>
                      <a:ext cx="314636" cy="303045"/>
                      <a:chOff x="5121456" y="1638490"/>
                      <a:chExt cx="314636" cy="303045"/>
                    </a:xfrm>
                    <a:solidFill>
                      <a:srgbClr val="080808"/>
                    </a:solidFill>
                  </p:grpSpPr>
                  <p:sp>
                    <p:nvSpPr>
                      <p:cNvPr id="129" name="รูปแบบอิสระ: รูปร่าง 128">
                        <a:extLst>
                          <a:ext uri="{FF2B5EF4-FFF2-40B4-BE49-F238E27FC236}">
                            <a16:creationId xmlns:a16="http://schemas.microsoft.com/office/drawing/2014/main" xmlns="" id="{7363AF0F-3011-4AAE-9D46-4D167553F8D2}"/>
                          </a:ext>
                        </a:extLst>
                      </p:cNvPr>
                      <p:cNvSpPr/>
                      <p:nvPr/>
                    </p:nvSpPr>
                    <p:spPr>
                      <a:xfrm>
                        <a:off x="5121456" y="1638490"/>
                        <a:ext cx="314636" cy="303045"/>
                      </a:xfrm>
                      <a:custGeom>
                        <a:avLst/>
                        <a:gdLst>
                          <a:gd name="connsiteX0" fmla="*/ 13622 w 314636"/>
                          <a:gd name="connsiteY0" fmla="*/ 258289 h 303045"/>
                          <a:gd name="connsiteX1" fmla="*/ 66252 w 314636"/>
                          <a:gd name="connsiteY1" fmla="*/ 296566 h 303045"/>
                          <a:gd name="connsiteX2" fmla="*/ 104528 w 314636"/>
                          <a:gd name="connsiteY2" fmla="*/ 243936 h 303045"/>
                          <a:gd name="connsiteX3" fmla="*/ 94959 w 314636"/>
                          <a:gd name="connsiteY3" fmla="*/ 189711 h 303045"/>
                          <a:gd name="connsiteX4" fmla="*/ 93364 w 314636"/>
                          <a:gd name="connsiteY4" fmla="*/ 175357 h 303045"/>
                          <a:gd name="connsiteX5" fmla="*/ 93364 w 314636"/>
                          <a:gd name="connsiteY5" fmla="*/ 168978 h 303045"/>
                          <a:gd name="connsiteX6" fmla="*/ 93364 w 314636"/>
                          <a:gd name="connsiteY6" fmla="*/ 167383 h 303045"/>
                          <a:gd name="connsiteX7" fmla="*/ 93364 w 314636"/>
                          <a:gd name="connsiteY7" fmla="*/ 164193 h 303045"/>
                          <a:gd name="connsiteX8" fmla="*/ 93364 w 314636"/>
                          <a:gd name="connsiteY8" fmla="*/ 157814 h 303045"/>
                          <a:gd name="connsiteX9" fmla="*/ 94959 w 314636"/>
                          <a:gd name="connsiteY9" fmla="*/ 141865 h 303045"/>
                          <a:gd name="connsiteX10" fmla="*/ 94959 w 314636"/>
                          <a:gd name="connsiteY10" fmla="*/ 138676 h 303045"/>
                          <a:gd name="connsiteX11" fmla="*/ 96554 w 314636"/>
                          <a:gd name="connsiteY11" fmla="*/ 132296 h 303045"/>
                          <a:gd name="connsiteX12" fmla="*/ 101338 w 314636"/>
                          <a:gd name="connsiteY12" fmla="*/ 121132 h 303045"/>
                          <a:gd name="connsiteX13" fmla="*/ 102933 w 314636"/>
                          <a:gd name="connsiteY13" fmla="*/ 117943 h 303045"/>
                          <a:gd name="connsiteX14" fmla="*/ 112502 w 314636"/>
                          <a:gd name="connsiteY14" fmla="*/ 103589 h 303045"/>
                          <a:gd name="connsiteX15" fmla="*/ 114097 w 314636"/>
                          <a:gd name="connsiteY15" fmla="*/ 101994 h 303045"/>
                          <a:gd name="connsiteX16" fmla="*/ 117287 w 314636"/>
                          <a:gd name="connsiteY16" fmla="*/ 98804 h 303045"/>
                          <a:gd name="connsiteX17" fmla="*/ 118882 w 314636"/>
                          <a:gd name="connsiteY17" fmla="*/ 97210 h 303045"/>
                          <a:gd name="connsiteX18" fmla="*/ 117287 w 314636"/>
                          <a:gd name="connsiteY18" fmla="*/ 98804 h 303045"/>
                          <a:gd name="connsiteX19" fmla="*/ 117287 w 314636"/>
                          <a:gd name="connsiteY19" fmla="*/ 98804 h 303045"/>
                          <a:gd name="connsiteX20" fmla="*/ 118882 w 314636"/>
                          <a:gd name="connsiteY20" fmla="*/ 97210 h 303045"/>
                          <a:gd name="connsiteX21" fmla="*/ 118882 w 314636"/>
                          <a:gd name="connsiteY21" fmla="*/ 97210 h 303045"/>
                          <a:gd name="connsiteX22" fmla="*/ 123666 w 314636"/>
                          <a:gd name="connsiteY22" fmla="*/ 95615 h 303045"/>
                          <a:gd name="connsiteX23" fmla="*/ 128451 w 314636"/>
                          <a:gd name="connsiteY23" fmla="*/ 94020 h 303045"/>
                          <a:gd name="connsiteX24" fmla="*/ 139614 w 314636"/>
                          <a:gd name="connsiteY24" fmla="*/ 92425 h 303045"/>
                          <a:gd name="connsiteX25" fmla="*/ 141209 w 314636"/>
                          <a:gd name="connsiteY25" fmla="*/ 92425 h 303045"/>
                          <a:gd name="connsiteX26" fmla="*/ 145994 w 314636"/>
                          <a:gd name="connsiteY26" fmla="*/ 92425 h 303045"/>
                          <a:gd name="connsiteX27" fmla="*/ 171511 w 314636"/>
                          <a:gd name="connsiteY27" fmla="*/ 95615 h 303045"/>
                          <a:gd name="connsiteX28" fmla="*/ 176296 w 314636"/>
                          <a:gd name="connsiteY28" fmla="*/ 97210 h 303045"/>
                          <a:gd name="connsiteX29" fmla="*/ 173106 w 314636"/>
                          <a:gd name="connsiteY29" fmla="*/ 95615 h 303045"/>
                          <a:gd name="connsiteX30" fmla="*/ 187460 w 314636"/>
                          <a:gd name="connsiteY30" fmla="*/ 100399 h 303045"/>
                          <a:gd name="connsiteX31" fmla="*/ 193840 w 314636"/>
                          <a:gd name="connsiteY31" fmla="*/ 103589 h 303045"/>
                          <a:gd name="connsiteX32" fmla="*/ 193840 w 314636"/>
                          <a:gd name="connsiteY32" fmla="*/ 103589 h 303045"/>
                          <a:gd name="connsiteX33" fmla="*/ 198624 w 314636"/>
                          <a:gd name="connsiteY33" fmla="*/ 106779 h 303045"/>
                          <a:gd name="connsiteX34" fmla="*/ 201814 w 314636"/>
                          <a:gd name="connsiteY34" fmla="*/ 109968 h 303045"/>
                          <a:gd name="connsiteX35" fmla="*/ 208193 w 314636"/>
                          <a:gd name="connsiteY35" fmla="*/ 117943 h 303045"/>
                          <a:gd name="connsiteX36" fmla="*/ 209788 w 314636"/>
                          <a:gd name="connsiteY36" fmla="*/ 119538 h 303045"/>
                          <a:gd name="connsiteX37" fmla="*/ 214572 w 314636"/>
                          <a:gd name="connsiteY37" fmla="*/ 127512 h 303045"/>
                          <a:gd name="connsiteX38" fmla="*/ 219357 w 314636"/>
                          <a:gd name="connsiteY38" fmla="*/ 138676 h 303045"/>
                          <a:gd name="connsiteX39" fmla="*/ 219357 w 314636"/>
                          <a:gd name="connsiteY39" fmla="*/ 140271 h 303045"/>
                          <a:gd name="connsiteX40" fmla="*/ 219357 w 314636"/>
                          <a:gd name="connsiteY40" fmla="*/ 141865 h 303045"/>
                          <a:gd name="connsiteX41" fmla="*/ 219357 w 314636"/>
                          <a:gd name="connsiteY41" fmla="*/ 141865 h 303045"/>
                          <a:gd name="connsiteX42" fmla="*/ 219357 w 314636"/>
                          <a:gd name="connsiteY42" fmla="*/ 143460 h 303045"/>
                          <a:gd name="connsiteX43" fmla="*/ 219357 w 314636"/>
                          <a:gd name="connsiteY43" fmla="*/ 143460 h 303045"/>
                          <a:gd name="connsiteX44" fmla="*/ 222547 w 314636"/>
                          <a:gd name="connsiteY44" fmla="*/ 167383 h 303045"/>
                          <a:gd name="connsiteX45" fmla="*/ 222547 w 314636"/>
                          <a:gd name="connsiteY45" fmla="*/ 172167 h 303045"/>
                          <a:gd name="connsiteX46" fmla="*/ 222547 w 314636"/>
                          <a:gd name="connsiteY46" fmla="*/ 173762 h 303045"/>
                          <a:gd name="connsiteX47" fmla="*/ 220952 w 314636"/>
                          <a:gd name="connsiteY47" fmla="*/ 189711 h 303045"/>
                          <a:gd name="connsiteX48" fmla="*/ 211383 w 314636"/>
                          <a:gd name="connsiteY48" fmla="*/ 251910 h 303045"/>
                          <a:gd name="connsiteX49" fmla="*/ 252849 w 314636"/>
                          <a:gd name="connsiteY49" fmla="*/ 302945 h 303045"/>
                          <a:gd name="connsiteX50" fmla="*/ 303884 w 314636"/>
                          <a:gd name="connsiteY50" fmla="*/ 261479 h 303045"/>
                          <a:gd name="connsiteX51" fmla="*/ 310263 w 314636"/>
                          <a:gd name="connsiteY51" fmla="*/ 127512 h 303045"/>
                          <a:gd name="connsiteX52" fmla="*/ 228926 w 314636"/>
                          <a:gd name="connsiteY52" fmla="*/ 19062 h 303045"/>
                          <a:gd name="connsiteX53" fmla="*/ 88580 w 314636"/>
                          <a:gd name="connsiteY53" fmla="*/ 9493 h 303045"/>
                          <a:gd name="connsiteX54" fmla="*/ 7242 w 314636"/>
                          <a:gd name="connsiteY54" fmla="*/ 100399 h 303045"/>
                          <a:gd name="connsiteX55" fmla="*/ 13622 w 314636"/>
                          <a:gd name="connsiteY55" fmla="*/ 258289 h 3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4636" h="303045">
                            <a:moveTo>
                              <a:pt x="13622" y="258289"/>
                            </a:moveTo>
                            <a:cubicBezTo>
                              <a:pt x="18407" y="282212"/>
                              <a:pt x="40734" y="301350"/>
                              <a:pt x="66252" y="296566"/>
                            </a:cubicBezTo>
                            <a:cubicBezTo>
                              <a:pt x="90175" y="291781"/>
                              <a:pt x="110907" y="269453"/>
                              <a:pt x="104528" y="243936"/>
                            </a:cubicBezTo>
                            <a:cubicBezTo>
                              <a:pt x="101338" y="226392"/>
                              <a:pt x="96554" y="207254"/>
                              <a:pt x="94959" y="189711"/>
                            </a:cubicBezTo>
                            <a:cubicBezTo>
                              <a:pt x="94959" y="184926"/>
                              <a:pt x="93364" y="180142"/>
                              <a:pt x="93364" y="175357"/>
                            </a:cubicBezTo>
                            <a:cubicBezTo>
                              <a:pt x="93364" y="173762"/>
                              <a:pt x="93364" y="170573"/>
                              <a:pt x="93364" y="168978"/>
                            </a:cubicBezTo>
                            <a:cubicBezTo>
                              <a:pt x="93364" y="168978"/>
                              <a:pt x="93364" y="167383"/>
                              <a:pt x="93364" y="167383"/>
                            </a:cubicBezTo>
                            <a:cubicBezTo>
                              <a:pt x="93364" y="165788"/>
                              <a:pt x="93364" y="165788"/>
                              <a:pt x="93364" y="164193"/>
                            </a:cubicBezTo>
                            <a:cubicBezTo>
                              <a:pt x="93364" y="162598"/>
                              <a:pt x="93364" y="159409"/>
                              <a:pt x="93364" y="157814"/>
                            </a:cubicBezTo>
                            <a:cubicBezTo>
                              <a:pt x="93364" y="153029"/>
                              <a:pt x="94959" y="146650"/>
                              <a:pt x="94959" y="141865"/>
                            </a:cubicBezTo>
                            <a:cubicBezTo>
                              <a:pt x="94959" y="141865"/>
                              <a:pt x="94959" y="140271"/>
                              <a:pt x="94959" y="138676"/>
                            </a:cubicBezTo>
                            <a:cubicBezTo>
                              <a:pt x="94959" y="137081"/>
                              <a:pt x="96554" y="133891"/>
                              <a:pt x="96554" y="132296"/>
                            </a:cubicBezTo>
                            <a:cubicBezTo>
                              <a:pt x="98149" y="129107"/>
                              <a:pt x="99743" y="125917"/>
                              <a:pt x="101338" y="121132"/>
                            </a:cubicBezTo>
                            <a:cubicBezTo>
                              <a:pt x="101338" y="119538"/>
                              <a:pt x="102933" y="119538"/>
                              <a:pt x="102933" y="117943"/>
                            </a:cubicBezTo>
                            <a:cubicBezTo>
                              <a:pt x="106123" y="113158"/>
                              <a:pt x="109312" y="108374"/>
                              <a:pt x="112502" y="103589"/>
                            </a:cubicBezTo>
                            <a:cubicBezTo>
                              <a:pt x="112502" y="103589"/>
                              <a:pt x="114097" y="101994"/>
                              <a:pt x="114097" y="101994"/>
                            </a:cubicBezTo>
                            <a:cubicBezTo>
                              <a:pt x="115692" y="100399"/>
                              <a:pt x="115692" y="100399"/>
                              <a:pt x="117287" y="98804"/>
                            </a:cubicBezTo>
                            <a:cubicBezTo>
                              <a:pt x="117287" y="98804"/>
                              <a:pt x="117287" y="98804"/>
                              <a:pt x="118882" y="97210"/>
                            </a:cubicBezTo>
                            <a:cubicBezTo>
                              <a:pt x="118882" y="97210"/>
                              <a:pt x="117287" y="98804"/>
                              <a:pt x="117287" y="98804"/>
                            </a:cubicBezTo>
                            <a:cubicBezTo>
                              <a:pt x="117287" y="98804"/>
                              <a:pt x="117287" y="98804"/>
                              <a:pt x="117287" y="98804"/>
                            </a:cubicBezTo>
                            <a:cubicBezTo>
                              <a:pt x="117287" y="98804"/>
                              <a:pt x="117287" y="98804"/>
                              <a:pt x="118882" y="97210"/>
                            </a:cubicBezTo>
                            <a:cubicBezTo>
                              <a:pt x="118882" y="97210"/>
                              <a:pt x="118882" y="97210"/>
                              <a:pt x="118882" y="97210"/>
                            </a:cubicBezTo>
                            <a:cubicBezTo>
                              <a:pt x="120477" y="97210"/>
                              <a:pt x="122072" y="95615"/>
                              <a:pt x="123666" y="95615"/>
                            </a:cubicBezTo>
                            <a:cubicBezTo>
                              <a:pt x="125261" y="95615"/>
                              <a:pt x="126856" y="94020"/>
                              <a:pt x="128451" y="94020"/>
                            </a:cubicBezTo>
                            <a:cubicBezTo>
                              <a:pt x="131640" y="94020"/>
                              <a:pt x="136425" y="92425"/>
                              <a:pt x="139614" y="92425"/>
                            </a:cubicBezTo>
                            <a:cubicBezTo>
                              <a:pt x="139614" y="92425"/>
                              <a:pt x="139614" y="92425"/>
                              <a:pt x="141209" y="92425"/>
                            </a:cubicBezTo>
                            <a:cubicBezTo>
                              <a:pt x="142804" y="92425"/>
                              <a:pt x="144399" y="92425"/>
                              <a:pt x="145994" y="92425"/>
                            </a:cubicBezTo>
                            <a:cubicBezTo>
                              <a:pt x="153968" y="92425"/>
                              <a:pt x="161943" y="94020"/>
                              <a:pt x="171511" y="95615"/>
                            </a:cubicBezTo>
                            <a:cubicBezTo>
                              <a:pt x="173106" y="95615"/>
                              <a:pt x="174701" y="97210"/>
                              <a:pt x="176296" y="97210"/>
                            </a:cubicBezTo>
                            <a:cubicBezTo>
                              <a:pt x="182675" y="97210"/>
                              <a:pt x="173106" y="95615"/>
                              <a:pt x="173106" y="95615"/>
                            </a:cubicBezTo>
                            <a:cubicBezTo>
                              <a:pt x="176296" y="95615"/>
                              <a:pt x="184270" y="98804"/>
                              <a:pt x="187460" y="100399"/>
                            </a:cubicBezTo>
                            <a:cubicBezTo>
                              <a:pt x="189055" y="101994"/>
                              <a:pt x="192245" y="101994"/>
                              <a:pt x="193840" y="103589"/>
                            </a:cubicBezTo>
                            <a:cubicBezTo>
                              <a:pt x="193840" y="103589"/>
                              <a:pt x="193840" y="103589"/>
                              <a:pt x="193840" y="103589"/>
                            </a:cubicBezTo>
                            <a:cubicBezTo>
                              <a:pt x="195434" y="105184"/>
                              <a:pt x="197029" y="105184"/>
                              <a:pt x="198624" y="106779"/>
                            </a:cubicBezTo>
                            <a:cubicBezTo>
                              <a:pt x="200219" y="108374"/>
                              <a:pt x="201814" y="108374"/>
                              <a:pt x="201814" y="109968"/>
                            </a:cubicBezTo>
                            <a:cubicBezTo>
                              <a:pt x="203408" y="113158"/>
                              <a:pt x="206598" y="114753"/>
                              <a:pt x="208193" y="117943"/>
                            </a:cubicBezTo>
                            <a:cubicBezTo>
                              <a:pt x="208193" y="117943"/>
                              <a:pt x="209788" y="119538"/>
                              <a:pt x="209788" y="119538"/>
                            </a:cubicBezTo>
                            <a:cubicBezTo>
                              <a:pt x="211383" y="121132"/>
                              <a:pt x="212977" y="125917"/>
                              <a:pt x="214572" y="127512"/>
                            </a:cubicBezTo>
                            <a:cubicBezTo>
                              <a:pt x="216167" y="130701"/>
                              <a:pt x="217762" y="133891"/>
                              <a:pt x="219357" y="138676"/>
                            </a:cubicBezTo>
                            <a:cubicBezTo>
                              <a:pt x="219357" y="138676"/>
                              <a:pt x="219357" y="138676"/>
                              <a:pt x="219357" y="140271"/>
                            </a:cubicBezTo>
                            <a:cubicBezTo>
                              <a:pt x="219357" y="138676"/>
                              <a:pt x="219357" y="138676"/>
                              <a:pt x="219357" y="141865"/>
                            </a:cubicBezTo>
                            <a:cubicBezTo>
                              <a:pt x="219357" y="141865"/>
                              <a:pt x="219357" y="141865"/>
                              <a:pt x="219357" y="141865"/>
                            </a:cubicBezTo>
                            <a:cubicBezTo>
                              <a:pt x="219357" y="141865"/>
                              <a:pt x="219357" y="143460"/>
                              <a:pt x="219357" y="143460"/>
                            </a:cubicBezTo>
                            <a:cubicBezTo>
                              <a:pt x="219357" y="143460"/>
                              <a:pt x="219357" y="143460"/>
                              <a:pt x="219357" y="143460"/>
                            </a:cubicBezTo>
                            <a:cubicBezTo>
                              <a:pt x="220952" y="151434"/>
                              <a:pt x="222547" y="159409"/>
                              <a:pt x="222547" y="167383"/>
                            </a:cubicBezTo>
                            <a:cubicBezTo>
                              <a:pt x="222547" y="168978"/>
                              <a:pt x="222547" y="170573"/>
                              <a:pt x="222547" y="172167"/>
                            </a:cubicBezTo>
                            <a:cubicBezTo>
                              <a:pt x="222547" y="172167"/>
                              <a:pt x="222547" y="173762"/>
                              <a:pt x="222547" y="173762"/>
                            </a:cubicBezTo>
                            <a:cubicBezTo>
                              <a:pt x="222547" y="178547"/>
                              <a:pt x="222547" y="184926"/>
                              <a:pt x="220952" y="189711"/>
                            </a:cubicBezTo>
                            <a:cubicBezTo>
                              <a:pt x="219357" y="210444"/>
                              <a:pt x="214572" y="231177"/>
                              <a:pt x="211383" y="251910"/>
                            </a:cubicBezTo>
                            <a:cubicBezTo>
                              <a:pt x="206598" y="275832"/>
                              <a:pt x="228926" y="301350"/>
                              <a:pt x="252849" y="302945"/>
                            </a:cubicBezTo>
                            <a:cubicBezTo>
                              <a:pt x="279961" y="304540"/>
                              <a:pt x="299099" y="286996"/>
                              <a:pt x="303884" y="261479"/>
                            </a:cubicBezTo>
                            <a:cubicBezTo>
                              <a:pt x="311858" y="218418"/>
                              <a:pt x="319832" y="172167"/>
                              <a:pt x="310263" y="127512"/>
                            </a:cubicBezTo>
                            <a:cubicBezTo>
                              <a:pt x="299099" y="79666"/>
                              <a:pt x="273582" y="41390"/>
                              <a:pt x="228926" y="19062"/>
                            </a:cubicBezTo>
                            <a:cubicBezTo>
                              <a:pt x="187460" y="-1671"/>
                              <a:pt x="131640" y="-6455"/>
                              <a:pt x="88580" y="9493"/>
                            </a:cubicBezTo>
                            <a:cubicBezTo>
                              <a:pt x="50303" y="23847"/>
                              <a:pt x="20001" y="62123"/>
                              <a:pt x="7242" y="100399"/>
                            </a:cubicBezTo>
                            <a:cubicBezTo>
                              <a:pt x="-7111" y="151434"/>
                              <a:pt x="2458" y="205659"/>
                              <a:pt x="13622" y="258289"/>
                            </a:cubicBezTo>
                            <a:close/>
                          </a:path>
                        </a:pathLst>
                      </a:custGeom>
                      <a:solidFill>
                        <a:srgbClr val="080808"/>
                      </a:solidFill>
                      <a:ln w="15937" cap="flat">
                        <a:noFill/>
                        <a:prstDash val="solid"/>
                        <a:miter/>
                      </a:ln>
                    </p:spPr>
                    <p:txBody>
                      <a:bodyPr rtlCol="0" anchor="ctr"/>
                      <a:lstStyle/>
                      <a:p>
                        <a:endParaRPr lang="en-US"/>
                      </a:p>
                    </p:txBody>
                  </p:sp>
                  <p:sp>
                    <p:nvSpPr>
                      <p:cNvPr id="130" name="รูปแบบอิสระ: รูปร่าง 129">
                        <a:extLst>
                          <a:ext uri="{FF2B5EF4-FFF2-40B4-BE49-F238E27FC236}">
                            <a16:creationId xmlns:a16="http://schemas.microsoft.com/office/drawing/2014/main" xmlns="" id="{96AD6D04-D576-4B95-83E4-29C515B1B100}"/>
                          </a:ext>
                        </a:extLst>
                      </p:cNvPr>
                      <p:cNvSpPr/>
                      <p:nvPr/>
                    </p:nvSpPr>
                    <p:spPr>
                      <a:xfrm>
                        <a:off x="5240337" y="1737295"/>
                        <a:ext cx="15948" cy="15948"/>
                      </a:xfrm>
                      <a:custGeom>
                        <a:avLst/>
                        <a:gdLst>
                          <a:gd name="connsiteX0" fmla="*/ 0 w 15948"/>
                          <a:gd name="connsiteY0" fmla="*/ 0 h 15948"/>
                          <a:gd name="connsiteX1" fmla="*/ 0 w 15948"/>
                          <a:gd name="connsiteY1" fmla="*/ 0 h 15948"/>
                          <a:gd name="connsiteX2" fmla="*/ 0 w 15948"/>
                          <a:gd name="connsiteY2" fmla="*/ 0 h 15948"/>
                        </a:gdLst>
                        <a:ahLst/>
                        <a:cxnLst>
                          <a:cxn ang="0">
                            <a:pos x="connsiteX0" y="connsiteY0"/>
                          </a:cxn>
                          <a:cxn ang="0">
                            <a:pos x="connsiteX1" y="connsiteY1"/>
                          </a:cxn>
                          <a:cxn ang="0">
                            <a:pos x="connsiteX2" y="connsiteY2"/>
                          </a:cxn>
                        </a:cxnLst>
                        <a:rect l="l" t="t" r="r" b="b"/>
                        <a:pathLst>
                          <a:path w="15948" h="15948">
                            <a:moveTo>
                              <a:pt x="0" y="0"/>
                            </a:moveTo>
                            <a:cubicBezTo>
                              <a:pt x="0" y="0"/>
                              <a:pt x="0" y="0"/>
                              <a:pt x="0" y="0"/>
                            </a:cubicBezTo>
                            <a:cubicBezTo>
                              <a:pt x="0" y="0"/>
                              <a:pt x="0" y="0"/>
                              <a:pt x="0" y="0"/>
                            </a:cubicBezTo>
                            <a:close/>
                          </a:path>
                        </a:pathLst>
                      </a:custGeom>
                      <a:solidFill>
                        <a:srgbClr val="080808"/>
                      </a:solidFill>
                      <a:ln w="15937" cap="flat">
                        <a:noFill/>
                        <a:prstDash val="solid"/>
                        <a:miter/>
                      </a:ln>
                    </p:spPr>
                    <p:txBody>
                      <a:bodyPr rtlCol="0" anchor="ctr"/>
                      <a:lstStyle/>
                      <a:p>
                        <a:endParaRPr lang="en-US"/>
                      </a:p>
                    </p:txBody>
                  </p:sp>
                  <p:sp>
                    <p:nvSpPr>
                      <p:cNvPr id="131" name="รูปแบบอิสระ: รูปร่าง 130">
                        <a:extLst>
                          <a:ext uri="{FF2B5EF4-FFF2-40B4-BE49-F238E27FC236}">
                            <a16:creationId xmlns:a16="http://schemas.microsoft.com/office/drawing/2014/main" xmlns="" id="{F2B93D5D-B08E-4196-97D1-8B7E90639F18}"/>
                          </a:ext>
                        </a:extLst>
                      </p:cNvPr>
                      <p:cNvSpPr/>
                      <p:nvPr/>
                    </p:nvSpPr>
                    <p:spPr>
                      <a:xfrm>
                        <a:off x="5342407" y="1777166"/>
                        <a:ext cx="1594" cy="3189"/>
                      </a:xfrm>
                      <a:custGeom>
                        <a:avLst/>
                        <a:gdLst>
                          <a:gd name="connsiteX0" fmla="*/ 0 w 1594"/>
                          <a:gd name="connsiteY0" fmla="*/ 0 h 3189"/>
                          <a:gd name="connsiteX1" fmla="*/ 1595 w 1594"/>
                          <a:gd name="connsiteY1" fmla="*/ 3190 h 3189"/>
                          <a:gd name="connsiteX2" fmla="*/ 1595 w 1594"/>
                          <a:gd name="connsiteY2" fmla="*/ 3190 h 3189"/>
                          <a:gd name="connsiteX3" fmla="*/ 0 w 1594"/>
                          <a:gd name="connsiteY3" fmla="*/ 0 h 3189"/>
                        </a:gdLst>
                        <a:ahLst/>
                        <a:cxnLst>
                          <a:cxn ang="0">
                            <a:pos x="connsiteX0" y="connsiteY0"/>
                          </a:cxn>
                          <a:cxn ang="0">
                            <a:pos x="connsiteX1" y="connsiteY1"/>
                          </a:cxn>
                          <a:cxn ang="0">
                            <a:pos x="connsiteX2" y="connsiteY2"/>
                          </a:cxn>
                          <a:cxn ang="0">
                            <a:pos x="connsiteX3" y="connsiteY3"/>
                          </a:cxn>
                        </a:cxnLst>
                        <a:rect l="l" t="t" r="r" b="b"/>
                        <a:pathLst>
                          <a:path w="1594" h="3189">
                            <a:moveTo>
                              <a:pt x="0" y="0"/>
                            </a:moveTo>
                            <a:cubicBezTo>
                              <a:pt x="0" y="1595"/>
                              <a:pt x="0" y="1595"/>
                              <a:pt x="1595" y="3190"/>
                            </a:cubicBezTo>
                            <a:cubicBezTo>
                              <a:pt x="1595" y="3190"/>
                              <a:pt x="1595" y="3190"/>
                              <a:pt x="1595" y="3190"/>
                            </a:cubicBezTo>
                            <a:cubicBezTo>
                              <a:pt x="0" y="1595"/>
                              <a:pt x="0" y="0"/>
                              <a:pt x="0" y="0"/>
                            </a:cubicBezTo>
                            <a:close/>
                          </a:path>
                        </a:pathLst>
                      </a:custGeom>
                      <a:solidFill>
                        <a:srgbClr val="080808"/>
                      </a:solidFill>
                      <a:ln w="15937" cap="flat">
                        <a:noFill/>
                        <a:prstDash val="solid"/>
                        <a:miter/>
                      </a:ln>
                    </p:spPr>
                    <p:txBody>
                      <a:bodyPr rtlCol="0" anchor="ctr"/>
                      <a:lstStyle/>
                      <a:p>
                        <a:endParaRPr lang="en-US"/>
                      </a:p>
                    </p:txBody>
                  </p:sp>
                </p:grpSp>
              </p:grpSp>
              <p:sp>
                <p:nvSpPr>
                  <p:cNvPr id="132" name="รูปแบบอิสระ: รูปร่าง 131">
                    <a:extLst>
                      <a:ext uri="{FF2B5EF4-FFF2-40B4-BE49-F238E27FC236}">
                        <a16:creationId xmlns:a16="http://schemas.microsoft.com/office/drawing/2014/main" xmlns="" id="{AAFA91FC-4E60-48BD-9B99-88BC57DB01FF}"/>
                      </a:ext>
                    </a:extLst>
                  </p:cNvPr>
                  <p:cNvSpPr/>
                  <p:nvPr/>
                </p:nvSpPr>
                <p:spPr>
                  <a:xfrm>
                    <a:off x="4702874" y="1908244"/>
                    <a:ext cx="225670" cy="223807"/>
                  </a:xfrm>
                  <a:custGeom>
                    <a:avLst/>
                    <a:gdLst>
                      <a:gd name="connsiteX0" fmla="*/ 87717 w 225670"/>
                      <a:gd name="connsiteY0" fmla="*/ 221383 h 223807"/>
                      <a:gd name="connsiteX1" fmla="*/ 169054 w 225670"/>
                      <a:gd name="connsiteY1" fmla="*/ 210219 h 223807"/>
                      <a:gd name="connsiteX2" fmla="*/ 220089 w 225670"/>
                      <a:gd name="connsiteY2" fmla="*/ 148020 h 223807"/>
                      <a:gd name="connsiteX3" fmla="*/ 221684 w 225670"/>
                      <a:gd name="connsiteY3" fmla="*/ 81036 h 223807"/>
                      <a:gd name="connsiteX4" fmla="*/ 208925 w 225670"/>
                      <a:gd name="connsiteY4" fmla="*/ 52329 h 223807"/>
                      <a:gd name="connsiteX5" fmla="*/ 172244 w 225670"/>
                      <a:gd name="connsiteY5" fmla="*/ 15648 h 223807"/>
                      <a:gd name="connsiteX6" fmla="*/ 133967 w 225670"/>
                      <a:gd name="connsiteY6" fmla="*/ 4484 h 223807"/>
                      <a:gd name="connsiteX7" fmla="*/ 86122 w 225670"/>
                      <a:gd name="connsiteY7" fmla="*/ 2889 h 223807"/>
                      <a:gd name="connsiteX8" fmla="*/ 0 w 225670"/>
                      <a:gd name="connsiteY8" fmla="*/ 114528 h 223807"/>
                      <a:gd name="connsiteX9" fmla="*/ 87717 w 225670"/>
                      <a:gd name="connsiteY9" fmla="*/ 221383 h 22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670" h="223807">
                        <a:moveTo>
                          <a:pt x="87717" y="221383"/>
                        </a:moveTo>
                        <a:cubicBezTo>
                          <a:pt x="114829" y="226167"/>
                          <a:pt x="145131" y="224572"/>
                          <a:pt x="169054" y="210219"/>
                        </a:cubicBezTo>
                        <a:cubicBezTo>
                          <a:pt x="192976" y="195865"/>
                          <a:pt x="210520" y="173537"/>
                          <a:pt x="220089" y="148020"/>
                        </a:cubicBezTo>
                        <a:cubicBezTo>
                          <a:pt x="228063" y="127287"/>
                          <a:pt x="226468" y="101769"/>
                          <a:pt x="221684" y="81036"/>
                        </a:cubicBezTo>
                        <a:cubicBezTo>
                          <a:pt x="218494" y="71467"/>
                          <a:pt x="213710" y="60303"/>
                          <a:pt x="208925" y="52329"/>
                        </a:cubicBezTo>
                        <a:cubicBezTo>
                          <a:pt x="199356" y="36381"/>
                          <a:pt x="188192" y="26812"/>
                          <a:pt x="172244" y="15648"/>
                        </a:cubicBezTo>
                        <a:cubicBezTo>
                          <a:pt x="162674" y="7673"/>
                          <a:pt x="148321" y="4484"/>
                          <a:pt x="133967" y="4484"/>
                        </a:cubicBezTo>
                        <a:cubicBezTo>
                          <a:pt x="119613" y="-301"/>
                          <a:pt x="102071" y="-1896"/>
                          <a:pt x="86122" y="2889"/>
                        </a:cubicBezTo>
                        <a:cubicBezTo>
                          <a:pt x="36682" y="15648"/>
                          <a:pt x="0" y="63493"/>
                          <a:pt x="0" y="114528"/>
                        </a:cubicBezTo>
                        <a:cubicBezTo>
                          <a:pt x="0" y="163968"/>
                          <a:pt x="38277" y="211814"/>
                          <a:pt x="87717" y="221383"/>
                        </a:cubicBezTo>
                        <a:close/>
                      </a:path>
                    </a:pathLst>
                  </a:custGeom>
                  <a:solidFill>
                    <a:srgbClr val="F9B4C4"/>
                  </a:solidFill>
                  <a:ln w="15937" cap="flat">
                    <a:noFill/>
                    <a:prstDash val="solid"/>
                    <a:miter/>
                  </a:ln>
                </p:spPr>
                <p:txBody>
                  <a:bodyPr rtlCol="0" anchor="ctr"/>
                  <a:lstStyle/>
                  <a:p>
                    <a:endParaRPr lang="en-US"/>
                  </a:p>
                </p:txBody>
              </p:sp>
              <p:sp>
                <p:nvSpPr>
                  <p:cNvPr id="133" name="รูปแบบอิสระ: รูปร่าง 132">
                    <a:extLst>
                      <a:ext uri="{FF2B5EF4-FFF2-40B4-BE49-F238E27FC236}">
                        <a16:creationId xmlns:a16="http://schemas.microsoft.com/office/drawing/2014/main" xmlns="" id="{B91B21D2-252D-4994-BFA4-02E4C0F66D55}"/>
                      </a:ext>
                    </a:extLst>
                  </p:cNvPr>
                  <p:cNvSpPr/>
                  <p:nvPr/>
                </p:nvSpPr>
                <p:spPr>
                  <a:xfrm>
                    <a:off x="5712291" y="1906009"/>
                    <a:ext cx="226482" cy="230172"/>
                  </a:xfrm>
                  <a:custGeom>
                    <a:avLst/>
                    <a:gdLst>
                      <a:gd name="connsiteX0" fmla="*/ 32018 w 226482"/>
                      <a:gd name="connsiteY0" fmla="*/ 194911 h 230172"/>
                      <a:gd name="connsiteX1" fmla="*/ 59130 w 226482"/>
                      <a:gd name="connsiteY1" fmla="*/ 215644 h 230172"/>
                      <a:gd name="connsiteX2" fmla="*/ 113355 w 226482"/>
                      <a:gd name="connsiteY2" fmla="*/ 229998 h 230172"/>
                      <a:gd name="connsiteX3" fmla="*/ 167580 w 226482"/>
                      <a:gd name="connsiteY3" fmla="*/ 210859 h 230172"/>
                      <a:gd name="connsiteX4" fmla="*/ 170769 w 226482"/>
                      <a:gd name="connsiteY4" fmla="*/ 209264 h 230172"/>
                      <a:gd name="connsiteX5" fmla="*/ 221805 w 226482"/>
                      <a:gd name="connsiteY5" fmla="*/ 78487 h 230172"/>
                      <a:gd name="connsiteX6" fmla="*/ 86243 w 226482"/>
                      <a:gd name="connsiteY6" fmla="*/ 3529 h 230172"/>
                      <a:gd name="connsiteX7" fmla="*/ 121 w 226482"/>
                      <a:gd name="connsiteY7" fmla="*/ 115169 h 230172"/>
                      <a:gd name="connsiteX8" fmla="*/ 32018 w 226482"/>
                      <a:gd name="connsiteY8" fmla="*/ 194911 h 23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82" h="230172">
                        <a:moveTo>
                          <a:pt x="32018" y="194911"/>
                        </a:moveTo>
                        <a:cubicBezTo>
                          <a:pt x="39992" y="202885"/>
                          <a:pt x="49561" y="209264"/>
                          <a:pt x="59130" y="215644"/>
                        </a:cubicBezTo>
                        <a:cubicBezTo>
                          <a:pt x="76673" y="225213"/>
                          <a:pt x="92622" y="228403"/>
                          <a:pt x="113355" y="229998"/>
                        </a:cubicBezTo>
                        <a:cubicBezTo>
                          <a:pt x="130898" y="231592"/>
                          <a:pt x="153226" y="222023"/>
                          <a:pt x="167580" y="210859"/>
                        </a:cubicBezTo>
                        <a:cubicBezTo>
                          <a:pt x="169175" y="210859"/>
                          <a:pt x="169175" y="210859"/>
                          <a:pt x="170769" y="209264"/>
                        </a:cubicBezTo>
                        <a:cubicBezTo>
                          <a:pt x="217020" y="183747"/>
                          <a:pt x="236158" y="127927"/>
                          <a:pt x="221805" y="78487"/>
                        </a:cubicBezTo>
                        <a:cubicBezTo>
                          <a:pt x="205856" y="19478"/>
                          <a:pt x="143657" y="-10824"/>
                          <a:pt x="86243" y="3529"/>
                        </a:cubicBezTo>
                        <a:cubicBezTo>
                          <a:pt x="35207" y="16288"/>
                          <a:pt x="121" y="62539"/>
                          <a:pt x="121" y="115169"/>
                        </a:cubicBezTo>
                        <a:cubicBezTo>
                          <a:pt x="-1474" y="143876"/>
                          <a:pt x="12880" y="174178"/>
                          <a:pt x="32018" y="194911"/>
                        </a:cubicBezTo>
                        <a:close/>
                      </a:path>
                    </a:pathLst>
                  </a:custGeom>
                  <a:solidFill>
                    <a:srgbClr val="F9B4C4"/>
                  </a:solidFill>
                  <a:ln w="15937" cap="flat">
                    <a:noFill/>
                    <a:prstDash val="solid"/>
                    <a:miter/>
                  </a:ln>
                </p:spPr>
                <p:txBody>
                  <a:bodyPr rtlCol="0" anchor="ctr"/>
                  <a:lstStyle/>
                  <a:p>
                    <a:endParaRPr lang="en-US"/>
                  </a:p>
                </p:txBody>
              </p:sp>
            </p:grpSp>
            <p:grpSp>
              <p:nvGrpSpPr>
                <p:cNvPr id="134" name="กราฟิก 5">
                  <a:extLst>
                    <a:ext uri="{FF2B5EF4-FFF2-40B4-BE49-F238E27FC236}">
                      <a16:creationId xmlns:a16="http://schemas.microsoft.com/office/drawing/2014/main" xmlns="" id="{60A33C29-9AEF-4C09-B050-3023C4E71C73}"/>
                    </a:ext>
                  </a:extLst>
                </p:cNvPr>
                <p:cNvGrpSpPr/>
                <p:nvPr/>
              </p:nvGrpSpPr>
              <p:grpSpPr>
                <a:xfrm>
                  <a:off x="4307353" y="-409368"/>
                  <a:ext cx="1870029" cy="1290782"/>
                  <a:chOff x="4307353" y="-409368"/>
                  <a:chExt cx="1870029" cy="1290782"/>
                </a:xfrm>
                <a:solidFill>
                  <a:schemeClr val="accent1"/>
                </a:solidFill>
              </p:grpSpPr>
              <p:sp>
                <p:nvSpPr>
                  <p:cNvPr id="135" name="รูปแบบอิสระ: รูปร่าง 134">
                    <a:extLst>
                      <a:ext uri="{FF2B5EF4-FFF2-40B4-BE49-F238E27FC236}">
                        <a16:creationId xmlns:a16="http://schemas.microsoft.com/office/drawing/2014/main" xmlns="" id="{39555BCB-CF14-4E63-B35E-DE8810CAE714}"/>
                      </a:ext>
                    </a:extLst>
                  </p:cNvPr>
                  <p:cNvSpPr/>
                  <p:nvPr/>
                </p:nvSpPr>
                <p:spPr>
                  <a:xfrm>
                    <a:off x="4584856" y="-409368"/>
                    <a:ext cx="1385920" cy="1051004"/>
                  </a:xfrm>
                  <a:custGeom>
                    <a:avLst/>
                    <a:gdLst>
                      <a:gd name="connsiteX0" fmla="*/ 1385921 w 1385920"/>
                      <a:gd name="connsiteY0" fmla="*/ 1047815 h 1051004"/>
                      <a:gd name="connsiteX1" fmla="*/ 1272687 w 1385920"/>
                      <a:gd name="connsiteY1" fmla="*/ 153106 h 1051004"/>
                      <a:gd name="connsiteX2" fmla="*/ 706517 w 1385920"/>
                      <a:gd name="connsiteY2" fmla="*/ 1 h 1051004"/>
                      <a:gd name="connsiteX3" fmla="*/ 113234 w 1385920"/>
                      <a:gd name="connsiteY3" fmla="*/ 143537 h 1051004"/>
                      <a:gd name="connsiteX4" fmla="*/ 0 w 1385920"/>
                      <a:gd name="connsiteY4" fmla="*/ 1051004 h 1051004"/>
                      <a:gd name="connsiteX5" fmla="*/ 1385921 w 1385920"/>
                      <a:gd name="connsiteY5" fmla="*/ 1047815 h 105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920" h="1051004">
                        <a:moveTo>
                          <a:pt x="1385921" y="1047815"/>
                        </a:moveTo>
                        <a:cubicBezTo>
                          <a:pt x="1385921" y="1047815"/>
                          <a:pt x="1342860" y="306211"/>
                          <a:pt x="1272687" y="153106"/>
                        </a:cubicBezTo>
                        <a:cubicBezTo>
                          <a:pt x="1202514" y="-1594"/>
                          <a:pt x="846863" y="1"/>
                          <a:pt x="706517" y="1"/>
                        </a:cubicBezTo>
                        <a:cubicBezTo>
                          <a:pt x="495997" y="1"/>
                          <a:pt x="183407" y="1595"/>
                          <a:pt x="113234" y="143537"/>
                        </a:cubicBezTo>
                        <a:cubicBezTo>
                          <a:pt x="52630" y="269530"/>
                          <a:pt x="4785" y="923416"/>
                          <a:pt x="0" y="1051004"/>
                        </a:cubicBezTo>
                        <a:lnTo>
                          <a:pt x="1385921" y="1047815"/>
                        </a:lnTo>
                        <a:close/>
                      </a:path>
                    </a:pathLst>
                  </a:custGeom>
                  <a:solidFill>
                    <a:srgbClr val="A1C8E5"/>
                  </a:solidFill>
                  <a:ln w="15937" cap="flat">
                    <a:noFill/>
                    <a:prstDash val="solid"/>
                    <a:miter/>
                  </a:ln>
                </p:spPr>
                <p:txBody>
                  <a:bodyPr rtlCol="0" anchor="ctr"/>
                  <a:lstStyle/>
                  <a:p>
                    <a:endParaRPr lang="en-US"/>
                  </a:p>
                </p:txBody>
              </p:sp>
              <p:sp>
                <p:nvSpPr>
                  <p:cNvPr id="136" name="รูปแบบอิสระ: รูปร่าง 135">
                    <a:extLst>
                      <a:ext uri="{FF2B5EF4-FFF2-40B4-BE49-F238E27FC236}">
                        <a16:creationId xmlns:a16="http://schemas.microsoft.com/office/drawing/2014/main" xmlns="" id="{61FF1931-B1C6-4C91-9A3C-176C1EE0FCCA}"/>
                      </a:ext>
                    </a:extLst>
                  </p:cNvPr>
                  <p:cNvSpPr/>
                  <p:nvPr/>
                </p:nvSpPr>
                <p:spPr>
                  <a:xfrm>
                    <a:off x="4631224" y="-358211"/>
                    <a:ext cx="1173688" cy="616356"/>
                  </a:xfrm>
                  <a:custGeom>
                    <a:avLst/>
                    <a:gdLst>
                      <a:gd name="connsiteX0" fmla="*/ 6262 w 1173688"/>
                      <a:gd name="connsiteY0" fmla="*/ 554885 h 616356"/>
                      <a:gd name="connsiteX1" fmla="*/ 1173689 w 1173688"/>
                      <a:gd name="connsiteY1" fmla="*/ 607515 h 616356"/>
                      <a:gd name="connsiteX2" fmla="*/ 1079593 w 1173688"/>
                      <a:gd name="connsiteY2" fmla="*/ 183286 h 616356"/>
                      <a:gd name="connsiteX3" fmla="*/ 172126 w 1173688"/>
                      <a:gd name="connsiteY3" fmla="*/ 19017 h 616356"/>
                      <a:gd name="connsiteX4" fmla="*/ 6262 w 1173688"/>
                      <a:gd name="connsiteY4" fmla="*/ 554885 h 61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88" h="616356">
                        <a:moveTo>
                          <a:pt x="6262" y="554885"/>
                        </a:moveTo>
                        <a:cubicBezTo>
                          <a:pt x="6262" y="554885"/>
                          <a:pt x="1173689" y="644197"/>
                          <a:pt x="1173689" y="607515"/>
                        </a:cubicBezTo>
                        <a:cubicBezTo>
                          <a:pt x="1173689" y="570834"/>
                          <a:pt x="1173689" y="256649"/>
                          <a:pt x="1079593" y="183286"/>
                        </a:cubicBezTo>
                        <a:cubicBezTo>
                          <a:pt x="985497" y="109923"/>
                          <a:pt x="393809" y="-55941"/>
                          <a:pt x="172126" y="19017"/>
                        </a:cubicBezTo>
                        <a:cubicBezTo>
                          <a:pt x="-49558" y="93975"/>
                          <a:pt x="6262" y="554885"/>
                          <a:pt x="6262" y="554885"/>
                        </a:cubicBezTo>
                        <a:close/>
                      </a:path>
                    </a:pathLst>
                  </a:custGeom>
                  <a:solidFill>
                    <a:srgbClr val="D0E1F3"/>
                  </a:solidFill>
                  <a:ln w="15937" cap="flat">
                    <a:noFill/>
                    <a:prstDash val="solid"/>
                    <a:miter/>
                  </a:ln>
                </p:spPr>
                <p:txBody>
                  <a:bodyPr rtlCol="0" anchor="ctr"/>
                  <a:lstStyle/>
                  <a:p>
                    <a:endParaRPr lang="en-US"/>
                  </a:p>
                </p:txBody>
              </p:sp>
              <p:sp>
                <p:nvSpPr>
                  <p:cNvPr id="137" name="รูปแบบอิสระ: รูปร่าง 136">
                    <a:extLst>
                      <a:ext uri="{FF2B5EF4-FFF2-40B4-BE49-F238E27FC236}">
                        <a16:creationId xmlns:a16="http://schemas.microsoft.com/office/drawing/2014/main" xmlns="" id="{719B31CF-BCB0-4961-83B8-B746228D41D8}"/>
                      </a:ext>
                    </a:extLst>
                  </p:cNvPr>
                  <p:cNvSpPr/>
                  <p:nvPr/>
                </p:nvSpPr>
                <p:spPr>
                  <a:xfrm>
                    <a:off x="4584856" y="-409368"/>
                    <a:ext cx="1385920" cy="1051004"/>
                  </a:xfrm>
                  <a:custGeom>
                    <a:avLst/>
                    <a:gdLst>
                      <a:gd name="connsiteX0" fmla="*/ 1385921 w 1385920"/>
                      <a:gd name="connsiteY0" fmla="*/ 1047815 h 1051004"/>
                      <a:gd name="connsiteX1" fmla="*/ 1272687 w 1385920"/>
                      <a:gd name="connsiteY1" fmla="*/ 153106 h 1051004"/>
                      <a:gd name="connsiteX2" fmla="*/ 706517 w 1385920"/>
                      <a:gd name="connsiteY2" fmla="*/ 1 h 1051004"/>
                      <a:gd name="connsiteX3" fmla="*/ 113234 w 1385920"/>
                      <a:gd name="connsiteY3" fmla="*/ 143537 h 1051004"/>
                      <a:gd name="connsiteX4" fmla="*/ 0 w 1385920"/>
                      <a:gd name="connsiteY4" fmla="*/ 1051004 h 1051004"/>
                      <a:gd name="connsiteX5" fmla="*/ 1385921 w 1385920"/>
                      <a:gd name="connsiteY5" fmla="*/ 1047815 h 105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920" h="1051004">
                        <a:moveTo>
                          <a:pt x="1385921" y="1047815"/>
                        </a:moveTo>
                        <a:cubicBezTo>
                          <a:pt x="1385921" y="1047815"/>
                          <a:pt x="1342860" y="306211"/>
                          <a:pt x="1272687" y="153106"/>
                        </a:cubicBezTo>
                        <a:cubicBezTo>
                          <a:pt x="1202514" y="-1594"/>
                          <a:pt x="846863" y="1"/>
                          <a:pt x="706517" y="1"/>
                        </a:cubicBezTo>
                        <a:cubicBezTo>
                          <a:pt x="495997" y="1"/>
                          <a:pt x="183407" y="1595"/>
                          <a:pt x="113234" y="143537"/>
                        </a:cubicBezTo>
                        <a:cubicBezTo>
                          <a:pt x="52630" y="269530"/>
                          <a:pt x="4785" y="923416"/>
                          <a:pt x="0" y="1051004"/>
                        </a:cubicBezTo>
                        <a:lnTo>
                          <a:pt x="1385921" y="1047815"/>
                        </a:lnTo>
                        <a:close/>
                      </a:path>
                    </a:pathLst>
                  </a:custGeom>
                  <a:noFill/>
                  <a:ln w="47812" cap="flat">
                    <a:solidFill>
                      <a:srgbClr val="534741"/>
                    </a:solidFill>
                    <a:prstDash val="solid"/>
                    <a:miter/>
                  </a:ln>
                </p:spPr>
                <p:txBody>
                  <a:bodyPr rtlCol="0" anchor="ctr"/>
                  <a:lstStyle/>
                  <a:p>
                    <a:endParaRPr lang="en-US"/>
                  </a:p>
                </p:txBody>
              </p:sp>
              <p:sp>
                <p:nvSpPr>
                  <p:cNvPr id="138" name="รูปแบบอิสระ: รูปร่าง 137">
                    <a:extLst>
                      <a:ext uri="{FF2B5EF4-FFF2-40B4-BE49-F238E27FC236}">
                        <a16:creationId xmlns:a16="http://schemas.microsoft.com/office/drawing/2014/main" xmlns="" id="{7F884CDB-ED64-463A-A4D0-A5805A35BF7D}"/>
                      </a:ext>
                    </a:extLst>
                  </p:cNvPr>
                  <p:cNvSpPr/>
                  <p:nvPr/>
                </p:nvSpPr>
                <p:spPr>
                  <a:xfrm>
                    <a:off x="4307353" y="392840"/>
                    <a:ext cx="1870029" cy="485578"/>
                  </a:xfrm>
                  <a:custGeom>
                    <a:avLst/>
                    <a:gdLst>
                      <a:gd name="connsiteX0" fmla="*/ 1633122 w 1870029"/>
                      <a:gd name="connsiteY0" fmla="*/ 30302 h 485578"/>
                      <a:gd name="connsiteX1" fmla="*/ 1869160 w 1870029"/>
                      <a:gd name="connsiteY1" fmla="*/ 263150 h 485578"/>
                      <a:gd name="connsiteX2" fmla="*/ 1550190 w 1870029"/>
                      <a:gd name="connsiteY2" fmla="*/ 481643 h 485578"/>
                      <a:gd name="connsiteX3" fmla="*/ 151510 w 1870029"/>
                      <a:gd name="connsiteY3" fmla="*/ 452936 h 485578"/>
                      <a:gd name="connsiteX4" fmla="*/ 0 w 1870029"/>
                      <a:gd name="connsiteY4" fmla="*/ 267934 h 485578"/>
                      <a:gd name="connsiteX5" fmla="*/ 338108 w 1870029"/>
                      <a:gd name="connsiteY5" fmla="*/ 0 h 485578"/>
                      <a:gd name="connsiteX6" fmla="*/ 1633122 w 1870029"/>
                      <a:gd name="connsiteY6" fmla="*/ 30302 h 48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0029" h="485578">
                        <a:moveTo>
                          <a:pt x="1633122" y="30302"/>
                        </a:moveTo>
                        <a:cubicBezTo>
                          <a:pt x="1633122" y="30302"/>
                          <a:pt x="1886703" y="30302"/>
                          <a:pt x="1869160" y="263150"/>
                        </a:cubicBezTo>
                        <a:cubicBezTo>
                          <a:pt x="1853211" y="495997"/>
                          <a:pt x="1633122" y="480049"/>
                          <a:pt x="1550190" y="481643"/>
                        </a:cubicBezTo>
                        <a:cubicBezTo>
                          <a:pt x="1467258" y="483238"/>
                          <a:pt x="623585" y="499187"/>
                          <a:pt x="151510" y="452936"/>
                        </a:cubicBezTo>
                        <a:cubicBezTo>
                          <a:pt x="151510" y="452936"/>
                          <a:pt x="0" y="436988"/>
                          <a:pt x="0" y="267934"/>
                        </a:cubicBezTo>
                        <a:cubicBezTo>
                          <a:pt x="0" y="97286"/>
                          <a:pt x="7974" y="0"/>
                          <a:pt x="338108" y="0"/>
                        </a:cubicBezTo>
                        <a:cubicBezTo>
                          <a:pt x="606041" y="0"/>
                          <a:pt x="1279067" y="0"/>
                          <a:pt x="1633122" y="30302"/>
                        </a:cubicBezTo>
                        <a:close/>
                      </a:path>
                    </a:pathLst>
                  </a:custGeom>
                  <a:solidFill>
                    <a:srgbClr val="D0E1F3"/>
                  </a:solidFill>
                  <a:ln w="15937" cap="flat">
                    <a:noFill/>
                    <a:prstDash val="solid"/>
                    <a:miter/>
                  </a:ln>
                </p:spPr>
                <p:txBody>
                  <a:bodyPr rtlCol="0" anchor="ctr"/>
                  <a:lstStyle/>
                  <a:p>
                    <a:endParaRPr lang="en-US"/>
                  </a:p>
                </p:txBody>
              </p:sp>
              <p:sp>
                <p:nvSpPr>
                  <p:cNvPr id="139" name="รูปแบบอิสระ: รูปร่าง 138">
                    <a:extLst>
                      <a:ext uri="{FF2B5EF4-FFF2-40B4-BE49-F238E27FC236}">
                        <a16:creationId xmlns:a16="http://schemas.microsoft.com/office/drawing/2014/main" xmlns="" id="{C79EC0B3-E895-43AA-B210-F632AAF50808}"/>
                      </a:ext>
                    </a:extLst>
                  </p:cNvPr>
                  <p:cNvSpPr/>
                  <p:nvPr/>
                </p:nvSpPr>
                <p:spPr>
                  <a:xfrm>
                    <a:off x="5751685" y="413232"/>
                    <a:ext cx="425697" cy="468182"/>
                  </a:xfrm>
                  <a:custGeom>
                    <a:avLst/>
                    <a:gdLst>
                      <a:gd name="connsiteX0" fmla="*/ 188790 w 425697"/>
                      <a:gd name="connsiteY0" fmla="*/ 9910 h 468182"/>
                      <a:gd name="connsiteX1" fmla="*/ 424827 w 425697"/>
                      <a:gd name="connsiteY1" fmla="*/ 242757 h 468182"/>
                      <a:gd name="connsiteX2" fmla="*/ 105858 w 425697"/>
                      <a:gd name="connsiteY2" fmla="*/ 461251 h 468182"/>
                      <a:gd name="connsiteX3" fmla="*/ 16547 w 425697"/>
                      <a:gd name="connsiteY3" fmla="*/ 458061 h 468182"/>
                      <a:gd name="connsiteX4" fmla="*/ 89910 w 425697"/>
                      <a:gd name="connsiteY4" fmla="*/ 1935 h 468182"/>
                      <a:gd name="connsiteX5" fmla="*/ 188790 w 425697"/>
                      <a:gd name="connsiteY5" fmla="*/ 9910 h 46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7" h="468182">
                        <a:moveTo>
                          <a:pt x="188790" y="9910"/>
                        </a:moveTo>
                        <a:cubicBezTo>
                          <a:pt x="188790" y="9910"/>
                          <a:pt x="442370" y="9910"/>
                          <a:pt x="424827" y="242757"/>
                        </a:cubicBezTo>
                        <a:cubicBezTo>
                          <a:pt x="408879" y="475605"/>
                          <a:pt x="188790" y="459656"/>
                          <a:pt x="105858" y="461251"/>
                        </a:cubicBezTo>
                        <a:cubicBezTo>
                          <a:pt x="93099" y="461251"/>
                          <a:pt x="-47247" y="478794"/>
                          <a:pt x="16547" y="458061"/>
                        </a:cubicBezTo>
                        <a:cubicBezTo>
                          <a:pt x="361033" y="346422"/>
                          <a:pt x="211118" y="13099"/>
                          <a:pt x="89910" y="1935"/>
                        </a:cubicBezTo>
                        <a:cubicBezTo>
                          <a:pt x="40469" y="-4444"/>
                          <a:pt x="147324" y="6720"/>
                          <a:pt x="188790" y="9910"/>
                        </a:cubicBezTo>
                        <a:close/>
                      </a:path>
                    </a:pathLst>
                  </a:custGeom>
                  <a:solidFill>
                    <a:srgbClr val="A1C8E5"/>
                  </a:solidFill>
                  <a:ln w="15937" cap="flat">
                    <a:noFill/>
                    <a:prstDash val="solid"/>
                    <a:miter/>
                  </a:ln>
                </p:spPr>
                <p:txBody>
                  <a:bodyPr rtlCol="0" anchor="ctr"/>
                  <a:lstStyle/>
                  <a:p>
                    <a:endParaRPr lang="en-US"/>
                  </a:p>
                </p:txBody>
              </p:sp>
              <p:sp>
                <p:nvSpPr>
                  <p:cNvPr id="140" name="รูปแบบอิสระ: รูปร่าง 139">
                    <a:extLst>
                      <a:ext uri="{FF2B5EF4-FFF2-40B4-BE49-F238E27FC236}">
                        <a16:creationId xmlns:a16="http://schemas.microsoft.com/office/drawing/2014/main" xmlns="" id="{D4FED6F9-6761-4488-9F39-AA09E6C373F3}"/>
                      </a:ext>
                    </a:extLst>
                  </p:cNvPr>
                  <p:cNvSpPr/>
                  <p:nvPr/>
                </p:nvSpPr>
                <p:spPr>
                  <a:xfrm>
                    <a:off x="4307353" y="392840"/>
                    <a:ext cx="1870029" cy="485578"/>
                  </a:xfrm>
                  <a:custGeom>
                    <a:avLst/>
                    <a:gdLst>
                      <a:gd name="connsiteX0" fmla="*/ 1633122 w 1870029"/>
                      <a:gd name="connsiteY0" fmla="*/ 30302 h 485578"/>
                      <a:gd name="connsiteX1" fmla="*/ 1869160 w 1870029"/>
                      <a:gd name="connsiteY1" fmla="*/ 263150 h 485578"/>
                      <a:gd name="connsiteX2" fmla="*/ 1550190 w 1870029"/>
                      <a:gd name="connsiteY2" fmla="*/ 481643 h 485578"/>
                      <a:gd name="connsiteX3" fmla="*/ 151510 w 1870029"/>
                      <a:gd name="connsiteY3" fmla="*/ 452936 h 485578"/>
                      <a:gd name="connsiteX4" fmla="*/ 0 w 1870029"/>
                      <a:gd name="connsiteY4" fmla="*/ 267934 h 485578"/>
                      <a:gd name="connsiteX5" fmla="*/ 338108 w 1870029"/>
                      <a:gd name="connsiteY5" fmla="*/ 0 h 485578"/>
                      <a:gd name="connsiteX6" fmla="*/ 1633122 w 1870029"/>
                      <a:gd name="connsiteY6" fmla="*/ 30302 h 48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0029" h="485578">
                        <a:moveTo>
                          <a:pt x="1633122" y="30302"/>
                        </a:moveTo>
                        <a:cubicBezTo>
                          <a:pt x="1633122" y="30302"/>
                          <a:pt x="1886703" y="30302"/>
                          <a:pt x="1869160" y="263150"/>
                        </a:cubicBezTo>
                        <a:cubicBezTo>
                          <a:pt x="1853211" y="495997"/>
                          <a:pt x="1633122" y="480049"/>
                          <a:pt x="1550190" y="481643"/>
                        </a:cubicBezTo>
                        <a:cubicBezTo>
                          <a:pt x="1467258" y="483238"/>
                          <a:pt x="623585" y="499187"/>
                          <a:pt x="151510" y="452936"/>
                        </a:cubicBezTo>
                        <a:cubicBezTo>
                          <a:pt x="151510" y="452936"/>
                          <a:pt x="0" y="436988"/>
                          <a:pt x="0" y="267934"/>
                        </a:cubicBezTo>
                        <a:cubicBezTo>
                          <a:pt x="0" y="97286"/>
                          <a:pt x="7974" y="0"/>
                          <a:pt x="338108" y="0"/>
                        </a:cubicBezTo>
                        <a:cubicBezTo>
                          <a:pt x="606041" y="0"/>
                          <a:pt x="1279067" y="0"/>
                          <a:pt x="1633122" y="30302"/>
                        </a:cubicBezTo>
                        <a:close/>
                      </a:path>
                    </a:pathLst>
                  </a:custGeom>
                  <a:noFill/>
                  <a:ln w="47812" cap="flat">
                    <a:solidFill>
                      <a:srgbClr val="534741"/>
                    </a:solidFill>
                    <a:prstDash val="solid"/>
                    <a:miter/>
                  </a:ln>
                </p:spPr>
                <p:txBody>
                  <a:bodyPr rtlCol="0" anchor="ctr"/>
                  <a:lstStyle/>
                  <a:p>
                    <a:endParaRPr lang="en-US"/>
                  </a:p>
                </p:txBody>
              </p:sp>
              <p:sp>
                <p:nvSpPr>
                  <p:cNvPr id="141" name="รูปแบบอิสระ: รูปร่าง 140">
                    <a:extLst>
                      <a:ext uri="{FF2B5EF4-FFF2-40B4-BE49-F238E27FC236}">
                        <a16:creationId xmlns:a16="http://schemas.microsoft.com/office/drawing/2014/main" xmlns="" id="{9266C579-66F6-4AA0-BE95-E7590C854C5B}"/>
                      </a:ext>
                    </a:extLst>
                  </p:cNvPr>
                  <p:cNvSpPr/>
                  <p:nvPr/>
                </p:nvSpPr>
                <p:spPr>
                  <a:xfrm>
                    <a:off x="4404877" y="656599"/>
                    <a:ext cx="457683" cy="101895"/>
                  </a:xfrm>
                  <a:custGeom>
                    <a:avLst/>
                    <a:gdLst>
                      <a:gd name="connsiteX0" fmla="*/ 47607 w 457683"/>
                      <a:gd name="connsiteY0" fmla="*/ 85512 h 101895"/>
                      <a:gd name="connsiteX1" fmla="*/ 398473 w 457683"/>
                      <a:gd name="connsiteY1" fmla="*/ 98271 h 101895"/>
                      <a:gd name="connsiteX2" fmla="*/ 398473 w 457683"/>
                      <a:gd name="connsiteY2" fmla="*/ 16933 h 101895"/>
                      <a:gd name="connsiteX3" fmla="*/ 81099 w 457683"/>
                      <a:gd name="connsiteY3" fmla="*/ 985 h 101895"/>
                      <a:gd name="connsiteX4" fmla="*/ 1357 w 457683"/>
                      <a:gd name="connsiteY4" fmla="*/ 31287 h 101895"/>
                      <a:gd name="connsiteX5" fmla="*/ 47607 w 457683"/>
                      <a:gd name="connsiteY5" fmla="*/ 85512 h 10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83" h="101895">
                        <a:moveTo>
                          <a:pt x="47607" y="85512"/>
                        </a:moveTo>
                        <a:cubicBezTo>
                          <a:pt x="164031" y="96676"/>
                          <a:pt x="282049" y="107840"/>
                          <a:pt x="398473" y="98271"/>
                        </a:cubicBezTo>
                        <a:cubicBezTo>
                          <a:pt x="476620" y="91891"/>
                          <a:pt x="478215" y="20123"/>
                          <a:pt x="398473" y="16933"/>
                        </a:cubicBezTo>
                        <a:cubicBezTo>
                          <a:pt x="293213" y="12149"/>
                          <a:pt x="187953" y="12149"/>
                          <a:pt x="81099" y="985"/>
                        </a:cubicBezTo>
                        <a:cubicBezTo>
                          <a:pt x="55581" y="-2205"/>
                          <a:pt x="10925" y="985"/>
                          <a:pt x="1357" y="31287"/>
                        </a:cubicBezTo>
                        <a:cubicBezTo>
                          <a:pt x="-6618" y="59994"/>
                          <a:pt x="22089" y="82322"/>
                          <a:pt x="47607" y="85512"/>
                        </a:cubicBezTo>
                        <a:close/>
                      </a:path>
                    </a:pathLst>
                  </a:custGeom>
                  <a:solidFill>
                    <a:srgbClr val="FFFFFF"/>
                  </a:solidFill>
                  <a:ln w="15937" cap="flat">
                    <a:noFill/>
                    <a:prstDash val="solid"/>
                    <a:miter/>
                  </a:ln>
                </p:spPr>
                <p:txBody>
                  <a:bodyPr rtlCol="0" anchor="ctr"/>
                  <a:lstStyle/>
                  <a:p>
                    <a:endParaRPr lang="en-US"/>
                  </a:p>
                </p:txBody>
              </p:sp>
            </p:grpSp>
          </p:grpSp>
          <p:grpSp>
            <p:nvGrpSpPr>
              <p:cNvPr id="142" name="กราฟิก 5">
                <a:extLst>
                  <a:ext uri="{FF2B5EF4-FFF2-40B4-BE49-F238E27FC236}">
                    <a16:creationId xmlns:a16="http://schemas.microsoft.com/office/drawing/2014/main" xmlns="" id="{60A33C29-9AEF-4C09-B050-3023C4E71C73}"/>
                  </a:ext>
                </a:extLst>
              </p:cNvPr>
              <p:cNvGrpSpPr/>
              <p:nvPr/>
            </p:nvGrpSpPr>
            <p:grpSpPr>
              <a:xfrm>
                <a:off x="4457281" y="664856"/>
                <a:ext cx="847110" cy="1002411"/>
                <a:chOff x="4457281" y="664856"/>
                <a:chExt cx="847110" cy="1002411"/>
              </a:xfrm>
              <a:solidFill>
                <a:schemeClr val="accent1"/>
              </a:solidFill>
            </p:grpSpPr>
            <p:grpSp>
              <p:nvGrpSpPr>
                <p:cNvPr id="143" name="กราฟิก 5">
                  <a:extLst>
                    <a:ext uri="{FF2B5EF4-FFF2-40B4-BE49-F238E27FC236}">
                      <a16:creationId xmlns:a16="http://schemas.microsoft.com/office/drawing/2014/main" xmlns="" id="{60A33C29-9AEF-4C09-B050-3023C4E71C73}"/>
                    </a:ext>
                  </a:extLst>
                </p:cNvPr>
                <p:cNvGrpSpPr/>
                <p:nvPr/>
              </p:nvGrpSpPr>
              <p:grpSpPr>
                <a:xfrm>
                  <a:off x="4457281" y="666933"/>
                  <a:ext cx="847110" cy="1000334"/>
                  <a:chOff x="4457281" y="666933"/>
                  <a:chExt cx="847110" cy="1000334"/>
                </a:xfrm>
                <a:solidFill>
                  <a:schemeClr val="accent1"/>
                </a:solidFill>
              </p:grpSpPr>
              <p:sp>
                <p:nvSpPr>
                  <p:cNvPr id="144" name="รูปแบบอิสระ: รูปร่าง 143">
                    <a:extLst>
                      <a:ext uri="{FF2B5EF4-FFF2-40B4-BE49-F238E27FC236}">
                        <a16:creationId xmlns:a16="http://schemas.microsoft.com/office/drawing/2014/main" xmlns="" id="{6B638813-4402-4992-9594-F7A9D229D847}"/>
                      </a:ext>
                    </a:extLst>
                  </p:cNvPr>
                  <p:cNvSpPr/>
                  <p:nvPr/>
                </p:nvSpPr>
                <p:spPr>
                  <a:xfrm>
                    <a:off x="4457281" y="666933"/>
                    <a:ext cx="847110" cy="1000334"/>
                  </a:xfrm>
                  <a:custGeom>
                    <a:avLst/>
                    <a:gdLst>
                      <a:gd name="connsiteX0" fmla="*/ 27100 w 847110"/>
                      <a:gd name="connsiteY0" fmla="*/ 414880 h 1000334"/>
                      <a:gd name="connsiteX1" fmla="*/ 738401 w 847110"/>
                      <a:gd name="connsiteY1" fmla="*/ 28927 h 1000334"/>
                      <a:gd name="connsiteX2" fmla="*/ 652279 w 847110"/>
                      <a:gd name="connsiteY2" fmla="*/ 416474 h 1000334"/>
                      <a:gd name="connsiteX3" fmla="*/ 304603 w 847110"/>
                      <a:gd name="connsiteY3" fmla="*/ 606261 h 1000334"/>
                      <a:gd name="connsiteX4" fmla="*/ 274301 w 847110"/>
                      <a:gd name="connsiteY4" fmla="*/ 802427 h 1000334"/>
                      <a:gd name="connsiteX5" fmla="*/ 178610 w 847110"/>
                      <a:gd name="connsiteY5" fmla="*/ 1000188 h 1000334"/>
                      <a:gd name="connsiteX6" fmla="*/ 27100 w 847110"/>
                      <a:gd name="connsiteY6" fmla="*/ 414880 h 10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10" h="1000334">
                        <a:moveTo>
                          <a:pt x="27100" y="414880"/>
                        </a:moveTo>
                        <a:cubicBezTo>
                          <a:pt x="223266" y="-31677"/>
                          <a:pt x="588485" y="-33272"/>
                          <a:pt x="738401" y="28927"/>
                        </a:cubicBezTo>
                        <a:cubicBezTo>
                          <a:pt x="886722" y="89531"/>
                          <a:pt x="905860" y="346301"/>
                          <a:pt x="652279" y="416474"/>
                        </a:cubicBezTo>
                        <a:cubicBezTo>
                          <a:pt x="400294" y="486648"/>
                          <a:pt x="304603" y="606261"/>
                          <a:pt x="304603" y="606261"/>
                        </a:cubicBezTo>
                        <a:cubicBezTo>
                          <a:pt x="304603" y="606261"/>
                          <a:pt x="234430" y="716306"/>
                          <a:pt x="274301" y="802427"/>
                        </a:cubicBezTo>
                        <a:cubicBezTo>
                          <a:pt x="274301" y="802427"/>
                          <a:pt x="339690" y="1006567"/>
                          <a:pt x="178610" y="1000188"/>
                        </a:cubicBezTo>
                        <a:cubicBezTo>
                          <a:pt x="73350" y="995404"/>
                          <a:pt x="-57427" y="604666"/>
                          <a:pt x="27100" y="414880"/>
                        </a:cubicBezTo>
                        <a:close/>
                      </a:path>
                    </a:pathLst>
                  </a:custGeom>
                  <a:solidFill>
                    <a:srgbClr val="4F994C"/>
                  </a:solidFill>
                  <a:ln w="15937" cap="flat">
                    <a:noFill/>
                    <a:prstDash val="solid"/>
                    <a:miter/>
                  </a:ln>
                </p:spPr>
                <p:txBody>
                  <a:bodyPr rtlCol="0" anchor="ctr"/>
                  <a:lstStyle/>
                  <a:p>
                    <a:endParaRPr lang="en-US"/>
                  </a:p>
                </p:txBody>
              </p:sp>
              <p:sp>
                <p:nvSpPr>
                  <p:cNvPr id="145" name="รูปแบบอิสระ: รูปร่าง 144">
                    <a:extLst>
                      <a:ext uri="{FF2B5EF4-FFF2-40B4-BE49-F238E27FC236}">
                        <a16:creationId xmlns:a16="http://schemas.microsoft.com/office/drawing/2014/main" xmlns="" id="{A21A6272-5FB6-4DEF-AFDA-5425E9C8E537}"/>
                      </a:ext>
                    </a:extLst>
                  </p:cNvPr>
                  <p:cNvSpPr/>
                  <p:nvPr/>
                </p:nvSpPr>
                <p:spPr>
                  <a:xfrm>
                    <a:off x="4675762" y="1081813"/>
                    <a:ext cx="76552" cy="70419"/>
                  </a:xfrm>
                  <a:custGeom>
                    <a:avLst/>
                    <a:gdLst>
                      <a:gd name="connsiteX0" fmla="*/ 68578 w 76552"/>
                      <a:gd name="connsiteY0" fmla="*/ 6379 h 70419"/>
                      <a:gd name="connsiteX1" fmla="*/ 76552 w 76552"/>
                      <a:gd name="connsiteY1" fmla="*/ 20733 h 70419"/>
                      <a:gd name="connsiteX2" fmla="*/ 71768 w 76552"/>
                      <a:gd name="connsiteY2" fmla="*/ 38276 h 70419"/>
                      <a:gd name="connsiteX3" fmla="*/ 59009 w 76552"/>
                      <a:gd name="connsiteY3" fmla="*/ 46251 h 70419"/>
                      <a:gd name="connsiteX4" fmla="*/ 59009 w 76552"/>
                      <a:gd name="connsiteY4" fmla="*/ 46251 h 70419"/>
                      <a:gd name="connsiteX5" fmla="*/ 52630 w 76552"/>
                      <a:gd name="connsiteY5" fmla="*/ 47845 h 70419"/>
                      <a:gd name="connsiteX6" fmla="*/ 49440 w 76552"/>
                      <a:gd name="connsiteY6" fmla="*/ 49440 h 70419"/>
                      <a:gd name="connsiteX7" fmla="*/ 46250 w 76552"/>
                      <a:gd name="connsiteY7" fmla="*/ 52630 h 70419"/>
                      <a:gd name="connsiteX8" fmla="*/ 44655 w 76552"/>
                      <a:gd name="connsiteY8" fmla="*/ 55820 h 70419"/>
                      <a:gd name="connsiteX9" fmla="*/ 39871 w 76552"/>
                      <a:gd name="connsiteY9" fmla="*/ 63794 h 70419"/>
                      <a:gd name="connsiteX10" fmla="*/ 31897 w 76552"/>
                      <a:gd name="connsiteY10" fmla="*/ 68578 h 70419"/>
                      <a:gd name="connsiteX11" fmla="*/ 14354 w 76552"/>
                      <a:gd name="connsiteY11" fmla="*/ 68578 h 70419"/>
                      <a:gd name="connsiteX12" fmla="*/ 1595 w 76552"/>
                      <a:gd name="connsiteY12" fmla="*/ 55820 h 70419"/>
                      <a:gd name="connsiteX13" fmla="*/ 0 w 76552"/>
                      <a:gd name="connsiteY13" fmla="*/ 49440 h 70419"/>
                      <a:gd name="connsiteX14" fmla="*/ 1595 w 76552"/>
                      <a:gd name="connsiteY14" fmla="*/ 38276 h 70419"/>
                      <a:gd name="connsiteX15" fmla="*/ 9569 w 76552"/>
                      <a:gd name="connsiteY15" fmla="*/ 23923 h 70419"/>
                      <a:gd name="connsiteX16" fmla="*/ 20733 w 76552"/>
                      <a:gd name="connsiteY16" fmla="*/ 12759 h 70419"/>
                      <a:gd name="connsiteX17" fmla="*/ 49440 w 76552"/>
                      <a:gd name="connsiteY17" fmla="*/ 0 h 70419"/>
                      <a:gd name="connsiteX18" fmla="*/ 59009 w 76552"/>
                      <a:gd name="connsiteY18" fmla="*/ 0 h 70419"/>
                      <a:gd name="connsiteX19" fmla="*/ 68578 w 76552"/>
                      <a:gd name="connsiteY19" fmla="*/ 6379 h 7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552" h="70419">
                        <a:moveTo>
                          <a:pt x="68578" y="6379"/>
                        </a:moveTo>
                        <a:cubicBezTo>
                          <a:pt x="73363" y="9569"/>
                          <a:pt x="76552" y="15948"/>
                          <a:pt x="76552" y="20733"/>
                        </a:cubicBezTo>
                        <a:cubicBezTo>
                          <a:pt x="76552" y="27112"/>
                          <a:pt x="76552" y="33492"/>
                          <a:pt x="71768" y="38276"/>
                        </a:cubicBezTo>
                        <a:cubicBezTo>
                          <a:pt x="68578" y="43061"/>
                          <a:pt x="63794" y="44656"/>
                          <a:pt x="59009" y="46251"/>
                        </a:cubicBezTo>
                        <a:cubicBezTo>
                          <a:pt x="59009" y="46251"/>
                          <a:pt x="59009" y="46251"/>
                          <a:pt x="59009" y="46251"/>
                        </a:cubicBezTo>
                        <a:cubicBezTo>
                          <a:pt x="57415" y="46251"/>
                          <a:pt x="55820" y="47845"/>
                          <a:pt x="52630" y="47845"/>
                        </a:cubicBezTo>
                        <a:cubicBezTo>
                          <a:pt x="51035" y="47845"/>
                          <a:pt x="51035" y="49440"/>
                          <a:pt x="49440" y="49440"/>
                        </a:cubicBezTo>
                        <a:cubicBezTo>
                          <a:pt x="47845" y="51035"/>
                          <a:pt x="47845" y="51035"/>
                          <a:pt x="46250" y="52630"/>
                        </a:cubicBezTo>
                        <a:cubicBezTo>
                          <a:pt x="46250" y="54225"/>
                          <a:pt x="44655" y="55820"/>
                          <a:pt x="44655" y="55820"/>
                        </a:cubicBezTo>
                        <a:cubicBezTo>
                          <a:pt x="43061" y="59009"/>
                          <a:pt x="41466" y="60604"/>
                          <a:pt x="39871" y="63794"/>
                        </a:cubicBezTo>
                        <a:cubicBezTo>
                          <a:pt x="38276" y="65389"/>
                          <a:pt x="35086" y="66984"/>
                          <a:pt x="31897" y="68578"/>
                        </a:cubicBezTo>
                        <a:cubicBezTo>
                          <a:pt x="27112" y="70173"/>
                          <a:pt x="19138" y="71768"/>
                          <a:pt x="14354" y="68578"/>
                        </a:cubicBezTo>
                        <a:cubicBezTo>
                          <a:pt x="9569" y="65389"/>
                          <a:pt x="4784" y="62199"/>
                          <a:pt x="1595" y="55820"/>
                        </a:cubicBezTo>
                        <a:cubicBezTo>
                          <a:pt x="1595" y="54225"/>
                          <a:pt x="0" y="52630"/>
                          <a:pt x="0" y="49440"/>
                        </a:cubicBezTo>
                        <a:cubicBezTo>
                          <a:pt x="0" y="44656"/>
                          <a:pt x="0" y="41466"/>
                          <a:pt x="1595" y="38276"/>
                        </a:cubicBezTo>
                        <a:cubicBezTo>
                          <a:pt x="3189" y="33492"/>
                          <a:pt x="6379" y="28707"/>
                          <a:pt x="9569" y="23923"/>
                        </a:cubicBezTo>
                        <a:cubicBezTo>
                          <a:pt x="12759" y="19138"/>
                          <a:pt x="15948" y="15948"/>
                          <a:pt x="20733" y="12759"/>
                        </a:cubicBezTo>
                        <a:cubicBezTo>
                          <a:pt x="28707" y="6379"/>
                          <a:pt x="39871" y="1595"/>
                          <a:pt x="49440" y="0"/>
                        </a:cubicBezTo>
                        <a:cubicBezTo>
                          <a:pt x="52630" y="0"/>
                          <a:pt x="55820" y="0"/>
                          <a:pt x="59009" y="0"/>
                        </a:cubicBezTo>
                        <a:cubicBezTo>
                          <a:pt x="62199" y="1595"/>
                          <a:pt x="65389" y="3190"/>
                          <a:pt x="68578" y="6379"/>
                        </a:cubicBezTo>
                        <a:close/>
                      </a:path>
                    </a:pathLst>
                  </a:custGeom>
                  <a:solidFill>
                    <a:srgbClr val="7FC97E"/>
                  </a:solidFill>
                  <a:ln w="15937" cap="flat">
                    <a:noFill/>
                    <a:prstDash val="solid"/>
                    <a:miter/>
                  </a:ln>
                </p:spPr>
                <p:txBody>
                  <a:bodyPr rtlCol="0" anchor="ctr"/>
                  <a:lstStyle/>
                  <a:p>
                    <a:endParaRPr lang="en-US"/>
                  </a:p>
                </p:txBody>
              </p:sp>
              <p:sp>
                <p:nvSpPr>
                  <p:cNvPr id="146" name="รูปแบบอิสระ: รูปร่าง 145">
                    <a:extLst>
                      <a:ext uri="{FF2B5EF4-FFF2-40B4-BE49-F238E27FC236}">
                        <a16:creationId xmlns:a16="http://schemas.microsoft.com/office/drawing/2014/main" xmlns="" id="{A9CBBD55-96BC-4FBB-9A70-6670E851174E}"/>
                      </a:ext>
                    </a:extLst>
                  </p:cNvPr>
                  <p:cNvSpPr/>
                  <p:nvPr/>
                </p:nvSpPr>
                <p:spPr>
                  <a:xfrm>
                    <a:off x="4541795" y="1019614"/>
                    <a:ext cx="57414" cy="61264"/>
                  </a:xfrm>
                  <a:custGeom>
                    <a:avLst/>
                    <a:gdLst>
                      <a:gd name="connsiteX0" fmla="*/ 38276 w 57414"/>
                      <a:gd name="connsiteY0" fmla="*/ 0 h 61264"/>
                      <a:gd name="connsiteX1" fmla="*/ 31897 w 57414"/>
                      <a:gd name="connsiteY1" fmla="*/ 0 h 61264"/>
                      <a:gd name="connsiteX2" fmla="*/ 23923 w 57414"/>
                      <a:gd name="connsiteY2" fmla="*/ 3190 h 61264"/>
                      <a:gd name="connsiteX3" fmla="*/ 17543 w 57414"/>
                      <a:gd name="connsiteY3" fmla="*/ 9569 h 61264"/>
                      <a:gd name="connsiteX4" fmla="*/ 15948 w 57414"/>
                      <a:gd name="connsiteY4" fmla="*/ 14354 h 61264"/>
                      <a:gd name="connsiteX5" fmla="*/ 14354 w 57414"/>
                      <a:gd name="connsiteY5" fmla="*/ 14354 h 61264"/>
                      <a:gd name="connsiteX6" fmla="*/ 9569 w 57414"/>
                      <a:gd name="connsiteY6" fmla="*/ 17543 h 61264"/>
                      <a:gd name="connsiteX7" fmla="*/ 1594 w 57414"/>
                      <a:gd name="connsiteY7" fmla="*/ 27112 h 61264"/>
                      <a:gd name="connsiteX8" fmla="*/ 0 w 57414"/>
                      <a:gd name="connsiteY8" fmla="*/ 33492 h 61264"/>
                      <a:gd name="connsiteX9" fmla="*/ 1594 w 57414"/>
                      <a:gd name="connsiteY9" fmla="*/ 43061 h 61264"/>
                      <a:gd name="connsiteX10" fmla="*/ 4784 w 57414"/>
                      <a:gd name="connsiteY10" fmla="*/ 51035 h 61264"/>
                      <a:gd name="connsiteX11" fmla="*/ 11164 w 57414"/>
                      <a:gd name="connsiteY11" fmla="*/ 57415 h 61264"/>
                      <a:gd name="connsiteX12" fmla="*/ 19138 w 57414"/>
                      <a:gd name="connsiteY12" fmla="*/ 60604 h 61264"/>
                      <a:gd name="connsiteX13" fmla="*/ 36681 w 57414"/>
                      <a:gd name="connsiteY13" fmla="*/ 59009 h 61264"/>
                      <a:gd name="connsiteX14" fmla="*/ 44655 w 57414"/>
                      <a:gd name="connsiteY14" fmla="*/ 54225 h 61264"/>
                      <a:gd name="connsiteX15" fmla="*/ 46250 w 57414"/>
                      <a:gd name="connsiteY15" fmla="*/ 52630 h 61264"/>
                      <a:gd name="connsiteX16" fmla="*/ 52630 w 57414"/>
                      <a:gd name="connsiteY16" fmla="*/ 46251 h 61264"/>
                      <a:gd name="connsiteX17" fmla="*/ 54225 w 57414"/>
                      <a:gd name="connsiteY17" fmla="*/ 43061 h 61264"/>
                      <a:gd name="connsiteX18" fmla="*/ 55820 w 57414"/>
                      <a:gd name="connsiteY18" fmla="*/ 39871 h 61264"/>
                      <a:gd name="connsiteX19" fmla="*/ 57414 w 57414"/>
                      <a:gd name="connsiteY19" fmla="*/ 31897 h 61264"/>
                      <a:gd name="connsiteX20" fmla="*/ 57414 w 57414"/>
                      <a:gd name="connsiteY20" fmla="*/ 23923 h 61264"/>
                      <a:gd name="connsiteX21" fmla="*/ 52630 w 57414"/>
                      <a:gd name="connsiteY21" fmla="*/ 12759 h 61264"/>
                      <a:gd name="connsiteX22" fmla="*/ 47845 w 57414"/>
                      <a:gd name="connsiteY22" fmla="*/ 7974 h 61264"/>
                      <a:gd name="connsiteX23" fmla="*/ 38276 w 57414"/>
                      <a:gd name="connsiteY23" fmla="*/ 0 h 6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414" h="61264">
                        <a:moveTo>
                          <a:pt x="38276" y="0"/>
                        </a:moveTo>
                        <a:cubicBezTo>
                          <a:pt x="36681" y="0"/>
                          <a:pt x="35086" y="0"/>
                          <a:pt x="31897" y="0"/>
                        </a:cubicBezTo>
                        <a:cubicBezTo>
                          <a:pt x="28707" y="0"/>
                          <a:pt x="25517" y="1595"/>
                          <a:pt x="23923" y="3190"/>
                        </a:cubicBezTo>
                        <a:cubicBezTo>
                          <a:pt x="20733" y="4785"/>
                          <a:pt x="19138" y="6379"/>
                          <a:pt x="17543" y="9569"/>
                        </a:cubicBezTo>
                        <a:cubicBezTo>
                          <a:pt x="15948" y="11164"/>
                          <a:pt x="15948" y="12759"/>
                          <a:pt x="15948" y="14354"/>
                        </a:cubicBezTo>
                        <a:cubicBezTo>
                          <a:pt x="15948" y="14354"/>
                          <a:pt x="14354" y="14354"/>
                          <a:pt x="14354" y="14354"/>
                        </a:cubicBezTo>
                        <a:cubicBezTo>
                          <a:pt x="12759" y="15948"/>
                          <a:pt x="11164" y="15948"/>
                          <a:pt x="9569" y="17543"/>
                        </a:cubicBezTo>
                        <a:cubicBezTo>
                          <a:pt x="6379" y="20733"/>
                          <a:pt x="3189" y="23923"/>
                          <a:pt x="1594" y="27112"/>
                        </a:cubicBezTo>
                        <a:lnTo>
                          <a:pt x="0" y="33492"/>
                        </a:lnTo>
                        <a:cubicBezTo>
                          <a:pt x="0" y="36682"/>
                          <a:pt x="0" y="39871"/>
                          <a:pt x="1594" y="43061"/>
                        </a:cubicBezTo>
                        <a:cubicBezTo>
                          <a:pt x="1594" y="46251"/>
                          <a:pt x="3189" y="47845"/>
                          <a:pt x="4784" y="51035"/>
                        </a:cubicBezTo>
                        <a:cubicBezTo>
                          <a:pt x="6379" y="54225"/>
                          <a:pt x="9569" y="55820"/>
                          <a:pt x="11164" y="57415"/>
                        </a:cubicBezTo>
                        <a:cubicBezTo>
                          <a:pt x="14354" y="59009"/>
                          <a:pt x="15948" y="60604"/>
                          <a:pt x="19138" y="60604"/>
                        </a:cubicBezTo>
                        <a:cubicBezTo>
                          <a:pt x="25517" y="62199"/>
                          <a:pt x="30302" y="60604"/>
                          <a:pt x="36681" y="59009"/>
                        </a:cubicBezTo>
                        <a:cubicBezTo>
                          <a:pt x="39871" y="57415"/>
                          <a:pt x="41466" y="55820"/>
                          <a:pt x="44655" y="54225"/>
                        </a:cubicBezTo>
                        <a:cubicBezTo>
                          <a:pt x="46250" y="54225"/>
                          <a:pt x="46250" y="52630"/>
                          <a:pt x="46250" y="52630"/>
                        </a:cubicBezTo>
                        <a:cubicBezTo>
                          <a:pt x="47845" y="51035"/>
                          <a:pt x="51035" y="49440"/>
                          <a:pt x="52630" y="46251"/>
                        </a:cubicBezTo>
                        <a:cubicBezTo>
                          <a:pt x="54225" y="44656"/>
                          <a:pt x="54225" y="43061"/>
                          <a:pt x="54225" y="43061"/>
                        </a:cubicBezTo>
                        <a:cubicBezTo>
                          <a:pt x="54225" y="41466"/>
                          <a:pt x="55820" y="39871"/>
                          <a:pt x="55820" y="39871"/>
                        </a:cubicBezTo>
                        <a:cubicBezTo>
                          <a:pt x="57414" y="36682"/>
                          <a:pt x="57414" y="33492"/>
                          <a:pt x="57414" y="31897"/>
                        </a:cubicBezTo>
                        <a:cubicBezTo>
                          <a:pt x="57414" y="28707"/>
                          <a:pt x="57414" y="25518"/>
                          <a:pt x="57414" y="23923"/>
                        </a:cubicBezTo>
                        <a:cubicBezTo>
                          <a:pt x="57414" y="20733"/>
                          <a:pt x="55820" y="15948"/>
                          <a:pt x="52630" y="12759"/>
                        </a:cubicBezTo>
                        <a:cubicBezTo>
                          <a:pt x="51035" y="11164"/>
                          <a:pt x="49440" y="9569"/>
                          <a:pt x="47845" y="7974"/>
                        </a:cubicBezTo>
                        <a:cubicBezTo>
                          <a:pt x="46250" y="3190"/>
                          <a:pt x="43061" y="1595"/>
                          <a:pt x="38276" y="0"/>
                        </a:cubicBezTo>
                        <a:close/>
                      </a:path>
                    </a:pathLst>
                  </a:custGeom>
                  <a:solidFill>
                    <a:srgbClr val="7FC97E"/>
                  </a:solidFill>
                  <a:ln w="15937" cap="flat">
                    <a:noFill/>
                    <a:prstDash val="solid"/>
                    <a:miter/>
                  </a:ln>
                </p:spPr>
                <p:txBody>
                  <a:bodyPr rtlCol="0" anchor="ctr"/>
                  <a:lstStyle/>
                  <a:p>
                    <a:endParaRPr lang="en-US"/>
                  </a:p>
                </p:txBody>
              </p:sp>
              <p:sp>
                <p:nvSpPr>
                  <p:cNvPr id="147" name="รูปแบบอิสระ: รูปร่าง 146">
                    <a:extLst>
                      <a:ext uri="{FF2B5EF4-FFF2-40B4-BE49-F238E27FC236}">
                        <a16:creationId xmlns:a16="http://schemas.microsoft.com/office/drawing/2014/main" xmlns="" id="{675E054B-41A1-4484-8C77-5359D1E331EA}"/>
                      </a:ext>
                    </a:extLst>
                  </p:cNvPr>
                  <p:cNvSpPr/>
                  <p:nvPr/>
                </p:nvSpPr>
                <p:spPr>
                  <a:xfrm>
                    <a:off x="4733177" y="882457"/>
                    <a:ext cx="81336" cy="68578"/>
                  </a:xfrm>
                  <a:custGeom>
                    <a:avLst/>
                    <a:gdLst>
                      <a:gd name="connsiteX0" fmla="*/ 73363 w 81336"/>
                      <a:gd name="connsiteY0" fmla="*/ 6379 h 68578"/>
                      <a:gd name="connsiteX1" fmla="*/ 81337 w 81336"/>
                      <a:gd name="connsiteY1" fmla="*/ 20733 h 68578"/>
                      <a:gd name="connsiteX2" fmla="*/ 76552 w 81336"/>
                      <a:gd name="connsiteY2" fmla="*/ 38276 h 68578"/>
                      <a:gd name="connsiteX3" fmla="*/ 55820 w 81336"/>
                      <a:gd name="connsiteY3" fmla="*/ 55820 h 68578"/>
                      <a:gd name="connsiteX4" fmla="*/ 41466 w 81336"/>
                      <a:gd name="connsiteY4" fmla="*/ 63794 h 68578"/>
                      <a:gd name="connsiteX5" fmla="*/ 25517 w 81336"/>
                      <a:gd name="connsiteY5" fmla="*/ 68578 h 68578"/>
                      <a:gd name="connsiteX6" fmla="*/ 15948 w 81336"/>
                      <a:gd name="connsiteY6" fmla="*/ 68578 h 68578"/>
                      <a:gd name="connsiteX7" fmla="*/ 7974 w 81336"/>
                      <a:gd name="connsiteY7" fmla="*/ 65389 h 68578"/>
                      <a:gd name="connsiteX8" fmla="*/ 0 w 81336"/>
                      <a:gd name="connsiteY8" fmla="*/ 51035 h 68578"/>
                      <a:gd name="connsiteX9" fmla="*/ 4784 w 81336"/>
                      <a:gd name="connsiteY9" fmla="*/ 33492 h 68578"/>
                      <a:gd name="connsiteX10" fmla="*/ 9569 w 81336"/>
                      <a:gd name="connsiteY10" fmla="*/ 28707 h 68578"/>
                      <a:gd name="connsiteX11" fmla="*/ 19138 w 81336"/>
                      <a:gd name="connsiteY11" fmla="*/ 23923 h 68578"/>
                      <a:gd name="connsiteX12" fmla="*/ 17543 w 81336"/>
                      <a:gd name="connsiteY12" fmla="*/ 23923 h 68578"/>
                      <a:gd name="connsiteX13" fmla="*/ 31897 w 81336"/>
                      <a:gd name="connsiteY13" fmla="*/ 17543 h 68578"/>
                      <a:gd name="connsiteX14" fmla="*/ 43061 w 81336"/>
                      <a:gd name="connsiteY14" fmla="*/ 7974 h 68578"/>
                      <a:gd name="connsiteX15" fmla="*/ 57414 w 81336"/>
                      <a:gd name="connsiteY15" fmla="*/ 0 h 68578"/>
                      <a:gd name="connsiteX16" fmla="*/ 66983 w 81336"/>
                      <a:gd name="connsiteY16" fmla="*/ 0 h 68578"/>
                      <a:gd name="connsiteX17" fmla="*/ 73363 w 81336"/>
                      <a:gd name="connsiteY17" fmla="*/ 6379 h 6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336" h="68578">
                        <a:moveTo>
                          <a:pt x="73363" y="6379"/>
                        </a:moveTo>
                        <a:cubicBezTo>
                          <a:pt x="78147" y="9569"/>
                          <a:pt x="81337" y="15948"/>
                          <a:pt x="81337" y="20733"/>
                        </a:cubicBezTo>
                        <a:cubicBezTo>
                          <a:pt x="81337" y="27112"/>
                          <a:pt x="81337" y="33492"/>
                          <a:pt x="76552" y="38276"/>
                        </a:cubicBezTo>
                        <a:cubicBezTo>
                          <a:pt x="70173" y="44656"/>
                          <a:pt x="63794" y="51035"/>
                          <a:pt x="55820" y="55820"/>
                        </a:cubicBezTo>
                        <a:cubicBezTo>
                          <a:pt x="51035" y="59009"/>
                          <a:pt x="46250" y="60604"/>
                          <a:pt x="41466" y="63794"/>
                        </a:cubicBezTo>
                        <a:cubicBezTo>
                          <a:pt x="36681" y="65389"/>
                          <a:pt x="30302" y="66984"/>
                          <a:pt x="25517" y="68578"/>
                        </a:cubicBezTo>
                        <a:cubicBezTo>
                          <a:pt x="22328" y="68578"/>
                          <a:pt x="19138" y="68578"/>
                          <a:pt x="15948" y="68578"/>
                        </a:cubicBezTo>
                        <a:cubicBezTo>
                          <a:pt x="12759" y="68578"/>
                          <a:pt x="9569" y="66984"/>
                          <a:pt x="7974" y="65389"/>
                        </a:cubicBezTo>
                        <a:cubicBezTo>
                          <a:pt x="3189" y="62199"/>
                          <a:pt x="0" y="55820"/>
                          <a:pt x="0" y="51035"/>
                        </a:cubicBezTo>
                        <a:cubicBezTo>
                          <a:pt x="0" y="44656"/>
                          <a:pt x="0" y="38276"/>
                          <a:pt x="4784" y="33492"/>
                        </a:cubicBezTo>
                        <a:cubicBezTo>
                          <a:pt x="6379" y="31897"/>
                          <a:pt x="7974" y="30302"/>
                          <a:pt x="9569" y="28707"/>
                        </a:cubicBezTo>
                        <a:cubicBezTo>
                          <a:pt x="12759" y="27112"/>
                          <a:pt x="15948" y="25518"/>
                          <a:pt x="19138" y="23923"/>
                        </a:cubicBezTo>
                        <a:cubicBezTo>
                          <a:pt x="19138" y="23923"/>
                          <a:pt x="19138" y="23923"/>
                          <a:pt x="17543" y="23923"/>
                        </a:cubicBezTo>
                        <a:cubicBezTo>
                          <a:pt x="22328" y="22328"/>
                          <a:pt x="27112" y="20733"/>
                          <a:pt x="31897" y="17543"/>
                        </a:cubicBezTo>
                        <a:cubicBezTo>
                          <a:pt x="36681" y="14354"/>
                          <a:pt x="39871" y="12759"/>
                          <a:pt x="43061" y="7974"/>
                        </a:cubicBezTo>
                        <a:cubicBezTo>
                          <a:pt x="46250" y="3190"/>
                          <a:pt x="51035" y="1595"/>
                          <a:pt x="57414" y="0"/>
                        </a:cubicBezTo>
                        <a:cubicBezTo>
                          <a:pt x="60604" y="0"/>
                          <a:pt x="63794" y="0"/>
                          <a:pt x="66983" y="0"/>
                        </a:cubicBezTo>
                        <a:cubicBezTo>
                          <a:pt x="68578" y="3190"/>
                          <a:pt x="71768" y="4785"/>
                          <a:pt x="73363" y="6379"/>
                        </a:cubicBezTo>
                        <a:close/>
                      </a:path>
                    </a:pathLst>
                  </a:custGeom>
                  <a:solidFill>
                    <a:srgbClr val="7FC97E"/>
                  </a:solidFill>
                  <a:ln w="15937" cap="flat">
                    <a:noFill/>
                    <a:prstDash val="solid"/>
                    <a:miter/>
                  </a:ln>
                </p:spPr>
                <p:txBody>
                  <a:bodyPr rtlCol="0" anchor="ctr"/>
                  <a:lstStyle/>
                  <a:p>
                    <a:endParaRPr lang="en-US"/>
                  </a:p>
                </p:txBody>
              </p:sp>
              <p:sp>
                <p:nvSpPr>
                  <p:cNvPr id="148" name="รูปแบบอิสระ: รูปร่าง 147">
                    <a:extLst>
                      <a:ext uri="{FF2B5EF4-FFF2-40B4-BE49-F238E27FC236}">
                        <a16:creationId xmlns:a16="http://schemas.microsoft.com/office/drawing/2014/main" xmlns="" id="{01EAD6AE-98B0-4529-B8E3-6EB9F8E78A66}"/>
                      </a:ext>
                    </a:extLst>
                  </p:cNvPr>
                  <p:cNvSpPr/>
                  <p:nvPr/>
                </p:nvSpPr>
                <p:spPr>
                  <a:xfrm>
                    <a:off x="4913394" y="949441"/>
                    <a:ext cx="60603" cy="59009"/>
                  </a:xfrm>
                  <a:custGeom>
                    <a:avLst/>
                    <a:gdLst>
                      <a:gd name="connsiteX0" fmla="*/ 55820 w 60603"/>
                      <a:gd name="connsiteY0" fmla="*/ 9569 h 59009"/>
                      <a:gd name="connsiteX1" fmla="*/ 59009 w 60603"/>
                      <a:gd name="connsiteY1" fmla="*/ 14354 h 59009"/>
                      <a:gd name="connsiteX2" fmla="*/ 60604 w 60603"/>
                      <a:gd name="connsiteY2" fmla="*/ 25518 h 59009"/>
                      <a:gd name="connsiteX3" fmla="*/ 59009 w 60603"/>
                      <a:gd name="connsiteY3" fmla="*/ 31897 h 59009"/>
                      <a:gd name="connsiteX4" fmla="*/ 51035 w 60603"/>
                      <a:gd name="connsiteY4" fmla="*/ 41466 h 59009"/>
                      <a:gd name="connsiteX5" fmla="*/ 36681 w 60603"/>
                      <a:gd name="connsiteY5" fmla="*/ 54225 h 59009"/>
                      <a:gd name="connsiteX6" fmla="*/ 28707 w 60603"/>
                      <a:gd name="connsiteY6" fmla="*/ 57414 h 59009"/>
                      <a:gd name="connsiteX7" fmla="*/ 19138 w 60603"/>
                      <a:gd name="connsiteY7" fmla="*/ 59009 h 59009"/>
                      <a:gd name="connsiteX8" fmla="*/ 11164 w 60603"/>
                      <a:gd name="connsiteY8" fmla="*/ 55820 h 59009"/>
                      <a:gd name="connsiteX9" fmla="*/ 4784 w 60603"/>
                      <a:gd name="connsiteY9" fmla="*/ 49440 h 59009"/>
                      <a:gd name="connsiteX10" fmla="*/ 1595 w 60603"/>
                      <a:gd name="connsiteY10" fmla="*/ 44656 h 59009"/>
                      <a:gd name="connsiteX11" fmla="*/ 0 w 60603"/>
                      <a:gd name="connsiteY11" fmla="*/ 33492 h 59009"/>
                      <a:gd name="connsiteX12" fmla="*/ 1595 w 60603"/>
                      <a:gd name="connsiteY12" fmla="*/ 27112 h 59009"/>
                      <a:gd name="connsiteX13" fmla="*/ 9569 w 60603"/>
                      <a:gd name="connsiteY13" fmla="*/ 17543 h 59009"/>
                      <a:gd name="connsiteX14" fmla="*/ 23923 w 60603"/>
                      <a:gd name="connsiteY14" fmla="*/ 4784 h 59009"/>
                      <a:gd name="connsiteX15" fmla="*/ 31897 w 60603"/>
                      <a:gd name="connsiteY15" fmla="*/ 1595 h 59009"/>
                      <a:gd name="connsiteX16" fmla="*/ 41466 w 60603"/>
                      <a:gd name="connsiteY16" fmla="*/ 0 h 59009"/>
                      <a:gd name="connsiteX17" fmla="*/ 49440 w 60603"/>
                      <a:gd name="connsiteY17" fmla="*/ 3190 h 59009"/>
                      <a:gd name="connsiteX18" fmla="*/ 55820 w 60603"/>
                      <a:gd name="connsiteY18" fmla="*/ 9569 h 5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3" h="59009">
                        <a:moveTo>
                          <a:pt x="55820" y="9569"/>
                        </a:moveTo>
                        <a:cubicBezTo>
                          <a:pt x="57415" y="11164"/>
                          <a:pt x="57415" y="12759"/>
                          <a:pt x="59009" y="14354"/>
                        </a:cubicBezTo>
                        <a:cubicBezTo>
                          <a:pt x="60604" y="17543"/>
                          <a:pt x="60604" y="22328"/>
                          <a:pt x="60604" y="25518"/>
                        </a:cubicBezTo>
                        <a:cubicBezTo>
                          <a:pt x="60604" y="27112"/>
                          <a:pt x="59009" y="28707"/>
                          <a:pt x="59009" y="31897"/>
                        </a:cubicBezTo>
                        <a:cubicBezTo>
                          <a:pt x="57415" y="35087"/>
                          <a:pt x="54225" y="38276"/>
                          <a:pt x="51035" y="41466"/>
                        </a:cubicBezTo>
                        <a:cubicBezTo>
                          <a:pt x="46250" y="46250"/>
                          <a:pt x="41466" y="49440"/>
                          <a:pt x="36681" y="54225"/>
                        </a:cubicBezTo>
                        <a:cubicBezTo>
                          <a:pt x="35087" y="55820"/>
                          <a:pt x="31897" y="57414"/>
                          <a:pt x="28707" y="57414"/>
                        </a:cubicBezTo>
                        <a:cubicBezTo>
                          <a:pt x="25518" y="59009"/>
                          <a:pt x="22328" y="59009"/>
                          <a:pt x="19138" y="59009"/>
                        </a:cubicBezTo>
                        <a:cubicBezTo>
                          <a:pt x="15948" y="59009"/>
                          <a:pt x="12759" y="57414"/>
                          <a:pt x="11164" y="55820"/>
                        </a:cubicBezTo>
                        <a:cubicBezTo>
                          <a:pt x="7974" y="54225"/>
                          <a:pt x="6379" y="52630"/>
                          <a:pt x="4784" y="49440"/>
                        </a:cubicBezTo>
                        <a:cubicBezTo>
                          <a:pt x="3190" y="47845"/>
                          <a:pt x="3190" y="46250"/>
                          <a:pt x="1595" y="44656"/>
                        </a:cubicBezTo>
                        <a:cubicBezTo>
                          <a:pt x="0" y="41466"/>
                          <a:pt x="0" y="36681"/>
                          <a:pt x="0" y="33492"/>
                        </a:cubicBezTo>
                        <a:cubicBezTo>
                          <a:pt x="0" y="31897"/>
                          <a:pt x="1595" y="30302"/>
                          <a:pt x="1595" y="27112"/>
                        </a:cubicBezTo>
                        <a:cubicBezTo>
                          <a:pt x="3190" y="23923"/>
                          <a:pt x="6379" y="20733"/>
                          <a:pt x="9569" y="17543"/>
                        </a:cubicBezTo>
                        <a:cubicBezTo>
                          <a:pt x="14354" y="12759"/>
                          <a:pt x="19138" y="9569"/>
                          <a:pt x="23923" y="4784"/>
                        </a:cubicBezTo>
                        <a:cubicBezTo>
                          <a:pt x="25518" y="3190"/>
                          <a:pt x="28707" y="1595"/>
                          <a:pt x="31897" y="1595"/>
                        </a:cubicBezTo>
                        <a:cubicBezTo>
                          <a:pt x="35087" y="0"/>
                          <a:pt x="38276" y="0"/>
                          <a:pt x="41466" y="0"/>
                        </a:cubicBezTo>
                        <a:cubicBezTo>
                          <a:pt x="44655" y="0"/>
                          <a:pt x="47845" y="1595"/>
                          <a:pt x="49440" y="3190"/>
                        </a:cubicBezTo>
                        <a:cubicBezTo>
                          <a:pt x="52630" y="4784"/>
                          <a:pt x="54225" y="6379"/>
                          <a:pt x="55820" y="9569"/>
                        </a:cubicBezTo>
                        <a:close/>
                      </a:path>
                    </a:pathLst>
                  </a:custGeom>
                  <a:solidFill>
                    <a:srgbClr val="7FC97E"/>
                  </a:solidFill>
                  <a:ln w="15937" cap="flat">
                    <a:noFill/>
                    <a:prstDash val="solid"/>
                    <a:miter/>
                  </a:ln>
                </p:spPr>
                <p:txBody>
                  <a:bodyPr rtlCol="0" anchor="ctr"/>
                  <a:lstStyle/>
                  <a:p>
                    <a:endParaRPr lang="en-US"/>
                  </a:p>
                </p:txBody>
              </p:sp>
              <p:sp>
                <p:nvSpPr>
                  <p:cNvPr id="149" name="รูปแบบอิสระ: รูปร่าง 148">
                    <a:extLst>
                      <a:ext uri="{FF2B5EF4-FFF2-40B4-BE49-F238E27FC236}">
                        <a16:creationId xmlns:a16="http://schemas.microsoft.com/office/drawing/2014/main" xmlns="" id="{A5B76CD4-7C43-40B8-8DAA-F7ED5F59881C}"/>
                      </a:ext>
                    </a:extLst>
                  </p:cNvPr>
                  <p:cNvSpPr/>
                  <p:nvPr/>
                </p:nvSpPr>
                <p:spPr>
                  <a:xfrm>
                    <a:off x="4916584" y="786766"/>
                    <a:ext cx="87716" cy="55819"/>
                  </a:xfrm>
                  <a:custGeom>
                    <a:avLst/>
                    <a:gdLst>
                      <a:gd name="connsiteX0" fmla="*/ 79742 w 87716"/>
                      <a:gd name="connsiteY0" fmla="*/ 3190 h 55819"/>
                      <a:gd name="connsiteX1" fmla="*/ 87717 w 87716"/>
                      <a:gd name="connsiteY1" fmla="*/ 17543 h 55819"/>
                      <a:gd name="connsiteX2" fmla="*/ 82932 w 87716"/>
                      <a:gd name="connsiteY2" fmla="*/ 35087 h 55819"/>
                      <a:gd name="connsiteX3" fmla="*/ 78147 w 87716"/>
                      <a:gd name="connsiteY3" fmla="*/ 39871 h 55819"/>
                      <a:gd name="connsiteX4" fmla="*/ 66983 w 87716"/>
                      <a:gd name="connsiteY4" fmla="*/ 44656 h 55819"/>
                      <a:gd name="connsiteX5" fmla="*/ 25517 w 87716"/>
                      <a:gd name="connsiteY5" fmla="*/ 55820 h 55819"/>
                      <a:gd name="connsiteX6" fmla="*/ 15948 w 87716"/>
                      <a:gd name="connsiteY6" fmla="*/ 55820 h 55819"/>
                      <a:gd name="connsiteX7" fmla="*/ 7974 w 87716"/>
                      <a:gd name="connsiteY7" fmla="*/ 52630 h 55819"/>
                      <a:gd name="connsiteX8" fmla="*/ 0 w 87716"/>
                      <a:gd name="connsiteY8" fmla="*/ 38276 h 55819"/>
                      <a:gd name="connsiteX9" fmla="*/ 4784 w 87716"/>
                      <a:gd name="connsiteY9" fmla="*/ 20733 h 55819"/>
                      <a:gd name="connsiteX10" fmla="*/ 9569 w 87716"/>
                      <a:gd name="connsiteY10" fmla="*/ 15948 h 55819"/>
                      <a:gd name="connsiteX11" fmla="*/ 20733 w 87716"/>
                      <a:gd name="connsiteY11" fmla="*/ 11164 h 55819"/>
                      <a:gd name="connsiteX12" fmla="*/ 62199 w 87716"/>
                      <a:gd name="connsiteY12" fmla="*/ 0 h 55819"/>
                      <a:gd name="connsiteX13" fmla="*/ 71768 w 87716"/>
                      <a:gd name="connsiteY13" fmla="*/ 0 h 55819"/>
                      <a:gd name="connsiteX14" fmla="*/ 79742 w 87716"/>
                      <a:gd name="connsiteY14" fmla="*/ 3190 h 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716" h="55819">
                        <a:moveTo>
                          <a:pt x="79742" y="3190"/>
                        </a:moveTo>
                        <a:cubicBezTo>
                          <a:pt x="84527" y="6379"/>
                          <a:pt x="87717" y="12759"/>
                          <a:pt x="87717" y="17543"/>
                        </a:cubicBezTo>
                        <a:cubicBezTo>
                          <a:pt x="87717" y="23923"/>
                          <a:pt x="87717" y="30302"/>
                          <a:pt x="82932" y="35087"/>
                        </a:cubicBezTo>
                        <a:cubicBezTo>
                          <a:pt x="81337" y="36682"/>
                          <a:pt x="79742" y="38276"/>
                          <a:pt x="78147" y="39871"/>
                        </a:cubicBezTo>
                        <a:cubicBezTo>
                          <a:pt x="74957" y="43061"/>
                          <a:pt x="71768" y="43061"/>
                          <a:pt x="66983" y="44656"/>
                        </a:cubicBezTo>
                        <a:cubicBezTo>
                          <a:pt x="52630" y="47845"/>
                          <a:pt x="39871" y="51035"/>
                          <a:pt x="25517" y="55820"/>
                        </a:cubicBezTo>
                        <a:cubicBezTo>
                          <a:pt x="22328" y="55820"/>
                          <a:pt x="19138" y="55820"/>
                          <a:pt x="15948" y="55820"/>
                        </a:cubicBezTo>
                        <a:cubicBezTo>
                          <a:pt x="12759" y="55820"/>
                          <a:pt x="9569" y="54225"/>
                          <a:pt x="7974" y="52630"/>
                        </a:cubicBezTo>
                        <a:cubicBezTo>
                          <a:pt x="3189" y="49440"/>
                          <a:pt x="0" y="43061"/>
                          <a:pt x="0" y="38276"/>
                        </a:cubicBezTo>
                        <a:cubicBezTo>
                          <a:pt x="0" y="31897"/>
                          <a:pt x="0" y="25518"/>
                          <a:pt x="4784" y="20733"/>
                        </a:cubicBezTo>
                        <a:cubicBezTo>
                          <a:pt x="6379" y="19138"/>
                          <a:pt x="7974" y="17543"/>
                          <a:pt x="9569" y="15948"/>
                        </a:cubicBezTo>
                        <a:cubicBezTo>
                          <a:pt x="12759" y="12759"/>
                          <a:pt x="15948" y="12759"/>
                          <a:pt x="20733" y="11164"/>
                        </a:cubicBezTo>
                        <a:cubicBezTo>
                          <a:pt x="35086" y="7974"/>
                          <a:pt x="47845" y="4785"/>
                          <a:pt x="62199" y="0"/>
                        </a:cubicBezTo>
                        <a:cubicBezTo>
                          <a:pt x="65388" y="0"/>
                          <a:pt x="68578" y="0"/>
                          <a:pt x="71768" y="0"/>
                        </a:cubicBezTo>
                        <a:cubicBezTo>
                          <a:pt x="74957" y="0"/>
                          <a:pt x="78147" y="1595"/>
                          <a:pt x="79742" y="3190"/>
                        </a:cubicBezTo>
                        <a:close/>
                      </a:path>
                    </a:pathLst>
                  </a:custGeom>
                  <a:solidFill>
                    <a:srgbClr val="7FC97E"/>
                  </a:solidFill>
                  <a:ln w="15937" cap="flat">
                    <a:noFill/>
                    <a:prstDash val="solid"/>
                    <a:miter/>
                  </a:ln>
                </p:spPr>
                <p:txBody>
                  <a:bodyPr rtlCol="0" anchor="ctr"/>
                  <a:lstStyle/>
                  <a:p>
                    <a:endParaRPr lang="en-US"/>
                  </a:p>
                </p:txBody>
              </p:sp>
              <p:sp>
                <p:nvSpPr>
                  <p:cNvPr id="150" name="รูปแบบอิสระ: รูปร่าง 149">
                    <a:extLst>
                      <a:ext uri="{FF2B5EF4-FFF2-40B4-BE49-F238E27FC236}">
                        <a16:creationId xmlns:a16="http://schemas.microsoft.com/office/drawing/2014/main" xmlns="" id="{D6095B68-C308-488A-AFD5-2D7D7547DD6B}"/>
                      </a:ext>
                    </a:extLst>
                  </p:cNvPr>
                  <p:cNvSpPr/>
                  <p:nvPr/>
                </p:nvSpPr>
                <p:spPr>
                  <a:xfrm>
                    <a:off x="5080606" y="853750"/>
                    <a:ext cx="84773" cy="52629"/>
                  </a:xfrm>
                  <a:custGeom>
                    <a:avLst/>
                    <a:gdLst>
                      <a:gd name="connsiteX0" fmla="*/ 79989 w 84773"/>
                      <a:gd name="connsiteY0" fmla="*/ 6379 h 52629"/>
                      <a:gd name="connsiteX1" fmla="*/ 84773 w 84773"/>
                      <a:gd name="connsiteY1" fmla="*/ 23923 h 52629"/>
                      <a:gd name="connsiteX2" fmla="*/ 75205 w 84773"/>
                      <a:gd name="connsiteY2" fmla="*/ 39871 h 52629"/>
                      <a:gd name="connsiteX3" fmla="*/ 60851 w 84773"/>
                      <a:gd name="connsiteY3" fmla="*/ 47845 h 52629"/>
                      <a:gd name="connsiteX4" fmla="*/ 51282 w 84773"/>
                      <a:gd name="connsiteY4" fmla="*/ 51035 h 52629"/>
                      <a:gd name="connsiteX5" fmla="*/ 46497 w 84773"/>
                      <a:gd name="connsiteY5" fmla="*/ 52630 h 52629"/>
                      <a:gd name="connsiteX6" fmla="*/ 30549 w 84773"/>
                      <a:gd name="connsiteY6" fmla="*/ 52630 h 52629"/>
                      <a:gd name="connsiteX7" fmla="*/ 14600 w 84773"/>
                      <a:gd name="connsiteY7" fmla="*/ 47845 h 52629"/>
                      <a:gd name="connsiteX8" fmla="*/ 6626 w 84773"/>
                      <a:gd name="connsiteY8" fmla="*/ 43061 h 52629"/>
                      <a:gd name="connsiteX9" fmla="*/ 1842 w 84773"/>
                      <a:gd name="connsiteY9" fmla="*/ 35087 h 52629"/>
                      <a:gd name="connsiteX10" fmla="*/ 1842 w 84773"/>
                      <a:gd name="connsiteY10" fmla="*/ 17543 h 52629"/>
                      <a:gd name="connsiteX11" fmla="*/ 14600 w 84773"/>
                      <a:gd name="connsiteY11" fmla="*/ 4784 h 52629"/>
                      <a:gd name="connsiteX12" fmla="*/ 32144 w 84773"/>
                      <a:gd name="connsiteY12" fmla="*/ 4784 h 52629"/>
                      <a:gd name="connsiteX13" fmla="*/ 36928 w 84773"/>
                      <a:gd name="connsiteY13" fmla="*/ 6379 h 52629"/>
                      <a:gd name="connsiteX14" fmla="*/ 40118 w 84773"/>
                      <a:gd name="connsiteY14" fmla="*/ 6379 h 52629"/>
                      <a:gd name="connsiteX15" fmla="*/ 43308 w 84773"/>
                      <a:gd name="connsiteY15" fmla="*/ 6379 h 52629"/>
                      <a:gd name="connsiteX16" fmla="*/ 46497 w 84773"/>
                      <a:gd name="connsiteY16" fmla="*/ 4784 h 52629"/>
                      <a:gd name="connsiteX17" fmla="*/ 48092 w 84773"/>
                      <a:gd name="connsiteY17" fmla="*/ 4784 h 52629"/>
                      <a:gd name="connsiteX18" fmla="*/ 64041 w 84773"/>
                      <a:gd name="connsiteY18" fmla="*/ 0 h 52629"/>
                      <a:gd name="connsiteX19" fmla="*/ 72015 w 84773"/>
                      <a:gd name="connsiteY19" fmla="*/ 3190 h 52629"/>
                      <a:gd name="connsiteX20" fmla="*/ 79989 w 84773"/>
                      <a:gd name="connsiteY20" fmla="*/ 6379 h 5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73" h="52629">
                        <a:moveTo>
                          <a:pt x="79989" y="6379"/>
                        </a:moveTo>
                        <a:cubicBezTo>
                          <a:pt x="83179" y="11164"/>
                          <a:pt x="84773" y="17543"/>
                          <a:pt x="84773" y="23923"/>
                        </a:cubicBezTo>
                        <a:cubicBezTo>
                          <a:pt x="83179" y="30302"/>
                          <a:pt x="81584" y="35087"/>
                          <a:pt x="75205" y="39871"/>
                        </a:cubicBezTo>
                        <a:cubicBezTo>
                          <a:pt x="70420" y="43061"/>
                          <a:pt x="65636" y="46250"/>
                          <a:pt x="60851" y="47845"/>
                        </a:cubicBezTo>
                        <a:cubicBezTo>
                          <a:pt x="57661" y="49440"/>
                          <a:pt x="54471" y="49440"/>
                          <a:pt x="51282" y="51035"/>
                        </a:cubicBezTo>
                        <a:cubicBezTo>
                          <a:pt x="49687" y="51035"/>
                          <a:pt x="48092" y="51035"/>
                          <a:pt x="46497" y="52630"/>
                        </a:cubicBezTo>
                        <a:cubicBezTo>
                          <a:pt x="41713" y="52630"/>
                          <a:pt x="35334" y="52630"/>
                          <a:pt x="30549" y="52630"/>
                        </a:cubicBezTo>
                        <a:cubicBezTo>
                          <a:pt x="25764" y="51035"/>
                          <a:pt x="19385" y="49440"/>
                          <a:pt x="14600" y="47845"/>
                        </a:cubicBezTo>
                        <a:cubicBezTo>
                          <a:pt x="11411" y="46250"/>
                          <a:pt x="9816" y="44656"/>
                          <a:pt x="6626" y="43061"/>
                        </a:cubicBezTo>
                        <a:cubicBezTo>
                          <a:pt x="5031" y="41466"/>
                          <a:pt x="3437" y="38276"/>
                          <a:pt x="1842" y="35087"/>
                        </a:cubicBezTo>
                        <a:cubicBezTo>
                          <a:pt x="247" y="30302"/>
                          <a:pt x="-1348" y="22328"/>
                          <a:pt x="1842" y="17543"/>
                        </a:cubicBezTo>
                        <a:cubicBezTo>
                          <a:pt x="5031" y="12759"/>
                          <a:pt x="8221" y="6379"/>
                          <a:pt x="14600" y="4784"/>
                        </a:cubicBezTo>
                        <a:cubicBezTo>
                          <a:pt x="19385" y="3190"/>
                          <a:pt x="27359" y="1595"/>
                          <a:pt x="32144" y="4784"/>
                        </a:cubicBezTo>
                        <a:cubicBezTo>
                          <a:pt x="33739" y="4784"/>
                          <a:pt x="35334" y="6379"/>
                          <a:pt x="36928" y="6379"/>
                        </a:cubicBezTo>
                        <a:cubicBezTo>
                          <a:pt x="38523" y="6379"/>
                          <a:pt x="38523" y="6379"/>
                          <a:pt x="40118" y="6379"/>
                        </a:cubicBezTo>
                        <a:cubicBezTo>
                          <a:pt x="41713" y="6379"/>
                          <a:pt x="41713" y="6379"/>
                          <a:pt x="43308" y="6379"/>
                        </a:cubicBezTo>
                        <a:cubicBezTo>
                          <a:pt x="44902" y="6379"/>
                          <a:pt x="44902" y="4784"/>
                          <a:pt x="46497" y="4784"/>
                        </a:cubicBezTo>
                        <a:cubicBezTo>
                          <a:pt x="46497" y="4784"/>
                          <a:pt x="46497" y="4784"/>
                          <a:pt x="48092" y="4784"/>
                        </a:cubicBezTo>
                        <a:cubicBezTo>
                          <a:pt x="52876" y="1595"/>
                          <a:pt x="59256" y="0"/>
                          <a:pt x="64041" y="0"/>
                        </a:cubicBezTo>
                        <a:cubicBezTo>
                          <a:pt x="67230" y="0"/>
                          <a:pt x="70420" y="1595"/>
                          <a:pt x="72015" y="3190"/>
                        </a:cubicBezTo>
                        <a:cubicBezTo>
                          <a:pt x="75205" y="1595"/>
                          <a:pt x="78394" y="3190"/>
                          <a:pt x="79989" y="6379"/>
                        </a:cubicBezTo>
                        <a:close/>
                      </a:path>
                    </a:pathLst>
                  </a:custGeom>
                  <a:solidFill>
                    <a:srgbClr val="7FC97E"/>
                  </a:solidFill>
                  <a:ln w="15937" cap="flat">
                    <a:noFill/>
                    <a:prstDash val="solid"/>
                    <a:miter/>
                  </a:ln>
                </p:spPr>
                <p:txBody>
                  <a:bodyPr rtlCol="0" anchor="ctr"/>
                  <a:lstStyle/>
                  <a:p>
                    <a:endParaRPr lang="en-US"/>
                  </a:p>
                </p:txBody>
              </p:sp>
            </p:grpSp>
            <p:grpSp>
              <p:nvGrpSpPr>
                <p:cNvPr id="151" name="กราฟิก 5">
                  <a:extLst>
                    <a:ext uri="{FF2B5EF4-FFF2-40B4-BE49-F238E27FC236}">
                      <a16:creationId xmlns:a16="http://schemas.microsoft.com/office/drawing/2014/main" xmlns="" id="{60A33C29-9AEF-4C09-B050-3023C4E71C73}"/>
                    </a:ext>
                  </a:extLst>
                </p:cNvPr>
                <p:cNvGrpSpPr/>
                <p:nvPr/>
              </p:nvGrpSpPr>
              <p:grpSpPr>
                <a:xfrm>
                  <a:off x="4510493" y="1172506"/>
                  <a:ext cx="59161" cy="107311"/>
                  <a:chOff x="4510493" y="1172506"/>
                  <a:chExt cx="59161" cy="107311"/>
                </a:xfrm>
                <a:solidFill>
                  <a:srgbClr val="7FC97E"/>
                </a:solidFill>
              </p:grpSpPr>
              <p:sp>
                <p:nvSpPr>
                  <p:cNvPr id="152" name="รูปแบบอิสระ: รูปร่าง 151">
                    <a:extLst>
                      <a:ext uri="{FF2B5EF4-FFF2-40B4-BE49-F238E27FC236}">
                        <a16:creationId xmlns:a16="http://schemas.microsoft.com/office/drawing/2014/main" xmlns="" id="{FD281A10-C45E-4AF2-8861-A267C46504C0}"/>
                      </a:ext>
                    </a:extLst>
                  </p:cNvPr>
                  <p:cNvSpPr/>
                  <p:nvPr/>
                </p:nvSpPr>
                <p:spPr>
                  <a:xfrm>
                    <a:off x="4544985" y="1233323"/>
                    <a:ext cx="15948" cy="15948"/>
                  </a:xfrm>
                  <a:custGeom>
                    <a:avLst/>
                    <a:gdLst>
                      <a:gd name="connsiteX0" fmla="*/ 0 w 15948"/>
                      <a:gd name="connsiteY0" fmla="*/ 0 h 15948"/>
                      <a:gd name="connsiteX1" fmla="*/ 0 w 15948"/>
                      <a:gd name="connsiteY1" fmla="*/ 0 h 15948"/>
                      <a:gd name="connsiteX2" fmla="*/ 0 w 15948"/>
                      <a:gd name="connsiteY2" fmla="*/ 0 h 15948"/>
                      <a:gd name="connsiteX3" fmla="*/ 0 w 15948"/>
                      <a:gd name="connsiteY3" fmla="*/ 0 h 15948"/>
                      <a:gd name="connsiteX4" fmla="*/ 0 w 15948"/>
                      <a:gd name="connsiteY4" fmla="*/ 0 h 15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8" h="15948">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7FC97E"/>
                  </a:solidFill>
                  <a:ln w="15937" cap="flat">
                    <a:noFill/>
                    <a:prstDash val="solid"/>
                    <a:miter/>
                  </a:ln>
                </p:spPr>
                <p:txBody>
                  <a:bodyPr rtlCol="0" anchor="ctr"/>
                  <a:lstStyle/>
                  <a:p>
                    <a:endParaRPr lang="en-US"/>
                  </a:p>
                </p:txBody>
              </p:sp>
              <p:sp>
                <p:nvSpPr>
                  <p:cNvPr id="153" name="รูปแบบอิสระ: รูปร่าง 152">
                    <a:extLst>
                      <a:ext uri="{FF2B5EF4-FFF2-40B4-BE49-F238E27FC236}">
                        <a16:creationId xmlns:a16="http://schemas.microsoft.com/office/drawing/2014/main" xmlns="" id="{E7B0C82E-754F-44E1-B99F-1C5E36C681A9}"/>
                      </a:ext>
                    </a:extLst>
                  </p:cNvPr>
                  <p:cNvSpPr/>
                  <p:nvPr/>
                </p:nvSpPr>
                <p:spPr>
                  <a:xfrm>
                    <a:off x="4510493" y="1172506"/>
                    <a:ext cx="59161" cy="107311"/>
                  </a:xfrm>
                  <a:custGeom>
                    <a:avLst/>
                    <a:gdLst>
                      <a:gd name="connsiteX0" fmla="*/ 55225 w 59161"/>
                      <a:gd name="connsiteY0" fmla="*/ 6592 h 107311"/>
                      <a:gd name="connsiteX1" fmla="*/ 52035 w 59161"/>
                      <a:gd name="connsiteY1" fmla="*/ 30515 h 107311"/>
                      <a:gd name="connsiteX2" fmla="*/ 50440 w 59161"/>
                      <a:gd name="connsiteY2" fmla="*/ 32110 h 107311"/>
                      <a:gd name="connsiteX3" fmla="*/ 47251 w 59161"/>
                      <a:gd name="connsiteY3" fmla="*/ 35300 h 107311"/>
                      <a:gd name="connsiteX4" fmla="*/ 42466 w 59161"/>
                      <a:gd name="connsiteY4" fmla="*/ 43274 h 107311"/>
                      <a:gd name="connsiteX5" fmla="*/ 40871 w 59161"/>
                      <a:gd name="connsiteY5" fmla="*/ 46463 h 107311"/>
                      <a:gd name="connsiteX6" fmla="*/ 39277 w 59161"/>
                      <a:gd name="connsiteY6" fmla="*/ 48058 h 107311"/>
                      <a:gd name="connsiteX7" fmla="*/ 36087 w 59161"/>
                      <a:gd name="connsiteY7" fmla="*/ 56033 h 107311"/>
                      <a:gd name="connsiteX8" fmla="*/ 34492 w 59161"/>
                      <a:gd name="connsiteY8" fmla="*/ 60817 h 107311"/>
                      <a:gd name="connsiteX9" fmla="*/ 34492 w 59161"/>
                      <a:gd name="connsiteY9" fmla="*/ 60817 h 107311"/>
                      <a:gd name="connsiteX10" fmla="*/ 34492 w 59161"/>
                      <a:gd name="connsiteY10" fmla="*/ 62412 h 107311"/>
                      <a:gd name="connsiteX11" fmla="*/ 34492 w 59161"/>
                      <a:gd name="connsiteY11" fmla="*/ 64007 h 107311"/>
                      <a:gd name="connsiteX12" fmla="*/ 34492 w 59161"/>
                      <a:gd name="connsiteY12" fmla="*/ 64007 h 107311"/>
                      <a:gd name="connsiteX13" fmla="*/ 32897 w 59161"/>
                      <a:gd name="connsiteY13" fmla="*/ 71981 h 107311"/>
                      <a:gd name="connsiteX14" fmla="*/ 32897 w 59161"/>
                      <a:gd name="connsiteY14" fmla="*/ 76766 h 107311"/>
                      <a:gd name="connsiteX15" fmla="*/ 32897 w 59161"/>
                      <a:gd name="connsiteY15" fmla="*/ 78360 h 107311"/>
                      <a:gd name="connsiteX16" fmla="*/ 34492 w 59161"/>
                      <a:gd name="connsiteY16" fmla="*/ 87930 h 107311"/>
                      <a:gd name="connsiteX17" fmla="*/ 20138 w 59161"/>
                      <a:gd name="connsiteY17" fmla="*/ 107068 h 107311"/>
                      <a:gd name="connsiteX18" fmla="*/ 1000 w 59161"/>
                      <a:gd name="connsiteY18" fmla="*/ 92714 h 107311"/>
                      <a:gd name="connsiteX19" fmla="*/ 31302 w 59161"/>
                      <a:gd name="connsiteY19" fmla="*/ 6592 h 107311"/>
                      <a:gd name="connsiteX20" fmla="*/ 55225 w 59161"/>
                      <a:gd name="connsiteY20" fmla="*/ 6592 h 10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161" h="107311">
                        <a:moveTo>
                          <a:pt x="55225" y="6592"/>
                        </a:moveTo>
                        <a:cubicBezTo>
                          <a:pt x="61604" y="14566"/>
                          <a:pt x="60009" y="24136"/>
                          <a:pt x="52035" y="30515"/>
                        </a:cubicBezTo>
                        <a:cubicBezTo>
                          <a:pt x="52035" y="30515"/>
                          <a:pt x="50440" y="32110"/>
                          <a:pt x="50440" y="32110"/>
                        </a:cubicBezTo>
                        <a:cubicBezTo>
                          <a:pt x="48845" y="33705"/>
                          <a:pt x="48845" y="33705"/>
                          <a:pt x="47251" y="35300"/>
                        </a:cubicBezTo>
                        <a:cubicBezTo>
                          <a:pt x="45656" y="36894"/>
                          <a:pt x="44061" y="40084"/>
                          <a:pt x="42466" y="43274"/>
                        </a:cubicBezTo>
                        <a:cubicBezTo>
                          <a:pt x="42466" y="44869"/>
                          <a:pt x="40871" y="44869"/>
                          <a:pt x="40871" y="46463"/>
                        </a:cubicBezTo>
                        <a:cubicBezTo>
                          <a:pt x="40871" y="46463"/>
                          <a:pt x="40871" y="48058"/>
                          <a:pt x="39277" y="48058"/>
                        </a:cubicBezTo>
                        <a:cubicBezTo>
                          <a:pt x="37682" y="51248"/>
                          <a:pt x="36087" y="54438"/>
                          <a:pt x="36087" y="56033"/>
                        </a:cubicBezTo>
                        <a:cubicBezTo>
                          <a:pt x="36087" y="57627"/>
                          <a:pt x="34492" y="59222"/>
                          <a:pt x="34492" y="60817"/>
                        </a:cubicBezTo>
                        <a:cubicBezTo>
                          <a:pt x="34492" y="60817"/>
                          <a:pt x="34492" y="60817"/>
                          <a:pt x="34492" y="60817"/>
                        </a:cubicBezTo>
                        <a:cubicBezTo>
                          <a:pt x="34492" y="60817"/>
                          <a:pt x="34492" y="60817"/>
                          <a:pt x="34492" y="62412"/>
                        </a:cubicBezTo>
                        <a:cubicBezTo>
                          <a:pt x="34492" y="62412"/>
                          <a:pt x="34492" y="62412"/>
                          <a:pt x="34492" y="64007"/>
                        </a:cubicBezTo>
                        <a:cubicBezTo>
                          <a:pt x="34492" y="64007"/>
                          <a:pt x="34492" y="64007"/>
                          <a:pt x="34492" y="64007"/>
                        </a:cubicBezTo>
                        <a:cubicBezTo>
                          <a:pt x="34492" y="67196"/>
                          <a:pt x="32897" y="70386"/>
                          <a:pt x="32897" y="71981"/>
                        </a:cubicBezTo>
                        <a:cubicBezTo>
                          <a:pt x="32897" y="73576"/>
                          <a:pt x="32897" y="75171"/>
                          <a:pt x="32897" y="76766"/>
                        </a:cubicBezTo>
                        <a:cubicBezTo>
                          <a:pt x="32897" y="78360"/>
                          <a:pt x="32897" y="83145"/>
                          <a:pt x="32897" y="78360"/>
                        </a:cubicBezTo>
                        <a:cubicBezTo>
                          <a:pt x="32897" y="81550"/>
                          <a:pt x="32897" y="84740"/>
                          <a:pt x="34492" y="87930"/>
                        </a:cubicBezTo>
                        <a:cubicBezTo>
                          <a:pt x="36087" y="97499"/>
                          <a:pt x="29707" y="107068"/>
                          <a:pt x="20138" y="107068"/>
                        </a:cubicBezTo>
                        <a:cubicBezTo>
                          <a:pt x="10569" y="108662"/>
                          <a:pt x="2595" y="102283"/>
                          <a:pt x="1000" y="92714"/>
                        </a:cubicBezTo>
                        <a:cubicBezTo>
                          <a:pt x="-3785" y="60817"/>
                          <a:pt x="8974" y="28920"/>
                          <a:pt x="31302" y="6592"/>
                        </a:cubicBezTo>
                        <a:cubicBezTo>
                          <a:pt x="37682" y="-2977"/>
                          <a:pt x="48845" y="-1382"/>
                          <a:pt x="55225" y="6592"/>
                        </a:cubicBezTo>
                        <a:close/>
                      </a:path>
                    </a:pathLst>
                  </a:custGeom>
                  <a:solidFill>
                    <a:srgbClr val="7FC97E"/>
                  </a:solidFill>
                  <a:ln w="15937" cap="flat">
                    <a:noFill/>
                    <a:prstDash val="solid"/>
                    <a:miter/>
                  </a:ln>
                </p:spPr>
                <p:txBody>
                  <a:bodyPr rtlCol="0" anchor="ctr"/>
                  <a:lstStyle/>
                  <a:p>
                    <a:endParaRPr lang="en-US"/>
                  </a:p>
                </p:txBody>
              </p:sp>
            </p:grpSp>
            <p:sp>
              <p:nvSpPr>
                <p:cNvPr id="154" name="รูปแบบอิสระ: รูปร่าง 153">
                  <a:extLst>
                    <a:ext uri="{FF2B5EF4-FFF2-40B4-BE49-F238E27FC236}">
                      <a16:creationId xmlns:a16="http://schemas.microsoft.com/office/drawing/2014/main" xmlns="" id="{7F49F6F4-FBD3-447A-BED9-7108236B467A}"/>
                    </a:ext>
                  </a:extLst>
                </p:cNvPr>
                <p:cNvSpPr/>
                <p:nvPr/>
              </p:nvSpPr>
              <p:spPr>
                <a:xfrm>
                  <a:off x="4575776" y="1312608"/>
                  <a:ext cx="56076" cy="91608"/>
                </a:xfrm>
                <a:custGeom>
                  <a:avLst/>
                  <a:gdLst>
                    <a:gd name="connsiteX0" fmla="*/ 52140 w 56076"/>
                    <a:gd name="connsiteY0" fmla="*/ 6837 h 91608"/>
                    <a:gd name="connsiteX1" fmla="*/ 48950 w 56076"/>
                    <a:gd name="connsiteY1" fmla="*/ 30760 h 91608"/>
                    <a:gd name="connsiteX2" fmla="*/ 47355 w 56076"/>
                    <a:gd name="connsiteY2" fmla="*/ 32355 h 91608"/>
                    <a:gd name="connsiteX3" fmla="*/ 40976 w 56076"/>
                    <a:gd name="connsiteY3" fmla="*/ 41924 h 91608"/>
                    <a:gd name="connsiteX4" fmla="*/ 36192 w 56076"/>
                    <a:gd name="connsiteY4" fmla="*/ 53088 h 91608"/>
                    <a:gd name="connsiteX5" fmla="*/ 34597 w 56076"/>
                    <a:gd name="connsiteY5" fmla="*/ 64252 h 91608"/>
                    <a:gd name="connsiteX6" fmla="*/ 34597 w 56076"/>
                    <a:gd name="connsiteY6" fmla="*/ 72226 h 91608"/>
                    <a:gd name="connsiteX7" fmla="*/ 20243 w 56076"/>
                    <a:gd name="connsiteY7" fmla="*/ 91364 h 91608"/>
                    <a:gd name="connsiteX8" fmla="*/ 1105 w 56076"/>
                    <a:gd name="connsiteY8" fmla="*/ 77011 h 91608"/>
                    <a:gd name="connsiteX9" fmla="*/ 26623 w 56076"/>
                    <a:gd name="connsiteY9" fmla="*/ 5243 h 91608"/>
                    <a:gd name="connsiteX10" fmla="*/ 52140 w 56076"/>
                    <a:gd name="connsiteY10" fmla="*/ 6837 h 9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76" h="91608">
                      <a:moveTo>
                        <a:pt x="52140" y="6837"/>
                      </a:moveTo>
                      <a:cubicBezTo>
                        <a:pt x="58520" y="14812"/>
                        <a:pt x="56925" y="24381"/>
                        <a:pt x="48950" y="30760"/>
                      </a:cubicBezTo>
                      <a:cubicBezTo>
                        <a:pt x="48950" y="30760"/>
                        <a:pt x="47355" y="32355"/>
                        <a:pt x="47355" y="32355"/>
                      </a:cubicBezTo>
                      <a:cubicBezTo>
                        <a:pt x="44166" y="35545"/>
                        <a:pt x="42571" y="38734"/>
                        <a:pt x="40976" y="41924"/>
                      </a:cubicBezTo>
                      <a:cubicBezTo>
                        <a:pt x="39381" y="45114"/>
                        <a:pt x="37787" y="49898"/>
                        <a:pt x="36192" y="53088"/>
                      </a:cubicBezTo>
                      <a:cubicBezTo>
                        <a:pt x="36192" y="56278"/>
                        <a:pt x="34597" y="59467"/>
                        <a:pt x="34597" y="64252"/>
                      </a:cubicBezTo>
                      <a:cubicBezTo>
                        <a:pt x="34597" y="67442"/>
                        <a:pt x="34597" y="69037"/>
                        <a:pt x="34597" y="72226"/>
                      </a:cubicBezTo>
                      <a:cubicBezTo>
                        <a:pt x="36192" y="81795"/>
                        <a:pt x="29813" y="91364"/>
                        <a:pt x="20243" y="91364"/>
                      </a:cubicBezTo>
                      <a:cubicBezTo>
                        <a:pt x="10674" y="92959"/>
                        <a:pt x="2700" y="86580"/>
                        <a:pt x="1105" y="77011"/>
                      </a:cubicBezTo>
                      <a:cubicBezTo>
                        <a:pt x="-3679" y="49898"/>
                        <a:pt x="7484" y="22786"/>
                        <a:pt x="26623" y="5243"/>
                      </a:cubicBezTo>
                      <a:cubicBezTo>
                        <a:pt x="34597" y="-2732"/>
                        <a:pt x="45761" y="-1137"/>
                        <a:pt x="52140" y="6837"/>
                      </a:cubicBezTo>
                      <a:close/>
                    </a:path>
                  </a:pathLst>
                </a:custGeom>
                <a:solidFill>
                  <a:srgbClr val="7FC97E"/>
                </a:solidFill>
                <a:ln w="15937" cap="flat">
                  <a:noFill/>
                  <a:prstDash val="solid"/>
                  <a:miter/>
                </a:ln>
              </p:spPr>
              <p:txBody>
                <a:bodyPr rtlCol="0" anchor="ctr"/>
                <a:lstStyle/>
                <a:p>
                  <a:endParaRPr lang="en-US"/>
                </a:p>
              </p:txBody>
            </p:sp>
            <p:sp>
              <p:nvSpPr>
                <p:cNvPr id="155" name="รูปแบบอิสระ: รูปร่าง 154">
                  <a:extLst>
                    <a:ext uri="{FF2B5EF4-FFF2-40B4-BE49-F238E27FC236}">
                      <a16:creationId xmlns:a16="http://schemas.microsoft.com/office/drawing/2014/main" xmlns="" id="{4CBE042F-39ED-4FEF-9907-57459866CEF3}"/>
                    </a:ext>
                  </a:extLst>
                </p:cNvPr>
                <p:cNvSpPr/>
                <p:nvPr/>
              </p:nvSpPr>
              <p:spPr>
                <a:xfrm>
                  <a:off x="4528601" y="1504203"/>
                  <a:ext cx="74993" cy="83229"/>
                </a:xfrm>
                <a:custGeom>
                  <a:avLst/>
                  <a:gdLst>
                    <a:gd name="connsiteX0" fmla="*/ 14788 w 74993"/>
                    <a:gd name="connsiteY0" fmla="*/ 244 h 83229"/>
                    <a:gd name="connsiteX1" fmla="*/ 33927 w 74993"/>
                    <a:gd name="connsiteY1" fmla="*/ 14598 h 83229"/>
                    <a:gd name="connsiteX2" fmla="*/ 33927 w 74993"/>
                    <a:gd name="connsiteY2" fmla="*/ 14598 h 83229"/>
                    <a:gd name="connsiteX3" fmla="*/ 33927 w 74993"/>
                    <a:gd name="connsiteY3" fmla="*/ 14598 h 83229"/>
                    <a:gd name="connsiteX4" fmla="*/ 35521 w 74993"/>
                    <a:gd name="connsiteY4" fmla="*/ 17788 h 83229"/>
                    <a:gd name="connsiteX5" fmla="*/ 38711 w 74993"/>
                    <a:gd name="connsiteY5" fmla="*/ 25762 h 83229"/>
                    <a:gd name="connsiteX6" fmla="*/ 40306 w 74993"/>
                    <a:gd name="connsiteY6" fmla="*/ 28952 h 83229"/>
                    <a:gd name="connsiteX7" fmla="*/ 40306 w 74993"/>
                    <a:gd name="connsiteY7" fmla="*/ 30546 h 83229"/>
                    <a:gd name="connsiteX8" fmla="*/ 45091 w 74993"/>
                    <a:gd name="connsiteY8" fmla="*/ 36926 h 83229"/>
                    <a:gd name="connsiteX9" fmla="*/ 49875 w 74993"/>
                    <a:gd name="connsiteY9" fmla="*/ 41710 h 83229"/>
                    <a:gd name="connsiteX10" fmla="*/ 49875 w 74993"/>
                    <a:gd name="connsiteY10" fmla="*/ 41710 h 83229"/>
                    <a:gd name="connsiteX11" fmla="*/ 53065 w 74993"/>
                    <a:gd name="connsiteY11" fmla="*/ 43305 h 83229"/>
                    <a:gd name="connsiteX12" fmla="*/ 59444 w 74993"/>
                    <a:gd name="connsiteY12" fmla="*/ 48090 h 83229"/>
                    <a:gd name="connsiteX13" fmla="*/ 62634 w 74993"/>
                    <a:gd name="connsiteY13" fmla="*/ 49684 h 83229"/>
                    <a:gd name="connsiteX14" fmla="*/ 64229 w 74993"/>
                    <a:gd name="connsiteY14" fmla="*/ 49684 h 83229"/>
                    <a:gd name="connsiteX15" fmla="*/ 73798 w 74993"/>
                    <a:gd name="connsiteY15" fmla="*/ 59254 h 83229"/>
                    <a:gd name="connsiteX16" fmla="*/ 73798 w 74993"/>
                    <a:gd name="connsiteY16" fmla="*/ 72012 h 83229"/>
                    <a:gd name="connsiteX17" fmla="*/ 51470 w 74993"/>
                    <a:gd name="connsiteY17" fmla="*/ 81581 h 83229"/>
                    <a:gd name="connsiteX18" fmla="*/ 435 w 74993"/>
                    <a:gd name="connsiteY18" fmla="*/ 17788 h 83229"/>
                    <a:gd name="connsiteX19" fmla="*/ 3625 w 74993"/>
                    <a:gd name="connsiteY19" fmla="*/ 5029 h 83229"/>
                    <a:gd name="connsiteX20" fmla="*/ 14788 w 74993"/>
                    <a:gd name="connsiteY20" fmla="*/ 244 h 8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93" h="83229">
                      <a:moveTo>
                        <a:pt x="14788" y="244"/>
                      </a:moveTo>
                      <a:cubicBezTo>
                        <a:pt x="24357" y="-1351"/>
                        <a:pt x="32332" y="5029"/>
                        <a:pt x="33927" y="14598"/>
                      </a:cubicBezTo>
                      <a:cubicBezTo>
                        <a:pt x="33927" y="14598"/>
                        <a:pt x="33927" y="14598"/>
                        <a:pt x="33927" y="14598"/>
                      </a:cubicBezTo>
                      <a:cubicBezTo>
                        <a:pt x="33927" y="14598"/>
                        <a:pt x="33927" y="14598"/>
                        <a:pt x="33927" y="14598"/>
                      </a:cubicBezTo>
                      <a:cubicBezTo>
                        <a:pt x="33927" y="16193"/>
                        <a:pt x="33927" y="16193"/>
                        <a:pt x="35521" y="17788"/>
                      </a:cubicBezTo>
                      <a:cubicBezTo>
                        <a:pt x="37116" y="20977"/>
                        <a:pt x="37116" y="22572"/>
                        <a:pt x="38711" y="25762"/>
                      </a:cubicBezTo>
                      <a:cubicBezTo>
                        <a:pt x="38711" y="27357"/>
                        <a:pt x="40306" y="27357"/>
                        <a:pt x="40306" y="28952"/>
                      </a:cubicBezTo>
                      <a:cubicBezTo>
                        <a:pt x="40306" y="28952"/>
                        <a:pt x="40306" y="28952"/>
                        <a:pt x="40306" y="30546"/>
                      </a:cubicBezTo>
                      <a:cubicBezTo>
                        <a:pt x="41901" y="32141"/>
                        <a:pt x="43496" y="35331"/>
                        <a:pt x="45091" y="36926"/>
                      </a:cubicBezTo>
                      <a:cubicBezTo>
                        <a:pt x="46685" y="38521"/>
                        <a:pt x="48280" y="40115"/>
                        <a:pt x="49875" y="41710"/>
                      </a:cubicBezTo>
                      <a:cubicBezTo>
                        <a:pt x="49875" y="41710"/>
                        <a:pt x="49875" y="41710"/>
                        <a:pt x="49875" y="41710"/>
                      </a:cubicBezTo>
                      <a:cubicBezTo>
                        <a:pt x="51470" y="41710"/>
                        <a:pt x="51470" y="43305"/>
                        <a:pt x="53065" y="43305"/>
                      </a:cubicBezTo>
                      <a:cubicBezTo>
                        <a:pt x="54659" y="44900"/>
                        <a:pt x="56254" y="46495"/>
                        <a:pt x="59444" y="48090"/>
                      </a:cubicBezTo>
                      <a:cubicBezTo>
                        <a:pt x="59444" y="48090"/>
                        <a:pt x="62634" y="49684"/>
                        <a:pt x="62634" y="49684"/>
                      </a:cubicBezTo>
                      <a:cubicBezTo>
                        <a:pt x="62634" y="49684"/>
                        <a:pt x="62634" y="49684"/>
                        <a:pt x="64229" y="49684"/>
                      </a:cubicBezTo>
                      <a:cubicBezTo>
                        <a:pt x="69013" y="51279"/>
                        <a:pt x="72203" y="54469"/>
                        <a:pt x="73798" y="59254"/>
                      </a:cubicBezTo>
                      <a:cubicBezTo>
                        <a:pt x="75393" y="62443"/>
                        <a:pt x="75393" y="68823"/>
                        <a:pt x="73798" y="72012"/>
                      </a:cubicBezTo>
                      <a:cubicBezTo>
                        <a:pt x="70608" y="79987"/>
                        <a:pt x="61039" y="86366"/>
                        <a:pt x="51470" y="81581"/>
                      </a:cubicBezTo>
                      <a:cubicBezTo>
                        <a:pt x="25952" y="68823"/>
                        <a:pt x="6814" y="46495"/>
                        <a:pt x="435" y="17788"/>
                      </a:cubicBezTo>
                      <a:cubicBezTo>
                        <a:pt x="-1160" y="14598"/>
                        <a:pt x="2030" y="8218"/>
                        <a:pt x="3625" y="5029"/>
                      </a:cubicBezTo>
                      <a:cubicBezTo>
                        <a:pt x="5220" y="3434"/>
                        <a:pt x="10004" y="1839"/>
                        <a:pt x="14788" y="244"/>
                      </a:cubicBezTo>
                      <a:close/>
                    </a:path>
                  </a:pathLst>
                </a:custGeom>
                <a:solidFill>
                  <a:srgbClr val="7FC97E"/>
                </a:solidFill>
                <a:ln w="15937" cap="flat">
                  <a:noFill/>
                  <a:prstDash val="solid"/>
                  <a:miter/>
                </a:ln>
              </p:spPr>
              <p:txBody>
                <a:bodyPr rtlCol="0" anchor="ctr"/>
                <a:lstStyle/>
                <a:p>
                  <a:endParaRPr lang="en-US"/>
                </a:p>
              </p:txBody>
            </p:sp>
            <p:sp>
              <p:nvSpPr>
                <p:cNvPr id="156" name="รูปแบบอิสระ: รูปร่าง 155">
                  <a:extLst>
                    <a:ext uri="{FF2B5EF4-FFF2-40B4-BE49-F238E27FC236}">
                      <a16:creationId xmlns:a16="http://schemas.microsoft.com/office/drawing/2014/main" xmlns="" id="{289A78DA-08CF-4238-8184-6DBFC42982F5}"/>
                    </a:ext>
                  </a:extLst>
                </p:cNvPr>
                <p:cNvSpPr/>
                <p:nvPr/>
              </p:nvSpPr>
              <p:spPr>
                <a:xfrm>
                  <a:off x="4459509" y="664856"/>
                  <a:ext cx="842203" cy="1000822"/>
                </a:xfrm>
                <a:custGeom>
                  <a:avLst/>
                  <a:gdLst>
                    <a:gd name="connsiteX0" fmla="*/ 31251 w 842203"/>
                    <a:gd name="connsiteY0" fmla="*/ 412172 h 1000822"/>
                    <a:gd name="connsiteX1" fmla="*/ 734578 w 842203"/>
                    <a:gd name="connsiteY1" fmla="*/ 31004 h 1000822"/>
                    <a:gd name="connsiteX2" fmla="*/ 648457 w 842203"/>
                    <a:gd name="connsiteY2" fmla="*/ 418552 h 1000822"/>
                    <a:gd name="connsiteX3" fmla="*/ 399661 w 842203"/>
                    <a:gd name="connsiteY3" fmla="*/ 536570 h 1000822"/>
                    <a:gd name="connsiteX4" fmla="*/ 276857 w 842203"/>
                    <a:gd name="connsiteY4" fmla="*/ 810884 h 1000822"/>
                    <a:gd name="connsiteX5" fmla="*/ 174787 w 842203"/>
                    <a:gd name="connsiteY5" fmla="*/ 1000671 h 1000822"/>
                    <a:gd name="connsiteX6" fmla="*/ 31251 w 842203"/>
                    <a:gd name="connsiteY6" fmla="*/ 412172 h 100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203" h="1000822">
                      <a:moveTo>
                        <a:pt x="31251" y="412172"/>
                      </a:moveTo>
                      <a:cubicBezTo>
                        <a:pt x="200305" y="-45548"/>
                        <a:pt x="586257" y="-29600"/>
                        <a:pt x="734578" y="31004"/>
                      </a:cubicBezTo>
                      <a:cubicBezTo>
                        <a:pt x="882899" y="91608"/>
                        <a:pt x="898847" y="337215"/>
                        <a:pt x="648457" y="418552"/>
                      </a:cubicBezTo>
                      <a:cubicBezTo>
                        <a:pt x="461860" y="479156"/>
                        <a:pt x="399661" y="536570"/>
                        <a:pt x="399661" y="536570"/>
                      </a:cubicBezTo>
                      <a:cubicBezTo>
                        <a:pt x="399661" y="536570"/>
                        <a:pt x="217848" y="668943"/>
                        <a:pt x="276857" y="810884"/>
                      </a:cubicBezTo>
                      <a:cubicBezTo>
                        <a:pt x="276857" y="810884"/>
                        <a:pt x="335867" y="1007050"/>
                        <a:pt x="174787" y="1000671"/>
                      </a:cubicBezTo>
                      <a:cubicBezTo>
                        <a:pt x="71122" y="997481"/>
                        <a:pt x="-61250" y="665753"/>
                        <a:pt x="31251" y="412172"/>
                      </a:cubicBezTo>
                      <a:close/>
                    </a:path>
                  </a:pathLst>
                </a:custGeom>
                <a:noFill/>
                <a:ln w="47812" cap="rnd">
                  <a:solidFill>
                    <a:srgbClr val="534741"/>
                  </a:solidFill>
                  <a:prstDash val="solid"/>
                  <a:round/>
                </a:ln>
              </p:spPr>
              <p:txBody>
                <a:bodyPr rtlCol="0" anchor="ctr"/>
                <a:lstStyle/>
                <a:p>
                  <a:endParaRPr lang="en-US"/>
                </a:p>
              </p:txBody>
            </p:sp>
          </p:grpSp>
          <p:grpSp>
            <p:nvGrpSpPr>
              <p:cNvPr id="157" name="กราฟิก 5">
                <a:extLst>
                  <a:ext uri="{FF2B5EF4-FFF2-40B4-BE49-F238E27FC236}">
                    <a16:creationId xmlns:a16="http://schemas.microsoft.com/office/drawing/2014/main" xmlns="" id="{60A33C29-9AEF-4C09-B050-3023C4E71C73}"/>
                  </a:ext>
                </a:extLst>
              </p:cNvPr>
              <p:cNvGrpSpPr/>
              <p:nvPr/>
            </p:nvGrpSpPr>
            <p:grpSpPr>
              <a:xfrm>
                <a:off x="5857543" y="1369569"/>
                <a:ext cx="1024934" cy="987855"/>
                <a:chOff x="5857543" y="1369569"/>
                <a:chExt cx="1024934" cy="987855"/>
              </a:xfrm>
              <a:solidFill>
                <a:schemeClr val="accent1"/>
              </a:solidFill>
            </p:grpSpPr>
            <p:sp>
              <p:nvSpPr>
                <p:cNvPr id="158" name="รูปแบบอิสระ: รูปร่าง 157">
                  <a:extLst>
                    <a:ext uri="{FF2B5EF4-FFF2-40B4-BE49-F238E27FC236}">
                      <a16:creationId xmlns:a16="http://schemas.microsoft.com/office/drawing/2014/main" xmlns="" id="{6E3EDE09-D976-4CF0-9E85-59D79DFC9330}"/>
                    </a:ext>
                  </a:extLst>
                </p:cNvPr>
                <p:cNvSpPr/>
                <p:nvPr/>
              </p:nvSpPr>
              <p:spPr>
                <a:xfrm>
                  <a:off x="5857543" y="1369569"/>
                  <a:ext cx="1024934" cy="987855"/>
                </a:xfrm>
                <a:custGeom>
                  <a:avLst/>
                  <a:gdLst>
                    <a:gd name="connsiteX0" fmla="*/ 132372 w 1024934"/>
                    <a:gd name="connsiteY0" fmla="*/ 482554 h 987855"/>
                    <a:gd name="connsiteX1" fmla="*/ 548627 w 1024934"/>
                    <a:gd name="connsiteY1" fmla="*/ 850964 h 987855"/>
                    <a:gd name="connsiteX2" fmla="*/ 1004753 w 1024934"/>
                    <a:gd name="connsiteY2" fmla="*/ 798334 h 987855"/>
                    <a:gd name="connsiteX3" fmla="*/ 0 w 1024934"/>
                    <a:gd name="connsiteY3" fmla="*/ 13670 h 987855"/>
                    <a:gd name="connsiteX4" fmla="*/ 132372 w 1024934"/>
                    <a:gd name="connsiteY4" fmla="*/ 482554 h 98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934" h="987855">
                      <a:moveTo>
                        <a:pt x="132372" y="482554"/>
                      </a:moveTo>
                      <a:cubicBezTo>
                        <a:pt x="132372" y="482554"/>
                        <a:pt x="352461" y="635660"/>
                        <a:pt x="548627" y="850964"/>
                      </a:cubicBezTo>
                      <a:cubicBezTo>
                        <a:pt x="744793" y="1064673"/>
                        <a:pt x="921821" y="1013638"/>
                        <a:pt x="1004753" y="798334"/>
                      </a:cubicBezTo>
                      <a:cubicBezTo>
                        <a:pt x="1098849" y="555918"/>
                        <a:pt x="880355" y="-102754"/>
                        <a:pt x="0" y="13670"/>
                      </a:cubicBezTo>
                      <a:lnTo>
                        <a:pt x="132372" y="482554"/>
                      </a:lnTo>
                      <a:close/>
                    </a:path>
                  </a:pathLst>
                </a:custGeom>
                <a:solidFill>
                  <a:srgbClr val="4F994C"/>
                </a:solidFill>
                <a:ln w="15937" cap="flat">
                  <a:noFill/>
                  <a:prstDash val="solid"/>
                  <a:miter/>
                </a:ln>
              </p:spPr>
              <p:txBody>
                <a:bodyPr rtlCol="0" anchor="ctr"/>
                <a:lstStyle/>
                <a:p>
                  <a:endParaRPr lang="en-US"/>
                </a:p>
              </p:txBody>
            </p:sp>
            <p:grpSp>
              <p:nvGrpSpPr>
                <p:cNvPr id="159" name="กราฟิก 5">
                  <a:extLst>
                    <a:ext uri="{FF2B5EF4-FFF2-40B4-BE49-F238E27FC236}">
                      <a16:creationId xmlns:a16="http://schemas.microsoft.com/office/drawing/2014/main" xmlns="" id="{60A33C29-9AEF-4C09-B050-3023C4E71C73}"/>
                    </a:ext>
                  </a:extLst>
                </p:cNvPr>
                <p:cNvGrpSpPr/>
                <p:nvPr/>
              </p:nvGrpSpPr>
              <p:grpSpPr>
                <a:xfrm>
                  <a:off x="6084410" y="1552292"/>
                  <a:ext cx="650991" cy="588819"/>
                  <a:chOff x="6084410" y="1552292"/>
                  <a:chExt cx="650991" cy="588819"/>
                </a:xfrm>
                <a:solidFill>
                  <a:srgbClr val="7FC97E"/>
                </a:solidFill>
              </p:grpSpPr>
              <p:sp>
                <p:nvSpPr>
                  <p:cNvPr id="160" name="รูปแบบอิสระ: รูปร่าง 159">
                    <a:extLst>
                      <a:ext uri="{FF2B5EF4-FFF2-40B4-BE49-F238E27FC236}">
                        <a16:creationId xmlns:a16="http://schemas.microsoft.com/office/drawing/2014/main" xmlns="" id="{472DB91D-314D-46CD-8EA8-F19EEA8E5C74}"/>
                      </a:ext>
                    </a:extLst>
                  </p:cNvPr>
                  <p:cNvSpPr/>
                  <p:nvPr/>
                </p:nvSpPr>
                <p:spPr>
                  <a:xfrm>
                    <a:off x="6152988" y="1749807"/>
                    <a:ext cx="106057" cy="75451"/>
                  </a:xfrm>
                  <a:custGeom>
                    <a:avLst/>
                    <a:gdLst>
                      <a:gd name="connsiteX0" fmla="*/ 4386 w 106057"/>
                      <a:gd name="connsiteY0" fmla="*/ 36928 h 75451"/>
                      <a:gd name="connsiteX1" fmla="*/ 13955 w 106057"/>
                      <a:gd name="connsiteY1" fmla="*/ 43308 h 75451"/>
                      <a:gd name="connsiteX2" fmla="*/ 74559 w 106057"/>
                      <a:gd name="connsiteY2" fmla="*/ 73610 h 75451"/>
                      <a:gd name="connsiteX3" fmla="*/ 92102 w 106057"/>
                      <a:gd name="connsiteY3" fmla="*/ 73610 h 75451"/>
                      <a:gd name="connsiteX4" fmla="*/ 104861 w 106057"/>
                      <a:gd name="connsiteY4" fmla="*/ 60851 h 75451"/>
                      <a:gd name="connsiteX5" fmla="*/ 104861 w 106057"/>
                      <a:gd name="connsiteY5" fmla="*/ 43308 h 75451"/>
                      <a:gd name="connsiteX6" fmla="*/ 101671 w 106057"/>
                      <a:gd name="connsiteY6" fmla="*/ 38523 h 75451"/>
                      <a:gd name="connsiteX7" fmla="*/ 92102 w 106057"/>
                      <a:gd name="connsiteY7" fmla="*/ 32144 h 75451"/>
                      <a:gd name="connsiteX8" fmla="*/ 31498 w 106057"/>
                      <a:gd name="connsiteY8" fmla="*/ 1842 h 75451"/>
                      <a:gd name="connsiteX9" fmla="*/ 13955 w 106057"/>
                      <a:gd name="connsiteY9" fmla="*/ 1842 h 75451"/>
                      <a:gd name="connsiteX10" fmla="*/ 1196 w 106057"/>
                      <a:gd name="connsiteY10" fmla="*/ 14600 h 75451"/>
                      <a:gd name="connsiteX11" fmla="*/ 1196 w 106057"/>
                      <a:gd name="connsiteY11" fmla="*/ 32144 h 75451"/>
                      <a:gd name="connsiteX12" fmla="*/ 4386 w 106057"/>
                      <a:gd name="connsiteY12" fmla="*/ 36928 h 7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57" h="75451">
                        <a:moveTo>
                          <a:pt x="4386" y="36928"/>
                        </a:moveTo>
                        <a:cubicBezTo>
                          <a:pt x="7576" y="40118"/>
                          <a:pt x="10765" y="41713"/>
                          <a:pt x="13955" y="43308"/>
                        </a:cubicBezTo>
                        <a:cubicBezTo>
                          <a:pt x="34688" y="52877"/>
                          <a:pt x="53826" y="64041"/>
                          <a:pt x="74559" y="73610"/>
                        </a:cubicBezTo>
                        <a:cubicBezTo>
                          <a:pt x="79344" y="76799"/>
                          <a:pt x="87318" y="75204"/>
                          <a:pt x="92102" y="73610"/>
                        </a:cubicBezTo>
                        <a:cubicBezTo>
                          <a:pt x="96887" y="72015"/>
                          <a:pt x="101671" y="65636"/>
                          <a:pt x="104861" y="60851"/>
                        </a:cubicBezTo>
                        <a:cubicBezTo>
                          <a:pt x="106456" y="54471"/>
                          <a:pt x="106456" y="48092"/>
                          <a:pt x="104861" y="43308"/>
                        </a:cubicBezTo>
                        <a:cubicBezTo>
                          <a:pt x="103266" y="41713"/>
                          <a:pt x="103266" y="40118"/>
                          <a:pt x="101671" y="38523"/>
                        </a:cubicBezTo>
                        <a:cubicBezTo>
                          <a:pt x="98482" y="35333"/>
                          <a:pt x="95292" y="33739"/>
                          <a:pt x="92102" y="32144"/>
                        </a:cubicBezTo>
                        <a:cubicBezTo>
                          <a:pt x="71369" y="22574"/>
                          <a:pt x="52231" y="11411"/>
                          <a:pt x="31498" y="1842"/>
                        </a:cubicBezTo>
                        <a:cubicBezTo>
                          <a:pt x="26713" y="-1348"/>
                          <a:pt x="18739" y="247"/>
                          <a:pt x="13955" y="1842"/>
                        </a:cubicBezTo>
                        <a:cubicBezTo>
                          <a:pt x="9170" y="3436"/>
                          <a:pt x="4386" y="9816"/>
                          <a:pt x="1196" y="14600"/>
                        </a:cubicBezTo>
                        <a:cubicBezTo>
                          <a:pt x="-399" y="20980"/>
                          <a:pt x="-399" y="27359"/>
                          <a:pt x="1196" y="32144"/>
                        </a:cubicBezTo>
                        <a:lnTo>
                          <a:pt x="4386" y="36928"/>
                        </a:lnTo>
                        <a:close/>
                      </a:path>
                    </a:pathLst>
                  </a:custGeom>
                  <a:solidFill>
                    <a:srgbClr val="7FC97E"/>
                  </a:solidFill>
                  <a:ln w="15937" cap="flat">
                    <a:noFill/>
                    <a:prstDash val="solid"/>
                    <a:miter/>
                  </a:ln>
                </p:spPr>
                <p:txBody>
                  <a:bodyPr rtlCol="0" anchor="ctr"/>
                  <a:lstStyle/>
                  <a:p>
                    <a:endParaRPr lang="en-US"/>
                  </a:p>
                </p:txBody>
              </p:sp>
              <p:sp>
                <p:nvSpPr>
                  <p:cNvPr id="161" name="รูปแบบอิสระ: รูปร่าง 160">
                    <a:extLst>
                      <a:ext uri="{FF2B5EF4-FFF2-40B4-BE49-F238E27FC236}">
                        <a16:creationId xmlns:a16="http://schemas.microsoft.com/office/drawing/2014/main" xmlns="" id="{F9F1939C-C520-4B1A-91DB-48AFF5A2F47C}"/>
                      </a:ext>
                    </a:extLst>
                  </p:cNvPr>
                  <p:cNvSpPr/>
                  <p:nvPr/>
                </p:nvSpPr>
                <p:spPr>
                  <a:xfrm>
                    <a:off x="6084410" y="1552292"/>
                    <a:ext cx="86919" cy="55819"/>
                  </a:xfrm>
                  <a:custGeom>
                    <a:avLst/>
                    <a:gdLst>
                      <a:gd name="connsiteX0" fmla="*/ 4386 w 86919"/>
                      <a:gd name="connsiteY0" fmla="*/ 36682 h 55819"/>
                      <a:gd name="connsiteX1" fmla="*/ 13955 w 86919"/>
                      <a:gd name="connsiteY1" fmla="*/ 43061 h 55819"/>
                      <a:gd name="connsiteX2" fmla="*/ 55421 w 86919"/>
                      <a:gd name="connsiteY2" fmla="*/ 54225 h 55819"/>
                      <a:gd name="connsiteX3" fmla="*/ 63395 w 86919"/>
                      <a:gd name="connsiteY3" fmla="*/ 55820 h 55819"/>
                      <a:gd name="connsiteX4" fmla="*/ 72964 w 86919"/>
                      <a:gd name="connsiteY4" fmla="*/ 54225 h 55819"/>
                      <a:gd name="connsiteX5" fmla="*/ 85723 w 86919"/>
                      <a:gd name="connsiteY5" fmla="*/ 41466 h 55819"/>
                      <a:gd name="connsiteX6" fmla="*/ 85723 w 86919"/>
                      <a:gd name="connsiteY6" fmla="*/ 23923 h 55819"/>
                      <a:gd name="connsiteX7" fmla="*/ 82533 w 86919"/>
                      <a:gd name="connsiteY7" fmla="*/ 19138 h 55819"/>
                      <a:gd name="connsiteX8" fmla="*/ 72964 w 86919"/>
                      <a:gd name="connsiteY8" fmla="*/ 12759 h 55819"/>
                      <a:gd name="connsiteX9" fmla="*/ 31498 w 86919"/>
                      <a:gd name="connsiteY9" fmla="*/ 1595 h 55819"/>
                      <a:gd name="connsiteX10" fmla="*/ 23524 w 86919"/>
                      <a:gd name="connsiteY10" fmla="*/ 0 h 55819"/>
                      <a:gd name="connsiteX11" fmla="*/ 13955 w 86919"/>
                      <a:gd name="connsiteY11" fmla="*/ 1595 h 55819"/>
                      <a:gd name="connsiteX12" fmla="*/ 1196 w 86919"/>
                      <a:gd name="connsiteY12" fmla="*/ 14354 h 55819"/>
                      <a:gd name="connsiteX13" fmla="*/ 1196 w 86919"/>
                      <a:gd name="connsiteY13" fmla="*/ 31897 h 55819"/>
                      <a:gd name="connsiteX14" fmla="*/ 4386 w 86919"/>
                      <a:gd name="connsiteY14" fmla="*/ 36682 h 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19" h="55819">
                        <a:moveTo>
                          <a:pt x="4386" y="36682"/>
                        </a:moveTo>
                        <a:cubicBezTo>
                          <a:pt x="7575" y="39871"/>
                          <a:pt x="10765" y="41466"/>
                          <a:pt x="13955" y="43061"/>
                        </a:cubicBezTo>
                        <a:cubicBezTo>
                          <a:pt x="28309" y="46251"/>
                          <a:pt x="42662" y="49440"/>
                          <a:pt x="55421" y="54225"/>
                        </a:cubicBezTo>
                        <a:cubicBezTo>
                          <a:pt x="58611" y="55820"/>
                          <a:pt x="61800" y="55820"/>
                          <a:pt x="63395" y="55820"/>
                        </a:cubicBezTo>
                        <a:cubicBezTo>
                          <a:pt x="66585" y="55820"/>
                          <a:pt x="69774" y="55820"/>
                          <a:pt x="72964" y="54225"/>
                        </a:cubicBezTo>
                        <a:cubicBezTo>
                          <a:pt x="77749" y="52630"/>
                          <a:pt x="82533" y="46251"/>
                          <a:pt x="85723" y="41466"/>
                        </a:cubicBezTo>
                        <a:cubicBezTo>
                          <a:pt x="87318" y="35087"/>
                          <a:pt x="87318" y="28707"/>
                          <a:pt x="85723" y="23923"/>
                        </a:cubicBezTo>
                        <a:cubicBezTo>
                          <a:pt x="84128" y="22328"/>
                          <a:pt x="84128" y="20733"/>
                          <a:pt x="82533" y="19138"/>
                        </a:cubicBezTo>
                        <a:cubicBezTo>
                          <a:pt x="79344" y="15948"/>
                          <a:pt x="76154" y="14354"/>
                          <a:pt x="72964" y="12759"/>
                        </a:cubicBezTo>
                        <a:cubicBezTo>
                          <a:pt x="58611" y="9569"/>
                          <a:pt x="44257" y="6379"/>
                          <a:pt x="31498" y="1595"/>
                        </a:cubicBezTo>
                        <a:cubicBezTo>
                          <a:pt x="28309" y="0"/>
                          <a:pt x="25119" y="0"/>
                          <a:pt x="23524" y="0"/>
                        </a:cubicBezTo>
                        <a:cubicBezTo>
                          <a:pt x="20335" y="0"/>
                          <a:pt x="17145" y="0"/>
                          <a:pt x="13955" y="1595"/>
                        </a:cubicBezTo>
                        <a:cubicBezTo>
                          <a:pt x="9170" y="3190"/>
                          <a:pt x="4386" y="9569"/>
                          <a:pt x="1196" y="14354"/>
                        </a:cubicBezTo>
                        <a:cubicBezTo>
                          <a:pt x="-399" y="20733"/>
                          <a:pt x="-399" y="27112"/>
                          <a:pt x="1196" y="31897"/>
                        </a:cubicBezTo>
                        <a:cubicBezTo>
                          <a:pt x="1196" y="33492"/>
                          <a:pt x="2791" y="35087"/>
                          <a:pt x="4386" y="36682"/>
                        </a:cubicBezTo>
                        <a:close/>
                      </a:path>
                    </a:pathLst>
                  </a:custGeom>
                  <a:solidFill>
                    <a:srgbClr val="7FC97E"/>
                  </a:solidFill>
                  <a:ln w="15937" cap="flat">
                    <a:noFill/>
                    <a:prstDash val="solid"/>
                    <a:miter/>
                  </a:ln>
                </p:spPr>
                <p:txBody>
                  <a:bodyPr rtlCol="0" anchor="ctr"/>
                  <a:lstStyle/>
                  <a:p>
                    <a:endParaRPr lang="en-US"/>
                  </a:p>
                </p:txBody>
              </p:sp>
              <p:sp>
                <p:nvSpPr>
                  <p:cNvPr id="162" name="รูปแบบอิสระ: รูปร่าง 161">
                    <a:extLst>
                      <a:ext uri="{FF2B5EF4-FFF2-40B4-BE49-F238E27FC236}">
                        <a16:creationId xmlns:a16="http://schemas.microsoft.com/office/drawing/2014/main" xmlns="" id="{212D3D03-5CDC-41E1-A265-CEFED5DF02BB}"/>
                      </a:ext>
                    </a:extLst>
                  </p:cNvPr>
                  <p:cNvSpPr/>
                  <p:nvPr/>
                </p:nvSpPr>
                <p:spPr>
                  <a:xfrm>
                    <a:off x="6329617" y="1912728"/>
                    <a:ext cx="76552" cy="73363"/>
                  </a:xfrm>
                  <a:custGeom>
                    <a:avLst/>
                    <a:gdLst>
                      <a:gd name="connsiteX0" fmla="*/ 9569 w 76552"/>
                      <a:gd name="connsiteY0" fmla="*/ 43061 h 73363"/>
                      <a:gd name="connsiteX1" fmla="*/ 39871 w 76552"/>
                      <a:gd name="connsiteY1" fmla="*/ 68578 h 73363"/>
                      <a:gd name="connsiteX2" fmla="*/ 57415 w 76552"/>
                      <a:gd name="connsiteY2" fmla="*/ 73363 h 73363"/>
                      <a:gd name="connsiteX3" fmla="*/ 65389 w 76552"/>
                      <a:gd name="connsiteY3" fmla="*/ 70173 h 73363"/>
                      <a:gd name="connsiteX4" fmla="*/ 71768 w 76552"/>
                      <a:gd name="connsiteY4" fmla="*/ 63794 h 73363"/>
                      <a:gd name="connsiteX5" fmla="*/ 76553 w 76552"/>
                      <a:gd name="connsiteY5" fmla="*/ 46251 h 73363"/>
                      <a:gd name="connsiteX6" fmla="*/ 74958 w 76552"/>
                      <a:gd name="connsiteY6" fmla="*/ 39871 h 73363"/>
                      <a:gd name="connsiteX7" fmla="*/ 66984 w 76552"/>
                      <a:gd name="connsiteY7" fmla="*/ 30302 h 73363"/>
                      <a:gd name="connsiteX8" fmla="*/ 36682 w 76552"/>
                      <a:gd name="connsiteY8" fmla="*/ 4785 h 73363"/>
                      <a:gd name="connsiteX9" fmla="*/ 19138 w 76552"/>
                      <a:gd name="connsiteY9" fmla="*/ 0 h 73363"/>
                      <a:gd name="connsiteX10" fmla="*/ 11164 w 76552"/>
                      <a:gd name="connsiteY10" fmla="*/ 3190 h 73363"/>
                      <a:gd name="connsiteX11" fmla="*/ 4785 w 76552"/>
                      <a:gd name="connsiteY11" fmla="*/ 9569 h 73363"/>
                      <a:gd name="connsiteX12" fmla="*/ 0 w 76552"/>
                      <a:gd name="connsiteY12" fmla="*/ 27112 h 73363"/>
                      <a:gd name="connsiteX13" fmla="*/ 1595 w 76552"/>
                      <a:gd name="connsiteY13" fmla="*/ 33492 h 73363"/>
                      <a:gd name="connsiteX14" fmla="*/ 9569 w 76552"/>
                      <a:gd name="connsiteY14" fmla="*/ 43061 h 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52" h="73363">
                        <a:moveTo>
                          <a:pt x="9569" y="43061"/>
                        </a:moveTo>
                        <a:cubicBezTo>
                          <a:pt x="19138" y="51035"/>
                          <a:pt x="30302" y="59009"/>
                          <a:pt x="39871" y="68578"/>
                        </a:cubicBezTo>
                        <a:cubicBezTo>
                          <a:pt x="44656" y="71768"/>
                          <a:pt x="51035" y="73363"/>
                          <a:pt x="57415" y="73363"/>
                        </a:cubicBezTo>
                        <a:cubicBezTo>
                          <a:pt x="60604" y="73363"/>
                          <a:pt x="63794" y="71768"/>
                          <a:pt x="65389" y="70173"/>
                        </a:cubicBezTo>
                        <a:cubicBezTo>
                          <a:pt x="68579" y="68578"/>
                          <a:pt x="70174" y="66983"/>
                          <a:pt x="71768" y="63794"/>
                        </a:cubicBezTo>
                        <a:cubicBezTo>
                          <a:pt x="74958" y="59009"/>
                          <a:pt x="76553" y="52630"/>
                          <a:pt x="76553" y="46251"/>
                        </a:cubicBezTo>
                        <a:cubicBezTo>
                          <a:pt x="76553" y="44656"/>
                          <a:pt x="74958" y="41466"/>
                          <a:pt x="74958" y="39871"/>
                        </a:cubicBezTo>
                        <a:cubicBezTo>
                          <a:pt x="73363" y="36682"/>
                          <a:pt x="70174" y="33492"/>
                          <a:pt x="66984" y="30302"/>
                        </a:cubicBezTo>
                        <a:cubicBezTo>
                          <a:pt x="57415" y="22328"/>
                          <a:pt x="46251" y="14354"/>
                          <a:pt x="36682" y="4785"/>
                        </a:cubicBezTo>
                        <a:cubicBezTo>
                          <a:pt x="31897" y="1595"/>
                          <a:pt x="25518" y="0"/>
                          <a:pt x="19138" y="0"/>
                        </a:cubicBezTo>
                        <a:cubicBezTo>
                          <a:pt x="15948" y="0"/>
                          <a:pt x="12759" y="1595"/>
                          <a:pt x="11164" y="3190"/>
                        </a:cubicBezTo>
                        <a:cubicBezTo>
                          <a:pt x="7974" y="4785"/>
                          <a:pt x="6380" y="6380"/>
                          <a:pt x="4785" y="9569"/>
                        </a:cubicBezTo>
                        <a:cubicBezTo>
                          <a:pt x="1595" y="14354"/>
                          <a:pt x="0" y="20733"/>
                          <a:pt x="0" y="27112"/>
                        </a:cubicBezTo>
                        <a:lnTo>
                          <a:pt x="1595" y="33492"/>
                        </a:lnTo>
                        <a:cubicBezTo>
                          <a:pt x="3190" y="38276"/>
                          <a:pt x="6380" y="41466"/>
                          <a:pt x="9569" y="43061"/>
                        </a:cubicBezTo>
                        <a:close/>
                      </a:path>
                    </a:pathLst>
                  </a:custGeom>
                  <a:solidFill>
                    <a:srgbClr val="7FC97E"/>
                  </a:solidFill>
                  <a:ln w="15937" cap="flat">
                    <a:noFill/>
                    <a:prstDash val="solid"/>
                    <a:miter/>
                  </a:ln>
                </p:spPr>
                <p:txBody>
                  <a:bodyPr rtlCol="0" anchor="ctr"/>
                  <a:lstStyle/>
                  <a:p>
                    <a:endParaRPr lang="en-US"/>
                  </a:p>
                </p:txBody>
              </p:sp>
              <p:sp>
                <p:nvSpPr>
                  <p:cNvPr id="163" name="รูปแบบอิสระ: รูปร่าง 162">
                    <a:extLst>
                      <a:ext uri="{FF2B5EF4-FFF2-40B4-BE49-F238E27FC236}">
                        <a16:creationId xmlns:a16="http://schemas.microsoft.com/office/drawing/2014/main" xmlns="" id="{4C0E92D4-8F20-4B7E-AE80-0B29B220481F}"/>
                      </a:ext>
                    </a:extLst>
                  </p:cNvPr>
                  <p:cNvSpPr/>
                  <p:nvPr/>
                </p:nvSpPr>
                <p:spPr>
                  <a:xfrm>
                    <a:off x="6375868" y="1604922"/>
                    <a:ext cx="95292" cy="87963"/>
                  </a:xfrm>
                  <a:custGeom>
                    <a:avLst/>
                    <a:gdLst>
                      <a:gd name="connsiteX0" fmla="*/ 6379 w 95292"/>
                      <a:gd name="connsiteY0" fmla="*/ 35087 h 87963"/>
                      <a:gd name="connsiteX1" fmla="*/ 31897 w 95292"/>
                      <a:gd name="connsiteY1" fmla="*/ 63794 h 87963"/>
                      <a:gd name="connsiteX2" fmla="*/ 63794 w 95292"/>
                      <a:gd name="connsiteY2" fmla="*/ 86122 h 87963"/>
                      <a:gd name="connsiteX3" fmla="*/ 81337 w 95292"/>
                      <a:gd name="connsiteY3" fmla="*/ 86122 h 87963"/>
                      <a:gd name="connsiteX4" fmla="*/ 94096 w 95292"/>
                      <a:gd name="connsiteY4" fmla="*/ 73363 h 87963"/>
                      <a:gd name="connsiteX5" fmla="*/ 94096 w 95292"/>
                      <a:gd name="connsiteY5" fmla="*/ 55819 h 87963"/>
                      <a:gd name="connsiteX6" fmla="*/ 90906 w 95292"/>
                      <a:gd name="connsiteY6" fmla="*/ 51035 h 87963"/>
                      <a:gd name="connsiteX7" fmla="*/ 84527 w 95292"/>
                      <a:gd name="connsiteY7" fmla="*/ 46251 h 87963"/>
                      <a:gd name="connsiteX8" fmla="*/ 59009 w 95292"/>
                      <a:gd name="connsiteY8" fmla="*/ 28707 h 87963"/>
                      <a:gd name="connsiteX9" fmla="*/ 41466 w 95292"/>
                      <a:gd name="connsiteY9" fmla="*/ 7974 h 87963"/>
                      <a:gd name="connsiteX10" fmla="*/ 25517 w 95292"/>
                      <a:gd name="connsiteY10" fmla="*/ 0 h 87963"/>
                      <a:gd name="connsiteX11" fmla="*/ 7974 w 95292"/>
                      <a:gd name="connsiteY11" fmla="*/ 4784 h 87963"/>
                      <a:gd name="connsiteX12" fmla="*/ 0 w 95292"/>
                      <a:gd name="connsiteY12" fmla="*/ 20733 h 87963"/>
                      <a:gd name="connsiteX13" fmla="*/ 6379 w 95292"/>
                      <a:gd name="connsiteY13" fmla="*/ 35087 h 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92" h="87963">
                        <a:moveTo>
                          <a:pt x="6379" y="35087"/>
                        </a:moveTo>
                        <a:cubicBezTo>
                          <a:pt x="14354" y="46251"/>
                          <a:pt x="22328" y="55819"/>
                          <a:pt x="31897" y="63794"/>
                        </a:cubicBezTo>
                        <a:cubicBezTo>
                          <a:pt x="41466" y="71768"/>
                          <a:pt x="52630" y="79742"/>
                          <a:pt x="63794" y="86122"/>
                        </a:cubicBezTo>
                        <a:cubicBezTo>
                          <a:pt x="68578" y="89311"/>
                          <a:pt x="76552" y="87716"/>
                          <a:pt x="81337" y="86122"/>
                        </a:cubicBezTo>
                        <a:cubicBezTo>
                          <a:pt x="86122" y="84527"/>
                          <a:pt x="90906" y="78147"/>
                          <a:pt x="94096" y="73363"/>
                        </a:cubicBezTo>
                        <a:cubicBezTo>
                          <a:pt x="95691" y="66984"/>
                          <a:pt x="95691" y="60604"/>
                          <a:pt x="94096" y="55819"/>
                        </a:cubicBezTo>
                        <a:cubicBezTo>
                          <a:pt x="92501" y="54225"/>
                          <a:pt x="92501" y="52630"/>
                          <a:pt x="90906" y="51035"/>
                        </a:cubicBezTo>
                        <a:cubicBezTo>
                          <a:pt x="89311" y="49440"/>
                          <a:pt x="86122" y="47845"/>
                          <a:pt x="84527" y="46251"/>
                        </a:cubicBezTo>
                        <a:cubicBezTo>
                          <a:pt x="74957" y="41466"/>
                          <a:pt x="66983" y="35087"/>
                          <a:pt x="59009" y="28707"/>
                        </a:cubicBezTo>
                        <a:cubicBezTo>
                          <a:pt x="52630" y="22328"/>
                          <a:pt x="46250" y="15948"/>
                          <a:pt x="41466" y="7974"/>
                        </a:cubicBezTo>
                        <a:cubicBezTo>
                          <a:pt x="38276" y="3190"/>
                          <a:pt x="31897" y="0"/>
                          <a:pt x="25517" y="0"/>
                        </a:cubicBezTo>
                        <a:cubicBezTo>
                          <a:pt x="19138" y="0"/>
                          <a:pt x="12759" y="1595"/>
                          <a:pt x="7974" y="4784"/>
                        </a:cubicBezTo>
                        <a:cubicBezTo>
                          <a:pt x="3189" y="7974"/>
                          <a:pt x="0" y="14354"/>
                          <a:pt x="0" y="20733"/>
                        </a:cubicBezTo>
                        <a:cubicBezTo>
                          <a:pt x="1594" y="23923"/>
                          <a:pt x="3189" y="28707"/>
                          <a:pt x="6379" y="35087"/>
                        </a:cubicBezTo>
                        <a:close/>
                      </a:path>
                    </a:pathLst>
                  </a:custGeom>
                  <a:solidFill>
                    <a:srgbClr val="7FC97E"/>
                  </a:solidFill>
                  <a:ln w="15937" cap="flat">
                    <a:noFill/>
                    <a:prstDash val="solid"/>
                    <a:miter/>
                  </a:ln>
                </p:spPr>
                <p:txBody>
                  <a:bodyPr rtlCol="0" anchor="ctr"/>
                  <a:lstStyle/>
                  <a:p>
                    <a:endParaRPr lang="en-US"/>
                  </a:p>
                </p:txBody>
              </p:sp>
              <p:sp>
                <p:nvSpPr>
                  <p:cNvPr id="164" name="รูปแบบอิสระ: รูปร่าง 163">
                    <a:extLst>
                      <a:ext uri="{FF2B5EF4-FFF2-40B4-BE49-F238E27FC236}">
                        <a16:creationId xmlns:a16="http://schemas.microsoft.com/office/drawing/2014/main" xmlns="" id="{7C3502B6-6BB3-4C5F-B7A1-034CA87BA02C}"/>
                      </a:ext>
                    </a:extLst>
                  </p:cNvPr>
                  <p:cNvSpPr/>
                  <p:nvPr/>
                </p:nvSpPr>
                <p:spPr>
                  <a:xfrm>
                    <a:off x="6507222" y="1826606"/>
                    <a:ext cx="86484" cy="95035"/>
                  </a:xfrm>
                  <a:custGeom>
                    <a:avLst/>
                    <a:gdLst>
                      <a:gd name="connsiteX0" fmla="*/ 8992 w 86484"/>
                      <a:gd name="connsiteY0" fmla="*/ 43061 h 95035"/>
                      <a:gd name="connsiteX1" fmla="*/ 23346 w 86484"/>
                      <a:gd name="connsiteY1" fmla="*/ 54225 h 95035"/>
                      <a:gd name="connsiteX2" fmla="*/ 37699 w 86484"/>
                      <a:gd name="connsiteY2" fmla="*/ 71768 h 95035"/>
                      <a:gd name="connsiteX3" fmla="*/ 42484 w 86484"/>
                      <a:gd name="connsiteY3" fmla="*/ 81337 h 95035"/>
                      <a:gd name="connsiteX4" fmla="*/ 72786 w 86484"/>
                      <a:gd name="connsiteY4" fmla="*/ 92501 h 95035"/>
                      <a:gd name="connsiteX5" fmla="*/ 83950 w 86484"/>
                      <a:gd name="connsiteY5" fmla="*/ 62199 h 95035"/>
                      <a:gd name="connsiteX6" fmla="*/ 36105 w 86484"/>
                      <a:gd name="connsiteY6" fmla="*/ 4785 h 95035"/>
                      <a:gd name="connsiteX7" fmla="*/ 18561 w 86484"/>
                      <a:gd name="connsiteY7" fmla="*/ 0 h 95035"/>
                      <a:gd name="connsiteX8" fmla="*/ 2613 w 86484"/>
                      <a:gd name="connsiteY8" fmla="*/ 9569 h 95035"/>
                      <a:gd name="connsiteX9" fmla="*/ 8992 w 86484"/>
                      <a:gd name="connsiteY9" fmla="*/ 43061 h 9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84" h="95035">
                        <a:moveTo>
                          <a:pt x="8992" y="43061"/>
                        </a:moveTo>
                        <a:cubicBezTo>
                          <a:pt x="13776" y="46250"/>
                          <a:pt x="18561" y="49440"/>
                          <a:pt x="23346" y="54225"/>
                        </a:cubicBezTo>
                        <a:cubicBezTo>
                          <a:pt x="28130" y="59009"/>
                          <a:pt x="32915" y="65389"/>
                          <a:pt x="37699" y="71768"/>
                        </a:cubicBezTo>
                        <a:cubicBezTo>
                          <a:pt x="39294" y="74958"/>
                          <a:pt x="40889" y="78147"/>
                          <a:pt x="42484" y="81337"/>
                        </a:cubicBezTo>
                        <a:cubicBezTo>
                          <a:pt x="47268" y="92501"/>
                          <a:pt x="61622" y="98880"/>
                          <a:pt x="72786" y="92501"/>
                        </a:cubicBezTo>
                        <a:cubicBezTo>
                          <a:pt x="83950" y="86122"/>
                          <a:pt x="90329" y="73363"/>
                          <a:pt x="83950" y="62199"/>
                        </a:cubicBezTo>
                        <a:cubicBezTo>
                          <a:pt x="74381" y="39871"/>
                          <a:pt x="56837" y="19138"/>
                          <a:pt x="36105" y="4785"/>
                        </a:cubicBezTo>
                        <a:cubicBezTo>
                          <a:pt x="31320" y="1595"/>
                          <a:pt x="24941" y="0"/>
                          <a:pt x="18561" y="0"/>
                        </a:cubicBezTo>
                        <a:cubicBezTo>
                          <a:pt x="12182" y="1595"/>
                          <a:pt x="5802" y="4785"/>
                          <a:pt x="2613" y="9569"/>
                        </a:cubicBezTo>
                        <a:cubicBezTo>
                          <a:pt x="-2172" y="20733"/>
                          <a:pt x="-577" y="35087"/>
                          <a:pt x="8992" y="43061"/>
                        </a:cubicBezTo>
                        <a:close/>
                      </a:path>
                    </a:pathLst>
                  </a:custGeom>
                  <a:solidFill>
                    <a:srgbClr val="7FC97E"/>
                  </a:solidFill>
                  <a:ln w="15937" cap="flat">
                    <a:noFill/>
                    <a:prstDash val="solid"/>
                    <a:miter/>
                  </a:ln>
                </p:spPr>
                <p:txBody>
                  <a:bodyPr rtlCol="0" anchor="ctr"/>
                  <a:lstStyle/>
                  <a:p>
                    <a:endParaRPr lang="en-US"/>
                  </a:p>
                </p:txBody>
              </p:sp>
              <p:sp>
                <p:nvSpPr>
                  <p:cNvPr id="165" name="รูปแบบอิสระ: รูปร่าง 164">
                    <a:extLst>
                      <a:ext uri="{FF2B5EF4-FFF2-40B4-BE49-F238E27FC236}">
                        <a16:creationId xmlns:a16="http://schemas.microsoft.com/office/drawing/2014/main" xmlns="" id="{DD0F72A4-2926-4909-8298-6BEC4A305006}"/>
                      </a:ext>
                    </a:extLst>
                  </p:cNvPr>
                  <p:cNvSpPr/>
                  <p:nvPr/>
                </p:nvSpPr>
                <p:spPr>
                  <a:xfrm>
                    <a:off x="6672509" y="1923892"/>
                    <a:ext cx="62892" cy="95864"/>
                  </a:xfrm>
                  <a:custGeom>
                    <a:avLst/>
                    <a:gdLst>
                      <a:gd name="connsiteX0" fmla="*/ 15948 w 62892"/>
                      <a:gd name="connsiteY0" fmla="*/ 65389 h 95864"/>
                      <a:gd name="connsiteX1" fmla="*/ 15948 w 62892"/>
                      <a:gd name="connsiteY1" fmla="*/ 70173 h 95864"/>
                      <a:gd name="connsiteX2" fmla="*/ 20733 w 62892"/>
                      <a:gd name="connsiteY2" fmla="*/ 87717 h 95864"/>
                      <a:gd name="connsiteX3" fmla="*/ 36682 w 62892"/>
                      <a:gd name="connsiteY3" fmla="*/ 95691 h 95864"/>
                      <a:gd name="connsiteX4" fmla="*/ 62199 w 62892"/>
                      <a:gd name="connsiteY4" fmla="*/ 74958 h 95864"/>
                      <a:gd name="connsiteX5" fmla="*/ 41466 w 62892"/>
                      <a:gd name="connsiteY5" fmla="*/ 7974 h 95864"/>
                      <a:gd name="connsiteX6" fmla="*/ 25518 w 62892"/>
                      <a:gd name="connsiteY6" fmla="*/ 0 h 95864"/>
                      <a:gd name="connsiteX7" fmla="*/ 7974 w 62892"/>
                      <a:gd name="connsiteY7" fmla="*/ 4785 h 95864"/>
                      <a:gd name="connsiteX8" fmla="*/ 0 w 62892"/>
                      <a:gd name="connsiteY8" fmla="*/ 20733 h 95864"/>
                      <a:gd name="connsiteX9" fmla="*/ 4785 w 62892"/>
                      <a:gd name="connsiteY9" fmla="*/ 38276 h 95864"/>
                      <a:gd name="connsiteX10" fmla="*/ 7974 w 62892"/>
                      <a:gd name="connsiteY10" fmla="*/ 43061 h 95864"/>
                      <a:gd name="connsiteX11" fmla="*/ 12759 w 62892"/>
                      <a:gd name="connsiteY11" fmla="*/ 54225 h 95864"/>
                      <a:gd name="connsiteX12" fmla="*/ 15948 w 62892"/>
                      <a:gd name="connsiteY12" fmla="*/ 65389 h 9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92" h="95864">
                        <a:moveTo>
                          <a:pt x="15948" y="65389"/>
                        </a:moveTo>
                        <a:cubicBezTo>
                          <a:pt x="15948" y="66984"/>
                          <a:pt x="15948" y="68578"/>
                          <a:pt x="15948" y="70173"/>
                        </a:cubicBezTo>
                        <a:cubicBezTo>
                          <a:pt x="15948" y="76553"/>
                          <a:pt x="17543" y="82932"/>
                          <a:pt x="20733" y="87717"/>
                        </a:cubicBezTo>
                        <a:cubicBezTo>
                          <a:pt x="23923" y="92501"/>
                          <a:pt x="30302" y="95691"/>
                          <a:pt x="36682" y="95691"/>
                        </a:cubicBezTo>
                        <a:cubicBezTo>
                          <a:pt x="49440" y="97286"/>
                          <a:pt x="60604" y="87717"/>
                          <a:pt x="62199" y="74958"/>
                        </a:cubicBezTo>
                        <a:cubicBezTo>
                          <a:pt x="65389" y="51035"/>
                          <a:pt x="57415" y="25518"/>
                          <a:pt x="41466" y="7974"/>
                        </a:cubicBezTo>
                        <a:cubicBezTo>
                          <a:pt x="38277" y="3190"/>
                          <a:pt x="31897" y="0"/>
                          <a:pt x="25518" y="0"/>
                        </a:cubicBezTo>
                        <a:cubicBezTo>
                          <a:pt x="19138" y="0"/>
                          <a:pt x="12759" y="1595"/>
                          <a:pt x="7974" y="4785"/>
                        </a:cubicBezTo>
                        <a:cubicBezTo>
                          <a:pt x="3190" y="7974"/>
                          <a:pt x="0" y="14354"/>
                          <a:pt x="0" y="20733"/>
                        </a:cubicBezTo>
                        <a:cubicBezTo>
                          <a:pt x="0" y="27113"/>
                          <a:pt x="1595" y="33492"/>
                          <a:pt x="4785" y="38276"/>
                        </a:cubicBezTo>
                        <a:cubicBezTo>
                          <a:pt x="6380" y="39871"/>
                          <a:pt x="7974" y="41466"/>
                          <a:pt x="7974" y="43061"/>
                        </a:cubicBezTo>
                        <a:cubicBezTo>
                          <a:pt x="9569" y="46251"/>
                          <a:pt x="11164" y="51035"/>
                          <a:pt x="12759" y="54225"/>
                        </a:cubicBezTo>
                        <a:cubicBezTo>
                          <a:pt x="14354" y="57415"/>
                          <a:pt x="15948" y="62199"/>
                          <a:pt x="15948" y="65389"/>
                        </a:cubicBezTo>
                        <a:close/>
                      </a:path>
                    </a:pathLst>
                  </a:custGeom>
                  <a:solidFill>
                    <a:srgbClr val="7FC97E"/>
                  </a:solidFill>
                  <a:ln w="15937" cap="flat">
                    <a:noFill/>
                    <a:prstDash val="solid"/>
                    <a:miter/>
                  </a:ln>
                </p:spPr>
                <p:txBody>
                  <a:bodyPr rtlCol="0" anchor="ctr"/>
                  <a:lstStyle/>
                  <a:p>
                    <a:endParaRPr lang="en-US"/>
                  </a:p>
                </p:txBody>
              </p:sp>
              <p:sp>
                <p:nvSpPr>
                  <p:cNvPr id="166" name="รูปแบบอิสระ: รูปร่าง 165">
                    <a:extLst>
                      <a:ext uri="{FF2B5EF4-FFF2-40B4-BE49-F238E27FC236}">
                        <a16:creationId xmlns:a16="http://schemas.microsoft.com/office/drawing/2014/main" xmlns="" id="{C121D4DC-ADD5-4F40-8A2A-35852915036A}"/>
                      </a:ext>
                    </a:extLst>
                  </p:cNvPr>
                  <p:cNvSpPr/>
                  <p:nvPr/>
                </p:nvSpPr>
                <p:spPr>
                  <a:xfrm>
                    <a:off x="6543005" y="2039994"/>
                    <a:ext cx="89953" cy="101117"/>
                  </a:xfrm>
                  <a:custGeom>
                    <a:avLst/>
                    <a:gdLst>
                      <a:gd name="connsiteX0" fmla="*/ 5106 w 89953"/>
                      <a:gd name="connsiteY0" fmla="*/ 37003 h 101117"/>
                      <a:gd name="connsiteX1" fmla="*/ 49761 w 89953"/>
                      <a:gd name="connsiteY1" fmla="*/ 92822 h 101117"/>
                      <a:gd name="connsiteX2" fmla="*/ 81658 w 89953"/>
                      <a:gd name="connsiteY2" fmla="*/ 96012 h 101117"/>
                      <a:gd name="connsiteX3" fmla="*/ 84848 w 89953"/>
                      <a:gd name="connsiteY3" fmla="*/ 64115 h 101117"/>
                      <a:gd name="connsiteX4" fmla="*/ 40192 w 89953"/>
                      <a:gd name="connsiteY4" fmla="*/ 8295 h 101117"/>
                      <a:gd name="connsiteX5" fmla="*/ 8296 w 89953"/>
                      <a:gd name="connsiteY5" fmla="*/ 5106 h 101117"/>
                      <a:gd name="connsiteX6" fmla="*/ 5106 w 89953"/>
                      <a:gd name="connsiteY6" fmla="*/ 37003 h 10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3" h="101117">
                        <a:moveTo>
                          <a:pt x="5106" y="37003"/>
                        </a:moveTo>
                        <a:cubicBezTo>
                          <a:pt x="19459" y="56141"/>
                          <a:pt x="35408" y="73684"/>
                          <a:pt x="49761" y="92822"/>
                        </a:cubicBezTo>
                        <a:cubicBezTo>
                          <a:pt x="57735" y="102391"/>
                          <a:pt x="73684" y="103986"/>
                          <a:pt x="81658" y="96012"/>
                        </a:cubicBezTo>
                        <a:cubicBezTo>
                          <a:pt x="91227" y="88038"/>
                          <a:pt x="92822" y="73684"/>
                          <a:pt x="84848" y="64115"/>
                        </a:cubicBezTo>
                        <a:cubicBezTo>
                          <a:pt x="70494" y="44977"/>
                          <a:pt x="54546" y="27433"/>
                          <a:pt x="40192" y="8295"/>
                        </a:cubicBezTo>
                        <a:cubicBezTo>
                          <a:pt x="32218" y="-1274"/>
                          <a:pt x="16270" y="-2869"/>
                          <a:pt x="8296" y="5106"/>
                        </a:cubicBezTo>
                        <a:cubicBezTo>
                          <a:pt x="-1274" y="13080"/>
                          <a:pt x="-2869" y="25839"/>
                          <a:pt x="5106" y="37003"/>
                        </a:cubicBezTo>
                        <a:close/>
                      </a:path>
                    </a:pathLst>
                  </a:custGeom>
                  <a:solidFill>
                    <a:srgbClr val="7FC97E"/>
                  </a:solidFill>
                  <a:ln w="15937" cap="flat">
                    <a:noFill/>
                    <a:prstDash val="solid"/>
                    <a:miter/>
                  </a:ln>
                </p:spPr>
                <p:txBody>
                  <a:bodyPr rtlCol="0" anchor="ctr"/>
                  <a:lstStyle/>
                  <a:p>
                    <a:endParaRPr lang="en-US"/>
                  </a:p>
                </p:txBody>
              </p:sp>
              <p:sp>
                <p:nvSpPr>
                  <p:cNvPr id="167" name="รูปแบบอิสระ: รูปร่าง 166">
                    <a:extLst>
                      <a:ext uri="{FF2B5EF4-FFF2-40B4-BE49-F238E27FC236}">
                        <a16:creationId xmlns:a16="http://schemas.microsoft.com/office/drawing/2014/main" xmlns="" id="{2DD6B08B-EE10-4B6C-8D66-BDF596ECA31F}"/>
                      </a:ext>
                    </a:extLst>
                  </p:cNvPr>
                  <p:cNvSpPr/>
                  <p:nvPr/>
                </p:nvSpPr>
                <p:spPr>
                  <a:xfrm>
                    <a:off x="6583853" y="1678684"/>
                    <a:ext cx="67267" cy="93298"/>
                  </a:xfrm>
                  <a:custGeom>
                    <a:avLst/>
                    <a:gdLst>
                      <a:gd name="connsiteX0" fmla="*/ 36026 w 67267"/>
                      <a:gd name="connsiteY0" fmla="*/ 92102 h 93298"/>
                      <a:gd name="connsiteX1" fmla="*/ 53569 w 67267"/>
                      <a:gd name="connsiteY1" fmla="*/ 92102 h 93298"/>
                      <a:gd name="connsiteX2" fmla="*/ 64733 w 67267"/>
                      <a:gd name="connsiteY2" fmla="*/ 61800 h 93298"/>
                      <a:gd name="connsiteX3" fmla="*/ 44000 w 67267"/>
                      <a:gd name="connsiteY3" fmla="*/ 13955 h 93298"/>
                      <a:gd name="connsiteX4" fmla="*/ 31242 w 67267"/>
                      <a:gd name="connsiteY4" fmla="*/ 1196 h 93298"/>
                      <a:gd name="connsiteX5" fmla="*/ 13698 w 67267"/>
                      <a:gd name="connsiteY5" fmla="*/ 1196 h 93298"/>
                      <a:gd name="connsiteX6" fmla="*/ 2534 w 67267"/>
                      <a:gd name="connsiteY6" fmla="*/ 31498 h 93298"/>
                      <a:gd name="connsiteX7" fmla="*/ 23268 w 67267"/>
                      <a:gd name="connsiteY7" fmla="*/ 79344 h 93298"/>
                      <a:gd name="connsiteX8" fmla="*/ 36026 w 67267"/>
                      <a:gd name="connsiteY8" fmla="*/ 92102 h 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67" h="93298">
                        <a:moveTo>
                          <a:pt x="36026" y="92102"/>
                        </a:moveTo>
                        <a:cubicBezTo>
                          <a:pt x="40810" y="93697"/>
                          <a:pt x="48785" y="93697"/>
                          <a:pt x="53569" y="92102"/>
                        </a:cubicBezTo>
                        <a:cubicBezTo>
                          <a:pt x="64733" y="85723"/>
                          <a:pt x="71113" y="72964"/>
                          <a:pt x="64733" y="61800"/>
                        </a:cubicBezTo>
                        <a:lnTo>
                          <a:pt x="44000" y="13955"/>
                        </a:lnTo>
                        <a:cubicBezTo>
                          <a:pt x="40810" y="9170"/>
                          <a:pt x="36026" y="4386"/>
                          <a:pt x="31242" y="1196"/>
                        </a:cubicBezTo>
                        <a:cubicBezTo>
                          <a:pt x="26457" y="-399"/>
                          <a:pt x="18483" y="-399"/>
                          <a:pt x="13698" y="1196"/>
                        </a:cubicBezTo>
                        <a:cubicBezTo>
                          <a:pt x="2534" y="7575"/>
                          <a:pt x="-3845" y="20334"/>
                          <a:pt x="2534" y="31498"/>
                        </a:cubicBezTo>
                        <a:lnTo>
                          <a:pt x="23268" y="79344"/>
                        </a:lnTo>
                        <a:cubicBezTo>
                          <a:pt x="24862" y="85723"/>
                          <a:pt x="29647" y="90507"/>
                          <a:pt x="36026" y="92102"/>
                        </a:cubicBezTo>
                        <a:close/>
                      </a:path>
                    </a:pathLst>
                  </a:custGeom>
                  <a:solidFill>
                    <a:srgbClr val="7FC97E"/>
                  </a:solidFill>
                  <a:ln w="15937" cap="flat">
                    <a:noFill/>
                    <a:prstDash val="solid"/>
                    <a:miter/>
                  </a:ln>
                </p:spPr>
                <p:txBody>
                  <a:bodyPr rtlCol="0" anchor="ctr"/>
                  <a:lstStyle/>
                  <a:p>
                    <a:endParaRPr lang="en-US"/>
                  </a:p>
                </p:txBody>
              </p:sp>
            </p:grpSp>
          </p:grpSp>
          <p:sp>
            <p:nvSpPr>
              <p:cNvPr id="168" name="รูปแบบอิสระ: รูปร่าง 167">
                <a:extLst>
                  <a:ext uri="{FF2B5EF4-FFF2-40B4-BE49-F238E27FC236}">
                    <a16:creationId xmlns:a16="http://schemas.microsoft.com/office/drawing/2014/main" xmlns="" id="{5D3ECDF1-AEC1-4123-8563-22BEFB5DC9A1}"/>
                  </a:ext>
                </a:extLst>
              </p:cNvPr>
              <p:cNvSpPr/>
              <p:nvPr/>
            </p:nvSpPr>
            <p:spPr>
              <a:xfrm>
                <a:off x="5857543" y="1369569"/>
                <a:ext cx="1024934" cy="987855"/>
              </a:xfrm>
              <a:custGeom>
                <a:avLst/>
                <a:gdLst>
                  <a:gd name="connsiteX0" fmla="*/ 132372 w 1024934"/>
                  <a:gd name="connsiteY0" fmla="*/ 482554 h 987855"/>
                  <a:gd name="connsiteX1" fmla="*/ 548627 w 1024934"/>
                  <a:gd name="connsiteY1" fmla="*/ 850964 h 987855"/>
                  <a:gd name="connsiteX2" fmla="*/ 1004753 w 1024934"/>
                  <a:gd name="connsiteY2" fmla="*/ 798334 h 987855"/>
                  <a:gd name="connsiteX3" fmla="*/ 0 w 1024934"/>
                  <a:gd name="connsiteY3" fmla="*/ 13670 h 987855"/>
                  <a:gd name="connsiteX4" fmla="*/ 132372 w 1024934"/>
                  <a:gd name="connsiteY4" fmla="*/ 482554 h 98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934" h="987855">
                    <a:moveTo>
                      <a:pt x="132372" y="482554"/>
                    </a:moveTo>
                    <a:cubicBezTo>
                      <a:pt x="132372" y="482554"/>
                      <a:pt x="352461" y="635660"/>
                      <a:pt x="548627" y="850964"/>
                    </a:cubicBezTo>
                    <a:cubicBezTo>
                      <a:pt x="744793" y="1064673"/>
                      <a:pt x="921821" y="1013638"/>
                      <a:pt x="1004753" y="798334"/>
                    </a:cubicBezTo>
                    <a:cubicBezTo>
                      <a:pt x="1098849" y="555918"/>
                      <a:pt x="880355" y="-102754"/>
                      <a:pt x="0" y="13670"/>
                    </a:cubicBezTo>
                    <a:lnTo>
                      <a:pt x="132372" y="482554"/>
                    </a:lnTo>
                    <a:close/>
                  </a:path>
                </a:pathLst>
              </a:custGeom>
              <a:noFill/>
              <a:ln w="47812" cap="rnd">
                <a:solidFill>
                  <a:srgbClr val="534741"/>
                </a:solidFill>
                <a:prstDash val="solid"/>
                <a:round/>
              </a:ln>
            </p:spPr>
            <p:txBody>
              <a:bodyPr rtlCol="0" anchor="ctr"/>
              <a:lstStyle/>
              <a:p>
                <a:endParaRPr lang="en-US"/>
              </a:p>
            </p:txBody>
          </p:sp>
        </p:grpSp>
      </p:grpSp>
      <p:grpSp>
        <p:nvGrpSpPr>
          <p:cNvPr id="169" name="กราฟิก 5">
            <a:extLst>
              <a:ext uri="{FF2B5EF4-FFF2-40B4-BE49-F238E27FC236}">
                <a16:creationId xmlns:a16="http://schemas.microsoft.com/office/drawing/2014/main" xmlns="" id="{60A33C29-9AEF-4C09-B050-3023C4E71C73}"/>
              </a:ext>
            </a:extLst>
          </p:cNvPr>
          <p:cNvGrpSpPr/>
          <p:nvPr/>
        </p:nvGrpSpPr>
        <p:grpSpPr>
          <a:xfrm>
            <a:off x="2568166" y="2298981"/>
            <a:ext cx="450574" cy="291555"/>
            <a:chOff x="2568166" y="2298981"/>
            <a:chExt cx="450574" cy="291555"/>
          </a:xfrm>
          <a:solidFill>
            <a:srgbClr val="080808"/>
          </a:solidFill>
        </p:grpSpPr>
        <p:sp>
          <p:nvSpPr>
            <p:cNvPr id="170" name="รูปแบบอิสระ: รูปร่าง 169">
              <a:extLst>
                <a:ext uri="{FF2B5EF4-FFF2-40B4-BE49-F238E27FC236}">
                  <a16:creationId xmlns:a16="http://schemas.microsoft.com/office/drawing/2014/main" xmlns="" id="{E5873579-1928-41F5-BAFC-26892D877058}"/>
                </a:ext>
              </a:extLst>
            </p:cNvPr>
            <p:cNvSpPr/>
            <p:nvPr/>
          </p:nvSpPr>
          <p:spPr>
            <a:xfrm>
              <a:off x="2579824" y="2311838"/>
              <a:ext cx="426279" cy="266776"/>
            </a:xfrm>
            <a:custGeom>
              <a:avLst/>
              <a:gdLst>
                <a:gd name="connsiteX0" fmla="*/ 424540 w 426279"/>
                <a:gd name="connsiteY0" fmla="*/ 10765 h 266776"/>
                <a:gd name="connsiteX1" fmla="*/ 400617 w 426279"/>
                <a:gd name="connsiteY1" fmla="*/ 10765 h 266776"/>
                <a:gd name="connsiteX2" fmla="*/ 303332 w 426279"/>
                <a:gd name="connsiteY2" fmla="*/ 216500 h 266776"/>
                <a:gd name="connsiteX3" fmla="*/ 185313 w 426279"/>
                <a:gd name="connsiteY3" fmla="*/ 240423 h 266776"/>
                <a:gd name="connsiteX4" fmla="*/ 86433 w 426279"/>
                <a:gd name="connsiteY4" fmla="*/ 178224 h 266776"/>
                <a:gd name="connsiteX5" fmla="*/ 22639 w 426279"/>
                <a:gd name="connsiteY5" fmla="*/ 42662 h 266776"/>
                <a:gd name="connsiteX6" fmla="*/ 311 w 426279"/>
                <a:gd name="connsiteY6" fmla="*/ 49042 h 266776"/>
                <a:gd name="connsiteX7" fmla="*/ 164580 w 426279"/>
                <a:gd name="connsiteY7" fmla="*/ 259561 h 266776"/>
                <a:gd name="connsiteX8" fmla="*/ 391048 w 426279"/>
                <a:gd name="connsiteY8" fmla="*/ 157491 h 266776"/>
                <a:gd name="connsiteX9" fmla="*/ 424540 w 426279"/>
                <a:gd name="connsiteY9" fmla="*/ 10765 h 26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79" h="266776">
                  <a:moveTo>
                    <a:pt x="424540" y="10765"/>
                  </a:moveTo>
                  <a:cubicBezTo>
                    <a:pt x="422945" y="-3588"/>
                    <a:pt x="399022" y="-3588"/>
                    <a:pt x="400617" y="10765"/>
                  </a:cubicBezTo>
                  <a:cubicBezTo>
                    <a:pt x="408592" y="90507"/>
                    <a:pt x="371910" y="173440"/>
                    <a:pt x="303332" y="216500"/>
                  </a:cubicBezTo>
                  <a:cubicBezTo>
                    <a:pt x="268245" y="237233"/>
                    <a:pt x="225184" y="248397"/>
                    <a:pt x="185313" y="240423"/>
                  </a:cubicBezTo>
                  <a:cubicBezTo>
                    <a:pt x="145442" y="232449"/>
                    <a:pt x="111950" y="208526"/>
                    <a:pt x="86433" y="178224"/>
                  </a:cubicBezTo>
                  <a:cubicBezTo>
                    <a:pt x="54536" y="139948"/>
                    <a:pt x="35397" y="90507"/>
                    <a:pt x="22639" y="42662"/>
                  </a:cubicBezTo>
                  <a:cubicBezTo>
                    <a:pt x="19449" y="28309"/>
                    <a:pt x="-2879" y="34688"/>
                    <a:pt x="311" y="49042"/>
                  </a:cubicBezTo>
                  <a:cubicBezTo>
                    <a:pt x="24234" y="136758"/>
                    <a:pt x="70484" y="230854"/>
                    <a:pt x="164580" y="259561"/>
                  </a:cubicBezTo>
                  <a:cubicBezTo>
                    <a:pt x="253892" y="286674"/>
                    <a:pt x="347987" y="234044"/>
                    <a:pt x="391048" y="157491"/>
                  </a:cubicBezTo>
                  <a:cubicBezTo>
                    <a:pt x="419755" y="111240"/>
                    <a:pt x="430919" y="60205"/>
                    <a:pt x="424540" y="10765"/>
                  </a:cubicBezTo>
                  <a:close/>
                </a:path>
              </a:pathLst>
            </a:custGeom>
            <a:solidFill>
              <a:srgbClr val="080808"/>
            </a:solidFill>
            <a:ln w="15937" cap="flat">
              <a:noFill/>
              <a:prstDash val="solid"/>
              <a:miter/>
            </a:ln>
          </p:spPr>
          <p:txBody>
            <a:bodyPr rtlCol="0" anchor="ctr"/>
            <a:lstStyle/>
            <a:p>
              <a:endParaRPr lang="en-US"/>
            </a:p>
          </p:txBody>
        </p:sp>
        <p:sp>
          <p:nvSpPr>
            <p:cNvPr id="171" name="รูปแบบอิสระ: รูปร่าง 170">
              <a:extLst>
                <a:ext uri="{FF2B5EF4-FFF2-40B4-BE49-F238E27FC236}">
                  <a16:creationId xmlns:a16="http://schemas.microsoft.com/office/drawing/2014/main" xmlns="" id="{DC931CBC-159F-447F-8C93-8B7892BDFCED}"/>
                </a:ext>
              </a:extLst>
            </p:cNvPr>
            <p:cNvSpPr/>
            <p:nvPr/>
          </p:nvSpPr>
          <p:spPr>
            <a:xfrm>
              <a:off x="2568166" y="2298981"/>
              <a:ext cx="450574" cy="291555"/>
            </a:xfrm>
            <a:custGeom>
              <a:avLst/>
              <a:gdLst>
                <a:gd name="connsiteX0" fmla="*/ 227273 w 450574"/>
                <a:gd name="connsiteY0" fmla="*/ 291556 h 291555"/>
                <a:gd name="connsiteX1" fmla="*/ 174643 w 450574"/>
                <a:gd name="connsiteY1" fmla="*/ 283582 h 291555"/>
                <a:gd name="connsiteX2" fmla="*/ 805 w 450574"/>
                <a:gd name="connsiteY2" fmla="*/ 63493 h 291555"/>
                <a:gd name="connsiteX3" fmla="*/ 18348 w 450574"/>
                <a:gd name="connsiteY3" fmla="*/ 34786 h 291555"/>
                <a:gd name="connsiteX4" fmla="*/ 48650 w 450574"/>
                <a:gd name="connsiteY4" fmla="*/ 50734 h 291555"/>
                <a:gd name="connsiteX5" fmla="*/ 109255 w 450574"/>
                <a:gd name="connsiteY5" fmla="*/ 181512 h 291555"/>
                <a:gd name="connsiteX6" fmla="*/ 200161 w 450574"/>
                <a:gd name="connsiteY6" fmla="*/ 240521 h 291555"/>
                <a:gd name="connsiteX7" fmla="*/ 308610 w 450574"/>
                <a:gd name="connsiteY7" fmla="*/ 218193 h 291555"/>
                <a:gd name="connsiteX8" fmla="*/ 401111 w 450574"/>
                <a:gd name="connsiteY8" fmla="*/ 25217 h 291555"/>
                <a:gd name="connsiteX9" fmla="*/ 409086 w 450574"/>
                <a:gd name="connsiteY9" fmla="*/ 4484 h 291555"/>
                <a:gd name="connsiteX10" fmla="*/ 434603 w 450574"/>
                <a:gd name="connsiteY10" fmla="*/ 2889 h 291555"/>
                <a:gd name="connsiteX11" fmla="*/ 448957 w 450574"/>
                <a:gd name="connsiteY11" fmla="*/ 23622 h 291555"/>
                <a:gd name="connsiteX12" fmla="*/ 415465 w 450574"/>
                <a:gd name="connsiteY12" fmla="*/ 176727 h 291555"/>
                <a:gd name="connsiteX13" fmla="*/ 227273 w 450574"/>
                <a:gd name="connsiteY13" fmla="*/ 291556 h 291555"/>
                <a:gd name="connsiteX14" fmla="*/ 425034 w 450574"/>
                <a:gd name="connsiteY14" fmla="*/ 25217 h 291555"/>
                <a:gd name="connsiteX15" fmla="*/ 425034 w 450574"/>
                <a:gd name="connsiteY15" fmla="*/ 25217 h 291555"/>
                <a:gd name="connsiteX16" fmla="*/ 425034 w 450574"/>
                <a:gd name="connsiteY16" fmla="*/ 25217 h 291555"/>
                <a:gd name="connsiteX17" fmla="*/ 426629 w 450574"/>
                <a:gd name="connsiteY17" fmla="*/ 23622 h 291555"/>
                <a:gd name="connsiteX18" fmla="*/ 426629 w 450574"/>
                <a:gd name="connsiteY18" fmla="*/ 23622 h 291555"/>
                <a:gd name="connsiteX19" fmla="*/ 436198 w 450574"/>
                <a:gd name="connsiteY19" fmla="*/ 22027 h 291555"/>
                <a:gd name="connsiteX20" fmla="*/ 426629 w 450574"/>
                <a:gd name="connsiteY20" fmla="*/ 23622 h 29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574" h="291555">
                  <a:moveTo>
                    <a:pt x="227273" y="291556"/>
                  </a:moveTo>
                  <a:cubicBezTo>
                    <a:pt x="209730" y="291556"/>
                    <a:pt x="192186" y="288366"/>
                    <a:pt x="174643" y="283582"/>
                  </a:cubicBezTo>
                  <a:cubicBezTo>
                    <a:pt x="93306" y="258064"/>
                    <a:pt x="34297" y="184701"/>
                    <a:pt x="805" y="63493"/>
                  </a:cubicBezTo>
                  <a:cubicBezTo>
                    <a:pt x="-2385" y="50734"/>
                    <a:pt x="3995" y="37976"/>
                    <a:pt x="18348" y="34786"/>
                  </a:cubicBezTo>
                  <a:cubicBezTo>
                    <a:pt x="31107" y="31596"/>
                    <a:pt x="43866" y="37976"/>
                    <a:pt x="48650" y="50734"/>
                  </a:cubicBezTo>
                  <a:cubicBezTo>
                    <a:pt x="59814" y="90606"/>
                    <a:pt x="75763" y="141641"/>
                    <a:pt x="109255" y="181512"/>
                  </a:cubicBezTo>
                  <a:cubicBezTo>
                    <a:pt x="126798" y="203839"/>
                    <a:pt x="158695" y="230952"/>
                    <a:pt x="200161" y="240521"/>
                  </a:cubicBezTo>
                  <a:cubicBezTo>
                    <a:pt x="233653" y="246900"/>
                    <a:pt x="273524" y="240521"/>
                    <a:pt x="308610" y="218193"/>
                  </a:cubicBezTo>
                  <a:cubicBezTo>
                    <a:pt x="372404" y="179917"/>
                    <a:pt x="409086" y="101769"/>
                    <a:pt x="401111" y="25217"/>
                  </a:cubicBezTo>
                  <a:cubicBezTo>
                    <a:pt x="399516" y="17242"/>
                    <a:pt x="402706" y="9268"/>
                    <a:pt x="409086" y="4484"/>
                  </a:cubicBezTo>
                  <a:cubicBezTo>
                    <a:pt x="415465" y="-301"/>
                    <a:pt x="425034" y="-1896"/>
                    <a:pt x="434603" y="2889"/>
                  </a:cubicBezTo>
                  <a:cubicBezTo>
                    <a:pt x="442577" y="6079"/>
                    <a:pt x="448957" y="14053"/>
                    <a:pt x="448957" y="23622"/>
                  </a:cubicBezTo>
                  <a:cubicBezTo>
                    <a:pt x="455336" y="76252"/>
                    <a:pt x="442577" y="130477"/>
                    <a:pt x="415465" y="176727"/>
                  </a:cubicBezTo>
                  <a:cubicBezTo>
                    <a:pt x="380378" y="237331"/>
                    <a:pt x="307015" y="291556"/>
                    <a:pt x="227273" y="291556"/>
                  </a:cubicBezTo>
                  <a:close/>
                  <a:moveTo>
                    <a:pt x="425034" y="25217"/>
                  </a:moveTo>
                  <a:lnTo>
                    <a:pt x="425034" y="25217"/>
                  </a:lnTo>
                  <a:cubicBezTo>
                    <a:pt x="423439" y="25217"/>
                    <a:pt x="423439" y="25217"/>
                    <a:pt x="425034" y="25217"/>
                  </a:cubicBezTo>
                  <a:close/>
                  <a:moveTo>
                    <a:pt x="426629" y="23622"/>
                  </a:moveTo>
                  <a:cubicBezTo>
                    <a:pt x="426629" y="23622"/>
                    <a:pt x="426629" y="23622"/>
                    <a:pt x="426629" y="23622"/>
                  </a:cubicBezTo>
                  <a:lnTo>
                    <a:pt x="436198" y="22027"/>
                  </a:lnTo>
                  <a:lnTo>
                    <a:pt x="426629" y="23622"/>
                  </a:lnTo>
                  <a:close/>
                </a:path>
              </a:pathLst>
            </a:custGeom>
            <a:solidFill>
              <a:srgbClr val="080808"/>
            </a:solidFill>
            <a:ln w="15937" cap="flat">
              <a:noFill/>
              <a:prstDash val="solid"/>
              <a:miter/>
            </a:ln>
          </p:spPr>
          <p:txBody>
            <a:bodyPr rtlCol="0" anchor="ctr"/>
            <a:lstStyle/>
            <a:p>
              <a:endParaRPr lang="en-US"/>
            </a:p>
          </p:txBody>
        </p:sp>
      </p:grpSp>
      <p:sp>
        <p:nvSpPr>
          <p:cNvPr id="172" name="รูปแบบอิสระ: รูปร่าง 171">
            <a:extLst>
              <a:ext uri="{FF2B5EF4-FFF2-40B4-BE49-F238E27FC236}">
                <a16:creationId xmlns:a16="http://schemas.microsoft.com/office/drawing/2014/main" xmlns="" id="{56013947-CB9D-4BBF-B6C7-1E00972E8C16}"/>
              </a:ext>
            </a:extLst>
          </p:cNvPr>
          <p:cNvSpPr/>
          <p:nvPr/>
        </p:nvSpPr>
        <p:spPr>
          <a:xfrm>
            <a:off x="3063152" y="2197257"/>
            <a:ext cx="177248" cy="175414"/>
          </a:xfrm>
          <a:custGeom>
            <a:avLst/>
            <a:gdLst>
              <a:gd name="connsiteX0" fmla="*/ 108670 w 177248"/>
              <a:gd name="connsiteY0" fmla="*/ 2543 h 175414"/>
              <a:gd name="connsiteX1" fmla="*/ 44877 w 177248"/>
              <a:gd name="connsiteY1" fmla="*/ 10517 h 175414"/>
              <a:gd name="connsiteX2" fmla="*/ 5005 w 177248"/>
              <a:gd name="connsiteY2" fmla="*/ 59958 h 175414"/>
              <a:gd name="connsiteX3" fmla="*/ 3411 w 177248"/>
              <a:gd name="connsiteY3" fmla="*/ 112588 h 175414"/>
              <a:gd name="connsiteX4" fmla="*/ 12980 w 177248"/>
              <a:gd name="connsiteY4" fmla="*/ 134915 h 175414"/>
              <a:gd name="connsiteX5" fmla="*/ 41687 w 177248"/>
              <a:gd name="connsiteY5" fmla="*/ 163623 h 175414"/>
              <a:gd name="connsiteX6" fmla="*/ 71989 w 177248"/>
              <a:gd name="connsiteY6" fmla="*/ 171597 h 175414"/>
              <a:gd name="connsiteX7" fmla="*/ 110265 w 177248"/>
              <a:gd name="connsiteY7" fmla="*/ 173192 h 175414"/>
              <a:gd name="connsiteX8" fmla="*/ 177249 w 177248"/>
              <a:gd name="connsiteY8" fmla="*/ 85475 h 175414"/>
              <a:gd name="connsiteX9" fmla="*/ 108670 w 177248"/>
              <a:gd name="connsiteY9" fmla="*/ 2543 h 17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48" h="175414">
                <a:moveTo>
                  <a:pt x="108670" y="2543"/>
                </a:moveTo>
                <a:cubicBezTo>
                  <a:pt x="86342" y="-2241"/>
                  <a:pt x="64015" y="-647"/>
                  <a:pt x="44877" y="10517"/>
                </a:cubicBezTo>
                <a:cubicBezTo>
                  <a:pt x="25738" y="21681"/>
                  <a:pt x="12980" y="39225"/>
                  <a:pt x="5005" y="59958"/>
                </a:cubicBezTo>
                <a:cubicBezTo>
                  <a:pt x="-1374" y="75906"/>
                  <a:pt x="-1374" y="96639"/>
                  <a:pt x="3411" y="112588"/>
                </a:cubicBezTo>
                <a:cubicBezTo>
                  <a:pt x="5005" y="120562"/>
                  <a:pt x="9790" y="128536"/>
                  <a:pt x="12980" y="134915"/>
                </a:cubicBezTo>
                <a:cubicBezTo>
                  <a:pt x="20954" y="147674"/>
                  <a:pt x="28928" y="154053"/>
                  <a:pt x="41687" y="163623"/>
                </a:cubicBezTo>
                <a:cubicBezTo>
                  <a:pt x="49661" y="170002"/>
                  <a:pt x="60825" y="171597"/>
                  <a:pt x="71989" y="171597"/>
                </a:cubicBezTo>
                <a:cubicBezTo>
                  <a:pt x="83153" y="176381"/>
                  <a:pt x="95912" y="176381"/>
                  <a:pt x="110265" y="173192"/>
                </a:cubicBezTo>
                <a:cubicBezTo>
                  <a:pt x="148542" y="163623"/>
                  <a:pt x="177249" y="125346"/>
                  <a:pt x="177249" y="85475"/>
                </a:cubicBezTo>
                <a:cubicBezTo>
                  <a:pt x="177249" y="47199"/>
                  <a:pt x="148542" y="10517"/>
                  <a:pt x="108670" y="2543"/>
                </a:cubicBezTo>
                <a:close/>
              </a:path>
            </a:pathLst>
          </a:custGeom>
          <a:solidFill>
            <a:srgbClr val="F9B4C4"/>
          </a:solidFill>
          <a:ln w="15937" cap="flat">
            <a:noFill/>
            <a:prstDash val="solid"/>
            <a:miter/>
          </a:ln>
        </p:spPr>
        <p:txBody>
          <a:bodyPr rtlCol="0" anchor="ctr"/>
          <a:lstStyle/>
          <a:p>
            <a:endParaRPr lang="en-US"/>
          </a:p>
        </p:txBody>
      </p:sp>
      <p:sp>
        <p:nvSpPr>
          <p:cNvPr id="173" name="รูปแบบอิสระ: รูปร่าง 172">
            <a:extLst>
              <a:ext uri="{FF2B5EF4-FFF2-40B4-BE49-F238E27FC236}">
                <a16:creationId xmlns:a16="http://schemas.microsoft.com/office/drawing/2014/main" xmlns="" id="{325B755C-939F-494B-92A0-E8AD0BF0EBFC}"/>
              </a:ext>
            </a:extLst>
          </p:cNvPr>
          <p:cNvSpPr/>
          <p:nvPr/>
        </p:nvSpPr>
        <p:spPr>
          <a:xfrm>
            <a:off x="2279973" y="2193216"/>
            <a:ext cx="177358" cy="181544"/>
          </a:xfrm>
          <a:custGeom>
            <a:avLst/>
            <a:gdLst>
              <a:gd name="connsiteX0" fmla="*/ 148652 w 177358"/>
              <a:gd name="connsiteY0" fmla="*/ 27317 h 181544"/>
              <a:gd name="connsiteX1" fmla="*/ 127919 w 177358"/>
              <a:gd name="connsiteY1" fmla="*/ 11368 h 181544"/>
              <a:gd name="connsiteX2" fmla="*/ 86453 w 177358"/>
              <a:gd name="connsiteY2" fmla="*/ 204 h 181544"/>
              <a:gd name="connsiteX3" fmla="*/ 44987 w 177358"/>
              <a:gd name="connsiteY3" fmla="*/ 16153 h 181544"/>
              <a:gd name="connsiteX4" fmla="*/ 43392 w 177358"/>
              <a:gd name="connsiteY4" fmla="*/ 17747 h 181544"/>
              <a:gd name="connsiteX5" fmla="*/ 3521 w 177358"/>
              <a:gd name="connsiteY5" fmla="*/ 119818 h 181544"/>
              <a:gd name="connsiteX6" fmla="*/ 108780 w 177358"/>
              <a:gd name="connsiteY6" fmla="*/ 178827 h 181544"/>
              <a:gd name="connsiteX7" fmla="*/ 177359 w 177358"/>
              <a:gd name="connsiteY7" fmla="*/ 91110 h 181544"/>
              <a:gd name="connsiteX8" fmla="*/ 148652 w 177358"/>
              <a:gd name="connsiteY8" fmla="*/ 27317 h 1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358" h="181544">
                <a:moveTo>
                  <a:pt x="148652" y="27317"/>
                </a:moveTo>
                <a:cubicBezTo>
                  <a:pt x="142272" y="20937"/>
                  <a:pt x="135893" y="16153"/>
                  <a:pt x="127919" y="11368"/>
                </a:cubicBezTo>
                <a:cubicBezTo>
                  <a:pt x="113565" y="3394"/>
                  <a:pt x="102401" y="1799"/>
                  <a:pt x="86453" y="204"/>
                </a:cubicBezTo>
                <a:cubicBezTo>
                  <a:pt x="73694" y="-1391"/>
                  <a:pt x="56150" y="6584"/>
                  <a:pt x="44987" y="16153"/>
                </a:cubicBezTo>
                <a:cubicBezTo>
                  <a:pt x="44987" y="16153"/>
                  <a:pt x="43392" y="16153"/>
                  <a:pt x="43392" y="17747"/>
                </a:cubicBezTo>
                <a:cubicBezTo>
                  <a:pt x="8305" y="36886"/>
                  <a:pt x="-7643" y="81541"/>
                  <a:pt x="3521" y="119818"/>
                </a:cubicBezTo>
                <a:cubicBezTo>
                  <a:pt x="16279" y="166068"/>
                  <a:pt x="64125" y="189991"/>
                  <a:pt x="108780" y="178827"/>
                </a:cubicBezTo>
                <a:cubicBezTo>
                  <a:pt x="148652" y="169258"/>
                  <a:pt x="175764" y="132577"/>
                  <a:pt x="177359" y="91110"/>
                </a:cubicBezTo>
                <a:cubicBezTo>
                  <a:pt x="174169" y="67188"/>
                  <a:pt x="164600" y="43265"/>
                  <a:pt x="148652" y="27317"/>
                </a:cubicBezTo>
                <a:close/>
              </a:path>
            </a:pathLst>
          </a:custGeom>
          <a:solidFill>
            <a:srgbClr val="F9B4C4"/>
          </a:solidFill>
          <a:ln w="15937" cap="flat">
            <a:noFill/>
            <a:prstDash val="solid"/>
            <a:miter/>
          </a:ln>
        </p:spPr>
        <p:txBody>
          <a:bodyPr rtlCol="0" anchor="ctr"/>
          <a:lstStyle/>
          <a:p>
            <a:endParaRPr lang="en-US"/>
          </a:p>
        </p:txBody>
      </p:sp>
      <p:sp>
        <p:nvSpPr>
          <p:cNvPr id="174" name="ตัวแทนข้อความ 2">
            <a:extLst>
              <a:ext uri="{FF2B5EF4-FFF2-40B4-BE49-F238E27FC236}">
                <a16:creationId xmlns:a16="http://schemas.microsoft.com/office/drawing/2014/main" xmlns="" id="{A680635E-2875-4ADE-B68D-BA093ECC8BC9}"/>
              </a:ext>
            </a:extLst>
          </p:cNvPr>
          <p:cNvSpPr>
            <a:spLocks noGrp="1"/>
          </p:cNvSpPr>
          <p:nvPr>
            <p:ph type="body" sz="quarter" idx="33" hasCustomPrompt="1"/>
          </p:nvPr>
        </p:nvSpPr>
        <p:spPr>
          <a:xfrm>
            <a:off x="694613" y="758070"/>
            <a:ext cx="2053015" cy="935449"/>
          </a:xfrm>
        </p:spPr>
        <p:txBody>
          <a:bodyPr anchor="t">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has been the industry's standard dummy text ever since the 1500s, when an unknown printer took a galley of type and scrambled it to make a type specimen book. </a:t>
            </a:r>
          </a:p>
        </p:txBody>
      </p:sp>
      <p:sp>
        <p:nvSpPr>
          <p:cNvPr id="175" name="ตัวแทนข้อความ 2">
            <a:extLst>
              <a:ext uri="{FF2B5EF4-FFF2-40B4-BE49-F238E27FC236}">
                <a16:creationId xmlns:a16="http://schemas.microsoft.com/office/drawing/2014/main" xmlns="" id="{1D41B251-A7C6-474D-BDDE-64C5820091DA}"/>
              </a:ext>
            </a:extLst>
          </p:cNvPr>
          <p:cNvSpPr>
            <a:spLocks noGrp="1"/>
          </p:cNvSpPr>
          <p:nvPr>
            <p:ph type="body" sz="quarter" idx="34" hasCustomPrompt="1"/>
          </p:nvPr>
        </p:nvSpPr>
        <p:spPr>
          <a:xfrm>
            <a:off x="6439515" y="3495799"/>
            <a:ext cx="2053015" cy="935449"/>
          </a:xfrm>
        </p:spPr>
        <p:txBody>
          <a:bodyPr anchor="t">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has been the industry's standard dummy text ever since the 1500s, when an unknown printer took a galley of type and scrambled it to make a type specimen book. </a:t>
            </a:r>
          </a:p>
        </p:txBody>
      </p:sp>
    </p:spTree>
    <p:extLst>
      <p:ext uri="{BB962C8B-B14F-4D97-AF65-F5344CB8AC3E}">
        <p14:creationId xmlns:p14="http://schemas.microsoft.com/office/powerpoint/2010/main" val="250196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ชื่อเรื่องและเนื้อหา">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8572" y="4690131"/>
            <a:ext cx="2026197" cy="270288"/>
          </a:xfrm>
        </p:spPr>
        <p:txBody>
          <a:bodyPr/>
          <a:lstStyle/>
          <a:p>
            <a:fld id="{7E0928DD-AEDF-47A5-A6C3-A17BC4849B5E}" type="datetimeFigureOut">
              <a:rPr lang="en-US" smtClean="0"/>
              <a:t>5/12/2024</a:t>
            </a:fld>
            <a:endParaRPr lang="en-US"/>
          </a:p>
        </p:txBody>
      </p:sp>
      <p:grpSp>
        <p:nvGrpSpPr>
          <p:cNvPr id="5" name="กลุ่ม 4">
            <a:extLst>
              <a:ext uri="{FF2B5EF4-FFF2-40B4-BE49-F238E27FC236}">
                <a16:creationId xmlns:a16="http://schemas.microsoft.com/office/drawing/2014/main" xmlns="" id="{A68682F6-D3C9-45D6-B40D-A48CFE1AB837}"/>
              </a:ext>
            </a:extLst>
          </p:cNvPr>
          <p:cNvGrpSpPr/>
          <p:nvPr userDrawn="1"/>
        </p:nvGrpSpPr>
        <p:grpSpPr>
          <a:xfrm>
            <a:off x="0" y="0"/>
            <a:ext cx="9061716" cy="5143500"/>
            <a:chOff x="0" y="-14990"/>
            <a:chExt cx="9061716" cy="5143500"/>
          </a:xfrm>
        </p:grpSpPr>
        <p:sp>
          <p:nvSpPr>
            <p:cNvPr id="9" name="รูปแบบอิสระ: รูปร่าง 8">
              <a:extLst>
                <a:ext uri="{FF2B5EF4-FFF2-40B4-BE49-F238E27FC236}">
                  <a16:creationId xmlns:a16="http://schemas.microsoft.com/office/drawing/2014/main" xmlns="" id="{27DB6DC6-3441-4617-A0AB-40DA57EA9763}"/>
                </a:ext>
              </a:extLst>
            </p:cNvPr>
            <p:cNvSpPr/>
            <p:nvPr/>
          </p:nvSpPr>
          <p:spPr>
            <a:xfrm>
              <a:off x="5706054" y="385859"/>
              <a:ext cx="230078" cy="237718"/>
            </a:xfrm>
            <a:custGeom>
              <a:avLst/>
              <a:gdLst>
                <a:gd name="connsiteX0" fmla="*/ 116811 w 233621"/>
                <a:gd name="connsiteY0" fmla="*/ 0 h 240846"/>
                <a:gd name="connsiteX1" fmla="*/ 116811 w 233621"/>
                <a:gd name="connsiteY1" fmla="*/ 240846 h 240846"/>
                <a:gd name="connsiteX2" fmla="*/ 116811 w 233621"/>
                <a:gd name="connsiteY2" fmla="*/ 0 h 240846"/>
              </a:gdLst>
              <a:ahLst/>
              <a:cxnLst>
                <a:cxn ang="0">
                  <a:pos x="connsiteX0" y="connsiteY0"/>
                </a:cxn>
                <a:cxn ang="0">
                  <a:pos x="connsiteX1" y="connsiteY1"/>
                </a:cxn>
                <a:cxn ang="0">
                  <a:pos x="connsiteX2" y="connsiteY2"/>
                </a:cxn>
              </a:cxnLst>
              <a:rect l="l" t="t" r="r" b="b"/>
              <a:pathLst>
                <a:path w="233621" h="240846">
                  <a:moveTo>
                    <a:pt x="116811" y="0"/>
                  </a:moveTo>
                  <a:cubicBezTo>
                    <a:pt x="-38937" y="0"/>
                    <a:pt x="-38937" y="240846"/>
                    <a:pt x="116811" y="240846"/>
                  </a:cubicBezTo>
                  <a:cubicBezTo>
                    <a:pt x="272558" y="240846"/>
                    <a:pt x="272558" y="0"/>
                    <a:pt x="116811" y="0"/>
                  </a:cubicBezTo>
                  <a:close/>
                </a:path>
              </a:pathLst>
            </a:custGeom>
            <a:solidFill>
              <a:srgbClr val="F2F5D8"/>
            </a:solidFill>
            <a:ln w="16042"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0EF8C28B-887D-4342-931F-C8FA1A5F2C84}"/>
                </a:ext>
              </a:extLst>
            </p:cNvPr>
            <p:cNvSpPr/>
            <p:nvPr/>
          </p:nvSpPr>
          <p:spPr>
            <a:xfrm>
              <a:off x="6248752" y="1904797"/>
              <a:ext cx="229485" cy="237718"/>
            </a:xfrm>
            <a:custGeom>
              <a:avLst/>
              <a:gdLst>
                <a:gd name="connsiteX0" fmla="*/ 116810 w 233019"/>
                <a:gd name="connsiteY0" fmla="*/ 0 h 240846"/>
                <a:gd name="connsiteX1" fmla="*/ 116810 w 233019"/>
                <a:gd name="connsiteY1" fmla="*/ 240846 h 240846"/>
                <a:gd name="connsiteX2" fmla="*/ 116810 w 233019"/>
                <a:gd name="connsiteY2" fmla="*/ 0 h 240846"/>
              </a:gdLst>
              <a:ahLst/>
              <a:cxnLst>
                <a:cxn ang="0">
                  <a:pos x="connsiteX0" y="connsiteY0"/>
                </a:cxn>
                <a:cxn ang="0">
                  <a:pos x="connsiteX1" y="connsiteY1"/>
                </a:cxn>
                <a:cxn ang="0">
                  <a:pos x="connsiteX2" y="connsiteY2"/>
                </a:cxn>
              </a:cxnLst>
              <a:rect l="l" t="t" r="r" b="b"/>
              <a:pathLst>
                <a:path w="233019" h="240846">
                  <a:moveTo>
                    <a:pt x="116810" y="0"/>
                  </a:moveTo>
                  <a:cubicBezTo>
                    <a:pt x="-38937" y="0"/>
                    <a:pt x="-38937" y="240846"/>
                    <a:pt x="116810" y="240846"/>
                  </a:cubicBezTo>
                  <a:cubicBezTo>
                    <a:pt x="270952" y="240846"/>
                    <a:pt x="272558" y="0"/>
                    <a:pt x="116810" y="0"/>
                  </a:cubicBezTo>
                  <a:close/>
                </a:path>
              </a:pathLst>
            </a:custGeom>
            <a:solidFill>
              <a:srgbClr val="F2F5D8"/>
            </a:solidFill>
            <a:ln w="16042"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6E72A16B-DA56-4E77-8BE1-318997B71123}"/>
                </a:ext>
              </a:extLst>
            </p:cNvPr>
            <p:cNvSpPr/>
            <p:nvPr/>
          </p:nvSpPr>
          <p:spPr>
            <a:xfrm>
              <a:off x="7547459" y="1010454"/>
              <a:ext cx="264866" cy="237718"/>
            </a:xfrm>
            <a:custGeom>
              <a:avLst/>
              <a:gdLst>
                <a:gd name="connsiteX0" fmla="*/ 263727 w 268945"/>
                <a:gd name="connsiteY0" fmla="*/ 88310 h 240846"/>
                <a:gd name="connsiteX1" fmla="*/ 233220 w 268945"/>
                <a:gd name="connsiteY1" fmla="*/ 35324 h 240846"/>
                <a:gd name="connsiteX2" fmla="*/ 209135 w 268945"/>
                <a:gd name="connsiteY2" fmla="*/ 16056 h 240846"/>
                <a:gd name="connsiteX3" fmla="*/ 148121 w 268945"/>
                <a:gd name="connsiteY3" fmla="*/ 0 h 240846"/>
                <a:gd name="connsiteX4" fmla="*/ 120825 w 268945"/>
                <a:gd name="connsiteY4" fmla="*/ 0 h 240846"/>
                <a:gd name="connsiteX5" fmla="*/ 74261 w 268945"/>
                <a:gd name="connsiteY5" fmla="*/ 9634 h 240846"/>
                <a:gd name="connsiteX6" fmla="*/ 35726 w 268945"/>
                <a:gd name="connsiteY6" fmla="*/ 35324 h 240846"/>
                <a:gd name="connsiteX7" fmla="*/ 10035 w 268945"/>
                <a:gd name="connsiteY7" fmla="*/ 73860 h 240846"/>
                <a:gd name="connsiteX8" fmla="*/ 401 w 268945"/>
                <a:gd name="connsiteY8" fmla="*/ 120423 h 240846"/>
                <a:gd name="connsiteX9" fmla="*/ 5219 w 268945"/>
                <a:gd name="connsiteY9" fmla="*/ 152536 h 240846"/>
                <a:gd name="connsiteX10" fmla="*/ 35726 w 268945"/>
                <a:gd name="connsiteY10" fmla="*/ 205522 h 240846"/>
                <a:gd name="connsiteX11" fmla="*/ 59810 w 268945"/>
                <a:gd name="connsiteY11" fmla="*/ 224790 h 240846"/>
                <a:gd name="connsiteX12" fmla="*/ 120825 w 268945"/>
                <a:gd name="connsiteY12" fmla="*/ 240846 h 240846"/>
                <a:gd name="connsiteX13" fmla="*/ 148121 w 268945"/>
                <a:gd name="connsiteY13" fmla="*/ 240846 h 240846"/>
                <a:gd name="connsiteX14" fmla="*/ 194684 w 268945"/>
                <a:gd name="connsiteY14" fmla="*/ 231213 h 240846"/>
                <a:gd name="connsiteX15" fmla="*/ 233220 w 268945"/>
                <a:gd name="connsiteY15" fmla="*/ 205522 h 240846"/>
                <a:gd name="connsiteX16" fmla="*/ 258910 w 268945"/>
                <a:gd name="connsiteY16" fmla="*/ 166987 h 240846"/>
                <a:gd name="connsiteX17" fmla="*/ 268544 w 268945"/>
                <a:gd name="connsiteY17" fmla="*/ 120423 h 240846"/>
                <a:gd name="connsiteX18" fmla="*/ 263727 w 268945"/>
                <a:gd name="connsiteY18" fmla="*/ 88310 h 24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945" h="240846">
                  <a:moveTo>
                    <a:pt x="263727" y="88310"/>
                  </a:moveTo>
                  <a:cubicBezTo>
                    <a:pt x="257304" y="67437"/>
                    <a:pt x="247670" y="49775"/>
                    <a:pt x="233220" y="35324"/>
                  </a:cubicBezTo>
                  <a:cubicBezTo>
                    <a:pt x="225191" y="28902"/>
                    <a:pt x="217163" y="22479"/>
                    <a:pt x="209135" y="16056"/>
                  </a:cubicBezTo>
                  <a:cubicBezTo>
                    <a:pt x="189868" y="4817"/>
                    <a:pt x="170600" y="0"/>
                    <a:pt x="148121" y="0"/>
                  </a:cubicBezTo>
                  <a:lnTo>
                    <a:pt x="120825" y="0"/>
                  </a:lnTo>
                  <a:cubicBezTo>
                    <a:pt x="104768" y="0"/>
                    <a:pt x="88712" y="3211"/>
                    <a:pt x="74261" y="9634"/>
                  </a:cubicBezTo>
                  <a:cubicBezTo>
                    <a:pt x="59810" y="14451"/>
                    <a:pt x="46965" y="22479"/>
                    <a:pt x="35726" y="35324"/>
                  </a:cubicBezTo>
                  <a:cubicBezTo>
                    <a:pt x="24486" y="46564"/>
                    <a:pt x="16458" y="59409"/>
                    <a:pt x="10035" y="73860"/>
                  </a:cubicBezTo>
                  <a:cubicBezTo>
                    <a:pt x="2007" y="88310"/>
                    <a:pt x="-1204" y="104367"/>
                    <a:pt x="401" y="120423"/>
                  </a:cubicBezTo>
                  <a:cubicBezTo>
                    <a:pt x="2007" y="131663"/>
                    <a:pt x="3613" y="141297"/>
                    <a:pt x="5219" y="152536"/>
                  </a:cubicBezTo>
                  <a:cubicBezTo>
                    <a:pt x="11641" y="173409"/>
                    <a:pt x="21275" y="191072"/>
                    <a:pt x="35726" y="205522"/>
                  </a:cubicBezTo>
                  <a:cubicBezTo>
                    <a:pt x="43754" y="211945"/>
                    <a:pt x="51782" y="218368"/>
                    <a:pt x="59810" y="224790"/>
                  </a:cubicBezTo>
                  <a:cubicBezTo>
                    <a:pt x="79078" y="236030"/>
                    <a:pt x="98346" y="240846"/>
                    <a:pt x="120825" y="240846"/>
                  </a:cubicBezTo>
                  <a:lnTo>
                    <a:pt x="148121" y="240846"/>
                  </a:lnTo>
                  <a:cubicBezTo>
                    <a:pt x="164177" y="240846"/>
                    <a:pt x="180234" y="237635"/>
                    <a:pt x="194684" y="231213"/>
                  </a:cubicBezTo>
                  <a:cubicBezTo>
                    <a:pt x="209135" y="226396"/>
                    <a:pt x="221980" y="218368"/>
                    <a:pt x="233220" y="205522"/>
                  </a:cubicBezTo>
                  <a:cubicBezTo>
                    <a:pt x="244459" y="194283"/>
                    <a:pt x="252488" y="181438"/>
                    <a:pt x="258910" y="166987"/>
                  </a:cubicBezTo>
                  <a:cubicBezTo>
                    <a:pt x="266938" y="152536"/>
                    <a:pt x="270150" y="136480"/>
                    <a:pt x="268544" y="120423"/>
                  </a:cubicBezTo>
                  <a:cubicBezTo>
                    <a:pt x="266938" y="109184"/>
                    <a:pt x="265332" y="97944"/>
                    <a:pt x="263727" y="88310"/>
                  </a:cubicBezTo>
                  <a:close/>
                </a:path>
              </a:pathLst>
            </a:custGeom>
            <a:solidFill>
              <a:srgbClr val="F2F5D8"/>
            </a:solidFill>
            <a:ln w="16042"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5171EC5D-066F-4C3B-9C91-F06F5CEDEA88}"/>
                </a:ext>
              </a:extLst>
            </p:cNvPr>
            <p:cNvSpPr/>
            <p:nvPr/>
          </p:nvSpPr>
          <p:spPr>
            <a:xfrm>
              <a:off x="8798347" y="305415"/>
              <a:ext cx="263369" cy="291978"/>
            </a:xfrm>
            <a:custGeom>
              <a:avLst/>
              <a:gdLst>
                <a:gd name="connsiteX0" fmla="*/ 263612 w 267425"/>
                <a:gd name="connsiteY0" fmla="*/ 89304 h 295820"/>
                <a:gd name="connsiteX1" fmla="*/ 209019 w 267425"/>
                <a:gd name="connsiteY1" fmla="*/ 17050 h 295820"/>
                <a:gd name="connsiteX2" fmla="*/ 115892 w 267425"/>
                <a:gd name="connsiteY2" fmla="*/ 4205 h 295820"/>
                <a:gd name="connsiteX3" fmla="*/ 43638 w 267425"/>
                <a:gd name="connsiteY3" fmla="*/ 58797 h 295820"/>
                <a:gd name="connsiteX4" fmla="*/ 16342 w 267425"/>
                <a:gd name="connsiteY4" fmla="*/ 113389 h 295820"/>
                <a:gd name="connsiteX5" fmla="*/ 3497 w 267425"/>
                <a:gd name="connsiteY5" fmla="*/ 206516 h 295820"/>
                <a:gd name="connsiteX6" fmla="*/ 58090 w 267425"/>
                <a:gd name="connsiteY6" fmla="*/ 278770 h 295820"/>
                <a:gd name="connsiteX7" fmla="*/ 151217 w 267425"/>
                <a:gd name="connsiteY7" fmla="*/ 291615 h 295820"/>
                <a:gd name="connsiteX8" fmla="*/ 223471 w 267425"/>
                <a:gd name="connsiteY8" fmla="*/ 237024 h 295820"/>
                <a:gd name="connsiteX9" fmla="*/ 250767 w 267425"/>
                <a:gd name="connsiteY9" fmla="*/ 182432 h 295820"/>
                <a:gd name="connsiteX10" fmla="*/ 263612 w 267425"/>
                <a:gd name="connsiteY10" fmla="*/ 89304 h 29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425" h="295820">
                  <a:moveTo>
                    <a:pt x="263612" y="89304"/>
                  </a:moveTo>
                  <a:cubicBezTo>
                    <a:pt x="255583" y="62008"/>
                    <a:pt x="234710" y="31501"/>
                    <a:pt x="209019" y="17050"/>
                  </a:cubicBezTo>
                  <a:cubicBezTo>
                    <a:pt x="181723" y="2600"/>
                    <a:pt x="148005" y="-5429"/>
                    <a:pt x="115892" y="4205"/>
                  </a:cubicBezTo>
                  <a:cubicBezTo>
                    <a:pt x="86991" y="13839"/>
                    <a:pt x="58090" y="31501"/>
                    <a:pt x="43638" y="58797"/>
                  </a:cubicBezTo>
                  <a:cubicBezTo>
                    <a:pt x="34005" y="76459"/>
                    <a:pt x="25977" y="94121"/>
                    <a:pt x="16342" y="113389"/>
                  </a:cubicBezTo>
                  <a:cubicBezTo>
                    <a:pt x="1892" y="142291"/>
                    <a:pt x="-4531" y="174403"/>
                    <a:pt x="3497" y="206516"/>
                  </a:cubicBezTo>
                  <a:cubicBezTo>
                    <a:pt x="11525" y="233812"/>
                    <a:pt x="32399" y="264319"/>
                    <a:pt x="58090" y="278770"/>
                  </a:cubicBezTo>
                  <a:cubicBezTo>
                    <a:pt x="85385" y="293221"/>
                    <a:pt x="119104" y="301249"/>
                    <a:pt x="151217" y="291615"/>
                  </a:cubicBezTo>
                  <a:cubicBezTo>
                    <a:pt x="180118" y="281982"/>
                    <a:pt x="209019" y="264319"/>
                    <a:pt x="223471" y="237024"/>
                  </a:cubicBezTo>
                  <a:cubicBezTo>
                    <a:pt x="233104" y="219361"/>
                    <a:pt x="241132" y="201699"/>
                    <a:pt x="250767" y="182432"/>
                  </a:cubicBezTo>
                  <a:cubicBezTo>
                    <a:pt x="266823" y="153530"/>
                    <a:pt x="271640" y="121417"/>
                    <a:pt x="263612" y="89304"/>
                  </a:cubicBezTo>
                  <a:close/>
                </a:path>
              </a:pathLst>
            </a:custGeom>
            <a:solidFill>
              <a:srgbClr val="F2F5D8"/>
            </a:solidFill>
            <a:ln w="16042"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45E40369-6323-4573-935C-C572DEB70571}"/>
                </a:ext>
              </a:extLst>
            </p:cNvPr>
            <p:cNvSpPr/>
            <p:nvPr/>
          </p:nvSpPr>
          <p:spPr>
            <a:xfrm>
              <a:off x="8445279" y="2420209"/>
              <a:ext cx="230077" cy="237718"/>
            </a:xfrm>
            <a:custGeom>
              <a:avLst/>
              <a:gdLst>
                <a:gd name="connsiteX0" fmla="*/ 116810 w 233620"/>
                <a:gd name="connsiteY0" fmla="*/ 0 h 240846"/>
                <a:gd name="connsiteX1" fmla="*/ 116810 w 233620"/>
                <a:gd name="connsiteY1" fmla="*/ 240846 h 240846"/>
                <a:gd name="connsiteX2" fmla="*/ 116810 w 233620"/>
                <a:gd name="connsiteY2" fmla="*/ 0 h 240846"/>
              </a:gdLst>
              <a:ahLst/>
              <a:cxnLst>
                <a:cxn ang="0">
                  <a:pos x="connsiteX0" y="connsiteY0"/>
                </a:cxn>
                <a:cxn ang="0">
                  <a:pos x="connsiteX1" y="connsiteY1"/>
                </a:cxn>
                <a:cxn ang="0">
                  <a:pos x="connsiteX2" y="connsiteY2"/>
                </a:cxn>
              </a:cxnLst>
              <a:rect l="l" t="t" r="r" b="b"/>
              <a:pathLst>
                <a:path w="233620" h="240846">
                  <a:moveTo>
                    <a:pt x="116810" y="0"/>
                  </a:moveTo>
                  <a:cubicBezTo>
                    <a:pt x="-38937" y="0"/>
                    <a:pt x="-38937" y="240846"/>
                    <a:pt x="116810" y="240846"/>
                  </a:cubicBezTo>
                  <a:cubicBezTo>
                    <a:pt x="272557" y="240846"/>
                    <a:pt x="272557" y="0"/>
                    <a:pt x="116810" y="0"/>
                  </a:cubicBezTo>
                  <a:close/>
                </a:path>
              </a:pathLst>
            </a:custGeom>
            <a:solidFill>
              <a:srgbClr val="F2F5D8"/>
            </a:solidFill>
            <a:ln w="16042"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2A94D12B-06A9-4EAD-91CF-D5B14B5D1809}"/>
                </a:ext>
              </a:extLst>
            </p:cNvPr>
            <p:cNvSpPr/>
            <p:nvPr/>
          </p:nvSpPr>
          <p:spPr>
            <a:xfrm>
              <a:off x="8526993" y="4618172"/>
              <a:ext cx="263369" cy="291978"/>
            </a:xfrm>
            <a:custGeom>
              <a:avLst/>
              <a:gdLst>
                <a:gd name="connsiteX0" fmla="*/ 263612 w 267425"/>
                <a:gd name="connsiteY0" fmla="*/ 89304 h 295820"/>
                <a:gd name="connsiteX1" fmla="*/ 209020 w 267425"/>
                <a:gd name="connsiteY1" fmla="*/ 17050 h 295820"/>
                <a:gd name="connsiteX2" fmla="*/ 115892 w 267425"/>
                <a:gd name="connsiteY2" fmla="*/ 4205 h 295820"/>
                <a:gd name="connsiteX3" fmla="*/ 43638 w 267425"/>
                <a:gd name="connsiteY3" fmla="*/ 58797 h 295820"/>
                <a:gd name="connsiteX4" fmla="*/ 16343 w 267425"/>
                <a:gd name="connsiteY4" fmla="*/ 113389 h 295820"/>
                <a:gd name="connsiteX5" fmla="*/ 3497 w 267425"/>
                <a:gd name="connsiteY5" fmla="*/ 206516 h 295820"/>
                <a:gd name="connsiteX6" fmla="*/ 58089 w 267425"/>
                <a:gd name="connsiteY6" fmla="*/ 278770 h 295820"/>
                <a:gd name="connsiteX7" fmla="*/ 151217 w 267425"/>
                <a:gd name="connsiteY7" fmla="*/ 291615 h 295820"/>
                <a:gd name="connsiteX8" fmla="*/ 223470 w 267425"/>
                <a:gd name="connsiteY8" fmla="*/ 237024 h 295820"/>
                <a:gd name="connsiteX9" fmla="*/ 250767 w 267425"/>
                <a:gd name="connsiteY9" fmla="*/ 182432 h 295820"/>
                <a:gd name="connsiteX10" fmla="*/ 263612 w 267425"/>
                <a:gd name="connsiteY10" fmla="*/ 89304 h 29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425" h="295820">
                  <a:moveTo>
                    <a:pt x="263612" y="89304"/>
                  </a:moveTo>
                  <a:cubicBezTo>
                    <a:pt x="255583" y="62009"/>
                    <a:pt x="234710" y="31501"/>
                    <a:pt x="209020" y="17050"/>
                  </a:cubicBezTo>
                  <a:cubicBezTo>
                    <a:pt x="181724" y="2600"/>
                    <a:pt x="148005" y="-5429"/>
                    <a:pt x="115892" y="4205"/>
                  </a:cubicBezTo>
                  <a:cubicBezTo>
                    <a:pt x="86991" y="13839"/>
                    <a:pt x="58089" y="31501"/>
                    <a:pt x="43638" y="58797"/>
                  </a:cubicBezTo>
                  <a:cubicBezTo>
                    <a:pt x="34005" y="76459"/>
                    <a:pt x="25977" y="94121"/>
                    <a:pt x="16343" y="113389"/>
                  </a:cubicBezTo>
                  <a:cubicBezTo>
                    <a:pt x="1892" y="142291"/>
                    <a:pt x="-4531" y="174404"/>
                    <a:pt x="3497" y="206516"/>
                  </a:cubicBezTo>
                  <a:cubicBezTo>
                    <a:pt x="11525" y="233812"/>
                    <a:pt x="32400" y="264319"/>
                    <a:pt x="58089" y="278770"/>
                  </a:cubicBezTo>
                  <a:cubicBezTo>
                    <a:pt x="85386" y="293221"/>
                    <a:pt x="119104" y="301249"/>
                    <a:pt x="151217" y="291615"/>
                  </a:cubicBezTo>
                  <a:cubicBezTo>
                    <a:pt x="180118" y="281981"/>
                    <a:pt x="209020" y="264319"/>
                    <a:pt x="223470" y="237024"/>
                  </a:cubicBezTo>
                  <a:cubicBezTo>
                    <a:pt x="233105" y="219361"/>
                    <a:pt x="241133" y="201699"/>
                    <a:pt x="250767" y="182432"/>
                  </a:cubicBezTo>
                  <a:cubicBezTo>
                    <a:pt x="266823" y="153530"/>
                    <a:pt x="271640" y="121417"/>
                    <a:pt x="263612" y="89304"/>
                  </a:cubicBezTo>
                  <a:close/>
                </a:path>
              </a:pathLst>
            </a:custGeom>
            <a:solidFill>
              <a:srgbClr val="F2F5D8"/>
            </a:solidFill>
            <a:ln w="16042"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47F583A0-2F13-4EC5-B62E-B86479ABD925}"/>
                </a:ext>
              </a:extLst>
            </p:cNvPr>
            <p:cNvSpPr/>
            <p:nvPr/>
          </p:nvSpPr>
          <p:spPr>
            <a:xfrm>
              <a:off x="6026897" y="3858888"/>
              <a:ext cx="237588" cy="265451"/>
            </a:xfrm>
            <a:custGeom>
              <a:avLst/>
              <a:gdLst>
                <a:gd name="connsiteX0" fmla="*/ 231212 w 241247"/>
                <a:gd name="connsiteY0" fmla="*/ 74261 h 268944"/>
                <a:gd name="connsiteX1" fmla="*/ 205522 w 241247"/>
                <a:gd name="connsiteY1" fmla="*/ 35726 h 268944"/>
                <a:gd name="connsiteX2" fmla="*/ 166987 w 241247"/>
                <a:gd name="connsiteY2" fmla="*/ 10035 h 268944"/>
                <a:gd name="connsiteX3" fmla="*/ 120423 w 241247"/>
                <a:gd name="connsiteY3" fmla="*/ 401 h 268944"/>
                <a:gd name="connsiteX4" fmla="*/ 88310 w 241247"/>
                <a:gd name="connsiteY4" fmla="*/ 5218 h 268944"/>
                <a:gd name="connsiteX5" fmla="*/ 35324 w 241247"/>
                <a:gd name="connsiteY5" fmla="*/ 35726 h 268944"/>
                <a:gd name="connsiteX6" fmla="*/ 16056 w 241247"/>
                <a:gd name="connsiteY6" fmla="*/ 59810 h 268944"/>
                <a:gd name="connsiteX7" fmla="*/ 0 w 241247"/>
                <a:gd name="connsiteY7" fmla="*/ 120825 h 268944"/>
                <a:gd name="connsiteX8" fmla="*/ 0 w 241247"/>
                <a:gd name="connsiteY8" fmla="*/ 148121 h 268944"/>
                <a:gd name="connsiteX9" fmla="*/ 9633 w 241247"/>
                <a:gd name="connsiteY9" fmla="*/ 194684 h 268944"/>
                <a:gd name="connsiteX10" fmla="*/ 35324 w 241247"/>
                <a:gd name="connsiteY10" fmla="*/ 233220 h 268944"/>
                <a:gd name="connsiteX11" fmla="*/ 73859 w 241247"/>
                <a:gd name="connsiteY11" fmla="*/ 258910 h 268944"/>
                <a:gd name="connsiteX12" fmla="*/ 120423 w 241247"/>
                <a:gd name="connsiteY12" fmla="*/ 268544 h 268944"/>
                <a:gd name="connsiteX13" fmla="*/ 152536 w 241247"/>
                <a:gd name="connsiteY13" fmla="*/ 263727 h 268944"/>
                <a:gd name="connsiteX14" fmla="*/ 205522 w 241247"/>
                <a:gd name="connsiteY14" fmla="*/ 233220 h 268944"/>
                <a:gd name="connsiteX15" fmla="*/ 224790 w 241247"/>
                <a:gd name="connsiteY15" fmla="*/ 209135 h 268944"/>
                <a:gd name="connsiteX16" fmla="*/ 240846 w 241247"/>
                <a:gd name="connsiteY16" fmla="*/ 148121 h 268944"/>
                <a:gd name="connsiteX17" fmla="*/ 240846 w 241247"/>
                <a:gd name="connsiteY17" fmla="*/ 120825 h 268944"/>
                <a:gd name="connsiteX18" fmla="*/ 231212 w 241247"/>
                <a:gd name="connsiteY18" fmla="*/ 74261 h 26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247" h="268944">
                  <a:moveTo>
                    <a:pt x="231212" y="74261"/>
                  </a:moveTo>
                  <a:cubicBezTo>
                    <a:pt x="226395" y="59810"/>
                    <a:pt x="218367" y="46965"/>
                    <a:pt x="205522" y="35726"/>
                  </a:cubicBezTo>
                  <a:cubicBezTo>
                    <a:pt x="194282" y="24486"/>
                    <a:pt x="181437" y="16458"/>
                    <a:pt x="166987" y="10035"/>
                  </a:cubicBezTo>
                  <a:cubicBezTo>
                    <a:pt x="152536" y="2007"/>
                    <a:pt x="136480" y="-1204"/>
                    <a:pt x="120423" y="401"/>
                  </a:cubicBezTo>
                  <a:lnTo>
                    <a:pt x="88310" y="5218"/>
                  </a:lnTo>
                  <a:cubicBezTo>
                    <a:pt x="67437" y="11641"/>
                    <a:pt x="49775" y="21275"/>
                    <a:pt x="35324" y="35726"/>
                  </a:cubicBezTo>
                  <a:cubicBezTo>
                    <a:pt x="28901" y="43754"/>
                    <a:pt x="22479" y="51782"/>
                    <a:pt x="16056" y="59810"/>
                  </a:cubicBezTo>
                  <a:cubicBezTo>
                    <a:pt x="4817" y="79078"/>
                    <a:pt x="0" y="98346"/>
                    <a:pt x="0" y="120825"/>
                  </a:cubicBezTo>
                  <a:lnTo>
                    <a:pt x="0" y="148121"/>
                  </a:lnTo>
                  <a:cubicBezTo>
                    <a:pt x="0" y="164177"/>
                    <a:pt x="3211" y="180233"/>
                    <a:pt x="9633" y="194684"/>
                  </a:cubicBezTo>
                  <a:cubicBezTo>
                    <a:pt x="14451" y="209135"/>
                    <a:pt x="22479" y="221980"/>
                    <a:pt x="35324" y="233220"/>
                  </a:cubicBezTo>
                  <a:cubicBezTo>
                    <a:pt x="46564" y="244459"/>
                    <a:pt x="59408" y="252487"/>
                    <a:pt x="73859" y="258910"/>
                  </a:cubicBezTo>
                  <a:cubicBezTo>
                    <a:pt x="88310" y="266938"/>
                    <a:pt x="104367" y="270149"/>
                    <a:pt x="120423" y="268544"/>
                  </a:cubicBezTo>
                  <a:cubicBezTo>
                    <a:pt x="131662" y="266938"/>
                    <a:pt x="141296" y="265333"/>
                    <a:pt x="152536" y="263727"/>
                  </a:cubicBezTo>
                  <a:cubicBezTo>
                    <a:pt x="173409" y="257304"/>
                    <a:pt x="191071" y="247670"/>
                    <a:pt x="205522" y="233220"/>
                  </a:cubicBezTo>
                  <a:cubicBezTo>
                    <a:pt x="211945" y="225191"/>
                    <a:pt x="218367" y="217163"/>
                    <a:pt x="224790" y="209135"/>
                  </a:cubicBezTo>
                  <a:cubicBezTo>
                    <a:pt x="236029" y="189867"/>
                    <a:pt x="240846" y="170600"/>
                    <a:pt x="240846" y="148121"/>
                  </a:cubicBezTo>
                  <a:lnTo>
                    <a:pt x="240846" y="120825"/>
                  </a:lnTo>
                  <a:cubicBezTo>
                    <a:pt x="242452" y="103163"/>
                    <a:pt x="239241" y="87106"/>
                    <a:pt x="231212" y="74261"/>
                  </a:cubicBezTo>
                  <a:close/>
                </a:path>
              </a:pathLst>
            </a:custGeom>
            <a:solidFill>
              <a:srgbClr val="F2F5D8"/>
            </a:solidFill>
            <a:ln w="16042"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9A7C8A56-E7AE-4776-A68B-C7D8173182AD}"/>
                </a:ext>
              </a:extLst>
            </p:cNvPr>
            <p:cNvSpPr/>
            <p:nvPr/>
          </p:nvSpPr>
          <p:spPr>
            <a:xfrm>
              <a:off x="5028454" y="3587511"/>
              <a:ext cx="228891" cy="237718"/>
            </a:xfrm>
            <a:custGeom>
              <a:avLst/>
              <a:gdLst>
                <a:gd name="connsiteX0" fmla="*/ 116810 w 232416"/>
                <a:gd name="connsiteY0" fmla="*/ 0 h 240846"/>
                <a:gd name="connsiteX1" fmla="*/ 116810 w 232416"/>
                <a:gd name="connsiteY1" fmla="*/ 240846 h 240846"/>
                <a:gd name="connsiteX2" fmla="*/ 116810 w 232416"/>
                <a:gd name="connsiteY2" fmla="*/ 0 h 240846"/>
              </a:gdLst>
              <a:ahLst/>
              <a:cxnLst>
                <a:cxn ang="0">
                  <a:pos x="connsiteX0" y="connsiteY0"/>
                </a:cxn>
                <a:cxn ang="0">
                  <a:pos x="connsiteX1" y="connsiteY1"/>
                </a:cxn>
                <a:cxn ang="0">
                  <a:pos x="connsiteX2" y="connsiteY2"/>
                </a:cxn>
              </a:cxnLst>
              <a:rect l="l" t="t" r="r" b="b"/>
              <a:pathLst>
                <a:path w="232416" h="240846">
                  <a:moveTo>
                    <a:pt x="116810" y="0"/>
                  </a:moveTo>
                  <a:cubicBezTo>
                    <a:pt x="-38937" y="0"/>
                    <a:pt x="-38937" y="240846"/>
                    <a:pt x="116810" y="240846"/>
                  </a:cubicBezTo>
                  <a:cubicBezTo>
                    <a:pt x="270952" y="240846"/>
                    <a:pt x="270952" y="0"/>
                    <a:pt x="116810" y="0"/>
                  </a:cubicBezTo>
                  <a:close/>
                </a:path>
              </a:pathLst>
            </a:custGeom>
            <a:solidFill>
              <a:srgbClr val="F2F5D8"/>
            </a:solidFill>
            <a:ln w="16042"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E9A687A2-D63A-4B3F-89EC-DC2534527E63}"/>
                </a:ext>
              </a:extLst>
            </p:cNvPr>
            <p:cNvSpPr/>
            <p:nvPr/>
          </p:nvSpPr>
          <p:spPr>
            <a:xfrm>
              <a:off x="5299807" y="4644024"/>
              <a:ext cx="228891" cy="237718"/>
            </a:xfrm>
            <a:custGeom>
              <a:avLst/>
              <a:gdLst>
                <a:gd name="connsiteX0" fmla="*/ 116811 w 232416"/>
                <a:gd name="connsiteY0" fmla="*/ 0 h 240846"/>
                <a:gd name="connsiteX1" fmla="*/ 116811 w 232416"/>
                <a:gd name="connsiteY1" fmla="*/ 240846 h 240846"/>
                <a:gd name="connsiteX2" fmla="*/ 116811 w 232416"/>
                <a:gd name="connsiteY2" fmla="*/ 0 h 240846"/>
              </a:gdLst>
              <a:ahLst/>
              <a:cxnLst>
                <a:cxn ang="0">
                  <a:pos x="connsiteX0" y="connsiteY0"/>
                </a:cxn>
                <a:cxn ang="0">
                  <a:pos x="connsiteX1" y="connsiteY1"/>
                </a:cxn>
                <a:cxn ang="0">
                  <a:pos x="connsiteX2" y="connsiteY2"/>
                </a:cxn>
              </a:cxnLst>
              <a:rect l="l" t="t" r="r" b="b"/>
              <a:pathLst>
                <a:path w="232416" h="240846">
                  <a:moveTo>
                    <a:pt x="116811" y="0"/>
                  </a:moveTo>
                  <a:cubicBezTo>
                    <a:pt x="-38937" y="0"/>
                    <a:pt x="-38937" y="240846"/>
                    <a:pt x="116811" y="240846"/>
                  </a:cubicBezTo>
                  <a:cubicBezTo>
                    <a:pt x="270952" y="240846"/>
                    <a:pt x="270952" y="0"/>
                    <a:pt x="116811" y="0"/>
                  </a:cubicBezTo>
                  <a:close/>
                </a:path>
              </a:pathLst>
            </a:custGeom>
            <a:solidFill>
              <a:srgbClr val="F2F5D8"/>
            </a:solidFill>
            <a:ln w="16042"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0B0D8996-B407-44CB-A0F9-FA2697FE4324}"/>
                </a:ext>
              </a:extLst>
            </p:cNvPr>
            <p:cNvSpPr/>
            <p:nvPr/>
          </p:nvSpPr>
          <p:spPr>
            <a:xfrm>
              <a:off x="8798513" y="3722385"/>
              <a:ext cx="229485" cy="237718"/>
            </a:xfrm>
            <a:custGeom>
              <a:avLst/>
              <a:gdLst>
                <a:gd name="connsiteX0" fmla="*/ 116810 w 233019"/>
                <a:gd name="connsiteY0" fmla="*/ 0 h 240846"/>
                <a:gd name="connsiteX1" fmla="*/ 116810 w 233019"/>
                <a:gd name="connsiteY1" fmla="*/ 240846 h 240846"/>
                <a:gd name="connsiteX2" fmla="*/ 116810 w 233019"/>
                <a:gd name="connsiteY2" fmla="*/ 0 h 240846"/>
              </a:gdLst>
              <a:ahLst/>
              <a:cxnLst>
                <a:cxn ang="0">
                  <a:pos x="connsiteX0" y="connsiteY0"/>
                </a:cxn>
                <a:cxn ang="0">
                  <a:pos x="connsiteX1" y="connsiteY1"/>
                </a:cxn>
                <a:cxn ang="0">
                  <a:pos x="connsiteX2" y="connsiteY2"/>
                </a:cxn>
              </a:cxnLst>
              <a:rect l="l" t="t" r="r" b="b"/>
              <a:pathLst>
                <a:path w="233019" h="240846">
                  <a:moveTo>
                    <a:pt x="116810" y="0"/>
                  </a:moveTo>
                  <a:cubicBezTo>
                    <a:pt x="-38937" y="0"/>
                    <a:pt x="-38937" y="240846"/>
                    <a:pt x="116810" y="240846"/>
                  </a:cubicBezTo>
                  <a:cubicBezTo>
                    <a:pt x="270952" y="240846"/>
                    <a:pt x="272557" y="0"/>
                    <a:pt x="116810" y="0"/>
                  </a:cubicBezTo>
                  <a:close/>
                </a:path>
              </a:pathLst>
            </a:custGeom>
            <a:solidFill>
              <a:srgbClr val="F2F5D8"/>
            </a:solidFill>
            <a:ln w="16042"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6A2795D7-E50D-440E-86D0-A6443A2A57CF}"/>
                </a:ext>
              </a:extLst>
            </p:cNvPr>
            <p:cNvSpPr/>
            <p:nvPr/>
          </p:nvSpPr>
          <p:spPr>
            <a:xfrm>
              <a:off x="3910679" y="4536859"/>
              <a:ext cx="264866" cy="264659"/>
            </a:xfrm>
            <a:custGeom>
              <a:avLst/>
              <a:gdLst>
                <a:gd name="connsiteX0" fmla="*/ 258910 w 268945"/>
                <a:gd name="connsiteY0" fmla="*/ 73860 h 268142"/>
                <a:gd name="connsiteX1" fmla="*/ 233220 w 268945"/>
                <a:gd name="connsiteY1" fmla="*/ 35324 h 268142"/>
                <a:gd name="connsiteX2" fmla="*/ 209135 w 268945"/>
                <a:gd name="connsiteY2" fmla="*/ 16056 h 268142"/>
                <a:gd name="connsiteX3" fmla="*/ 148121 w 268945"/>
                <a:gd name="connsiteY3" fmla="*/ 0 h 268142"/>
                <a:gd name="connsiteX4" fmla="*/ 116008 w 268945"/>
                <a:gd name="connsiteY4" fmla="*/ 4817 h 268142"/>
                <a:gd name="connsiteX5" fmla="*/ 63022 w 268945"/>
                <a:gd name="connsiteY5" fmla="*/ 35324 h 268142"/>
                <a:gd name="connsiteX6" fmla="*/ 35726 w 268945"/>
                <a:gd name="connsiteY6" fmla="*/ 62620 h 268142"/>
                <a:gd name="connsiteX7" fmla="*/ 10035 w 268945"/>
                <a:gd name="connsiteY7" fmla="*/ 101156 h 268142"/>
                <a:gd name="connsiteX8" fmla="*/ 401 w 268945"/>
                <a:gd name="connsiteY8" fmla="*/ 147719 h 268142"/>
                <a:gd name="connsiteX9" fmla="*/ 10035 w 268945"/>
                <a:gd name="connsiteY9" fmla="*/ 194283 h 268142"/>
                <a:gd name="connsiteX10" fmla="*/ 35726 w 268945"/>
                <a:gd name="connsiteY10" fmla="*/ 232818 h 268142"/>
                <a:gd name="connsiteX11" fmla="*/ 59810 w 268945"/>
                <a:gd name="connsiteY11" fmla="*/ 252086 h 268142"/>
                <a:gd name="connsiteX12" fmla="*/ 120825 w 268945"/>
                <a:gd name="connsiteY12" fmla="*/ 268143 h 268142"/>
                <a:gd name="connsiteX13" fmla="*/ 152937 w 268945"/>
                <a:gd name="connsiteY13" fmla="*/ 263326 h 268142"/>
                <a:gd name="connsiteX14" fmla="*/ 205924 w 268945"/>
                <a:gd name="connsiteY14" fmla="*/ 232818 h 268142"/>
                <a:gd name="connsiteX15" fmla="*/ 233220 w 268945"/>
                <a:gd name="connsiteY15" fmla="*/ 205523 h 268142"/>
                <a:gd name="connsiteX16" fmla="*/ 258910 w 268945"/>
                <a:gd name="connsiteY16" fmla="*/ 166987 h 268142"/>
                <a:gd name="connsiteX17" fmla="*/ 268544 w 268945"/>
                <a:gd name="connsiteY17" fmla="*/ 120423 h 268142"/>
                <a:gd name="connsiteX18" fmla="*/ 258910 w 268945"/>
                <a:gd name="connsiteY18" fmla="*/ 73860 h 26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945" h="268142">
                  <a:moveTo>
                    <a:pt x="258910" y="73860"/>
                  </a:moveTo>
                  <a:cubicBezTo>
                    <a:pt x="254093" y="59409"/>
                    <a:pt x="246065" y="46564"/>
                    <a:pt x="233220" y="35324"/>
                  </a:cubicBezTo>
                  <a:cubicBezTo>
                    <a:pt x="225191" y="28902"/>
                    <a:pt x="217163" y="22479"/>
                    <a:pt x="209135" y="16056"/>
                  </a:cubicBezTo>
                  <a:cubicBezTo>
                    <a:pt x="189867" y="4817"/>
                    <a:pt x="170600" y="0"/>
                    <a:pt x="148121" y="0"/>
                  </a:cubicBezTo>
                  <a:lnTo>
                    <a:pt x="116008" y="4817"/>
                  </a:lnTo>
                  <a:cubicBezTo>
                    <a:pt x="95134" y="11240"/>
                    <a:pt x="77472" y="20874"/>
                    <a:pt x="63022" y="35324"/>
                  </a:cubicBezTo>
                  <a:lnTo>
                    <a:pt x="35726" y="62620"/>
                  </a:lnTo>
                  <a:cubicBezTo>
                    <a:pt x="24486" y="73860"/>
                    <a:pt x="16458" y="86705"/>
                    <a:pt x="10035" y="101156"/>
                  </a:cubicBezTo>
                  <a:cubicBezTo>
                    <a:pt x="2007" y="115606"/>
                    <a:pt x="-1204" y="131663"/>
                    <a:pt x="401" y="147719"/>
                  </a:cubicBezTo>
                  <a:cubicBezTo>
                    <a:pt x="401" y="163776"/>
                    <a:pt x="3613" y="179832"/>
                    <a:pt x="10035" y="194283"/>
                  </a:cubicBezTo>
                  <a:cubicBezTo>
                    <a:pt x="14852" y="208734"/>
                    <a:pt x="22880" y="221579"/>
                    <a:pt x="35726" y="232818"/>
                  </a:cubicBezTo>
                  <a:cubicBezTo>
                    <a:pt x="43754" y="239241"/>
                    <a:pt x="51782" y="245664"/>
                    <a:pt x="59810" y="252086"/>
                  </a:cubicBezTo>
                  <a:cubicBezTo>
                    <a:pt x="79078" y="263326"/>
                    <a:pt x="98346" y="268143"/>
                    <a:pt x="120825" y="268143"/>
                  </a:cubicBezTo>
                  <a:cubicBezTo>
                    <a:pt x="132064" y="266537"/>
                    <a:pt x="141698" y="264931"/>
                    <a:pt x="152937" y="263326"/>
                  </a:cubicBezTo>
                  <a:cubicBezTo>
                    <a:pt x="173811" y="256903"/>
                    <a:pt x="191473" y="247269"/>
                    <a:pt x="205924" y="232818"/>
                  </a:cubicBezTo>
                  <a:cubicBezTo>
                    <a:pt x="215557" y="223185"/>
                    <a:pt x="223586" y="215157"/>
                    <a:pt x="233220" y="205523"/>
                  </a:cubicBezTo>
                  <a:cubicBezTo>
                    <a:pt x="244459" y="194283"/>
                    <a:pt x="252487" y="181438"/>
                    <a:pt x="258910" y="166987"/>
                  </a:cubicBezTo>
                  <a:cubicBezTo>
                    <a:pt x="266938" y="152536"/>
                    <a:pt x="270150" y="136480"/>
                    <a:pt x="268544" y="120423"/>
                  </a:cubicBezTo>
                  <a:cubicBezTo>
                    <a:pt x="270150" y="102762"/>
                    <a:pt x="266938" y="88310"/>
                    <a:pt x="258910" y="73860"/>
                  </a:cubicBezTo>
                  <a:close/>
                </a:path>
              </a:pathLst>
            </a:custGeom>
            <a:solidFill>
              <a:srgbClr val="F2F5D8"/>
            </a:solidFill>
            <a:ln w="16042"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978DE225-BE90-4928-B33E-AFEA26EA3D02}"/>
                </a:ext>
              </a:extLst>
            </p:cNvPr>
            <p:cNvSpPr/>
            <p:nvPr/>
          </p:nvSpPr>
          <p:spPr>
            <a:xfrm>
              <a:off x="0" y="-14990"/>
              <a:ext cx="5808082" cy="5143500"/>
            </a:xfrm>
            <a:custGeom>
              <a:avLst/>
              <a:gdLst>
                <a:gd name="connsiteX0" fmla="*/ 5895920 w 5897525"/>
                <a:gd name="connsiteY0" fmla="*/ 2269645 h 5211182"/>
                <a:gd name="connsiteX1" fmla="*/ 5884680 w 5897525"/>
                <a:gd name="connsiteY1" fmla="*/ 2240743 h 5211182"/>
                <a:gd name="connsiteX2" fmla="*/ 5867018 w 5897525"/>
                <a:gd name="connsiteY2" fmla="*/ 2207025 h 5211182"/>
                <a:gd name="connsiteX3" fmla="*/ 5831694 w 5897525"/>
                <a:gd name="connsiteY3" fmla="*/ 2146010 h 5211182"/>
                <a:gd name="connsiteX4" fmla="*/ 5258480 w 5897525"/>
                <a:gd name="connsiteY4" fmla="*/ 1606514 h 5211182"/>
                <a:gd name="connsiteX5" fmla="*/ 5060986 w 5897525"/>
                <a:gd name="connsiteY5" fmla="*/ 969074 h 5211182"/>
                <a:gd name="connsiteX6" fmla="*/ 5052958 w 5897525"/>
                <a:gd name="connsiteY6" fmla="*/ 659185 h 5211182"/>
                <a:gd name="connsiteX7" fmla="*/ 4996760 w 5897525"/>
                <a:gd name="connsiteY7" fmla="*/ 4082 h 5211182"/>
                <a:gd name="connsiteX8" fmla="*/ 0 w 5897525"/>
                <a:gd name="connsiteY8" fmla="*/ 4082 h 5211182"/>
                <a:gd name="connsiteX9" fmla="*/ 3211 w 5897525"/>
                <a:gd name="connsiteY9" fmla="*/ 5211183 h 5211182"/>
                <a:gd name="connsiteX10" fmla="*/ 2941537 w 5897525"/>
                <a:gd name="connsiteY10" fmla="*/ 5211183 h 5211182"/>
                <a:gd name="connsiteX11" fmla="*/ 4788027 w 5897525"/>
                <a:gd name="connsiteY11" fmla="*/ 3509201 h 5211182"/>
                <a:gd name="connsiteX12" fmla="*/ 5189437 w 5897525"/>
                <a:gd name="connsiteY12" fmla="*/ 2420575 h 5211182"/>
                <a:gd name="connsiteX13" fmla="*/ 5455974 w 5897525"/>
                <a:gd name="connsiteY13" fmla="*/ 2250377 h 5211182"/>
                <a:gd name="connsiteX14" fmla="*/ 5645440 w 5897525"/>
                <a:gd name="connsiteY14" fmla="*/ 2309786 h 5211182"/>
                <a:gd name="connsiteX15" fmla="*/ 5661496 w 5897525"/>
                <a:gd name="connsiteY15" fmla="*/ 2316208 h 5211182"/>
                <a:gd name="connsiteX16" fmla="*/ 5765863 w 5897525"/>
                <a:gd name="connsiteY16" fmla="*/ 2354744 h 5211182"/>
                <a:gd name="connsiteX17" fmla="*/ 5897525 w 5897525"/>
                <a:gd name="connsiteY17" fmla="*/ 2298546 h 5211182"/>
                <a:gd name="connsiteX18" fmla="*/ 5895920 w 5897525"/>
                <a:gd name="connsiteY18" fmla="*/ 2269645 h 521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7525" h="5211182">
                  <a:moveTo>
                    <a:pt x="5895920" y="2269645"/>
                  </a:moveTo>
                  <a:cubicBezTo>
                    <a:pt x="5892709" y="2261616"/>
                    <a:pt x="5886286" y="2243954"/>
                    <a:pt x="5884680" y="2240743"/>
                  </a:cubicBezTo>
                  <a:cubicBezTo>
                    <a:pt x="5879864" y="2229504"/>
                    <a:pt x="5873441" y="2218264"/>
                    <a:pt x="5867018" y="2207025"/>
                  </a:cubicBezTo>
                  <a:cubicBezTo>
                    <a:pt x="5855779" y="2186151"/>
                    <a:pt x="5844539" y="2165278"/>
                    <a:pt x="5831694" y="2146010"/>
                  </a:cubicBezTo>
                  <a:cubicBezTo>
                    <a:pt x="5622961" y="1985446"/>
                    <a:pt x="5420650" y="1807219"/>
                    <a:pt x="5258480" y="1606514"/>
                  </a:cubicBezTo>
                  <a:cubicBezTo>
                    <a:pt x="5107550" y="1421865"/>
                    <a:pt x="5072225" y="1203498"/>
                    <a:pt x="5060986" y="969074"/>
                  </a:cubicBezTo>
                  <a:cubicBezTo>
                    <a:pt x="5056169" y="866313"/>
                    <a:pt x="5056169" y="761946"/>
                    <a:pt x="5052958" y="659185"/>
                  </a:cubicBezTo>
                  <a:cubicBezTo>
                    <a:pt x="5033690" y="574086"/>
                    <a:pt x="5016028" y="87576"/>
                    <a:pt x="4996760" y="4082"/>
                  </a:cubicBezTo>
                  <a:cubicBezTo>
                    <a:pt x="4996760" y="-7157"/>
                    <a:pt x="4817" y="8899"/>
                    <a:pt x="0" y="4082"/>
                  </a:cubicBezTo>
                  <a:cubicBezTo>
                    <a:pt x="0" y="-7157"/>
                    <a:pt x="4817" y="4531996"/>
                    <a:pt x="3211" y="5211183"/>
                  </a:cubicBezTo>
                  <a:lnTo>
                    <a:pt x="2941537" y="5211183"/>
                  </a:lnTo>
                  <a:cubicBezTo>
                    <a:pt x="3664077" y="4906111"/>
                    <a:pt x="4449236" y="4167515"/>
                    <a:pt x="4788027" y="3509201"/>
                  </a:cubicBezTo>
                  <a:cubicBezTo>
                    <a:pt x="5044930" y="3011452"/>
                    <a:pt x="5085071" y="2746521"/>
                    <a:pt x="5189437" y="2420575"/>
                  </a:cubicBezTo>
                  <a:cubicBezTo>
                    <a:pt x="5240818" y="2314603"/>
                    <a:pt x="5346790" y="2251983"/>
                    <a:pt x="5455974" y="2250377"/>
                  </a:cubicBezTo>
                  <a:cubicBezTo>
                    <a:pt x="5520199" y="2268039"/>
                    <a:pt x="5582820" y="2288912"/>
                    <a:pt x="5645440" y="2309786"/>
                  </a:cubicBezTo>
                  <a:cubicBezTo>
                    <a:pt x="5650257" y="2312997"/>
                    <a:pt x="5656679" y="2314603"/>
                    <a:pt x="5661496" y="2316208"/>
                  </a:cubicBezTo>
                  <a:cubicBezTo>
                    <a:pt x="5696820" y="2329053"/>
                    <a:pt x="5730539" y="2341899"/>
                    <a:pt x="5765863" y="2354744"/>
                  </a:cubicBezTo>
                  <a:cubicBezTo>
                    <a:pt x="5822061" y="2377223"/>
                    <a:pt x="5871836" y="2343504"/>
                    <a:pt x="5897525" y="2298546"/>
                  </a:cubicBezTo>
                  <a:cubicBezTo>
                    <a:pt x="5897525" y="2287307"/>
                    <a:pt x="5895920" y="2277673"/>
                    <a:pt x="5895920" y="2269645"/>
                  </a:cubicBezTo>
                  <a:close/>
                </a:path>
              </a:pathLst>
            </a:custGeom>
            <a:solidFill>
              <a:srgbClr val="4F994C"/>
            </a:solidFill>
            <a:ln w="16042"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049BF442-C062-43DE-9AC2-67F8B2F72F25}"/>
                </a:ext>
              </a:extLst>
            </p:cNvPr>
            <p:cNvSpPr/>
            <p:nvPr/>
          </p:nvSpPr>
          <p:spPr>
            <a:xfrm>
              <a:off x="5890815" y="435802"/>
              <a:ext cx="2870043" cy="1085580"/>
            </a:xfrm>
            <a:custGeom>
              <a:avLst/>
              <a:gdLst>
                <a:gd name="connsiteX0" fmla="*/ 0 w 2914241"/>
                <a:gd name="connsiteY0" fmla="*/ 0 h 1099865"/>
                <a:gd name="connsiteX1" fmla="*/ 2914242 w 2914241"/>
                <a:gd name="connsiteY1" fmla="*/ 0 h 1099865"/>
                <a:gd name="connsiteX2" fmla="*/ 2914242 w 2914241"/>
                <a:gd name="connsiteY2" fmla="*/ 1099865 h 1099865"/>
                <a:gd name="connsiteX3" fmla="*/ 0 w 2914241"/>
                <a:gd name="connsiteY3" fmla="*/ 1099865 h 1099865"/>
              </a:gdLst>
              <a:ahLst/>
              <a:cxnLst>
                <a:cxn ang="0">
                  <a:pos x="connsiteX0" y="connsiteY0"/>
                </a:cxn>
                <a:cxn ang="0">
                  <a:pos x="connsiteX1" y="connsiteY1"/>
                </a:cxn>
                <a:cxn ang="0">
                  <a:pos x="connsiteX2" y="connsiteY2"/>
                </a:cxn>
                <a:cxn ang="0">
                  <a:pos x="connsiteX3" y="connsiteY3"/>
                </a:cxn>
              </a:cxnLst>
              <a:rect l="l" t="t" r="r" b="b"/>
              <a:pathLst>
                <a:path w="2914241" h="1099865">
                  <a:moveTo>
                    <a:pt x="0" y="0"/>
                  </a:moveTo>
                  <a:lnTo>
                    <a:pt x="2914242" y="0"/>
                  </a:lnTo>
                  <a:lnTo>
                    <a:pt x="2914242" y="1099865"/>
                  </a:lnTo>
                  <a:lnTo>
                    <a:pt x="0" y="1099865"/>
                  </a:lnTo>
                  <a:close/>
                </a:path>
              </a:pathLst>
            </a:custGeom>
            <a:noFill/>
            <a:ln w="16042" cap="flat">
              <a:noFill/>
              <a:prstDash val="solid"/>
              <a:miter/>
            </a:ln>
          </p:spPr>
          <p:txBody>
            <a:bodyPr rtlCol="0" anchor="ctr"/>
            <a:lstStyle/>
            <a:p>
              <a:endParaRPr lang="en-US"/>
            </a:p>
          </p:txBody>
        </p:sp>
        <p:grpSp>
          <p:nvGrpSpPr>
            <p:cNvPr id="22" name="กราฟิก 6">
              <a:extLst>
                <a:ext uri="{FF2B5EF4-FFF2-40B4-BE49-F238E27FC236}">
                  <a16:creationId xmlns:a16="http://schemas.microsoft.com/office/drawing/2014/main" xmlns="" id="{A7B624DD-C699-4DC7-B09F-EDDE0E8CAC67}"/>
                </a:ext>
              </a:extLst>
            </p:cNvPr>
            <p:cNvGrpSpPr/>
            <p:nvPr/>
          </p:nvGrpSpPr>
          <p:grpSpPr>
            <a:xfrm>
              <a:off x="5953836" y="2123488"/>
              <a:ext cx="2212572" cy="2757346"/>
              <a:chOff x="6001043" y="2177440"/>
              <a:chExt cx="2246645" cy="2793629"/>
            </a:xfrm>
            <a:solidFill>
              <a:schemeClr val="accent1"/>
            </a:solidFill>
          </p:grpSpPr>
          <p:grpSp>
            <p:nvGrpSpPr>
              <p:cNvPr id="23" name="กราฟิก 6">
                <a:extLst>
                  <a:ext uri="{FF2B5EF4-FFF2-40B4-BE49-F238E27FC236}">
                    <a16:creationId xmlns:a16="http://schemas.microsoft.com/office/drawing/2014/main" xmlns="" id="{A7B624DD-C699-4DC7-B09F-EDDE0E8CAC67}"/>
                  </a:ext>
                </a:extLst>
              </p:cNvPr>
              <p:cNvGrpSpPr/>
              <p:nvPr/>
            </p:nvGrpSpPr>
            <p:grpSpPr>
              <a:xfrm>
                <a:off x="6001043" y="2630395"/>
                <a:ext cx="1095864" cy="998434"/>
                <a:chOff x="6001043" y="2630395"/>
                <a:chExt cx="1095864" cy="998434"/>
              </a:xfrm>
              <a:solidFill>
                <a:schemeClr val="accent1"/>
              </a:solidFill>
            </p:grpSpPr>
            <p:sp>
              <p:nvSpPr>
                <p:cNvPr id="24" name="รูปแบบอิสระ: รูปร่าง 23">
                  <a:extLst>
                    <a:ext uri="{FF2B5EF4-FFF2-40B4-BE49-F238E27FC236}">
                      <a16:creationId xmlns:a16="http://schemas.microsoft.com/office/drawing/2014/main" xmlns="" id="{D56A86A2-3EF6-4A7A-83F1-4C20345DCFC2}"/>
                    </a:ext>
                  </a:extLst>
                </p:cNvPr>
                <p:cNvSpPr/>
                <p:nvPr/>
              </p:nvSpPr>
              <p:spPr>
                <a:xfrm>
                  <a:off x="6124380" y="2747319"/>
                  <a:ext cx="972527" cy="855914"/>
                </a:xfrm>
                <a:custGeom>
                  <a:avLst/>
                  <a:gdLst>
                    <a:gd name="connsiteX0" fmla="*/ 911411 w 972527"/>
                    <a:gd name="connsiteY0" fmla="*/ 844504 h 855914"/>
                    <a:gd name="connsiteX1" fmla="*/ 116618 w 972527"/>
                    <a:gd name="connsiteY1" fmla="*/ 486445 h 855914"/>
                    <a:gd name="connsiteX2" fmla="*/ 429718 w 972527"/>
                    <a:gd name="connsiteY2" fmla="*/ 131598 h 855914"/>
                    <a:gd name="connsiteX3" fmla="*/ 876087 w 972527"/>
                    <a:gd name="connsiteY3" fmla="*/ 677517 h 855914"/>
                    <a:gd name="connsiteX4" fmla="*/ 911411 w 972527"/>
                    <a:gd name="connsiteY4" fmla="*/ 844504 h 85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527" h="855914">
                      <a:moveTo>
                        <a:pt x="911411" y="844504"/>
                      </a:moveTo>
                      <a:cubicBezTo>
                        <a:pt x="911411" y="844504"/>
                        <a:pt x="497155" y="955293"/>
                        <a:pt x="116618" y="486445"/>
                      </a:cubicBezTo>
                      <a:cubicBezTo>
                        <a:pt x="-223778" y="67373"/>
                        <a:pt x="273971" y="-160629"/>
                        <a:pt x="429718" y="131598"/>
                      </a:cubicBezTo>
                      <a:cubicBezTo>
                        <a:pt x="546930" y="353177"/>
                        <a:pt x="577437" y="585995"/>
                        <a:pt x="876087" y="677517"/>
                      </a:cubicBezTo>
                      <a:cubicBezTo>
                        <a:pt x="876087" y="679122"/>
                        <a:pt x="1067158" y="777067"/>
                        <a:pt x="911411" y="844504"/>
                      </a:cubicBezTo>
                      <a:close/>
                    </a:path>
                  </a:pathLst>
                </a:custGeom>
                <a:solidFill>
                  <a:srgbClr val="BBCF30"/>
                </a:solidFill>
                <a:ln w="48126" cap="flat">
                  <a:solidFill>
                    <a:srgbClr val="534741"/>
                  </a:solid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AA1B2239-1F39-4AE9-9558-956BF58BF2BE}"/>
                    </a:ext>
                  </a:extLst>
                </p:cNvPr>
                <p:cNvSpPr/>
                <p:nvPr/>
              </p:nvSpPr>
              <p:spPr>
                <a:xfrm>
                  <a:off x="6234107" y="2753876"/>
                  <a:ext cx="753126" cy="874954"/>
                </a:xfrm>
                <a:custGeom>
                  <a:avLst/>
                  <a:gdLst>
                    <a:gd name="connsiteX0" fmla="*/ 729430 w 753126"/>
                    <a:gd name="connsiteY0" fmla="*/ 783355 h 874954"/>
                    <a:gd name="connsiteX1" fmla="*/ 329624 w 753126"/>
                    <a:gd name="connsiteY1" fmla="*/ 484705 h 874954"/>
                    <a:gd name="connsiteX2" fmla="*/ 180300 w 753126"/>
                    <a:gd name="connsiteY2" fmla="*/ 311296 h 874954"/>
                    <a:gd name="connsiteX3" fmla="*/ 98412 w 753126"/>
                    <a:gd name="connsiteY3" fmla="*/ 46365 h 874954"/>
                    <a:gd name="connsiteX4" fmla="*/ 467 w 753126"/>
                    <a:gd name="connsiteY4" fmla="*/ 46365 h 874954"/>
                    <a:gd name="connsiteX5" fmla="*/ 67905 w 753126"/>
                    <a:gd name="connsiteY5" fmla="*/ 312902 h 874954"/>
                    <a:gd name="connsiteX6" fmla="*/ 226863 w 753126"/>
                    <a:gd name="connsiteY6" fmla="*/ 520029 h 874954"/>
                    <a:gd name="connsiteX7" fmla="*/ 681260 w 753126"/>
                    <a:gd name="connsiteY7" fmla="*/ 868454 h 874954"/>
                    <a:gd name="connsiteX8" fmla="*/ 729430 w 753126"/>
                    <a:gd name="connsiteY8" fmla="*/ 783355 h 87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126" h="874954">
                      <a:moveTo>
                        <a:pt x="729430" y="783355"/>
                      </a:moveTo>
                      <a:cubicBezTo>
                        <a:pt x="584922" y="699862"/>
                        <a:pt x="450047" y="601917"/>
                        <a:pt x="329624" y="484705"/>
                      </a:cubicBezTo>
                      <a:cubicBezTo>
                        <a:pt x="275032" y="431719"/>
                        <a:pt x="220441" y="375522"/>
                        <a:pt x="180300" y="311296"/>
                      </a:cubicBezTo>
                      <a:cubicBezTo>
                        <a:pt x="128919" y="229408"/>
                        <a:pt x="111257" y="141098"/>
                        <a:pt x="98412" y="46365"/>
                      </a:cubicBezTo>
                      <a:cubicBezTo>
                        <a:pt x="90383" y="-14649"/>
                        <a:pt x="-7561" y="-16255"/>
                        <a:pt x="467" y="46365"/>
                      </a:cubicBezTo>
                      <a:cubicBezTo>
                        <a:pt x="11707" y="137887"/>
                        <a:pt x="26158" y="227802"/>
                        <a:pt x="67905" y="312902"/>
                      </a:cubicBezTo>
                      <a:cubicBezTo>
                        <a:pt x="106440" y="391578"/>
                        <a:pt x="165849" y="459015"/>
                        <a:pt x="226863" y="520029"/>
                      </a:cubicBezTo>
                      <a:cubicBezTo>
                        <a:pt x="360132" y="656509"/>
                        <a:pt x="514273" y="773721"/>
                        <a:pt x="681260" y="868454"/>
                      </a:cubicBezTo>
                      <a:cubicBezTo>
                        <a:pt x="734246" y="898961"/>
                        <a:pt x="784021" y="813862"/>
                        <a:pt x="729430" y="783355"/>
                      </a:cubicBezTo>
                      <a:close/>
                    </a:path>
                  </a:pathLst>
                </a:custGeom>
                <a:solidFill>
                  <a:srgbClr val="A4B92E"/>
                </a:solidFill>
                <a:ln w="16042"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CC09A098-A407-4A9C-981E-F52E94AB947B}"/>
                    </a:ext>
                  </a:extLst>
                </p:cNvPr>
                <p:cNvSpPr/>
                <p:nvPr/>
              </p:nvSpPr>
              <p:spPr>
                <a:xfrm>
                  <a:off x="6124380" y="2747319"/>
                  <a:ext cx="972527" cy="855914"/>
                </a:xfrm>
                <a:custGeom>
                  <a:avLst/>
                  <a:gdLst>
                    <a:gd name="connsiteX0" fmla="*/ 911411 w 972527"/>
                    <a:gd name="connsiteY0" fmla="*/ 844504 h 855914"/>
                    <a:gd name="connsiteX1" fmla="*/ 116618 w 972527"/>
                    <a:gd name="connsiteY1" fmla="*/ 486445 h 855914"/>
                    <a:gd name="connsiteX2" fmla="*/ 429718 w 972527"/>
                    <a:gd name="connsiteY2" fmla="*/ 131598 h 855914"/>
                    <a:gd name="connsiteX3" fmla="*/ 876087 w 972527"/>
                    <a:gd name="connsiteY3" fmla="*/ 677517 h 855914"/>
                    <a:gd name="connsiteX4" fmla="*/ 911411 w 972527"/>
                    <a:gd name="connsiteY4" fmla="*/ 844504 h 85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527" h="855914">
                      <a:moveTo>
                        <a:pt x="911411" y="844504"/>
                      </a:moveTo>
                      <a:cubicBezTo>
                        <a:pt x="911411" y="844504"/>
                        <a:pt x="497155" y="955293"/>
                        <a:pt x="116618" y="486445"/>
                      </a:cubicBezTo>
                      <a:cubicBezTo>
                        <a:pt x="-223778" y="67373"/>
                        <a:pt x="273971" y="-160629"/>
                        <a:pt x="429718" y="131598"/>
                      </a:cubicBezTo>
                      <a:cubicBezTo>
                        <a:pt x="546930" y="353177"/>
                        <a:pt x="577437" y="585995"/>
                        <a:pt x="876087" y="677517"/>
                      </a:cubicBezTo>
                      <a:cubicBezTo>
                        <a:pt x="876087" y="679122"/>
                        <a:pt x="1067158" y="777067"/>
                        <a:pt x="911411" y="844504"/>
                      </a:cubicBezTo>
                      <a:close/>
                    </a:path>
                  </a:pathLst>
                </a:custGeom>
                <a:noFill/>
                <a:ln w="48126" cap="flat">
                  <a:solidFill>
                    <a:srgbClr val="534741"/>
                  </a:solid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0FE629B2-74D6-412E-954D-3A72AC0B3CD0}"/>
                    </a:ext>
                  </a:extLst>
                </p:cNvPr>
                <p:cNvSpPr/>
                <p:nvPr/>
              </p:nvSpPr>
              <p:spPr>
                <a:xfrm>
                  <a:off x="6338239" y="2831100"/>
                  <a:ext cx="149567" cy="150225"/>
                </a:xfrm>
                <a:custGeom>
                  <a:avLst/>
                  <a:gdLst>
                    <a:gd name="connsiteX0" fmla="*/ 148422 w 149567"/>
                    <a:gd name="connsiteY0" fmla="*/ 115254 h 150225"/>
                    <a:gd name="connsiteX1" fmla="*/ 34421 w 149567"/>
                    <a:gd name="connsiteY1" fmla="*/ 1253 h 150225"/>
                    <a:gd name="connsiteX2" fmla="*/ 703 w 149567"/>
                    <a:gd name="connsiteY2" fmla="*/ 20521 h 150225"/>
                    <a:gd name="connsiteX3" fmla="*/ 19971 w 149567"/>
                    <a:gd name="connsiteY3" fmla="*/ 54239 h 150225"/>
                    <a:gd name="connsiteX4" fmla="*/ 27999 w 149567"/>
                    <a:gd name="connsiteY4" fmla="*/ 57450 h 150225"/>
                    <a:gd name="connsiteX5" fmla="*/ 31210 w 149567"/>
                    <a:gd name="connsiteY5" fmla="*/ 59056 h 150225"/>
                    <a:gd name="connsiteX6" fmla="*/ 34421 w 149567"/>
                    <a:gd name="connsiteY6" fmla="*/ 60662 h 150225"/>
                    <a:gd name="connsiteX7" fmla="*/ 29605 w 149567"/>
                    <a:gd name="connsiteY7" fmla="*/ 59056 h 150225"/>
                    <a:gd name="connsiteX8" fmla="*/ 44055 w 149567"/>
                    <a:gd name="connsiteY8" fmla="*/ 67084 h 150225"/>
                    <a:gd name="connsiteX9" fmla="*/ 55295 w 149567"/>
                    <a:gd name="connsiteY9" fmla="*/ 75113 h 150225"/>
                    <a:gd name="connsiteX10" fmla="*/ 60112 w 149567"/>
                    <a:gd name="connsiteY10" fmla="*/ 78324 h 150225"/>
                    <a:gd name="connsiteX11" fmla="*/ 66534 w 149567"/>
                    <a:gd name="connsiteY11" fmla="*/ 84747 h 150225"/>
                    <a:gd name="connsiteX12" fmla="*/ 77774 w 149567"/>
                    <a:gd name="connsiteY12" fmla="*/ 95986 h 150225"/>
                    <a:gd name="connsiteX13" fmla="*/ 79380 w 149567"/>
                    <a:gd name="connsiteY13" fmla="*/ 99197 h 150225"/>
                    <a:gd name="connsiteX14" fmla="*/ 84196 w 149567"/>
                    <a:gd name="connsiteY14" fmla="*/ 105620 h 150225"/>
                    <a:gd name="connsiteX15" fmla="*/ 92225 w 149567"/>
                    <a:gd name="connsiteY15" fmla="*/ 120071 h 150225"/>
                    <a:gd name="connsiteX16" fmla="*/ 92225 w 149567"/>
                    <a:gd name="connsiteY16" fmla="*/ 120071 h 150225"/>
                    <a:gd name="connsiteX17" fmla="*/ 93830 w 149567"/>
                    <a:gd name="connsiteY17" fmla="*/ 121676 h 150225"/>
                    <a:gd name="connsiteX18" fmla="*/ 97041 w 149567"/>
                    <a:gd name="connsiteY18" fmla="*/ 129704 h 150225"/>
                    <a:gd name="connsiteX19" fmla="*/ 130760 w 149567"/>
                    <a:gd name="connsiteY19" fmla="*/ 148972 h 150225"/>
                    <a:gd name="connsiteX20" fmla="*/ 148422 w 149567"/>
                    <a:gd name="connsiteY20" fmla="*/ 115254 h 15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567" h="150225">
                      <a:moveTo>
                        <a:pt x="148422" y="115254"/>
                      </a:moveTo>
                      <a:cubicBezTo>
                        <a:pt x="132366" y="60662"/>
                        <a:pt x="87408" y="17309"/>
                        <a:pt x="34421" y="1253"/>
                      </a:cubicBezTo>
                      <a:cubicBezTo>
                        <a:pt x="19971" y="-3564"/>
                        <a:pt x="3914" y="6070"/>
                        <a:pt x="703" y="20521"/>
                      </a:cubicBezTo>
                      <a:cubicBezTo>
                        <a:pt x="-2508" y="34972"/>
                        <a:pt x="5520" y="51028"/>
                        <a:pt x="19971" y="54239"/>
                      </a:cubicBezTo>
                      <a:cubicBezTo>
                        <a:pt x="23182" y="54239"/>
                        <a:pt x="24787" y="55845"/>
                        <a:pt x="27999" y="57450"/>
                      </a:cubicBezTo>
                      <a:cubicBezTo>
                        <a:pt x="29605" y="57450"/>
                        <a:pt x="31210" y="59056"/>
                        <a:pt x="31210" y="59056"/>
                      </a:cubicBezTo>
                      <a:cubicBezTo>
                        <a:pt x="32816" y="59056"/>
                        <a:pt x="32816" y="59056"/>
                        <a:pt x="34421" y="60662"/>
                      </a:cubicBezTo>
                      <a:lnTo>
                        <a:pt x="29605" y="59056"/>
                      </a:lnTo>
                      <a:cubicBezTo>
                        <a:pt x="34421" y="60662"/>
                        <a:pt x="39239" y="63873"/>
                        <a:pt x="44055" y="67084"/>
                      </a:cubicBezTo>
                      <a:cubicBezTo>
                        <a:pt x="48872" y="68690"/>
                        <a:pt x="52084" y="71901"/>
                        <a:pt x="55295" y="75113"/>
                      </a:cubicBezTo>
                      <a:cubicBezTo>
                        <a:pt x="56900" y="76718"/>
                        <a:pt x="58506" y="78324"/>
                        <a:pt x="60112" y="78324"/>
                      </a:cubicBezTo>
                      <a:cubicBezTo>
                        <a:pt x="61717" y="79930"/>
                        <a:pt x="64928" y="81535"/>
                        <a:pt x="66534" y="84747"/>
                      </a:cubicBezTo>
                      <a:cubicBezTo>
                        <a:pt x="69746" y="87958"/>
                        <a:pt x="74562" y="92775"/>
                        <a:pt x="77774" y="95986"/>
                      </a:cubicBezTo>
                      <a:cubicBezTo>
                        <a:pt x="77774" y="97592"/>
                        <a:pt x="79380" y="97592"/>
                        <a:pt x="79380" y="99197"/>
                      </a:cubicBezTo>
                      <a:cubicBezTo>
                        <a:pt x="80985" y="100803"/>
                        <a:pt x="82591" y="104014"/>
                        <a:pt x="84196" y="105620"/>
                      </a:cubicBezTo>
                      <a:cubicBezTo>
                        <a:pt x="87408" y="110437"/>
                        <a:pt x="89013" y="115254"/>
                        <a:pt x="92225" y="120071"/>
                      </a:cubicBezTo>
                      <a:cubicBezTo>
                        <a:pt x="92225" y="120071"/>
                        <a:pt x="92225" y="120071"/>
                        <a:pt x="92225" y="120071"/>
                      </a:cubicBezTo>
                      <a:cubicBezTo>
                        <a:pt x="92225" y="120071"/>
                        <a:pt x="92225" y="121676"/>
                        <a:pt x="93830" y="121676"/>
                      </a:cubicBezTo>
                      <a:cubicBezTo>
                        <a:pt x="95436" y="124888"/>
                        <a:pt x="95436" y="128099"/>
                        <a:pt x="97041" y="129704"/>
                      </a:cubicBezTo>
                      <a:cubicBezTo>
                        <a:pt x="101859" y="144155"/>
                        <a:pt x="116309" y="153789"/>
                        <a:pt x="130760" y="148972"/>
                      </a:cubicBezTo>
                      <a:cubicBezTo>
                        <a:pt x="142000" y="144155"/>
                        <a:pt x="153239" y="129704"/>
                        <a:pt x="148422" y="115254"/>
                      </a:cubicBezTo>
                      <a:close/>
                    </a:path>
                  </a:pathLst>
                </a:custGeom>
                <a:solidFill>
                  <a:srgbClr val="FFFFFF"/>
                </a:solidFill>
                <a:ln w="16042"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EBC7019E-F438-45AC-9600-1E02E3E441D2}"/>
                    </a:ext>
                  </a:extLst>
                </p:cNvPr>
                <p:cNvSpPr/>
                <p:nvPr/>
              </p:nvSpPr>
              <p:spPr>
                <a:xfrm>
                  <a:off x="6392281" y="2630395"/>
                  <a:ext cx="145760" cy="148626"/>
                </a:xfrm>
                <a:custGeom>
                  <a:avLst/>
                  <a:gdLst>
                    <a:gd name="connsiteX0" fmla="*/ 139338 w 145760"/>
                    <a:gd name="connsiteY0" fmla="*/ 54239 h 148626"/>
                    <a:gd name="connsiteX1" fmla="*/ 123282 w 145760"/>
                    <a:gd name="connsiteY1" fmla="*/ 41394 h 148626"/>
                    <a:gd name="connsiteX2" fmla="*/ 102408 w 145760"/>
                    <a:gd name="connsiteY2" fmla="*/ 44606 h 148626"/>
                    <a:gd name="connsiteX3" fmla="*/ 67084 w 145760"/>
                    <a:gd name="connsiteY3" fmla="*/ 71901 h 148626"/>
                    <a:gd name="connsiteX4" fmla="*/ 54239 w 145760"/>
                    <a:gd name="connsiteY4" fmla="*/ 20521 h 148626"/>
                    <a:gd name="connsiteX5" fmla="*/ 20521 w 145760"/>
                    <a:gd name="connsiteY5" fmla="*/ 1253 h 148626"/>
                    <a:gd name="connsiteX6" fmla="*/ 1253 w 145760"/>
                    <a:gd name="connsiteY6" fmla="*/ 34972 h 148626"/>
                    <a:gd name="connsiteX7" fmla="*/ 25338 w 145760"/>
                    <a:gd name="connsiteY7" fmla="*/ 128099 h 148626"/>
                    <a:gd name="connsiteX8" fmla="*/ 44605 w 145760"/>
                    <a:gd name="connsiteY8" fmla="*/ 147367 h 148626"/>
                    <a:gd name="connsiteX9" fmla="*/ 71901 w 145760"/>
                    <a:gd name="connsiteY9" fmla="*/ 140944 h 148626"/>
                    <a:gd name="connsiteX10" fmla="*/ 104014 w 145760"/>
                    <a:gd name="connsiteY10" fmla="*/ 113648 h 148626"/>
                    <a:gd name="connsiteX11" fmla="*/ 120071 w 145760"/>
                    <a:gd name="connsiteY11" fmla="*/ 100803 h 148626"/>
                    <a:gd name="connsiteX12" fmla="*/ 128099 w 145760"/>
                    <a:gd name="connsiteY12" fmla="*/ 94380 h 148626"/>
                    <a:gd name="connsiteX13" fmla="*/ 132916 w 145760"/>
                    <a:gd name="connsiteY13" fmla="*/ 91169 h 148626"/>
                    <a:gd name="connsiteX14" fmla="*/ 132916 w 145760"/>
                    <a:gd name="connsiteY14" fmla="*/ 91169 h 148626"/>
                    <a:gd name="connsiteX15" fmla="*/ 145761 w 145760"/>
                    <a:gd name="connsiteY15" fmla="*/ 75113 h 148626"/>
                    <a:gd name="connsiteX16" fmla="*/ 139338 w 145760"/>
                    <a:gd name="connsiteY16" fmla="*/ 54239 h 14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760" h="148626">
                      <a:moveTo>
                        <a:pt x="139338" y="54239"/>
                      </a:moveTo>
                      <a:cubicBezTo>
                        <a:pt x="136127" y="47817"/>
                        <a:pt x="129705" y="43000"/>
                        <a:pt x="123282" y="41394"/>
                      </a:cubicBezTo>
                      <a:cubicBezTo>
                        <a:pt x="116859" y="39789"/>
                        <a:pt x="107225" y="39789"/>
                        <a:pt x="102408" y="44606"/>
                      </a:cubicBezTo>
                      <a:cubicBezTo>
                        <a:pt x="91169" y="54239"/>
                        <a:pt x="78324" y="63873"/>
                        <a:pt x="67084" y="71901"/>
                      </a:cubicBezTo>
                      <a:cubicBezTo>
                        <a:pt x="62267" y="54239"/>
                        <a:pt x="59056" y="38183"/>
                        <a:pt x="54239" y="20521"/>
                      </a:cubicBezTo>
                      <a:cubicBezTo>
                        <a:pt x="51028" y="6070"/>
                        <a:pt x="33366" y="-3564"/>
                        <a:pt x="20521" y="1253"/>
                      </a:cubicBezTo>
                      <a:cubicBezTo>
                        <a:pt x="6070" y="6070"/>
                        <a:pt x="-3564" y="20521"/>
                        <a:pt x="1253" y="34972"/>
                      </a:cubicBezTo>
                      <a:cubicBezTo>
                        <a:pt x="9281" y="65479"/>
                        <a:pt x="17310" y="97592"/>
                        <a:pt x="25338" y="128099"/>
                      </a:cubicBezTo>
                      <a:cubicBezTo>
                        <a:pt x="28549" y="137733"/>
                        <a:pt x="34971" y="145761"/>
                        <a:pt x="44605" y="147367"/>
                      </a:cubicBezTo>
                      <a:cubicBezTo>
                        <a:pt x="54239" y="150578"/>
                        <a:pt x="63873" y="147367"/>
                        <a:pt x="71901" y="140944"/>
                      </a:cubicBezTo>
                      <a:cubicBezTo>
                        <a:pt x="81535" y="131310"/>
                        <a:pt x="92774" y="123282"/>
                        <a:pt x="104014" y="113648"/>
                      </a:cubicBezTo>
                      <a:cubicBezTo>
                        <a:pt x="108831" y="108831"/>
                        <a:pt x="113648" y="105620"/>
                        <a:pt x="120071" y="100803"/>
                      </a:cubicBezTo>
                      <a:cubicBezTo>
                        <a:pt x="123282" y="99197"/>
                        <a:pt x="126493" y="95986"/>
                        <a:pt x="128099" y="94380"/>
                      </a:cubicBezTo>
                      <a:cubicBezTo>
                        <a:pt x="129705" y="92775"/>
                        <a:pt x="131310" y="92775"/>
                        <a:pt x="132916" y="91169"/>
                      </a:cubicBezTo>
                      <a:cubicBezTo>
                        <a:pt x="134521" y="89563"/>
                        <a:pt x="139338" y="86352"/>
                        <a:pt x="132916" y="91169"/>
                      </a:cubicBezTo>
                      <a:cubicBezTo>
                        <a:pt x="139338" y="86352"/>
                        <a:pt x="144155" y="81535"/>
                        <a:pt x="145761" y="75113"/>
                      </a:cubicBezTo>
                      <a:cubicBezTo>
                        <a:pt x="144155" y="68690"/>
                        <a:pt x="142550" y="59056"/>
                        <a:pt x="139338" y="54239"/>
                      </a:cubicBezTo>
                      <a:close/>
                    </a:path>
                  </a:pathLst>
                </a:custGeom>
                <a:solidFill>
                  <a:srgbClr val="534741"/>
                </a:solidFill>
                <a:ln w="16042"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2922F8DE-9AEB-4A72-B8ED-7ABF22FAE1F8}"/>
                    </a:ext>
                  </a:extLst>
                </p:cNvPr>
                <p:cNvSpPr/>
                <p:nvPr/>
              </p:nvSpPr>
              <p:spPr>
                <a:xfrm>
                  <a:off x="6001043" y="2924767"/>
                  <a:ext cx="145935" cy="180947"/>
                </a:xfrm>
                <a:custGeom>
                  <a:avLst/>
                  <a:gdLst>
                    <a:gd name="connsiteX0" fmla="*/ 132376 w 145935"/>
                    <a:gd name="connsiteY0" fmla="*/ 60122 h 180947"/>
                    <a:gd name="connsiteX1" fmla="*/ 42460 w 145935"/>
                    <a:gd name="connsiteY1" fmla="*/ 3925 h 180947"/>
                    <a:gd name="connsiteX2" fmla="*/ 3925 w 145935"/>
                    <a:gd name="connsiteY2" fmla="*/ 13559 h 180947"/>
                    <a:gd name="connsiteX3" fmla="*/ 13559 w 145935"/>
                    <a:gd name="connsiteY3" fmla="*/ 52094 h 180947"/>
                    <a:gd name="connsiteX4" fmla="*/ 79390 w 145935"/>
                    <a:gd name="connsiteY4" fmla="*/ 92235 h 180947"/>
                    <a:gd name="connsiteX5" fmla="*/ 76179 w 145935"/>
                    <a:gd name="connsiteY5" fmla="*/ 97052 h 180947"/>
                    <a:gd name="connsiteX6" fmla="*/ 76179 w 145935"/>
                    <a:gd name="connsiteY6" fmla="*/ 97052 h 180947"/>
                    <a:gd name="connsiteX7" fmla="*/ 72967 w 145935"/>
                    <a:gd name="connsiteY7" fmla="*/ 100263 h 180947"/>
                    <a:gd name="connsiteX8" fmla="*/ 42460 w 145935"/>
                    <a:gd name="connsiteY8" fmla="*/ 132376 h 180947"/>
                    <a:gd name="connsiteX9" fmla="*/ 42460 w 145935"/>
                    <a:gd name="connsiteY9" fmla="*/ 172517 h 180947"/>
                    <a:gd name="connsiteX10" fmla="*/ 82601 w 145935"/>
                    <a:gd name="connsiteY10" fmla="*/ 172517 h 180947"/>
                    <a:gd name="connsiteX11" fmla="*/ 142010 w 145935"/>
                    <a:gd name="connsiteY11" fmla="*/ 98658 h 180947"/>
                    <a:gd name="connsiteX12" fmla="*/ 132376 w 145935"/>
                    <a:gd name="connsiteY12" fmla="*/ 60122 h 18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5" h="180947">
                      <a:moveTo>
                        <a:pt x="132376" y="60122"/>
                      </a:moveTo>
                      <a:cubicBezTo>
                        <a:pt x="101869" y="40855"/>
                        <a:pt x="72967" y="23193"/>
                        <a:pt x="42460" y="3925"/>
                      </a:cubicBezTo>
                      <a:cubicBezTo>
                        <a:pt x="29615" y="-4103"/>
                        <a:pt x="11953" y="714"/>
                        <a:pt x="3925" y="13559"/>
                      </a:cubicBezTo>
                      <a:cubicBezTo>
                        <a:pt x="-4103" y="28010"/>
                        <a:pt x="713" y="44066"/>
                        <a:pt x="13559" y="52094"/>
                      </a:cubicBezTo>
                      <a:cubicBezTo>
                        <a:pt x="36038" y="64939"/>
                        <a:pt x="56911" y="79390"/>
                        <a:pt x="79390" y="92235"/>
                      </a:cubicBezTo>
                      <a:cubicBezTo>
                        <a:pt x="77785" y="93841"/>
                        <a:pt x="77785" y="95447"/>
                        <a:pt x="76179" y="97052"/>
                      </a:cubicBezTo>
                      <a:cubicBezTo>
                        <a:pt x="76179" y="97052"/>
                        <a:pt x="76179" y="97052"/>
                        <a:pt x="76179" y="97052"/>
                      </a:cubicBezTo>
                      <a:cubicBezTo>
                        <a:pt x="74573" y="98658"/>
                        <a:pt x="74573" y="100263"/>
                        <a:pt x="72967" y="100263"/>
                      </a:cubicBezTo>
                      <a:cubicBezTo>
                        <a:pt x="63334" y="111503"/>
                        <a:pt x="53700" y="121137"/>
                        <a:pt x="42460" y="132376"/>
                      </a:cubicBezTo>
                      <a:cubicBezTo>
                        <a:pt x="31221" y="142010"/>
                        <a:pt x="31221" y="161278"/>
                        <a:pt x="42460" y="172517"/>
                      </a:cubicBezTo>
                      <a:cubicBezTo>
                        <a:pt x="53700" y="183757"/>
                        <a:pt x="69756" y="183757"/>
                        <a:pt x="82601" y="172517"/>
                      </a:cubicBezTo>
                      <a:cubicBezTo>
                        <a:pt x="106686" y="151644"/>
                        <a:pt x="125954" y="125954"/>
                        <a:pt x="142010" y="98658"/>
                      </a:cubicBezTo>
                      <a:cubicBezTo>
                        <a:pt x="150039" y="84207"/>
                        <a:pt x="145221" y="68151"/>
                        <a:pt x="132376" y="60122"/>
                      </a:cubicBezTo>
                      <a:close/>
                    </a:path>
                  </a:pathLst>
                </a:custGeom>
                <a:solidFill>
                  <a:srgbClr val="534741"/>
                </a:solidFill>
                <a:ln w="16042"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A7B4EE46-AFF9-4AE4-9981-EC8851EC6728}"/>
                    </a:ext>
                  </a:extLst>
                </p:cNvPr>
                <p:cNvSpPr/>
                <p:nvPr/>
              </p:nvSpPr>
              <p:spPr>
                <a:xfrm>
                  <a:off x="6287914" y="3408779"/>
                  <a:ext cx="139653" cy="144507"/>
                </a:xfrm>
                <a:custGeom>
                  <a:avLst/>
                  <a:gdLst>
                    <a:gd name="connsiteX0" fmla="*/ 134521 w 139653"/>
                    <a:gd name="connsiteY0" fmla="*/ 69043 h 144507"/>
                    <a:gd name="connsiteX1" fmla="*/ 131310 w 139653"/>
                    <a:gd name="connsiteY1" fmla="*/ 46564 h 144507"/>
                    <a:gd name="connsiteX2" fmla="*/ 124887 w 139653"/>
                    <a:gd name="connsiteY2" fmla="*/ 19268 h 144507"/>
                    <a:gd name="connsiteX3" fmla="*/ 92774 w 139653"/>
                    <a:gd name="connsiteY3" fmla="*/ 0 h 144507"/>
                    <a:gd name="connsiteX4" fmla="*/ 65479 w 139653"/>
                    <a:gd name="connsiteY4" fmla="*/ 6422 h 144507"/>
                    <a:gd name="connsiteX5" fmla="*/ 20521 w 139653"/>
                    <a:gd name="connsiteY5" fmla="*/ 20873 h 144507"/>
                    <a:gd name="connsiteX6" fmla="*/ 1253 w 139653"/>
                    <a:gd name="connsiteY6" fmla="*/ 54592 h 144507"/>
                    <a:gd name="connsiteX7" fmla="*/ 34971 w 139653"/>
                    <a:gd name="connsiteY7" fmla="*/ 73859 h 144507"/>
                    <a:gd name="connsiteX8" fmla="*/ 67084 w 139653"/>
                    <a:gd name="connsiteY8" fmla="*/ 64226 h 144507"/>
                    <a:gd name="connsiteX9" fmla="*/ 78324 w 139653"/>
                    <a:gd name="connsiteY9" fmla="*/ 61014 h 144507"/>
                    <a:gd name="connsiteX10" fmla="*/ 84746 w 139653"/>
                    <a:gd name="connsiteY10" fmla="*/ 117212 h 144507"/>
                    <a:gd name="connsiteX11" fmla="*/ 92774 w 139653"/>
                    <a:gd name="connsiteY11" fmla="*/ 136480 h 144507"/>
                    <a:gd name="connsiteX12" fmla="*/ 112042 w 139653"/>
                    <a:gd name="connsiteY12" fmla="*/ 144508 h 144507"/>
                    <a:gd name="connsiteX13" fmla="*/ 131310 w 139653"/>
                    <a:gd name="connsiteY13" fmla="*/ 136480 h 144507"/>
                    <a:gd name="connsiteX14" fmla="*/ 139338 w 139653"/>
                    <a:gd name="connsiteY14" fmla="*/ 117212 h 144507"/>
                    <a:gd name="connsiteX15" fmla="*/ 134521 w 139653"/>
                    <a:gd name="connsiteY15" fmla="*/ 69043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53" h="144507">
                      <a:moveTo>
                        <a:pt x="134521" y="69043"/>
                      </a:moveTo>
                      <a:cubicBezTo>
                        <a:pt x="132916" y="61014"/>
                        <a:pt x="132916" y="52986"/>
                        <a:pt x="131310" y="46564"/>
                      </a:cubicBezTo>
                      <a:cubicBezTo>
                        <a:pt x="129705" y="36930"/>
                        <a:pt x="129705" y="27296"/>
                        <a:pt x="124887" y="19268"/>
                      </a:cubicBezTo>
                      <a:cubicBezTo>
                        <a:pt x="118465" y="8028"/>
                        <a:pt x="105620" y="0"/>
                        <a:pt x="92774" y="0"/>
                      </a:cubicBezTo>
                      <a:cubicBezTo>
                        <a:pt x="83141" y="0"/>
                        <a:pt x="75112" y="3211"/>
                        <a:pt x="65479" y="6422"/>
                      </a:cubicBezTo>
                      <a:cubicBezTo>
                        <a:pt x="51028" y="11239"/>
                        <a:pt x="34971" y="16056"/>
                        <a:pt x="20521" y="20873"/>
                      </a:cubicBezTo>
                      <a:cubicBezTo>
                        <a:pt x="6070" y="25690"/>
                        <a:pt x="-3564" y="40141"/>
                        <a:pt x="1253" y="54592"/>
                      </a:cubicBezTo>
                      <a:cubicBezTo>
                        <a:pt x="6070" y="69043"/>
                        <a:pt x="20521" y="78676"/>
                        <a:pt x="34971" y="73859"/>
                      </a:cubicBezTo>
                      <a:cubicBezTo>
                        <a:pt x="46211" y="70648"/>
                        <a:pt x="55845" y="67437"/>
                        <a:pt x="67084" y="64226"/>
                      </a:cubicBezTo>
                      <a:cubicBezTo>
                        <a:pt x="70296" y="62620"/>
                        <a:pt x="75112" y="61014"/>
                        <a:pt x="78324" y="61014"/>
                      </a:cubicBezTo>
                      <a:cubicBezTo>
                        <a:pt x="79930" y="80282"/>
                        <a:pt x="83141" y="97944"/>
                        <a:pt x="84746" y="117212"/>
                      </a:cubicBezTo>
                      <a:cubicBezTo>
                        <a:pt x="86352" y="125240"/>
                        <a:pt x="87958" y="131663"/>
                        <a:pt x="92774" y="136480"/>
                      </a:cubicBezTo>
                      <a:cubicBezTo>
                        <a:pt x="97592" y="141297"/>
                        <a:pt x="105620" y="144508"/>
                        <a:pt x="112042" y="144508"/>
                      </a:cubicBezTo>
                      <a:cubicBezTo>
                        <a:pt x="118465" y="144508"/>
                        <a:pt x="126493" y="141297"/>
                        <a:pt x="131310" y="136480"/>
                      </a:cubicBezTo>
                      <a:cubicBezTo>
                        <a:pt x="136127" y="131663"/>
                        <a:pt x="140944" y="123634"/>
                        <a:pt x="139338" y="117212"/>
                      </a:cubicBezTo>
                      <a:cubicBezTo>
                        <a:pt x="137733" y="99550"/>
                        <a:pt x="136127" y="85099"/>
                        <a:pt x="134521" y="69043"/>
                      </a:cubicBezTo>
                      <a:close/>
                    </a:path>
                  </a:pathLst>
                </a:custGeom>
                <a:solidFill>
                  <a:srgbClr val="534741"/>
                </a:solidFill>
                <a:ln w="16042" cap="flat">
                  <a:noFill/>
                  <a:prstDash val="solid"/>
                  <a:miter/>
                </a:ln>
              </p:spPr>
              <p:txBody>
                <a:bodyPr rtlCol="0" anchor="ctr"/>
                <a:lstStyle/>
                <a:p>
                  <a:endParaRPr lang="en-US"/>
                </a:p>
              </p:txBody>
            </p:sp>
          </p:grpSp>
          <p:grpSp>
            <p:nvGrpSpPr>
              <p:cNvPr id="31" name="กราฟิก 6">
                <a:extLst>
                  <a:ext uri="{FF2B5EF4-FFF2-40B4-BE49-F238E27FC236}">
                    <a16:creationId xmlns:a16="http://schemas.microsoft.com/office/drawing/2014/main" xmlns="" id="{A7B624DD-C699-4DC7-B09F-EDDE0E8CAC67}"/>
                  </a:ext>
                </a:extLst>
              </p:cNvPr>
              <p:cNvGrpSpPr/>
              <p:nvPr/>
            </p:nvGrpSpPr>
            <p:grpSpPr>
              <a:xfrm>
                <a:off x="6757301" y="2177440"/>
                <a:ext cx="1490387" cy="2793629"/>
                <a:chOff x="6757301" y="2177440"/>
                <a:chExt cx="1490387" cy="2793629"/>
              </a:xfrm>
              <a:solidFill>
                <a:schemeClr val="accent1"/>
              </a:solidFill>
            </p:grpSpPr>
            <p:grpSp>
              <p:nvGrpSpPr>
                <p:cNvPr id="32" name="กราฟิก 6">
                  <a:extLst>
                    <a:ext uri="{FF2B5EF4-FFF2-40B4-BE49-F238E27FC236}">
                      <a16:creationId xmlns:a16="http://schemas.microsoft.com/office/drawing/2014/main" xmlns="" id="{A7B624DD-C699-4DC7-B09F-EDDE0E8CAC67}"/>
                    </a:ext>
                  </a:extLst>
                </p:cNvPr>
                <p:cNvGrpSpPr/>
                <p:nvPr/>
              </p:nvGrpSpPr>
              <p:grpSpPr>
                <a:xfrm>
                  <a:off x="6757301" y="2177440"/>
                  <a:ext cx="1490387" cy="2793629"/>
                  <a:chOff x="6757301" y="2177440"/>
                  <a:chExt cx="1490387" cy="2793629"/>
                </a:xfrm>
                <a:solidFill>
                  <a:schemeClr val="accent1"/>
                </a:solidFill>
              </p:grpSpPr>
              <p:sp>
                <p:nvSpPr>
                  <p:cNvPr id="33" name="รูปแบบอิสระ: รูปร่าง 32">
                    <a:extLst>
                      <a:ext uri="{FF2B5EF4-FFF2-40B4-BE49-F238E27FC236}">
                        <a16:creationId xmlns:a16="http://schemas.microsoft.com/office/drawing/2014/main" xmlns="" id="{8D55AE03-EB1E-49EA-8916-BC8E492B29A1}"/>
                      </a:ext>
                    </a:extLst>
                  </p:cNvPr>
                  <p:cNvSpPr/>
                  <p:nvPr/>
                </p:nvSpPr>
                <p:spPr>
                  <a:xfrm>
                    <a:off x="6967685" y="3187025"/>
                    <a:ext cx="235213" cy="241242"/>
                  </a:xfrm>
                  <a:custGeom>
                    <a:avLst/>
                    <a:gdLst>
                      <a:gd name="connsiteX0" fmla="*/ 201374 w 235213"/>
                      <a:gd name="connsiteY0" fmla="*/ 37105 h 241242"/>
                      <a:gd name="connsiteX1" fmla="*/ 174077 w 235213"/>
                      <a:gd name="connsiteY1" fmla="*/ 16232 h 241242"/>
                      <a:gd name="connsiteX2" fmla="*/ 117880 w 235213"/>
                      <a:gd name="connsiteY2" fmla="*/ 175 h 241242"/>
                      <a:gd name="connsiteX3" fmla="*/ 61682 w 235213"/>
                      <a:gd name="connsiteY3" fmla="*/ 21049 h 241242"/>
                      <a:gd name="connsiteX4" fmla="*/ 58472 w 235213"/>
                      <a:gd name="connsiteY4" fmla="*/ 22654 h 241242"/>
                      <a:gd name="connsiteX5" fmla="*/ 3880 w 235213"/>
                      <a:gd name="connsiteY5" fmla="*/ 159134 h 241242"/>
                      <a:gd name="connsiteX6" fmla="*/ 145176 w 235213"/>
                      <a:gd name="connsiteY6" fmla="*/ 237810 h 241242"/>
                      <a:gd name="connsiteX7" fmla="*/ 235092 w 235213"/>
                      <a:gd name="connsiteY7" fmla="*/ 120598 h 241242"/>
                      <a:gd name="connsiteX8" fmla="*/ 201374 w 235213"/>
                      <a:gd name="connsiteY8" fmla="*/ 37105 h 24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213" h="241242">
                        <a:moveTo>
                          <a:pt x="201374" y="37105"/>
                        </a:moveTo>
                        <a:cubicBezTo>
                          <a:pt x="193345" y="29077"/>
                          <a:pt x="183711" y="21049"/>
                          <a:pt x="174077" y="16232"/>
                        </a:cubicBezTo>
                        <a:cubicBezTo>
                          <a:pt x="154810" y="4992"/>
                          <a:pt x="138754" y="3386"/>
                          <a:pt x="117880" y="175"/>
                        </a:cubicBezTo>
                        <a:cubicBezTo>
                          <a:pt x="100218" y="-1431"/>
                          <a:pt x="76134" y="8203"/>
                          <a:pt x="61682" y="21049"/>
                        </a:cubicBezTo>
                        <a:cubicBezTo>
                          <a:pt x="60077" y="21049"/>
                          <a:pt x="60077" y="21049"/>
                          <a:pt x="58472" y="22654"/>
                        </a:cubicBezTo>
                        <a:cubicBezTo>
                          <a:pt x="10302" y="48344"/>
                          <a:pt x="-8966" y="107753"/>
                          <a:pt x="3880" y="159134"/>
                        </a:cubicBezTo>
                        <a:cubicBezTo>
                          <a:pt x="19936" y="220148"/>
                          <a:pt x="85767" y="252261"/>
                          <a:pt x="145176" y="237810"/>
                        </a:cubicBezTo>
                        <a:cubicBezTo>
                          <a:pt x="198162" y="224965"/>
                          <a:pt x="235092" y="175190"/>
                          <a:pt x="235092" y="120598"/>
                        </a:cubicBezTo>
                        <a:cubicBezTo>
                          <a:pt x="236698" y="90091"/>
                          <a:pt x="222247" y="59584"/>
                          <a:pt x="201374" y="37105"/>
                        </a:cubicBezTo>
                        <a:close/>
                      </a:path>
                    </a:pathLst>
                  </a:custGeom>
                  <a:solidFill>
                    <a:srgbClr val="F9A0AB">
                      <a:alpha val="67000"/>
                    </a:srgbClr>
                  </a:solidFill>
                  <a:ln w="16042"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E85C3511-BA80-4DA8-BFCA-ED94A2CA3D86}"/>
                      </a:ext>
                    </a:extLst>
                  </p:cNvPr>
                  <p:cNvSpPr/>
                  <p:nvPr/>
                </p:nvSpPr>
                <p:spPr>
                  <a:xfrm>
                    <a:off x="7765690" y="3175786"/>
                    <a:ext cx="235213" cy="241242"/>
                  </a:xfrm>
                  <a:custGeom>
                    <a:avLst/>
                    <a:gdLst>
                      <a:gd name="connsiteX0" fmla="*/ 201374 w 235213"/>
                      <a:gd name="connsiteY0" fmla="*/ 37105 h 241242"/>
                      <a:gd name="connsiteX1" fmla="*/ 174078 w 235213"/>
                      <a:gd name="connsiteY1" fmla="*/ 16232 h 241242"/>
                      <a:gd name="connsiteX2" fmla="*/ 117880 w 235213"/>
                      <a:gd name="connsiteY2" fmla="*/ 175 h 241242"/>
                      <a:gd name="connsiteX3" fmla="*/ 61683 w 235213"/>
                      <a:gd name="connsiteY3" fmla="*/ 21049 h 241242"/>
                      <a:gd name="connsiteX4" fmla="*/ 58471 w 235213"/>
                      <a:gd name="connsiteY4" fmla="*/ 22654 h 241242"/>
                      <a:gd name="connsiteX5" fmla="*/ 3880 w 235213"/>
                      <a:gd name="connsiteY5" fmla="*/ 159134 h 241242"/>
                      <a:gd name="connsiteX6" fmla="*/ 145176 w 235213"/>
                      <a:gd name="connsiteY6" fmla="*/ 237810 h 241242"/>
                      <a:gd name="connsiteX7" fmla="*/ 235092 w 235213"/>
                      <a:gd name="connsiteY7" fmla="*/ 120598 h 241242"/>
                      <a:gd name="connsiteX8" fmla="*/ 201374 w 235213"/>
                      <a:gd name="connsiteY8" fmla="*/ 37105 h 24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213" h="241242">
                        <a:moveTo>
                          <a:pt x="201374" y="37105"/>
                        </a:moveTo>
                        <a:cubicBezTo>
                          <a:pt x="193346" y="29077"/>
                          <a:pt x="183712" y="21049"/>
                          <a:pt x="174078" y="16232"/>
                        </a:cubicBezTo>
                        <a:cubicBezTo>
                          <a:pt x="154810" y="4992"/>
                          <a:pt x="138753" y="3386"/>
                          <a:pt x="117880" y="175"/>
                        </a:cubicBezTo>
                        <a:cubicBezTo>
                          <a:pt x="100218" y="-1431"/>
                          <a:pt x="76133" y="8203"/>
                          <a:pt x="61683" y="21049"/>
                        </a:cubicBezTo>
                        <a:cubicBezTo>
                          <a:pt x="60077" y="21049"/>
                          <a:pt x="60077" y="21049"/>
                          <a:pt x="58471" y="22654"/>
                        </a:cubicBezTo>
                        <a:cubicBezTo>
                          <a:pt x="10302" y="48344"/>
                          <a:pt x="-8965" y="107753"/>
                          <a:pt x="3880" y="159134"/>
                        </a:cubicBezTo>
                        <a:cubicBezTo>
                          <a:pt x="19936" y="220148"/>
                          <a:pt x="85767" y="252261"/>
                          <a:pt x="145176" y="237810"/>
                        </a:cubicBezTo>
                        <a:cubicBezTo>
                          <a:pt x="198162" y="224965"/>
                          <a:pt x="235092" y="175190"/>
                          <a:pt x="235092" y="120598"/>
                        </a:cubicBezTo>
                        <a:cubicBezTo>
                          <a:pt x="236698" y="90091"/>
                          <a:pt x="222247" y="57978"/>
                          <a:pt x="201374" y="37105"/>
                        </a:cubicBezTo>
                        <a:close/>
                      </a:path>
                    </a:pathLst>
                  </a:custGeom>
                  <a:solidFill>
                    <a:srgbClr val="F9A0AB">
                      <a:alpha val="67000"/>
                    </a:srgbClr>
                  </a:solidFill>
                  <a:ln w="16042" cap="flat">
                    <a:noFill/>
                    <a:prstDash val="solid"/>
                    <a:miter/>
                  </a:ln>
                </p:spPr>
                <p:txBody>
                  <a:bodyPr rtlCol="0" anchor="ctr"/>
                  <a:lstStyle/>
                  <a:p>
                    <a:endParaRPr lang="en-US"/>
                  </a:p>
                </p:txBody>
              </p:sp>
              <p:grpSp>
                <p:nvGrpSpPr>
                  <p:cNvPr id="35" name="กราฟิก 6">
                    <a:extLst>
                      <a:ext uri="{FF2B5EF4-FFF2-40B4-BE49-F238E27FC236}">
                        <a16:creationId xmlns:a16="http://schemas.microsoft.com/office/drawing/2014/main" xmlns="" id="{A7B624DD-C699-4DC7-B09F-EDDE0E8CAC67}"/>
                      </a:ext>
                    </a:extLst>
                  </p:cNvPr>
                  <p:cNvGrpSpPr/>
                  <p:nvPr/>
                </p:nvGrpSpPr>
                <p:grpSpPr>
                  <a:xfrm>
                    <a:off x="6757301" y="2177440"/>
                    <a:ext cx="1490387" cy="2793629"/>
                    <a:chOff x="6757301" y="2177440"/>
                    <a:chExt cx="1490387" cy="2793629"/>
                  </a:xfrm>
                  <a:solidFill>
                    <a:schemeClr val="accent1"/>
                  </a:solidFill>
                </p:grpSpPr>
                <p:sp>
                  <p:nvSpPr>
                    <p:cNvPr id="36" name="รูปแบบอิสระ: รูปร่าง 35">
                      <a:extLst>
                        <a:ext uri="{FF2B5EF4-FFF2-40B4-BE49-F238E27FC236}">
                          <a16:creationId xmlns:a16="http://schemas.microsoft.com/office/drawing/2014/main" xmlns="" id="{FA621FD7-E4F5-4F5A-AA04-C3D681E6C88A}"/>
                        </a:ext>
                      </a:extLst>
                    </p:cNvPr>
                    <p:cNvSpPr/>
                    <p:nvPr/>
                  </p:nvSpPr>
                  <p:spPr>
                    <a:xfrm>
                      <a:off x="6852398" y="2307807"/>
                      <a:ext cx="1262135" cy="1821905"/>
                    </a:xfrm>
                    <a:custGeom>
                      <a:avLst/>
                      <a:gdLst>
                        <a:gd name="connsiteX0" fmla="*/ 212294 w 1262135"/>
                        <a:gd name="connsiteY0" fmla="*/ 1821906 h 1821905"/>
                        <a:gd name="connsiteX1" fmla="*/ 59758 w 1262135"/>
                        <a:gd name="connsiteY1" fmla="*/ 497250 h 1821905"/>
                        <a:gd name="connsiteX2" fmla="*/ 1202976 w 1262135"/>
                        <a:gd name="connsiteY2" fmla="*/ 497250 h 1821905"/>
                        <a:gd name="connsiteX3" fmla="*/ 1077736 w 1262135"/>
                        <a:gd name="connsiteY3" fmla="*/ 1821906 h 1821905"/>
                        <a:gd name="connsiteX4" fmla="*/ 212294 w 1262135"/>
                        <a:gd name="connsiteY4" fmla="*/ 1821906 h 182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135" h="1821905">
                          <a:moveTo>
                            <a:pt x="212294" y="1821906"/>
                          </a:moveTo>
                          <a:cubicBezTo>
                            <a:pt x="212294" y="1821906"/>
                            <a:pt x="-136130" y="1097761"/>
                            <a:pt x="59758" y="497250"/>
                          </a:cubicBezTo>
                          <a:cubicBezTo>
                            <a:pt x="255647" y="-101655"/>
                            <a:pt x="938045" y="-226895"/>
                            <a:pt x="1202976" y="497250"/>
                          </a:cubicBezTo>
                          <a:cubicBezTo>
                            <a:pt x="1202976" y="497250"/>
                            <a:pt x="1398865" y="1041563"/>
                            <a:pt x="1077736" y="1821906"/>
                          </a:cubicBezTo>
                          <a:lnTo>
                            <a:pt x="212294" y="1821906"/>
                          </a:lnTo>
                          <a:close/>
                        </a:path>
                      </a:pathLst>
                    </a:custGeom>
                    <a:solidFill>
                      <a:srgbClr val="BCCE3C"/>
                    </a:solidFill>
                    <a:ln w="48126" cap="flat">
                      <a:solidFill>
                        <a:srgbClr val="534741"/>
                      </a:solid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637FA45C-8567-4A91-A9BC-A38EF7752A15}"/>
                        </a:ext>
                      </a:extLst>
                    </p:cNvPr>
                    <p:cNvSpPr/>
                    <p:nvPr/>
                  </p:nvSpPr>
                  <p:spPr>
                    <a:xfrm>
                      <a:off x="7121334" y="2280946"/>
                      <a:ext cx="414116" cy="1739021"/>
                    </a:xfrm>
                    <a:custGeom>
                      <a:avLst/>
                      <a:gdLst>
                        <a:gd name="connsiteX0" fmla="*/ 327107 w 414116"/>
                        <a:gd name="connsiteY0" fmla="*/ 7095 h 1739021"/>
                        <a:gd name="connsiteX1" fmla="*/ 126401 w 414116"/>
                        <a:gd name="connsiteY1" fmla="*/ 336252 h 1739021"/>
                        <a:gd name="connsiteX2" fmla="*/ 17218 w 414116"/>
                        <a:gd name="connsiteY2" fmla="*/ 789043 h 1739021"/>
                        <a:gd name="connsiteX3" fmla="*/ 103922 w 414116"/>
                        <a:gd name="connsiteY3" fmla="*/ 1715499 h 1739021"/>
                        <a:gd name="connsiteX4" fmla="*/ 198655 w 414116"/>
                        <a:gd name="connsiteY4" fmla="*/ 1699442 h 1739021"/>
                        <a:gd name="connsiteX5" fmla="*/ 110345 w 414116"/>
                        <a:gd name="connsiteY5" fmla="*/ 838818 h 1739021"/>
                        <a:gd name="connsiteX6" fmla="*/ 201867 w 414116"/>
                        <a:gd name="connsiteY6" fmla="*/ 411717 h 1739021"/>
                        <a:gd name="connsiteX7" fmla="*/ 405783 w 414116"/>
                        <a:gd name="connsiteY7" fmla="*/ 45630 h 1739021"/>
                        <a:gd name="connsiteX8" fmla="*/ 327107 w 414116"/>
                        <a:gd name="connsiteY8" fmla="*/ 7095 h 173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116" h="1739021">
                          <a:moveTo>
                            <a:pt x="327107" y="7095"/>
                          </a:moveTo>
                          <a:cubicBezTo>
                            <a:pt x="222740" y="92194"/>
                            <a:pt x="169754" y="212617"/>
                            <a:pt x="126401" y="336252"/>
                          </a:cubicBezTo>
                          <a:cubicBezTo>
                            <a:pt x="73415" y="482365"/>
                            <a:pt x="36485" y="634901"/>
                            <a:pt x="17218" y="789043"/>
                          </a:cubicBezTo>
                          <a:cubicBezTo>
                            <a:pt x="-22923" y="1098932"/>
                            <a:pt x="7584" y="1416849"/>
                            <a:pt x="103922" y="1715499"/>
                          </a:cubicBezTo>
                          <a:cubicBezTo>
                            <a:pt x="116767" y="1754034"/>
                            <a:pt x="211501" y="1742795"/>
                            <a:pt x="198655" y="1699442"/>
                          </a:cubicBezTo>
                          <a:cubicBezTo>
                            <a:pt x="110345" y="1421666"/>
                            <a:pt x="79838" y="1129439"/>
                            <a:pt x="110345" y="838818"/>
                          </a:cubicBezTo>
                          <a:cubicBezTo>
                            <a:pt x="124795" y="694310"/>
                            <a:pt x="155303" y="551408"/>
                            <a:pt x="201867" y="411717"/>
                          </a:cubicBezTo>
                          <a:cubicBezTo>
                            <a:pt x="245219" y="278448"/>
                            <a:pt x="296599" y="137152"/>
                            <a:pt x="405783" y="45630"/>
                          </a:cubicBezTo>
                          <a:cubicBezTo>
                            <a:pt x="441107" y="15123"/>
                            <a:pt x="354403" y="-13779"/>
                            <a:pt x="327107" y="7095"/>
                          </a:cubicBezTo>
                          <a:close/>
                        </a:path>
                      </a:pathLst>
                    </a:custGeom>
                    <a:solidFill>
                      <a:srgbClr val="A4B92E"/>
                    </a:solidFill>
                    <a:ln w="16042"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044FA970-B8B5-419E-BFC3-C1FAB3AB1E75}"/>
                        </a:ext>
                      </a:extLst>
                    </p:cNvPr>
                    <p:cNvSpPr/>
                    <p:nvPr/>
                  </p:nvSpPr>
                  <p:spPr>
                    <a:xfrm>
                      <a:off x="6983742" y="3251251"/>
                      <a:ext cx="235213" cy="241242"/>
                    </a:xfrm>
                    <a:custGeom>
                      <a:avLst/>
                      <a:gdLst>
                        <a:gd name="connsiteX0" fmla="*/ 201374 w 235213"/>
                        <a:gd name="connsiteY0" fmla="*/ 37105 h 241242"/>
                        <a:gd name="connsiteX1" fmla="*/ 174077 w 235213"/>
                        <a:gd name="connsiteY1" fmla="*/ 16232 h 241242"/>
                        <a:gd name="connsiteX2" fmla="*/ 117880 w 235213"/>
                        <a:gd name="connsiteY2" fmla="*/ 175 h 241242"/>
                        <a:gd name="connsiteX3" fmla="*/ 61682 w 235213"/>
                        <a:gd name="connsiteY3" fmla="*/ 21049 h 241242"/>
                        <a:gd name="connsiteX4" fmla="*/ 58472 w 235213"/>
                        <a:gd name="connsiteY4" fmla="*/ 22654 h 241242"/>
                        <a:gd name="connsiteX5" fmla="*/ 3880 w 235213"/>
                        <a:gd name="connsiteY5" fmla="*/ 159134 h 241242"/>
                        <a:gd name="connsiteX6" fmla="*/ 145176 w 235213"/>
                        <a:gd name="connsiteY6" fmla="*/ 237810 h 241242"/>
                        <a:gd name="connsiteX7" fmla="*/ 235092 w 235213"/>
                        <a:gd name="connsiteY7" fmla="*/ 120598 h 241242"/>
                        <a:gd name="connsiteX8" fmla="*/ 201374 w 235213"/>
                        <a:gd name="connsiteY8" fmla="*/ 37105 h 24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213" h="241242">
                          <a:moveTo>
                            <a:pt x="201374" y="37105"/>
                          </a:moveTo>
                          <a:cubicBezTo>
                            <a:pt x="193345" y="29077"/>
                            <a:pt x="183711" y="21049"/>
                            <a:pt x="174077" y="16232"/>
                          </a:cubicBezTo>
                          <a:cubicBezTo>
                            <a:pt x="154810" y="4992"/>
                            <a:pt x="138754" y="3386"/>
                            <a:pt x="117880" y="175"/>
                          </a:cubicBezTo>
                          <a:cubicBezTo>
                            <a:pt x="100218" y="-1431"/>
                            <a:pt x="76134" y="8203"/>
                            <a:pt x="61682" y="21049"/>
                          </a:cubicBezTo>
                          <a:cubicBezTo>
                            <a:pt x="60077" y="21049"/>
                            <a:pt x="60077" y="21049"/>
                            <a:pt x="58472" y="22654"/>
                          </a:cubicBezTo>
                          <a:cubicBezTo>
                            <a:pt x="10302" y="48344"/>
                            <a:pt x="-8966" y="107753"/>
                            <a:pt x="3880" y="159134"/>
                          </a:cubicBezTo>
                          <a:cubicBezTo>
                            <a:pt x="19936" y="220148"/>
                            <a:pt x="85767" y="252261"/>
                            <a:pt x="145176" y="237810"/>
                          </a:cubicBezTo>
                          <a:cubicBezTo>
                            <a:pt x="198162" y="224965"/>
                            <a:pt x="235092" y="175190"/>
                            <a:pt x="235092" y="120598"/>
                          </a:cubicBezTo>
                          <a:cubicBezTo>
                            <a:pt x="236698" y="90091"/>
                            <a:pt x="222247" y="59584"/>
                            <a:pt x="201374" y="37105"/>
                          </a:cubicBezTo>
                          <a:close/>
                        </a:path>
                      </a:pathLst>
                    </a:custGeom>
                    <a:solidFill>
                      <a:srgbClr val="F9A0AB">
                        <a:alpha val="67000"/>
                      </a:srgbClr>
                    </a:solidFill>
                    <a:ln w="16042"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3776DF28-A17C-4CA5-BDDB-60B52294868B}"/>
                        </a:ext>
                      </a:extLst>
                    </p:cNvPr>
                    <p:cNvSpPr/>
                    <p:nvPr/>
                  </p:nvSpPr>
                  <p:spPr>
                    <a:xfrm>
                      <a:off x="7553076" y="2327430"/>
                      <a:ext cx="290419" cy="1719603"/>
                    </a:xfrm>
                    <a:custGeom>
                      <a:avLst/>
                      <a:gdLst>
                        <a:gd name="connsiteX0" fmla="*/ 285536 w 290419"/>
                        <a:gd name="connsiteY0" fmla="*/ 797151 h 1719603"/>
                        <a:gd name="connsiteX1" fmla="*/ 97676 w 290419"/>
                        <a:gd name="connsiteY1" fmla="*/ 20019 h 1719603"/>
                        <a:gd name="connsiteX2" fmla="*/ 2943 w 290419"/>
                        <a:gd name="connsiteY2" fmla="*/ 36076 h 1719603"/>
                        <a:gd name="connsiteX3" fmla="*/ 189198 w 290419"/>
                        <a:gd name="connsiteY3" fmla="*/ 824446 h 1719603"/>
                        <a:gd name="connsiteX4" fmla="*/ 123366 w 290419"/>
                        <a:gd name="connsiteY4" fmla="*/ 1688282 h 1719603"/>
                        <a:gd name="connsiteX5" fmla="*/ 221311 w 290419"/>
                        <a:gd name="connsiteY5" fmla="*/ 1688282 h 1719603"/>
                        <a:gd name="connsiteX6" fmla="*/ 285536 w 290419"/>
                        <a:gd name="connsiteY6" fmla="*/ 797151 h 171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419" h="1719603">
                          <a:moveTo>
                            <a:pt x="285536" y="797151"/>
                          </a:moveTo>
                          <a:cubicBezTo>
                            <a:pt x="271085" y="529008"/>
                            <a:pt x="232550" y="254443"/>
                            <a:pt x="97676" y="20019"/>
                          </a:cubicBezTo>
                          <a:cubicBezTo>
                            <a:pt x="78408" y="-13699"/>
                            <a:pt x="-17931" y="-2460"/>
                            <a:pt x="2943" y="36076"/>
                          </a:cubicBezTo>
                          <a:cubicBezTo>
                            <a:pt x="139423" y="276922"/>
                            <a:pt x="176352" y="551487"/>
                            <a:pt x="189198" y="824446"/>
                          </a:cubicBezTo>
                          <a:cubicBezTo>
                            <a:pt x="202043" y="1113462"/>
                            <a:pt x="177958" y="1404083"/>
                            <a:pt x="123366" y="1688282"/>
                          </a:cubicBezTo>
                          <a:cubicBezTo>
                            <a:pt x="115338" y="1728423"/>
                            <a:pt x="211677" y="1731635"/>
                            <a:pt x="221311" y="1688282"/>
                          </a:cubicBezTo>
                          <a:cubicBezTo>
                            <a:pt x="277508" y="1394450"/>
                            <a:pt x="301593" y="1095800"/>
                            <a:pt x="285536" y="797151"/>
                          </a:cubicBezTo>
                          <a:close/>
                        </a:path>
                      </a:pathLst>
                    </a:custGeom>
                    <a:solidFill>
                      <a:srgbClr val="A4B92E"/>
                    </a:solidFill>
                    <a:ln w="16042"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F5B0278F-7A76-479F-9D48-EDBA99492E72}"/>
                        </a:ext>
                      </a:extLst>
                    </p:cNvPr>
                    <p:cNvSpPr/>
                    <p:nvPr/>
                  </p:nvSpPr>
                  <p:spPr>
                    <a:xfrm>
                      <a:off x="7781746" y="3240012"/>
                      <a:ext cx="235213" cy="241242"/>
                    </a:xfrm>
                    <a:custGeom>
                      <a:avLst/>
                      <a:gdLst>
                        <a:gd name="connsiteX0" fmla="*/ 201374 w 235213"/>
                        <a:gd name="connsiteY0" fmla="*/ 37105 h 241242"/>
                        <a:gd name="connsiteX1" fmla="*/ 174078 w 235213"/>
                        <a:gd name="connsiteY1" fmla="*/ 16232 h 241242"/>
                        <a:gd name="connsiteX2" fmla="*/ 117880 w 235213"/>
                        <a:gd name="connsiteY2" fmla="*/ 175 h 241242"/>
                        <a:gd name="connsiteX3" fmla="*/ 61683 w 235213"/>
                        <a:gd name="connsiteY3" fmla="*/ 21049 h 241242"/>
                        <a:gd name="connsiteX4" fmla="*/ 58471 w 235213"/>
                        <a:gd name="connsiteY4" fmla="*/ 22654 h 241242"/>
                        <a:gd name="connsiteX5" fmla="*/ 3880 w 235213"/>
                        <a:gd name="connsiteY5" fmla="*/ 159134 h 241242"/>
                        <a:gd name="connsiteX6" fmla="*/ 145176 w 235213"/>
                        <a:gd name="connsiteY6" fmla="*/ 237810 h 241242"/>
                        <a:gd name="connsiteX7" fmla="*/ 235092 w 235213"/>
                        <a:gd name="connsiteY7" fmla="*/ 120598 h 241242"/>
                        <a:gd name="connsiteX8" fmla="*/ 201374 w 235213"/>
                        <a:gd name="connsiteY8" fmla="*/ 37105 h 24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213" h="241242">
                          <a:moveTo>
                            <a:pt x="201374" y="37105"/>
                          </a:moveTo>
                          <a:cubicBezTo>
                            <a:pt x="193346" y="29077"/>
                            <a:pt x="183712" y="21049"/>
                            <a:pt x="174078" y="16232"/>
                          </a:cubicBezTo>
                          <a:cubicBezTo>
                            <a:pt x="154810" y="4992"/>
                            <a:pt x="138753" y="3386"/>
                            <a:pt x="117880" y="175"/>
                          </a:cubicBezTo>
                          <a:cubicBezTo>
                            <a:pt x="100218" y="-1431"/>
                            <a:pt x="76133" y="8203"/>
                            <a:pt x="61683" y="21049"/>
                          </a:cubicBezTo>
                          <a:cubicBezTo>
                            <a:pt x="60077" y="21049"/>
                            <a:pt x="60077" y="21049"/>
                            <a:pt x="58471" y="22654"/>
                          </a:cubicBezTo>
                          <a:cubicBezTo>
                            <a:pt x="10302" y="48344"/>
                            <a:pt x="-8965" y="107753"/>
                            <a:pt x="3880" y="159134"/>
                          </a:cubicBezTo>
                          <a:cubicBezTo>
                            <a:pt x="19936" y="220148"/>
                            <a:pt x="85767" y="252261"/>
                            <a:pt x="145176" y="237810"/>
                          </a:cubicBezTo>
                          <a:cubicBezTo>
                            <a:pt x="198162" y="224965"/>
                            <a:pt x="235092" y="175190"/>
                            <a:pt x="235092" y="120598"/>
                          </a:cubicBezTo>
                          <a:cubicBezTo>
                            <a:pt x="236698" y="90091"/>
                            <a:pt x="222247" y="57978"/>
                            <a:pt x="201374" y="37105"/>
                          </a:cubicBezTo>
                          <a:close/>
                        </a:path>
                      </a:pathLst>
                    </a:custGeom>
                    <a:solidFill>
                      <a:srgbClr val="F9A0AB">
                        <a:alpha val="67000"/>
                      </a:srgbClr>
                    </a:solidFill>
                    <a:ln w="16042"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1F4FE25B-1AF1-4255-9830-31B304403188}"/>
                        </a:ext>
                      </a:extLst>
                    </p:cNvPr>
                    <p:cNvSpPr/>
                    <p:nvPr/>
                  </p:nvSpPr>
                  <p:spPr>
                    <a:xfrm>
                      <a:off x="6852398" y="2307807"/>
                      <a:ext cx="1262135" cy="1821905"/>
                    </a:xfrm>
                    <a:custGeom>
                      <a:avLst/>
                      <a:gdLst>
                        <a:gd name="connsiteX0" fmla="*/ 212294 w 1262135"/>
                        <a:gd name="connsiteY0" fmla="*/ 1821906 h 1821905"/>
                        <a:gd name="connsiteX1" fmla="*/ 59758 w 1262135"/>
                        <a:gd name="connsiteY1" fmla="*/ 497250 h 1821905"/>
                        <a:gd name="connsiteX2" fmla="*/ 1202976 w 1262135"/>
                        <a:gd name="connsiteY2" fmla="*/ 497250 h 1821905"/>
                        <a:gd name="connsiteX3" fmla="*/ 1077736 w 1262135"/>
                        <a:gd name="connsiteY3" fmla="*/ 1821906 h 1821905"/>
                        <a:gd name="connsiteX4" fmla="*/ 212294 w 1262135"/>
                        <a:gd name="connsiteY4" fmla="*/ 1821906 h 182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135" h="1821905">
                          <a:moveTo>
                            <a:pt x="212294" y="1821906"/>
                          </a:moveTo>
                          <a:cubicBezTo>
                            <a:pt x="212294" y="1821906"/>
                            <a:pt x="-136130" y="1097761"/>
                            <a:pt x="59758" y="497250"/>
                          </a:cubicBezTo>
                          <a:cubicBezTo>
                            <a:pt x="255647" y="-101655"/>
                            <a:pt x="938045" y="-226895"/>
                            <a:pt x="1202976" y="497250"/>
                          </a:cubicBezTo>
                          <a:cubicBezTo>
                            <a:pt x="1202976" y="497250"/>
                            <a:pt x="1398865" y="1041563"/>
                            <a:pt x="1077736" y="1821906"/>
                          </a:cubicBezTo>
                          <a:lnTo>
                            <a:pt x="212294" y="1821906"/>
                          </a:lnTo>
                          <a:close/>
                        </a:path>
                      </a:pathLst>
                    </a:custGeom>
                    <a:noFill/>
                    <a:ln w="48126" cap="flat">
                      <a:solidFill>
                        <a:srgbClr val="534741"/>
                      </a:solid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B3E6DE32-C11E-4B40-8268-A1C79D3E7207}"/>
                        </a:ext>
                      </a:extLst>
                    </p:cNvPr>
                    <p:cNvSpPr/>
                    <p:nvPr/>
                  </p:nvSpPr>
                  <p:spPr>
                    <a:xfrm>
                      <a:off x="6961931" y="4177882"/>
                      <a:ext cx="1042061" cy="793187"/>
                    </a:xfrm>
                    <a:custGeom>
                      <a:avLst/>
                      <a:gdLst>
                        <a:gd name="connsiteX0" fmla="*/ 0 w 1042061"/>
                        <a:gd name="connsiteY0" fmla="*/ 0 h 793187"/>
                        <a:gd name="connsiteX1" fmla="*/ 83493 w 1042061"/>
                        <a:gd name="connsiteY1" fmla="*/ 675975 h 793187"/>
                        <a:gd name="connsiteX2" fmla="*/ 508988 w 1042061"/>
                        <a:gd name="connsiteY2" fmla="*/ 793188 h 793187"/>
                        <a:gd name="connsiteX3" fmla="*/ 955357 w 1042061"/>
                        <a:gd name="connsiteY3" fmla="*/ 685609 h 793187"/>
                        <a:gd name="connsiteX4" fmla="*/ 1042062 w 1042061"/>
                        <a:gd name="connsiteY4" fmla="*/ 1605 h 793187"/>
                        <a:gd name="connsiteX5" fmla="*/ 0 w 1042061"/>
                        <a:gd name="connsiteY5" fmla="*/ 1605 h 7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061" h="793187">
                          <a:moveTo>
                            <a:pt x="0" y="0"/>
                          </a:moveTo>
                          <a:cubicBezTo>
                            <a:pt x="0" y="0"/>
                            <a:pt x="30507" y="558764"/>
                            <a:pt x="83493" y="675975"/>
                          </a:cubicBezTo>
                          <a:cubicBezTo>
                            <a:pt x="136480" y="793188"/>
                            <a:pt x="403016" y="793188"/>
                            <a:pt x="508988" y="793188"/>
                          </a:cubicBezTo>
                          <a:cubicBezTo>
                            <a:pt x="667947" y="793188"/>
                            <a:pt x="903977" y="793188"/>
                            <a:pt x="955357" y="685609"/>
                          </a:cubicBezTo>
                          <a:cubicBezTo>
                            <a:pt x="1001921" y="590876"/>
                            <a:pt x="1038851" y="97944"/>
                            <a:pt x="1042062" y="1605"/>
                          </a:cubicBezTo>
                          <a:lnTo>
                            <a:pt x="0" y="1605"/>
                          </a:lnTo>
                          <a:close/>
                        </a:path>
                      </a:pathLst>
                    </a:custGeom>
                    <a:solidFill>
                      <a:srgbClr val="F9B582"/>
                    </a:solidFill>
                    <a:ln w="16042"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75B95712-55B7-4813-B98A-2DBB7A6B9678}"/>
                        </a:ext>
                      </a:extLst>
                    </p:cNvPr>
                    <p:cNvSpPr/>
                    <p:nvPr/>
                  </p:nvSpPr>
                  <p:spPr>
                    <a:xfrm>
                      <a:off x="7085565" y="4465329"/>
                      <a:ext cx="882866" cy="466931"/>
                    </a:xfrm>
                    <a:custGeom>
                      <a:avLst/>
                      <a:gdLst>
                        <a:gd name="connsiteX0" fmla="*/ 878287 w 882866"/>
                        <a:gd name="connsiteY0" fmla="*/ 48133 h 466931"/>
                        <a:gd name="connsiteX1" fmla="*/ 0 w 882866"/>
                        <a:gd name="connsiteY1" fmla="*/ 6386 h 466931"/>
                        <a:gd name="connsiteX2" fmla="*/ 69043 w 882866"/>
                        <a:gd name="connsiteY2" fmla="*/ 327515 h 466931"/>
                        <a:gd name="connsiteX3" fmla="*/ 751441 w 882866"/>
                        <a:gd name="connsiteY3" fmla="*/ 452755 h 466931"/>
                        <a:gd name="connsiteX4" fmla="*/ 878287 w 882866"/>
                        <a:gd name="connsiteY4" fmla="*/ 48133 h 4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866" h="466931">
                          <a:moveTo>
                            <a:pt x="878287" y="48133"/>
                          </a:moveTo>
                          <a:cubicBezTo>
                            <a:pt x="878287" y="48133"/>
                            <a:pt x="0" y="-20910"/>
                            <a:pt x="0" y="6386"/>
                          </a:cubicBezTo>
                          <a:cubicBezTo>
                            <a:pt x="0" y="33682"/>
                            <a:pt x="0" y="271317"/>
                            <a:pt x="69043" y="327515"/>
                          </a:cubicBezTo>
                          <a:cubicBezTo>
                            <a:pt x="138085" y="383712"/>
                            <a:pt x="584454" y="508952"/>
                            <a:pt x="751441" y="452755"/>
                          </a:cubicBezTo>
                          <a:cubicBezTo>
                            <a:pt x="920034" y="396557"/>
                            <a:pt x="878287" y="48133"/>
                            <a:pt x="878287" y="48133"/>
                          </a:cubicBezTo>
                          <a:close/>
                        </a:path>
                      </a:pathLst>
                    </a:custGeom>
                    <a:solidFill>
                      <a:srgbClr val="FFCA9C"/>
                    </a:solidFill>
                    <a:ln w="16042"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84AA1D60-7680-4913-B85B-B89B86BF56C4}"/>
                        </a:ext>
                      </a:extLst>
                    </p:cNvPr>
                    <p:cNvSpPr/>
                    <p:nvPr/>
                  </p:nvSpPr>
                  <p:spPr>
                    <a:xfrm>
                      <a:off x="6961931" y="4177882"/>
                      <a:ext cx="1042061" cy="793187"/>
                    </a:xfrm>
                    <a:custGeom>
                      <a:avLst/>
                      <a:gdLst>
                        <a:gd name="connsiteX0" fmla="*/ 0 w 1042061"/>
                        <a:gd name="connsiteY0" fmla="*/ 0 h 793187"/>
                        <a:gd name="connsiteX1" fmla="*/ 83493 w 1042061"/>
                        <a:gd name="connsiteY1" fmla="*/ 675975 h 793187"/>
                        <a:gd name="connsiteX2" fmla="*/ 508988 w 1042061"/>
                        <a:gd name="connsiteY2" fmla="*/ 793188 h 793187"/>
                        <a:gd name="connsiteX3" fmla="*/ 955357 w 1042061"/>
                        <a:gd name="connsiteY3" fmla="*/ 685609 h 793187"/>
                        <a:gd name="connsiteX4" fmla="*/ 1042062 w 1042061"/>
                        <a:gd name="connsiteY4" fmla="*/ 1605 h 793187"/>
                        <a:gd name="connsiteX5" fmla="*/ 0 w 1042061"/>
                        <a:gd name="connsiteY5" fmla="*/ 1605 h 7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061" h="793187">
                          <a:moveTo>
                            <a:pt x="0" y="0"/>
                          </a:moveTo>
                          <a:cubicBezTo>
                            <a:pt x="0" y="0"/>
                            <a:pt x="30507" y="558764"/>
                            <a:pt x="83493" y="675975"/>
                          </a:cubicBezTo>
                          <a:cubicBezTo>
                            <a:pt x="136480" y="793188"/>
                            <a:pt x="403016" y="793188"/>
                            <a:pt x="508988" y="793188"/>
                          </a:cubicBezTo>
                          <a:cubicBezTo>
                            <a:pt x="667947" y="793188"/>
                            <a:pt x="903977" y="793188"/>
                            <a:pt x="955357" y="685609"/>
                          </a:cubicBezTo>
                          <a:cubicBezTo>
                            <a:pt x="1001921" y="590876"/>
                            <a:pt x="1038851" y="97944"/>
                            <a:pt x="1042062" y="1605"/>
                          </a:cubicBezTo>
                          <a:lnTo>
                            <a:pt x="0" y="1605"/>
                          </a:lnTo>
                          <a:close/>
                        </a:path>
                      </a:pathLst>
                    </a:custGeom>
                    <a:noFill/>
                    <a:ln w="48126" cap="flat">
                      <a:solidFill>
                        <a:srgbClr val="534741"/>
                      </a:solid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BA4A9D69-716D-4739-BE09-5964CA0C8F6C}"/>
                        </a:ext>
                      </a:extLst>
                    </p:cNvPr>
                    <p:cNvSpPr/>
                    <p:nvPr/>
                  </p:nvSpPr>
                  <p:spPr>
                    <a:xfrm>
                      <a:off x="6805703" y="3999562"/>
                      <a:ext cx="1408629" cy="366206"/>
                    </a:xfrm>
                    <a:custGeom>
                      <a:avLst/>
                      <a:gdLst>
                        <a:gd name="connsiteX0" fmla="*/ 178707 w 1408629"/>
                        <a:gd name="connsiteY0" fmla="*/ 340490 h 366206"/>
                        <a:gd name="connsiteX1" fmla="*/ 481 w 1408629"/>
                        <a:gd name="connsiteY1" fmla="*/ 165475 h 366206"/>
                        <a:gd name="connsiteX2" fmla="*/ 241327 w 1408629"/>
                        <a:gd name="connsiteY2" fmla="*/ 1700 h 366206"/>
                        <a:gd name="connsiteX3" fmla="*/ 1294629 w 1408629"/>
                        <a:gd name="connsiteY3" fmla="*/ 25784 h 366206"/>
                        <a:gd name="connsiteX4" fmla="*/ 1408629 w 1408629"/>
                        <a:gd name="connsiteY4" fmla="*/ 165475 h 366206"/>
                        <a:gd name="connsiteX5" fmla="*/ 1153333 w 1408629"/>
                        <a:gd name="connsiteY5" fmla="*/ 366181 h 366206"/>
                        <a:gd name="connsiteX6" fmla="*/ 178707 w 1408629"/>
                        <a:gd name="connsiteY6" fmla="*/ 340490 h 36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629" h="366206">
                          <a:moveTo>
                            <a:pt x="178707" y="340490"/>
                          </a:moveTo>
                          <a:cubicBezTo>
                            <a:pt x="178707" y="340490"/>
                            <a:pt x="-10758" y="340490"/>
                            <a:pt x="481" y="165475"/>
                          </a:cubicBezTo>
                          <a:cubicBezTo>
                            <a:pt x="13326" y="-9540"/>
                            <a:pt x="178707" y="1700"/>
                            <a:pt x="241327" y="1700"/>
                          </a:cubicBezTo>
                          <a:cubicBezTo>
                            <a:pt x="303947" y="1700"/>
                            <a:pt x="938176" y="-9540"/>
                            <a:pt x="1294629" y="25784"/>
                          </a:cubicBezTo>
                          <a:cubicBezTo>
                            <a:pt x="1294629" y="25784"/>
                            <a:pt x="1408629" y="37024"/>
                            <a:pt x="1408629" y="165475"/>
                          </a:cubicBezTo>
                          <a:cubicBezTo>
                            <a:pt x="1408629" y="293927"/>
                            <a:pt x="1402207" y="367786"/>
                            <a:pt x="1153333" y="366181"/>
                          </a:cubicBezTo>
                          <a:cubicBezTo>
                            <a:pt x="951022" y="366181"/>
                            <a:pt x="445244" y="364575"/>
                            <a:pt x="178707" y="340490"/>
                          </a:cubicBezTo>
                          <a:close/>
                        </a:path>
                      </a:pathLst>
                    </a:custGeom>
                    <a:solidFill>
                      <a:srgbClr val="FFCA9C"/>
                    </a:solidFill>
                    <a:ln w="16042"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57B18CF5-0BD0-48EC-A0D1-096A8557A2BF}"/>
                        </a:ext>
                      </a:extLst>
                    </p:cNvPr>
                    <p:cNvSpPr/>
                    <p:nvPr/>
                  </p:nvSpPr>
                  <p:spPr>
                    <a:xfrm>
                      <a:off x="6805703" y="3996397"/>
                      <a:ext cx="321258" cy="352427"/>
                    </a:xfrm>
                    <a:custGeom>
                      <a:avLst/>
                      <a:gdLst>
                        <a:gd name="connsiteX0" fmla="*/ 178707 w 321258"/>
                        <a:gd name="connsiteY0" fmla="*/ 343655 h 352427"/>
                        <a:gd name="connsiteX1" fmla="*/ 481 w 321258"/>
                        <a:gd name="connsiteY1" fmla="*/ 168640 h 352427"/>
                        <a:gd name="connsiteX2" fmla="*/ 241327 w 321258"/>
                        <a:gd name="connsiteY2" fmla="*/ 4864 h 352427"/>
                        <a:gd name="connsiteX3" fmla="*/ 308765 w 321258"/>
                        <a:gd name="connsiteY3" fmla="*/ 8076 h 352427"/>
                        <a:gd name="connsiteX4" fmla="*/ 252567 w 321258"/>
                        <a:gd name="connsiteY4" fmla="*/ 351683 h 352427"/>
                        <a:gd name="connsiteX5" fmla="*/ 178707 w 321258"/>
                        <a:gd name="connsiteY5" fmla="*/ 343655 h 35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58" h="352427">
                          <a:moveTo>
                            <a:pt x="178707" y="343655"/>
                          </a:moveTo>
                          <a:cubicBezTo>
                            <a:pt x="178707" y="343655"/>
                            <a:pt x="-10758" y="343655"/>
                            <a:pt x="481" y="168640"/>
                          </a:cubicBezTo>
                          <a:cubicBezTo>
                            <a:pt x="13326" y="-6375"/>
                            <a:pt x="178707" y="4864"/>
                            <a:pt x="241327" y="4864"/>
                          </a:cubicBezTo>
                          <a:cubicBezTo>
                            <a:pt x="250961" y="4864"/>
                            <a:pt x="356934" y="-7981"/>
                            <a:pt x="308765" y="8076"/>
                          </a:cubicBezTo>
                          <a:cubicBezTo>
                            <a:pt x="50256" y="91569"/>
                            <a:pt x="161045" y="343655"/>
                            <a:pt x="252567" y="351683"/>
                          </a:cubicBezTo>
                          <a:cubicBezTo>
                            <a:pt x="289497" y="354895"/>
                            <a:pt x="209215" y="346866"/>
                            <a:pt x="178707" y="343655"/>
                          </a:cubicBezTo>
                          <a:close/>
                        </a:path>
                      </a:pathLst>
                    </a:custGeom>
                    <a:solidFill>
                      <a:srgbClr val="F9B582"/>
                    </a:solidFill>
                    <a:ln w="16042"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B39E2F4E-6099-4A42-8472-35343494EF68}"/>
                        </a:ext>
                      </a:extLst>
                    </p:cNvPr>
                    <p:cNvSpPr/>
                    <p:nvPr/>
                  </p:nvSpPr>
                  <p:spPr>
                    <a:xfrm>
                      <a:off x="6805703" y="3999562"/>
                      <a:ext cx="1408629" cy="366206"/>
                    </a:xfrm>
                    <a:custGeom>
                      <a:avLst/>
                      <a:gdLst>
                        <a:gd name="connsiteX0" fmla="*/ 178707 w 1408629"/>
                        <a:gd name="connsiteY0" fmla="*/ 340490 h 366206"/>
                        <a:gd name="connsiteX1" fmla="*/ 481 w 1408629"/>
                        <a:gd name="connsiteY1" fmla="*/ 165475 h 366206"/>
                        <a:gd name="connsiteX2" fmla="*/ 241327 w 1408629"/>
                        <a:gd name="connsiteY2" fmla="*/ 1700 h 366206"/>
                        <a:gd name="connsiteX3" fmla="*/ 1294629 w 1408629"/>
                        <a:gd name="connsiteY3" fmla="*/ 25784 h 366206"/>
                        <a:gd name="connsiteX4" fmla="*/ 1408629 w 1408629"/>
                        <a:gd name="connsiteY4" fmla="*/ 165475 h 366206"/>
                        <a:gd name="connsiteX5" fmla="*/ 1153333 w 1408629"/>
                        <a:gd name="connsiteY5" fmla="*/ 366181 h 366206"/>
                        <a:gd name="connsiteX6" fmla="*/ 178707 w 1408629"/>
                        <a:gd name="connsiteY6" fmla="*/ 340490 h 36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629" h="366206">
                          <a:moveTo>
                            <a:pt x="178707" y="340490"/>
                          </a:moveTo>
                          <a:cubicBezTo>
                            <a:pt x="178707" y="340490"/>
                            <a:pt x="-10758" y="340490"/>
                            <a:pt x="481" y="165475"/>
                          </a:cubicBezTo>
                          <a:cubicBezTo>
                            <a:pt x="13326" y="-9540"/>
                            <a:pt x="178707" y="1700"/>
                            <a:pt x="241327" y="1700"/>
                          </a:cubicBezTo>
                          <a:cubicBezTo>
                            <a:pt x="303947" y="1700"/>
                            <a:pt x="938176" y="-9540"/>
                            <a:pt x="1294629" y="25784"/>
                          </a:cubicBezTo>
                          <a:cubicBezTo>
                            <a:pt x="1294629" y="25784"/>
                            <a:pt x="1408629" y="37024"/>
                            <a:pt x="1408629" y="165475"/>
                          </a:cubicBezTo>
                          <a:cubicBezTo>
                            <a:pt x="1408629" y="293927"/>
                            <a:pt x="1402207" y="367786"/>
                            <a:pt x="1153333" y="366181"/>
                          </a:cubicBezTo>
                          <a:cubicBezTo>
                            <a:pt x="951022" y="366181"/>
                            <a:pt x="445244" y="364575"/>
                            <a:pt x="178707" y="340490"/>
                          </a:cubicBezTo>
                          <a:close/>
                        </a:path>
                      </a:pathLst>
                    </a:custGeom>
                    <a:noFill/>
                    <a:ln w="48126" cap="flat">
                      <a:solidFill>
                        <a:srgbClr val="534741"/>
                      </a:solid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9786DADA-8D44-4181-8EEC-D673F82B4931}"/>
                        </a:ext>
                      </a:extLst>
                    </p:cNvPr>
                    <p:cNvSpPr/>
                    <p:nvPr/>
                  </p:nvSpPr>
                  <p:spPr>
                    <a:xfrm>
                      <a:off x="7793451" y="4090198"/>
                      <a:ext cx="344509" cy="75292"/>
                    </a:xfrm>
                    <a:custGeom>
                      <a:avLst/>
                      <a:gdLst>
                        <a:gd name="connsiteX0" fmla="*/ 310092 w 344509"/>
                        <a:gd name="connsiteY0" fmla="*/ 12219 h 75292"/>
                        <a:gd name="connsiteX1" fmla="*/ 45161 w 344509"/>
                        <a:gd name="connsiteY1" fmla="*/ 2585 h 75292"/>
                        <a:gd name="connsiteX2" fmla="*/ 45161 w 344509"/>
                        <a:gd name="connsiteY2" fmla="*/ 63600 h 75292"/>
                        <a:gd name="connsiteX3" fmla="*/ 282796 w 344509"/>
                        <a:gd name="connsiteY3" fmla="*/ 74839 h 75292"/>
                        <a:gd name="connsiteX4" fmla="*/ 342205 w 344509"/>
                        <a:gd name="connsiteY4" fmla="*/ 52360 h 75292"/>
                        <a:gd name="connsiteX5" fmla="*/ 310092 w 344509"/>
                        <a:gd name="connsiteY5" fmla="*/ 12219 h 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09" h="75292">
                          <a:moveTo>
                            <a:pt x="310092" y="12219"/>
                          </a:moveTo>
                          <a:cubicBezTo>
                            <a:pt x="223387" y="2585"/>
                            <a:pt x="133471" y="-3837"/>
                            <a:pt x="45161" y="2585"/>
                          </a:cubicBezTo>
                          <a:cubicBezTo>
                            <a:pt x="-14248" y="7402"/>
                            <a:pt x="-15854" y="60388"/>
                            <a:pt x="45161" y="63600"/>
                          </a:cubicBezTo>
                          <a:cubicBezTo>
                            <a:pt x="125443" y="66811"/>
                            <a:pt x="204119" y="66811"/>
                            <a:pt x="282796" y="74839"/>
                          </a:cubicBezTo>
                          <a:cubicBezTo>
                            <a:pt x="302064" y="76445"/>
                            <a:pt x="335782" y="74839"/>
                            <a:pt x="342205" y="52360"/>
                          </a:cubicBezTo>
                          <a:cubicBezTo>
                            <a:pt x="351838" y="31487"/>
                            <a:pt x="329359" y="15430"/>
                            <a:pt x="310092" y="12219"/>
                          </a:cubicBezTo>
                          <a:close/>
                        </a:path>
                      </a:pathLst>
                    </a:custGeom>
                    <a:solidFill>
                      <a:srgbClr val="FFFFFF"/>
                    </a:solidFill>
                    <a:ln w="16042"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798BEBEA-0B5A-44C8-8EE1-05D771239C79}"/>
                        </a:ext>
                      </a:extLst>
                    </p:cNvPr>
                    <p:cNvSpPr/>
                    <p:nvPr/>
                  </p:nvSpPr>
                  <p:spPr>
                    <a:xfrm>
                      <a:off x="7602521" y="2428384"/>
                      <a:ext cx="373258" cy="475845"/>
                    </a:xfrm>
                    <a:custGeom>
                      <a:avLst/>
                      <a:gdLst>
                        <a:gd name="connsiteX0" fmla="*/ 372570 w 373258"/>
                        <a:gd name="connsiteY0" fmla="*/ 431266 h 475845"/>
                        <a:gd name="connsiteX1" fmla="*/ 53047 w 373258"/>
                        <a:gd name="connsiteY1" fmla="*/ 4165 h 475845"/>
                        <a:gd name="connsiteX2" fmla="*/ 4878 w 373258"/>
                        <a:gd name="connsiteY2" fmla="*/ 17010 h 475845"/>
                        <a:gd name="connsiteX3" fmla="*/ 17723 w 373258"/>
                        <a:gd name="connsiteY3" fmla="*/ 65179 h 475845"/>
                        <a:gd name="connsiteX4" fmla="*/ 305133 w 373258"/>
                        <a:gd name="connsiteY4" fmla="*/ 450534 h 475845"/>
                        <a:gd name="connsiteX5" fmla="*/ 348486 w 373258"/>
                        <a:gd name="connsiteY5" fmla="*/ 474618 h 475845"/>
                        <a:gd name="connsiteX6" fmla="*/ 372570 w 373258"/>
                        <a:gd name="connsiteY6" fmla="*/ 431266 h 4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58" h="475845">
                          <a:moveTo>
                            <a:pt x="372570" y="431266"/>
                          </a:moveTo>
                          <a:cubicBezTo>
                            <a:pt x="342063" y="249828"/>
                            <a:pt x="218429" y="84447"/>
                            <a:pt x="53047" y="4165"/>
                          </a:cubicBezTo>
                          <a:cubicBezTo>
                            <a:pt x="35385" y="-3863"/>
                            <a:pt x="16118" y="-652"/>
                            <a:pt x="4878" y="17010"/>
                          </a:cubicBezTo>
                          <a:cubicBezTo>
                            <a:pt x="-4756" y="33066"/>
                            <a:pt x="61" y="57151"/>
                            <a:pt x="17723" y="65179"/>
                          </a:cubicBezTo>
                          <a:cubicBezTo>
                            <a:pt x="168654" y="139039"/>
                            <a:pt x="276232" y="285152"/>
                            <a:pt x="305133" y="450534"/>
                          </a:cubicBezTo>
                          <a:cubicBezTo>
                            <a:pt x="308345" y="469801"/>
                            <a:pt x="330824" y="479435"/>
                            <a:pt x="348486" y="474618"/>
                          </a:cubicBezTo>
                          <a:cubicBezTo>
                            <a:pt x="367753" y="468195"/>
                            <a:pt x="375781" y="448928"/>
                            <a:pt x="372570" y="431266"/>
                          </a:cubicBezTo>
                          <a:close/>
                        </a:path>
                      </a:pathLst>
                    </a:custGeom>
                    <a:solidFill>
                      <a:srgbClr val="FFFFFF"/>
                    </a:solidFill>
                    <a:ln w="16042"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974AFF3F-670A-423A-ADD8-F17ACDE7A92B}"/>
                        </a:ext>
                      </a:extLst>
                    </p:cNvPr>
                    <p:cNvSpPr/>
                    <p:nvPr/>
                  </p:nvSpPr>
                  <p:spPr>
                    <a:xfrm>
                      <a:off x="7936934" y="2971970"/>
                      <a:ext cx="78609" cy="175089"/>
                    </a:xfrm>
                    <a:custGeom>
                      <a:avLst/>
                      <a:gdLst>
                        <a:gd name="connsiteX0" fmla="*/ 68665 w 78609"/>
                        <a:gd name="connsiteY0" fmla="*/ 25764 h 175089"/>
                        <a:gd name="connsiteX1" fmla="*/ 25312 w 78609"/>
                        <a:gd name="connsiteY1" fmla="*/ 1680 h 175089"/>
                        <a:gd name="connsiteX2" fmla="*/ 1227 w 78609"/>
                        <a:gd name="connsiteY2" fmla="*/ 45032 h 175089"/>
                        <a:gd name="connsiteX3" fmla="*/ 6045 w 78609"/>
                        <a:gd name="connsiteY3" fmla="*/ 70722 h 175089"/>
                        <a:gd name="connsiteX4" fmla="*/ 7650 w 78609"/>
                        <a:gd name="connsiteY4" fmla="*/ 139765 h 175089"/>
                        <a:gd name="connsiteX5" fmla="*/ 42974 w 78609"/>
                        <a:gd name="connsiteY5" fmla="*/ 175089 h 175089"/>
                        <a:gd name="connsiteX6" fmla="*/ 78299 w 78609"/>
                        <a:gd name="connsiteY6" fmla="*/ 139765 h 175089"/>
                        <a:gd name="connsiteX7" fmla="*/ 68665 w 78609"/>
                        <a:gd name="connsiteY7" fmla="*/ 25764 h 17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09" h="175089">
                          <a:moveTo>
                            <a:pt x="68665" y="25764"/>
                          </a:moveTo>
                          <a:cubicBezTo>
                            <a:pt x="65453" y="8102"/>
                            <a:pt x="42974" y="-4743"/>
                            <a:pt x="25312" y="1680"/>
                          </a:cubicBezTo>
                          <a:cubicBezTo>
                            <a:pt x="6045" y="8102"/>
                            <a:pt x="-3589" y="25764"/>
                            <a:pt x="1227" y="45032"/>
                          </a:cubicBezTo>
                          <a:cubicBezTo>
                            <a:pt x="2833" y="53060"/>
                            <a:pt x="4439" y="62694"/>
                            <a:pt x="6045" y="70722"/>
                          </a:cubicBezTo>
                          <a:cubicBezTo>
                            <a:pt x="9256" y="93201"/>
                            <a:pt x="9256" y="117286"/>
                            <a:pt x="7650" y="139765"/>
                          </a:cubicBezTo>
                          <a:cubicBezTo>
                            <a:pt x="6045" y="157427"/>
                            <a:pt x="25312" y="175089"/>
                            <a:pt x="42974" y="175089"/>
                          </a:cubicBezTo>
                          <a:cubicBezTo>
                            <a:pt x="62242" y="173483"/>
                            <a:pt x="76693" y="159033"/>
                            <a:pt x="78299" y="139765"/>
                          </a:cubicBezTo>
                          <a:cubicBezTo>
                            <a:pt x="79904" y="101230"/>
                            <a:pt x="75087" y="64300"/>
                            <a:pt x="68665" y="25764"/>
                          </a:cubicBezTo>
                          <a:close/>
                        </a:path>
                      </a:pathLst>
                    </a:custGeom>
                    <a:solidFill>
                      <a:srgbClr val="FFFFFF"/>
                    </a:solidFill>
                    <a:ln w="16042"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CDA753A2-6673-4756-B137-CFB166D60909}"/>
                        </a:ext>
                      </a:extLst>
                    </p:cNvPr>
                    <p:cNvSpPr/>
                    <p:nvPr/>
                  </p:nvSpPr>
                  <p:spPr>
                    <a:xfrm>
                      <a:off x="6757301" y="2757780"/>
                      <a:ext cx="128138" cy="143738"/>
                    </a:xfrm>
                    <a:custGeom>
                      <a:avLst/>
                      <a:gdLst>
                        <a:gd name="connsiteX0" fmla="*/ 121137 w 128138"/>
                        <a:gd name="connsiteY0" fmla="*/ 69756 h 143738"/>
                        <a:gd name="connsiteX1" fmla="*/ 42460 w 128138"/>
                        <a:gd name="connsiteY1" fmla="*/ 3925 h 143738"/>
                        <a:gd name="connsiteX2" fmla="*/ 3925 w 128138"/>
                        <a:gd name="connsiteY2" fmla="*/ 13559 h 143738"/>
                        <a:gd name="connsiteX3" fmla="*/ 13559 w 128138"/>
                        <a:gd name="connsiteY3" fmla="*/ 52094 h 143738"/>
                        <a:gd name="connsiteX4" fmla="*/ 34432 w 128138"/>
                        <a:gd name="connsiteY4" fmla="*/ 68151 h 143738"/>
                        <a:gd name="connsiteX5" fmla="*/ 53700 w 128138"/>
                        <a:gd name="connsiteY5" fmla="*/ 84207 h 143738"/>
                        <a:gd name="connsiteX6" fmla="*/ 32826 w 128138"/>
                        <a:gd name="connsiteY6" fmla="*/ 89024 h 143738"/>
                        <a:gd name="connsiteX7" fmla="*/ 28010 w 128138"/>
                        <a:gd name="connsiteY7" fmla="*/ 89024 h 143738"/>
                        <a:gd name="connsiteX8" fmla="*/ 8742 w 128138"/>
                        <a:gd name="connsiteY8" fmla="*/ 97052 h 143738"/>
                        <a:gd name="connsiteX9" fmla="*/ 713 w 128138"/>
                        <a:gd name="connsiteY9" fmla="*/ 116320 h 143738"/>
                        <a:gd name="connsiteX10" fmla="*/ 28010 w 128138"/>
                        <a:gd name="connsiteY10" fmla="*/ 143616 h 143738"/>
                        <a:gd name="connsiteX11" fmla="*/ 114714 w 128138"/>
                        <a:gd name="connsiteY11" fmla="*/ 113109 h 143738"/>
                        <a:gd name="connsiteX12" fmla="*/ 127559 w 128138"/>
                        <a:gd name="connsiteY12" fmla="*/ 92235 h 143738"/>
                        <a:gd name="connsiteX13" fmla="*/ 121137 w 128138"/>
                        <a:gd name="connsiteY13" fmla="*/ 69756 h 1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138" h="143738">
                          <a:moveTo>
                            <a:pt x="121137" y="69756"/>
                          </a:moveTo>
                          <a:cubicBezTo>
                            <a:pt x="97052" y="44066"/>
                            <a:pt x="71362" y="23193"/>
                            <a:pt x="42460" y="3925"/>
                          </a:cubicBezTo>
                          <a:cubicBezTo>
                            <a:pt x="29615" y="-4103"/>
                            <a:pt x="10347" y="714"/>
                            <a:pt x="3925" y="13559"/>
                          </a:cubicBezTo>
                          <a:cubicBezTo>
                            <a:pt x="-4103" y="28010"/>
                            <a:pt x="713" y="42460"/>
                            <a:pt x="13559" y="52094"/>
                          </a:cubicBezTo>
                          <a:cubicBezTo>
                            <a:pt x="21587" y="56911"/>
                            <a:pt x="28010" y="61728"/>
                            <a:pt x="34432" y="68151"/>
                          </a:cubicBezTo>
                          <a:cubicBezTo>
                            <a:pt x="40855" y="72968"/>
                            <a:pt x="47277" y="77785"/>
                            <a:pt x="53700" y="84207"/>
                          </a:cubicBezTo>
                          <a:cubicBezTo>
                            <a:pt x="47277" y="85813"/>
                            <a:pt x="39249" y="89024"/>
                            <a:pt x="32826" y="89024"/>
                          </a:cubicBezTo>
                          <a:cubicBezTo>
                            <a:pt x="31221" y="89024"/>
                            <a:pt x="29615" y="89024"/>
                            <a:pt x="28010" y="89024"/>
                          </a:cubicBezTo>
                          <a:cubicBezTo>
                            <a:pt x="19981" y="89024"/>
                            <a:pt x="13559" y="92235"/>
                            <a:pt x="8742" y="97052"/>
                          </a:cubicBezTo>
                          <a:cubicBezTo>
                            <a:pt x="3925" y="101869"/>
                            <a:pt x="713" y="109897"/>
                            <a:pt x="713" y="116320"/>
                          </a:cubicBezTo>
                          <a:cubicBezTo>
                            <a:pt x="713" y="130771"/>
                            <a:pt x="13559" y="145222"/>
                            <a:pt x="28010" y="143616"/>
                          </a:cubicBezTo>
                          <a:cubicBezTo>
                            <a:pt x="58517" y="142010"/>
                            <a:pt x="89024" y="130771"/>
                            <a:pt x="114714" y="113109"/>
                          </a:cubicBezTo>
                          <a:cubicBezTo>
                            <a:pt x="122742" y="108292"/>
                            <a:pt x="127559" y="101869"/>
                            <a:pt x="127559" y="92235"/>
                          </a:cubicBezTo>
                          <a:cubicBezTo>
                            <a:pt x="129165" y="84207"/>
                            <a:pt x="127559" y="76179"/>
                            <a:pt x="121137" y="69756"/>
                          </a:cubicBezTo>
                          <a:close/>
                        </a:path>
                      </a:pathLst>
                    </a:custGeom>
                    <a:solidFill>
                      <a:srgbClr val="534741"/>
                    </a:solidFill>
                    <a:ln w="16042"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6232335E-957A-4044-B8BB-CA14A1D6BA7D}"/>
                        </a:ext>
                      </a:extLst>
                    </p:cNvPr>
                    <p:cNvSpPr/>
                    <p:nvPr/>
                  </p:nvSpPr>
                  <p:spPr>
                    <a:xfrm>
                      <a:off x="6928479" y="2371887"/>
                      <a:ext cx="138618" cy="161467"/>
                    </a:xfrm>
                    <a:custGeom>
                      <a:avLst/>
                      <a:gdLst>
                        <a:gd name="connsiteX0" fmla="*/ 137819 w 138618"/>
                        <a:gd name="connsiteY0" fmla="*/ 126493 h 161467"/>
                        <a:gd name="connsiteX1" fmla="*/ 112128 w 138618"/>
                        <a:gd name="connsiteY1" fmla="*/ 20521 h 161467"/>
                        <a:gd name="connsiteX2" fmla="*/ 78410 w 138618"/>
                        <a:gd name="connsiteY2" fmla="*/ 1253 h 161467"/>
                        <a:gd name="connsiteX3" fmla="*/ 59142 w 138618"/>
                        <a:gd name="connsiteY3" fmla="*/ 34971 h 161467"/>
                        <a:gd name="connsiteX4" fmla="*/ 73593 w 138618"/>
                        <a:gd name="connsiteY4" fmla="*/ 94380 h 161467"/>
                        <a:gd name="connsiteX5" fmla="*/ 39874 w 138618"/>
                        <a:gd name="connsiteY5" fmla="*/ 86352 h 161467"/>
                        <a:gd name="connsiteX6" fmla="*/ 9367 w 138618"/>
                        <a:gd name="connsiteY6" fmla="*/ 95986 h 161467"/>
                        <a:gd name="connsiteX7" fmla="*/ 4550 w 138618"/>
                        <a:gd name="connsiteY7" fmla="*/ 132916 h 161467"/>
                        <a:gd name="connsiteX8" fmla="*/ 31846 w 138618"/>
                        <a:gd name="connsiteY8" fmla="*/ 148972 h 161467"/>
                        <a:gd name="connsiteX9" fmla="*/ 44691 w 138618"/>
                        <a:gd name="connsiteY9" fmla="*/ 145761 h 161467"/>
                        <a:gd name="connsiteX10" fmla="*/ 62353 w 138618"/>
                        <a:gd name="connsiteY10" fmla="*/ 150578 h 161467"/>
                        <a:gd name="connsiteX11" fmla="*/ 104100 w 138618"/>
                        <a:gd name="connsiteY11" fmla="*/ 160212 h 161467"/>
                        <a:gd name="connsiteX12" fmla="*/ 137819 w 138618"/>
                        <a:gd name="connsiteY12" fmla="*/ 126493 h 16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18" h="161467">
                          <a:moveTo>
                            <a:pt x="137819" y="126493"/>
                          </a:moveTo>
                          <a:cubicBezTo>
                            <a:pt x="129791" y="91169"/>
                            <a:pt x="120157" y="55845"/>
                            <a:pt x="112128" y="20521"/>
                          </a:cubicBezTo>
                          <a:cubicBezTo>
                            <a:pt x="108917" y="6070"/>
                            <a:pt x="91255" y="-3564"/>
                            <a:pt x="78410" y="1253"/>
                          </a:cubicBezTo>
                          <a:cubicBezTo>
                            <a:pt x="63959" y="6070"/>
                            <a:pt x="55931" y="20521"/>
                            <a:pt x="59142" y="34971"/>
                          </a:cubicBezTo>
                          <a:cubicBezTo>
                            <a:pt x="63959" y="54239"/>
                            <a:pt x="68776" y="75112"/>
                            <a:pt x="73593" y="94380"/>
                          </a:cubicBezTo>
                          <a:cubicBezTo>
                            <a:pt x="62353" y="91169"/>
                            <a:pt x="51114" y="87958"/>
                            <a:pt x="39874" y="86352"/>
                          </a:cubicBezTo>
                          <a:cubicBezTo>
                            <a:pt x="28635" y="84746"/>
                            <a:pt x="17396" y="87958"/>
                            <a:pt x="9367" y="95986"/>
                          </a:cubicBezTo>
                          <a:cubicBezTo>
                            <a:pt x="-267" y="105620"/>
                            <a:pt x="-3478" y="121676"/>
                            <a:pt x="4550" y="132916"/>
                          </a:cubicBezTo>
                          <a:cubicBezTo>
                            <a:pt x="10973" y="142550"/>
                            <a:pt x="20607" y="148972"/>
                            <a:pt x="31846" y="148972"/>
                          </a:cubicBezTo>
                          <a:cubicBezTo>
                            <a:pt x="36663" y="148972"/>
                            <a:pt x="41480" y="147366"/>
                            <a:pt x="44691" y="145761"/>
                          </a:cubicBezTo>
                          <a:cubicBezTo>
                            <a:pt x="51114" y="147366"/>
                            <a:pt x="55931" y="148972"/>
                            <a:pt x="62353" y="150578"/>
                          </a:cubicBezTo>
                          <a:cubicBezTo>
                            <a:pt x="76804" y="153789"/>
                            <a:pt x="89649" y="157000"/>
                            <a:pt x="104100" y="160212"/>
                          </a:cubicBezTo>
                          <a:cubicBezTo>
                            <a:pt x="124973" y="166634"/>
                            <a:pt x="142635" y="147366"/>
                            <a:pt x="137819" y="126493"/>
                          </a:cubicBezTo>
                          <a:close/>
                        </a:path>
                      </a:pathLst>
                    </a:custGeom>
                    <a:solidFill>
                      <a:srgbClr val="534741"/>
                    </a:solidFill>
                    <a:ln w="16042"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F304DF8B-031F-4286-B6A4-43E8C757CC3C}"/>
                        </a:ext>
                      </a:extLst>
                    </p:cNvPr>
                    <p:cNvSpPr/>
                    <p:nvPr/>
                  </p:nvSpPr>
                  <p:spPr>
                    <a:xfrm>
                      <a:off x="8096296" y="3056700"/>
                      <a:ext cx="126063" cy="153609"/>
                    </a:xfrm>
                    <a:custGeom>
                      <a:avLst/>
                      <a:gdLst>
                        <a:gd name="connsiteX0" fmla="*/ 118036 w 126063"/>
                        <a:gd name="connsiteY0" fmla="*/ 47008 h 153609"/>
                        <a:gd name="connsiteX1" fmla="*/ 126064 w 126063"/>
                        <a:gd name="connsiteY1" fmla="*/ 27740 h 153609"/>
                        <a:gd name="connsiteX2" fmla="*/ 118036 w 126063"/>
                        <a:gd name="connsiteY2" fmla="*/ 8472 h 153609"/>
                        <a:gd name="connsiteX3" fmla="*/ 77895 w 126063"/>
                        <a:gd name="connsiteY3" fmla="*/ 8472 h 153609"/>
                        <a:gd name="connsiteX4" fmla="*/ 45782 w 126063"/>
                        <a:gd name="connsiteY4" fmla="*/ 40585 h 153609"/>
                        <a:gd name="connsiteX5" fmla="*/ 37754 w 126063"/>
                        <a:gd name="connsiteY5" fmla="*/ 47008 h 153609"/>
                        <a:gd name="connsiteX6" fmla="*/ 36148 w 126063"/>
                        <a:gd name="connsiteY6" fmla="*/ 47008 h 153609"/>
                        <a:gd name="connsiteX7" fmla="*/ 32937 w 126063"/>
                        <a:gd name="connsiteY7" fmla="*/ 50219 h 153609"/>
                        <a:gd name="connsiteX8" fmla="*/ 13669 w 126063"/>
                        <a:gd name="connsiteY8" fmla="*/ 63064 h 153609"/>
                        <a:gd name="connsiteX9" fmla="*/ 7247 w 126063"/>
                        <a:gd name="connsiteY9" fmla="*/ 106416 h 153609"/>
                        <a:gd name="connsiteX10" fmla="*/ 69867 w 126063"/>
                        <a:gd name="connsiteY10" fmla="*/ 149769 h 153609"/>
                        <a:gd name="connsiteX11" fmla="*/ 90740 w 126063"/>
                        <a:gd name="connsiteY11" fmla="*/ 152980 h 153609"/>
                        <a:gd name="connsiteX12" fmla="*/ 106796 w 126063"/>
                        <a:gd name="connsiteY12" fmla="*/ 140135 h 153609"/>
                        <a:gd name="connsiteX13" fmla="*/ 110008 w 126063"/>
                        <a:gd name="connsiteY13" fmla="*/ 119262 h 153609"/>
                        <a:gd name="connsiteX14" fmla="*/ 97162 w 126063"/>
                        <a:gd name="connsiteY14" fmla="*/ 103205 h 153609"/>
                        <a:gd name="connsiteX15" fmla="*/ 73078 w 126063"/>
                        <a:gd name="connsiteY15" fmla="*/ 90360 h 153609"/>
                        <a:gd name="connsiteX16" fmla="*/ 118036 w 126063"/>
                        <a:gd name="connsiteY16" fmla="*/ 47008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063" h="153609">
                          <a:moveTo>
                            <a:pt x="118036" y="47008"/>
                          </a:moveTo>
                          <a:cubicBezTo>
                            <a:pt x="122853" y="40585"/>
                            <a:pt x="126064" y="35768"/>
                            <a:pt x="126064" y="27740"/>
                          </a:cubicBezTo>
                          <a:cubicBezTo>
                            <a:pt x="126064" y="21317"/>
                            <a:pt x="122853" y="13289"/>
                            <a:pt x="118036" y="8472"/>
                          </a:cubicBezTo>
                          <a:cubicBezTo>
                            <a:pt x="108402" y="-1162"/>
                            <a:pt x="89134" y="-4373"/>
                            <a:pt x="77895" y="8472"/>
                          </a:cubicBezTo>
                          <a:cubicBezTo>
                            <a:pt x="68261" y="19712"/>
                            <a:pt x="58627" y="30951"/>
                            <a:pt x="45782" y="40585"/>
                          </a:cubicBezTo>
                          <a:cubicBezTo>
                            <a:pt x="42571" y="42191"/>
                            <a:pt x="40965" y="45402"/>
                            <a:pt x="37754" y="47008"/>
                          </a:cubicBezTo>
                          <a:cubicBezTo>
                            <a:pt x="44176" y="42191"/>
                            <a:pt x="37754" y="47008"/>
                            <a:pt x="36148" y="47008"/>
                          </a:cubicBezTo>
                          <a:cubicBezTo>
                            <a:pt x="34542" y="48613"/>
                            <a:pt x="32937" y="48613"/>
                            <a:pt x="32937" y="50219"/>
                          </a:cubicBezTo>
                          <a:cubicBezTo>
                            <a:pt x="26514" y="55036"/>
                            <a:pt x="20092" y="58247"/>
                            <a:pt x="13669" y="63064"/>
                          </a:cubicBezTo>
                          <a:cubicBezTo>
                            <a:pt x="-2387" y="72698"/>
                            <a:pt x="-3993" y="93571"/>
                            <a:pt x="7247" y="106416"/>
                          </a:cubicBezTo>
                          <a:cubicBezTo>
                            <a:pt x="24908" y="124079"/>
                            <a:pt x="45782" y="138529"/>
                            <a:pt x="69867" y="149769"/>
                          </a:cubicBezTo>
                          <a:cubicBezTo>
                            <a:pt x="76289" y="152980"/>
                            <a:pt x="82712" y="154586"/>
                            <a:pt x="90740" y="152980"/>
                          </a:cubicBezTo>
                          <a:cubicBezTo>
                            <a:pt x="97162" y="151374"/>
                            <a:pt x="103585" y="146557"/>
                            <a:pt x="106796" y="140135"/>
                          </a:cubicBezTo>
                          <a:cubicBezTo>
                            <a:pt x="110008" y="133712"/>
                            <a:pt x="111614" y="125684"/>
                            <a:pt x="110008" y="119262"/>
                          </a:cubicBezTo>
                          <a:cubicBezTo>
                            <a:pt x="108402" y="112839"/>
                            <a:pt x="103585" y="104811"/>
                            <a:pt x="97162" y="103205"/>
                          </a:cubicBezTo>
                          <a:cubicBezTo>
                            <a:pt x="89134" y="99994"/>
                            <a:pt x="81106" y="95177"/>
                            <a:pt x="73078" y="90360"/>
                          </a:cubicBezTo>
                          <a:cubicBezTo>
                            <a:pt x="90740" y="75909"/>
                            <a:pt x="105191" y="61458"/>
                            <a:pt x="118036" y="47008"/>
                          </a:cubicBezTo>
                          <a:close/>
                        </a:path>
                      </a:pathLst>
                    </a:custGeom>
                    <a:solidFill>
                      <a:srgbClr val="534741"/>
                    </a:solidFill>
                    <a:ln w="16042"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9AB33ABC-ABFC-4412-B30F-7FE13DB6231B}"/>
                        </a:ext>
                      </a:extLst>
                    </p:cNvPr>
                    <p:cNvSpPr/>
                    <p:nvPr/>
                  </p:nvSpPr>
                  <p:spPr>
                    <a:xfrm>
                      <a:off x="7371559" y="2177440"/>
                      <a:ext cx="180621" cy="145924"/>
                    </a:xfrm>
                    <a:custGeom>
                      <a:avLst/>
                      <a:gdLst>
                        <a:gd name="connsiteX0" fmla="*/ 166798 w 180621"/>
                        <a:gd name="connsiteY0" fmla="*/ 11050 h 145924"/>
                        <a:gd name="connsiteX1" fmla="*/ 128262 w 180621"/>
                        <a:gd name="connsiteY1" fmla="*/ 20684 h 145924"/>
                        <a:gd name="connsiteX2" fmla="*/ 92938 w 180621"/>
                        <a:gd name="connsiteY2" fmla="*/ 68853 h 145924"/>
                        <a:gd name="connsiteX3" fmla="*/ 47980 w 180621"/>
                        <a:gd name="connsiteY3" fmla="*/ 7839 h 145924"/>
                        <a:gd name="connsiteX4" fmla="*/ 7839 w 180621"/>
                        <a:gd name="connsiteY4" fmla="*/ 7839 h 145924"/>
                        <a:gd name="connsiteX5" fmla="*/ 7839 w 180621"/>
                        <a:gd name="connsiteY5" fmla="*/ 47980 h 145924"/>
                        <a:gd name="connsiteX6" fmla="*/ 15867 w 180621"/>
                        <a:gd name="connsiteY6" fmla="*/ 59220 h 145924"/>
                        <a:gd name="connsiteX7" fmla="*/ 20684 w 180621"/>
                        <a:gd name="connsiteY7" fmla="*/ 64037 h 145924"/>
                        <a:gd name="connsiteX8" fmla="*/ 20684 w 180621"/>
                        <a:gd name="connsiteY8" fmla="*/ 65642 h 145924"/>
                        <a:gd name="connsiteX9" fmla="*/ 20684 w 180621"/>
                        <a:gd name="connsiteY9" fmla="*/ 65642 h 145924"/>
                        <a:gd name="connsiteX10" fmla="*/ 36741 w 180621"/>
                        <a:gd name="connsiteY10" fmla="*/ 86516 h 145924"/>
                        <a:gd name="connsiteX11" fmla="*/ 65642 w 180621"/>
                        <a:gd name="connsiteY11" fmla="*/ 131474 h 145924"/>
                        <a:gd name="connsiteX12" fmla="*/ 89727 w 180621"/>
                        <a:gd name="connsiteY12" fmla="*/ 145924 h 145924"/>
                        <a:gd name="connsiteX13" fmla="*/ 113812 w 180621"/>
                        <a:gd name="connsiteY13" fmla="*/ 131474 h 145924"/>
                        <a:gd name="connsiteX14" fmla="*/ 174826 w 180621"/>
                        <a:gd name="connsiteY14" fmla="*/ 47980 h 145924"/>
                        <a:gd name="connsiteX15" fmla="*/ 166798 w 180621"/>
                        <a:gd name="connsiteY15" fmla="*/ 11050 h 14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21" h="145924">
                          <a:moveTo>
                            <a:pt x="166798" y="11050"/>
                          </a:moveTo>
                          <a:cubicBezTo>
                            <a:pt x="152347" y="3022"/>
                            <a:pt x="137896" y="7839"/>
                            <a:pt x="128262" y="20684"/>
                          </a:cubicBezTo>
                          <a:cubicBezTo>
                            <a:pt x="117023" y="36741"/>
                            <a:pt x="105783" y="52797"/>
                            <a:pt x="92938" y="68853"/>
                          </a:cubicBezTo>
                          <a:cubicBezTo>
                            <a:pt x="78487" y="47980"/>
                            <a:pt x="64037" y="27107"/>
                            <a:pt x="47980" y="7839"/>
                          </a:cubicBezTo>
                          <a:cubicBezTo>
                            <a:pt x="38346" y="-3401"/>
                            <a:pt x="17473" y="-1795"/>
                            <a:pt x="7839" y="7839"/>
                          </a:cubicBezTo>
                          <a:cubicBezTo>
                            <a:pt x="-3401" y="19079"/>
                            <a:pt x="-1795" y="35135"/>
                            <a:pt x="7839" y="47980"/>
                          </a:cubicBezTo>
                          <a:cubicBezTo>
                            <a:pt x="11050" y="51191"/>
                            <a:pt x="14262" y="54403"/>
                            <a:pt x="15867" y="59220"/>
                          </a:cubicBezTo>
                          <a:cubicBezTo>
                            <a:pt x="17473" y="60825"/>
                            <a:pt x="19078" y="62431"/>
                            <a:pt x="20684" y="64037"/>
                          </a:cubicBezTo>
                          <a:cubicBezTo>
                            <a:pt x="20684" y="64037"/>
                            <a:pt x="20684" y="64037"/>
                            <a:pt x="20684" y="65642"/>
                          </a:cubicBezTo>
                          <a:cubicBezTo>
                            <a:pt x="20684" y="65642"/>
                            <a:pt x="20684" y="65642"/>
                            <a:pt x="20684" y="65642"/>
                          </a:cubicBezTo>
                          <a:cubicBezTo>
                            <a:pt x="25501" y="72065"/>
                            <a:pt x="31924" y="80093"/>
                            <a:pt x="36741" y="86516"/>
                          </a:cubicBezTo>
                          <a:cubicBezTo>
                            <a:pt x="46374" y="100966"/>
                            <a:pt x="56008" y="117023"/>
                            <a:pt x="65642" y="131474"/>
                          </a:cubicBezTo>
                          <a:cubicBezTo>
                            <a:pt x="70459" y="139502"/>
                            <a:pt x="80093" y="145924"/>
                            <a:pt x="89727" y="145924"/>
                          </a:cubicBezTo>
                          <a:cubicBezTo>
                            <a:pt x="100966" y="145924"/>
                            <a:pt x="107389" y="139502"/>
                            <a:pt x="113812" y="131474"/>
                          </a:cubicBezTo>
                          <a:cubicBezTo>
                            <a:pt x="134685" y="104178"/>
                            <a:pt x="153953" y="76882"/>
                            <a:pt x="174826" y="47980"/>
                          </a:cubicBezTo>
                          <a:cubicBezTo>
                            <a:pt x="186066" y="36741"/>
                            <a:pt x="179643" y="17473"/>
                            <a:pt x="166798" y="11050"/>
                          </a:cubicBezTo>
                          <a:close/>
                        </a:path>
                      </a:pathLst>
                    </a:custGeom>
                    <a:solidFill>
                      <a:srgbClr val="534741"/>
                    </a:solidFill>
                    <a:ln w="16042" cap="flat">
                      <a:noFill/>
                      <a:prstDash val="solid"/>
                      <a:miter/>
                    </a:ln>
                  </p:spPr>
                  <p:txBody>
                    <a:bodyPr rtlCol="0" anchor="ctr"/>
                    <a:lstStyle/>
                    <a:p>
                      <a:endParaRPr lang="en-US"/>
                    </a:p>
                  </p:txBody>
                </p:sp>
                <p:grpSp>
                  <p:nvGrpSpPr>
                    <p:cNvPr id="55" name="กราฟิก 6">
                      <a:extLst>
                        <a:ext uri="{FF2B5EF4-FFF2-40B4-BE49-F238E27FC236}">
                          <a16:creationId xmlns:a16="http://schemas.microsoft.com/office/drawing/2014/main" xmlns="" id="{A7B624DD-C699-4DC7-B09F-EDDE0E8CAC67}"/>
                        </a:ext>
                      </a:extLst>
                    </p:cNvPr>
                    <p:cNvGrpSpPr/>
                    <p:nvPr/>
                  </p:nvGrpSpPr>
                  <p:grpSpPr>
                    <a:xfrm>
                      <a:off x="7845586" y="3151247"/>
                      <a:ext cx="101407" cy="72987"/>
                      <a:chOff x="7845586" y="3151247"/>
                      <a:chExt cx="101407" cy="72987"/>
                    </a:xfrm>
                    <a:solidFill>
                      <a:srgbClr val="080808"/>
                    </a:solidFill>
                  </p:grpSpPr>
                  <p:sp>
                    <p:nvSpPr>
                      <p:cNvPr id="56" name="รูปแบบอิสระ: รูปร่าง 55">
                        <a:extLst>
                          <a:ext uri="{FF2B5EF4-FFF2-40B4-BE49-F238E27FC236}">
                            <a16:creationId xmlns:a16="http://schemas.microsoft.com/office/drawing/2014/main" xmlns="" id="{9E41DDF6-3949-4340-B228-13133255B90F}"/>
                          </a:ext>
                        </a:extLst>
                      </p:cNvPr>
                      <p:cNvSpPr/>
                      <p:nvPr/>
                    </p:nvSpPr>
                    <p:spPr>
                      <a:xfrm>
                        <a:off x="7845586" y="3151247"/>
                        <a:ext cx="96417" cy="39366"/>
                      </a:xfrm>
                      <a:custGeom>
                        <a:avLst/>
                        <a:gdLst>
                          <a:gd name="connsiteX0" fmla="*/ 2660 w 96417"/>
                          <a:gd name="connsiteY0" fmla="*/ 23109 h 39366"/>
                          <a:gd name="connsiteX1" fmla="*/ 1055 w 96417"/>
                          <a:gd name="connsiteY1" fmla="*/ 15081 h 39366"/>
                          <a:gd name="connsiteX2" fmla="*/ 9083 w 96417"/>
                          <a:gd name="connsiteY2" fmla="*/ 13475 h 39366"/>
                          <a:gd name="connsiteX3" fmla="*/ 58858 w 96417"/>
                          <a:gd name="connsiteY3" fmla="*/ 26320 h 39366"/>
                          <a:gd name="connsiteX4" fmla="*/ 84548 w 96417"/>
                          <a:gd name="connsiteY4" fmla="*/ 3841 h 39366"/>
                          <a:gd name="connsiteX5" fmla="*/ 92576 w 96417"/>
                          <a:gd name="connsiteY5" fmla="*/ 630 h 39366"/>
                          <a:gd name="connsiteX6" fmla="*/ 95788 w 96417"/>
                          <a:gd name="connsiteY6" fmla="*/ 8658 h 39366"/>
                          <a:gd name="connsiteX7" fmla="*/ 63675 w 96417"/>
                          <a:gd name="connsiteY7" fmla="*/ 37560 h 39366"/>
                          <a:gd name="connsiteX8" fmla="*/ 2660 w 96417"/>
                          <a:gd name="connsiteY8" fmla="*/ 23109 h 3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17" h="39366">
                            <a:moveTo>
                              <a:pt x="2660" y="23109"/>
                            </a:moveTo>
                            <a:cubicBezTo>
                              <a:pt x="-551" y="21503"/>
                              <a:pt x="-551" y="16686"/>
                              <a:pt x="1055" y="15081"/>
                            </a:cubicBezTo>
                            <a:cubicBezTo>
                              <a:pt x="2660" y="11869"/>
                              <a:pt x="7477" y="11869"/>
                              <a:pt x="9083" y="13475"/>
                            </a:cubicBezTo>
                            <a:cubicBezTo>
                              <a:pt x="28350" y="26320"/>
                              <a:pt x="44407" y="31137"/>
                              <a:pt x="58858" y="26320"/>
                            </a:cubicBezTo>
                            <a:cubicBezTo>
                              <a:pt x="76520" y="21503"/>
                              <a:pt x="84548" y="3841"/>
                              <a:pt x="84548" y="3841"/>
                            </a:cubicBezTo>
                            <a:cubicBezTo>
                              <a:pt x="86154" y="630"/>
                              <a:pt x="89365" y="-976"/>
                              <a:pt x="92576" y="630"/>
                            </a:cubicBezTo>
                            <a:cubicBezTo>
                              <a:pt x="95788" y="2235"/>
                              <a:pt x="97393" y="5447"/>
                              <a:pt x="95788" y="8658"/>
                            </a:cubicBezTo>
                            <a:cubicBezTo>
                              <a:pt x="95788" y="10264"/>
                              <a:pt x="86154" y="31137"/>
                              <a:pt x="63675" y="37560"/>
                            </a:cubicBezTo>
                            <a:cubicBezTo>
                              <a:pt x="46013" y="42377"/>
                              <a:pt x="25139" y="37560"/>
                              <a:pt x="2660" y="23109"/>
                            </a:cubicBezTo>
                            <a:close/>
                          </a:path>
                        </a:pathLst>
                      </a:custGeom>
                      <a:solidFill>
                        <a:srgbClr val="080808"/>
                      </a:solidFill>
                      <a:ln w="16042"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B7D300AA-322E-44E3-928D-00E360AF09E5}"/>
                          </a:ext>
                        </a:extLst>
                      </p:cNvPr>
                      <p:cNvSpPr/>
                      <p:nvPr/>
                    </p:nvSpPr>
                    <p:spPr>
                      <a:xfrm>
                        <a:off x="7853614" y="3179723"/>
                        <a:ext cx="93378" cy="44510"/>
                      </a:xfrm>
                      <a:custGeom>
                        <a:avLst/>
                        <a:gdLst>
                          <a:gd name="connsiteX0" fmla="*/ 25139 w 93378"/>
                          <a:gd name="connsiteY0" fmla="*/ 34773 h 44510"/>
                          <a:gd name="connsiteX1" fmla="*/ 1055 w 93378"/>
                          <a:gd name="connsiteY1" fmla="*/ 9083 h 44510"/>
                          <a:gd name="connsiteX2" fmla="*/ 2660 w 93378"/>
                          <a:gd name="connsiteY2" fmla="*/ 1055 h 44510"/>
                          <a:gd name="connsiteX3" fmla="*/ 10688 w 93378"/>
                          <a:gd name="connsiteY3" fmla="*/ 2660 h 44510"/>
                          <a:gd name="connsiteX4" fmla="*/ 52435 w 93378"/>
                          <a:gd name="connsiteY4" fmla="*/ 33168 h 44510"/>
                          <a:gd name="connsiteX5" fmla="*/ 82942 w 93378"/>
                          <a:gd name="connsiteY5" fmla="*/ 20322 h 44510"/>
                          <a:gd name="connsiteX6" fmla="*/ 90970 w 93378"/>
                          <a:gd name="connsiteY6" fmla="*/ 20322 h 44510"/>
                          <a:gd name="connsiteX7" fmla="*/ 90970 w 93378"/>
                          <a:gd name="connsiteY7" fmla="*/ 28351 h 44510"/>
                          <a:gd name="connsiteX8" fmla="*/ 49224 w 93378"/>
                          <a:gd name="connsiteY8" fmla="*/ 44407 h 44510"/>
                          <a:gd name="connsiteX9" fmla="*/ 25139 w 93378"/>
                          <a:gd name="connsiteY9" fmla="*/ 34773 h 4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78" h="44510">
                            <a:moveTo>
                              <a:pt x="25139" y="34773"/>
                            </a:moveTo>
                            <a:cubicBezTo>
                              <a:pt x="17111" y="28351"/>
                              <a:pt x="9083" y="20322"/>
                              <a:pt x="1055" y="9083"/>
                            </a:cubicBezTo>
                            <a:cubicBezTo>
                              <a:pt x="-551" y="5871"/>
                              <a:pt x="-551" y="2660"/>
                              <a:pt x="2660" y="1055"/>
                            </a:cubicBezTo>
                            <a:cubicBezTo>
                              <a:pt x="5872" y="-551"/>
                              <a:pt x="9083" y="-551"/>
                              <a:pt x="10688" y="2660"/>
                            </a:cubicBezTo>
                            <a:cubicBezTo>
                              <a:pt x="23534" y="21928"/>
                              <a:pt x="37984" y="31562"/>
                              <a:pt x="52435" y="33168"/>
                            </a:cubicBezTo>
                            <a:cubicBezTo>
                              <a:pt x="70097" y="34773"/>
                              <a:pt x="82942" y="21928"/>
                              <a:pt x="82942" y="20322"/>
                            </a:cubicBezTo>
                            <a:cubicBezTo>
                              <a:pt x="84548" y="17111"/>
                              <a:pt x="89365" y="17111"/>
                              <a:pt x="90970" y="20322"/>
                            </a:cubicBezTo>
                            <a:cubicBezTo>
                              <a:pt x="94182" y="21928"/>
                              <a:pt x="94182" y="26745"/>
                              <a:pt x="90970" y="28351"/>
                            </a:cubicBezTo>
                            <a:cubicBezTo>
                              <a:pt x="90970" y="28351"/>
                              <a:pt x="73309" y="46013"/>
                              <a:pt x="49224" y="44407"/>
                            </a:cubicBezTo>
                            <a:cubicBezTo>
                              <a:pt x="41196" y="44407"/>
                              <a:pt x="33168" y="41196"/>
                              <a:pt x="25139" y="34773"/>
                            </a:cubicBezTo>
                            <a:close/>
                          </a:path>
                        </a:pathLst>
                      </a:custGeom>
                      <a:solidFill>
                        <a:srgbClr val="080808"/>
                      </a:solidFill>
                      <a:ln w="16042" cap="flat">
                        <a:noFill/>
                        <a:prstDash val="solid"/>
                        <a:miter/>
                      </a:ln>
                    </p:spPr>
                    <p:txBody>
                      <a:bodyPr rtlCol="0" anchor="ctr"/>
                      <a:lstStyle/>
                      <a:p>
                        <a:endParaRPr lang="en-US"/>
                      </a:p>
                    </p:txBody>
                  </p:sp>
                </p:grpSp>
                <p:sp>
                  <p:nvSpPr>
                    <p:cNvPr id="58" name="รูปแบบอิสระ: รูปร่าง 57">
                      <a:extLst>
                        <a:ext uri="{FF2B5EF4-FFF2-40B4-BE49-F238E27FC236}">
                          <a16:creationId xmlns:a16="http://schemas.microsoft.com/office/drawing/2014/main" xmlns="" id="{344F3FE7-C3A6-422D-8334-87170BCF2941}"/>
                        </a:ext>
                      </a:extLst>
                    </p:cNvPr>
                    <p:cNvSpPr/>
                    <p:nvPr/>
                  </p:nvSpPr>
                  <p:spPr>
                    <a:xfrm>
                      <a:off x="7683616" y="2931498"/>
                      <a:ext cx="168618" cy="77787"/>
                    </a:xfrm>
                    <a:custGeom>
                      <a:avLst/>
                      <a:gdLst>
                        <a:gd name="connsiteX0" fmla="*/ 166235 w 168618"/>
                        <a:gd name="connsiteY0" fmla="*/ 42152 h 77787"/>
                        <a:gd name="connsiteX1" fmla="*/ 77925 w 168618"/>
                        <a:gd name="connsiteY1" fmla="*/ 405 h 77787"/>
                        <a:gd name="connsiteX2" fmla="*/ 854 w 168618"/>
                        <a:gd name="connsiteY2" fmla="*/ 59814 h 77787"/>
                        <a:gd name="connsiteX3" fmla="*/ 10488 w 168618"/>
                        <a:gd name="connsiteY3" fmla="*/ 77476 h 77787"/>
                        <a:gd name="connsiteX4" fmla="*/ 28150 w 168618"/>
                        <a:gd name="connsiteY4" fmla="*/ 67842 h 77787"/>
                        <a:gd name="connsiteX5" fmla="*/ 81136 w 168618"/>
                        <a:gd name="connsiteY5" fmla="*/ 27701 h 77787"/>
                        <a:gd name="connsiteX6" fmla="*/ 143756 w 168618"/>
                        <a:gd name="connsiteY6" fmla="*/ 54997 h 77787"/>
                        <a:gd name="connsiteX7" fmla="*/ 163024 w 168618"/>
                        <a:gd name="connsiteY7" fmla="*/ 59814 h 77787"/>
                        <a:gd name="connsiteX8" fmla="*/ 166235 w 168618"/>
                        <a:gd name="connsiteY8" fmla="*/ 42152 h 7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18" h="77787">
                          <a:moveTo>
                            <a:pt x="166235" y="42152"/>
                          </a:moveTo>
                          <a:cubicBezTo>
                            <a:pt x="146968" y="13250"/>
                            <a:pt x="111644" y="-2806"/>
                            <a:pt x="77925" y="405"/>
                          </a:cubicBezTo>
                          <a:cubicBezTo>
                            <a:pt x="42601" y="5222"/>
                            <a:pt x="13699" y="27701"/>
                            <a:pt x="854" y="59814"/>
                          </a:cubicBezTo>
                          <a:cubicBezTo>
                            <a:pt x="-2357" y="66236"/>
                            <a:pt x="4065" y="75870"/>
                            <a:pt x="10488" y="77476"/>
                          </a:cubicBezTo>
                          <a:cubicBezTo>
                            <a:pt x="18516" y="79082"/>
                            <a:pt x="24939" y="74265"/>
                            <a:pt x="28150" y="67842"/>
                          </a:cubicBezTo>
                          <a:cubicBezTo>
                            <a:pt x="36178" y="46969"/>
                            <a:pt x="58657" y="30912"/>
                            <a:pt x="81136" y="27701"/>
                          </a:cubicBezTo>
                          <a:cubicBezTo>
                            <a:pt x="105221" y="24490"/>
                            <a:pt x="130911" y="35729"/>
                            <a:pt x="143756" y="54997"/>
                          </a:cubicBezTo>
                          <a:cubicBezTo>
                            <a:pt x="148573" y="61419"/>
                            <a:pt x="156601" y="64631"/>
                            <a:pt x="163024" y="59814"/>
                          </a:cubicBezTo>
                          <a:cubicBezTo>
                            <a:pt x="167841" y="58208"/>
                            <a:pt x="171052" y="48575"/>
                            <a:pt x="166235" y="42152"/>
                          </a:cubicBezTo>
                          <a:close/>
                        </a:path>
                      </a:pathLst>
                    </a:custGeom>
                    <a:solidFill>
                      <a:srgbClr val="080808"/>
                    </a:solidFill>
                    <a:ln w="16042"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FD430910-7323-4562-A447-28DF8BB809D1}"/>
                        </a:ext>
                      </a:extLst>
                    </p:cNvPr>
                    <p:cNvSpPr/>
                    <p:nvPr/>
                  </p:nvSpPr>
                  <p:spPr>
                    <a:xfrm>
                      <a:off x="7153831" y="2931498"/>
                      <a:ext cx="168618" cy="77787"/>
                    </a:xfrm>
                    <a:custGeom>
                      <a:avLst/>
                      <a:gdLst>
                        <a:gd name="connsiteX0" fmla="*/ 2383 w 168618"/>
                        <a:gd name="connsiteY0" fmla="*/ 42152 h 77787"/>
                        <a:gd name="connsiteX1" fmla="*/ 90693 w 168618"/>
                        <a:gd name="connsiteY1" fmla="*/ 405 h 77787"/>
                        <a:gd name="connsiteX2" fmla="*/ 167764 w 168618"/>
                        <a:gd name="connsiteY2" fmla="*/ 59814 h 77787"/>
                        <a:gd name="connsiteX3" fmla="*/ 158130 w 168618"/>
                        <a:gd name="connsiteY3" fmla="*/ 77476 h 77787"/>
                        <a:gd name="connsiteX4" fmla="*/ 140468 w 168618"/>
                        <a:gd name="connsiteY4" fmla="*/ 67842 h 77787"/>
                        <a:gd name="connsiteX5" fmla="*/ 87482 w 168618"/>
                        <a:gd name="connsiteY5" fmla="*/ 27701 h 77787"/>
                        <a:gd name="connsiteX6" fmla="*/ 24862 w 168618"/>
                        <a:gd name="connsiteY6" fmla="*/ 54997 h 77787"/>
                        <a:gd name="connsiteX7" fmla="*/ 5594 w 168618"/>
                        <a:gd name="connsiteY7" fmla="*/ 59814 h 77787"/>
                        <a:gd name="connsiteX8" fmla="*/ 2383 w 168618"/>
                        <a:gd name="connsiteY8" fmla="*/ 42152 h 7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18" h="77787">
                          <a:moveTo>
                            <a:pt x="2383" y="42152"/>
                          </a:moveTo>
                          <a:cubicBezTo>
                            <a:pt x="21650" y="13250"/>
                            <a:pt x="56975" y="-2806"/>
                            <a:pt x="90693" y="405"/>
                          </a:cubicBezTo>
                          <a:cubicBezTo>
                            <a:pt x="126017" y="5222"/>
                            <a:pt x="154919" y="27701"/>
                            <a:pt x="167764" y="59814"/>
                          </a:cubicBezTo>
                          <a:cubicBezTo>
                            <a:pt x="170975" y="66236"/>
                            <a:pt x="164552" y="75870"/>
                            <a:pt x="158130" y="77476"/>
                          </a:cubicBezTo>
                          <a:cubicBezTo>
                            <a:pt x="150102" y="79082"/>
                            <a:pt x="143679" y="74265"/>
                            <a:pt x="140468" y="67842"/>
                          </a:cubicBezTo>
                          <a:cubicBezTo>
                            <a:pt x="132440" y="46969"/>
                            <a:pt x="109961" y="30912"/>
                            <a:pt x="87482" y="27701"/>
                          </a:cubicBezTo>
                          <a:cubicBezTo>
                            <a:pt x="63397" y="24490"/>
                            <a:pt x="37707" y="35729"/>
                            <a:pt x="24862" y="54997"/>
                          </a:cubicBezTo>
                          <a:cubicBezTo>
                            <a:pt x="20045" y="61419"/>
                            <a:pt x="12016" y="64631"/>
                            <a:pt x="5594" y="59814"/>
                          </a:cubicBezTo>
                          <a:cubicBezTo>
                            <a:pt x="777" y="58208"/>
                            <a:pt x="-2434" y="48575"/>
                            <a:pt x="2383" y="42152"/>
                          </a:cubicBezTo>
                          <a:close/>
                        </a:path>
                      </a:pathLst>
                    </a:custGeom>
                    <a:solidFill>
                      <a:srgbClr val="080808"/>
                    </a:solidFill>
                    <a:ln w="16042"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3E9756B5-7ED0-46B2-9920-1D0235559830}"/>
                        </a:ext>
                      </a:extLst>
                    </p:cNvPr>
                    <p:cNvSpPr/>
                    <p:nvPr/>
                  </p:nvSpPr>
                  <p:spPr>
                    <a:xfrm>
                      <a:off x="7587964" y="2189106"/>
                      <a:ext cx="659723" cy="683574"/>
                    </a:xfrm>
                    <a:custGeom>
                      <a:avLst/>
                      <a:gdLst>
                        <a:gd name="connsiteX0" fmla="*/ 597466 w 659723"/>
                        <a:gd name="connsiteY0" fmla="*/ 407218 h 683574"/>
                        <a:gd name="connsiteX1" fmla="*/ 562142 w 659723"/>
                        <a:gd name="connsiteY1" fmla="*/ 363866 h 683574"/>
                        <a:gd name="connsiteX2" fmla="*/ 623157 w 659723"/>
                        <a:gd name="connsiteY2" fmla="*/ 317303 h 683574"/>
                        <a:gd name="connsiteX3" fmla="*/ 621551 w 659723"/>
                        <a:gd name="connsiteY3" fmla="*/ 131048 h 683574"/>
                        <a:gd name="connsiteX4" fmla="*/ 438508 w 659723"/>
                        <a:gd name="connsiteY4" fmla="*/ 143893 h 683574"/>
                        <a:gd name="connsiteX5" fmla="*/ 422451 w 659723"/>
                        <a:gd name="connsiteY5" fmla="*/ 155133 h 683574"/>
                        <a:gd name="connsiteX6" fmla="*/ 393550 w 659723"/>
                        <a:gd name="connsiteY6" fmla="*/ 65216 h 683574"/>
                        <a:gd name="connsiteX7" fmla="*/ 292394 w 659723"/>
                        <a:gd name="connsiteY7" fmla="*/ 991 h 683574"/>
                        <a:gd name="connsiteX8" fmla="*/ 229774 w 659723"/>
                        <a:gd name="connsiteY8" fmla="*/ 12230 h 683574"/>
                        <a:gd name="connsiteX9" fmla="*/ 199267 w 659723"/>
                        <a:gd name="connsiteY9" fmla="*/ 28287 h 683574"/>
                        <a:gd name="connsiteX10" fmla="*/ 154309 w 659723"/>
                        <a:gd name="connsiteY10" fmla="*/ 161555 h 683574"/>
                        <a:gd name="connsiteX11" fmla="*/ 170366 w 659723"/>
                        <a:gd name="connsiteY11" fmla="*/ 200091 h 683574"/>
                        <a:gd name="connsiteX12" fmla="*/ 98112 w 659723"/>
                        <a:gd name="connsiteY12" fmla="*/ 208119 h 683574"/>
                        <a:gd name="connsiteX13" fmla="*/ 167 w 659723"/>
                        <a:gd name="connsiteY13" fmla="*/ 342993 h 683574"/>
                        <a:gd name="connsiteX14" fmla="*/ 123802 w 659723"/>
                        <a:gd name="connsiteY14" fmla="*/ 461810 h 683574"/>
                        <a:gd name="connsiteX15" fmla="*/ 194450 w 659723"/>
                        <a:gd name="connsiteY15" fmla="*/ 450571 h 683574"/>
                        <a:gd name="connsiteX16" fmla="*/ 160732 w 659723"/>
                        <a:gd name="connsiteY16" fmla="*/ 516402 h 683574"/>
                        <a:gd name="connsiteX17" fmla="*/ 229774 w 659723"/>
                        <a:gd name="connsiteY17" fmla="*/ 668938 h 683574"/>
                        <a:gd name="connsiteX18" fmla="*/ 411212 w 659723"/>
                        <a:gd name="connsiteY18" fmla="*/ 569388 h 683574"/>
                        <a:gd name="connsiteX19" fmla="*/ 477043 w 659723"/>
                        <a:gd name="connsiteY19" fmla="*/ 614347 h 683574"/>
                        <a:gd name="connsiteX20" fmla="*/ 629579 w 659723"/>
                        <a:gd name="connsiteY20" fmla="*/ 562966 h 683574"/>
                        <a:gd name="connsiteX21" fmla="*/ 597466 w 659723"/>
                        <a:gd name="connsiteY21" fmla="*/ 407218 h 68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723" h="683574">
                          <a:moveTo>
                            <a:pt x="597466" y="407218"/>
                          </a:moveTo>
                          <a:cubicBezTo>
                            <a:pt x="587833" y="391162"/>
                            <a:pt x="576593" y="376711"/>
                            <a:pt x="562142" y="363866"/>
                          </a:cubicBezTo>
                          <a:cubicBezTo>
                            <a:pt x="584621" y="351021"/>
                            <a:pt x="605494" y="336570"/>
                            <a:pt x="623157" y="317303"/>
                          </a:cubicBezTo>
                          <a:cubicBezTo>
                            <a:pt x="668115" y="264316"/>
                            <a:pt x="676143" y="180823"/>
                            <a:pt x="621551" y="131048"/>
                          </a:cubicBezTo>
                          <a:cubicBezTo>
                            <a:pt x="566959" y="81273"/>
                            <a:pt x="493099" y="110174"/>
                            <a:pt x="438508" y="143893"/>
                          </a:cubicBezTo>
                          <a:cubicBezTo>
                            <a:pt x="432085" y="147104"/>
                            <a:pt x="427269" y="151921"/>
                            <a:pt x="422451" y="155133"/>
                          </a:cubicBezTo>
                          <a:cubicBezTo>
                            <a:pt x="417635" y="123020"/>
                            <a:pt x="411212" y="92513"/>
                            <a:pt x="393550" y="65216"/>
                          </a:cubicBezTo>
                          <a:cubicBezTo>
                            <a:pt x="369465" y="29892"/>
                            <a:pt x="334141" y="5808"/>
                            <a:pt x="292394" y="991"/>
                          </a:cubicBezTo>
                          <a:cubicBezTo>
                            <a:pt x="269915" y="-2221"/>
                            <a:pt x="247436" y="2596"/>
                            <a:pt x="229774" y="12230"/>
                          </a:cubicBezTo>
                          <a:cubicBezTo>
                            <a:pt x="218535" y="15442"/>
                            <a:pt x="208901" y="21864"/>
                            <a:pt x="199267" y="28287"/>
                          </a:cubicBezTo>
                          <a:cubicBezTo>
                            <a:pt x="159126" y="58794"/>
                            <a:pt x="141464" y="111780"/>
                            <a:pt x="154309" y="161555"/>
                          </a:cubicBezTo>
                          <a:cubicBezTo>
                            <a:pt x="157520" y="176006"/>
                            <a:pt x="163943" y="188851"/>
                            <a:pt x="170366" y="200091"/>
                          </a:cubicBezTo>
                          <a:cubicBezTo>
                            <a:pt x="146281" y="196879"/>
                            <a:pt x="122196" y="198485"/>
                            <a:pt x="98112" y="208119"/>
                          </a:cubicBezTo>
                          <a:cubicBezTo>
                            <a:pt x="40309" y="227386"/>
                            <a:pt x="-3044" y="280373"/>
                            <a:pt x="167" y="342993"/>
                          </a:cubicBezTo>
                          <a:cubicBezTo>
                            <a:pt x="1773" y="408824"/>
                            <a:pt x="56365" y="463416"/>
                            <a:pt x="123802" y="461810"/>
                          </a:cubicBezTo>
                          <a:cubicBezTo>
                            <a:pt x="146281" y="461810"/>
                            <a:pt x="170366" y="456993"/>
                            <a:pt x="194450" y="450571"/>
                          </a:cubicBezTo>
                          <a:cubicBezTo>
                            <a:pt x="179999" y="469839"/>
                            <a:pt x="167154" y="490712"/>
                            <a:pt x="160732" y="516402"/>
                          </a:cubicBezTo>
                          <a:cubicBezTo>
                            <a:pt x="146281" y="577417"/>
                            <a:pt x="173577" y="641642"/>
                            <a:pt x="229774" y="668938"/>
                          </a:cubicBezTo>
                          <a:cubicBezTo>
                            <a:pt x="316479" y="713896"/>
                            <a:pt x="377493" y="648065"/>
                            <a:pt x="411212" y="569388"/>
                          </a:cubicBezTo>
                          <a:cubicBezTo>
                            <a:pt x="428874" y="588656"/>
                            <a:pt x="449747" y="604713"/>
                            <a:pt x="477043" y="614347"/>
                          </a:cubicBezTo>
                          <a:cubicBezTo>
                            <a:pt x="533241" y="633614"/>
                            <a:pt x="599072" y="615952"/>
                            <a:pt x="629579" y="562966"/>
                          </a:cubicBezTo>
                          <a:cubicBezTo>
                            <a:pt x="661692" y="505163"/>
                            <a:pt x="639214" y="450571"/>
                            <a:pt x="597466" y="407218"/>
                          </a:cubicBezTo>
                          <a:close/>
                        </a:path>
                      </a:pathLst>
                    </a:custGeom>
                    <a:solidFill>
                      <a:srgbClr val="F8A6AA"/>
                    </a:solidFill>
                    <a:ln w="48126" cap="rnd">
                      <a:solidFill>
                        <a:srgbClr val="534741"/>
                      </a:solidFill>
                      <a:prstDash val="solid"/>
                      <a:round/>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A644F611-DEF9-408E-A761-A24BF4B2A534}"/>
                        </a:ext>
                      </a:extLst>
                    </p:cNvPr>
                    <p:cNvSpPr/>
                    <p:nvPr/>
                  </p:nvSpPr>
                  <p:spPr>
                    <a:xfrm>
                      <a:off x="7848246" y="2434154"/>
                      <a:ext cx="152953" cy="160564"/>
                    </a:xfrm>
                    <a:custGeom>
                      <a:avLst/>
                      <a:gdLst>
                        <a:gd name="connsiteX0" fmla="*/ 146114 w 152953"/>
                        <a:gd name="connsiteY0" fmla="*/ 46564 h 160564"/>
                        <a:gd name="connsiteX1" fmla="*/ 130057 w 152953"/>
                        <a:gd name="connsiteY1" fmla="*/ 22479 h 160564"/>
                        <a:gd name="connsiteX2" fmla="*/ 105973 w 152953"/>
                        <a:gd name="connsiteY2" fmla="*/ 6422 h 160564"/>
                        <a:gd name="connsiteX3" fmla="*/ 77071 w 152953"/>
                        <a:gd name="connsiteY3" fmla="*/ 0 h 160564"/>
                        <a:gd name="connsiteX4" fmla="*/ 56197 w 152953"/>
                        <a:gd name="connsiteY4" fmla="*/ 3211 h 160564"/>
                        <a:gd name="connsiteX5" fmla="*/ 22479 w 152953"/>
                        <a:gd name="connsiteY5" fmla="*/ 22479 h 160564"/>
                        <a:gd name="connsiteX6" fmla="*/ 11240 w 152953"/>
                        <a:gd name="connsiteY6" fmla="*/ 38535 h 160564"/>
                        <a:gd name="connsiteX7" fmla="*/ 0 w 152953"/>
                        <a:gd name="connsiteY7" fmla="*/ 77071 h 160564"/>
                        <a:gd name="connsiteX8" fmla="*/ 0 w 152953"/>
                        <a:gd name="connsiteY8" fmla="*/ 85099 h 160564"/>
                        <a:gd name="connsiteX9" fmla="*/ 6423 w 152953"/>
                        <a:gd name="connsiteY9" fmla="*/ 114000 h 160564"/>
                        <a:gd name="connsiteX10" fmla="*/ 22479 w 152953"/>
                        <a:gd name="connsiteY10" fmla="*/ 138085 h 160564"/>
                        <a:gd name="connsiteX11" fmla="*/ 46564 w 152953"/>
                        <a:gd name="connsiteY11" fmla="*/ 154142 h 160564"/>
                        <a:gd name="connsiteX12" fmla="*/ 75465 w 152953"/>
                        <a:gd name="connsiteY12" fmla="*/ 160564 h 160564"/>
                        <a:gd name="connsiteX13" fmla="*/ 96339 w 152953"/>
                        <a:gd name="connsiteY13" fmla="*/ 157353 h 160564"/>
                        <a:gd name="connsiteX14" fmla="*/ 130057 w 152953"/>
                        <a:gd name="connsiteY14" fmla="*/ 138085 h 160564"/>
                        <a:gd name="connsiteX15" fmla="*/ 141297 w 152953"/>
                        <a:gd name="connsiteY15" fmla="*/ 122029 h 160564"/>
                        <a:gd name="connsiteX16" fmla="*/ 152536 w 152953"/>
                        <a:gd name="connsiteY16" fmla="*/ 83493 h 160564"/>
                        <a:gd name="connsiteX17" fmla="*/ 152536 w 152953"/>
                        <a:gd name="connsiteY17" fmla="*/ 75465 h 160564"/>
                        <a:gd name="connsiteX18" fmla="*/ 146114 w 152953"/>
                        <a:gd name="connsiteY18" fmla="*/ 46564 h 1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953" h="160564">
                          <a:moveTo>
                            <a:pt x="146114" y="46564"/>
                          </a:moveTo>
                          <a:cubicBezTo>
                            <a:pt x="142903" y="36930"/>
                            <a:pt x="138085" y="28901"/>
                            <a:pt x="130057" y="22479"/>
                          </a:cubicBezTo>
                          <a:cubicBezTo>
                            <a:pt x="123635" y="14451"/>
                            <a:pt x="115606" y="9634"/>
                            <a:pt x="105973" y="6422"/>
                          </a:cubicBezTo>
                          <a:cubicBezTo>
                            <a:pt x="96339" y="1605"/>
                            <a:pt x="86705" y="0"/>
                            <a:pt x="77071" y="0"/>
                          </a:cubicBezTo>
                          <a:lnTo>
                            <a:pt x="56197" y="3211"/>
                          </a:lnTo>
                          <a:cubicBezTo>
                            <a:pt x="43353" y="6422"/>
                            <a:pt x="32113" y="12845"/>
                            <a:pt x="22479" y="22479"/>
                          </a:cubicBezTo>
                          <a:cubicBezTo>
                            <a:pt x="19268" y="27296"/>
                            <a:pt x="14451" y="32113"/>
                            <a:pt x="11240" y="38535"/>
                          </a:cubicBezTo>
                          <a:cubicBezTo>
                            <a:pt x="4817" y="49775"/>
                            <a:pt x="1606" y="62620"/>
                            <a:pt x="0" y="77071"/>
                          </a:cubicBezTo>
                          <a:lnTo>
                            <a:pt x="0" y="85099"/>
                          </a:lnTo>
                          <a:cubicBezTo>
                            <a:pt x="0" y="96339"/>
                            <a:pt x="1606" y="105972"/>
                            <a:pt x="6423" y="114000"/>
                          </a:cubicBezTo>
                          <a:cubicBezTo>
                            <a:pt x="9634" y="123634"/>
                            <a:pt x="14451" y="131663"/>
                            <a:pt x="22479" y="138085"/>
                          </a:cubicBezTo>
                          <a:cubicBezTo>
                            <a:pt x="28902" y="146113"/>
                            <a:pt x="36930" y="150930"/>
                            <a:pt x="46564" y="154142"/>
                          </a:cubicBezTo>
                          <a:cubicBezTo>
                            <a:pt x="56197" y="158959"/>
                            <a:pt x="65831" y="160564"/>
                            <a:pt x="75465" y="160564"/>
                          </a:cubicBezTo>
                          <a:cubicBezTo>
                            <a:pt x="81888" y="158959"/>
                            <a:pt x="88310" y="158959"/>
                            <a:pt x="96339" y="157353"/>
                          </a:cubicBezTo>
                          <a:cubicBezTo>
                            <a:pt x="109184" y="154142"/>
                            <a:pt x="120423" y="147719"/>
                            <a:pt x="130057" y="138085"/>
                          </a:cubicBezTo>
                          <a:cubicBezTo>
                            <a:pt x="133269" y="133268"/>
                            <a:pt x="138085" y="128451"/>
                            <a:pt x="141297" y="122029"/>
                          </a:cubicBezTo>
                          <a:cubicBezTo>
                            <a:pt x="147719" y="110789"/>
                            <a:pt x="150931" y="97944"/>
                            <a:pt x="152536" y="83493"/>
                          </a:cubicBezTo>
                          <a:lnTo>
                            <a:pt x="152536" y="75465"/>
                          </a:lnTo>
                          <a:cubicBezTo>
                            <a:pt x="154142" y="64226"/>
                            <a:pt x="150931" y="54592"/>
                            <a:pt x="146114" y="46564"/>
                          </a:cubicBezTo>
                          <a:close/>
                        </a:path>
                      </a:pathLst>
                    </a:custGeom>
                    <a:solidFill>
                      <a:srgbClr val="FED57D"/>
                    </a:solidFill>
                    <a:ln w="48126" cap="flat">
                      <a:solidFill>
                        <a:srgbClr val="534741"/>
                      </a:solid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1871162B-557E-463E-AA50-EA2F14F740B3}"/>
                        </a:ext>
                      </a:extLst>
                    </p:cNvPr>
                    <p:cNvSpPr/>
                    <p:nvPr/>
                  </p:nvSpPr>
                  <p:spPr>
                    <a:xfrm>
                      <a:off x="7675491" y="3071228"/>
                      <a:ext cx="206473" cy="165747"/>
                    </a:xfrm>
                    <a:custGeom>
                      <a:avLst/>
                      <a:gdLst>
                        <a:gd name="connsiteX0" fmla="*/ 147065 w 206473"/>
                        <a:gd name="connsiteY0" fmla="*/ 10000 h 165747"/>
                        <a:gd name="connsiteX1" fmla="*/ 17007 w 206473"/>
                        <a:gd name="connsiteY1" fmla="*/ 51747 h 165747"/>
                        <a:gd name="connsiteX2" fmla="*/ 951 w 206473"/>
                        <a:gd name="connsiteY2" fmla="*/ 146480 h 165747"/>
                        <a:gd name="connsiteX3" fmla="*/ 20218 w 206473"/>
                        <a:gd name="connsiteY3" fmla="*/ 165748 h 165747"/>
                        <a:gd name="connsiteX4" fmla="*/ 39486 w 206473"/>
                        <a:gd name="connsiteY4" fmla="*/ 146480 h 165747"/>
                        <a:gd name="connsiteX5" fmla="*/ 103712 w 206473"/>
                        <a:gd name="connsiteY5" fmla="*/ 38902 h 165747"/>
                        <a:gd name="connsiteX6" fmla="*/ 153487 w 206473"/>
                        <a:gd name="connsiteY6" fmla="*/ 71014 h 165747"/>
                        <a:gd name="connsiteX7" fmla="*/ 166332 w 206473"/>
                        <a:gd name="connsiteY7" fmla="*/ 140057 h 165747"/>
                        <a:gd name="connsiteX8" fmla="*/ 206473 w 206473"/>
                        <a:gd name="connsiteY8" fmla="*/ 140057 h 165747"/>
                        <a:gd name="connsiteX9" fmla="*/ 147065 w 206473"/>
                        <a:gd name="connsiteY9" fmla="*/ 10000 h 1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473" h="165747">
                          <a:moveTo>
                            <a:pt x="147065" y="10000"/>
                          </a:moveTo>
                          <a:cubicBezTo>
                            <a:pt x="100501" y="-12479"/>
                            <a:pt x="41092" y="3577"/>
                            <a:pt x="17007" y="51747"/>
                          </a:cubicBezTo>
                          <a:cubicBezTo>
                            <a:pt x="2557" y="80648"/>
                            <a:pt x="-2261" y="114367"/>
                            <a:pt x="951" y="146480"/>
                          </a:cubicBezTo>
                          <a:cubicBezTo>
                            <a:pt x="2557" y="157719"/>
                            <a:pt x="8979" y="165748"/>
                            <a:pt x="20218" y="165748"/>
                          </a:cubicBezTo>
                          <a:cubicBezTo>
                            <a:pt x="29852" y="165748"/>
                            <a:pt x="41092" y="156114"/>
                            <a:pt x="39486" y="146480"/>
                          </a:cubicBezTo>
                          <a:cubicBezTo>
                            <a:pt x="34670" y="101522"/>
                            <a:pt x="49120" y="35690"/>
                            <a:pt x="103712" y="38902"/>
                          </a:cubicBezTo>
                          <a:cubicBezTo>
                            <a:pt x="124585" y="38902"/>
                            <a:pt x="142247" y="51747"/>
                            <a:pt x="153487" y="71014"/>
                          </a:cubicBezTo>
                          <a:cubicBezTo>
                            <a:pt x="164726" y="91888"/>
                            <a:pt x="164726" y="117578"/>
                            <a:pt x="166332" y="140057"/>
                          </a:cubicBezTo>
                          <a:cubicBezTo>
                            <a:pt x="166332" y="165748"/>
                            <a:pt x="206473" y="165748"/>
                            <a:pt x="206473" y="140057"/>
                          </a:cubicBezTo>
                          <a:cubicBezTo>
                            <a:pt x="204867" y="90282"/>
                            <a:pt x="196839" y="34085"/>
                            <a:pt x="147065" y="10000"/>
                          </a:cubicBezTo>
                          <a:close/>
                        </a:path>
                      </a:pathLst>
                    </a:custGeom>
                    <a:solidFill>
                      <a:srgbClr val="080808"/>
                    </a:solidFill>
                    <a:ln w="16042" cap="flat">
                      <a:noFill/>
                      <a:prstDash val="solid"/>
                      <a:miter/>
                    </a:ln>
                  </p:spPr>
                  <p:txBody>
                    <a:bodyPr rtlCol="0" anchor="ctr"/>
                    <a:lstStyle/>
                    <a:p>
                      <a:endParaRPr lang="en-US"/>
                    </a:p>
                  </p:txBody>
                </p:sp>
                <p:grpSp>
                  <p:nvGrpSpPr>
                    <p:cNvPr id="63" name="กราฟิก 6">
                      <a:extLst>
                        <a:ext uri="{FF2B5EF4-FFF2-40B4-BE49-F238E27FC236}">
                          <a16:creationId xmlns:a16="http://schemas.microsoft.com/office/drawing/2014/main" xmlns="" id="{A7B624DD-C699-4DC7-B09F-EDDE0E8CAC67}"/>
                        </a:ext>
                      </a:extLst>
                    </p:cNvPr>
                    <p:cNvGrpSpPr/>
                    <p:nvPr/>
                  </p:nvGrpSpPr>
                  <p:grpSpPr>
                    <a:xfrm>
                      <a:off x="7028565" y="3151247"/>
                      <a:ext cx="99801" cy="72987"/>
                      <a:chOff x="7028565" y="3151247"/>
                      <a:chExt cx="99801" cy="72987"/>
                    </a:xfrm>
                    <a:solidFill>
                      <a:srgbClr val="080808"/>
                    </a:solidFill>
                  </p:grpSpPr>
                  <p:sp>
                    <p:nvSpPr>
                      <p:cNvPr id="64" name="รูปแบบอิสระ: รูปร่าง 63">
                        <a:extLst>
                          <a:ext uri="{FF2B5EF4-FFF2-40B4-BE49-F238E27FC236}">
                            <a16:creationId xmlns:a16="http://schemas.microsoft.com/office/drawing/2014/main" xmlns="" id="{E95D8396-1051-4AEE-A3EB-02F61208482A}"/>
                          </a:ext>
                        </a:extLst>
                      </p:cNvPr>
                      <p:cNvSpPr/>
                      <p:nvPr/>
                    </p:nvSpPr>
                    <p:spPr>
                      <a:xfrm>
                        <a:off x="7031949" y="3151247"/>
                        <a:ext cx="96417" cy="39366"/>
                      </a:xfrm>
                      <a:custGeom>
                        <a:avLst/>
                        <a:gdLst>
                          <a:gd name="connsiteX0" fmla="*/ 93757 w 96417"/>
                          <a:gd name="connsiteY0" fmla="*/ 23109 h 39366"/>
                          <a:gd name="connsiteX1" fmla="*/ 95363 w 96417"/>
                          <a:gd name="connsiteY1" fmla="*/ 15081 h 39366"/>
                          <a:gd name="connsiteX2" fmla="*/ 87335 w 96417"/>
                          <a:gd name="connsiteY2" fmla="*/ 13475 h 39366"/>
                          <a:gd name="connsiteX3" fmla="*/ 37560 w 96417"/>
                          <a:gd name="connsiteY3" fmla="*/ 26320 h 39366"/>
                          <a:gd name="connsiteX4" fmla="*/ 11870 w 96417"/>
                          <a:gd name="connsiteY4" fmla="*/ 3841 h 39366"/>
                          <a:gd name="connsiteX5" fmla="*/ 3841 w 96417"/>
                          <a:gd name="connsiteY5" fmla="*/ 630 h 39366"/>
                          <a:gd name="connsiteX6" fmla="*/ 630 w 96417"/>
                          <a:gd name="connsiteY6" fmla="*/ 8658 h 39366"/>
                          <a:gd name="connsiteX7" fmla="*/ 32743 w 96417"/>
                          <a:gd name="connsiteY7" fmla="*/ 37560 h 39366"/>
                          <a:gd name="connsiteX8" fmla="*/ 93757 w 96417"/>
                          <a:gd name="connsiteY8" fmla="*/ 23109 h 3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17" h="39366">
                            <a:moveTo>
                              <a:pt x="93757" y="23109"/>
                            </a:moveTo>
                            <a:cubicBezTo>
                              <a:pt x="96969" y="21503"/>
                              <a:pt x="96969" y="16686"/>
                              <a:pt x="95363" y="15081"/>
                            </a:cubicBezTo>
                            <a:cubicBezTo>
                              <a:pt x="93757" y="11869"/>
                              <a:pt x="88940" y="11869"/>
                              <a:pt x="87335" y="13475"/>
                            </a:cubicBezTo>
                            <a:cubicBezTo>
                              <a:pt x="68067" y="26320"/>
                              <a:pt x="52011" y="31137"/>
                              <a:pt x="37560" y="26320"/>
                            </a:cubicBezTo>
                            <a:cubicBezTo>
                              <a:pt x="19898" y="21503"/>
                              <a:pt x="11870" y="3841"/>
                              <a:pt x="11870" y="3841"/>
                            </a:cubicBezTo>
                            <a:cubicBezTo>
                              <a:pt x="10264" y="630"/>
                              <a:pt x="7052" y="-976"/>
                              <a:pt x="3841" y="630"/>
                            </a:cubicBezTo>
                            <a:cubicBezTo>
                              <a:pt x="630" y="2235"/>
                              <a:pt x="-976" y="5447"/>
                              <a:pt x="630" y="8658"/>
                            </a:cubicBezTo>
                            <a:cubicBezTo>
                              <a:pt x="630" y="10264"/>
                              <a:pt x="10264" y="31137"/>
                              <a:pt x="32743" y="37560"/>
                            </a:cubicBezTo>
                            <a:cubicBezTo>
                              <a:pt x="52011" y="42377"/>
                              <a:pt x="71278" y="37560"/>
                              <a:pt x="93757" y="23109"/>
                            </a:cubicBezTo>
                            <a:close/>
                          </a:path>
                        </a:pathLst>
                      </a:custGeom>
                      <a:solidFill>
                        <a:srgbClr val="080808"/>
                      </a:solidFill>
                      <a:ln w="16042"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1DF9EDF7-D390-42B3-8649-813C5A765A45}"/>
                          </a:ext>
                        </a:extLst>
                      </p:cNvPr>
                      <p:cNvSpPr/>
                      <p:nvPr/>
                    </p:nvSpPr>
                    <p:spPr>
                      <a:xfrm>
                        <a:off x="7028565" y="3179723"/>
                        <a:ext cx="93379" cy="44510"/>
                      </a:xfrm>
                      <a:custGeom>
                        <a:avLst/>
                        <a:gdLst>
                          <a:gd name="connsiteX0" fmla="*/ 68240 w 93379"/>
                          <a:gd name="connsiteY0" fmla="*/ 34773 h 44510"/>
                          <a:gd name="connsiteX1" fmla="*/ 92324 w 93379"/>
                          <a:gd name="connsiteY1" fmla="*/ 9083 h 44510"/>
                          <a:gd name="connsiteX2" fmla="*/ 90719 w 93379"/>
                          <a:gd name="connsiteY2" fmla="*/ 1055 h 44510"/>
                          <a:gd name="connsiteX3" fmla="*/ 82690 w 93379"/>
                          <a:gd name="connsiteY3" fmla="*/ 2660 h 44510"/>
                          <a:gd name="connsiteX4" fmla="*/ 40944 w 93379"/>
                          <a:gd name="connsiteY4" fmla="*/ 33168 h 44510"/>
                          <a:gd name="connsiteX5" fmla="*/ 10436 w 93379"/>
                          <a:gd name="connsiteY5" fmla="*/ 20322 h 44510"/>
                          <a:gd name="connsiteX6" fmla="*/ 2408 w 93379"/>
                          <a:gd name="connsiteY6" fmla="*/ 20322 h 44510"/>
                          <a:gd name="connsiteX7" fmla="*/ 2408 w 93379"/>
                          <a:gd name="connsiteY7" fmla="*/ 28351 h 44510"/>
                          <a:gd name="connsiteX8" fmla="*/ 44155 w 93379"/>
                          <a:gd name="connsiteY8" fmla="*/ 44407 h 44510"/>
                          <a:gd name="connsiteX9" fmla="*/ 68240 w 93379"/>
                          <a:gd name="connsiteY9" fmla="*/ 34773 h 4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79" h="44510">
                            <a:moveTo>
                              <a:pt x="68240" y="34773"/>
                            </a:moveTo>
                            <a:cubicBezTo>
                              <a:pt x="76268" y="28351"/>
                              <a:pt x="84296" y="20322"/>
                              <a:pt x="92324" y="9083"/>
                            </a:cubicBezTo>
                            <a:cubicBezTo>
                              <a:pt x="93930" y="5871"/>
                              <a:pt x="93930" y="2660"/>
                              <a:pt x="90719" y="1055"/>
                            </a:cubicBezTo>
                            <a:cubicBezTo>
                              <a:pt x="87508" y="-551"/>
                              <a:pt x="84296" y="-551"/>
                              <a:pt x="82690" y="2660"/>
                            </a:cubicBezTo>
                            <a:cubicBezTo>
                              <a:pt x="69845" y="21928"/>
                              <a:pt x="55395" y="31562"/>
                              <a:pt x="40944" y="33168"/>
                            </a:cubicBezTo>
                            <a:cubicBezTo>
                              <a:pt x="23282" y="34773"/>
                              <a:pt x="10436" y="21928"/>
                              <a:pt x="10436" y="20322"/>
                            </a:cubicBezTo>
                            <a:cubicBezTo>
                              <a:pt x="8831" y="17111"/>
                              <a:pt x="4014" y="17111"/>
                              <a:pt x="2408" y="20322"/>
                            </a:cubicBezTo>
                            <a:cubicBezTo>
                              <a:pt x="-803" y="21928"/>
                              <a:pt x="-803" y="26745"/>
                              <a:pt x="2408" y="28351"/>
                            </a:cubicBezTo>
                            <a:cubicBezTo>
                              <a:pt x="2408" y="28351"/>
                              <a:pt x="20070" y="46013"/>
                              <a:pt x="44155" y="44407"/>
                            </a:cubicBezTo>
                            <a:cubicBezTo>
                              <a:pt x="50578" y="44407"/>
                              <a:pt x="60211" y="41196"/>
                              <a:pt x="68240" y="34773"/>
                            </a:cubicBezTo>
                            <a:close/>
                          </a:path>
                        </a:pathLst>
                      </a:custGeom>
                      <a:solidFill>
                        <a:srgbClr val="080808"/>
                      </a:solidFill>
                      <a:ln w="16042" cap="flat">
                        <a:noFill/>
                        <a:prstDash val="solid"/>
                        <a:miter/>
                      </a:ln>
                    </p:spPr>
                    <p:txBody>
                      <a:bodyPr rtlCol="0" anchor="ctr"/>
                      <a:lstStyle/>
                      <a:p>
                        <a:endParaRPr lang="en-US"/>
                      </a:p>
                    </p:txBody>
                  </p:sp>
                </p:grpSp>
                <p:sp>
                  <p:nvSpPr>
                    <p:cNvPr id="66" name="รูปแบบอิสระ: รูปร่าง 65">
                      <a:extLst>
                        <a:ext uri="{FF2B5EF4-FFF2-40B4-BE49-F238E27FC236}">
                          <a16:creationId xmlns:a16="http://schemas.microsoft.com/office/drawing/2014/main" xmlns="" id="{C5ACD6F0-A82E-4FF3-AE09-420D53688647}"/>
                        </a:ext>
                      </a:extLst>
                    </p:cNvPr>
                    <p:cNvSpPr/>
                    <p:nvPr/>
                  </p:nvSpPr>
                  <p:spPr>
                    <a:xfrm>
                      <a:off x="7091988" y="3071228"/>
                      <a:ext cx="206473" cy="165747"/>
                    </a:xfrm>
                    <a:custGeom>
                      <a:avLst/>
                      <a:gdLst>
                        <a:gd name="connsiteX0" fmla="*/ 59408 w 206473"/>
                        <a:gd name="connsiteY0" fmla="*/ 10000 h 165747"/>
                        <a:gd name="connsiteX1" fmla="*/ 189466 w 206473"/>
                        <a:gd name="connsiteY1" fmla="*/ 51747 h 165747"/>
                        <a:gd name="connsiteX2" fmla="*/ 205522 w 206473"/>
                        <a:gd name="connsiteY2" fmla="*/ 146480 h 165747"/>
                        <a:gd name="connsiteX3" fmla="*/ 186254 w 206473"/>
                        <a:gd name="connsiteY3" fmla="*/ 165748 h 165747"/>
                        <a:gd name="connsiteX4" fmla="*/ 166987 w 206473"/>
                        <a:gd name="connsiteY4" fmla="*/ 146480 h 165747"/>
                        <a:gd name="connsiteX5" fmla="*/ 102761 w 206473"/>
                        <a:gd name="connsiteY5" fmla="*/ 38902 h 165747"/>
                        <a:gd name="connsiteX6" fmla="*/ 52986 w 206473"/>
                        <a:gd name="connsiteY6" fmla="*/ 71014 h 165747"/>
                        <a:gd name="connsiteX7" fmla="*/ 40141 w 206473"/>
                        <a:gd name="connsiteY7" fmla="*/ 140057 h 165747"/>
                        <a:gd name="connsiteX8" fmla="*/ 0 w 206473"/>
                        <a:gd name="connsiteY8" fmla="*/ 140057 h 165747"/>
                        <a:gd name="connsiteX9" fmla="*/ 59408 w 206473"/>
                        <a:gd name="connsiteY9" fmla="*/ 10000 h 1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473" h="165747">
                          <a:moveTo>
                            <a:pt x="59408" y="10000"/>
                          </a:moveTo>
                          <a:cubicBezTo>
                            <a:pt x="105972" y="-12479"/>
                            <a:pt x="165381" y="3577"/>
                            <a:pt x="189466" y="51747"/>
                          </a:cubicBezTo>
                          <a:cubicBezTo>
                            <a:pt x="203916" y="80648"/>
                            <a:pt x="208734" y="114367"/>
                            <a:pt x="205522" y="146480"/>
                          </a:cubicBezTo>
                          <a:cubicBezTo>
                            <a:pt x="203916" y="157719"/>
                            <a:pt x="197494" y="165748"/>
                            <a:pt x="186254" y="165748"/>
                          </a:cubicBezTo>
                          <a:cubicBezTo>
                            <a:pt x="176621" y="165748"/>
                            <a:pt x="165381" y="156114"/>
                            <a:pt x="166987" y="146480"/>
                          </a:cubicBezTo>
                          <a:cubicBezTo>
                            <a:pt x="171803" y="101522"/>
                            <a:pt x="157353" y="35690"/>
                            <a:pt x="102761" y="38902"/>
                          </a:cubicBezTo>
                          <a:cubicBezTo>
                            <a:pt x="81887" y="38902"/>
                            <a:pt x="64226" y="51747"/>
                            <a:pt x="52986" y="71014"/>
                          </a:cubicBezTo>
                          <a:cubicBezTo>
                            <a:pt x="41746" y="91888"/>
                            <a:pt x="41746" y="117578"/>
                            <a:pt x="40141" y="140057"/>
                          </a:cubicBezTo>
                          <a:cubicBezTo>
                            <a:pt x="40141" y="165748"/>
                            <a:pt x="0" y="165748"/>
                            <a:pt x="0" y="140057"/>
                          </a:cubicBezTo>
                          <a:cubicBezTo>
                            <a:pt x="1605" y="90282"/>
                            <a:pt x="11239" y="34085"/>
                            <a:pt x="59408" y="10000"/>
                          </a:cubicBezTo>
                          <a:close/>
                        </a:path>
                      </a:pathLst>
                    </a:custGeom>
                    <a:solidFill>
                      <a:srgbClr val="080808"/>
                    </a:solidFill>
                    <a:ln w="16042" cap="flat">
                      <a:noFill/>
                      <a:prstDash val="solid"/>
                      <a:miter/>
                    </a:ln>
                  </p:spPr>
                  <p:txBody>
                    <a:bodyPr rtlCol="0" anchor="ctr"/>
                    <a:lstStyle/>
                    <a:p>
                      <a:endParaRPr lang="en-US"/>
                    </a:p>
                  </p:txBody>
                </p:sp>
              </p:grpSp>
            </p:grpSp>
            <p:grpSp>
              <p:nvGrpSpPr>
                <p:cNvPr id="67" name="กราฟิก 6">
                  <a:extLst>
                    <a:ext uri="{FF2B5EF4-FFF2-40B4-BE49-F238E27FC236}">
                      <a16:creationId xmlns:a16="http://schemas.microsoft.com/office/drawing/2014/main" xmlns="" id="{A7B624DD-C699-4DC7-B09F-EDDE0E8CAC67}"/>
                    </a:ext>
                  </a:extLst>
                </p:cNvPr>
                <p:cNvGrpSpPr/>
                <p:nvPr/>
              </p:nvGrpSpPr>
              <p:grpSpPr>
                <a:xfrm>
                  <a:off x="7295326" y="3405366"/>
                  <a:ext cx="438403" cy="284400"/>
                  <a:chOff x="7295326" y="3405366"/>
                  <a:chExt cx="438403" cy="284400"/>
                </a:xfrm>
                <a:solidFill>
                  <a:srgbClr val="080808"/>
                </a:solidFill>
              </p:grpSpPr>
              <p:sp>
                <p:nvSpPr>
                  <p:cNvPr id="68" name="รูปแบบอิสระ: รูปร่าง 67">
                    <a:extLst>
                      <a:ext uri="{FF2B5EF4-FFF2-40B4-BE49-F238E27FC236}">
                        <a16:creationId xmlns:a16="http://schemas.microsoft.com/office/drawing/2014/main" xmlns="" id="{428D7006-705A-43A1-B7F3-21DA39F33242}"/>
                      </a:ext>
                    </a:extLst>
                  </p:cNvPr>
                  <p:cNvSpPr/>
                  <p:nvPr/>
                </p:nvSpPr>
                <p:spPr>
                  <a:xfrm>
                    <a:off x="7303620" y="3417209"/>
                    <a:ext cx="417926" cy="259990"/>
                  </a:xfrm>
                  <a:custGeom>
                    <a:avLst/>
                    <a:gdLst>
                      <a:gd name="connsiteX0" fmla="*/ 416174 w 417926"/>
                      <a:gd name="connsiteY0" fmla="*/ 10838 h 259990"/>
                      <a:gd name="connsiteX1" fmla="*/ 393695 w 417926"/>
                      <a:gd name="connsiteY1" fmla="*/ 10838 h 259990"/>
                      <a:gd name="connsiteX2" fmla="*/ 297357 w 417926"/>
                      <a:gd name="connsiteY2" fmla="*/ 211543 h 259990"/>
                      <a:gd name="connsiteX3" fmla="*/ 181751 w 417926"/>
                      <a:gd name="connsiteY3" fmla="*/ 234022 h 259990"/>
                      <a:gd name="connsiteX4" fmla="*/ 85412 w 417926"/>
                      <a:gd name="connsiteY4" fmla="*/ 173008 h 259990"/>
                      <a:gd name="connsiteX5" fmla="*/ 22792 w 417926"/>
                      <a:gd name="connsiteY5" fmla="*/ 41345 h 259990"/>
                      <a:gd name="connsiteX6" fmla="*/ 313 w 417926"/>
                      <a:gd name="connsiteY6" fmla="*/ 47768 h 259990"/>
                      <a:gd name="connsiteX7" fmla="*/ 160877 w 417926"/>
                      <a:gd name="connsiteY7" fmla="*/ 253290 h 259990"/>
                      <a:gd name="connsiteX8" fmla="*/ 382456 w 417926"/>
                      <a:gd name="connsiteY8" fmla="*/ 153740 h 259990"/>
                      <a:gd name="connsiteX9" fmla="*/ 416174 w 417926"/>
                      <a:gd name="connsiteY9" fmla="*/ 10838 h 2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926" h="259990">
                        <a:moveTo>
                          <a:pt x="416174" y="10838"/>
                        </a:moveTo>
                        <a:cubicBezTo>
                          <a:pt x="414569" y="-3613"/>
                          <a:pt x="392090" y="-3613"/>
                          <a:pt x="393695" y="10838"/>
                        </a:cubicBezTo>
                        <a:cubicBezTo>
                          <a:pt x="401724" y="89514"/>
                          <a:pt x="366400" y="169797"/>
                          <a:pt x="297357" y="211543"/>
                        </a:cubicBezTo>
                        <a:cubicBezTo>
                          <a:pt x="263638" y="232417"/>
                          <a:pt x="221892" y="242050"/>
                          <a:pt x="181751" y="234022"/>
                        </a:cubicBezTo>
                        <a:cubicBezTo>
                          <a:pt x="143215" y="225994"/>
                          <a:pt x="111102" y="201909"/>
                          <a:pt x="85412" y="173008"/>
                        </a:cubicBezTo>
                        <a:cubicBezTo>
                          <a:pt x="53299" y="134472"/>
                          <a:pt x="35637" y="87909"/>
                          <a:pt x="22792" y="41345"/>
                        </a:cubicBezTo>
                        <a:cubicBezTo>
                          <a:pt x="19581" y="26894"/>
                          <a:pt x="-2898" y="33317"/>
                          <a:pt x="313" y="47768"/>
                        </a:cubicBezTo>
                        <a:cubicBezTo>
                          <a:pt x="24398" y="134472"/>
                          <a:pt x="69356" y="225994"/>
                          <a:pt x="160877" y="253290"/>
                        </a:cubicBezTo>
                        <a:cubicBezTo>
                          <a:pt x="247582" y="278980"/>
                          <a:pt x="339104" y="227600"/>
                          <a:pt x="382456" y="153740"/>
                        </a:cubicBezTo>
                        <a:cubicBezTo>
                          <a:pt x="411358" y="110388"/>
                          <a:pt x="422597" y="60613"/>
                          <a:pt x="416174" y="10838"/>
                        </a:cubicBezTo>
                        <a:close/>
                      </a:path>
                    </a:pathLst>
                  </a:custGeom>
                  <a:solidFill>
                    <a:srgbClr val="080808"/>
                  </a:solidFill>
                  <a:ln w="16042"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4236B11A-73B3-4B4B-8AEB-95E864F4B845}"/>
                      </a:ext>
                    </a:extLst>
                  </p:cNvPr>
                  <p:cNvSpPr/>
                  <p:nvPr/>
                </p:nvSpPr>
                <p:spPr>
                  <a:xfrm>
                    <a:off x="7295326" y="3405366"/>
                    <a:ext cx="438403" cy="284400"/>
                  </a:xfrm>
                  <a:custGeom>
                    <a:avLst/>
                    <a:gdLst>
                      <a:gd name="connsiteX0" fmla="*/ 220552 w 438403"/>
                      <a:gd name="connsiteY0" fmla="*/ 284400 h 284400"/>
                      <a:gd name="connsiteX1" fmla="*/ 169172 w 438403"/>
                      <a:gd name="connsiteY1" fmla="*/ 276372 h 284400"/>
                      <a:gd name="connsiteX2" fmla="*/ 579 w 438403"/>
                      <a:gd name="connsiteY2" fmla="*/ 61216 h 284400"/>
                      <a:gd name="connsiteX3" fmla="*/ 7002 w 438403"/>
                      <a:gd name="connsiteY3" fmla="*/ 38737 h 284400"/>
                      <a:gd name="connsiteX4" fmla="*/ 31086 w 438403"/>
                      <a:gd name="connsiteY4" fmla="*/ 32315 h 284400"/>
                      <a:gd name="connsiteX5" fmla="*/ 47143 w 438403"/>
                      <a:gd name="connsiteY5" fmla="*/ 48371 h 284400"/>
                      <a:gd name="connsiteX6" fmla="*/ 106552 w 438403"/>
                      <a:gd name="connsiteY6" fmla="*/ 176822 h 284400"/>
                      <a:gd name="connsiteX7" fmla="*/ 194862 w 438403"/>
                      <a:gd name="connsiteY7" fmla="*/ 234625 h 284400"/>
                      <a:gd name="connsiteX8" fmla="*/ 300835 w 438403"/>
                      <a:gd name="connsiteY8" fmla="*/ 213752 h 284400"/>
                      <a:gd name="connsiteX9" fmla="*/ 390751 w 438403"/>
                      <a:gd name="connsiteY9" fmla="*/ 24286 h 284400"/>
                      <a:gd name="connsiteX10" fmla="*/ 410018 w 438403"/>
                      <a:gd name="connsiteY10" fmla="*/ 202 h 284400"/>
                      <a:gd name="connsiteX11" fmla="*/ 437314 w 438403"/>
                      <a:gd name="connsiteY11" fmla="*/ 22681 h 284400"/>
                      <a:gd name="connsiteX12" fmla="*/ 405201 w 438403"/>
                      <a:gd name="connsiteY12" fmla="*/ 172005 h 284400"/>
                      <a:gd name="connsiteX13" fmla="*/ 220552 w 438403"/>
                      <a:gd name="connsiteY13" fmla="*/ 284400 h 284400"/>
                      <a:gd name="connsiteX14" fmla="*/ 413230 w 438403"/>
                      <a:gd name="connsiteY14" fmla="*/ 24286 h 284400"/>
                      <a:gd name="connsiteX15" fmla="*/ 413230 w 438403"/>
                      <a:gd name="connsiteY15" fmla="*/ 24286 h 284400"/>
                      <a:gd name="connsiteX16" fmla="*/ 413230 w 438403"/>
                      <a:gd name="connsiteY16" fmla="*/ 24286 h 284400"/>
                      <a:gd name="connsiteX17" fmla="*/ 414835 w 438403"/>
                      <a:gd name="connsiteY17" fmla="*/ 24286 h 284400"/>
                      <a:gd name="connsiteX18" fmla="*/ 414835 w 438403"/>
                      <a:gd name="connsiteY18" fmla="*/ 24286 h 284400"/>
                      <a:gd name="connsiteX19" fmla="*/ 424469 w 438403"/>
                      <a:gd name="connsiteY19" fmla="*/ 22681 h 284400"/>
                      <a:gd name="connsiteX20" fmla="*/ 414835 w 438403"/>
                      <a:gd name="connsiteY20" fmla="*/ 24286 h 2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403" h="284400">
                        <a:moveTo>
                          <a:pt x="220552" y="284400"/>
                        </a:moveTo>
                        <a:cubicBezTo>
                          <a:pt x="202890" y="284400"/>
                          <a:pt x="186834" y="281189"/>
                          <a:pt x="169172" y="276372"/>
                        </a:cubicBezTo>
                        <a:cubicBezTo>
                          <a:pt x="88890" y="252288"/>
                          <a:pt x="32692" y="180034"/>
                          <a:pt x="579" y="61216"/>
                        </a:cubicBezTo>
                        <a:cubicBezTo>
                          <a:pt x="-1027" y="53188"/>
                          <a:pt x="579" y="45159"/>
                          <a:pt x="7002" y="38737"/>
                        </a:cubicBezTo>
                        <a:cubicBezTo>
                          <a:pt x="13425" y="32315"/>
                          <a:pt x="23058" y="30709"/>
                          <a:pt x="31086" y="32315"/>
                        </a:cubicBezTo>
                        <a:cubicBezTo>
                          <a:pt x="39114" y="33920"/>
                          <a:pt x="45537" y="40343"/>
                          <a:pt x="47143" y="48371"/>
                        </a:cubicBezTo>
                        <a:cubicBezTo>
                          <a:pt x="58382" y="86906"/>
                          <a:pt x="74439" y="136681"/>
                          <a:pt x="106552" y="176822"/>
                        </a:cubicBezTo>
                        <a:cubicBezTo>
                          <a:pt x="124214" y="197696"/>
                          <a:pt x="154721" y="224992"/>
                          <a:pt x="194862" y="234625"/>
                        </a:cubicBezTo>
                        <a:cubicBezTo>
                          <a:pt x="228581" y="241048"/>
                          <a:pt x="267116" y="234625"/>
                          <a:pt x="300835" y="213752"/>
                        </a:cubicBezTo>
                        <a:cubicBezTo>
                          <a:pt x="363455" y="176822"/>
                          <a:pt x="398779" y="101357"/>
                          <a:pt x="390751" y="24286"/>
                        </a:cubicBezTo>
                        <a:cubicBezTo>
                          <a:pt x="389145" y="11441"/>
                          <a:pt x="397173" y="1807"/>
                          <a:pt x="410018" y="202"/>
                        </a:cubicBezTo>
                        <a:cubicBezTo>
                          <a:pt x="422863" y="-1404"/>
                          <a:pt x="435708" y="6624"/>
                          <a:pt x="437314" y="22681"/>
                        </a:cubicBezTo>
                        <a:cubicBezTo>
                          <a:pt x="442131" y="74061"/>
                          <a:pt x="430892" y="127047"/>
                          <a:pt x="405201" y="172005"/>
                        </a:cubicBezTo>
                        <a:cubicBezTo>
                          <a:pt x="369877" y="233020"/>
                          <a:pt x="299229" y="284400"/>
                          <a:pt x="220552" y="284400"/>
                        </a:cubicBezTo>
                        <a:close/>
                        <a:moveTo>
                          <a:pt x="413230" y="24286"/>
                        </a:moveTo>
                        <a:lnTo>
                          <a:pt x="413230" y="24286"/>
                        </a:lnTo>
                        <a:cubicBezTo>
                          <a:pt x="413230" y="24286"/>
                          <a:pt x="413230" y="24286"/>
                          <a:pt x="413230" y="24286"/>
                        </a:cubicBezTo>
                        <a:close/>
                        <a:moveTo>
                          <a:pt x="414835" y="24286"/>
                        </a:moveTo>
                        <a:cubicBezTo>
                          <a:pt x="414835" y="24286"/>
                          <a:pt x="414835" y="24286"/>
                          <a:pt x="414835" y="24286"/>
                        </a:cubicBezTo>
                        <a:lnTo>
                          <a:pt x="424469" y="22681"/>
                        </a:lnTo>
                        <a:lnTo>
                          <a:pt x="414835" y="24286"/>
                        </a:lnTo>
                        <a:close/>
                      </a:path>
                    </a:pathLst>
                  </a:custGeom>
                  <a:solidFill>
                    <a:srgbClr val="080808"/>
                  </a:solidFill>
                  <a:ln w="16042" cap="flat">
                    <a:noFill/>
                    <a:prstDash val="solid"/>
                    <a:miter/>
                  </a:ln>
                </p:spPr>
                <p:txBody>
                  <a:bodyPr rtlCol="0" anchor="ctr"/>
                  <a:lstStyle/>
                  <a:p>
                    <a:endParaRPr lang="en-US"/>
                  </a:p>
                </p:txBody>
              </p:sp>
            </p:grpSp>
          </p:grpSp>
          <p:grpSp>
            <p:nvGrpSpPr>
              <p:cNvPr id="70" name="กราฟิก 6">
                <a:extLst>
                  <a:ext uri="{FF2B5EF4-FFF2-40B4-BE49-F238E27FC236}">
                    <a16:creationId xmlns:a16="http://schemas.microsoft.com/office/drawing/2014/main" xmlns="" id="{A7B624DD-C699-4DC7-B09F-EDDE0E8CAC67}"/>
                  </a:ext>
                </a:extLst>
              </p:cNvPr>
              <p:cNvGrpSpPr/>
              <p:nvPr/>
            </p:nvGrpSpPr>
            <p:grpSpPr>
              <a:xfrm>
                <a:off x="7481089" y="3276436"/>
                <a:ext cx="699530" cy="561723"/>
                <a:chOff x="7481089" y="3276436"/>
                <a:chExt cx="699530" cy="561723"/>
              </a:xfrm>
              <a:solidFill>
                <a:schemeClr val="accent1"/>
              </a:solidFill>
            </p:grpSpPr>
            <p:sp>
              <p:nvSpPr>
                <p:cNvPr id="71" name="รูปแบบอิสระ: รูปร่าง 70">
                  <a:extLst>
                    <a:ext uri="{FF2B5EF4-FFF2-40B4-BE49-F238E27FC236}">
                      <a16:creationId xmlns:a16="http://schemas.microsoft.com/office/drawing/2014/main" xmlns="" id="{FE3E267A-21AE-4F9E-BAFA-A61229CD1FE9}"/>
                    </a:ext>
                  </a:extLst>
                </p:cNvPr>
                <p:cNvSpPr/>
                <p:nvPr/>
              </p:nvSpPr>
              <p:spPr>
                <a:xfrm>
                  <a:off x="7481089" y="3276436"/>
                  <a:ext cx="699530" cy="561723"/>
                </a:xfrm>
                <a:custGeom>
                  <a:avLst/>
                  <a:gdLst>
                    <a:gd name="connsiteX0" fmla="*/ 195354 w 699530"/>
                    <a:gd name="connsiteY0" fmla="*/ 442233 h 561723"/>
                    <a:gd name="connsiteX1" fmla="*/ 354312 w 699530"/>
                    <a:gd name="connsiteY1" fmla="*/ 56878 h 561723"/>
                    <a:gd name="connsiteX2" fmla="*/ 580708 w 699530"/>
                    <a:gd name="connsiteY2" fmla="*/ 286485 h 561723"/>
                    <a:gd name="connsiteX3" fmla="*/ 195354 w 699530"/>
                    <a:gd name="connsiteY3" fmla="*/ 442233 h 561723"/>
                  </a:gdLst>
                  <a:ahLst/>
                  <a:cxnLst>
                    <a:cxn ang="0">
                      <a:pos x="connsiteX0" y="connsiteY0"/>
                    </a:cxn>
                    <a:cxn ang="0">
                      <a:pos x="connsiteX1" y="connsiteY1"/>
                    </a:cxn>
                    <a:cxn ang="0">
                      <a:pos x="connsiteX2" y="connsiteY2"/>
                    </a:cxn>
                    <a:cxn ang="0">
                      <a:pos x="connsiteX3" y="connsiteY3"/>
                    </a:cxn>
                  </a:cxnLst>
                  <a:rect l="l" t="t" r="r" b="b"/>
                  <a:pathLst>
                    <a:path w="699530" h="561723">
                      <a:moveTo>
                        <a:pt x="195354" y="442233"/>
                      </a:moveTo>
                      <a:cubicBezTo>
                        <a:pt x="-230142" y="228682"/>
                        <a:pt x="140762" y="-142221"/>
                        <a:pt x="354312" y="56878"/>
                      </a:cubicBezTo>
                      <a:cubicBezTo>
                        <a:pt x="453862" y="150006"/>
                        <a:pt x="485975" y="204598"/>
                        <a:pt x="580708" y="286485"/>
                      </a:cubicBezTo>
                      <a:cubicBezTo>
                        <a:pt x="813526" y="485585"/>
                        <a:pt x="713976" y="702347"/>
                        <a:pt x="195354" y="442233"/>
                      </a:cubicBezTo>
                      <a:close/>
                    </a:path>
                  </a:pathLst>
                </a:custGeom>
                <a:solidFill>
                  <a:srgbClr val="BCCE3C"/>
                </a:solidFill>
                <a:ln w="48126" cap="flat">
                  <a:solidFill>
                    <a:srgbClr val="534741"/>
                  </a:solid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B219BDD7-C19A-4180-9A27-F7D6F9155942}"/>
                    </a:ext>
                  </a:extLst>
                </p:cNvPr>
                <p:cNvSpPr/>
                <p:nvPr/>
              </p:nvSpPr>
              <p:spPr>
                <a:xfrm>
                  <a:off x="7543060" y="3303337"/>
                  <a:ext cx="623964" cy="516487"/>
                </a:xfrm>
                <a:custGeom>
                  <a:avLst/>
                  <a:gdLst>
                    <a:gd name="connsiteX0" fmla="*/ 85213 w 623964"/>
                    <a:gd name="connsiteY0" fmla="*/ 25161 h 516487"/>
                    <a:gd name="connsiteX1" fmla="*/ 229721 w 623964"/>
                    <a:gd name="connsiteY1" fmla="*/ 222655 h 516487"/>
                    <a:gd name="connsiteX2" fmla="*/ 404736 w 623964"/>
                    <a:gd name="connsiteY2" fmla="*/ 323810 h 516487"/>
                    <a:gd name="connsiteX3" fmla="*/ 605441 w 623964"/>
                    <a:gd name="connsiteY3" fmla="*/ 402487 h 516487"/>
                    <a:gd name="connsiteX4" fmla="*/ 600624 w 623964"/>
                    <a:gd name="connsiteY4" fmla="*/ 408909 h 516487"/>
                    <a:gd name="connsiteX5" fmla="*/ 610258 w 623964"/>
                    <a:gd name="connsiteY5" fmla="*/ 516487 h 516487"/>
                    <a:gd name="connsiteX6" fmla="*/ 327665 w 623964"/>
                    <a:gd name="connsiteY6" fmla="*/ 383219 h 516487"/>
                    <a:gd name="connsiteX7" fmla="*/ 136593 w 623964"/>
                    <a:gd name="connsiteY7" fmla="*/ 256373 h 516487"/>
                    <a:gd name="connsiteX8" fmla="*/ 4931 w 623964"/>
                    <a:gd name="connsiteY8" fmla="*/ 54062 h 516487"/>
                    <a:gd name="connsiteX9" fmla="*/ 85213 w 623964"/>
                    <a:gd name="connsiteY9" fmla="*/ 25161 h 51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964" h="516487">
                      <a:moveTo>
                        <a:pt x="85213" y="25161"/>
                      </a:moveTo>
                      <a:cubicBezTo>
                        <a:pt x="122142" y="100626"/>
                        <a:pt x="162283" y="169669"/>
                        <a:pt x="229721" y="222655"/>
                      </a:cubicBezTo>
                      <a:cubicBezTo>
                        <a:pt x="282707" y="264401"/>
                        <a:pt x="343721" y="294909"/>
                        <a:pt x="404736" y="323810"/>
                      </a:cubicBezTo>
                      <a:cubicBezTo>
                        <a:pt x="470567" y="354317"/>
                        <a:pt x="538004" y="380008"/>
                        <a:pt x="605441" y="402487"/>
                      </a:cubicBezTo>
                      <a:cubicBezTo>
                        <a:pt x="603835" y="404092"/>
                        <a:pt x="599018" y="407304"/>
                        <a:pt x="600624" y="408909"/>
                      </a:cubicBezTo>
                      <a:cubicBezTo>
                        <a:pt x="642371" y="449050"/>
                        <a:pt x="616681" y="492403"/>
                        <a:pt x="610258" y="516487"/>
                      </a:cubicBezTo>
                      <a:cubicBezTo>
                        <a:pt x="526765" y="489191"/>
                        <a:pt x="406341" y="421754"/>
                        <a:pt x="327665" y="383219"/>
                      </a:cubicBezTo>
                      <a:cubicBezTo>
                        <a:pt x="258622" y="349500"/>
                        <a:pt x="191185" y="309359"/>
                        <a:pt x="136593" y="256373"/>
                      </a:cubicBezTo>
                      <a:cubicBezTo>
                        <a:pt x="77185" y="198570"/>
                        <a:pt x="40255" y="127922"/>
                        <a:pt x="4931" y="54062"/>
                      </a:cubicBezTo>
                      <a:cubicBezTo>
                        <a:pt x="-20760" y="4287"/>
                        <a:pt x="61128" y="-23009"/>
                        <a:pt x="85213" y="25161"/>
                      </a:cubicBezTo>
                      <a:close/>
                    </a:path>
                  </a:pathLst>
                </a:custGeom>
                <a:solidFill>
                  <a:srgbClr val="A4B92E"/>
                </a:solidFill>
                <a:ln w="16042"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5486AAFF-BD90-4028-8EEA-0BC1D70E7DB4}"/>
                    </a:ext>
                  </a:extLst>
                </p:cNvPr>
                <p:cNvSpPr/>
                <p:nvPr/>
              </p:nvSpPr>
              <p:spPr>
                <a:xfrm>
                  <a:off x="7481089" y="3276436"/>
                  <a:ext cx="699530" cy="561723"/>
                </a:xfrm>
                <a:custGeom>
                  <a:avLst/>
                  <a:gdLst>
                    <a:gd name="connsiteX0" fmla="*/ 195354 w 699530"/>
                    <a:gd name="connsiteY0" fmla="*/ 442233 h 561723"/>
                    <a:gd name="connsiteX1" fmla="*/ 354312 w 699530"/>
                    <a:gd name="connsiteY1" fmla="*/ 56878 h 561723"/>
                    <a:gd name="connsiteX2" fmla="*/ 580708 w 699530"/>
                    <a:gd name="connsiteY2" fmla="*/ 286485 h 561723"/>
                    <a:gd name="connsiteX3" fmla="*/ 195354 w 699530"/>
                    <a:gd name="connsiteY3" fmla="*/ 442233 h 561723"/>
                  </a:gdLst>
                  <a:ahLst/>
                  <a:cxnLst>
                    <a:cxn ang="0">
                      <a:pos x="connsiteX0" y="connsiteY0"/>
                    </a:cxn>
                    <a:cxn ang="0">
                      <a:pos x="connsiteX1" y="connsiteY1"/>
                    </a:cxn>
                    <a:cxn ang="0">
                      <a:pos x="connsiteX2" y="connsiteY2"/>
                    </a:cxn>
                    <a:cxn ang="0">
                      <a:pos x="connsiteX3" y="connsiteY3"/>
                    </a:cxn>
                  </a:cxnLst>
                  <a:rect l="l" t="t" r="r" b="b"/>
                  <a:pathLst>
                    <a:path w="699530" h="561723">
                      <a:moveTo>
                        <a:pt x="195354" y="442233"/>
                      </a:moveTo>
                      <a:cubicBezTo>
                        <a:pt x="-230142" y="228682"/>
                        <a:pt x="140762" y="-142221"/>
                        <a:pt x="354312" y="56878"/>
                      </a:cubicBezTo>
                      <a:cubicBezTo>
                        <a:pt x="453862" y="150006"/>
                        <a:pt x="485975" y="204598"/>
                        <a:pt x="580708" y="286485"/>
                      </a:cubicBezTo>
                      <a:cubicBezTo>
                        <a:pt x="813526" y="485585"/>
                        <a:pt x="713976" y="702347"/>
                        <a:pt x="195354" y="442233"/>
                      </a:cubicBezTo>
                      <a:close/>
                    </a:path>
                  </a:pathLst>
                </a:custGeom>
                <a:noFill/>
                <a:ln w="48126" cap="flat">
                  <a:solidFill>
                    <a:srgbClr val="534741"/>
                  </a:solid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D3220003-EC04-45A9-92ED-C8B689393BA6}"/>
                    </a:ext>
                  </a:extLst>
                </p:cNvPr>
                <p:cNvSpPr/>
                <p:nvPr/>
              </p:nvSpPr>
              <p:spPr>
                <a:xfrm>
                  <a:off x="7647387" y="3345873"/>
                  <a:ext cx="155137" cy="99072"/>
                </a:xfrm>
                <a:custGeom>
                  <a:avLst/>
                  <a:gdLst>
                    <a:gd name="connsiteX0" fmla="*/ 151084 w 155137"/>
                    <a:gd name="connsiteY0" fmla="*/ 61300 h 99072"/>
                    <a:gd name="connsiteX1" fmla="*/ 22633 w 155137"/>
                    <a:gd name="connsiteY1" fmla="*/ 286 h 99072"/>
                    <a:gd name="connsiteX2" fmla="*/ 153 w 155137"/>
                    <a:gd name="connsiteY2" fmla="*/ 25976 h 99072"/>
                    <a:gd name="connsiteX3" fmla="*/ 25844 w 155137"/>
                    <a:gd name="connsiteY3" fmla="*/ 48455 h 99072"/>
                    <a:gd name="connsiteX4" fmla="*/ 33872 w 155137"/>
                    <a:gd name="connsiteY4" fmla="*/ 48455 h 99072"/>
                    <a:gd name="connsiteX5" fmla="*/ 37083 w 155137"/>
                    <a:gd name="connsiteY5" fmla="*/ 48455 h 99072"/>
                    <a:gd name="connsiteX6" fmla="*/ 40294 w 155137"/>
                    <a:gd name="connsiteY6" fmla="*/ 48455 h 99072"/>
                    <a:gd name="connsiteX7" fmla="*/ 37083 w 155137"/>
                    <a:gd name="connsiteY7" fmla="*/ 48455 h 99072"/>
                    <a:gd name="connsiteX8" fmla="*/ 51534 w 155137"/>
                    <a:gd name="connsiteY8" fmla="*/ 50061 h 99072"/>
                    <a:gd name="connsiteX9" fmla="*/ 62774 w 155137"/>
                    <a:gd name="connsiteY9" fmla="*/ 53272 h 99072"/>
                    <a:gd name="connsiteX10" fmla="*/ 67591 w 155137"/>
                    <a:gd name="connsiteY10" fmla="*/ 54878 h 99072"/>
                    <a:gd name="connsiteX11" fmla="*/ 74013 w 155137"/>
                    <a:gd name="connsiteY11" fmla="*/ 58089 h 99072"/>
                    <a:gd name="connsiteX12" fmla="*/ 86858 w 155137"/>
                    <a:gd name="connsiteY12" fmla="*/ 64511 h 99072"/>
                    <a:gd name="connsiteX13" fmla="*/ 88464 w 155137"/>
                    <a:gd name="connsiteY13" fmla="*/ 66117 h 99072"/>
                    <a:gd name="connsiteX14" fmla="*/ 94887 w 155137"/>
                    <a:gd name="connsiteY14" fmla="*/ 70934 h 99072"/>
                    <a:gd name="connsiteX15" fmla="*/ 104520 w 155137"/>
                    <a:gd name="connsiteY15" fmla="*/ 80568 h 99072"/>
                    <a:gd name="connsiteX16" fmla="*/ 104520 w 155137"/>
                    <a:gd name="connsiteY16" fmla="*/ 80568 h 99072"/>
                    <a:gd name="connsiteX17" fmla="*/ 106126 w 155137"/>
                    <a:gd name="connsiteY17" fmla="*/ 82174 h 99072"/>
                    <a:gd name="connsiteX18" fmla="*/ 110943 w 155137"/>
                    <a:gd name="connsiteY18" fmla="*/ 88596 h 99072"/>
                    <a:gd name="connsiteX19" fmla="*/ 144661 w 155137"/>
                    <a:gd name="connsiteY19" fmla="*/ 95019 h 99072"/>
                    <a:gd name="connsiteX20" fmla="*/ 151084 w 155137"/>
                    <a:gd name="connsiteY20" fmla="*/ 6130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137" h="99072">
                      <a:moveTo>
                        <a:pt x="151084" y="61300"/>
                      </a:moveTo>
                      <a:cubicBezTo>
                        <a:pt x="122182" y="21159"/>
                        <a:pt x="72407" y="-2926"/>
                        <a:pt x="22633" y="286"/>
                      </a:cubicBezTo>
                      <a:cubicBezTo>
                        <a:pt x="9787" y="286"/>
                        <a:pt x="-1452" y="13131"/>
                        <a:pt x="153" y="25976"/>
                      </a:cubicBezTo>
                      <a:cubicBezTo>
                        <a:pt x="1759" y="38821"/>
                        <a:pt x="12999" y="50061"/>
                        <a:pt x="25844" y="48455"/>
                      </a:cubicBezTo>
                      <a:cubicBezTo>
                        <a:pt x="29055" y="48455"/>
                        <a:pt x="30661" y="48455"/>
                        <a:pt x="33872" y="48455"/>
                      </a:cubicBezTo>
                      <a:cubicBezTo>
                        <a:pt x="35478" y="48455"/>
                        <a:pt x="37083" y="48455"/>
                        <a:pt x="37083" y="48455"/>
                      </a:cubicBezTo>
                      <a:cubicBezTo>
                        <a:pt x="38689" y="48455"/>
                        <a:pt x="38689" y="48455"/>
                        <a:pt x="40294" y="48455"/>
                      </a:cubicBezTo>
                      <a:lnTo>
                        <a:pt x="37083" y="48455"/>
                      </a:lnTo>
                      <a:cubicBezTo>
                        <a:pt x="41900" y="48455"/>
                        <a:pt x="46717" y="50061"/>
                        <a:pt x="51534" y="50061"/>
                      </a:cubicBezTo>
                      <a:cubicBezTo>
                        <a:pt x="56351" y="51666"/>
                        <a:pt x="59562" y="51666"/>
                        <a:pt x="62774" y="53272"/>
                      </a:cubicBezTo>
                      <a:cubicBezTo>
                        <a:pt x="64379" y="53272"/>
                        <a:pt x="65985" y="54878"/>
                        <a:pt x="67591" y="54878"/>
                      </a:cubicBezTo>
                      <a:cubicBezTo>
                        <a:pt x="69196" y="56483"/>
                        <a:pt x="72407" y="56483"/>
                        <a:pt x="74013" y="58089"/>
                      </a:cubicBezTo>
                      <a:cubicBezTo>
                        <a:pt x="78830" y="59695"/>
                        <a:pt x="82041" y="62906"/>
                        <a:pt x="86858" y="64511"/>
                      </a:cubicBezTo>
                      <a:cubicBezTo>
                        <a:pt x="86858" y="64511"/>
                        <a:pt x="88464" y="66117"/>
                        <a:pt x="88464" y="66117"/>
                      </a:cubicBezTo>
                      <a:cubicBezTo>
                        <a:pt x="90069" y="67723"/>
                        <a:pt x="91675" y="69328"/>
                        <a:pt x="94887" y="70934"/>
                      </a:cubicBezTo>
                      <a:cubicBezTo>
                        <a:pt x="98098" y="74145"/>
                        <a:pt x="101309" y="77357"/>
                        <a:pt x="104520" y="80568"/>
                      </a:cubicBezTo>
                      <a:cubicBezTo>
                        <a:pt x="104520" y="80568"/>
                        <a:pt x="104520" y="80568"/>
                        <a:pt x="104520" y="80568"/>
                      </a:cubicBezTo>
                      <a:cubicBezTo>
                        <a:pt x="104520" y="80568"/>
                        <a:pt x="106126" y="82174"/>
                        <a:pt x="106126" y="82174"/>
                      </a:cubicBezTo>
                      <a:cubicBezTo>
                        <a:pt x="107732" y="83779"/>
                        <a:pt x="109337" y="86991"/>
                        <a:pt x="110943" y="88596"/>
                      </a:cubicBezTo>
                      <a:cubicBezTo>
                        <a:pt x="118971" y="98230"/>
                        <a:pt x="135028" y="103047"/>
                        <a:pt x="144661" y="95019"/>
                      </a:cubicBezTo>
                      <a:cubicBezTo>
                        <a:pt x="154295" y="86991"/>
                        <a:pt x="159112" y="72540"/>
                        <a:pt x="151084" y="61300"/>
                      </a:cubicBezTo>
                      <a:close/>
                    </a:path>
                  </a:pathLst>
                </a:custGeom>
                <a:solidFill>
                  <a:srgbClr val="FFFFFF"/>
                </a:solidFill>
                <a:ln w="16042" cap="flat">
                  <a:noFill/>
                  <a:prstDash val="solid"/>
                  <a:miter/>
                </a:ln>
              </p:spPr>
              <p:txBody>
                <a:bodyPr rtlCol="0" anchor="ctr"/>
                <a:lstStyle/>
                <a:p>
                  <a:endParaRPr lang="en-US"/>
                </a:p>
              </p:txBody>
            </p:sp>
          </p:grpSp>
        </p:grpSp>
      </p:grpSp>
      <p:sp>
        <p:nvSpPr>
          <p:cNvPr id="3" name="ตัวแทนข้อความ 2">
            <a:extLst>
              <a:ext uri="{FF2B5EF4-FFF2-40B4-BE49-F238E27FC236}">
                <a16:creationId xmlns:a16="http://schemas.microsoft.com/office/drawing/2014/main" xmlns="" id="{2269A278-5DAA-4EE2-9EFA-79A63763D9D8}"/>
              </a:ext>
            </a:extLst>
          </p:cNvPr>
          <p:cNvSpPr>
            <a:spLocks noGrp="1"/>
          </p:cNvSpPr>
          <p:nvPr>
            <p:ph type="body" sz="quarter" idx="11" hasCustomPrompt="1"/>
          </p:nvPr>
        </p:nvSpPr>
        <p:spPr>
          <a:xfrm>
            <a:off x="743890" y="1377298"/>
            <a:ext cx="3500540" cy="2253864"/>
          </a:xfrm>
        </p:spPr>
        <p:txBody>
          <a:bodyPr>
            <a:noAutofit/>
          </a:bodyPr>
          <a:lstStyle>
            <a:lvl1pPr marL="0" indent="0" algn="ctr">
              <a:buNone/>
              <a:defRPr sz="2000" baseline="0">
                <a:latin typeface="+mn-lt"/>
                <a:cs typeface="+mj-cs"/>
              </a:defRPr>
            </a:lvl1pPr>
          </a:lstStyle>
          <a:p>
            <a:pPr lvl="0"/>
            <a:r>
              <a:rPr lang="en-US" dirty="0"/>
              <a:t>Lorem Ipsum has been the industry's standard dummy text ever since the 1500s, when an unknown printer took a galley of type and scrambled it to make a type specimen book.</a:t>
            </a:r>
          </a:p>
        </p:txBody>
      </p:sp>
      <p:sp>
        <p:nvSpPr>
          <p:cNvPr id="6" name="ชื่อเรื่อง 5">
            <a:extLst>
              <a:ext uri="{FF2B5EF4-FFF2-40B4-BE49-F238E27FC236}">
                <a16:creationId xmlns:a16="http://schemas.microsoft.com/office/drawing/2014/main" xmlns="" id="{AC1915F1-E485-44A8-B188-EE848D902308}"/>
              </a:ext>
            </a:extLst>
          </p:cNvPr>
          <p:cNvSpPr>
            <a:spLocks noGrp="1"/>
          </p:cNvSpPr>
          <p:nvPr>
            <p:ph type="title" hasCustomPrompt="1"/>
          </p:nvPr>
        </p:nvSpPr>
        <p:spPr>
          <a:xfrm>
            <a:off x="5528698" y="502358"/>
            <a:ext cx="3423826" cy="1104802"/>
          </a:xfrm>
        </p:spPr>
        <p:txBody>
          <a:bodyPr>
            <a:noAutofit/>
          </a:bodyPr>
          <a:lstStyle>
            <a:lvl1pPr algn="ctr">
              <a:lnSpc>
                <a:spcPct val="80000"/>
              </a:lnSpc>
              <a:defRPr sz="5400" spc="-150"/>
            </a:lvl1pPr>
          </a:lstStyle>
          <a:p>
            <a:r>
              <a:rPr lang="en-US" dirty="0"/>
              <a:t>ABOUT</a:t>
            </a:r>
            <a:br>
              <a:rPr lang="en-US" dirty="0"/>
            </a:br>
            <a:r>
              <a:rPr lang="en-US" dirty="0"/>
              <a:t>CACTUS</a:t>
            </a:r>
          </a:p>
        </p:txBody>
      </p:sp>
    </p:spTree>
    <p:extLst>
      <p:ext uri="{BB962C8B-B14F-4D97-AF65-F5344CB8AC3E}">
        <p14:creationId xmlns:p14="http://schemas.microsoft.com/office/powerpoint/2010/main" val="585071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xmlns="" id="{E243B5A8-914A-4506-B4FC-8F728BD1E298}"/>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CBD29B88-2554-434E-BD58-7CC7F4CD4DBF}"/>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DB23EB27-F8B0-4023-9052-676DEEDB01FF}"/>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450FC4DA-57F9-4F04-B9E0-46A1C1B684D4}"/>
              </a:ext>
            </a:extLst>
          </p:cNvPr>
          <p:cNvSpPr/>
          <p:nvPr/>
        </p:nvSpPr>
        <p:spPr>
          <a:xfrm>
            <a:off x="594679" y="535679"/>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D2A8D251-B8AA-4A1F-AF6A-6369DCBF710D}"/>
              </a:ext>
            </a:extLst>
          </p:cNvPr>
          <p:cNvSpPr/>
          <p:nvPr/>
        </p:nvSpPr>
        <p:spPr>
          <a:xfrm>
            <a:off x="1559816" y="1823057"/>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4B5713CD-0B29-40DD-BCFE-8FB7709D1AA3}"/>
              </a:ext>
            </a:extLst>
          </p:cNvPr>
          <p:cNvSpPr/>
          <p:nvPr/>
        </p:nvSpPr>
        <p:spPr>
          <a:xfrm>
            <a:off x="2229697" y="776963"/>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0"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66C91716-3B47-4AC8-BEAA-ECBBB1783CE2}"/>
              </a:ext>
            </a:extLst>
          </p:cNvPr>
          <p:cNvSpPr/>
          <p:nvPr/>
        </p:nvSpPr>
        <p:spPr>
          <a:xfrm>
            <a:off x="245452" y="1904015"/>
            <a:ext cx="230371" cy="238109"/>
          </a:xfrm>
          <a:custGeom>
            <a:avLst/>
            <a:gdLst>
              <a:gd name="connsiteX0" fmla="*/ 115483 w 230371"/>
              <a:gd name="connsiteY0" fmla="*/ 0 h 238109"/>
              <a:gd name="connsiteX1" fmla="*/ 115483 w 230371"/>
              <a:gd name="connsiteY1" fmla="*/ 238109 h 238109"/>
              <a:gd name="connsiteX2" fmla="*/ 115483 w 230371"/>
              <a:gd name="connsiteY2" fmla="*/ 0 h 238109"/>
            </a:gdLst>
            <a:ahLst/>
            <a:cxnLst>
              <a:cxn ang="0">
                <a:pos x="connsiteX0" y="connsiteY0"/>
              </a:cxn>
              <a:cxn ang="0">
                <a:pos x="connsiteX1" y="connsiteY1"/>
              </a:cxn>
              <a:cxn ang="0">
                <a:pos x="connsiteX2" y="connsiteY2"/>
              </a:cxn>
            </a:cxnLst>
            <a:rect l="l" t="t" r="r" b="b"/>
            <a:pathLst>
              <a:path w="230371" h="238109">
                <a:moveTo>
                  <a:pt x="115483" y="0"/>
                </a:moveTo>
                <a:cubicBezTo>
                  <a:pt x="-38494" y="0"/>
                  <a:pt x="-38494" y="238109"/>
                  <a:pt x="115483" y="238109"/>
                </a:cubicBezTo>
                <a:cubicBezTo>
                  <a:pt x="267873" y="238109"/>
                  <a:pt x="269461" y="0"/>
                  <a:pt x="115483" y="0"/>
                </a:cubicBezTo>
                <a:close/>
              </a:path>
            </a:pathLst>
          </a:custGeom>
          <a:solidFill>
            <a:srgbClr val="F2F5D8"/>
          </a:solidFill>
          <a:ln w="15869"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D602A223-D8D0-457A-8653-91A3823D7628}"/>
              </a:ext>
            </a:extLst>
          </p:cNvPr>
          <p:cNvSpPr/>
          <p:nvPr/>
        </p:nvSpPr>
        <p:spPr>
          <a:xfrm>
            <a:off x="1639186" y="134067"/>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0"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D94AAA7C-D29D-4A1F-983C-51044333938A}"/>
              </a:ext>
            </a:extLst>
          </p:cNvPr>
          <p:cNvSpPr/>
          <p:nvPr/>
        </p:nvSpPr>
        <p:spPr>
          <a:xfrm>
            <a:off x="3999644" y="134067"/>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0"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2DAA3DC8-8FF0-4117-9E8E-597D1F748CA8}"/>
              </a:ext>
            </a:extLst>
          </p:cNvPr>
          <p:cNvSpPr/>
          <p:nvPr/>
        </p:nvSpPr>
        <p:spPr>
          <a:xfrm>
            <a:off x="2872593" y="1473830"/>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0"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F7027F99-4D15-4107-8509-FCB99A1B1181}"/>
              </a:ext>
            </a:extLst>
          </p:cNvPr>
          <p:cNvSpPr/>
          <p:nvPr/>
        </p:nvSpPr>
        <p:spPr>
          <a:xfrm>
            <a:off x="1345517" y="2975507"/>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4F3B7325-1628-4382-8B32-B14CE252A224}"/>
              </a:ext>
            </a:extLst>
          </p:cNvPr>
          <p:cNvSpPr/>
          <p:nvPr/>
        </p:nvSpPr>
        <p:spPr>
          <a:xfrm>
            <a:off x="1077247" y="4262886"/>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C7D460DB-7CCB-459A-8089-F48FA611559C}"/>
              </a:ext>
            </a:extLst>
          </p:cNvPr>
          <p:cNvSpPr/>
          <p:nvPr/>
        </p:nvSpPr>
        <p:spPr>
          <a:xfrm>
            <a:off x="110523" y="3512047"/>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1" y="238109"/>
                  <a:pt x="269461" y="0"/>
                  <a:pt x="115483" y="0"/>
                </a:cubicBezTo>
                <a:close/>
              </a:path>
            </a:pathLst>
          </a:custGeom>
          <a:solidFill>
            <a:srgbClr val="F2F5D8"/>
          </a:solidFill>
          <a:ln w="15869"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D0773369-789F-4CEA-A854-2DCD9B4FAD0A}"/>
              </a:ext>
            </a:extLst>
          </p:cNvPr>
          <p:cNvSpPr/>
          <p:nvPr/>
        </p:nvSpPr>
        <p:spPr>
          <a:xfrm>
            <a:off x="781992" y="4799426"/>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7F837CA3-7AA7-42A8-94C8-3682B3AD44E7}"/>
              </a:ext>
            </a:extLst>
          </p:cNvPr>
          <p:cNvSpPr/>
          <p:nvPr/>
        </p:nvSpPr>
        <p:spPr>
          <a:xfrm>
            <a:off x="4129414" y="4638702"/>
            <a:ext cx="238506" cy="265888"/>
          </a:xfrm>
          <a:custGeom>
            <a:avLst/>
            <a:gdLst>
              <a:gd name="connsiteX0" fmla="*/ 228585 w 238506"/>
              <a:gd name="connsiteY0" fmla="*/ 73417 h 265888"/>
              <a:gd name="connsiteX1" fmla="*/ 203187 w 238506"/>
              <a:gd name="connsiteY1" fmla="*/ 35319 h 265888"/>
              <a:gd name="connsiteX2" fmla="*/ 165089 w 238506"/>
              <a:gd name="connsiteY2" fmla="*/ 9921 h 265888"/>
              <a:gd name="connsiteX3" fmla="*/ 119055 w 238506"/>
              <a:gd name="connsiteY3" fmla="*/ 397 h 265888"/>
              <a:gd name="connsiteX4" fmla="*/ 87307 w 238506"/>
              <a:gd name="connsiteY4" fmla="*/ 5159 h 265888"/>
              <a:gd name="connsiteX5" fmla="*/ 34923 w 238506"/>
              <a:gd name="connsiteY5" fmla="*/ 35319 h 265888"/>
              <a:gd name="connsiteX6" fmla="*/ 15874 w 238506"/>
              <a:gd name="connsiteY6" fmla="*/ 59130 h 265888"/>
              <a:gd name="connsiteX7" fmla="*/ 0 w 238506"/>
              <a:gd name="connsiteY7" fmla="*/ 119452 h 265888"/>
              <a:gd name="connsiteX8" fmla="*/ 0 w 238506"/>
              <a:gd name="connsiteY8" fmla="*/ 146437 h 265888"/>
              <a:gd name="connsiteX9" fmla="*/ 9524 w 238506"/>
              <a:gd name="connsiteY9" fmla="*/ 192472 h 265888"/>
              <a:gd name="connsiteX10" fmla="*/ 34923 w 238506"/>
              <a:gd name="connsiteY10" fmla="*/ 230569 h 265888"/>
              <a:gd name="connsiteX11" fmla="*/ 73020 w 238506"/>
              <a:gd name="connsiteY11" fmla="*/ 255968 h 265888"/>
              <a:gd name="connsiteX12" fmla="*/ 119055 w 238506"/>
              <a:gd name="connsiteY12" fmla="*/ 265492 h 265888"/>
              <a:gd name="connsiteX13" fmla="*/ 150803 w 238506"/>
              <a:gd name="connsiteY13" fmla="*/ 260730 h 265888"/>
              <a:gd name="connsiteX14" fmla="*/ 203187 w 238506"/>
              <a:gd name="connsiteY14" fmla="*/ 230569 h 265888"/>
              <a:gd name="connsiteX15" fmla="*/ 222236 w 238506"/>
              <a:gd name="connsiteY15" fmla="*/ 206758 h 265888"/>
              <a:gd name="connsiteX16" fmla="*/ 238109 w 238506"/>
              <a:gd name="connsiteY16" fmla="*/ 146437 h 265888"/>
              <a:gd name="connsiteX17" fmla="*/ 238109 w 238506"/>
              <a:gd name="connsiteY17" fmla="*/ 119452 h 265888"/>
              <a:gd name="connsiteX18" fmla="*/ 228585 w 238506"/>
              <a:gd name="connsiteY18" fmla="*/ 73417 h 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506" h="265888">
                <a:moveTo>
                  <a:pt x="228585" y="73417"/>
                </a:moveTo>
                <a:cubicBezTo>
                  <a:pt x="223823" y="59130"/>
                  <a:pt x="215886" y="46431"/>
                  <a:pt x="203187" y="35319"/>
                </a:cubicBezTo>
                <a:cubicBezTo>
                  <a:pt x="192075" y="24208"/>
                  <a:pt x="179376" y="16271"/>
                  <a:pt x="165089" y="9921"/>
                </a:cubicBezTo>
                <a:cubicBezTo>
                  <a:pt x="150803" y="1984"/>
                  <a:pt x="134929" y="-1191"/>
                  <a:pt x="119055" y="397"/>
                </a:cubicBezTo>
                <a:cubicBezTo>
                  <a:pt x="107943" y="1984"/>
                  <a:pt x="98418" y="3571"/>
                  <a:pt x="87307" y="5159"/>
                </a:cubicBezTo>
                <a:cubicBezTo>
                  <a:pt x="66670" y="11508"/>
                  <a:pt x="49209" y="21033"/>
                  <a:pt x="34923" y="35319"/>
                </a:cubicBezTo>
                <a:cubicBezTo>
                  <a:pt x="28573" y="43256"/>
                  <a:pt x="22223" y="51193"/>
                  <a:pt x="15874" y="59130"/>
                </a:cubicBezTo>
                <a:cubicBezTo>
                  <a:pt x="4762" y="78179"/>
                  <a:pt x="0" y="97228"/>
                  <a:pt x="0" y="119452"/>
                </a:cubicBezTo>
                <a:lnTo>
                  <a:pt x="0" y="146437"/>
                </a:lnTo>
                <a:cubicBezTo>
                  <a:pt x="0" y="162311"/>
                  <a:pt x="3175" y="178185"/>
                  <a:pt x="9524" y="192472"/>
                </a:cubicBezTo>
                <a:cubicBezTo>
                  <a:pt x="14286" y="206758"/>
                  <a:pt x="22223" y="219457"/>
                  <a:pt x="34923" y="230569"/>
                </a:cubicBezTo>
                <a:cubicBezTo>
                  <a:pt x="46034" y="241681"/>
                  <a:pt x="58733" y="249618"/>
                  <a:pt x="73020" y="255968"/>
                </a:cubicBezTo>
                <a:cubicBezTo>
                  <a:pt x="87307" y="263905"/>
                  <a:pt x="103181" y="267079"/>
                  <a:pt x="119055" y="265492"/>
                </a:cubicBezTo>
                <a:cubicBezTo>
                  <a:pt x="130166" y="263905"/>
                  <a:pt x="139691" y="262317"/>
                  <a:pt x="150803" y="260730"/>
                </a:cubicBezTo>
                <a:cubicBezTo>
                  <a:pt x="171439" y="254380"/>
                  <a:pt x="188900" y="244856"/>
                  <a:pt x="203187" y="230569"/>
                </a:cubicBezTo>
                <a:cubicBezTo>
                  <a:pt x="209536" y="222632"/>
                  <a:pt x="215886" y="214695"/>
                  <a:pt x="222236" y="206758"/>
                </a:cubicBezTo>
                <a:cubicBezTo>
                  <a:pt x="233347" y="187709"/>
                  <a:pt x="238109" y="168661"/>
                  <a:pt x="238109" y="146437"/>
                </a:cubicBezTo>
                <a:lnTo>
                  <a:pt x="238109" y="119452"/>
                </a:lnTo>
                <a:cubicBezTo>
                  <a:pt x="239697" y="101990"/>
                  <a:pt x="236522" y="87704"/>
                  <a:pt x="228585" y="73417"/>
                </a:cubicBezTo>
                <a:close/>
              </a:path>
            </a:pathLst>
          </a:custGeom>
          <a:solidFill>
            <a:srgbClr val="F2F5D8"/>
          </a:solidFill>
          <a:ln w="15869"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32A5DD7F-552F-4CB8-9B82-FFBD80F3694A}"/>
              </a:ext>
            </a:extLst>
          </p:cNvPr>
          <p:cNvSpPr/>
          <p:nvPr/>
        </p:nvSpPr>
        <p:spPr>
          <a:xfrm>
            <a:off x="3972659" y="3297749"/>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1" y="238109"/>
                  <a:pt x="269461" y="0"/>
                  <a:pt x="115483" y="0"/>
                </a:cubicBezTo>
                <a:close/>
              </a:path>
            </a:pathLst>
          </a:custGeom>
          <a:solidFill>
            <a:srgbClr val="F2F5D8"/>
          </a:solidFill>
          <a:ln w="15869"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50139369-FA67-407C-94B2-2D5FCC3FCC49}"/>
              </a:ext>
            </a:extLst>
          </p:cNvPr>
          <p:cNvSpPr/>
          <p:nvPr/>
        </p:nvSpPr>
        <p:spPr>
          <a:xfrm>
            <a:off x="5126696" y="2896137"/>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2F4C5D11-3DF1-4516-A899-7B28AEC897BE}"/>
              </a:ext>
            </a:extLst>
          </p:cNvPr>
          <p:cNvSpPr/>
          <p:nvPr/>
        </p:nvSpPr>
        <p:spPr>
          <a:xfrm>
            <a:off x="5443381" y="4048587"/>
            <a:ext cx="265889" cy="238109"/>
          </a:xfrm>
          <a:custGeom>
            <a:avLst/>
            <a:gdLst>
              <a:gd name="connsiteX0" fmla="*/ 260730 w 265889"/>
              <a:gd name="connsiteY0" fmla="*/ 87307 h 238109"/>
              <a:gd name="connsiteX1" fmla="*/ 230569 w 265889"/>
              <a:gd name="connsiteY1" fmla="*/ 34923 h 238109"/>
              <a:gd name="connsiteX2" fmla="*/ 206758 w 265889"/>
              <a:gd name="connsiteY2" fmla="*/ 15874 h 238109"/>
              <a:gd name="connsiteX3" fmla="*/ 146438 w 265889"/>
              <a:gd name="connsiteY3" fmla="*/ 0 h 238109"/>
              <a:gd name="connsiteX4" fmla="*/ 119452 w 265889"/>
              <a:gd name="connsiteY4" fmla="*/ 0 h 238109"/>
              <a:gd name="connsiteX5" fmla="*/ 73417 w 265889"/>
              <a:gd name="connsiteY5" fmla="*/ 9524 h 238109"/>
              <a:gd name="connsiteX6" fmla="*/ 35320 w 265889"/>
              <a:gd name="connsiteY6" fmla="*/ 34923 h 238109"/>
              <a:gd name="connsiteX7" fmla="*/ 9921 w 265889"/>
              <a:gd name="connsiteY7" fmla="*/ 73020 h 238109"/>
              <a:gd name="connsiteX8" fmla="*/ 397 w 265889"/>
              <a:gd name="connsiteY8" fmla="*/ 119055 h 238109"/>
              <a:gd name="connsiteX9" fmla="*/ 5159 w 265889"/>
              <a:gd name="connsiteY9" fmla="*/ 150803 h 238109"/>
              <a:gd name="connsiteX10" fmla="*/ 35320 w 265889"/>
              <a:gd name="connsiteY10" fmla="*/ 203187 h 238109"/>
              <a:gd name="connsiteX11" fmla="*/ 59131 w 265889"/>
              <a:gd name="connsiteY11" fmla="*/ 222236 h 238109"/>
              <a:gd name="connsiteX12" fmla="*/ 119452 w 265889"/>
              <a:gd name="connsiteY12" fmla="*/ 238109 h 238109"/>
              <a:gd name="connsiteX13" fmla="*/ 146438 w 265889"/>
              <a:gd name="connsiteY13" fmla="*/ 238109 h 238109"/>
              <a:gd name="connsiteX14" fmla="*/ 192472 w 265889"/>
              <a:gd name="connsiteY14" fmla="*/ 228585 h 238109"/>
              <a:gd name="connsiteX15" fmla="*/ 230569 w 265889"/>
              <a:gd name="connsiteY15" fmla="*/ 203187 h 238109"/>
              <a:gd name="connsiteX16" fmla="*/ 255968 w 265889"/>
              <a:gd name="connsiteY16" fmla="*/ 165089 h 238109"/>
              <a:gd name="connsiteX17" fmla="*/ 265492 w 265889"/>
              <a:gd name="connsiteY17" fmla="*/ 119055 h 238109"/>
              <a:gd name="connsiteX18" fmla="*/ 260730 w 265889"/>
              <a:gd name="connsiteY18" fmla="*/ 87307 h 2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889" h="238109">
                <a:moveTo>
                  <a:pt x="260730" y="87307"/>
                </a:moveTo>
                <a:cubicBezTo>
                  <a:pt x="254380" y="66671"/>
                  <a:pt x="244856" y="49209"/>
                  <a:pt x="230569" y="34923"/>
                </a:cubicBezTo>
                <a:cubicBezTo>
                  <a:pt x="222632" y="28573"/>
                  <a:pt x="214695" y="22224"/>
                  <a:pt x="206758" y="15874"/>
                </a:cubicBezTo>
                <a:cubicBezTo>
                  <a:pt x="187710" y="4762"/>
                  <a:pt x="168661" y="0"/>
                  <a:pt x="146438" y="0"/>
                </a:cubicBezTo>
                <a:lnTo>
                  <a:pt x="119452" y="0"/>
                </a:lnTo>
                <a:cubicBezTo>
                  <a:pt x="103578" y="0"/>
                  <a:pt x="87704" y="3175"/>
                  <a:pt x="73417" y="9524"/>
                </a:cubicBezTo>
                <a:cubicBezTo>
                  <a:pt x="59131" y="14287"/>
                  <a:pt x="46431" y="22224"/>
                  <a:pt x="35320" y="34923"/>
                </a:cubicBezTo>
                <a:cubicBezTo>
                  <a:pt x="24208" y="46034"/>
                  <a:pt x="16271" y="58734"/>
                  <a:pt x="9921" y="73020"/>
                </a:cubicBezTo>
                <a:cubicBezTo>
                  <a:pt x="1984" y="87307"/>
                  <a:pt x="-1191" y="103181"/>
                  <a:pt x="397" y="119055"/>
                </a:cubicBezTo>
                <a:cubicBezTo>
                  <a:pt x="1984" y="130167"/>
                  <a:pt x="3572" y="139691"/>
                  <a:pt x="5159" y="150803"/>
                </a:cubicBezTo>
                <a:cubicBezTo>
                  <a:pt x="11509" y="171439"/>
                  <a:pt x="21033" y="188900"/>
                  <a:pt x="35320" y="203187"/>
                </a:cubicBezTo>
                <a:cubicBezTo>
                  <a:pt x="43257" y="209537"/>
                  <a:pt x="51194" y="215886"/>
                  <a:pt x="59131" y="222236"/>
                </a:cubicBezTo>
                <a:cubicBezTo>
                  <a:pt x="78179" y="233347"/>
                  <a:pt x="97228" y="238109"/>
                  <a:pt x="119452" y="238109"/>
                </a:cubicBezTo>
                <a:lnTo>
                  <a:pt x="146438" y="238109"/>
                </a:lnTo>
                <a:cubicBezTo>
                  <a:pt x="162312" y="238109"/>
                  <a:pt x="178185" y="234935"/>
                  <a:pt x="192472" y="228585"/>
                </a:cubicBezTo>
                <a:cubicBezTo>
                  <a:pt x="206758" y="223823"/>
                  <a:pt x="219458" y="215886"/>
                  <a:pt x="230569" y="203187"/>
                </a:cubicBezTo>
                <a:cubicBezTo>
                  <a:pt x="241681" y="192075"/>
                  <a:pt x="249618" y="179376"/>
                  <a:pt x="255968" y="165089"/>
                </a:cubicBezTo>
                <a:cubicBezTo>
                  <a:pt x="263905" y="150803"/>
                  <a:pt x="267080" y="134929"/>
                  <a:pt x="265492" y="119055"/>
                </a:cubicBezTo>
                <a:cubicBezTo>
                  <a:pt x="263905" y="107943"/>
                  <a:pt x="262317" y="98419"/>
                  <a:pt x="260730" y="87307"/>
                </a:cubicBezTo>
                <a:close/>
              </a:path>
            </a:pathLst>
          </a:custGeom>
          <a:solidFill>
            <a:srgbClr val="F2F5D8"/>
          </a:solidFill>
          <a:ln w="15869"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50B1406E-050C-41B2-AA32-4FD0E70D5A55}"/>
              </a:ext>
            </a:extLst>
          </p:cNvPr>
          <p:cNvSpPr/>
          <p:nvPr/>
        </p:nvSpPr>
        <p:spPr>
          <a:xfrm>
            <a:off x="4563170" y="3967630"/>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39629C3B-2F2D-4606-9A0A-5E88FEC1BD52}"/>
              </a:ext>
            </a:extLst>
          </p:cNvPr>
          <p:cNvSpPr/>
          <p:nvPr/>
        </p:nvSpPr>
        <p:spPr>
          <a:xfrm>
            <a:off x="5474336" y="4745454"/>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0"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95DB494D-FCD5-4B53-9EAA-F016D18C1AE5}"/>
              </a:ext>
            </a:extLst>
          </p:cNvPr>
          <p:cNvSpPr/>
          <p:nvPr/>
        </p:nvSpPr>
        <p:spPr>
          <a:xfrm>
            <a:off x="3409133" y="4183516"/>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0"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8044C565-392A-415F-A70E-C0DC67ADBF6D}"/>
              </a:ext>
            </a:extLst>
          </p:cNvPr>
          <p:cNvSpPr/>
          <p:nvPr/>
        </p:nvSpPr>
        <p:spPr>
          <a:xfrm>
            <a:off x="7647481" y="4504170"/>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061CA2DA-EBF2-4788-9469-EAFB189D89E2}"/>
              </a:ext>
            </a:extLst>
          </p:cNvPr>
          <p:cNvSpPr/>
          <p:nvPr/>
        </p:nvSpPr>
        <p:spPr>
          <a:xfrm>
            <a:off x="7458581" y="3297749"/>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0"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EBA6F2D5-3A13-49F0-B4D3-0C76083FAEB1}"/>
              </a:ext>
            </a:extLst>
          </p:cNvPr>
          <p:cNvSpPr/>
          <p:nvPr/>
        </p:nvSpPr>
        <p:spPr>
          <a:xfrm>
            <a:off x="8558647" y="3619990"/>
            <a:ext cx="230371" cy="238109"/>
          </a:xfrm>
          <a:custGeom>
            <a:avLst/>
            <a:gdLst>
              <a:gd name="connsiteX0" fmla="*/ 115483 w 230371"/>
              <a:gd name="connsiteY0" fmla="*/ 0 h 238109"/>
              <a:gd name="connsiteX1" fmla="*/ 115483 w 230371"/>
              <a:gd name="connsiteY1" fmla="*/ 238109 h 238109"/>
              <a:gd name="connsiteX2" fmla="*/ 115483 w 230371"/>
              <a:gd name="connsiteY2" fmla="*/ 0 h 238109"/>
            </a:gdLst>
            <a:ahLst/>
            <a:cxnLst>
              <a:cxn ang="0">
                <a:pos x="connsiteX0" y="connsiteY0"/>
              </a:cxn>
              <a:cxn ang="0">
                <a:pos x="connsiteX1" y="connsiteY1"/>
              </a:cxn>
              <a:cxn ang="0">
                <a:pos x="connsiteX2" y="connsiteY2"/>
              </a:cxn>
            </a:cxnLst>
            <a:rect l="l" t="t" r="r" b="b"/>
            <a:pathLst>
              <a:path w="230371" h="238109">
                <a:moveTo>
                  <a:pt x="115483" y="0"/>
                </a:moveTo>
                <a:cubicBezTo>
                  <a:pt x="-38494" y="0"/>
                  <a:pt x="-38494" y="238109"/>
                  <a:pt x="115483" y="238109"/>
                </a:cubicBezTo>
                <a:cubicBezTo>
                  <a:pt x="267873"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14928C5B-339D-432F-9D1A-20B8227A8B52}"/>
              </a:ext>
            </a:extLst>
          </p:cNvPr>
          <p:cNvSpPr/>
          <p:nvPr/>
        </p:nvSpPr>
        <p:spPr>
          <a:xfrm>
            <a:off x="8528090" y="4584731"/>
            <a:ext cx="238109" cy="265888"/>
          </a:xfrm>
          <a:custGeom>
            <a:avLst/>
            <a:gdLst>
              <a:gd name="connsiteX0" fmla="*/ 228585 w 238109"/>
              <a:gd name="connsiteY0" fmla="*/ 73417 h 265888"/>
              <a:gd name="connsiteX1" fmla="*/ 203187 w 238109"/>
              <a:gd name="connsiteY1" fmla="*/ 35319 h 265888"/>
              <a:gd name="connsiteX2" fmla="*/ 165089 w 238109"/>
              <a:gd name="connsiteY2" fmla="*/ 9921 h 265888"/>
              <a:gd name="connsiteX3" fmla="*/ 119055 w 238109"/>
              <a:gd name="connsiteY3" fmla="*/ 397 h 265888"/>
              <a:gd name="connsiteX4" fmla="*/ 87307 w 238109"/>
              <a:gd name="connsiteY4" fmla="*/ 5159 h 265888"/>
              <a:gd name="connsiteX5" fmla="*/ 34923 w 238109"/>
              <a:gd name="connsiteY5" fmla="*/ 35319 h 265888"/>
              <a:gd name="connsiteX6" fmla="*/ 15874 w 238109"/>
              <a:gd name="connsiteY6" fmla="*/ 59130 h 265888"/>
              <a:gd name="connsiteX7" fmla="*/ 0 w 238109"/>
              <a:gd name="connsiteY7" fmla="*/ 119452 h 265888"/>
              <a:gd name="connsiteX8" fmla="*/ 0 w 238109"/>
              <a:gd name="connsiteY8" fmla="*/ 146437 h 265888"/>
              <a:gd name="connsiteX9" fmla="*/ 9524 w 238109"/>
              <a:gd name="connsiteY9" fmla="*/ 192472 h 265888"/>
              <a:gd name="connsiteX10" fmla="*/ 34923 w 238109"/>
              <a:gd name="connsiteY10" fmla="*/ 230569 h 265888"/>
              <a:gd name="connsiteX11" fmla="*/ 73020 w 238109"/>
              <a:gd name="connsiteY11" fmla="*/ 255967 h 265888"/>
              <a:gd name="connsiteX12" fmla="*/ 119055 w 238109"/>
              <a:gd name="connsiteY12" fmla="*/ 265492 h 265888"/>
              <a:gd name="connsiteX13" fmla="*/ 150803 w 238109"/>
              <a:gd name="connsiteY13" fmla="*/ 260730 h 265888"/>
              <a:gd name="connsiteX14" fmla="*/ 203187 w 238109"/>
              <a:gd name="connsiteY14" fmla="*/ 230569 h 265888"/>
              <a:gd name="connsiteX15" fmla="*/ 222236 w 238109"/>
              <a:gd name="connsiteY15" fmla="*/ 206758 h 265888"/>
              <a:gd name="connsiteX16" fmla="*/ 238109 w 238109"/>
              <a:gd name="connsiteY16" fmla="*/ 146437 h 265888"/>
              <a:gd name="connsiteX17" fmla="*/ 238109 w 238109"/>
              <a:gd name="connsiteY17" fmla="*/ 119452 h 265888"/>
              <a:gd name="connsiteX18" fmla="*/ 228585 w 238109"/>
              <a:gd name="connsiteY18" fmla="*/ 73417 h 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109" h="265888">
                <a:moveTo>
                  <a:pt x="228585" y="73417"/>
                </a:moveTo>
                <a:cubicBezTo>
                  <a:pt x="223823" y="59130"/>
                  <a:pt x="215886" y="46431"/>
                  <a:pt x="203187" y="35319"/>
                </a:cubicBezTo>
                <a:cubicBezTo>
                  <a:pt x="192075" y="24208"/>
                  <a:pt x="179376" y="16271"/>
                  <a:pt x="165089" y="9921"/>
                </a:cubicBezTo>
                <a:cubicBezTo>
                  <a:pt x="150803" y="1984"/>
                  <a:pt x="134929" y="-1191"/>
                  <a:pt x="119055" y="397"/>
                </a:cubicBezTo>
                <a:cubicBezTo>
                  <a:pt x="107943" y="1984"/>
                  <a:pt x="98419" y="3571"/>
                  <a:pt x="87307" y="5159"/>
                </a:cubicBezTo>
                <a:cubicBezTo>
                  <a:pt x="66671" y="11508"/>
                  <a:pt x="49209" y="21033"/>
                  <a:pt x="34923" y="35319"/>
                </a:cubicBezTo>
                <a:cubicBezTo>
                  <a:pt x="28573" y="43256"/>
                  <a:pt x="22223" y="51193"/>
                  <a:pt x="15874" y="59130"/>
                </a:cubicBezTo>
                <a:cubicBezTo>
                  <a:pt x="4762" y="78179"/>
                  <a:pt x="0" y="97228"/>
                  <a:pt x="0" y="119452"/>
                </a:cubicBezTo>
                <a:lnTo>
                  <a:pt x="0" y="146437"/>
                </a:lnTo>
                <a:cubicBezTo>
                  <a:pt x="0" y="162311"/>
                  <a:pt x="3175" y="178185"/>
                  <a:pt x="9524" y="192472"/>
                </a:cubicBezTo>
                <a:cubicBezTo>
                  <a:pt x="14286" y="206758"/>
                  <a:pt x="22223" y="219457"/>
                  <a:pt x="34923" y="230569"/>
                </a:cubicBezTo>
                <a:cubicBezTo>
                  <a:pt x="46034" y="241681"/>
                  <a:pt x="58734" y="249618"/>
                  <a:pt x="73020" y="255967"/>
                </a:cubicBezTo>
                <a:cubicBezTo>
                  <a:pt x="87307" y="263904"/>
                  <a:pt x="103181" y="267079"/>
                  <a:pt x="119055" y="265492"/>
                </a:cubicBezTo>
                <a:cubicBezTo>
                  <a:pt x="130167" y="263904"/>
                  <a:pt x="139691" y="262317"/>
                  <a:pt x="150803" y="260730"/>
                </a:cubicBezTo>
                <a:cubicBezTo>
                  <a:pt x="171439" y="254380"/>
                  <a:pt x="188900" y="244856"/>
                  <a:pt x="203187" y="230569"/>
                </a:cubicBezTo>
                <a:cubicBezTo>
                  <a:pt x="209537" y="222632"/>
                  <a:pt x="215886" y="214695"/>
                  <a:pt x="222236" y="206758"/>
                </a:cubicBezTo>
                <a:cubicBezTo>
                  <a:pt x="233347" y="187710"/>
                  <a:pt x="238109" y="168661"/>
                  <a:pt x="238109" y="146437"/>
                </a:cubicBezTo>
                <a:lnTo>
                  <a:pt x="238109" y="119452"/>
                </a:lnTo>
                <a:cubicBezTo>
                  <a:pt x="238109" y="103578"/>
                  <a:pt x="234934" y="87704"/>
                  <a:pt x="228585" y="73417"/>
                </a:cubicBezTo>
                <a:close/>
              </a:path>
            </a:pathLst>
          </a:custGeom>
          <a:solidFill>
            <a:srgbClr val="F2F5D8"/>
          </a:solidFill>
          <a:ln w="15869"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ADC7340A-7782-4671-B54B-F6D9E7F5AB94}"/>
              </a:ext>
            </a:extLst>
          </p:cNvPr>
          <p:cNvSpPr/>
          <p:nvPr/>
        </p:nvSpPr>
        <p:spPr>
          <a:xfrm>
            <a:off x="8313682" y="2386583"/>
            <a:ext cx="292299" cy="238109"/>
          </a:xfrm>
          <a:custGeom>
            <a:avLst/>
            <a:gdLst>
              <a:gd name="connsiteX0" fmla="*/ 257268 w 292299"/>
              <a:gd name="connsiteY0" fmla="*/ 34923 h 238109"/>
              <a:gd name="connsiteX1" fmla="*/ 173135 w 292299"/>
              <a:gd name="connsiteY1" fmla="*/ 0 h 238109"/>
              <a:gd name="connsiteX2" fmla="*/ 119164 w 292299"/>
              <a:gd name="connsiteY2" fmla="*/ 0 h 238109"/>
              <a:gd name="connsiteX3" fmla="*/ 35032 w 292299"/>
              <a:gd name="connsiteY3" fmla="*/ 34923 h 238109"/>
              <a:gd name="connsiteX4" fmla="*/ 110 w 292299"/>
              <a:gd name="connsiteY4" fmla="*/ 119055 h 238109"/>
              <a:gd name="connsiteX5" fmla="*/ 35032 w 292299"/>
              <a:gd name="connsiteY5" fmla="*/ 203187 h 238109"/>
              <a:gd name="connsiteX6" fmla="*/ 119164 w 292299"/>
              <a:gd name="connsiteY6" fmla="*/ 238109 h 238109"/>
              <a:gd name="connsiteX7" fmla="*/ 173135 w 292299"/>
              <a:gd name="connsiteY7" fmla="*/ 238109 h 238109"/>
              <a:gd name="connsiteX8" fmla="*/ 257268 w 292299"/>
              <a:gd name="connsiteY8" fmla="*/ 203187 h 238109"/>
              <a:gd name="connsiteX9" fmla="*/ 292190 w 292299"/>
              <a:gd name="connsiteY9" fmla="*/ 119055 h 238109"/>
              <a:gd name="connsiteX10" fmla="*/ 257268 w 292299"/>
              <a:gd name="connsiteY10" fmla="*/ 34923 h 2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299" h="238109">
                <a:moveTo>
                  <a:pt x="257268" y="34923"/>
                </a:moveTo>
                <a:cubicBezTo>
                  <a:pt x="233457" y="14287"/>
                  <a:pt x="204883" y="0"/>
                  <a:pt x="173135" y="0"/>
                </a:cubicBezTo>
                <a:lnTo>
                  <a:pt x="119164" y="0"/>
                </a:lnTo>
                <a:cubicBezTo>
                  <a:pt x="89003" y="0"/>
                  <a:pt x="57255" y="12699"/>
                  <a:pt x="35032" y="34923"/>
                </a:cubicBezTo>
                <a:cubicBezTo>
                  <a:pt x="14396" y="55559"/>
                  <a:pt x="-1478" y="88894"/>
                  <a:pt x="110" y="119055"/>
                </a:cubicBezTo>
                <a:cubicBezTo>
                  <a:pt x="1697" y="149215"/>
                  <a:pt x="11222" y="182551"/>
                  <a:pt x="35032" y="203187"/>
                </a:cubicBezTo>
                <a:cubicBezTo>
                  <a:pt x="58843" y="223823"/>
                  <a:pt x="87416" y="238109"/>
                  <a:pt x="119164" y="238109"/>
                </a:cubicBezTo>
                <a:lnTo>
                  <a:pt x="173135" y="238109"/>
                </a:lnTo>
                <a:cubicBezTo>
                  <a:pt x="203296" y="238109"/>
                  <a:pt x="235044" y="225410"/>
                  <a:pt x="257268" y="203187"/>
                </a:cubicBezTo>
                <a:cubicBezTo>
                  <a:pt x="277904" y="182551"/>
                  <a:pt x="293778" y="149215"/>
                  <a:pt x="292190" y="119055"/>
                </a:cubicBezTo>
                <a:cubicBezTo>
                  <a:pt x="290603" y="87307"/>
                  <a:pt x="279491" y="55559"/>
                  <a:pt x="257268" y="34923"/>
                </a:cubicBezTo>
                <a:close/>
              </a:path>
            </a:pathLst>
          </a:custGeom>
          <a:solidFill>
            <a:srgbClr val="F2F5D8"/>
          </a:solidFill>
          <a:ln w="15869" cap="flat">
            <a:no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C3DD41E0-0865-4016-8A07-CF62A4FDC92C}"/>
              </a:ext>
            </a:extLst>
          </p:cNvPr>
          <p:cNvSpPr/>
          <p:nvPr/>
        </p:nvSpPr>
        <p:spPr>
          <a:xfrm>
            <a:off x="8876920" y="776963"/>
            <a:ext cx="265889" cy="238109"/>
          </a:xfrm>
          <a:custGeom>
            <a:avLst/>
            <a:gdLst>
              <a:gd name="connsiteX0" fmla="*/ 260730 w 265889"/>
              <a:gd name="connsiteY0" fmla="*/ 87307 h 238109"/>
              <a:gd name="connsiteX1" fmla="*/ 230570 w 265889"/>
              <a:gd name="connsiteY1" fmla="*/ 34923 h 238109"/>
              <a:gd name="connsiteX2" fmla="*/ 206759 w 265889"/>
              <a:gd name="connsiteY2" fmla="*/ 15874 h 238109"/>
              <a:gd name="connsiteX3" fmla="*/ 146438 w 265889"/>
              <a:gd name="connsiteY3" fmla="*/ 0 h 238109"/>
              <a:gd name="connsiteX4" fmla="*/ 119452 w 265889"/>
              <a:gd name="connsiteY4" fmla="*/ 0 h 238109"/>
              <a:gd name="connsiteX5" fmla="*/ 73417 w 265889"/>
              <a:gd name="connsiteY5" fmla="*/ 9524 h 238109"/>
              <a:gd name="connsiteX6" fmla="*/ 35320 w 265889"/>
              <a:gd name="connsiteY6" fmla="*/ 34923 h 238109"/>
              <a:gd name="connsiteX7" fmla="*/ 9921 w 265889"/>
              <a:gd name="connsiteY7" fmla="*/ 73020 h 238109"/>
              <a:gd name="connsiteX8" fmla="*/ 397 w 265889"/>
              <a:gd name="connsiteY8" fmla="*/ 119055 h 238109"/>
              <a:gd name="connsiteX9" fmla="*/ 5159 w 265889"/>
              <a:gd name="connsiteY9" fmla="*/ 150803 h 238109"/>
              <a:gd name="connsiteX10" fmla="*/ 35320 w 265889"/>
              <a:gd name="connsiteY10" fmla="*/ 203187 h 238109"/>
              <a:gd name="connsiteX11" fmla="*/ 59131 w 265889"/>
              <a:gd name="connsiteY11" fmla="*/ 222236 h 238109"/>
              <a:gd name="connsiteX12" fmla="*/ 119452 w 265889"/>
              <a:gd name="connsiteY12" fmla="*/ 238109 h 238109"/>
              <a:gd name="connsiteX13" fmla="*/ 146438 w 265889"/>
              <a:gd name="connsiteY13" fmla="*/ 238109 h 238109"/>
              <a:gd name="connsiteX14" fmla="*/ 192472 w 265889"/>
              <a:gd name="connsiteY14" fmla="*/ 228585 h 238109"/>
              <a:gd name="connsiteX15" fmla="*/ 230570 w 265889"/>
              <a:gd name="connsiteY15" fmla="*/ 203187 h 238109"/>
              <a:gd name="connsiteX16" fmla="*/ 255968 w 265889"/>
              <a:gd name="connsiteY16" fmla="*/ 165089 h 238109"/>
              <a:gd name="connsiteX17" fmla="*/ 265493 w 265889"/>
              <a:gd name="connsiteY17" fmla="*/ 119055 h 238109"/>
              <a:gd name="connsiteX18" fmla="*/ 260730 w 265889"/>
              <a:gd name="connsiteY18" fmla="*/ 87307 h 2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889" h="238109">
                <a:moveTo>
                  <a:pt x="260730" y="87307"/>
                </a:moveTo>
                <a:cubicBezTo>
                  <a:pt x="254381" y="66671"/>
                  <a:pt x="244856" y="49209"/>
                  <a:pt x="230570" y="34923"/>
                </a:cubicBezTo>
                <a:cubicBezTo>
                  <a:pt x="222633" y="28573"/>
                  <a:pt x="214696" y="22224"/>
                  <a:pt x="206759" y="15874"/>
                </a:cubicBezTo>
                <a:cubicBezTo>
                  <a:pt x="187710" y="4762"/>
                  <a:pt x="168661" y="0"/>
                  <a:pt x="146438" y="0"/>
                </a:cubicBezTo>
                <a:lnTo>
                  <a:pt x="119452" y="0"/>
                </a:lnTo>
                <a:cubicBezTo>
                  <a:pt x="103578" y="0"/>
                  <a:pt x="87704" y="3175"/>
                  <a:pt x="73417" y="9524"/>
                </a:cubicBezTo>
                <a:cubicBezTo>
                  <a:pt x="59131" y="14287"/>
                  <a:pt x="46431" y="22224"/>
                  <a:pt x="35320" y="34923"/>
                </a:cubicBezTo>
                <a:cubicBezTo>
                  <a:pt x="24208" y="46035"/>
                  <a:pt x="16271" y="58734"/>
                  <a:pt x="9921" y="73020"/>
                </a:cubicBezTo>
                <a:cubicBezTo>
                  <a:pt x="1984" y="87307"/>
                  <a:pt x="-1191" y="103181"/>
                  <a:pt x="397" y="119055"/>
                </a:cubicBezTo>
                <a:lnTo>
                  <a:pt x="5159" y="150803"/>
                </a:lnTo>
                <a:cubicBezTo>
                  <a:pt x="11509" y="171439"/>
                  <a:pt x="21033" y="188900"/>
                  <a:pt x="35320" y="203187"/>
                </a:cubicBezTo>
                <a:cubicBezTo>
                  <a:pt x="43257" y="209536"/>
                  <a:pt x="51194" y="215886"/>
                  <a:pt x="59131" y="222236"/>
                </a:cubicBezTo>
                <a:cubicBezTo>
                  <a:pt x="78179" y="233347"/>
                  <a:pt x="97228" y="238109"/>
                  <a:pt x="119452" y="238109"/>
                </a:cubicBezTo>
                <a:lnTo>
                  <a:pt x="146438" y="238109"/>
                </a:lnTo>
                <a:cubicBezTo>
                  <a:pt x="162312" y="238109"/>
                  <a:pt x="178186" y="234935"/>
                  <a:pt x="192472" y="228585"/>
                </a:cubicBezTo>
                <a:cubicBezTo>
                  <a:pt x="206759" y="223823"/>
                  <a:pt x="219458" y="215886"/>
                  <a:pt x="230570" y="203187"/>
                </a:cubicBezTo>
                <a:cubicBezTo>
                  <a:pt x="241682" y="192075"/>
                  <a:pt x="249619" y="179376"/>
                  <a:pt x="255968" y="165089"/>
                </a:cubicBezTo>
                <a:cubicBezTo>
                  <a:pt x="263905" y="150803"/>
                  <a:pt x="267080" y="134929"/>
                  <a:pt x="265493" y="119055"/>
                </a:cubicBezTo>
                <a:cubicBezTo>
                  <a:pt x="263905" y="107943"/>
                  <a:pt x="262318" y="98419"/>
                  <a:pt x="260730" y="87307"/>
                </a:cubicBezTo>
                <a:close/>
              </a:path>
            </a:pathLst>
          </a:custGeom>
          <a:solidFill>
            <a:srgbClr val="F2F5D8"/>
          </a:solidFill>
          <a:ln w="15869" cap="flat">
            <a:no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FA3CE9AE-D01F-4810-B109-8D32B3D7095B}"/>
              </a:ext>
            </a:extLst>
          </p:cNvPr>
          <p:cNvSpPr/>
          <p:nvPr/>
        </p:nvSpPr>
        <p:spPr>
          <a:xfrm>
            <a:off x="8103064" y="1421446"/>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solidFill>
            <a:srgbClr val="F2F5D8"/>
          </a:solidFill>
          <a:ln w="15869" cap="flat">
            <a:no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0ADF199D-EE87-434C-9F43-8E585E8CBAF0}"/>
              </a:ext>
            </a:extLst>
          </p:cNvPr>
          <p:cNvSpPr/>
          <p:nvPr/>
        </p:nvSpPr>
        <p:spPr>
          <a:xfrm>
            <a:off x="7535967" y="2009973"/>
            <a:ext cx="265094" cy="265888"/>
          </a:xfrm>
          <a:custGeom>
            <a:avLst/>
            <a:gdLst>
              <a:gd name="connsiteX0" fmla="*/ 260333 w 265094"/>
              <a:gd name="connsiteY0" fmla="*/ 114689 h 265888"/>
              <a:gd name="connsiteX1" fmla="*/ 230172 w 265094"/>
              <a:gd name="connsiteY1" fmla="*/ 62305 h 265888"/>
              <a:gd name="connsiteX2" fmla="*/ 203187 w 265094"/>
              <a:gd name="connsiteY2" fmla="*/ 35320 h 265888"/>
              <a:gd name="connsiteX3" fmla="*/ 165089 w 265094"/>
              <a:gd name="connsiteY3" fmla="*/ 9921 h 265888"/>
              <a:gd name="connsiteX4" fmla="*/ 119055 w 265094"/>
              <a:gd name="connsiteY4" fmla="*/ 397 h 265888"/>
              <a:gd name="connsiteX5" fmla="*/ 73020 w 265094"/>
              <a:gd name="connsiteY5" fmla="*/ 9921 h 265888"/>
              <a:gd name="connsiteX6" fmla="*/ 34922 w 265094"/>
              <a:gd name="connsiteY6" fmla="*/ 35320 h 265888"/>
              <a:gd name="connsiteX7" fmla="*/ 15874 w 265094"/>
              <a:gd name="connsiteY7" fmla="*/ 59130 h 265888"/>
              <a:gd name="connsiteX8" fmla="*/ 0 w 265094"/>
              <a:gd name="connsiteY8" fmla="*/ 119452 h 265888"/>
              <a:gd name="connsiteX9" fmla="*/ 4762 w 265094"/>
              <a:gd name="connsiteY9" fmla="*/ 151200 h 265888"/>
              <a:gd name="connsiteX10" fmla="*/ 34922 w 265094"/>
              <a:gd name="connsiteY10" fmla="*/ 203584 h 265888"/>
              <a:gd name="connsiteX11" fmla="*/ 61908 w 265094"/>
              <a:gd name="connsiteY11" fmla="*/ 230569 h 265888"/>
              <a:gd name="connsiteX12" fmla="*/ 100006 w 265094"/>
              <a:gd name="connsiteY12" fmla="*/ 255968 h 265888"/>
              <a:gd name="connsiteX13" fmla="*/ 146040 w 265094"/>
              <a:gd name="connsiteY13" fmla="*/ 265492 h 265888"/>
              <a:gd name="connsiteX14" fmla="*/ 192075 w 265094"/>
              <a:gd name="connsiteY14" fmla="*/ 255968 h 265888"/>
              <a:gd name="connsiteX15" fmla="*/ 230172 w 265094"/>
              <a:gd name="connsiteY15" fmla="*/ 230569 h 265888"/>
              <a:gd name="connsiteX16" fmla="*/ 249221 w 265094"/>
              <a:gd name="connsiteY16" fmla="*/ 206758 h 265888"/>
              <a:gd name="connsiteX17" fmla="*/ 265095 w 265094"/>
              <a:gd name="connsiteY17" fmla="*/ 146437 h 265888"/>
              <a:gd name="connsiteX18" fmla="*/ 260333 w 265094"/>
              <a:gd name="connsiteY18" fmla="*/ 114689 h 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094" h="265888">
                <a:moveTo>
                  <a:pt x="260333" y="114689"/>
                </a:moveTo>
                <a:cubicBezTo>
                  <a:pt x="253983" y="94053"/>
                  <a:pt x="244459" y="76592"/>
                  <a:pt x="230172" y="62305"/>
                </a:cubicBezTo>
                <a:cubicBezTo>
                  <a:pt x="220648" y="52781"/>
                  <a:pt x="212711" y="44844"/>
                  <a:pt x="203187" y="35320"/>
                </a:cubicBezTo>
                <a:cubicBezTo>
                  <a:pt x="192075" y="24208"/>
                  <a:pt x="179376" y="16271"/>
                  <a:pt x="165089" y="9921"/>
                </a:cubicBezTo>
                <a:cubicBezTo>
                  <a:pt x="150803" y="1984"/>
                  <a:pt x="134929" y="-1191"/>
                  <a:pt x="119055" y="397"/>
                </a:cubicBezTo>
                <a:cubicBezTo>
                  <a:pt x="103181" y="397"/>
                  <a:pt x="87307" y="3572"/>
                  <a:pt x="73020" y="9921"/>
                </a:cubicBezTo>
                <a:cubicBezTo>
                  <a:pt x="58733" y="14683"/>
                  <a:pt x="46034" y="22620"/>
                  <a:pt x="34922" y="35320"/>
                </a:cubicBezTo>
                <a:cubicBezTo>
                  <a:pt x="28573" y="43257"/>
                  <a:pt x="22223" y="51193"/>
                  <a:pt x="15874" y="59130"/>
                </a:cubicBezTo>
                <a:cubicBezTo>
                  <a:pt x="4762" y="78179"/>
                  <a:pt x="0" y="97228"/>
                  <a:pt x="0" y="119452"/>
                </a:cubicBezTo>
                <a:cubicBezTo>
                  <a:pt x="1587" y="130563"/>
                  <a:pt x="3175" y="140088"/>
                  <a:pt x="4762" y="151200"/>
                </a:cubicBezTo>
                <a:cubicBezTo>
                  <a:pt x="11111" y="171836"/>
                  <a:pt x="20636" y="189297"/>
                  <a:pt x="34922" y="203584"/>
                </a:cubicBezTo>
                <a:cubicBezTo>
                  <a:pt x="44447" y="213108"/>
                  <a:pt x="52384" y="221045"/>
                  <a:pt x="61908" y="230569"/>
                </a:cubicBezTo>
                <a:cubicBezTo>
                  <a:pt x="73020" y="241681"/>
                  <a:pt x="85719" y="249618"/>
                  <a:pt x="100006" y="255968"/>
                </a:cubicBezTo>
                <a:cubicBezTo>
                  <a:pt x="114292" y="263905"/>
                  <a:pt x="130166" y="267080"/>
                  <a:pt x="146040" y="265492"/>
                </a:cubicBezTo>
                <a:cubicBezTo>
                  <a:pt x="161914" y="265492"/>
                  <a:pt x="177788" y="262317"/>
                  <a:pt x="192075" y="255968"/>
                </a:cubicBezTo>
                <a:cubicBezTo>
                  <a:pt x="206362" y="251206"/>
                  <a:pt x="219061" y="243269"/>
                  <a:pt x="230172" y="230569"/>
                </a:cubicBezTo>
                <a:cubicBezTo>
                  <a:pt x="236522" y="222632"/>
                  <a:pt x="242871" y="214695"/>
                  <a:pt x="249221" y="206758"/>
                </a:cubicBezTo>
                <a:cubicBezTo>
                  <a:pt x="260333" y="187710"/>
                  <a:pt x="265095" y="168661"/>
                  <a:pt x="265095" y="146437"/>
                </a:cubicBezTo>
                <a:cubicBezTo>
                  <a:pt x="263507" y="135326"/>
                  <a:pt x="261920" y="125801"/>
                  <a:pt x="260333" y="114689"/>
                </a:cubicBezTo>
                <a:close/>
              </a:path>
            </a:pathLst>
          </a:custGeom>
          <a:solidFill>
            <a:srgbClr val="F2F5D8"/>
          </a:solidFill>
          <a:ln w="15869"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7425DF84-F150-4CC7-9F4D-A678641D7523}"/>
              </a:ext>
            </a:extLst>
          </p:cNvPr>
          <p:cNvSpPr/>
          <p:nvPr/>
        </p:nvSpPr>
        <p:spPr>
          <a:xfrm>
            <a:off x="6784731" y="991262"/>
            <a:ext cx="265889" cy="238109"/>
          </a:xfrm>
          <a:custGeom>
            <a:avLst/>
            <a:gdLst>
              <a:gd name="connsiteX0" fmla="*/ 260730 w 265889"/>
              <a:gd name="connsiteY0" fmla="*/ 87307 h 238109"/>
              <a:gd name="connsiteX1" fmla="*/ 230569 w 265889"/>
              <a:gd name="connsiteY1" fmla="*/ 34923 h 238109"/>
              <a:gd name="connsiteX2" fmla="*/ 206758 w 265889"/>
              <a:gd name="connsiteY2" fmla="*/ 15874 h 238109"/>
              <a:gd name="connsiteX3" fmla="*/ 146438 w 265889"/>
              <a:gd name="connsiteY3" fmla="*/ 0 h 238109"/>
              <a:gd name="connsiteX4" fmla="*/ 119452 w 265889"/>
              <a:gd name="connsiteY4" fmla="*/ 0 h 238109"/>
              <a:gd name="connsiteX5" fmla="*/ 73417 w 265889"/>
              <a:gd name="connsiteY5" fmla="*/ 9524 h 238109"/>
              <a:gd name="connsiteX6" fmla="*/ 35320 w 265889"/>
              <a:gd name="connsiteY6" fmla="*/ 34923 h 238109"/>
              <a:gd name="connsiteX7" fmla="*/ 9921 w 265889"/>
              <a:gd name="connsiteY7" fmla="*/ 73020 h 238109"/>
              <a:gd name="connsiteX8" fmla="*/ 397 w 265889"/>
              <a:gd name="connsiteY8" fmla="*/ 119055 h 238109"/>
              <a:gd name="connsiteX9" fmla="*/ 5159 w 265889"/>
              <a:gd name="connsiteY9" fmla="*/ 150803 h 238109"/>
              <a:gd name="connsiteX10" fmla="*/ 35320 w 265889"/>
              <a:gd name="connsiteY10" fmla="*/ 203187 h 238109"/>
              <a:gd name="connsiteX11" fmla="*/ 59131 w 265889"/>
              <a:gd name="connsiteY11" fmla="*/ 222236 h 238109"/>
              <a:gd name="connsiteX12" fmla="*/ 119452 w 265889"/>
              <a:gd name="connsiteY12" fmla="*/ 238110 h 238109"/>
              <a:gd name="connsiteX13" fmla="*/ 146438 w 265889"/>
              <a:gd name="connsiteY13" fmla="*/ 238110 h 238109"/>
              <a:gd name="connsiteX14" fmla="*/ 192472 w 265889"/>
              <a:gd name="connsiteY14" fmla="*/ 228585 h 238109"/>
              <a:gd name="connsiteX15" fmla="*/ 230569 w 265889"/>
              <a:gd name="connsiteY15" fmla="*/ 203187 h 238109"/>
              <a:gd name="connsiteX16" fmla="*/ 255968 w 265889"/>
              <a:gd name="connsiteY16" fmla="*/ 165089 h 238109"/>
              <a:gd name="connsiteX17" fmla="*/ 265492 w 265889"/>
              <a:gd name="connsiteY17" fmla="*/ 119055 h 238109"/>
              <a:gd name="connsiteX18" fmla="*/ 260730 w 265889"/>
              <a:gd name="connsiteY18" fmla="*/ 87307 h 2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889" h="238109">
                <a:moveTo>
                  <a:pt x="260730" y="87307"/>
                </a:moveTo>
                <a:cubicBezTo>
                  <a:pt x="254380" y="66671"/>
                  <a:pt x="244856" y="49209"/>
                  <a:pt x="230569" y="34923"/>
                </a:cubicBezTo>
                <a:cubicBezTo>
                  <a:pt x="222632" y="28573"/>
                  <a:pt x="214695" y="22224"/>
                  <a:pt x="206758" y="15874"/>
                </a:cubicBezTo>
                <a:cubicBezTo>
                  <a:pt x="187710" y="4762"/>
                  <a:pt x="168661" y="0"/>
                  <a:pt x="146438" y="0"/>
                </a:cubicBezTo>
                <a:lnTo>
                  <a:pt x="119452" y="0"/>
                </a:lnTo>
                <a:cubicBezTo>
                  <a:pt x="103578" y="0"/>
                  <a:pt x="87704" y="3175"/>
                  <a:pt x="73417" y="9524"/>
                </a:cubicBezTo>
                <a:cubicBezTo>
                  <a:pt x="59131" y="14287"/>
                  <a:pt x="46431" y="22224"/>
                  <a:pt x="35320" y="34923"/>
                </a:cubicBezTo>
                <a:cubicBezTo>
                  <a:pt x="24208" y="46035"/>
                  <a:pt x="16271" y="58734"/>
                  <a:pt x="9921" y="73020"/>
                </a:cubicBezTo>
                <a:cubicBezTo>
                  <a:pt x="1984" y="87307"/>
                  <a:pt x="-1191" y="103181"/>
                  <a:pt x="397" y="119055"/>
                </a:cubicBezTo>
                <a:cubicBezTo>
                  <a:pt x="1984" y="130167"/>
                  <a:pt x="3572" y="139691"/>
                  <a:pt x="5159" y="150803"/>
                </a:cubicBezTo>
                <a:cubicBezTo>
                  <a:pt x="11509" y="171439"/>
                  <a:pt x="21033" y="188900"/>
                  <a:pt x="35320" y="203187"/>
                </a:cubicBezTo>
                <a:cubicBezTo>
                  <a:pt x="43257" y="209536"/>
                  <a:pt x="51194" y="215886"/>
                  <a:pt x="59131" y="222236"/>
                </a:cubicBezTo>
                <a:cubicBezTo>
                  <a:pt x="78179" y="233347"/>
                  <a:pt x="97228" y="238110"/>
                  <a:pt x="119452" y="238110"/>
                </a:cubicBezTo>
                <a:lnTo>
                  <a:pt x="146438" y="238110"/>
                </a:lnTo>
                <a:cubicBezTo>
                  <a:pt x="162312" y="238110"/>
                  <a:pt x="178185" y="234935"/>
                  <a:pt x="192472" y="228585"/>
                </a:cubicBezTo>
                <a:cubicBezTo>
                  <a:pt x="206758" y="223823"/>
                  <a:pt x="219458" y="215886"/>
                  <a:pt x="230569" y="203187"/>
                </a:cubicBezTo>
                <a:cubicBezTo>
                  <a:pt x="241681" y="192075"/>
                  <a:pt x="249618" y="179376"/>
                  <a:pt x="255968" y="165089"/>
                </a:cubicBezTo>
                <a:cubicBezTo>
                  <a:pt x="263905" y="150803"/>
                  <a:pt x="267080" y="134929"/>
                  <a:pt x="265492" y="119055"/>
                </a:cubicBezTo>
                <a:cubicBezTo>
                  <a:pt x="263905" y="109530"/>
                  <a:pt x="262317" y="98419"/>
                  <a:pt x="260730" y="87307"/>
                </a:cubicBezTo>
                <a:close/>
              </a:path>
            </a:pathLst>
          </a:custGeom>
          <a:solidFill>
            <a:srgbClr val="F2F5D8"/>
          </a:solidFill>
          <a:ln w="15869"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EC1779C7-C170-4203-B5DD-522D3A8B62A1}"/>
              </a:ext>
            </a:extLst>
          </p:cNvPr>
          <p:cNvSpPr/>
          <p:nvPr/>
        </p:nvSpPr>
        <p:spPr>
          <a:xfrm>
            <a:off x="7884797" y="670607"/>
            <a:ext cx="265888" cy="238109"/>
          </a:xfrm>
          <a:custGeom>
            <a:avLst/>
            <a:gdLst>
              <a:gd name="connsiteX0" fmla="*/ 260730 w 265888"/>
              <a:gd name="connsiteY0" fmla="*/ 87307 h 238109"/>
              <a:gd name="connsiteX1" fmla="*/ 230569 w 265888"/>
              <a:gd name="connsiteY1" fmla="*/ 34923 h 238109"/>
              <a:gd name="connsiteX2" fmla="*/ 206758 w 265888"/>
              <a:gd name="connsiteY2" fmla="*/ 15874 h 238109"/>
              <a:gd name="connsiteX3" fmla="*/ 146437 w 265888"/>
              <a:gd name="connsiteY3" fmla="*/ 0 h 238109"/>
              <a:gd name="connsiteX4" fmla="*/ 119452 w 265888"/>
              <a:gd name="connsiteY4" fmla="*/ 0 h 238109"/>
              <a:gd name="connsiteX5" fmla="*/ 73417 w 265888"/>
              <a:gd name="connsiteY5" fmla="*/ 9524 h 238109"/>
              <a:gd name="connsiteX6" fmla="*/ 35319 w 265888"/>
              <a:gd name="connsiteY6" fmla="*/ 34923 h 238109"/>
              <a:gd name="connsiteX7" fmla="*/ 9921 w 265888"/>
              <a:gd name="connsiteY7" fmla="*/ 73020 h 238109"/>
              <a:gd name="connsiteX8" fmla="*/ 397 w 265888"/>
              <a:gd name="connsiteY8" fmla="*/ 119055 h 238109"/>
              <a:gd name="connsiteX9" fmla="*/ 5159 w 265888"/>
              <a:gd name="connsiteY9" fmla="*/ 150803 h 238109"/>
              <a:gd name="connsiteX10" fmla="*/ 35319 w 265888"/>
              <a:gd name="connsiteY10" fmla="*/ 203187 h 238109"/>
              <a:gd name="connsiteX11" fmla="*/ 59130 w 265888"/>
              <a:gd name="connsiteY11" fmla="*/ 222236 h 238109"/>
              <a:gd name="connsiteX12" fmla="*/ 119452 w 265888"/>
              <a:gd name="connsiteY12" fmla="*/ 238109 h 238109"/>
              <a:gd name="connsiteX13" fmla="*/ 146437 w 265888"/>
              <a:gd name="connsiteY13" fmla="*/ 238109 h 238109"/>
              <a:gd name="connsiteX14" fmla="*/ 192472 w 265888"/>
              <a:gd name="connsiteY14" fmla="*/ 228585 h 238109"/>
              <a:gd name="connsiteX15" fmla="*/ 230569 w 265888"/>
              <a:gd name="connsiteY15" fmla="*/ 203187 h 238109"/>
              <a:gd name="connsiteX16" fmla="*/ 255967 w 265888"/>
              <a:gd name="connsiteY16" fmla="*/ 165089 h 238109"/>
              <a:gd name="connsiteX17" fmla="*/ 265492 w 265888"/>
              <a:gd name="connsiteY17" fmla="*/ 119055 h 238109"/>
              <a:gd name="connsiteX18" fmla="*/ 260730 w 265888"/>
              <a:gd name="connsiteY18" fmla="*/ 87307 h 2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888" h="238109">
                <a:moveTo>
                  <a:pt x="260730" y="87307"/>
                </a:moveTo>
                <a:cubicBezTo>
                  <a:pt x="254380" y="66671"/>
                  <a:pt x="244856" y="49209"/>
                  <a:pt x="230569" y="34923"/>
                </a:cubicBezTo>
                <a:cubicBezTo>
                  <a:pt x="222632" y="28573"/>
                  <a:pt x="214695" y="22224"/>
                  <a:pt x="206758" y="15874"/>
                </a:cubicBezTo>
                <a:cubicBezTo>
                  <a:pt x="187710" y="4762"/>
                  <a:pt x="168661" y="0"/>
                  <a:pt x="146437" y="0"/>
                </a:cubicBezTo>
                <a:lnTo>
                  <a:pt x="119452" y="0"/>
                </a:lnTo>
                <a:cubicBezTo>
                  <a:pt x="103578" y="0"/>
                  <a:pt x="87704" y="3175"/>
                  <a:pt x="73417" y="9524"/>
                </a:cubicBezTo>
                <a:cubicBezTo>
                  <a:pt x="59130" y="14287"/>
                  <a:pt x="46431" y="22224"/>
                  <a:pt x="35319" y="34923"/>
                </a:cubicBezTo>
                <a:cubicBezTo>
                  <a:pt x="24208" y="46035"/>
                  <a:pt x="16271" y="58734"/>
                  <a:pt x="9921" y="73020"/>
                </a:cubicBezTo>
                <a:cubicBezTo>
                  <a:pt x="1984" y="87307"/>
                  <a:pt x="-1191" y="103181"/>
                  <a:pt x="397" y="119055"/>
                </a:cubicBezTo>
                <a:cubicBezTo>
                  <a:pt x="1984" y="130167"/>
                  <a:pt x="3571" y="139691"/>
                  <a:pt x="5159" y="150803"/>
                </a:cubicBezTo>
                <a:cubicBezTo>
                  <a:pt x="11508" y="171439"/>
                  <a:pt x="21033" y="188900"/>
                  <a:pt x="35319" y="203187"/>
                </a:cubicBezTo>
                <a:cubicBezTo>
                  <a:pt x="43256" y="209536"/>
                  <a:pt x="51193" y="215886"/>
                  <a:pt x="59130" y="222236"/>
                </a:cubicBezTo>
                <a:cubicBezTo>
                  <a:pt x="78179" y="233347"/>
                  <a:pt x="97228" y="238109"/>
                  <a:pt x="119452" y="238109"/>
                </a:cubicBezTo>
                <a:lnTo>
                  <a:pt x="146437" y="238109"/>
                </a:lnTo>
                <a:cubicBezTo>
                  <a:pt x="162311" y="238109"/>
                  <a:pt x="178185" y="234935"/>
                  <a:pt x="192472" y="228585"/>
                </a:cubicBezTo>
                <a:cubicBezTo>
                  <a:pt x="206758" y="223823"/>
                  <a:pt x="219457" y="215886"/>
                  <a:pt x="230569" y="203187"/>
                </a:cubicBezTo>
                <a:cubicBezTo>
                  <a:pt x="241681" y="192075"/>
                  <a:pt x="249618" y="179376"/>
                  <a:pt x="255967" y="165089"/>
                </a:cubicBezTo>
                <a:cubicBezTo>
                  <a:pt x="263904" y="150803"/>
                  <a:pt x="267079" y="134929"/>
                  <a:pt x="265492" y="119055"/>
                </a:cubicBezTo>
                <a:lnTo>
                  <a:pt x="260730" y="87307"/>
                </a:lnTo>
                <a:close/>
              </a:path>
            </a:pathLst>
          </a:custGeom>
          <a:solidFill>
            <a:srgbClr val="F2F5D8"/>
          </a:solidFill>
          <a:ln w="15869" cap="flat">
            <a:no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005A7C36-B70E-4687-B119-EE9D2C2F6D15}"/>
              </a:ext>
            </a:extLst>
          </p:cNvPr>
          <p:cNvSpPr/>
          <p:nvPr/>
        </p:nvSpPr>
        <p:spPr>
          <a:xfrm>
            <a:off x="8501104" y="26125"/>
            <a:ext cx="265095" cy="265492"/>
          </a:xfrm>
          <a:custGeom>
            <a:avLst/>
            <a:gdLst>
              <a:gd name="connsiteX0" fmla="*/ 260333 w 265095"/>
              <a:gd name="connsiteY0" fmla="*/ 114293 h 265492"/>
              <a:gd name="connsiteX1" fmla="*/ 230172 w 265095"/>
              <a:gd name="connsiteY1" fmla="*/ 61908 h 265492"/>
              <a:gd name="connsiteX2" fmla="*/ 203187 w 265095"/>
              <a:gd name="connsiteY2" fmla="*/ 34923 h 265492"/>
              <a:gd name="connsiteX3" fmla="*/ 165090 w 265095"/>
              <a:gd name="connsiteY3" fmla="*/ 9524 h 265492"/>
              <a:gd name="connsiteX4" fmla="*/ 119055 w 265095"/>
              <a:gd name="connsiteY4" fmla="*/ 0 h 265492"/>
              <a:gd name="connsiteX5" fmla="*/ 73020 w 265095"/>
              <a:gd name="connsiteY5" fmla="*/ 9524 h 265492"/>
              <a:gd name="connsiteX6" fmla="*/ 34923 w 265095"/>
              <a:gd name="connsiteY6" fmla="*/ 34923 h 265492"/>
              <a:gd name="connsiteX7" fmla="*/ 15874 w 265095"/>
              <a:gd name="connsiteY7" fmla="*/ 58734 h 265492"/>
              <a:gd name="connsiteX8" fmla="*/ 0 w 265095"/>
              <a:gd name="connsiteY8" fmla="*/ 119055 h 265492"/>
              <a:gd name="connsiteX9" fmla="*/ 4762 w 265095"/>
              <a:gd name="connsiteY9" fmla="*/ 150803 h 265492"/>
              <a:gd name="connsiteX10" fmla="*/ 34923 w 265095"/>
              <a:gd name="connsiteY10" fmla="*/ 203187 h 265492"/>
              <a:gd name="connsiteX11" fmla="*/ 61909 w 265095"/>
              <a:gd name="connsiteY11" fmla="*/ 230173 h 265492"/>
              <a:gd name="connsiteX12" fmla="*/ 100006 w 265095"/>
              <a:gd name="connsiteY12" fmla="*/ 255571 h 265492"/>
              <a:gd name="connsiteX13" fmla="*/ 146041 w 265095"/>
              <a:gd name="connsiteY13" fmla="*/ 265095 h 265492"/>
              <a:gd name="connsiteX14" fmla="*/ 192075 w 265095"/>
              <a:gd name="connsiteY14" fmla="*/ 255571 h 265492"/>
              <a:gd name="connsiteX15" fmla="*/ 230172 w 265095"/>
              <a:gd name="connsiteY15" fmla="*/ 230173 h 265492"/>
              <a:gd name="connsiteX16" fmla="*/ 249221 w 265095"/>
              <a:gd name="connsiteY16" fmla="*/ 206362 h 265492"/>
              <a:gd name="connsiteX17" fmla="*/ 265095 w 265095"/>
              <a:gd name="connsiteY17" fmla="*/ 146040 h 265492"/>
              <a:gd name="connsiteX18" fmla="*/ 260333 w 265095"/>
              <a:gd name="connsiteY18" fmla="*/ 114293 h 26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095" h="265492">
                <a:moveTo>
                  <a:pt x="260333" y="114293"/>
                </a:moveTo>
                <a:cubicBezTo>
                  <a:pt x="253983" y="93656"/>
                  <a:pt x="244459" y="76195"/>
                  <a:pt x="230172" y="61908"/>
                </a:cubicBezTo>
                <a:lnTo>
                  <a:pt x="203187" y="34923"/>
                </a:lnTo>
                <a:cubicBezTo>
                  <a:pt x="192075" y="23811"/>
                  <a:pt x="179376" y="15874"/>
                  <a:pt x="165090" y="9524"/>
                </a:cubicBezTo>
                <a:cubicBezTo>
                  <a:pt x="150803" y="3175"/>
                  <a:pt x="134929" y="0"/>
                  <a:pt x="119055" y="0"/>
                </a:cubicBezTo>
                <a:cubicBezTo>
                  <a:pt x="103181" y="0"/>
                  <a:pt x="87307" y="3175"/>
                  <a:pt x="73020" y="9524"/>
                </a:cubicBezTo>
                <a:cubicBezTo>
                  <a:pt x="58734" y="14287"/>
                  <a:pt x="46035" y="22224"/>
                  <a:pt x="34923" y="34923"/>
                </a:cubicBezTo>
                <a:cubicBezTo>
                  <a:pt x="28573" y="42860"/>
                  <a:pt x="22224" y="50797"/>
                  <a:pt x="15874" y="58734"/>
                </a:cubicBezTo>
                <a:cubicBezTo>
                  <a:pt x="4762" y="77782"/>
                  <a:pt x="0" y="96831"/>
                  <a:pt x="0" y="119055"/>
                </a:cubicBezTo>
                <a:cubicBezTo>
                  <a:pt x="1587" y="130167"/>
                  <a:pt x="3175" y="139691"/>
                  <a:pt x="4762" y="150803"/>
                </a:cubicBezTo>
                <a:cubicBezTo>
                  <a:pt x="11112" y="171439"/>
                  <a:pt x="20636" y="188900"/>
                  <a:pt x="34923" y="203187"/>
                </a:cubicBezTo>
                <a:cubicBezTo>
                  <a:pt x="44447" y="212711"/>
                  <a:pt x="52384" y="220648"/>
                  <a:pt x="61909" y="230173"/>
                </a:cubicBezTo>
                <a:cubicBezTo>
                  <a:pt x="73020" y="241284"/>
                  <a:pt x="85720" y="249221"/>
                  <a:pt x="100006" y="255571"/>
                </a:cubicBezTo>
                <a:cubicBezTo>
                  <a:pt x="114293" y="263508"/>
                  <a:pt x="130167" y="266683"/>
                  <a:pt x="146041" y="265095"/>
                </a:cubicBezTo>
                <a:cubicBezTo>
                  <a:pt x="161915" y="265095"/>
                  <a:pt x="177789" y="261920"/>
                  <a:pt x="192075" y="255571"/>
                </a:cubicBezTo>
                <a:cubicBezTo>
                  <a:pt x="206362" y="250809"/>
                  <a:pt x="219061" y="242872"/>
                  <a:pt x="230172" y="230173"/>
                </a:cubicBezTo>
                <a:cubicBezTo>
                  <a:pt x="236522" y="222236"/>
                  <a:pt x="242871" y="214299"/>
                  <a:pt x="249221" y="206362"/>
                </a:cubicBezTo>
                <a:cubicBezTo>
                  <a:pt x="260333" y="187313"/>
                  <a:pt x="265095" y="168264"/>
                  <a:pt x="265095" y="146040"/>
                </a:cubicBezTo>
                <a:cubicBezTo>
                  <a:pt x="263507" y="134929"/>
                  <a:pt x="261920" y="125404"/>
                  <a:pt x="260333" y="114293"/>
                </a:cubicBezTo>
                <a:close/>
              </a:path>
            </a:pathLst>
          </a:custGeom>
          <a:solidFill>
            <a:srgbClr val="F2F5D8"/>
          </a:solidFill>
          <a:ln w="15869" cap="flat">
            <a:no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9F83A2AA-8A34-428A-BD75-DE1263C8DDCA}"/>
              </a:ext>
            </a:extLst>
          </p:cNvPr>
          <p:cNvSpPr/>
          <p:nvPr/>
        </p:nvSpPr>
        <p:spPr>
          <a:xfrm>
            <a:off x="6976013" y="240423"/>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0" y="238109"/>
                  <a:pt x="269460" y="0"/>
                  <a:pt x="115483" y="0"/>
                </a:cubicBezTo>
                <a:close/>
              </a:path>
            </a:pathLst>
          </a:custGeom>
          <a:solidFill>
            <a:srgbClr val="F2F5D8"/>
          </a:solidFill>
          <a:ln w="15869"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17FE30F8-D54D-4BBE-9E80-51CAF54B1B9B}"/>
              </a:ext>
            </a:extLst>
          </p:cNvPr>
          <p:cNvSpPr/>
          <p:nvPr/>
        </p:nvSpPr>
        <p:spPr>
          <a:xfrm>
            <a:off x="5956904" y="186452"/>
            <a:ext cx="230966" cy="238109"/>
          </a:xfrm>
          <a:custGeom>
            <a:avLst/>
            <a:gdLst>
              <a:gd name="connsiteX0" fmla="*/ 115483 w 230966"/>
              <a:gd name="connsiteY0" fmla="*/ 0 h 238109"/>
              <a:gd name="connsiteX1" fmla="*/ 115483 w 230966"/>
              <a:gd name="connsiteY1" fmla="*/ 238109 h 238109"/>
              <a:gd name="connsiteX2" fmla="*/ 115483 w 230966"/>
              <a:gd name="connsiteY2" fmla="*/ 0 h 238109"/>
            </a:gdLst>
            <a:ahLst/>
            <a:cxnLst>
              <a:cxn ang="0">
                <a:pos x="connsiteX0" y="connsiteY0"/>
              </a:cxn>
              <a:cxn ang="0">
                <a:pos x="connsiteX1" y="connsiteY1"/>
              </a:cxn>
              <a:cxn ang="0">
                <a:pos x="connsiteX2" y="connsiteY2"/>
              </a:cxn>
            </a:cxnLst>
            <a:rect l="l" t="t" r="r" b="b"/>
            <a:pathLst>
              <a:path w="230966" h="238109">
                <a:moveTo>
                  <a:pt x="115483" y="0"/>
                </a:moveTo>
                <a:cubicBezTo>
                  <a:pt x="-38494" y="0"/>
                  <a:pt x="-38494" y="238109"/>
                  <a:pt x="115483" y="238109"/>
                </a:cubicBezTo>
                <a:cubicBezTo>
                  <a:pt x="269461" y="238109"/>
                  <a:pt x="269461" y="0"/>
                  <a:pt x="115483" y="0"/>
                </a:cubicBezTo>
                <a:close/>
              </a:path>
            </a:pathLst>
          </a:custGeom>
          <a:solidFill>
            <a:srgbClr val="F2F5D8"/>
          </a:solidFill>
          <a:ln w="15869"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2231377F-DEAA-41E9-BDE0-BE31EF664A22}"/>
              </a:ext>
            </a:extLst>
          </p:cNvPr>
          <p:cNvSpPr/>
          <p:nvPr/>
        </p:nvSpPr>
        <p:spPr>
          <a:xfrm>
            <a:off x="3069561" y="326193"/>
            <a:ext cx="3155051" cy="2454064"/>
          </a:xfrm>
          <a:custGeom>
            <a:avLst/>
            <a:gdLst>
              <a:gd name="connsiteX0" fmla="*/ 2842500 w 3155051"/>
              <a:gd name="connsiteY0" fmla="*/ 414260 h 2454064"/>
              <a:gd name="connsiteX1" fmla="*/ 1142398 w 3155051"/>
              <a:gd name="connsiteY1" fmla="*/ 52334 h 2454064"/>
              <a:gd name="connsiteX2" fmla="*/ 10584 w 3155051"/>
              <a:gd name="connsiteY2" fmla="*/ 1252406 h 2454064"/>
              <a:gd name="connsiteX3" fmla="*/ 56619 w 3155051"/>
              <a:gd name="connsiteY3" fmla="*/ 1417495 h 2454064"/>
              <a:gd name="connsiteX4" fmla="*/ 164562 w 3155051"/>
              <a:gd name="connsiteY4" fmla="*/ 1673066 h 2454064"/>
              <a:gd name="connsiteX5" fmla="*/ 628081 w 3155051"/>
              <a:gd name="connsiteY5" fmla="*/ 2030230 h 2454064"/>
              <a:gd name="connsiteX6" fmla="*/ 796346 w 3155051"/>
              <a:gd name="connsiteY6" fmla="*/ 2101663 h 2454064"/>
              <a:gd name="connsiteX7" fmla="*/ 751898 w 3155051"/>
              <a:gd name="connsiteY7" fmla="*/ 2231829 h 2454064"/>
              <a:gd name="connsiteX8" fmla="*/ 974134 w 3155051"/>
              <a:gd name="connsiteY8" fmla="*/ 2454065 h 2454064"/>
              <a:gd name="connsiteX9" fmla="*/ 1196370 w 3155051"/>
              <a:gd name="connsiteY9" fmla="*/ 2231829 h 2454064"/>
              <a:gd name="connsiteX10" fmla="*/ 1194782 w 3155051"/>
              <a:gd name="connsiteY10" fmla="*/ 2214368 h 2454064"/>
              <a:gd name="connsiteX11" fmla="*/ 1797993 w 3155051"/>
              <a:gd name="connsiteY11" fmla="*/ 2235004 h 2454064"/>
              <a:gd name="connsiteX12" fmla="*/ 1934509 w 3155051"/>
              <a:gd name="connsiteY12" fmla="*/ 2188970 h 2454064"/>
              <a:gd name="connsiteX13" fmla="*/ 1944033 w 3155051"/>
              <a:gd name="connsiteY13" fmla="*/ 2188970 h 2454064"/>
              <a:gd name="connsiteX14" fmla="*/ 2158332 w 3155051"/>
              <a:gd name="connsiteY14" fmla="*/ 2169921 h 2454064"/>
              <a:gd name="connsiteX15" fmla="*/ 2371043 w 3155051"/>
              <a:gd name="connsiteY15" fmla="*/ 2288976 h 2454064"/>
              <a:gd name="connsiteX16" fmla="*/ 2625027 w 3155051"/>
              <a:gd name="connsiteY16" fmla="*/ 2034992 h 2454064"/>
              <a:gd name="connsiteX17" fmla="*/ 2620264 w 3155051"/>
              <a:gd name="connsiteY17" fmla="*/ 2000069 h 2454064"/>
              <a:gd name="connsiteX18" fmla="*/ 2767892 w 3155051"/>
              <a:gd name="connsiteY18" fmla="*/ 1896889 h 2454064"/>
              <a:gd name="connsiteX19" fmla="*/ 3152042 w 3155051"/>
              <a:gd name="connsiteY19" fmla="*/ 1187322 h 2454064"/>
              <a:gd name="connsiteX20" fmla="*/ 2842500 w 3155051"/>
              <a:gd name="connsiteY20" fmla="*/ 414260 h 245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55051" h="2454064">
                <a:moveTo>
                  <a:pt x="2842500" y="414260"/>
                </a:moveTo>
                <a:cubicBezTo>
                  <a:pt x="2413903" y="-20686"/>
                  <a:pt x="1710686" y="-57196"/>
                  <a:pt x="1142398" y="52334"/>
                </a:cubicBezTo>
                <a:cubicBezTo>
                  <a:pt x="578872" y="160277"/>
                  <a:pt x="-92596" y="592049"/>
                  <a:pt x="10584" y="1252406"/>
                </a:cubicBezTo>
                <a:cubicBezTo>
                  <a:pt x="20109" y="1309552"/>
                  <a:pt x="35983" y="1365111"/>
                  <a:pt x="56619" y="1417495"/>
                </a:cubicBezTo>
                <a:cubicBezTo>
                  <a:pt x="74080" y="1507977"/>
                  <a:pt x="109003" y="1595283"/>
                  <a:pt x="164562" y="1673066"/>
                </a:cubicBezTo>
                <a:cubicBezTo>
                  <a:pt x="280442" y="1833393"/>
                  <a:pt x="450293" y="1946098"/>
                  <a:pt x="628081" y="2030230"/>
                </a:cubicBezTo>
                <a:cubicBezTo>
                  <a:pt x="683640" y="2057216"/>
                  <a:pt x="739199" y="2081027"/>
                  <a:pt x="796346" y="2101663"/>
                </a:cubicBezTo>
                <a:cubicBezTo>
                  <a:pt x="769360" y="2138173"/>
                  <a:pt x="751898" y="2184208"/>
                  <a:pt x="751898" y="2231829"/>
                </a:cubicBezTo>
                <a:cubicBezTo>
                  <a:pt x="751898" y="2352472"/>
                  <a:pt x="853492" y="2454065"/>
                  <a:pt x="974134" y="2454065"/>
                </a:cubicBezTo>
                <a:cubicBezTo>
                  <a:pt x="1094776" y="2454065"/>
                  <a:pt x="1196370" y="2352472"/>
                  <a:pt x="1196370" y="2231829"/>
                </a:cubicBezTo>
                <a:cubicBezTo>
                  <a:pt x="1196370" y="2225480"/>
                  <a:pt x="1196370" y="2220718"/>
                  <a:pt x="1194782" y="2214368"/>
                </a:cubicBezTo>
                <a:cubicBezTo>
                  <a:pt x="1393207" y="2250878"/>
                  <a:pt x="1596393" y="2258815"/>
                  <a:pt x="1797993" y="2235004"/>
                </a:cubicBezTo>
                <a:cubicBezTo>
                  <a:pt x="1845615" y="2228655"/>
                  <a:pt x="1893237" y="2214368"/>
                  <a:pt x="1934509" y="2188970"/>
                </a:cubicBezTo>
                <a:cubicBezTo>
                  <a:pt x="1937684" y="2188970"/>
                  <a:pt x="1940859" y="2188970"/>
                  <a:pt x="1944033" y="2188970"/>
                </a:cubicBezTo>
                <a:cubicBezTo>
                  <a:pt x="2017053" y="2187382"/>
                  <a:pt x="2088486" y="2181033"/>
                  <a:pt x="2158332" y="2169921"/>
                </a:cubicBezTo>
                <a:cubicBezTo>
                  <a:pt x="2202779" y="2241354"/>
                  <a:pt x="2278974" y="2288976"/>
                  <a:pt x="2371043" y="2288976"/>
                </a:cubicBezTo>
                <a:cubicBezTo>
                  <a:pt x="2504384" y="2288976"/>
                  <a:pt x="2631376" y="2171508"/>
                  <a:pt x="2625027" y="2034992"/>
                </a:cubicBezTo>
                <a:cubicBezTo>
                  <a:pt x="2625027" y="2022293"/>
                  <a:pt x="2623439" y="2011181"/>
                  <a:pt x="2620264" y="2000069"/>
                </a:cubicBezTo>
                <a:cubicBezTo>
                  <a:pt x="2671061" y="1969909"/>
                  <a:pt x="2720270" y="1934986"/>
                  <a:pt x="2767892" y="1896889"/>
                </a:cubicBezTo>
                <a:cubicBezTo>
                  <a:pt x="2986953" y="1720688"/>
                  <a:pt x="3125057" y="1466704"/>
                  <a:pt x="3152042" y="1187322"/>
                </a:cubicBezTo>
                <a:cubicBezTo>
                  <a:pt x="3177440" y="903179"/>
                  <a:pt x="3039337" y="614272"/>
                  <a:pt x="2842500" y="414260"/>
                </a:cubicBezTo>
                <a:close/>
              </a:path>
            </a:pathLst>
          </a:custGeom>
          <a:noFill/>
          <a:ln w="47608" cap="rnd">
            <a:solidFill>
              <a:srgbClr val="534741"/>
            </a:solidFill>
            <a:prstDash val="solid"/>
            <a:round/>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435EA009-E6AB-409F-9257-F043B9796E9B}"/>
              </a:ext>
            </a:extLst>
          </p:cNvPr>
          <p:cNvSpPr/>
          <p:nvPr/>
        </p:nvSpPr>
        <p:spPr>
          <a:xfrm>
            <a:off x="3238885" y="996024"/>
            <a:ext cx="2881124" cy="1373097"/>
          </a:xfrm>
          <a:custGeom>
            <a:avLst/>
            <a:gdLst>
              <a:gd name="connsiteX0" fmla="*/ 0 w 2881124"/>
              <a:gd name="connsiteY0" fmla="*/ 0 h 1373097"/>
              <a:gd name="connsiteX1" fmla="*/ 2881125 w 2881124"/>
              <a:gd name="connsiteY1" fmla="*/ 0 h 1373097"/>
              <a:gd name="connsiteX2" fmla="*/ 2881125 w 2881124"/>
              <a:gd name="connsiteY2" fmla="*/ 1373098 h 1373097"/>
              <a:gd name="connsiteX3" fmla="*/ 0 w 2881124"/>
              <a:gd name="connsiteY3" fmla="*/ 1373098 h 1373097"/>
            </a:gdLst>
            <a:ahLst/>
            <a:cxnLst>
              <a:cxn ang="0">
                <a:pos x="connsiteX0" y="connsiteY0"/>
              </a:cxn>
              <a:cxn ang="0">
                <a:pos x="connsiteX1" y="connsiteY1"/>
              </a:cxn>
              <a:cxn ang="0">
                <a:pos x="connsiteX2" y="connsiteY2"/>
              </a:cxn>
              <a:cxn ang="0">
                <a:pos x="connsiteX3" y="connsiteY3"/>
              </a:cxn>
            </a:cxnLst>
            <a:rect l="l" t="t" r="r" b="b"/>
            <a:pathLst>
              <a:path w="2881124" h="1373097">
                <a:moveTo>
                  <a:pt x="0" y="0"/>
                </a:moveTo>
                <a:lnTo>
                  <a:pt x="2881125" y="0"/>
                </a:lnTo>
                <a:lnTo>
                  <a:pt x="2881125" y="1373098"/>
                </a:lnTo>
                <a:lnTo>
                  <a:pt x="0" y="1373098"/>
                </a:lnTo>
                <a:close/>
              </a:path>
            </a:pathLst>
          </a:custGeom>
          <a:noFill/>
          <a:ln w="15869" cap="flat">
            <a:noFill/>
            <a:prstDash val="solid"/>
            <a:miter/>
          </a:ln>
        </p:spPr>
        <p:txBody>
          <a:bodyPr rtlCol="0" anchor="ctr"/>
          <a:lstStyle/>
          <a:p>
            <a:endParaRPr lang="en-US"/>
          </a:p>
        </p:txBody>
      </p:sp>
      <p:grpSp>
        <p:nvGrpSpPr>
          <p:cNvPr id="41" name="กราฟิก 5">
            <a:extLst>
              <a:ext uri="{FF2B5EF4-FFF2-40B4-BE49-F238E27FC236}">
                <a16:creationId xmlns:a16="http://schemas.microsoft.com/office/drawing/2014/main" xmlns="" id="{29ABA70E-A431-4115-84D5-D71636269928}"/>
              </a:ext>
            </a:extLst>
          </p:cNvPr>
          <p:cNvGrpSpPr/>
          <p:nvPr/>
        </p:nvGrpSpPr>
        <p:grpSpPr>
          <a:xfrm>
            <a:off x="1973246" y="2132787"/>
            <a:ext cx="1399019" cy="2712673"/>
            <a:chOff x="1973246" y="2132787"/>
            <a:chExt cx="1399019" cy="2712673"/>
          </a:xfrm>
          <a:solidFill>
            <a:schemeClr val="accent1"/>
          </a:solidFill>
        </p:grpSpPr>
        <p:grpSp>
          <p:nvGrpSpPr>
            <p:cNvPr id="42" name="กราฟิก 5">
              <a:extLst>
                <a:ext uri="{FF2B5EF4-FFF2-40B4-BE49-F238E27FC236}">
                  <a16:creationId xmlns:a16="http://schemas.microsoft.com/office/drawing/2014/main" xmlns="" id="{29ABA70E-A431-4115-84D5-D71636269928}"/>
                </a:ext>
              </a:extLst>
            </p:cNvPr>
            <p:cNvGrpSpPr/>
            <p:nvPr/>
          </p:nvGrpSpPr>
          <p:grpSpPr>
            <a:xfrm>
              <a:off x="1973246" y="2132787"/>
              <a:ext cx="1399019" cy="2712673"/>
              <a:chOff x="1973246" y="2132787"/>
              <a:chExt cx="1399019" cy="2712673"/>
            </a:xfrm>
            <a:solidFill>
              <a:schemeClr val="accent1"/>
            </a:solidFill>
          </p:grpSpPr>
          <p:sp>
            <p:nvSpPr>
              <p:cNvPr id="43" name="รูปแบบอิสระ: รูปร่าง 42">
                <a:extLst>
                  <a:ext uri="{FF2B5EF4-FFF2-40B4-BE49-F238E27FC236}">
                    <a16:creationId xmlns:a16="http://schemas.microsoft.com/office/drawing/2014/main" xmlns="" id="{25EBDAA7-6C4C-4937-A2BA-3FB1F2E07F7F}"/>
                  </a:ext>
                </a:extLst>
              </p:cNvPr>
              <p:cNvSpPr/>
              <p:nvPr/>
            </p:nvSpPr>
            <p:spPr>
              <a:xfrm>
                <a:off x="2017957" y="2260519"/>
                <a:ext cx="1223763" cy="1769019"/>
              </a:xfrm>
              <a:custGeom>
                <a:avLst/>
                <a:gdLst>
                  <a:gd name="connsiteX0" fmla="*/ 206581 w 1223763"/>
                  <a:gd name="connsiteY0" fmla="*/ 1769019 h 1769019"/>
                  <a:gd name="connsiteX1" fmla="*/ 57366 w 1223763"/>
                  <a:gd name="connsiteY1" fmla="*/ 483228 h 1769019"/>
                  <a:gd name="connsiteX2" fmla="*/ 1166956 w 1223763"/>
                  <a:gd name="connsiteY2" fmla="*/ 483228 h 1769019"/>
                  <a:gd name="connsiteX3" fmla="*/ 1044727 w 1223763"/>
                  <a:gd name="connsiteY3" fmla="*/ 1769019 h 1769019"/>
                  <a:gd name="connsiteX4" fmla="*/ 206581 w 1223763"/>
                  <a:gd name="connsiteY4" fmla="*/ 1769019 h 176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63" h="1769019">
                    <a:moveTo>
                      <a:pt x="206581" y="1769019"/>
                    </a:moveTo>
                    <a:cubicBezTo>
                      <a:pt x="206581" y="1769019"/>
                      <a:pt x="-131534" y="1065803"/>
                      <a:pt x="57366" y="483228"/>
                    </a:cubicBezTo>
                    <a:cubicBezTo>
                      <a:pt x="246266" y="-99346"/>
                      <a:pt x="909798" y="-219988"/>
                      <a:pt x="1166956" y="483228"/>
                    </a:cubicBezTo>
                    <a:cubicBezTo>
                      <a:pt x="1166956" y="483228"/>
                      <a:pt x="1355857" y="1010244"/>
                      <a:pt x="1044727" y="1769019"/>
                    </a:cubicBezTo>
                    <a:lnTo>
                      <a:pt x="206581" y="1769019"/>
                    </a:lnTo>
                    <a:close/>
                  </a:path>
                </a:pathLst>
              </a:custGeom>
              <a:solidFill>
                <a:srgbClr val="BCCE3C"/>
              </a:solidFill>
              <a:ln w="47608" cap="flat">
                <a:solidFill>
                  <a:srgbClr val="534741"/>
                </a:solid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A6409A67-0A99-4F0A-913D-C5AFDDC9EEDA}"/>
                  </a:ext>
                </a:extLst>
              </p:cNvPr>
              <p:cNvSpPr/>
              <p:nvPr/>
            </p:nvSpPr>
            <p:spPr>
              <a:xfrm>
                <a:off x="2279606" y="2234884"/>
                <a:ext cx="401866" cy="1687069"/>
              </a:xfrm>
              <a:custGeom>
                <a:avLst/>
                <a:gdLst>
                  <a:gd name="connsiteX0" fmla="*/ 317970 w 401866"/>
                  <a:gd name="connsiteY0" fmla="*/ 7246 h 1687069"/>
                  <a:gd name="connsiteX1" fmla="*/ 122720 w 401866"/>
                  <a:gd name="connsiteY1" fmla="*/ 326312 h 1687069"/>
                  <a:gd name="connsiteX2" fmla="*/ 16365 w 401866"/>
                  <a:gd name="connsiteY2" fmla="*/ 766021 h 1687069"/>
                  <a:gd name="connsiteX3" fmla="*/ 100497 w 401866"/>
                  <a:gd name="connsiteY3" fmla="*/ 1664488 h 1687069"/>
                  <a:gd name="connsiteX4" fmla="*/ 192566 w 401866"/>
                  <a:gd name="connsiteY4" fmla="*/ 1648614 h 1687069"/>
                  <a:gd name="connsiteX5" fmla="*/ 106846 w 401866"/>
                  <a:gd name="connsiteY5" fmla="*/ 813643 h 1687069"/>
                  <a:gd name="connsiteX6" fmla="*/ 195740 w 401866"/>
                  <a:gd name="connsiteY6" fmla="*/ 399333 h 1687069"/>
                  <a:gd name="connsiteX7" fmla="*/ 394165 w 401866"/>
                  <a:gd name="connsiteY7" fmla="*/ 43756 h 1687069"/>
                  <a:gd name="connsiteX8" fmla="*/ 317970 w 401866"/>
                  <a:gd name="connsiteY8" fmla="*/ 7246 h 168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866" h="1687069">
                    <a:moveTo>
                      <a:pt x="317970" y="7246"/>
                    </a:moveTo>
                    <a:cubicBezTo>
                      <a:pt x="217964" y="89790"/>
                      <a:pt x="165580" y="207258"/>
                      <a:pt x="122720" y="326312"/>
                    </a:cubicBezTo>
                    <a:cubicBezTo>
                      <a:pt x="71924" y="467591"/>
                      <a:pt x="35414" y="616806"/>
                      <a:pt x="16365" y="766021"/>
                    </a:cubicBezTo>
                    <a:cubicBezTo>
                      <a:pt x="-21733" y="1067627"/>
                      <a:pt x="6840" y="1375582"/>
                      <a:pt x="100497" y="1664488"/>
                    </a:cubicBezTo>
                    <a:cubicBezTo>
                      <a:pt x="111609" y="1700998"/>
                      <a:pt x="205265" y="1691473"/>
                      <a:pt x="192566" y="1648614"/>
                    </a:cubicBezTo>
                    <a:cubicBezTo>
                      <a:pt x="106846" y="1378756"/>
                      <a:pt x="76686" y="1094612"/>
                      <a:pt x="106846" y="813643"/>
                    </a:cubicBezTo>
                    <a:cubicBezTo>
                      <a:pt x="121133" y="672365"/>
                      <a:pt x="151294" y="534261"/>
                      <a:pt x="195740" y="399333"/>
                    </a:cubicBezTo>
                    <a:cubicBezTo>
                      <a:pt x="238600" y="270753"/>
                      <a:pt x="287809" y="134237"/>
                      <a:pt x="394165" y="43756"/>
                    </a:cubicBezTo>
                    <a:cubicBezTo>
                      <a:pt x="427500" y="13595"/>
                      <a:pt x="343368" y="-13390"/>
                      <a:pt x="317970" y="7246"/>
                    </a:cubicBezTo>
                    <a:close/>
                  </a:path>
                </a:pathLst>
              </a:custGeom>
              <a:solidFill>
                <a:srgbClr val="A4B92E"/>
              </a:solidFill>
              <a:ln w="15869"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02B8CAD9-B38B-4466-A2E5-94D39B066B87}"/>
                  </a:ext>
                </a:extLst>
              </p:cNvPr>
              <p:cNvSpPr/>
              <p:nvPr/>
            </p:nvSpPr>
            <p:spPr>
              <a:xfrm>
                <a:off x="2697805" y="2279948"/>
                <a:ext cx="282560" cy="1669438"/>
              </a:xfrm>
              <a:custGeom>
                <a:avLst/>
                <a:gdLst>
                  <a:gd name="connsiteX0" fmla="*/ 277571 w 282560"/>
                  <a:gd name="connsiteY0" fmla="*/ 774929 h 1669438"/>
                  <a:gd name="connsiteX1" fmla="*/ 95021 w 282560"/>
                  <a:gd name="connsiteY1" fmla="*/ 19328 h 1669438"/>
                  <a:gd name="connsiteX2" fmla="*/ 2952 w 282560"/>
                  <a:gd name="connsiteY2" fmla="*/ 35202 h 1669438"/>
                  <a:gd name="connsiteX3" fmla="*/ 183915 w 282560"/>
                  <a:gd name="connsiteY3" fmla="*/ 800327 h 1669438"/>
                  <a:gd name="connsiteX4" fmla="*/ 118832 w 282560"/>
                  <a:gd name="connsiteY4" fmla="*/ 1638473 h 1669438"/>
                  <a:gd name="connsiteX5" fmla="*/ 214075 w 282560"/>
                  <a:gd name="connsiteY5" fmla="*/ 1638473 h 1669438"/>
                  <a:gd name="connsiteX6" fmla="*/ 277571 w 282560"/>
                  <a:gd name="connsiteY6" fmla="*/ 774929 h 166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60" h="1669438">
                    <a:moveTo>
                      <a:pt x="277571" y="774929"/>
                    </a:moveTo>
                    <a:cubicBezTo>
                      <a:pt x="264872" y="514596"/>
                      <a:pt x="226775" y="247913"/>
                      <a:pt x="95021" y="19328"/>
                    </a:cubicBezTo>
                    <a:cubicBezTo>
                      <a:pt x="75972" y="-14007"/>
                      <a:pt x="-17684" y="-1308"/>
                      <a:pt x="2952" y="35202"/>
                    </a:cubicBezTo>
                    <a:cubicBezTo>
                      <a:pt x="134706" y="268549"/>
                      <a:pt x="171216" y="535232"/>
                      <a:pt x="183915" y="800327"/>
                    </a:cubicBezTo>
                    <a:cubicBezTo>
                      <a:pt x="196614" y="1081297"/>
                      <a:pt x="174390" y="1362266"/>
                      <a:pt x="118832" y="1638473"/>
                    </a:cubicBezTo>
                    <a:cubicBezTo>
                      <a:pt x="110895" y="1678158"/>
                      <a:pt x="204551" y="1681332"/>
                      <a:pt x="214075" y="1638473"/>
                    </a:cubicBezTo>
                    <a:cubicBezTo>
                      <a:pt x="271222" y="1354329"/>
                      <a:pt x="293445" y="1063835"/>
                      <a:pt x="277571" y="774929"/>
                    </a:cubicBezTo>
                    <a:close/>
                  </a:path>
                </a:pathLst>
              </a:custGeom>
              <a:solidFill>
                <a:srgbClr val="A4B92E"/>
              </a:solidFill>
              <a:ln w="15869"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D0CA8EB8-4BAA-409B-8E5B-12DF594AFCD5}"/>
                  </a:ext>
                </a:extLst>
              </p:cNvPr>
              <p:cNvSpPr/>
              <p:nvPr/>
            </p:nvSpPr>
            <p:spPr>
              <a:xfrm>
                <a:off x="2017957" y="2260519"/>
                <a:ext cx="1223763" cy="1769019"/>
              </a:xfrm>
              <a:custGeom>
                <a:avLst/>
                <a:gdLst>
                  <a:gd name="connsiteX0" fmla="*/ 206581 w 1223763"/>
                  <a:gd name="connsiteY0" fmla="*/ 1769019 h 1769019"/>
                  <a:gd name="connsiteX1" fmla="*/ 57366 w 1223763"/>
                  <a:gd name="connsiteY1" fmla="*/ 483228 h 1769019"/>
                  <a:gd name="connsiteX2" fmla="*/ 1166956 w 1223763"/>
                  <a:gd name="connsiteY2" fmla="*/ 483228 h 1769019"/>
                  <a:gd name="connsiteX3" fmla="*/ 1044727 w 1223763"/>
                  <a:gd name="connsiteY3" fmla="*/ 1769019 h 1769019"/>
                  <a:gd name="connsiteX4" fmla="*/ 206581 w 1223763"/>
                  <a:gd name="connsiteY4" fmla="*/ 1769019 h 176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63" h="1769019">
                    <a:moveTo>
                      <a:pt x="206581" y="1769019"/>
                    </a:moveTo>
                    <a:cubicBezTo>
                      <a:pt x="206581" y="1769019"/>
                      <a:pt x="-131534" y="1065803"/>
                      <a:pt x="57366" y="483228"/>
                    </a:cubicBezTo>
                    <a:cubicBezTo>
                      <a:pt x="246266" y="-99346"/>
                      <a:pt x="909798" y="-219988"/>
                      <a:pt x="1166956" y="483228"/>
                    </a:cubicBezTo>
                    <a:cubicBezTo>
                      <a:pt x="1166956" y="483228"/>
                      <a:pt x="1355857" y="1010244"/>
                      <a:pt x="1044727" y="1769019"/>
                    </a:cubicBezTo>
                    <a:lnTo>
                      <a:pt x="206581" y="1769019"/>
                    </a:lnTo>
                    <a:close/>
                  </a:path>
                </a:pathLst>
              </a:custGeom>
              <a:noFill/>
              <a:ln w="47608" cap="flat">
                <a:solidFill>
                  <a:srgbClr val="534741"/>
                </a:solid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A15A7FE8-E674-4318-A299-612BCC402AE6}"/>
                  </a:ext>
                </a:extLst>
              </p:cNvPr>
              <p:cNvSpPr/>
              <p:nvPr/>
            </p:nvSpPr>
            <p:spPr>
              <a:xfrm>
                <a:off x="2124532" y="4077160"/>
                <a:ext cx="1011171" cy="768300"/>
              </a:xfrm>
              <a:custGeom>
                <a:avLst/>
                <a:gdLst>
                  <a:gd name="connsiteX0" fmla="*/ 0 w 1011171"/>
                  <a:gd name="connsiteY0" fmla="*/ 0 h 768300"/>
                  <a:gd name="connsiteX1" fmla="*/ 80957 w 1011171"/>
                  <a:gd name="connsiteY1" fmla="*/ 655595 h 768300"/>
                  <a:gd name="connsiteX2" fmla="*/ 493680 w 1011171"/>
                  <a:gd name="connsiteY2" fmla="*/ 768300 h 768300"/>
                  <a:gd name="connsiteX3" fmla="*/ 927039 w 1011171"/>
                  <a:gd name="connsiteY3" fmla="*/ 663532 h 768300"/>
                  <a:gd name="connsiteX4" fmla="*/ 1011172 w 1011171"/>
                  <a:gd name="connsiteY4" fmla="*/ 0 h 768300"/>
                  <a:gd name="connsiteX5" fmla="*/ 0 w 1011171"/>
                  <a:gd name="connsiteY5" fmla="*/ 0 h 7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171" h="768300">
                    <a:moveTo>
                      <a:pt x="0" y="0"/>
                    </a:moveTo>
                    <a:cubicBezTo>
                      <a:pt x="0" y="0"/>
                      <a:pt x="30160" y="542890"/>
                      <a:pt x="80957" y="655595"/>
                    </a:cubicBezTo>
                    <a:cubicBezTo>
                      <a:pt x="131754" y="768300"/>
                      <a:pt x="392087" y="768300"/>
                      <a:pt x="493680" y="768300"/>
                    </a:cubicBezTo>
                    <a:cubicBezTo>
                      <a:pt x="647658" y="768300"/>
                      <a:pt x="876243" y="768300"/>
                      <a:pt x="927039" y="663532"/>
                    </a:cubicBezTo>
                    <a:cubicBezTo>
                      <a:pt x="971487" y="571463"/>
                      <a:pt x="1007997" y="92069"/>
                      <a:pt x="1011172" y="0"/>
                    </a:cubicBezTo>
                    <a:lnTo>
                      <a:pt x="0" y="0"/>
                    </a:lnTo>
                    <a:close/>
                  </a:path>
                </a:pathLst>
              </a:custGeom>
              <a:solidFill>
                <a:srgbClr val="F9B582"/>
              </a:solidFill>
              <a:ln w="15869"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5B3EAEE1-FC4E-4731-9C78-25B0A4B10E06}"/>
                  </a:ext>
                </a:extLst>
              </p:cNvPr>
              <p:cNvSpPr/>
              <p:nvPr/>
            </p:nvSpPr>
            <p:spPr>
              <a:xfrm>
                <a:off x="2245174" y="4353404"/>
                <a:ext cx="856783" cy="453129"/>
              </a:xfrm>
              <a:custGeom>
                <a:avLst/>
                <a:gdLst>
                  <a:gd name="connsiteX0" fmla="*/ 852432 w 856783"/>
                  <a:gd name="connsiteY0" fmla="*/ 47586 h 453129"/>
                  <a:gd name="connsiteX1" fmla="*/ 0 w 856783"/>
                  <a:gd name="connsiteY1" fmla="*/ 6313 h 453129"/>
                  <a:gd name="connsiteX2" fmla="*/ 68258 w 856783"/>
                  <a:gd name="connsiteY2" fmla="*/ 317443 h 453129"/>
                  <a:gd name="connsiteX3" fmla="*/ 731790 w 856783"/>
                  <a:gd name="connsiteY3" fmla="*/ 439673 h 453129"/>
                  <a:gd name="connsiteX4" fmla="*/ 852432 w 856783"/>
                  <a:gd name="connsiteY4" fmla="*/ 47586 h 45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783" h="453129">
                    <a:moveTo>
                      <a:pt x="852432" y="47586"/>
                    </a:moveTo>
                    <a:cubicBezTo>
                      <a:pt x="852432" y="47586"/>
                      <a:pt x="0" y="-20672"/>
                      <a:pt x="0" y="6313"/>
                    </a:cubicBezTo>
                    <a:cubicBezTo>
                      <a:pt x="0" y="33299"/>
                      <a:pt x="0" y="263472"/>
                      <a:pt x="68258" y="317443"/>
                    </a:cubicBezTo>
                    <a:cubicBezTo>
                      <a:pt x="136516" y="371415"/>
                      <a:pt x="568288" y="493644"/>
                      <a:pt x="731790" y="439673"/>
                    </a:cubicBezTo>
                    <a:cubicBezTo>
                      <a:pt x="892117" y="385701"/>
                      <a:pt x="852432" y="47586"/>
                      <a:pt x="852432" y="47586"/>
                    </a:cubicBezTo>
                    <a:close/>
                  </a:path>
                </a:pathLst>
              </a:custGeom>
              <a:solidFill>
                <a:srgbClr val="FFCA9C"/>
              </a:solidFill>
              <a:ln w="15869"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E0703500-C1E9-4CDB-B2BD-47ADDB22AAD5}"/>
                  </a:ext>
                </a:extLst>
              </p:cNvPr>
              <p:cNvSpPr/>
              <p:nvPr/>
            </p:nvSpPr>
            <p:spPr>
              <a:xfrm>
                <a:off x="2124532" y="4077160"/>
                <a:ext cx="1011171" cy="768300"/>
              </a:xfrm>
              <a:custGeom>
                <a:avLst/>
                <a:gdLst>
                  <a:gd name="connsiteX0" fmla="*/ 0 w 1011171"/>
                  <a:gd name="connsiteY0" fmla="*/ 0 h 768300"/>
                  <a:gd name="connsiteX1" fmla="*/ 80957 w 1011171"/>
                  <a:gd name="connsiteY1" fmla="*/ 655595 h 768300"/>
                  <a:gd name="connsiteX2" fmla="*/ 493680 w 1011171"/>
                  <a:gd name="connsiteY2" fmla="*/ 768300 h 768300"/>
                  <a:gd name="connsiteX3" fmla="*/ 927039 w 1011171"/>
                  <a:gd name="connsiteY3" fmla="*/ 663532 h 768300"/>
                  <a:gd name="connsiteX4" fmla="*/ 1011172 w 1011171"/>
                  <a:gd name="connsiteY4" fmla="*/ 0 h 768300"/>
                  <a:gd name="connsiteX5" fmla="*/ 0 w 1011171"/>
                  <a:gd name="connsiteY5" fmla="*/ 0 h 7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171" h="768300">
                    <a:moveTo>
                      <a:pt x="0" y="0"/>
                    </a:moveTo>
                    <a:cubicBezTo>
                      <a:pt x="0" y="0"/>
                      <a:pt x="30160" y="542890"/>
                      <a:pt x="80957" y="655595"/>
                    </a:cubicBezTo>
                    <a:cubicBezTo>
                      <a:pt x="131754" y="768300"/>
                      <a:pt x="392087" y="768300"/>
                      <a:pt x="493680" y="768300"/>
                    </a:cubicBezTo>
                    <a:cubicBezTo>
                      <a:pt x="647658" y="768300"/>
                      <a:pt x="876243" y="768300"/>
                      <a:pt x="927039" y="663532"/>
                    </a:cubicBezTo>
                    <a:cubicBezTo>
                      <a:pt x="971487" y="571463"/>
                      <a:pt x="1007997" y="92069"/>
                      <a:pt x="1011172" y="0"/>
                    </a:cubicBezTo>
                    <a:lnTo>
                      <a:pt x="0" y="0"/>
                    </a:lnTo>
                    <a:close/>
                  </a:path>
                </a:pathLst>
              </a:custGeom>
              <a:noFill/>
              <a:ln w="47608" cap="flat">
                <a:solidFill>
                  <a:srgbClr val="534741"/>
                </a:solid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34E11009-E1EA-4675-A138-FC6FCB9D8009}"/>
                  </a:ext>
                </a:extLst>
              </p:cNvPr>
              <p:cNvSpPr/>
              <p:nvPr/>
            </p:nvSpPr>
            <p:spPr>
              <a:xfrm>
                <a:off x="1973246" y="3903944"/>
                <a:ext cx="1367231" cy="355767"/>
              </a:xfrm>
              <a:custGeom>
                <a:avLst/>
                <a:gdLst>
                  <a:gd name="connsiteX0" fmla="*/ 173510 w 1367231"/>
                  <a:gd name="connsiteY0" fmla="*/ 330369 h 355767"/>
                  <a:gd name="connsiteX1" fmla="*/ 483 w 1367231"/>
                  <a:gd name="connsiteY1" fmla="*/ 160518 h 355767"/>
                  <a:gd name="connsiteX2" fmla="*/ 233831 w 1367231"/>
                  <a:gd name="connsiteY2" fmla="*/ 1778 h 355767"/>
                  <a:gd name="connsiteX3" fmla="*/ 1256114 w 1367231"/>
                  <a:gd name="connsiteY3" fmla="*/ 24002 h 355767"/>
                  <a:gd name="connsiteX4" fmla="*/ 1367232 w 1367231"/>
                  <a:gd name="connsiteY4" fmla="*/ 160518 h 355767"/>
                  <a:gd name="connsiteX5" fmla="*/ 1119598 w 1367231"/>
                  <a:gd name="connsiteY5" fmla="*/ 355768 h 355767"/>
                  <a:gd name="connsiteX6" fmla="*/ 173510 w 1367231"/>
                  <a:gd name="connsiteY6" fmla="*/ 330369 h 35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231" h="355767">
                    <a:moveTo>
                      <a:pt x="173510" y="330369"/>
                    </a:moveTo>
                    <a:cubicBezTo>
                      <a:pt x="173510" y="330369"/>
                      <a:pt x="-10628" y="330369"/>
                      <a:pt x="483" y="160518"/>
                    </a:cubicBezTo>
                    <a:cubicBezTo>
                      <a:pt x="13183" y="-9334"/>
                      <a:pt x="173510" y="1778"/>
                      <a:pt x="233831" y="1778"/>
                    </a:cubicBezTo>
                    <a:cubicBezTo>
                      <a:pt x="294152" y="1778"/>
                      <a:pt x="911649" y="-9334"/>
                      <a:pt x="1256114" y="24002"/>
                    </a:cubicBezTo>
                    <a:cubicBezTo>
                      <a:pt x="1256114" y="24002"/>
                      <a:pt x="1367232" y="35113"/>
                      <a:pt x="1367232" y="160518"/>
                    </a:cubicBezTo>
                    <a:cubicBezTo>
                      <a:pt x="1367232" y="285922"/>
                      <a:pt x="1360882" y="355768"/>
                      <a:pt x="1119598" y="355768"/>
                    </a:cubicBezTo>
                    <a:cubicBezTo>
                      <a:pt x="922761" y="354180"/>
                      <a:pt x="432255" y="352593"/>
                      <a:pt x="173510" y="330369"/>
                    </a:cubicBezTo>
                    <a:close/>
                  </a:path>
                </a:pathLst>
              </a:custGeom>
              <a:solidFill>
                <a:srgbClr val="FFCA9C"/>
              </a:solidFill>
              <a:ln w="15869"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87E08481-1E9A-4E69-8DA1-3778A2F8A192}"/>
                  </a:ext>
                </a:extLst>
              </p:cNvPr>
              <p:cNvSpPr/>
              <p:nvPr/>
            </p:nvSpPr>
            <p:spPr>
              <a:xfrm>
                <a:off x="1973246" y="3900912"/>
                <a:ext cx="311408" cy="341546"/>
              </a:xfrm>
              <a:custGeom>
                <a:avLst/>
                <a:gdLst>
                  <a:gd name="connsiteX0" fmla="*/ 173510 w 311408"/>
                  <a:gd name="connsiteY0" fmla="*/ 333400 h 341546"/>
                  <a:gd name="connsiteX1" fmla="*/ 483 w 311408"/>
                  <a:gd name="connsiteY1" fmla="*/ 163549 h 341546"/>
                  <a:gd name="connsiteX2" fmla="*/ 233831 w 311408"/>
                  <a:gd name="connsiteY2" fmla="*/ 4809 h 341546"/>
                  <a:gd name="connsiteX3" fmla="*/ 298914 w 311408"/>
                  <a:gd name="connsiteY3" fmla="*/ 7984 h 341546"/>
                  <a:gd name="connsiteX4" fmla="*/ 244942 w 311408"/>
                  <a:gd name="connsiteY4" fmla="*/ 341337 h 341546"/>
                  <a:gd name="connsiteX5" fmla="*/ 173510 w 311408"/>
                  <a:gd name="connsiteY5" fmla="*/ 333400 h 34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08" h="341546">
                    <a:moveTo>
                      <a:pt x="173510" y="333400"/>
                    </a:moveTo>
                    <a:cubicBezTo>
                      <a:pt x="173510" y="333400"/>
                      <a:pt x="-10628" y="333400"/>
                      <a:pt x="483" y="163549"/>
                    </a:cubicBezTo>
                    <a:cubicBezTo>
                      <a:pt x="13183" y="-6303"/>
                      <a:pt x="173510" y="4809"/>
                      <a:pt x="233831" y="4809"/>
                    </a:cubicBezTo>
                    <a:cubicBezTo>
                      <a:pt x="243355" y="4809"/>
                      <a:pt x="346536" y="-7890"/>
                      <a:pt x="298914" y="7984"/>
                    </a:cubicBezTo>
                    <a:cubicBezTo>
                      <a:pt x="48105" y="88941"/>
                      <a:pt x="156048" y="333400"/>
                      <a:pt x="244942" y="341337"/>
                    </a:cubicBezTo>
                    <a:cubicBezTo>
                      <a:pt x="281453" y="342925"/>
                      <a:pt x="203670" y="334988"/>
                      <a:pt x="173510" y="333400"/>
                    </a:cubicBezTo>
                    <a:close/>
                  </a:path>
                </a:pathLst>
              </a:custGeom>
              <a:solidFill>
                <a:srgbClr val="F9B582"/>
              </a:solidFill>
              <a:ln w="15869"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0255089A-47D3-4151-A6DF-0388B5D83DD5}"/>
                  </a:ext>
                </a:extLst>
              </p:cNvPr>
              <p:cNvSpPr/>
              <p:nvPr/>
            </p:nvSpPr>
            <p:spPr>
              <a:xfrm>
                <a:off x="1973246" y="3903944"/>
                <a:ext cx="1367231" cy="355767"/>
              </a:xfrm>
              <a:custGeom>
                <a:avLst/>
                <a:gdLst>
                  <a:gd name="connsiteX0" fmla="*/ 173510 w 1367231"/>
                  <a:gd name="connsiteY0" fmla="*/ 330369 h 355767"/>
                  <a:gd name="connsiteX1" fmla="*/ 483 w 1367231"/>
                  <a:gd name="connsiteY1" fmla="*/ 160518 h 355767"/>
                  <a:gd name="connsiteX2" fmla="*/ 233831 w 1367231"/>
                  <a:gd name="connsiteY2" fmla="*/ 1778 h 355767"/>
                  <a:gd name="connsiteX3" fmla="*/ 1256114 w 1367231"/>
                  <a:gd name="connsiteY3" fmla="*/ 24002 h 355767"/>
                  <a:gd name="connsiteX4" fmla="*/ 1367232 w 1367231"/>
                  <a:gd name="connsiteY4" fmla="*/ 160518 h 355767"/>
                  <a:gd name="connsiteX5" fmla="*/ 1119598 w 1367231"/>
                  <a:gd name="connsiteY5" fmla="*/ 355768 h 355767"/>
                  <a:gd name="connsiteX6" fmla="*/ 173510 w 1367231"/>
                  <a:gd name="connsiteY6" fmla="*/ 330369 h 35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231" h="355767">
                    <a:moveTo>
                      <a:pt x="173510" y="330369"/>
                    </a:moveTo>
                    <a:cubicBezTo>
                      <a:pt x="173510" y="330369"/>
                      <a:pt x="-10628" y="330369"/>
                      <a:pt x="483" y="160518"/>
                    </a:cubicBezTo>
                    <a:cubicBezTo>
                      <a:pt x="13183" y="-9334"/>
                      <a:pt x="173510" y="1778"/>
                      <a:pt x="233831" y="1778"/>
                    </a:cubicBezTo>
                    <a:cubicBezTo>
                      <a:pt x="294152" y="1778"/>
                      <a:pt x="911649" y="-9334"/>
                      <a:pt x="1256114" y="24002"/>
                    </a:cubicBezTo>
                    <a:cubicBezTo>
                      <a:pt x="1256114" y="24002"/>
                      <a:pt x="1367232" y="35113"/>
                      <a:pt x="1367232" y="160518"/>
                    </a:cubicBezTo>
                    <a:cubicBezTo>
                      <a:pt x="1367232" y="285922"/>
                      <a:pt x="1360882" y="355768"/>
                      <a:pt x="1119598" y="355768"/>
                    </a:cubicBezTo>
                    <a:cubicBezTo>
                      <a:pt x="922761" y="354180"/>
                      <a:pt x="432255" y="352593"/>
                      <a:pt x="173510" y="330369"/>
                    </a:cubicBezTo>
                    <a:close/>
                  </a:path>
                </a:pathLst>
              </a:custGeom>
              <a:noFill/>
              <a:ln w="47608" cap="flat">
                <a:solidFill>
                  <a:srgbClr val="534741"/>
                </a:solid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DFF59278-16AE-4039-AE70-866F9E9CA1C2}"/>
                  </a:ext>
                </a:extLst>
              </p:cNvPr>
              <p:cNvSpPr/>
              <p:nvPr/>
            </p:nvSpPr>
            <p:spPr>
              <a:xfrm>
                <a:off x="2933507" y="3992060"/>
                <a:ext cx="334645" cy="72849"/>
              </a:xfrm>
              <a:custGeom>
                <a:avLst/>
                <a:gdLst>
                  <a:gd name="connsiteX0" fmla="*/ 300615 w 334645"/>
                  <a:gd name="connsiteY0" fmla="*/ 12080 h 72849"/>
                  <a:gd name="connsiteX1" fmla="*/ 43457 w 334645"/>
                  <a:gd name="connsiteY1" fmla="*/ 2556 h 72849"/>
                  <a:gd name="connsiteX2" fmla="*/ 43457 w 334645"/>
                  <a:gd name="connsiteY2" fmla="*/ 61289 h 72849"/>
                  <a:gd name="connsiteX3" fmla="*/ 275217 w 334645"/>
                  <a:gd name="connsiteY3" fmla="*/ 72401 h 72849"/>
                  <a:gd name="connsiteX4" fmla="*/ 333951 w 334645"/>
                  <a:gd name="connsiteY4" fmla="*/ 50178 h 72849"/>
                  <a:gd name="connsiteX5" fmla="*/ 300615 w 334645"/>
                  <a:gd name="connsiteY5" fmla="*/ 12080 h 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645" h="72849">
                    <a:moveTo>
                      <a:pt x="300615" y="12080"/>
                    </a:moveTo>
                    <a:cubicBezTo>
                      <a:pt x="216483" y="2556"/>
                      <a:pt x="129176" y="-3794"/>
                      <a:pt x="43457" y="2556"/>
                    </a:cubicBezTo>
                    <a:cubicBezTo>
                      <a:pt x="-13689" y="7318"/>
                      <a:pt x="-15277" y="59702"/>
                      <a:pt x="43457" y="61289"/>
                    </a:cubicBezTo>
                    <a:cubicBezTo>
                      <a:pt x="121239" y="64464"/>
                      <a:pt x="197434" y="64464"/>
                      <a:pt x="275217" y="72401"/>
                    </a:cubicBezTo>
                    <a:cubicBezTo>
                      <a:pt x="294266" y="73989"/>
                      <a:pt x="326014" y="72401"/>
                      <a:pt x="333951" y="50178"/>
                    </a:cubicBezTo>
                    <a:cubicBezTo>
                      <a:pt x="338713" y="29542"/>
                      <a:pt x="318077" y="13668"/>
                      <a:pt x="300615" y="12080"/>
                    </a:cubicBezTo>
                    <a:close/>
                  </a:path>
                </a:pathLst>
              </a:custGeom>
              <a:solidFill>
                <a:srgbClr val="FFFFFF"/>
              </a:solidFill>
              <a:ln w="15869"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D4AB9D28-E7EB-4F6D-9586-D06D439F70FB}"/>
                  </a:ext>
                </a:extLst>
              </p:cNvPr>
              <p:cNvSpPr/>
              <p:nvPr/>
            </p:nvSpPr>
            <p:spPr>
              <a:xfrm>
                <a:off x="2749024" y="2376116"/>
                <a:ext cx="360379" cy="462393"/>
              </a:xfrm>
              <a:custGeom>
                <a:avLst/>
                <a:gdLst>
                  <a:gd name="connsiteX0" fmla="*/ 359694 w 360379"/>
                  <a:gd name="connsiteY0" fmla="*/ 420015 h 462393"/>
                  <a:gd name="connsiteX1" fmla="*/ 50152 w 360379"/>
                  <a:gd name="connsiteY1" fmla="*/ 4117 h 462393"/>
                  <a:gd name="connsiteX2" fmla="*/ 4117 w 360379"/>
                  <a:gd name="connsiteY2" fmla="*/ 16817 h 462393"/>
                  <a:gd name="connsiteX3" fmla="*/ 16817 w 360379"/>
                  <a:gd name="connsiteY3" fmla="*/ 62851 h 462393"/>
                  <a:gd name="connsiteX4" fmla="*/ 296198 w 360379"/>
                  <a:gd name="connsiteY4" fmla="*/ 437477 h 462393"/>
                  <a:gd name="connsiteX5" fmla="*/ 337471 w 360379"/>
                  <a:gd name="connsiteY5" fmla="*/ 461288 h 462393"/>
                  <a:gd name="connsiteX6" fmla="*/ 359694 w 360379"/>
                  <a:gd name="connsiteY6" fmla="*/ 420015 h 4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379" h="462393">
                    <a:moveTo>
                      <a:pt x="359694" y="420015"/>
                    </a:moveTo>
                    <a:cubicBezTo>
                      <a:pt x="329534" y="243814"/>
                      <a:pt x="210479" y="83487"/>
                      <a:pt x="50152" y="4117"/>
                    </a:cubicBezTo>
                    <a:cubicBezTo>
                      <a:pt x="34278" y="-3820"/>
                      <a:pt x="13642" y="-645"/>
                      <a:pt x="4117" y="16817"/>
                    </a:cubicBezTo>
                    <a:cubicBezTo>
                      <a:pt x="-3820" y="31103"/>
                      <a:pt x="-645" y="54914"/>
                      <a:pt x="16817" y="62851"/>
                    </a:cubicBezTo>
                    <a:cubicBezTo>
                      <a:pt x="164444" y="135871"/>
                      <a:pt x="269213" y="275562"/>
                      <a:pt x="296198" y="437477"/>
                    </a:cubicBezTo>
                    <a:cubicBezTo>
                      <a:pt x="299373" y="454938"/>
                      <a:pt x="321597" y="466050"/>
                      <a:pt x="337471" y="461288"/>
                    </a:cubicBezTo>
                    <a:cubicBezTo>
                      <a:pt x="354932" y="456525"/>
                      <a:pt x="362869" y="437477"/>
                      <a:pt x="359694" y="420015"/>
                    </a:cubicBezTo>
                    <a:close/>
                  </a:path>
                </a:pathLst>
              </a:custGeom>
              <a:solidFill>
                <a:srgbClr val="FFFFFF"/>
              </a:solidFill>
              <a:ln w="15869"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9BC07B90-F7B6-4741-B44F-C5826C4724C2}"/>
                  </a:ext>
                </a:extLst>
              </p:cNvPr>
              <p:cNvSpPr/>
              <p:nvPr/>
            </p:nvSpPr>
            <p:spPr>
              <a:xfrm>
                <a:off x="3071528" y="2906143"/>
                <a:ext cx="74917" cy="167883"/>
              </a:xfrm>
              <a:custGeom>
                <a:avLst/>
                <a:gdLst>
                  <a:gd name="connsiteX0" fmla="*/ 65764 w 74917"/>
                  <a:gd name="connsiteY0" fmla="*/ 24917 h 167883"/>
                  <a:gd name="connsiteX1" fmla="*/ 24491 w 74917"/>
                  <a:gd name="connsiteY1" fmla="*/ 1106 h 167883"/>
                  <a:gd name="connsiteX2" fmla="*/ 680 w 74917"/>
                  <a:gd name="connsiteY2" fmla="*/ 42378 h 167883"/>
                  <a:gd name="connsiteX3" fmla="*/ 5443 w 74917"/>
                  <a:gd name="connsiteY3" fmla="*/ 67777 h 167883"/>
                  <a:gd name="connsiteX4" fmla="*/ 7030 w 74917"/>
                  <a:gd name="connsiteY4" fmla="*/ 134447 h 167883"/>
                  <a:gd name="connsiteX5" fmla="*/ 40365 w 74917"/>
                  <a:gd name="connsiteY5" fmla="*/ 167783 h 167883"/>
                  <a:gd name="connsiteX6" fmla="*/ 73701 w 74917"/>
                  <a:gd name="connsiteY6" fmla="*/ 134447 h 167883"/>
                  <a:gd name="connsiteX7" fmla="*/ 65764 w 74917"/>
                  <a:gd name="connsiteY7" fmla="*/ 24917 h 1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7" h="167883">
                    <a:moveTo>
                      <a:pt x="65764" y="24917"/>
                    </a:moveTo>
                    <a:cubicBezTo>
                      <a:pt x="62589" y="7456"/>
                      <a:pt x="40365" y="-3656"/>
                      <a:pt x="24491" y="1106"/>
                    </a:cubicBezTo>
                    <a:cubicBezTo>
                      <a:pt x="5443" y="7456"/>
                      <a:pt x="-2494" y="24917"/>
                      <a:pt x="680" y="42378"/>
                    </a:cubicBezTo>
                    <a:cubicBezTo>
                      <a:pt x="2268" y="50315"/>
                      <a:pt x="3855" y="59840"/>
                      <a:pt x="5443" y="67777"/>
                    </a:cubicBezTo>
                    <a:cubicBezTo>
                      <a:pt x="8617" y="90000"/>
                      <a:pt x="8617" y="112224"/>
                      <a:pt x="7030" y="134447"/>
                    </a:cubicBezTo>
                    <a:cubicBezTo>
                      <a:pt x="5443" y="151909"/>
                      <a:pt x="22904" y="169370"/>
                      <a:pt x="40365" y="167783"/>
                    </a:cubicBezTo>
                    <a:cubicBezTo>
                      <a:pt x="59414" y="166195"/>
                      <a:pt x="73701" y="153496"/>
                      <a:pt x="73701" y="134447"/>
                    </a:cubicBezTo>
                    <a:cubicBezTo>
                      <a:pt x="76875" y="97937"/>
                      <a:pt x="73701" y="61427"/>
                      <a:pt x="65764" y="24917"/>
                    </a:cubicBezTo>
                    <a:close/>
                  </a:path>
                </a:pathLst>
              </a:custGeom>
              <a:solidFill>
                <a:srgbClr val="FFFFFF"/>
              </a:solidFill>
              <a:ln w="15869"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FAA1CD7D-56D2-4497-A82F-63F5581EA2BD}"/>
                  </a:ext>
                </a:extLst>
              </p:cNvPr>
              <p:cNvSpPr/>
              <p:nvPr/>
            </p:nvSpPr>
            <p:spPr>
              <a:xfrm>
                <a:off x="1980961" y="3558964"/>
                <a:ext cx="124522" cy="138930"/>
              </a:xfrm>
              <a:custGeom>
                <a:avLst/>
                <a:gdLst>
                  <a:gd name="connsiteX0" fmla="*/ 116585 w 124522"/>
                  <a:gd name="connsiteY0" fmla="*/ 67376 h 138930"/>
                  <a:gd name="connsiteX1" fmla="*/ 40390 w 124522"/>
                  <a:gd name="connsiteY1" fmla="*/ 3880 h 138930"/>
                  <a:gd name="connsiteX2" fmla="*/ 3880 w 124522"/>
                  <a:gd name="connsiteY2" fmla="*/ 13405 h 138930"/>
                  <a:gd name="connsiteX3" fmla="*/ 13405 w 124522"/>
                  <a:gd name="connsiteY3" fmla="*/ 49915 h 138930"/>
                  <a:gd name="connsiteX4" fmla="*/ 34041 w 124522"/>
                  <a:gd name="connsiteY4" fmla="*/ 64201 h 138930"/>
                  <a:gd name="connsiteX5" fmla="*/ 51502 w 124522"/>
                  <a:gd name="connsiteY5" fmla="*/ 80075 h 138930"/>
                  <a:gd name="connsiteX6" fmla="*/ 30866 w 124522"/>
                  <a:gd name="connsiteY6" fmla="*/ 84837 h 138930"/>
                  <a:gd name="connsiteX7" fmla="*/ 27691 w 124522"/>
                  <a:gd name="connsiteY7" fmla="*/ 84837 h 138930"/>
                  <a:gd name="connsiteX8" fmla="*/ 8643 w 124522"/>
                  <a:gd name="connsiteY8" fmla="*/ 92774 h 138930"/>
                  <a:gd name="connsiteX9" fmla="*/ 706 w 124522"/>
                  <a:gd name="connsiteY9" fmla="*/ 111823 h 138930"/>
                  <a:gd name="connsiteX10" fmla="*/ 27691 w 124522"/>
                  <a:gd name="connsiteY10" fmla="*/ 138809 h 138930"/>
                  <a:gd name="connsiteX11" fmla="*/ 111823 w 124522"/>
                  <a:gd name="connsiteY11" fmla="*/ 108648 h 138930"/>
                  <a:gd name="connsiteX12" fmla="*/ 124522 w 124522"/>
                  <a:gd name="connsiteY12" fmla="*/ 89600 h 138930"/>
                  <a:gd name="connsiteX13" fmla="*/ 116585 w 124522"/>
                  <a:gd name="connsiteY13" fmla="*/ 67376 h 13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522" h="138930">
                    <a:moveTo>
                      <a:pt x="116585" y="67376"/>
                    </a:moveTo>
                    <a:cubicBezTo>
                      <a:pt x="94362" y="43565"/>
                      <a:pt x="67376" y="21342"/>
                      <a:pt x="40390" y="3880"/>
                    </a:cubicBezTo>
                    <a:cubicBezTo>
                      <a:pt x="29279" y="-4057"/>
                      <a:pt x="10230" y="706"/>
                      <a:pt x="3880" y="13405"/>
                    </a:cubicBezTo>
                    <a:cubicBezTo>
                      <a:pt x="-4057" y="27691"/>
                      <a:pt x="706" y="41978"/>
                      <a:pt x="13405" y="49915"/>
                    </a:cubicBezTo>
                    <a:cubicBezTo>
                      <a:pt x="19754" y="54677"/>
                      <a:pt x="27691" y="59439"/>
                      <a:pt x="34041" y="64201"/>
                    </a:cubicBezTo>
                    <a:cubicBezTo>
                      <a:pt x="40390" y="68963"/>
                      <a:pt x="46740" y="73726"/>
                      <a:pt x="51502" y="80075"/>
                    </a:cubicBezTo>
                    <a:cubicBezTo>
                      <a:pt x="45153" y="81663"/>
                      <a:pt x="37216" y="84837"/>
                      <a:pt x="30866" y="84837"/>
                    </a:cubicBezTo>
                    <a:cubicBezTo>
                      <a:pt x="29279" y="84837"/>
                      <a:pt x="27691" y="84837"/>
                      <a:pt x="27691" y="84837"/>
                    </a:cubicBezTo>
                    <a:cubicBezTo>
                      <a:pt x="19754" y="84837"/>
                      <a:pt x="13405" y="88012"/>
                      <a:pt x="8643" y="92774"/>
                    </a:cubicBezTo>
                    <a:cubicBezTo>
                      <a:pt x="3880" y="97537"/>
                      <a:pt x="706" y="105474"/>
                      <a:pt x="706" y="111823"/>
                    </a:cubicBezTo>
                    <a:cubicBezTo>
                      <a:pt x="706" y="126110"/>
                      <a:pt x="13405" y="140396"/>
                      <a:pt x="27691" y="138809"/>
                    </a:cubicBezTo>
                    <a:cubicBezTo>
                      <a:pt x="57852" y="137222"/>
                      <a:pt x="88012" y="127697"/>
                      <a:pt x="111823" y="108648"/>
                    </a:cubicBezTo>
                    <a:cubicBezTo>
                      <a:pt x="118173" y="103886"/>
                      <a:pt x="122935" y="97537"/>
                      <a:pt x="124522" y="89600"/>
                    </a:cubicBezTo>
                    <a:cubicBezTo>
                      <a:pt x="124522" y="81663"/>
                      <a:pt x="122935" y="73726"/>
                      <a:pt x="116585" y="67376"/>
                    </a:cubicBezTo>
                    <a:close/>
                  </a:path>
                </a:pathLst>
              </a:custGeom>
              <a:solidFill>
                <a:srgbClr val="534741"/>
              </a:solidFill>
              <a:ln w="15869"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08753A53-A34C-448A-9E04-34482482BF91}"/>
                  </a:ext>
                </a:extLst>
              </p:cNvPr>
              <p:cNvSpPr/>
              <p:nvPr/>
            </p:nvSpPr>
            <p:spPr>
              <a:xfrm>
                <a:off x="2072412" y="2378995"/>
                <a:ext cx="137040" cy="158483"/>
              </a:xfrm>
              <a:custGeom>
                <a:avLst/>
                <a:gdLst>
                  <a:gd name="connsiteX0" fmla="*/ 136252 w 137040"/>
                  <a:gd name="connsiteY0" fmla="*/ 121881 h 158483"/>
                  <a:gd name="connsiteX1" fmla="*/ 110854 w 137040"/>
                  <a:gd name="connsiteY1" fmla="*/ 20288 h 158483"/>
                  <a:gd name="connsiteX2" fmla="*/ 77519 w 137040"/>
                  <a:gd name="connsiteY2" fmla="*/ 1239 h 158483"/>
                  <a:gd name="connsiteX3" fmla="*/ 58470 w 137040"/>
                  <a:gd name="connsiteY3" fmla="*/ 34574 h 158483"/>
                  <a:gd name="connsiteX4" fmla="*/ 72757 w 137040"/>
                  <a:gd name="connsiteY4" fmla="*/ 93308 h 158483"/>
                  <a:gd name="connsiteX5" fmla="*/ 39421 w 137040"/>
                  <a:gd name="connsiteY5" fmla="*/ 85371 h 158483"/>
                  <a:gd name="connsiteX6" fmla="*/ 9261 w 137040"/>
                  <a:gd name="connsiteY6" fmla="*/ 94895 h 158483"/>
                  <a:gd name="connsiteX7" fmla="*/ 4498 w 137040"/>
                  <a:gd name="connsiteY7" fmla="*/ 131405 h 158483"/>
                  <a:gd name="connsiteX8" fmla="*/ 31484 w 137040"/>
                  <a:gd name="connsiteY8" fmla="*/ 147279 h 158483"/>
                  <a:gd name="connsiteX9" fmla="*/ 44183 w 137040"/>
                  <a:gd name="connsiteY9" fmla="*/ 144104 h 158483"/>
                  <a:gd name="connsiteX10" fmla="*/ 61645 w 137040"/>
                  <a:gd name="connsiteY10" fmla="*/ 148867 h 158483"/>
                  <a:gd name="connsiteX11" fmla="*/ 101330 w 137040"/>
                  <a:gd name="connsiteY11" fmla="*/ 158391 h 158483"/>
                  <a:gd name="connsiteX12" fmla="*/ 136252 w 137040"/>
                  <a:gd name="connsiteY12" fmla="*/ 121881 h 15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40" h="158483">
                    <a:moveTo>
                      <a:pt x="136252" y="121881"/>
                    </a:moveTo>
                    <a:cubicBezTo>
                      <a:pt x="128315" y="88546"/>
                      <a:pt x="118791" y="53623"/>
                      <a:pt x="110854" y="20288"/>
                    </a:cubicBezTo>
                    <a:cubicBezTo>
                      <a:pt x="107679" y="6001"/>
                      <a:pt x="91805" y="-3523"/>
                      <a:pt x="77519" y="1239"/>
                    </a:cubicBezTo>
                    <a:cubicBezTo>
                      <a:pt x="63232" y="6001"/>
                      <a:pt x="55295" y="20288"/>
                      <a:pt x="58470" y="34574"/>
                    </a:cubicBezTo>
                    <a:cubicBezTo>
                      <a:pt x="63232" y="53623"/>
                      <a:pt x="67994" y="72672"/>
                      <a:pt x="72757" y="93308"/>
                    </a:cubicBezTo>
                    <a:cubicBezTo>
                      <a:pt x="61645" y="90133"/>
                      <a:pt x="50533" y="86958"/>
                      <a:pt x="39421" y="85371"/>
                    </a:cubicBezTo>
                    <a:cubicBezTo>
                      <a:pt x="28309" y="83783"/>
                      <a:pt x="17198" y="86958"/>
                      <a:pt x="9261" y="94895"/>
                    </a:cubicBezTo>
                    <a:cubicBezTo>
                      <a:pt x="-264" y="104420"/>
                      <a:pt x="-3439" y="120294"/>
                      <a:pt x="4498" y="131405"/>
                    </a:cubicBezTo>
                    <a:cubicBezTo>
                      <a:pt x="10848" y="140930"/>
                      <a:pt x="20372" y="147279"/>
                      <a:pt x="31484" y="147279"/>
                    </a:cubicBezTo>
                    <a:cubicBezTo>
                      <a:pt x="36246" y="147279"/>
                      <a:pt x="41009" y="145692"/>
                      <a:pt x="44183" y="144104"/>
                    </a:cubicBezTo>
                    <a:cubicBezTo>
                      <a:pt x="50533" y="145692"/>
                      <a:pt x="55295" y="147279"/>
                      <a:pt x="61645" y="148867"/>
                    </a:cubicBezTo>
                    <a:cubicBezTo>
                      <a:pt x="74344" y="152041"/>
                      <a:pt x="88631" y="155216"/>
                      <a:pt x="101330" y="158391"/>
                    </a:cubicBezTo>
                    <a:cubicBezTo>
                      <a:pt x="123553" y="159978"/>
                      <a:pt x="141014" y="140930"/>
                      <a:pt x="136252" y="121881"/>
                    </a:cubicBezTo>
                    <a:close/>
                  </a:path>
                </a:pathLst>
              </a:custGeom>
              <a:solidFill>
                <a:srgbClr val="534741"/>
              </a:solidFill>
              <a:ln w="15869"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15B46517-7A20-423B-90C0-9F046B65A512}"/>
                  </a:ext>
                </a:extLst>
              </p:cNvPr>
              <p:cNvSpPr/>
              <p:nvPr/>
            </p:nvSpPr>
            <p:spPr>
              <a:xfrm>
                <a:off x="3227244" y="2986806"/>
                <a:ext cx="121171" cy="148063"/>
              </a:xfrm>
              <a:custGeom>
                <a:avLst/>
                <a:gdLst>
                  <a:gd name="connsiteX0" fmla="*/ 113234 w 121171"/>
                  <a:gd name="connsiteY0" fmla="*/ 45847 h 148063"/>
                  <a:gd name="connsiteX1" fmla="*/ 121171 w 121171"/>
                  <a:gd name="connsiteY1" fmla="*/ 26799 h 148063"/>
                  <a:gd name="connsiteX2" fmla="*/ 113234 w 121171"/>
                  <a:gd name="connsiteY2" fmla="*/ 7750 h 148063"/>
                  <a:gd name="connsiteX3" fmla="*/ 75137 w 121171"/>
                  <a:gd name="connsiteY3" fmla="*/ 7750 h 148063"/>
                  <a:gd name="connsiteX4" fmla="*/ 44976 w 121171"/>
                  <a:gd name="connsiteY4" fmla="*/ 39498 h 148063"/>
                  <a:gd name="connsiteX5" fmla="*/ 37039 w 121171"/>
                  <a:gd name="connsiteY5" fmla="*/ 45847 h 148063"/>
                  <a:gd name="connsiteX6" fmla="*/ 35452 w 121171"/>
                  <a:gd name="connsiteY6" fmla="*/ 45847 h 148063"/>
                  <a:gd name="connsiteX7" fmla="*/ 32277 w 121171"/>
                  <a:gd name="connsiteY7" fmla="*/ 49022 h 148063"/>
                  <a:gd name="connsiteX8" fmla="*/ 13228 w 121171"/>
                  <a:gd name="connsiteY8" fmla="*/ 60134 h 148063"/>
                  <a:gd name="connsiteX9" fmla="*/ 8466 w 121171"/>
                  <a:gd name="connsiteY9" fmla="*/ 102994 h 148063"/>
                  <a:gd name="connsiteX10" fmla="*/ 68787 w 121171"/>
                  <a:gd name="connsiteY10" fmla="*/ 144266 h 148063"/>
                  <a:gd name="connsiteX11" fmla="*/ 89423 w 121171"/>
                  <a:gd name="connsiteY11" fmla="*/ 147441 h 148063"/>
                  <a:gd name="connsiteX12" fmla="*/ 105297 w 121171"/>
                  <a:gd name="connsiteY12" fmla="*/ 134742 h 148063"/>
                  <a:gd name="connsiteX13" fmla="*/ 108472 w 121171"/>
                  <a:gd name="connsiteY13" fmla="*/ 114106 h 148063"/>
                  <a:gd name="connsiteX14" fmla="*/ 95773 w 121171"/>
                  <a:gd name="connsiteY14" fmla="*/ 98232 h 148063"/>
                  <a:gd name="connsiteX15" fmla="*/ 71962 w 121171"/>
                  <a:gd name="connsiteY15" fmla="*/ 85532 h 148063"/>
                  <a:gd name="connsiteX16" fmla="*/ 113234 w 121171"/>
                  <a:gd name="connsiteY16" fmla="*/ 45847 h 1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171" h="148063">
                    <a:moveTo>
                      <a:pt x="113234" y="45847"/>
                    </a:moveTo>
                    <a:cubicBezTo>
                      <a:pt x="117996" y="39498"/>
                      <a:pt x="121171" y="34736"/>
                      <a:pt x="121171" y="26799"/>
                    </a:cubicBezTo>
                    <a:cubicBezTo>
                      <a:pt x="121171" y="20449"/>
                      <a:pt x="117996" y="12512"/>
                      <a:pt x="113234" y="7750"/>
                    </a:cubicBezTo>
                    <a:cubicBezTo>
                      <a:pt x="103710" y="-1774"/>
                      <a:pt x="84661" y="-3362"/>
                      <a:pt x="75137" y="7750"/>
                    </a:cubicBezTo>
                    <a:cubicBezTo>
                      <a:pt x="65612" y="18862"/>
                      <a:pt x="56088" y="29973"/>
                      <a:pt x="44976" y="39498"/>
                    </a:cubicBezTo>
                    <a:cubicBezTo>
                      <a:pt x="41801" y="41085"/>
                      <a:pt x="40214" y="44260"/>
                      <a:pt x="37039" y="45847"/>
                    </a:cubicBezTo>
                    <a:cubicBezTo>
                      <a:pt x="43389" y="41085"/>
                      <a:pt x="37039" y="45847"/>
                      <a:pt x="35452" y="45847"/>
                    </a:cubicBezTo>
                    <a:cubicBezTo>
                      <a:pt x="33864" y="47435"/>
                      <a:pt x="32277" y="47435"/>
                      <a:pt x="32277" y="49022"/>
                    </a:cubicBezTo>
                    <a:cubicBezTo>
                      <a:pt x="25927" y="53784"/>
                      <a:pt x="19578" y="56959"/>
                      <a:pt x="13228" y="60134"/>
                    </a:cubicBezTo>
                    <a:cubicBezTo>
                      <a:pt x="-2646" y="68071"/>
                      <a:pt x="-4233" y="90295"/>
                      <a:pt x="8466" y="102994"/>
                    </a:cubicBezTo>
                    <a:cubicBezTo>
                      <a:pt x="25927" y="120455"/>
                      <a:pt x="46564" y="134742"/>
                      <a:pt x="68787" y="144266"/>
                    </a:cubicBezTo>
                    <a:cubicBezTo>
                      <a:pt x="75137" y="147441"/>
                      <a:pt x="81486" y="149028"/>
                      <a:pt x="89423" y="147441"/>
                    </a:cubicBezTo>
                    <a:cubicBezTo>
                      <a:pt x="95773" y="145853"/>
                      <a:pt x="102122" y="141091"/>
                      <a:pt x="105297" y="134742"/>
                    </a:cubicBezTo>
                    <a:cubicBezTo>
                      <a:pt x="108472" y="128392"/>
                      <a:pt x="110059" y="120455"/>
                      <a:pt x="108472" y="114106"/>
                    </a:cubicBezTo>
                    <a:cubicBezTo>
                      <a:pt x="106885" y="107756"/>
                      <a:pt x="102122" y="101406"/>
                      <a:pt x="95773" y="98232"/>
                    </a:cubicBezTo>
                    <a:cubicBezTo>
                      <a:pt x="87836" y="95057"/>
                      <a:pt x="79899" y="90295"/>
                      <a:pt x="71962" y="85532"/>
                    </a:cubicBezTo>
                    <a:cubicBezTo>
                      <a:pt x="87836" y="74421"/>
                      <a:pt x="102122" y="61721"/>
                      <a:pt x="113234" y="45847"/>
                    </a:cubicBezTo>
                    <a:close/>
                  </a:path>
                </a:pathLst>
              </a:custGeom>
              <a:solidFill>
                <a:srgbClr val="534741"/>
              </a:solidFill>
              <a:ln w="15869"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06F4ED3C-E340-43B0-B5D3-26B66BA2B321}"/>
                  </a:ext>
                </a:extLst>
              </p:cNvPr>
              <p:cNvSpPr/>
              <p:nvPr/>
            </p:nvSpPr>
            <p:spPr>
              <a:xfrm>
                <a:off x="2543792" y="2132787"/>
                <a:ext cx="173774" cy="141091"/>
              </a:xfrm>
              <a:custGeom>
                <a:avLst/>
                <a:gdLst>
                  <a:gd name="connsiteX0" fmla="*/ 160140 w 173774"/>
                  <a:gd name="connsiteY0" fmla="*/ 10925 h 141091"/>
                  <a:gd name="connsiteX1" fmla="*/ 123630 w 173774"/>
                  <a:gd name="connsiteY1" fmla="*/ 20449 h 141091"/>
                  <a:gd name="connsiteX2" fmla="*/ 90294 w 173774"/>
                  <a:gd name="connsiteY2" fmla="*/ 66484 h 141091"/>
                  <a:gd name="connsiteX3" fmla="*/ 45848 w 173774"/>
                  <a:gd name="connsiteY3" fmla="*/ 7750 h 141091"/>
                  <a:gd name="connsiteX4" fmla="*/ 7750 w 173774"/>
                  <a:gd name="connsiteY4" fmla="*/ 7750 h 141091"/>
                  <a:gd name="connsiteX5" fmla="*/ 7750 w 173774"/>
                  <a:gd name="connsiteY5" fmla="*/ 45848 h 141091"/>
                  <a:gd name="connsiteX6" fmla="*/ 15687 w 173774"/>
                  <a:gd name="connsiteY6" fmla="*/ 56959 h 141091"/>
                  <a:gd name="connsiteX7" fmla="*/ 20449 w 173774"/>
                  <a:gd name="connsiteY7" fmla="*/ 61722 h 141091"/>
                  <a:gd name="connsiteX8" fmla="*/ 20449 w 173774"/>
                  <a:gd name="connsiteY8" fmla="*/ 63309 h 141091"/>
                  <a:gd name="connsiteX9" fmla="*/ 20449 w 173774"/>
                  <a:gd name="connsiteY9" fmla="*/ 63309 h 141091"/>
                  <a:gd name="connsiteX10" fmla="*/ 36323 w 173774"/>
                  <a:gd name="connsiteY10" fmla="*/ 83945 h 141091"/>
                  <a:gd name="connsiteX11" fmla="*/ 64896 w 173774"/>
                  <a:gd name="connsiteY11" fmla="*/ 128392 h 141091"/>
                  <a:gd name="connsiteX12" fmla="*/ 88707 w 173774"/>
                  <a:gd name="connsiteY12" fmla="*/ 141091 h 141091"/>
                  <a:gd name="connsiteX13" fmla="*/ 112518 w 173774"/>
                  <a:gd name="connsiteY13" fmla="*/ 128392 h 141091"/>
                  <a:gd name="connsiteX14" fmla="*/ 171252 w 173774"/>
                  <a:gd name="connsiteY14" fmla="*/ 47435 h 141091"/>
                  <a:gd name="connsiteX15" fmla="*/ 160140 w 173774"/>
                  <a:gd name="connsiteY15" fmla="*/ 10925 h 14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774" h="141091">
                    <a:moveTo>
                      <a:pt x="160140" y="10925"/>
                    </a:moveTo>
                    <a:cubicBezTo>
                      <a:pt x="145853" y="2988"/>
                      <a:pt x="131567" y="7750"/>
                      <a:pt x="123630" y="20449"/>
                    </a:cubicBezTo>
                    <a:cubicBezTo>
                      <a:pt x="112518" y="36323"/>
                      <a:pt x="101406" y="50610"/>
                      <a:pt x="90294" y="66484"/>
                    </a:cubicBezTo>
                    <a:cubicBezTo>
                      <a:pt x="76008" y="45848"/>
                      <a:pt x="61722" y="26799"/>
                      <a:pt x="45848" y="7750"/>
                    </a:cubicBezTo>
                    <a:cubicBezTo>
                      <a:pt x="36323" y="-3362"/>
                      <a:pt x="17274" y="-1774"/>
                      <a:pt x="7750" y="7750"/>
                    </a:cubicBezTo>
                    <a:cubicBezTo>
                      <a:pt x="-3362" y="18862"/>
                      <a:pt x="-1774" y="34736"/>
                      <a:pt x="7750" y="45848"/>
                    </a:cubicBezTo>
                    <a:cubicBezTo>
                      <a:pt x="10925" y="49022"/>
                      <a:pt x="14100" y="52197"/>
                      <a:pt x="15687" y="56959"/>
                    </a:cubicBezTo>
                    <a:cubicBezTo>
                      <a:pt x="17274" y="58547"/>
                      <a:pt x="18862" y="60134"/>
                      <a:pt x="20449" y="61722"/>
                    </a:cubicBezTo>
                    <a:cubicBezTo>
                      <a:pt x="20449" y="61722"/>
                      <a:pt x="20449" y="61722"/>
                      <a:pt x="20449" y="63309"/>
                    </a:cubicBezTo>
                    <a:cubicBezTo>
                      <a:pt x="20449" y="63309"/>
                      <a:pt x="20449" y="63309"/>
                      <a:pt x="20449" y="63309"/>
                    </a:cubicBezTo>
                    <a:cubicBezTo>
                      <a:pt x="25211" y="69659"/>
                      <a:pt x="29974" y="77595"/>
                      <a:pt x="36323" y="83945"/>
                    </a:cubicBezTo>
                    <a:cubicBezTo>
                      <a:pt x="45848" y="98231"/>
                      <a:pt x="55372" y="112518"/>
                      <a:pt x="64896" y="128392"/>
                    </a:cubicBezTo>
                    <a:cubicBezTo>
                      <a:pt x="69659" y="136329"/>
                      <a:pt x="79183" y="141091"/>
                      <a:pt x="88707" y="141091"/>
                    </a:cubicBezTo>
                    <a:cubicBezTo>
                      <a:pt x="98231" y="141091"/>
                      <a:pt x="106168" y="136329"/>
                      <a:pt x="112518" y="128392"/>
                    </a:cubicBezTo>
                    <a:cubicBezTo>
                      <a:pt x="131567" y="101406"/>
                      <a:pt x="152203" y="74421"/>
                      <a:pt x="171252" y="47435"/>
                    </a:cubicBezTo>
                    <a:cubicBezTo>
                      <a:pt x="177601" y="37911"/>
                      <a:pt x="171252" y="17274"/>
                      <a:pt x="160140" y="10925"/>
                    </a:cubicBezTo>
                    <a:close/>
                  </a:path>
                </a:pathLst>
              </a:custGeom>
              <a:solidFill>
                <a:srgbClr val="534741"/>
              </a:solidFill>
              <a:ln w="15869"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33AAC5B3-0B7E-44AC-8A91-F77D7598991A}"/>
                  </a:ext>
                </a:extLst>
              </p:cNvPr>
              <p:cNvSpPr/>
              <p:nvPr/>
            </p:nvSpPr>
            <p:spPr>
              <a:xfrm>
                <a:off x="2825317" y="2866783"/>
                <a:ext cx="163464" cy="75697"/>
              </a:xfrm>
              <a:custGeom>
                <a:avLst/>
                <a:gdLst>
                  <a:gd name="connsiteX0" fmla="*/ 161172 w 163464"/>
                  <a:gd name="connsiteY0" fmla="*/ 40467 h 75697"/>
                  <a:gd name="connsiteX1" fmla="*/ 75452 w 163464"/>
                  <a:gd name="connsiteY1" fmla="*/ 782 h 75697"/>
                  <a:gd name="connsiteX2" fmla="*/ 844 w 163464"/>
                  <a:gd name="connsiteY2" fmla="*/ 59515 h 75697"/>
                  <a:gd name="connsiteX3" fmla="*/ 10369 w 163464"/>
                  <a:gd name="connsiteY3" fmla="*/ 75389 h 75697"/>
                  <a:gd name="connsiteX4" fmla="*/ 26243 w 163464"/>
                  <a:gd name="connsiteY4" fmla="*/ 65865 h 75697"/>
                  <a:gd name="connsiteX5" fmla="*/ 77040 w 163464"/>
                  <a:gd name="connsiteY5" fmla="*/ 27767 h 75697"/>
                  <a:gd name="connsiteX6" fmla="*/ 137361 w 163464"/>
                  <a:gd name="connsiteY6" fmla="*/ 54753 h 75697"/>
                  <a:gd name="connsiteX7" fmla="*/ 156409 w 163464"/>
                  <a:gd name="connsiteY7" fmla="*/ 59515 h 75697"/>
                  <a:gd name="connsiteX8" fmla="*/ 161172 w 163464"/>
                  <a:gd name="connsiteY8" fmla="*/ 40467 h 7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64" h="75697">
                    <a:moveTo>
                      <a:pt x="161172" y="40467"/>
                    </a:moveTo>
                    <a:cubicBezTo>
                      <a:pt x="142123" y="13481"/>
                      <a:pt x="108787" y="-3980"/>
                      <a:pt x="75452" y="782"/>
                    </a:cubicBezTo>
                    <a:cubicBezTo>
                      <a:pt x="42117" y="5544"/>
                      <a:pt x="13544" y="27767"/>
                      <a:pt x="844" y="59515"/>
                    </a:cubicBezTo>
                    <a:cubicBezTo>
                      <a:pt x="-2330" y="65865"/>
                      <a:pt x="4019" y="73802"/>
                      <a:pt x="10369" y="75389"/>
                    </a:cubicBezTo>
                    <a:cubicBezTo>
                      <a:pt x="18306" y="76977"/>
                      <a:pt x="24655" y="72215"/>
                      <a:pt x="26243" y="65865"/>
                    </a:cubicBezTo>
                    <a:cubicBezTo>
                      <a:pt x="34180" y="45229"/>
                      <a:pt x="54816" y="30942"/>
                      <a:pt x="77040" y="27767"/>
                    </a:cubicBezTo>
                    <a:cubicBezTo>
                      <a:pt x="100850" y="24593"/>
                      <a:pt x="124661" y="35704"/>
                      <a:pt x="137361" y="54753"/>
                    </a:cubicBezTo>
                    <a:cubicBezTo>
                      <a:pt x="142123" y="61103"/>
                      <a:pt x="148472" y="64278"/>
                      <a:pt x="156409" y="59515"/>
                    </a:cubicBezTo>
                    <a:cubicBezTo>
                      <a:pt x="162759" y="56341"/>
                      <a:pt x="165934" y="46816"/>
                      <a:pt x="161172" y="40467"/>
                    </a:cubicBezTo>
                    <a:close/>
                  </a:path>
                </a:pathLst>
              </a:custGeom>
              <a:solidFill>
                <a:srgbClr val="080808"/>
              </a:solidFill>
              <a:ln w="15869"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F841484D-1CB2-4C77-8D65-73C03784BA6F}"/>
                  </a:ext>
                </a:extLst>
              </p:cNvPr>
              <p:cNvSpPr/>
              <p:nvPr/>
            </p:nvSpPr>
            <p:spPr>
              <a:xfrm>
                <a:off x="2311139" y="2866783"/>
                <a:ext cx="163464" cy="75697"/>
              </a:xfrm>
              <a:custGeom>
                <a:avLst/>
                <a:gdLst>
                  <a:gd name="connsiteX0" fmla="*/ 2293 w 163464"/>
                  <a:gd name="connsiteY0" fmla="*/ 40467 h 75697"/>
                  <a:gd name="connsiteX1" fmla="*/ 88012 w 163464"/>
                  <a:gd name="connsiteY1" fmla="*/ 782 h 75697"/>
                  <a:gd name="connsiteX2" fmla="*/ 162620 w 163464"/>
                  <a:gd name="connsiteY2" fmla="*/ 59515 h 75697"/>
                  <a:gd name="connsiteX3" fmla="*/ 153096 w 163464"/>
                  <a:gd name="connsiteY3" fmla="*/ 75389 h 75697"/>
                  <a:gd name="connsiteX4" fmla="*/ 137222 w 163464"/>
                  <a:gd name="connsiteY4" fmla="*/ 65865 h 75697"/>
                  <a:gd name="connsiteX5" fmla="*/ 86425 w 163464"/>
                  <a:gd name="connsiteY5" fmla="*/ 27767 h 75697"/>
                  <a:gd name="connsiteX6" fmla="*/ 26104 w 163464"/>
                  <a:gd name="connsiteY6" fmla="*/ 54753 h 75697"/>
                  <a:gd name="connsiteX7" fmla="*/ 7055 w 163464"/>
                  <a:gd name="connsiteY7" fmla="*/ 59515 h 75697"/>
                  <a:gd name="connsiteX8" fmla="*/ 2293 w 163464"/>
                  <a:gd name="connsiteY8" fmla="*/ 40467 h 7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64" h="75697">
                    <a:moveTo>
                      <a:pt x="2293" y="40467"/>
                    </a:moveTo>
                    <a:cubicBezTo>
                      <a:pt x="21342" y="13481"/>
                      <a:pt x="54677" y="-3980"/>
                      <a:pt x="88012" y="782"/>
                    </a:cubicBezTo>
                    <a:cubicBezTo>
                      <a:pt x="121348" y="5544"/>
                      <a:pt x="149921" y="27767"/>
                      <a:pt x="162620" y="59515"/>
                    </a:cubicBezTo>
                    <a:cubicBezTo>
                      <a:pt x="165795" y="65865"/>
                      <a:pt x="159445" y="73802"/>
                      <a:pt x="153096" y="75389"/>
                    </a:cubicBezTo>
                    <a:cubicBezTo>
                      <a:pt x="145159" y="76977"/>
                      <a:pt x="138809" y="72215"/>
                      <a:pt x="137222" y="65865"/>
                    </a:cubicBezTo>
                    <a:cubicBezTo>
                      <a:pt x="129285" y="45229"/>
                      <a:pt x="108648" y="30942"/>
                      <a:pt x="86425" y="27767"/>
                    </a:cubicBezTo>
                    <a:cubicBezTo>
                      <a:pt x="62614" y="24593"/>
                      <a:pt x="38803" y="35704"/>
                      <a:pt x="26104" y="54753"/>
                    </a:cubicBezTo>
                    <a:cubicBezTo>
                      <a:pt x="21342" y="61103"/>
                      <a:pt x="14992" y="64278"/>
                      <a:pt x="7055" y="59515"/>
                    </a:cubicBezTo>
                    <a:cubicBezTo>
                      <a:pt x="706" y="56341"/>
                      <a:pt x="-2469" y="46816"/>
                      <a:pt x="2293" y="40467"/>
                    </a:cubicBezTo>
                    <a:close/>
                  </a:path>
                </a:pathLst>
              </a:custGeom>
              <a:solidFill>
                <a:srgbClr val="080808"/>
              </a:solidFill>
              <a:ln w="15869"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DE7027C0-BF73-46A2-94B2-3F4FB0516D95}"/>
                  </a:ext>
                </a:extLst>
              </p:cNvPr>
              <p:cNvSpPr/>
              <p:nvPr/>
            </p:nvSpPr>
            <p:spPr>
              <a:xfrm>
                <a:off x="2730872" y="2144304"/>
                <a:ext cx="641393" cy="662514"/>
              </a:xfrm>
              <a:custGeom>
                <a:avLst/>
                <a:gdLst>
                  <a:gd name="connsiteX0" fmla="*/ 581033 w 641393"/>
                  <a:gd name="connsiteY0" fmla="*/ 396256 h 662514"/>
                  <a:gd name="connsiteX1" fmla="*/ 547698 w 641393"/>
                  <a:gd name="connsiteY1" fmla="*/ 354984 h 662514"/>
                  <a:gd name="connsiteX2" fmla="*/ 606431 w 641393"/>
                  <a:gd name="connsiteY2" fmla="*/ 308949 h 662514"/>
                  <a:gd name="connsiteX3" fmla="*/ 604844 w 641393"/>
                  <a:gd name="connsiteY3" fmla="*/ 127986 h 662514"/>
                  <a:gd name="connsiteX4" fmla="*/ 427056 w 641393"/>
                  <a:gd name="connsiteY4" fmla="*/ 140685 h 662514"/>
                  <a:gd name="connsiteX5" fmla="*/ 411182 w 641393"/>
                  <a:gd name="connsiteY5" fmla="*/ 151797 h 662514"/>
                  <a:gd name="connsiteX6" fmla="*/ 382609 w 641393"/>
                  <a:gd name="connsiteY6" fmla="*/ 64490 h 662514"/>
                  <a:gd name="connsiteX7" fmla="*/ 284190 w 641393"/>
                  <a:gd name="connsiteY7" fmla="*/ 994 h 662514"/>
                  <a:gd name="connsiteX8" fmla="*/ 222281 w 641393"/>
                  <a:gd name="connsiteY8" fmla="*/ 10519 h 662514"/>
                  <a:gd name="connsiteX9" fmla="*/ 192121 w 641393"/>
                  <a:gd name="connsiteY9" fmla="*/ 26393 h 662514"/>
                  <a:gd name="connsiteX10" fmla="*/ 149261 w 641393"/>
                  <a:gd name="connsiteY10" fmla="*/ 156559 h 662514"/>
                  <a:gd name="connsiteX11" fmla="*/ 165135 w 641393"/>
                  <a:gd name="connsiteY11" fmla="*/ 193069 h 662514"/>
                  <a:gd name="connsiteX12" fmla="*/ 95290 w 641393"/>
                  <a:gd name="connsiteY12" fmla="*/ 199419 h 662514"/>
                  <a:gd name="connsiteX13" fmla="*/ 46 w 641393"/>
                  <a:gd name="connsiteY13" fmla="*/ 329585 h 662514"/>
                  <a:gd name="connsiteX14" fmla="*/ 120688 w 641393"/>
                  <a:gd name="connsiteY14" fmla="*/ 445465 h 662514"/>
                  <a:gd name="connsiteX15" fmla="*/ 188946 w 641393"/>
                  <a:gd name="connsiteY15" fmla="*/ 434354 h 662514"/>
                  <a:gd name="connsiteX16" fmla="*/ 157198 w 641393"/>
                  <a:gd name="connsiteY16" fmla="*/ 499437 h 662514"/>
                  <a:gd name="connsiteX17" fmla="*/ 223869 w 641393"/>
                  <a:gd name="connsiteY17" fmla="*/ 648652 h 662514"/>
                  <a:gd name="connsiteX18" fmla="*/ 400070 w 641393"/>
                  <a:gd name="connsiteY18" fmla="*/ 553408 h 662514"/>
                  <a:gd name="connsiteX19" fmla="*/ 463566 w 641393"/>
                  <a:gd name="connsiteY19" fmla="*/ 596268 h 662514"/>
                  <a:gd name="connsiteX20" fmla="*/ 611194 w 641393"/>
                  <a:gd name="connsiteY20" fmla="*/ 547059 h 662514"/>
                  <a:gd name="connsiteX21" fmla="*/ 581033 w 641393"/>
                  <a:gd name="connsiteY21" fmla="*/ 396256 h 6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1393" h="662514">
                    <a:moveTo>
                      <a:pt x="581033" y="396256"/>
                    </a:moveTo>
                    <a:cubicBezTo>
                      <a:pt x="571509" y="380382"/>
                      <a:pt x="560397" y="366096"/>
                      <a:pt x="547698" y="354984"/>
                    </a:cubicBezTo>
                    <a:cubicBezTo>
                      <a:pt x="569921" y="342285"/>
                      <a:pt x="590557" y="327998"/>
                      <a:pt x="606431" y="308949"/>
                    </a:cubicBezTo>
                    <a:cubicBezTo>
                      <a:pt x="649291" y="258153"/>
                      <a:pt x="657228" y="177196"/>
                      <a:pt x="604844" y="127986"/>
                    </a:cubicBezTo>
                    <a:cubicBezTo>
                      <a:pt x="552460" y="80364"/>
                      <a:pt x="479440" y="107350"/>
                      <a:pt x="427056" y="140685"/>
                    </a:cubicBezTo>
                    <a:cubicBezTo>
                      <a:pt x="422294" y="143860"/>
                      <a:pt x="415944" y="148622"/>
                      <a:pt x="411182" y="151797"/>
                    </a:cubicBezTo>
                    <a:cubicBezTo>
                      <a:pt x="406420" y="121637"/>
                      <a:pt x="400070" y="91476"/>
                      <a:pt x="382609" y="64490"/>
                    </a:cubicBezTo>
                    <a:cubicBezTo>
                      <a:pt x="360385" y="29568"/>
                      <a:pt x="325462" y="7344"/>
                      <a:pt x="284190" y="994"/>
                    </a:cubicBezTo>
                    <a:cubicBezTo>
                      <a:pt x="261966" y="-2180"/>
                      <a:pt x="241330" y="2582"/>
                      <a:pt x="222281" y="10519"/>
                    </a:cubicBezTo>
                    <a:cubicBezTo>
                      <a:pt x="211170" y="13694"/>
                      <a:pt x="201645" y="18456"/>
                      <a:pt x="192121" y="26393"/>
                    </a:cubicBezTo>
                    <a:cubicBezTo>
                      <a:pt x="152436" y="56553"/>
                      <a:pt x="136562" y="107350"/>
                      <a:pt x="149261" y="156559"/>
                    </a:cubicBezTo>
                    <a:cubicBezTo>
                      <a:pt x="152436" y="170846"/>
                      <a:pt x="158786" y="181958"/>
                      <a:pt x="165135" y="193069"/>
                    </a:cubicBezTo>
                    <a:cubicBezTo>
                      <a:pt x="141324" y="189895"/>
                      <a:pt x="119101" y="191482"/>
                      <a:pt x="95290" y="199419"/>
                    </a:cubicBezTo>
                    <a:cubicBezTo>
                      <a:pt x="38143" y="218468"/>
                      <a:pt x="-1542" y="269264"/>
                      <a:pt x="46" y="329585"/>
                    </a:cubicBezTo>
                    <a:cubicBezTo>
                      <a:pt x="1633" y="394669"/>
                      <a:pt x="55605" y="445465"/>
                      <a:pt x="120688" y="445465"/>
                    </a:cubicBezTo>
                    <a:cubicBezTo>
                      <a:pt x="142912" y="445465"/>
                      <a:pt x="166723" y="440703"/>
                      <a:pt x="188946" y="434354"/>
                    </a:cubicBezTo>
                    <a:cubicBezTo>
                      <a:pt x="174660" y="453402"/>
                      <a:pt x="161960" y="474039"/>
                      <a:pt x="157198" y="499437"/>
                    </a:cubicBezTo>
                    <a:cubicBezTo>
                      <a:pt x="142912" y="558171"/>
                      <a:pt x="168310" y="620079"/>
                      <a:pt x="223869" y="648652"/>
                    </a:cubicBezTo>
                    <a:cubicBezTo>
                      <a:pt x="308001" y="691512"/>
                      <a:pt x="366735" y="628016"/>
                      <a:pt x="400070" y="553408"/>
                    </a:cubicBezTo>
                    <a:cubicBezTo>
                      <a:pt x="417531" y="570870"/>
                      <a:pt x="436580" y="586744"/>
                      <a:pt x="463566" y="596268"/>
                    </a:cubicBezTo>
                    <a:cubicBezTo>
                      <a:pt x="517537" y="613730"/>
                      <a:pt x="582620" y="597856"/>
                      <a:pt x="611194" y="547059"/>
                    </a:cubicBezTo>
                    <a:cubicBezTo>
                      <a:pt x="642942" y="491500"/>
                      <a:pt x="622305" y="437528"/>
                      <a:pt x="581033" y="396256"/>
                    </a:cubicBezTo>
                    <a:close/>
                  </a:path>
                </a:pathLst>
              </a:custGeom>
              <a:solidFill>
                <a:srgbClr val="F8A6AA"/>
              </a:solidFill>
              <a:ln w="47608" cap="rnd">
                <a:solidFill>
                  <a:srgbClr val="534741"/>
                </a:solidFill>
                <a:prstDash val="solid"/>
                <a:round/>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C35C9F4A-1B57-496C-9C22-8BE8B0883A39}"/>
                  </a:ext>
                </a:extLst>
              </p:cNvPr>
              <p:cNvSpPr/>
              <p:nvPr/>
            </p:nvSpPr>
            <p:spPr>
              <a:xfrm>
                <a:off x="2986489" y="2381821"/>
                <a:ext cx="147627" cy="157152"/>
              </a:xfrm>
              <a:custGeom>
                <a:avLst/>
                <a:gdLst>
                  <a:gd name="connsiteX0" fmla="*/ 141278 w 147627"/>
                  <a:gd name="connsiteY0" fmla="*/ 46035 h 157152"/>
                  <a:gd name="connsiteX1" fmla="*/ 125404 w 147627"/>
                  <a:gd name="connsiteY1" fmla="*/ 22224 h 157152"/>
                  <a:gd name="connsiteX2" fmla="*/ 101593 w 147627"/>
                  <a:gd name="connsiteY2" fmla="*/ 6350 h 157152"/>
                  <a:gd name="connsiteX3" fmla="*/ 73020 w 147627"/>
                  <a:gd name="connsiteY3" fmla="*/ 0 h 157152"/>
                  <a:gd name="connsiteX4" fmla="*/ 53971 w 147627"/>
                  <a:gd name="connsiteY4" fmla="*/ 3175 h 157152"/>
                  <a:gd name="connsiteX5" fmla="*/ 20636 w 147627"/>
                  <a:gd name="connsiteY5" fmla="*/ 22224 h 157152"/>
                  <a:gd name="connsiteX6" fmla="*/ 9524 w 147627"/>
                  <a:gd name="connsiteY6" fmla="*/ 36510 h 157152"/>
                  <a:gd name="connsiteX7" fmla="*/ 0 w 147627"/>
                  <a:gd name="connsiteY7" fmla="*/ 74608 h 157152"/>
                  <a:gd name="connsiteX8" fmla="*/ 0 w 147627"/>
                  <a:gd name="connsiteY8" fmla="*/ 82545 h 157152"/>
                  <a:gd name="connsiteX9" fmla="*/ 6349 w 147627"/>
                  <a:gd name="connsiteY9" fmla="*/ 111118 h 157152"/>
                  <a:gd name="connsiteX10" fmla="*/ 22223 w 147627"/>
                  <a:gd name="connsiteY10" fmla="*/ 134929 h 157152"/>
                  <a:gd name="connsiteX11" fmla="*/ 46034 w 147627"/>
                  <a:gd name="connsiteY11" fmla="*/ 150803 h 157152"/>
                  <a:gd name="connsiteX12" fmla="*/ 74608 w 147627"/>
                  <a:gd name="connsiteY12" fmla="*/ 157152 h 157152"/>
                  <a:gd name="connsiteX13" fmla="*/ 93656 w 147627"/>
                  <a:gd name="connsiteY13" fmla="*/ 153978 h 157152"/>
                  <a:gd name="connsiteX14" fmla="*/ 126992 w 147627"/>
                  <a:gd name="connsiteY14" fmla="*/ 134929 h 157152"/>
                  <a:gd name="connsiteX15" fmla="*/ 138103 w 147627"/>
                  <a:gd name="connsiteY15" fmla="*/ 120642 h 157152"/>
                  <a:gd name="connsiteX16" fmla="*/ 147628 w 147627"/>
                  <a:gd name="connsiteY16" fmla="*/ 82545 h 157152"/>
                  <a:gd name="connsiteX17" fmla="*/ 147628 w 147627"/>
                  <a:gd name="connsiteY17" fmla="*/ 74608 h 157152"/>
                  <a:gd name="connsiteX18" fmla="*/ 141278 w 147627"/>
                  <a:gd name="connsiteY18" fmla="*/ 46035 h 15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627" h="157152">
                    <a:moveTo>
                      <a:pt x="141278" y="46035"/>
                    </a:moveTo>
                    <a:cubicBezTo>
                      <a:pt x="138103" y="36510"/>
                      <a:pt x="133341" y="28573"/>
                      <a:pt x="125404" y="22224"/>
                    </a:cubicBezTo>
                    <a:cubicBezTo>
                      <a:pt x="119055" y="14287"/>
                      <a:pt x="111118" y="9524"/>
                      <a:pt x="101593" y="6350"/>
                    </a:cubicBezTo>
                    <a:cubicBezTo>
                      <a:pt x="92069" y="1587"/>
                      <a:pt x="82545" y="0"/>
                      <a:pt x="73020" y="0"/>
                    </a:cubicBezTo>
                    <a:lnTo>
                      <a:pt x="53971" y="3175"/>
                    </a:lnTo>
                    <a:cubicBezTo>
                      <a:pt x="41272" y="6350"/>
                      <a:pt x="30160" y="12699"/>
                      <a:pt x="20636" y="22224"/>
                    </a:cubicBezTo>
                    <a:cubicBezTo>
                      <a:pt x="17461" y="26986"/>
                      <a:pt x="12699" y="31748"/>
                      <a:pt x="9524" y="36510"/>
                    </a:cubicBezTo>
                    <a:cubicBezTo>
                      <a:pt x="3175" y="47622"/>
                      <a:pt x="0" y="60321"/>
                      <a:pt x="0" y="74608"/>
                    </a:cubicBezTo>
                    <a:lnTo>
                      <a:pt x="0" y="82545"/>
                    </a:lnTo>
                    <a:cubicBezTo>
                      <a:pt x="0" y="92069"/>
                      <a:pt x="1587" y="101594"/>
                      <a:pt x="6349" y="111118"/>
                    </a:cubicBezTo>
                    <a:cubicBezTo>
                      <a:pt x="9524" y="120642"/>
                      <a:pt x="14286" y="128579"/>
                      <a:pt x="22223" y="134929"/>
                    </a:cubicBezTo>
                    <a:cubicBezTo>
                      <a:pt x="28573" y="142866"/>
                      <a:pt x="36510" y="147628"/>
                      <a:pt x="46034" y="150803"/>
                    </a:cubicBezTo>
                    <a:cubicBezTo>
                      <a:pt x="55559" y="155565"/>
                      <a:pt x="65083" y="157152"/>
                      <a:pt x="74608" y="157152"/>
                    </a:cubicBezTo>
                    <a:cubicBezTo>
                      <a:pt x="80957" y="155565"/>
                      <a:pt x="87307" y="155565"/>
                      <a:pt x="93656" y="153978"/>
                    </a:cubicBezTo>
                    <a:cubicBezTo>
                      <a:pt x="106356" y="150803"/>
                      <a:pt x="117467" y="144453"/>
                      <a:pt x="126992" y="134929"/>
                    </a:cubicBezTo>
                    <a:cubicBezTo>
                      <a:pt x="130166" y="130167"/>
                      <a:pt x="134929" y="125404"/>
                      <a:pt x="138103" y="120642"/>
                    </a:cubicBezTo>
                    <a:cubicBezTo>
                      <a:pt x="144453" y="109531"/>
                      <a:pt x="147628" y="96831"/>
                      <a:pt x="147628" y="82545"/>
                    </a:cubicBezTo>
                    <a:lnTo>
                      <a:pt x="147628" y="74608"/>
                    </a:lnTo>
                    <a:cubicBezTo>
                      <a:pt x="147628" y="65083"/>
                      <a:pt x="146040" y="55559"/>
                      <a:pt x="141278" y="46035"/>
                    </a:cubicBezTo>
                    <a:close/>
                  </a:path>
                </a:pathLst>
              </a:custGeom>
              <a:solidFill>
                <a:srgbClr val="FED57D"/>
              </a:solidFill>
              <a:ln w="47608" cap="flat">
                <a:solidFill>
                  <a:srgbClr val="534741"/>
                </a:solid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86A3E117-04C2-49EC-B88B-921960FD6CBA}"/>
                  </a:ext>
                </a:extLst>
              </p:cNvPr>
              <p:cNvSpPr/>
              <p:nvPr/>
            </p:nvSpPr>
            <p:spPr>
              <a:xfrm>
                <a:off x="2829035" y="2991253"/>
                <a:ext cx="168739" cy="133469"/>
              </a:xfrm>
              <a:custGeom>
                <a:avLst/>
                <a:gdLst>
                  <a:gd name="connsiteX0" fmla="*/ 117768 w 168739"/>
                  <a:gd name="connsiteY0" fmla="*/ 9653 h 133469"/>
                  <a:gd name="connsiteX1" fmla="*/ 62209 w 168739"/>
                  <a:gd name="connsiteY1" fmla="*/ 3303 h 133469"/>
                  <a:gd name="connsiteX2" fmla="*/ 19349 w 168739"/>
                  <a:gd name="connsiteY2" fmla="*/ 41401 h 133469"/>
                  <a:gd name="connsiteX3" fmla="*/ 301 w 168739"/>
                  <a:gd name="connsiteY3" fmla="*/ 108072 h 133469"/>
                  <a:gd name="connsiteX4" fmla="*/ 13000 w 168739"/>
                  <a:gd name="connsiteY4" fmla="*/ 130295 h 133469"/>
                  <a:gd name="connsiteX5" fmla="*/ 35223 w 168739"/>
                  <a:gd name="connsiteY5" fmla="*/ 117596 h 133469"/>
                  <a:gd name="connsiteX6" fmla="*/ 51097 w 168739"/>
                  <a:gd name="connsiteY6" fmla="*/ 58862 h 133469"/>
                  <a:gd name="connsiteX7" fmla="*/ 55860 w 168739"/>
                  <a:gd name="connsiteY7" fmla="*/ 52513 h 133469"/>
                  <a:gd name="connsiteX8" fmla="*/ 57447 w 168739"/>
                  <a:gd name="connsiteY8" fmla="*/ 49338 h 133469"/>
                  <a:gd name="connsiteX9" fmla="*/ 65384 w 168739"/>
                  <a:gd name="connsiteY9" fmla="*/ 41401 h 133469"/>
                  <a:gd name="connsiteX10" fmla="*/ 84433 w 168739"/>
                  <a:gd name="connsiteY10" fmla="*/ 35051 h 133469"/>
                  <a:gd name="connsiteX11" fmla="*/ 119356 w 168739"/>
                  <a:gd name="connsiteY11" fmla="*/ 58862 h 133469"/>
                  <a:gd name="connsiteX12" fmla="*/ 133642 w 168739"/>
                  <a:gd name="connsiteY12" fmla="*/ 116009 h 133469"/>
                  <a:gd name="connsiteX13" fmla="*/ 151103 w 168739"/>
                  <a:gd name="connsiteY13" fmla="*/ 133470 h 133469"/>
                  <a:gd name="connsiteX14" fmla="*/ 168565 w 168739"/>
                  <a:gd name="connsiteY14" fmla="*/ 116009 h 133469"/>
                  <a:gd name="connsiteX15" fmla="*/ 117768 w 168739"/>
                  <a:gd name="connsiteY15" fmla="*/ 9653 h 13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739" h="133469">
                    <a:moveTo>
                      <a:pt x="117768" y="9653"/>
                    </a:moveTo>
                    <a:cubicBezTo>
                      <a:pt x="100307" y="129"/>
                      <a:pt x="79671" y="-3046"/>
                      <a:pt x="62209" y="3303"/>
                    </a:cubicBezTo>
                    <a:cubicBezTo>
                      <a:pt x="43160" y="9653"/>
                      <a:pt x="28874" y="23940"/>
                      <a:pt x="19349" y="41401"/>
                    </a:cubicBezTo>
                    <a:cubicBezTo>
                      <a:pt x="8238" y="62037"/>
                      <a:pt x="3476" y="84261"/>
                      <a:pt x="301" y="108072"/>
                    </a:cubicBezTo>
                    <a:cubicBezTo>
                      <a:pt x="-1286" y="117596"/>
                      <a:pt x="3476" y="127120"/>
                      <a:pt x="13000" y="130295"/>
                    </a:cubicBezTo>
                    <a:cubicBezTo>
                      <a:pt x="20937" y="131883"/>
                      <a:pt x="33636" y="127120"/>
                      <a:pt x="35223" y="117596"/>
                    </a:cubicBezTo>
                    <a:cubicBezTo>
                      <a:pt x="38398" y="98547"/>
                      <a:pt x="41573" y="76324"/>
                      <a:pt x="51097" y="58862"/>
                    </a:cubicBezTo>
                    <a:cubicBezTo>
                      <a:pt x="52685" y="57275"/>
                      <a:pt x="54272" y="54100"/>
                      <a:pt x="55860" y="52513"/>
                    </a:cubicBezTo>
                    <a:cubicBezTo>
                      <a:pt x="54272" y="54100"/>
                      <a:pt x="57447" y="49338"/>
                      <a:pt x="57447" y="49338"/>
                    </a:cubicBezTo>
                    <a:cubicBezTo>
                      <a:pt x="60622" y="46163"/>
                      <a:pt x="63797" y="42988"/>
                      <a:pt x="65384" y="41401"/>
                    </a:cubicBezTo>
                    <a:cubicBezTo>
                      <a:pt x="73321" y="36639"/>
                      <a:pt x="78083" y="35051"/>
                      <a:pt x="84433" y="35051"/>
                    </a:cubicBezTo>
                    <a:cubicBezTo>
                      <a:pt x="97132" y="35051"/>
                      <a:pt x="111419" y="46163"/>
                      <a:pt x="119356" y="58862"/>
                    </a:cubicBezTo>
                    <a:cubicBezTo>
                      <a:pt x="128880" y="76324"/>
                      <a:pt x="132055" y="96960"/>
                      <a:pt x="133642" y="116009"/>
                    </a:cubicBezTo>
                    <a:cubicBezTo>
                      <a:pt x="135229" y="125533"/>
                      <a:pt x="141579" y="133470"/>
                      <a:pt x="151103" y="133470"/>
                    </a:cubicBezTo>
                    <a:cubicBezTo>
                      <a:pt x="160628" y="133470"/>
                      <a:pt x="170152" y="125533"/>
                      <a:pt x="168565" y="116009"/>
                    </a:cubicBezTo>
                    <a:cubicBezTo>
                      <a:pt x="163803" y="77911"/>
                      <a:pt x="155866" y="33464"/>
                      <a:pt x="117768" y="9653"/>
                    </a:cubicBezTo>
                    <a:close/>
                  </a:path>
                </a:pathLst>
              </a:custGeom>
              <a:solidFill>
                <a:srgbClr val="000000"/>
              </a:solidFill>
              <a:ln w="15869"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9C2012E9-15DA-4323-ABC1-31848069D990}"/>
                  </a:ext>
                </a:extLst>
              </p:cNvPr>
              <p:cNvSpPr/>
              <p:nvPr/>
            </p:nvSpPr>
            <p:spPr>
              <a:xfrm>
                <a:off x="2308369" y="2991253"/>
                <a:ext cx="168739" cy="133469"/>
              </a:xfrm>
              <a:custGeom>
                <a:avLst/>
                <a:gdLst>
                  <a:gd name="connsiteX0" fmla="*/ 117768 w 168739"/>
                  <a:gd name="connsiteY0" fmla="*/ 9653 h 133469"/>
                  <a:gd name="connsiteX1" fmla="*/ 62209 w 168739"/>
                  <a:gd name="connsiteY1" fmla="*/ 3303 h 133469"/>
                  <a:gd name="connsiteX2" fmla="*/ 19350 w 168739"/>
                  <a:gd name="connsiteY2" fmla="*/ 41401 h 133469"/>
                  <a:gd name="connsiteX3" fmla="*/ 301 w 168739"/>
                  <a:gd name="connsiteY3" fmla="*/ 108072 h 133469"/>
                  <a:gd name="connsiteX4" fmla="*/ 13000 w 168739"/>
                  <a:gd name="connsiteY4" fmla="*/ 130295 h 133469"/>
                  <a:gd name="connsiteX5" fmla="*/ 35224 w 168739"/>
                  <a:gd name="connsiteY5" fmla="*/ 117596 h 133469"/>
                  <a:gd name="connsiteX6" fmla="*/ 51098 w 168739"/>
                  <a:gd name="connsiteY6" fmla="*/ 58862 h 133469"/>
                  <a:gd name="connsiteX7" fmla="*/ 55860 w 168739"/>
                  <a:gd name="connsiteY7" fmla="*/ 52513 h 133469"/>
                  <a:gd name="connsiteX8" fmla="*/ 57447 w 168739"/>
                  <a:gd name="connsiteY8" fmla="*/ 49338 h 133469"/>
                  <a:gd name="connsiteX9" fmla="*/ 65384 w 168739"/>
                  <a:gd name="connsiteY9" fmla="*/ 41401 h 133469"/>
                  <a:gd name="connsiteX10" fmla="*/ 84433 w 168739"/>
                  <a:gd name="connsiteY10" fmla="*/ 35051 h 133469"/>
                  <a:gd name="connsiteX11" fmla="*/ 119356 w 168739"/>
                  <a:gd name="connsiteY11" fmla="*/ 58862 h 133469"/>
                  <a:gd name="connsiteX12" fmla="*/ 133642 w 168739"/>
                  <a:gd name="connsiteY12" fmla="*/ 116009 h 133469"/>
                  <a:gd name="connsiteX13" fmla="*/ 151103 w 168739"/>
                  <a:gd name="connsiteY13" fmla="*/ 133470 h 133469"/>
                  <a:gd name="connsiteX14" fmla="*/ 168565 w 168739"/>
                  <a:gd name="connsiteY14" fmla="*/ 116009 h 133469"/>
                  <a:gd name="connsiteX15" fmla="*/ 117768 w 168739"/>
                  <a:gd name="connsiteY15" fmla="*/ 9653 h 13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739" h="133469">
                    <a:moveTo>
                      <a:pt x="117768" y="9653"/>
                    </a:moveTo>
                    <a:cubicBezTo>
                      <a:pt x="100307" y="129"/>
                      <a:pt x="79671" y="-3046"/>
                      <a:pt x="62209" y="3303"/>
                    </a:cubicBezTo>
                    <a:cubicBezTo>
                      <a:pt x="43161" y="9653"/>
                      <a:pt x="28874" y="23940"/>
                      <a:pt x="19350" y="41401"/>
                    </a:cubicBezTo>
                    <a:cubicBezTo>
                      <a:pt x="8238" y="62037"/>
                      <a:pt x="3476" y="84261"/>
                      <a:pt x="301" y="108072"/>
                    </a:cubicBezTo>
                    <a:cubicBezTo>
                      <a:pt x="-1286" y="117596"/>
                      <a:pt x="3476" y="127120"/>
                      <a:pt x="13000" y="130295"/>
                    </a:cubicBezTo>
                    <a:cubicBezTo>
                      <a:pt x="20937" y="131883"/>
                      <a:pt x="33636" y="127120"/>
                      <a:pt x="35224" y="117596"/>
                    </a:cubicBezTo>
                    <a:cubicBezTo>
                      <a:pt x="38398" y="98547"/>
                      <a:pt x="41573" y="76324"/>
                      <a:pt x="51098" y="58862"/>
                    </a:cubicBezTo>
                    <a:cubicBezTo>
                      <a:pt x="52685" y="57275"/>
                      <a:pt x="54272" y="54100"/>
                      <a:pt x="55860" y="52513"/>
                    </a:cubicBezTo>
                    <a:cubicBezTo>
                      <a:pt x="54272" y="54100"/>
                      <a:pt x="57447" y="49338"/>
                      <a:pt x="57447" y="49338"/>
                    </a:cubicBezTo>
                    <a:cubicBezTo>
                      <a:pt x="60622" y="46163"/>
                      <a:pt x="63797" y="42988"/>
                      <a:pt x="65384" y="41401"/>
                    </a:cubicBezTo>
                    <a:cubicBezTo>
                      <a:pt x="73321" y="36639"/>
                      <a:pt x="78083" y="35051"/>
                      <a:pt x="84433" y="35051"/>
                    </a:cubicBezTo>
                    <a:cubicBezTo>
                      <a:pt x="97132" y="35051"/>
                      <a:pt x="111419" y="46163"/>
                      <a:pt x="119356" y="58862"/>
                    </a:cubicBezTo>
                    <a:cubicBezTo>
                      <a:pt x="128880" y="76324"/>
                      <a:pt x="132055" y="96960"/>
                      <a:pt x="133642" y="116009"/>
                    </a:cubicBezTo>
                    <a:cubicBezTo>
                      <a:pt x="135229" y="125533"/>
                      <a:pt x="141579" y="133470"/>
                      <a:pt x="151103" y="133470"/>
                    </a:cubicBezTo>
                    <a:cubicBezTo>
                      <a:pt x="160628" y="133470"/>
                      <a:pt x="170152" y="125533"/>
                      <a:pt x="168565" y="116009"/>
                    </a:cubicBezTo>
                    <a:cubicBezTo>
                      <a:pt x="163803" y="77911"/>
                      <a:pt x="155866" y="33464"/>
                      <a:pt x="117768" y="9653"/>
                    </a:cubicBezTo>
                    <a:close/>
                  </a:path>
                </a:pathLst>
              </a:custGeom>
              <a:solidFill>
                <a:srgbClr val="000000"/>
              </a:solidFill>
              <a:ln w="15869" cap="flat">
                <a:noFill/>
                <a:prstDash val="solid"/>
                <a:miter/>
              </a:ln>
            </p:spPr>
            <p:txBody>
              <a:bodyPr rtlCol="0" anchor="ctr"/>
              <a:lstStyle/>
              <a:p>
                <a:endParaRPr lang="en-US"/>
              </a:p>
            </p:txBody>
          </p:sp>
          <p:grpSp>
            <p:nvGrpSpPr>
              <p:cNvPr id="66" name="กราฟิก 5">
                <a:extLst>
                  <a:ext uri="{FF2B5EF4-FFF2-40B4-BE49-F238E27FC236}">
                    <a16:creationId xmlns:a16="http://schemas.microsoft.com/office/drawing/2014/main" xmlns="" id="{29ABA70E-A431-4115-84D5-D71636269928}"/>
                  </a:ext>
                </a:extLst>
              </p:cNvPr>
              <p:cNvGrpSpPr/>
              <p:nvPr/>
            </p:nvGrpSpPr>
            <p:grpSpPr>
              <a:xfrm>
                <a:off x="2634086" y="3623165"/>
                <a:ext cx="622013" cy="461932"/>
                <a:chOff x="2634086" y="3623165"/>
                <a:chExt cx="622013" cy="461932"/>
              </a:xfrm>
              <a:solidFill>
                <a:schemeClr val="accent1"/>
              </a:solidFill>
            </p:grpSpPr>
            <p:sp>
              <p:nvSpPr>
                <p:cNvPr id="67" name="รูปแบบอิสระ: รูปร่าง 66">
                  <a:extLst>
                    <a:ext uri="{FF2B5EF4-FFF2-40B4-BE49-F238E27FC236}">
                      <a16:creationId xmlns:a16="http://schemas.microsoft.com/office/drawing/2014/main" xmlns="" id="{09446171-4BD6-4FF4-A958-E17E1063B501}"/>
                    </a:ext>
                  </a:extLst>
                </p:cNvPr>
                <p:cNvSpPr/>
                <p:nvPr/>
              </p:nvSpPr>
              <p:spPr>
                <a:xfrm>
                  <a:off x="2671522" y="3632934"/>
                  <a:ext cx="584578" cy="433114"/>
                </a:xfrm>
                <a:custGeom>
                  <a:avLst/>
                  <a:gdLst>
                    <a:gd name="connsiteX0" fmla="*/ 513391 w 584578"/>
                    <a:gd name="connsiteY0" fmla="*/ 287074 h 433114"/>
                    <a:gd name="connsiteX1" fmla="*/ 526090 w 584578"/>
                    <a:gd name="connsiteY1" fmla="*/ 263263 h 433114"/>
                    <a:gd name="connsiteX2" fmla="*/ 535615 w 584578"/>
                    <a:gd name="connsiteY2" fmla="*/ 248977 h 433114"/>
                    <a:gd name="connsiteX3" fmla="*/ 568950 w 584578"/>
                    <a:gd name="connsiteY3" fmla="*/ 161670 h 433114"/>
                    <a:gd name="connsiteX4" fmla="*/ 581649 w 584578"/>
                    <a:gd name="connsiteY4" fmla="*/ 72776 h 433114"/>
                    <a:gd name="connsiteX5" fmla="*/ 519741 w 584578"/>
                    <a:gd name="connsiteY5" fmla="*/ 2930 h 433114"/>
                    <a:gd name="connsiteX6" fmla="*/ 459420 w 584578"/>
                    <a:gd name="connsiteY6" fmla="*/ 10867 h 433114"/>
                    <a:gd name="connsiteX7" fmla="*/ 419735 w 584578"/>
                    <a:gd name="connsiteY7" fmla="*/ 60077 h 433114"/>
                    <a:gd name="connsiteX8" fmla="*/ 395924 w 584578"/>
                    <a:gd name="connsiteY8" fmla="*/ 106111 h 433114"/>
                    <a:gd name="connsiteX9" fmla="*/ 395924 w 584578"/>
                    <a:gd name="connsiteY9" fmla="*/ 106111 h 433114"/>
                    <a:gd name="connsiteX10" fmla="*/ 389574 w 584578"/>
                    <a:gd name="connsiteY10" fmla="*/ 112461 h 433114"/>
                    <a:gd name="connsiteX11" fmla="*/ 332428 w 584578"/>
                    <a:gd name="connsiteY11" fmla="*/ 160083 h 433114"/>
                    <a:gd name="connsiteX12" fmla="*/ 305442 w 584578"/>
                    <a:gd name="connsiteY12" fmla="*/ 161670 h 433114"/>
                    <a:gd name="connsiteX13" fmla="*/ 183213 w 584578"/>
                    <a:gd name="connsiteY13" fmla="*/ 107699 h 433114"/>
                    <a:gd name="connsiteX14" fmla="*/ 37172 w 584578"/>
                    <a:gd name="connsiteY14" fmla="*/ 126747 h 433114"/>
                    <a:gd name="connsiteX15" fmla="*/ 7012 w 584578"/>
                    <a:gd name="connsiteY15" fmla="*/ 266438 h 433114"/>
                    <a:gd name="connsiteX16" fmla="*/ 246709 w 584578"/>
                    <a:gd name="connsiteY16" fmla="*/ 433115 h 433114"/>
                    <a:gd name="connsiteX17" fmla="*/ 513391 w 584578"/>
                    <a:gd name="connsiteY17" fmla="*/ 287074 h 4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578" h="433114">
                      <a:moveTo>
                        <a:pt x="513391" y="287074"/>
                      </a:moveTo>
                      <a:cubicBezTo>
                        <a:pt x="518153" y="279137"/>
                        <a:pt x="521328" y="272788"/>
                        <a:pt x="526090" y="263263"/>
                      </a:cubicBezTo>
                      <a:cubicBezTo>
                        <a:pt x="529265" y="258501"/>
                        <a:pt x="534027" y="255326"/>
                        <a:pt x="535615" y="248977"/>
                      </a:cubicBezTo>
                      <a:cubicBezTo>
                        <a:pt x="546726" y="220404"/>
                        <a:pt x="557838" y="190243"/>
                        <a:pt x="568950" y="161670"/>
                      </a:cubicBezTo>
                      <a:cubicBezTo>
                        <a:pt x="580062" y="133097"/>
                        <a:pt x="589586" y="102936"/>
                        <a:pt x="581649" y="72776"/>
                      </a:cubicBezTo>
                      <a:cubicBezTo>
                        <a:pt x="575300" y="41028"/>
                        <a:pt x="551489" y="10867"/>
                        <a:pt x="519741" y="2930"/>
                      </a:cubicBezTo>
                      <a:cubicBezTo>
                        <a:pt x="499105" y="-1832"/>
                        <a:pt x="478468" y="-1832"/>
                        <a:pt x="459420" y="10867"/>
                      </a:cubicBezTo>
                      <a:cubicBezTo>
                        <a:pt x="440371" y="23566"/>
                        <a:pt x="429259" y="41028"/>
                        <a:pt x="419735" y="60077"/>
                      </a:cubicBezTo>
                      <a:cubicBezTo>
                        <a:pt x="411798" y="75951"/>
                        <a:pt x="403861" y="90237"/>
                        <a:pt x="395924" y="106111"/>
                      </a:cubicBezTo>
                      <a:cubicBezTo>
                        <a:pt x="395924" y="106111"/>
                        <a:pt x="395924" y="106111"/>
                        <a:pt x="395924" y="106111"/>
                      </a:cubicBezTo>
                      <a:cubicBezTo>
                        <a:pt x="394337" y="107699"/>
                        <a:pt x="391162" y="109286"/>
                        <a:pt x="389574" y="112461"/>
                      </a:cubicBezTo>
                      <a:cubicBezTo>
                        <a:pt x="372113" y="131509"/>
                        <a:pt x="354652" y="148971"/>
                        <a:pt x="332428" y="160083"/>
                      </a:cubicBezTo>
                      <a:cubicBezTo>
                        <a:pt x="322904" y="161670"/>
                        <a:pt x="314967" y="163257"/>
                        <a:pt x="305442" y="161670"/>
                      </a:cubicBezTo>
                      <a:cubicBezTo>
                        <a:pt x="260995" y="155320"/>
                        <a:pt x="224485" y="121985"/>
                        <a:pt x="183213" y="107699"/>
                      </a:cubicBezTo>
                      <a:cubicBezTo>
                        <a:pt x="135591" y="91825"/>
                        <a:pt x="76857" y="90237"/>
                        <a:pt x="37172" y="126747"/>
                      </a:cubicBezTo>
                      <a:cubicBezTo>
                        <a:pt x="-925" y="163257"/>
                        <a:pt x="-7275" y="217229"/>
                        <a:pt x="7012" y="266438"/>
                      </a:cubicBezTo>
                      <a:cubicBezTo>
                        <a:pt x="37172" y="368031"/>
                        <a:pt x="143528" y="433115"/>
                        <a:pt x="246709" y="433115"/>
                      </a:cubicBezTo>
                      <a:cubicBezTo>
                        <a:pt x="348302" y="431527"/>
                        <a:pt x="457832" y="377556"/>
                        <a:pt x="513391" y="287074"/>
                      </a:cubicBezTo>
                      <a:close/>
                    </a:path>
                  </a:pathLst>
                </a:custGeom>
                <a:solidFill>
                  <a:srgbClr val="BCCE3C"/>
                </a:solidFill>
                <a:ln w="15869"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9FA2DB78-F69C-400A-92B5-A63A1ACD695D}"/>
                    </a:ext>
                  </a:extLst>
                </p:cNvPr>
                <p:cNvSpPr/>
                <p:nvPr/>
              </p:nvSpPr>
              <p:spPr>
                <a:xfrm>
                  <a:off x="2666872" y="3637554"/>
                  <a:ext cx="572849" cy="346184"/>
                </a:xfrm>
                <a:custGeom>
                  <a:avLst/>
                  <a:gdLst>
                    <a:gd name="connsiteX0" fmla="*/ 570425 w 572849"/>
                    <a:gd name="connsiteY0" fmla="*/ 47519 h 346184"/>
                    <a:gd name="connsiteX1" fmla="*/ 503754 w 572849"/>
                    <a:gd name="connsiteY1" fmla="*/ 22121 h 346184"/>
                    <a:gd name="connsiteX2" fmla="*/ 313267 w 572849"/>
                    <a:gd name="connsiteY2" fmla="*/ 263405 h 346184"/>
                    <a:gd name="connsiteX3" fmla="*/ 54521 w 572849"/>
                    <a:gd name="connsiteY3" fmla="*/ 187210 h 346184"/>
                    <a:gd name="connsiteX4" fmla="*/ 13249 w 572849"/>
                    <a:gd name="connsiteY4" fmla="*/ 245944 h 346184"/>
                    <a:gd name="connsiteX5" fmla="*/ 335490 w 572849"/>
                    <a:gd name="connsiteY5" fmla="*/ 331663 h 346184"/>
                    <a:gd name="connsiteX6" fmla="*/ 570425 w 572849"/>
                    <a:gd name="connsiteY6" fmla="*/ 47519 h 3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849" h="346184">
                      <a:moveTo>
                        <a:pt x="570425" y="47519"/>
                      </a:moveTo>
                      <a:cubicBezTo>
                        <a:pt x="586299" y="4660"/>
                        <a:pt x="519628" y="-20739"/>
                        <a:pt x="503754" y="22121"/>
                      </a:cubicBezTo>
                      <a:cubicBezTo>
                        <a:pt x="468832" y="120540"/>
                        <a:pt x="416447" y="223721"/>
                        <a:pt x="313267" y="263405"/>
                      </a:cubicBezTo>
                      <a:cubicBezTo>
                        <a:pt x="219610" y="299915"/>
                        <a:pt x="125954" y="247531"/>
                        <a:pt x="54521" y="187210"/>
                      </a:cubicBezTo>
                      <a:cubicBezTo>
                        <a:pt x="19598" y="157050"/>
                        <a:pt x="-21674" y="215784"/>
                        <a:pt x="13249" y="245944"/>
                      </a:cubicBezTo>
                      <a:cubicBezTo>
                        <a:pt x="103730" y="320552"/>
                        <a:pt x="218023" y="372936"/>
                        <a:pt x="335490" y="331663"/>
                      </a:cubicBezTo>
                      <a:cubicBezTo>
                        <a:pt x="459307" y="288804"/>
                        <a:pt x="527565" y="164987"/>
                        <a:pt x="570425" y="47519"/>
                      </a:cubicBezTo>
                      <a:close/>
                    </a:path>
                  </a:pathLst>
                </a:custGeom>
                <a:solidFill>
                  <a:srgbClr val="A4B92E"/>
                </a:solidFill>
                <a:ln w="15869"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55309C18-40F7-4C2F-9975-A07902AC55D8}"/>
                    </a:ext>
                  </a:extLst>
                </p:cNvPr>
                <p:cNvSpPr/>
                <p:nvPr/>
              </p:nvSpPr>
              <p:spPr>
                <a:xfrm>
                  <a:off x="2671522" y="3632934"/>
                  <a:ext cx="584578" cy="433114"/>
                </a:xfrm>
                <a:custGeom>
                  <a:avLst/>
                  <a:gdLst>
                    <a:gd name="connsiteX0" fmla="*/ 513391 w 584578"/>
                    <a:gd name="connsiteY0" fmla="*/ 287074 h 433114"/>
                    <a:gd name="connsiteX1" fmla="*/ 526090 w 584578"/>
                    <a:gd name="connsiteY1" fmla="*/ 263263 h 433114"/>
                    <a:gd name="connsiteX2" fmla="*/ 535615 w 584578"/>
                    <a:gd name="connsiteY2" fmla="*/ 248977 h 433114"/>
                    <a:gd name="connsiteX3" fmla="*/ 568950 w 584578"/>
                    <a:gd name="connsiteY3" fmla="*/ 161670 h 433114"/>
                    <a:gd name="connsiteX4" fmla="*/ 581649 w 584578"/>
                    <a:gd name="connsiteY4" fmla="*/ 72776 h 433114"/>
                    <a:gd name="connsiteX5" fmla="*/ 519741 w 584578"/>
                    <a:gd name="connsiteY5" fmla="*/ 2930 h 433114"/>
                    <a:gd name="connsiteX6" fmla="*/ 459420 w 584578"/>
                    <a:gd name="connsiteY6" fmla="*/ 10867 h 433114"/>
                    <a:gd name="connsiteX7" fmla="*/ 419735 w 584578"/>
                    <a:gd name="connsiteY7" fmla="*/ 60077 h 433114"/>
                    <a:gd name="connsiteX8" fmla="*/ 395924 w 584578"/>
                    <a:gd name="connsiteY8" fmla="*/ 106111 h 433114"/>
                    <a:gd name="connsiteX9" fmla="*/ 395924 w 584578"/>
                    <a:gd name="connsiteY9" fmla="*/ 106111 h 433114"/>
                    <a:gd name="connsiteX10" fmla="*/ 389574 w 584578"/>
                    <a:gd name="connsiteY10" fmla="*/ 112461 h 433114"/>
                    <a:gd name="connsiteX11" fmla="*/ 332428 w 584578"/>
                    <a:gd name="connsiteY11" fmla="*/ 160083 h 433114"/>
                    <a:gd name="connsiteX12" fmla="*/ 305442 w 584578"/>
                    <a:gd name="connsiteY12" fmla="*/ 161670 h 433114"/>
                    <a:gd name="connsiteX13" fmla="*/ 183213 w 584578"/>
                    <a:gd name="connsiteY13" fmla="*/ 107699 h 433114"/>
                    <a:gd name="connsiteX14" fmla="*/ 37172 w 584578"/>
                    <a:gd name="connsiteY14" fmla="*/ 126747 h 433114"/>
                    <a:gd name="connsiteX15" fmla="*/ 7012 w 584578"/>
                    <a:gd name="connsiteY15" fmla="*/ 266438 h 433114"/>
                    <a:gd name="connsiteX16" fmla="*/ 246709 w 584578"/>
                    <a:gd name="connsiteY16" fmla="*/ 433115 h 433114"/>
                    <a:gd name="connsiteX17" fmla="*/ 513391 w 584578"/>
                    <a:gd name="connsiteY17" fmla="*/ 287074 h 4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578" h="433114">
                      <a:moveTo>
                        <a:pt x="513391" y="287074"/>
                      </a:moveTo>
                      <a:cubicBezTo>
                        <a:pt x="518153" y="279137"/>
                        <a:pt x="521328" y="272788"/>
                        <a:pt x="526090" y="263263"/>
                      </a:cubicBezTo>
                      <a:cubicBezTo>
                        <a:pt x="529265" y="258501"/>
                        <a:pt x="534027" y="255326"/>
                        <a:pt x="535615" y="248977"/>
                      </a:cubicBezTo>
                      <a:cubicBezTo>
                        <a:pt x="546726" y="220404"/>
                        <a:pt x="557838" y="190243"/>
                        <a:pt x="568950" y="161670"/>
                      </a:cubicBezTo>
                      <a:cubicBezTo>
                        <a:pt x="580062" y="133097"/>
                        <a:pt x="589586" y="102936"/>
                        <a:pt x="581649" y="72776"/>
                      </a:cubicBezTo>
                      <a:cubicBezTo>
                        <a:pt x="575300" y="41028"/>
                        <a:pt x="551489" y="10867"/>
                        <a:pt x="519741" y="2930"/>
                      </a:cubicBezTo>
                      <a:cubicBezTo>
                        <a:pt x="499105" y="-1832"/>
                        <a:pt x="478468" y="-1832"/>
                        <a:pt x="459420" y="10867"/>
                      </a:cubicBezTo>
                      <a:cubicBezTo>
                        <a:pt x="440371" y="23566"/>
                        <a:pt x="429259" y="41028"/>
                        <a:pt x="419735" y="60077"/>
                      </a:cubicBezTo>
                      <a:cubicBezTo>
                        <a:pt x="411798" y="75951"/>
                        <a:pt x="403861" y="90237"/>
                        <a:pt x="395924" y="106111"/>
                      </a:cubicBezTo>
                      <a:cubicBezTo>
                        <a:pt x="395924" y="106111"/>
                        <a:pt x="395924" y="106111"/>
                        <a:pt x="395924" y="106111"/>
                      </a:cubicBezTo>
                      <a:cubicBezTo>
                        <a:pt x="394337" y="107699"/>
                        <a:pt x="391162" y="109286"/>
                        <a:pt x="389574" y="112461"/>
                      </a:cubicBezTo>
                      <a:cubicBezTo>
                        <a:pt x="372113" y="131509"/>
                        <a:pt x="354652" y="148971"/>
                        <a:pt x="332428" y="160083"/>
                      </a:cubicBezTo>
                      <a:cubicBezTo>
                        <a:pt x="322904" y="161670"/>
                        <a:pt x="314967" y="163257"/>
                        <a:pt x="305442" y="161670"/>
                      </a:cubicBezTo>
                      <a:cubicBezTo>
                        <a:pt x="260995" y="155320"/>
                        <a:pt x="224485" y="121985"/>
                        <a:pt x="183213" y="107699"/>
                      </a:cubicBezTo>
                      <a:cubicBezTo>
                        <a:pt x="135591" y="91825"/>
                        <a:pt x="76857" y="90237"/>
                        <a:pt x="37172" y="126747"/>
                      </a:cubicBezTo>
                      <a:cubicBezTo>
                        <a:pt x="-925" y="163257"/>
                        <a:pt x="-7275" y="217229"/>
                        <a:pt x="7012" y="266438"/>
                      </a:cubicBezTo>
                      <a:cubicBezTo>
                        <a:pt x="37172" y="368031"/>
                        <a:pt x="143528" y="433115"/>
                        <a:pt x="246709" y="433115"/>
                      </a:cubicBezTo>
                      <a:cubicBezTo>
                        <a:pt x="348302" y="431527"/>
                        <a:pt x="457832" y="377556"/>
                        <a:pt x="513391" y="287074"/>
                      </a:cubicBezTo>
                      <a:close/>
                    </a:path>
                  </a:pathLst>
                </a:custGeom>
                <a:noFill/>
                <a:ln w="47608" cap="flat">
                  <a:solidFill>
                    <a:srgbClr val="534741"/>
                  </a:solid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FFC03FE1-8E99-4ACC-8824-D9603A61710B}"/>
                    </a:ext>
                  </a:extLst>
                </p:cNvPr>
                <p:cNvSpPr/>
                <p:nvPr/>
              </p:nvSpPr>
              <p:spPr>
                <a:xfrm>
                  <a:off x="2634086" y="3970805"/>
                  <a:ext cx="106355" cy="114292"/>
                </a:xfrm>
                <a:custGeom>
                  <a:avLst/>
                  <a:gdLst>
                    <a:gd name="connsiteX0" fmla="*/ 93657 w 106355"/>
                    <a:gd name="connsiteY0" fmla="*/ 107943 h 114292"/>
                    <a:gd name="connsiteX1" fmla="*/ 100006 w 106355"/>
                    <a:gd name="connsiteY1" fmla="*/ 92069 h 114292"/>
                    <a:gd name="connsiteX2" fmla="*/ 106356 w 106355"/>
                    <a:gd name="connsiteY2" fmla="*/ 22223 h 114292"/>
                    <a:gd name="connsiteX3" fmla="*/ 100006 w 106355"/>
                    <a:gd name="connsiteY3" fmla="*/ 6349 h 114292"/>
                    <a:gd name="connsiteX4" fmla="*/ 84132 w 106355"/>
                    <a:gd name="connsiteY4" fmla="*/ 0 h 114292"/>
                    <a:gd name="connsiteX5" fmla="*/ 22224 w 106355"/>
                    <a:gd name="connsiteY5" fmla="*/ 3175 h 114292"/>
                    <a:gd name="connsiteX6" fmla="*/ 6350 w 106355"/>
                    <a:gd name="connsiteY6" fmla="*/ 9524 h 114292"/>
                    <a:gd name="connsiteX7" fmla="*/ 0 w 106355"/>
                    <a:gd name="connsiteY7" fmla="*/ 25398 h 114292"/>
                    <a:gd name="connsiteX8" fmla="*/ 6350 w 106355"/>
                    <a:gd name="connsiteY8" fmla="*/ 41272 h 114292"/>
                    <a:gd name="connsiteX9" fmla="*/ 22224 w 106355"/>
                    <a:gd name="connsiteY9" fmla="*/ 47622 h 114292"/>
                    <a:gd name="connsiteX10" fmla="*/ 58734 w 106355"/>
                    <a:gd name="connsiteY10" fmla="*/ 44447 h 114292"/>
                    <a:gd name="connsiteX11" fmla="*/ 53972 w 106355"/>
                    <a:gd name="connsiteY11" fmla="*/ 92069 h 114292"/>
                    <a:gd name="connsiteX12" fmla="*/ 60321 w 106355"/>
                    <a:gd name="connsiteY12" fmla="*/ 107943 h 114292"/>
                    <a:gd name="connsiteX13" fmla="*/ 76195 w 106355"/>
                    <a:gd name="connsiteY13" fmla="*/ 114293 h 114292"/>
                    <a:gd name="connsiteX14" fmla="*/ 93657 w 106355"/>
                    <a:gd name="connsiteY14" fmla="*/ 107943 h 1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55" h="114292">
                      <a:moveTo>
                        <a:pt x="93657" y="107943"/>
                      </a:moveTo>
                      <a:cubicBezTo>
                        <a:pt x="98419" y="103181"/>
                        <a:pt x="98419" y="98419"/>
                        <a:pt x="100006" y="92069"/>
                      </a:cubicBezTo>
                      <a:cubicBezTo>
                        <a:pt x="101594" y="68258"/>
                        <a:pt x="104768" y="44447"/>
                        <a:pt x="106356" y="22223"/>
                      </a:cubicBezTo>
                      <a:cubicBezTo>
                        <a:pt x="106356" y="17461"/>
                        <a:pt x="103181" y="9524"/>
                        <a:pt x="100006" y="6349"/>
                      </a:cubicBezTo>
                      <a:cubicBezTo>
                        <a:pt x="95244" y="3175"/>
                        <a:pt x="90482" y="0"/>
                        <a:pt x="84132" y="0"/>
                      </a:cubicBezTo>
                      <a:cubicBezTo>
                        <a:pt x="63496" y="0"/>
                        <a:pt x="42860" y="0"/>
                        <a:pt x="22224" y="3175"/>
                      </a:cubicBezTo>
                      <a:cubicBezTo>
                        <a:pt x="15874" y="4762"/>
                        <a:pt x="11112" y="4762"/>
                        <a:pt x="6350" y="9524"/>
                      </a:cubicBezTo>
                      <a:cubicBezTo>
                        <a:pt x="3175" y="12699"/>
                        <a:pt x="0" y="19049"/>
                        <a:pt x="0" y="25398"/>
                      </a:cubicBezTo>
                      <a:cubicBezTo>
                        <a:pt x="0" y="31748"/>
                        <a:pt x="3175" y="38097"/>
                        <a:pt x="6350" y="41272"/>
                      </a:cubicBezTo>
                      <a:cubicBezTo>
                        <a:pt x="11112" y="44447"/>
                        <a:pt x="15874" y="47622"/>
                        <a:pt x="22224" y="47622"/>
                      </a:cubicBezTo>
                      <a:cubicBezTo>
                        <a:pt x="34923" y="46034"/>
                        <a:pt x="46035" y="44447"/>
                        <a:pt x="58734" y="44447"/>
                      </a:cubicBezTo>
                      <a:cubicBezTo>
                        <a:pt x="57146" y="60321"/>
                        <a:pt x="55559" y="76195"/>
                        <a:pt x="53972" y="92069"/>
                      </a:cubicBezTo>
                      <a:cubicBezTo>
                        <a:pt x="53972" y="96831"/>
                        <a:pt x="57146" y="104768"/>
                        <a:pt x="60321" y="107943"/>
                      </a:cubicBezTo>
                      <a:cubicBezTo>
                        <a:pt x="63496" y="111118"/>
                        <a:pt x="69846" y="114293"/>
                        <a:pt x="76195" y="114293"/>
                      </a:cubicBezTo>
                      <a:cubicBezTo>
                        <a:pt x="84132" y="114293"/>
                        <a:pt x="88894" y="112705"/>
                        <a:pt x="93657" y="107943"/>
                      </a:cubicBezTo>
                      <a:close/>
                    </a:path>
                  </a:pathLst>
                </a:custGeom>
                <a:solidFill>
                  <a:srgbClr val="534741"/>
                </a:solidFill>
                <a:ln w="15869"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33689257-E04F-41C6-8E17-5B8E1E641680}"/>
                    </a:ext>
                  </a:extLst>
                </p:cNvPr>
                <p:cNvSpPr/>
                <p:nvPr/>
              </p:nvSpPr>
              <p:spPr>
                <a:xfrm>
                  <a:off x="2749966" y="3623165"/>
                  <a:ext cx="130166" cy="104768"/>
                </a:xfrm>
                <a:custGeom>
                  <a:avLst/>
                  <a:gdLst>
                    <a:gd name="connsiteX0" fmla="*/ 0 w 130166"/>
                    <a:gd name="connsiteY0" fmla="*/ 22223 h 104768"/>
                    <a:gd name="connsiteX1" fmla="*/ 4762 w 130166"/>
                    <a:gd name="connsiteY1" fmla="*/ 38097 h 104768"/>
                    <a:gd name="connsiteX2" fmla="*/ 44447 w 130166"/>
                    <a:gd name="connsiteY2" fmla="*/ 96831 h 104768"/>
                    <a:gd name="connsiteX3" fmla="*/ 60321 w 130166"/>
                    <a:gd name="connsiteY3" fmla="*/ 104768 h 104768"/>
                    <a:gd name="connsiteX4" fmla="*/ 76195 w 130166"/>
                    <a:gd name="connsiteY4" fmla="*/ 100006 h 104768"/>
                    <a:gd name="connsiteX5" fmla="*/ 122229 w 130166"/>
                    <a:gd name="connsiteY5" fmla="*/ 57146 h 104768"/>
                    <a:gd name="connsiteX6" fmla="*/ 130166 w 130166"/>
                    <a:gd name="connsiteY6" fmla="*/ 41272 h 104768"/>
                    <a:gd name="connsiteX7" fmla="*/ 125404 w 130166"/>
                    <a:gd name="connsiteY7" fmla="*/ 25398 h 104768"/>
                    <a:gd name="connsiteX8" fmla="*/ 109531 w 130166"/>
                    <a:gd name="connsiteY8" fmla="*/ 17461 h 104768"/>
                    <a:gd name="connsiteX9" fmla="*/ 93657 w 130166"/>
                    <a:gd name="connsiteY9" fmla="*/ 22223 h 104768"/>
                    <a:gd name="connsiteX10" fmla="*/ 66671 w 130166"/>
                    <a:gd name="connsiteY10" fmla="*/ 47622 h 104768"/>
                    <a:gd name="connsiteX11" fmla="*/ 39685 w 130166"/>
                    <a:gd name="connsiteY11" fmla="*/ 7937 h 104768"/>
                    <a:gd name="connsiteX12" fmla="*/ 23811 w 130166"/>
                    <a:gd name="connsiteY12" fmla="*/ 0 h 104768"/>
                    <a:gd name="connsiteX13" fmla="*/ 7937 w 130166"/>
                    <a:gd name="connsiteY13" fmla="*/ 4762 h 104768"/>
                    <a:gd name="connsiteX14" fmla="*/ 0 w 130166"/>
                    <a:gd name="connsiteY14" fmla="*/ 22223 h 10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166" h="104768">
                      <a:moveTo>
                        <a:pt x="0" y="22223"/>
                      </a:moveTo>
                      <a:cubicBezTo>
                        <a:pt x="0" y="28573"/>
                        <a:pt x="1587" y="33335"/>
                        <a:pt x="4762" y="38097"/>
                      </a:cubicBezTo>
                      <a:cubicBezTo>
                        <a:pt x="17461" y="57146"/>
                        <a:pt x="31748" y="77782"/>
                        <a:pt x="44447" y="96831"/>
                      </a:cubicBezTo>
                      <a:cubicBezTo>
                        <a:pt x="47622" y="101593"/>
                        <a:pt x="55559" y="104768"/>
                        <a:pt x="60321" y="104768"/>
                      </a:cubicBezTo>
                      <a:cubicBezTo>
                        <a:pt x="66671" y="104768"/>
                        <a:pt x="71433" y="103181"/>
                        <a:pt x="76195" y="100006"/>
                      </a:cubicBezTo>
                      <a:cubicBezTo>
                        <a:pt x="92069" y="87307"/>
                        <a:pt x="107943" y="73020"/>
                        <a:pt x="122229" y="57146"/>
                      </a:cubicBezTo>
                      <a:cubicBezTo>
                        <a:pt x="126992" y="52384"/>
                        <a:pt x="130166" y="47622"/>
                        <a:pt x="130166" y="41272"/>
                      </a:cubicBezTo>
                      <a:cubicBezTo>
                        <a:pt x="130166" y="36510"/>
                        <a:pt x="128579" y="28573"/>
                        <a:pt x="125404" y="25398"/>
                      </a:cubicBezTo>
                      <a:cubicBezTo>
                        <a:pt x="120642" y="20636"/>
                        <a:pt x="115880" y="17461"/>
                        <a:pt x="109531" y="17461"/>
                      </a:cubicBezTo>
                      <a:cubicBezTo>
                        <a:pt x="104768" y="17461"/>
                        <a:pt x="96831" y="19049"/>
                        <a:pt x="93657" y="22223"/>
                      </a:cubicBezTo>
                      <a:cubicBezTo>
                        <a:pt x="85720" y="31748"/>
                        <a:pt x="76195" y="39685"/>
                        <a:pt x="66671" y="47622"/>
                      </a:cubicBezTo>
                      <a:cubicBezTo>
                        <a:pt x="57146" y="34923"/>
                        <a:pt x="49209" y="20636"/>
                        <a:pt x="39685" y="7937"/>
                      </a:cubicBezTo>
                      <a:cubicBezTo>
                        <a:pt x="36510" y="3175"/>
                        <a:pt x="28573" y="0"/>
                        <a:pt x="23811" y="0"/>
                      </a:cubicBezTo>
                      <a:cubicBezTo>
                        <a:pt x="19049" y="0"/>
                        <a:pt x="11112" y="1587"/>
                        <a:pt x="7937" y="4762"/>
                      </a:cubicBezTo>
                      <a:cubicBezTo>
                        <a:pt x="3175" y="11112"/>
                        <a:pt x="0" y="17461"/>
                        <a:pt x="0" y="22223"/>
                      </a:cubicBezTo>
                      <a:close/>
                    </a:path>
                  </a:pathLst>
                </a:custGeom>
                <a:solidFill>
                  <a:srgbClr val="534741"/>
                </a:solidFill>
                <a:ln w="15869"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57BC0CCB-1993-4E1E-AC46-9A3EBDFD91B9}"/>
                    </a:ext>
                  </a:extLst>
                </p:cNvPr>
                <p:cNvSpPr/>
                <p:nvPr/>
              </p:nvSpPr>
              <p:spPr>
                <a:xfrm>
                  <a:off x="3140648" y="3709637"/>
                  <a:ext cx="61436" cy="127106"/>
                </a:xfrm>
                <a:custGeom>
                  <a:avLst/>
                  <a:gdLst>
                    <a:gd name="connsiteX0" fmla="*/ 53790 w 61436"/>
                    <a:gd name="connsiteY0" fmla="*/ 11947 h 127106"/>
                    <a:gd name="connsiteX1" fmla="*/ 31566 w 61436"/>
                    <a:gd name="connsiteY1" fmla="*/ 835 h 127106"/>
                    <a:gd name="connsiteX2" fmla="*/ 20454 w 61436"/>
                    <a:gd name="connsiteY2" fmla="*/ 23058 h 127106"/>
                    <a:gd name="connsiteX3" fmla="*/ 25216 w 61436"/>
                    <a:gd name="connsiteY3" fmla="*/ 34170 h 127106"/>
                    <a:gd name="connsiteX4" fmla="*/ 25216 w 61436"/>
                    <a:gd name="connsiteY4" fmla="*/ 37345 h 127106"/>
                    <a:gd name="connsiteX5" fmla="*/ 25216 w 61436"/>
                    <a:gd name="connsiteY5" fmla="*/ 42107 h 127106"/>
                    <a:gd name="connsiteX6" fmla="*/ 25216 w 61436"/>
                    <a:gd name="connsiteY6" fmla="*/ 54806 h 127106"/>
                    <a:gd name="connsiteX7" fmla="*/ 25216 w 61436"/>
                    <a:gd name="connsiteY7" fmla="*/ 54806 h 127106"/>
                    <a:gd name="connsiteX8" fmla="*/ 25216 w 61436"/>
                    <a:gd name="connsiteY8" fmla="*/ 56394 h 127106"/>
                    <a:gd name="connsiteX9" fmla="*/ 23629 w 61436"/>
                    <a:gd name="connsiteY9" fmla="*/ 62743 h 127106"/>
                    <a:gd name="connsiteX10" fmla="*/ 22042 w 61436"/>
                    <a:gd name="connsiteY10" fmla="*/ 67506 h 127106"/>
                    <a:gd name="connsiteX11" fmla="*/ 22042 w 61436"/>
                    <a:gd name="connsiteY11" fmla="*/ 70680 h 127106"/>
                    <a:gd name="connsiteX12" fmla="*/ 22042 w 61436"/>
                    <a:gd name="connsiteY12" fmla="*/ 72268 h 127106"/>
                    <a:gd name="connsiteX13" fmla="*/ 22042 w 61436"/>
                    <a:gd name="connsiteY13" fmla="*/ 72268 h 127106"/>
                    <a:gd name="connsiteX14" fmla="*/ 20454 w 61436"/>
                    <a:gd name="connsiteY14" fmla="*/ 75443 h 127106"/>
                    <a:gd name="connsiteX15" fmla="*/ 17279 w 61436"/>
                    <a:gd name="connsiteY15" fmla="*/ 81792 h 127106"/>
                    <a:gd name="connsiteX16" fmla="*/ 14105 w 61436"/>
                    <a:gd name="connsiteY16" fmla="*/ 86554 h 127106"/>
                    <a:gd name="connsiteX17" fmla="*/ 14105 w 61436"/>
                    <a:gd name="connsiteY17" fmla="*/ 86554 h 127106"/>
                    <a:gd name="connsiteX18" fmla="*/ 12517 w 61436"/>
                    <a:gd name="connsiteY18" fmla="*/ 88142 h 127106"/>
                    <a:gd name="connsiteX19" fmla="*/ 4580 w 61436"/>
                    <a:gd name="connsiteY19" fmla="*/ 97666 h 127106"/>
                    <a:gd name="connsiteX20" fmla="*/ 6168 w 61436"/>
                    <a:gd name="connsiteY20" fmla="*/ 123064 h 127106"/>
                    <a:gd name="connsiteX21" fmla="*/ 31566 w 61436"/>
                    <a:gd name="connsiteY21" fmla="*/ 121477 h 127106"/>
                    <a:gd name="connsiteX22" fmla="*/ 53790 w 61436"/>
                    <a:gd name="connsiteY22" fmla="*/ 11947 h 12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436" h="127106">
                      <a:moveTo>
                        <a:pt x="53790" y="11947"/>
                      </a:moveTo>
                      <a:cubicBezTo>
                        <a:pt x="50615" y="4010"/>
                        <a:pt x="41090" y="-2340"/>
                        <a:pt x="31566" y="835"/>
                      </a:cubicBezTo>
                      <a:cubicBezTo>
                        <a:pt x="23629" y="4010"/>
                        <a:pt x="15692" y="15121"/>
                        <a:pt x="20454" y="23058"/>
                      </a:cubicBezTo>
                      <a:cubicBezTo>
                        <a:pt x="22042" y="26233"/>
                        <a:pt x="23629" y="30995"/>
                        <a:pt x="25216" y="34170"/>
                      </a:cubicBezTo>
                      <a:cubicBezTo>
                        <a:pt x="25216" y="35758"/>
                        <a:pt x="25216" y="35758"/>
                        <a:pt x="25216" y="37345"/>
                      </a:cubicBezTo>
                      <a:cubicBezTo>
                        <a:pt x="25216" y="38932"/>
                        <a:pt x="25216" y="40520"/>
                        <a:pt x="25216" y="42107"/>
                      </a:cubicBezTo>
                      <a:cubicBezTo>
                        <a:pt x="25216" y="46869"/>
                        <a:pt x="25216" y="50044"/>
                        <a:pt x="25216" y="54806"/>
                      </a:cubicBezTo>
                      <a:cubicBezTo>
                        <a:pt x="25216" y="54806"/>
                        <a:pt x="25216" y="54806"/>
                        <a:pt x="25216" y="54806"/>
                      </a:cubicBezTo>
                      <a:cubicBezTo>
                        <a:pt x="25216" y="54806"/>
                        <a:pt x="25216" y="56394"/>
                        <a:pt x="25216" y="56394"/>
                      </a:cubicBezTo>
                      <a:cubicBezTo>
                        <a:pt x="25216" y="57981"/>
                        <a:pt x="25216" y="61156"/>
                        <a:pt x="23629" y="62743"/>
                      </a:cubicBezTo>
                      <a:cubicBezTo>
                        <a:pt x="23629" y="64331"/>
                        <a:pt x="22042" y="65918"/>
                        <a:pt x="22042" y="67506"/>
                      </a:cubicBezTo>
                      <a:cubicBezTo>
                        <a:pt x="22042" y="69093"/>
                        <a:pt x="22042" y="69093"/>
                        <a:pt x="22042" y="70680"/>
                      </a:cubicBezTo>
                      <a:cubicBezTo>
                        <a:pt x="22042" y="70680"/>
                        <a:pt x="22042" y="72268"/>
                        <a:pt x="22042" y="72268"/>
                      </a:cubicBezTo>
                      <a:cubicBezTo>
                        <a:pt x="22042" y="72268"/>
                        <a:pt x="22042" y="72268"/>
                        <a:pt x="22042" y="72268"/>
                      </a:cubicBezTo>
                      <a:cubicBezTo>
                        <a:pt x="22042" y="73855"/>
                        <a:pt x="22042" y="73855"/>
                        <a:pt x="20454" y="75443"/>
                      </a:cubicBezTo>
                      <a:cubicBezTo>
                        <a:pt x="18867" y="77030"/>
                        <a:pt x="18867" y="78617"/>
                        <a:pt x="17279" y="81792"/>
                      </a:cubicBezTo>
                      <a:cubicBezTo>
                        <a:pt x="15692" y="83380"/>
                        <a:pt x="15692" y="84967"/>
                        <a:pt x="14105" y="86554"/>
                      </a:cubicBezTo>
                      <a:cubicBezTo>
                        <a:pt x="14105" y="86554"/>
                        <a:pt x="14105" y="86554"/>
                        <a:pt x="14105" y="86554"/>
                      </a:cubicBezTo>
                      <a:cubicBezTo>
                        <a:pt x="14105" y="86554"/>
                        <a:pt x="14105" y="88142"/>
                        <a:pt x="12517" y="88142"/>
                      </a:cubicBezTo>
                      <a:cubicBezTo>
                        <a:pt x="9342" y="91317"/>
                        <a:pt x="7755" y="94491"/>
                        <a:pt x="4580" y="97666"/>
                      </a:cubicBezTo>
                      <a:cubicBezTo>
                        <a:pt x="-1769" y="104016"/>
                        <a:pt x="-1769" y="116715"/>
                        <a:pt x="6168" y="123064"/>
                      </a:cubicBezTo>
                      <a:cubicBezTo>
                        <a:pt x="14105" y="129414"/>
                        <a:pt x="23629" y="127827"/>
                        <a:pt x="31566" y="121477"/>
                      </a:cubicBezTo>
                      <a:cubicBezTo>
                        <a:pt x="60139" y="94491"/>
                        <a:pt x="69664" y="48457"/>
                        <a:pt x="53790" y="11947"/>
                      </a:cubicBezTo>
                      <a:close/>
                    </a:path>
                  </a:pathLst>
                </a:custGeom>
                <a:solidFill>
                  <a:srgbClr val="FFFFFF"/>
                </a:solidFill>
                <a:ln w="15869" cap="flat">
                  <a:noFill/>
                  <a:prstDash val="solid"/>
                  <a:miter/>
                </a:ln>
              </p:spPr>
              <p:txBody>
                <a:bodyPr rtlCol="0" anchor="ctr"/>
                <a:lstStyle/>
                <a:p>
                  <a:endParaRPr lang="en-US"/>
                </a:p>
              </p:txBody>
            </p:sp>
          </p:grpSp>
          <p:grpSp>
            <p:nvGrpSpPr>
              <p:cNvPr id="73" name="กราฟิก 5">
                <a:extLst>
                  <a:ext uri="{FF2B5EF4-FFF2-40B4-BE49-F238E27FC236}">
                    <a16:creationId xmlns:a16="http://schemas.microsoft.com/office/drawing/2014/main" xmlns="" id="{29ABA70E-A431-4115-84D5-D71636269928}"/>
                  </a:ext>
                </a:extLst>
              </p:cNvPr>
              <p:cNvGrpSpPr/>
              <p:nvPr/>
            </p:nvGrpSpPr>
            <p:grpSpPr>
              <a:xfrm>
                <a:off x="2035116" y="3604751"/>
                <a:ext cx="586271" cy="505744"/>
                <a:chOff x="2035116" y="3604751"/>
                <a:chExt cx="586271" cy="505744"/>
              </a:xfrm>
              <a:solidFill>
                <a:schemeClr val="accent1"/>
              </a:solidFill>
            </p:grpSpPr>
            <p:sp>
              <p:nvSpPr>
                <p:cNvPr id="74" name="รูปแบบอิสระ: รูปร่าง 73">
                  <a:extLst>
                    <a:ext uri="{FF2B5EF4-FFF2-40B4-BE49-F238E27FC236}">
                      <a16:creationId xmlns:a16="http://schemas.microsoft.com/office/drawing/2014/main" xmlns="" id="{FD26DCCB-E95F-4754-A70F-EDFB5D70F88A}"/>
                    </a:ext>
                  </a:extLst>
                </p:cNvPr>
                <p:cNvSpPr/>
                <p:nvPr/>
              </p:nvSpPr>
              <p:spPr>
                <a:xfrm>
                  <a:off x="2035116" y="3604751"/>
                  <a:ext cx="570150" cy="460000"/>
                </a:xfrm>
                <a:custGeom>
                  <a:avLst/>
                  <a:gdLst>
                    <a:gd name="connsiteX0" fmla="*/ 49731 w 570150"/>
                    <a:gd name="connsiteY0" fmla="*/ 285096 h 460000"/>
                    <a:gd name="connsiteX1" fmla="*/ 40207 w 570150"/>
                    <a:gd name="connsiteY1" fmla="*/ 261285 h 460000"/>
                    <a:gd name="connsiteX2" fmla="*/ 32270 w 570150"/>
                    <a:gd name="connsiteY2" fmla="*/ 245411 h 460000"/>
                    <a:gd name="connsiteX3" fmla="*/ 8459 w 570150"/>
                    <a:gd name="connsiteY3" fmla="*/ 153343 h 460000"/>
                    <a:gd name="connsiteX4" fmla="*/ 5284 w 570150"/>
                    <a:gd name="connsiteY4" fmla="*/ 62861 h 460000"/>
                    <a:gd name="connsiteX5" fmla="*/ 75130 w 570150"/>
                    <a:gd name="connsiteY5" fmla="*/ 952 h 460000"/>
                    <a:gd name="connsiteX6" fmla="*/ 133863 w 570150"/>
                    <a:gd name="connsiteY6" fmla="*/ 15239 h 460000"/>
                    <a:gd name="connsiteX7" fmla="*/ 168786 w 570150"/>
                    <a:gd name="connsiteY7" fmla="*/ 69211 h 460000"/>
                    <a:gd name="connsiteX8" fmla="*/ 187835 w 570150"/>
                    <a:gd name="connsiteY8" fmla="*/ 118420 h 460000"/>
                    <a:gd name="connsiteX9" fmla="*/ 187835 w 570150"/>
                    <a:gd name="connsiteY9" fmla="*/ 118420 h 460000"/>
                    <a:gd name="connsiteX10" fmla="*/ 192597 w 570150"/>
                    <a:gd name="connsiteY10" fmla="*/ 124769 h 460000"/>
                    <a:gd name="connsiteX11" fmla="*/ 243394 w 570150"/>
                    <a:gd name="connsiteY11" fmla="*/ 178741 h 460000"/>
                    <a:gd name="connsiteX12" fmla="*/ 270379 w 570150"/>
                    <a:gd name="connsiteY12" fmla="*/ 183503 h 460000"/>
                    <a:gd name="connsiteX13" fmla="*/ 398958 w 570150"/>
                    <a:gd name="connsiteY13" fmla="*/ 143818 h 460000"/>
                    <a:gd name="connsiteX14" fmla="*/ 541824 w 570150"/>
                    <a:gd name="connsiteY14" fmla="*/ 180328 h 460000"/>
                    <a:gd name="connsiteX15" fmla="*/ 556111 w 570150"/>
                    <a:gd name="connsiteY15" fmla="*/ 321606 h 460000"/>
                    <a:gd name="connsiteX16" fmla="*/ 298952 w 570150"/>
                    <a:gd name="connsiteY16" fmla="*/ 458123 h 460000"/>
                    <a:gd name="connsiteX17" fmla="*/ 49731 w 570150"/>
                    <a:gd name="connsiteY17" fmla="*/ 285096 h 4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150" h="460000">
                      <a:moveTo>
                        <a:pt x="49731" y="285096"/>
                      </a:moveTo>
                      <a:cubicBezTo>
                        <a:pt x="46556" y="277159"/>
                        <a:pt x="43382" y="269222"/>
                        <a:pt x="40207" y="261285"/>
                      </a:cubicBezTo>
                      <a:cubicBezTo>
                        <a:pt x="37032" y="256523"/>
                        <a:pt x="33857" y="251761"/>
                        <a:pt x="32270" y="245411"/>
                      </a:cubicBezTo>
                      <a:cubicBezTo>
                        <a:pt x="24333" y="215251"/>
                        <a:pt x="16396" y="185091"/>
                        <a:pt x="8459" y="153343"/>
                      </a:cubicBezTo>
                      <a:cubicBezTo>
                        <a:pt x="522" y="124769"/>
                        <a:pt x="-4240" y="91434"/>
                        <a:pt x="5284" y="62861"/>
                      </a:cubicBezTo>
                      <a:cubicBezTo>
                        <a:pt x="16396" y="32700"/>
                        <a:pt x="43382" y="5715"/>
                        <a:pt x="75130" y="952"/>
                      </a:cubicBezTo>
                      <a:cubicBezTo>
                        <a:pt x="97353" y="-2222"/>
                        <a:pt x="116402" y="2540"/>
                        <a:pt x="133863" y="15239"/>
                      </a:cubicBezTo>
                      <a:cubicBezTo>
                        <a:pt x="151325" y="29526"/>
                        <a:pt x="160849" y="48574"/>
                        <a:pt x="168786" y="69211"/>
                      </a:cubicBezTo>
                      <a:cubicBezTo>
                        <a:pt x="175135" y="85084"/>
                        <a:pt x="181485" y="100958"/>
                        <a:pt x="187835" y="118420"/>
                      </a:cubicBezTo>
                      <a:cubicBezTo>
                        <a:pt x="187835" y="118420"/>
                        <a:pt x="187835" y="118420"/>
                        <a:pt x="187835" y="118420"/>
                      </a:cubicBezTo>
                      <a:cubicBezTo>
                        <a:pt x="189422" y="120007"/>
                        <a:pt x="191009" y="123182"/>
                        <a:pt x="192597" y="124769"/>
                      </a:cubicBezTo>
                      <a:cubicBezTo>
                        <a:pt x="206883" y="145406"/>
                        <a:pt x="222757" y="166042"/>
                        <a:pt x="243394" y="178741"/>
                      </a:cubicBezTo>
                      <a:cubicBezTo>
                        <a:pt x="251331" y="181916"/>
                        <a:pt x="260855" y="183503"/>
                        <a:pt x="270379" y="183503"/>
                      </a:cubicBezTo>
                      <a:cubicBezTo>
                        <a:pt x="314826" y="181916"/>
                        <a:pt x="354511" y="153343"/>
                        <a:pt x="398958" y="143818"/>
                      </a:cubicBezTo>
                      <a:cubicBezTo>
                        <a:pt x="448168" y="132706"/>
                        <a:pt x="506901" y="139056"/>
                        <a:pt x="541824" y="180328"/>
                      </a:cubicBezTo>
                      <a:cubicBezTo>
                        <a:pt x="576747" y="220013"/>
                        <a:pt x="576747" y="275572"/>
                        <a:pt x="556111" y="321606"/>
                      </a:cubicBezTo>
                      <a:cubicBezTo>
                        <a:pt x="514838" y="418438"/>
                        <a:pt x="400546" y="470822"/>
                        <a:pt x="298952" y="458123"/>
                      </a:cubicBezTo>
                      <a:cubicBezTo>
                        <a:pt x="195772" y="448598"/>
                        <a:pt x="92591" y="383515"/>
                        <a:pt x="49731" y="285096"/>
                      </a:cubicBezTo>
                      <a:close/>
                    </a:path>
                  </a:pathLst>
                </a:custGeom>
                <a:solidFill>
                  <a:srgbClr val="BCCE3C"/>
                </a:solidFill>
                <a:ln w="15869"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63FE3013-2B0C-4792-82D8-7D5AE131C3A0}"/>
                    </a:ext>
                  </a:extLst>
                </p:cNvPr>
                <p:cNvSpPr/>
                <p:nvPr/>
              </p:nvSpPr>
              <p:spPr>
                <a:xfrm>
                  <a:off x="2058255" y="3608417"/>
                  <a:ext cx="549434" cy="380201"/>
                </a:xfrm>
                <a:custGeom>
                  <a:avLst/>
                  <a:gdLst>
                    <a:gd name="connsiteX0" fmla="*/ 1194 w 549434"/>
                    <a:gd name="connsiteY0" fmla="*/ 43321 h 380201"/>
                    <a:gd name="connsiteX1" fmla="*/ 71039 w 549434"/>
                    <a:gd name="connsiteY1" fmla="*/ 25860 h 380201"/>
                    <a:gd name="connsiteX2" fmla="*/ 232954 w 549434"/>
                    <a:gd name="connsiteY2" fmla="*/ 287780 h 380201"/>
                    <a:gd name="connsiteX3" fmla="*/ 498049 w 549434"/>
                    <a:gd name="connsiteY3" fmla="*/ 243333 h 380201"/>
                    <a:gd name="connsiteX4" fmla="*/ 532971 w 549434"/>
                    <a:gd name="connsiteY4" fmla="*/ 306829 h 380201"/>
                    <a:gd name="connsiteX5" fmla="*/ 202793 w 549434"/>
                    <a:gd name="connsiteY5" fmla="*/ 354451 h 380201"/>
                    <a:gd name="connsiteX6" fmla="*/ 1194 w 549434"/>
                    <a:gd name="connsiteY6" fmla="*/ 43321 h 38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434" h="380201">
                      <a:moveTo>
                        <a:pt x="1194" y="43321"/>
                      </a:moveTo>
                      <a:cubicBezTo>
                        <a:pt x="-9918" y="-1126"/>
                        <a:pt x="59927" y="-18588"/>
                        <a:pt x="71039" y="25860"/>
                      </a:cubicBezTo>
                      <a:cubicBezTo>
                        <a:pt x="94850" y="127453"/>
                        <a:pt x="134535" y="236983"/>
                        <a:pt x="232954" y="287780"/>
                      </a:cubicBezTo>
                      <a:cubicBezTo>
                        <a:pt x="321848" y="335402"/>
                        <a:pt x="420266" y="294130"/>
                        <a:pt x="498049" y="243333"/>
                      </a:cubicBezTo>
                      <a:cubicBezTo>
                        <a:pt x="536146" y="217934"/>
                        <a:pt x="571069" y="281430"/>
                        <a:pt x="532971" y="306829"/>
                      </a:cubicBezTo>
                      <a:cubicBezTo>
                        <a:pt x="434553" y="370325"/>
                        <a:pt x="313911" y="408422"/>
                        <a:pt x="202793" y="354451"/>
                      </a:cubicBezTo>
                      <a:cubicBezTo>
                        <a:pt x="82151" y="294130"/>
                        <a:pt x="29767" y="163963"/>
                        <a:pt x="1194" y="43321"/>
                      </a:cubicBezTo>
                      <a:close/>
                    </a:path>
                  </a:pathLst>
                </a:custGeom>
                <a:solidFill>
                  <a:srgbClr val="A4B92E"/>
                </a:solidFill>
                <a:ln w="15869"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9ADD68D6-31C2-4E57-866B-527381996B8F}"/>
                    </a:ext>
                  </a:extLst>
                </p:cNvPr>
                <p:cNvSpPr/>
                <p:nvPr/>
              </p:nvSpPr>
              <p:spPr>
                <a:xfrm>
                  <a:off x="2035116" y="3604751"/>
                  <a:ext cx="570150" cy="460000"/>
                </a:xfrm>
                <a:custGeom>
                  <a:avLst/>
                  <a:gdLst>
                    <a:gd name="connsiteX0" fmla="*/ 49731 w 570150"/>
                    <a:gd name="connsiteY0" fmla="*/ 285096 h 460000"/>
                    <a:gd name="connsiteX1" fmla="*/ 40207 w 570150"/>
                    <a:gd name="connsiteY1" fmla="*/ 261285 h 460000"/>
                    <a:gd name="connsiteX2" fmla="*/ 32270 w 570150"/>
                    <a:gd name="connsiteY2" fmla="*/ 245411 h 460000"/>
                    <a:gd name="connsiteX3" fmla="*/ 8459 w 570150"/>
                    <a:gd name="connsiteY3" fmla="*/ 153343 h 460000"/>
                    <a:gd name="connsiteX4" fmla="*/ 5284 w 570150"/>
                    <a:gd name="connsiteY4" fmla="*/ 62861 h 460000"/>
                    <a:gd name="connsiteX5" fmla="*/ 75130 w 570150"/>
                    <a:gd name="connsiteY5" fmla="*/ 952 h 460000"/>
                    <a:gd name="connsiteX6" fmla="*/ 133863 w 570150"/>
                    <a:gd name="connsiteY6" fmla="*/ 15239 h 460000"/>
                    <a:gd name="connsiteX7" fmla="*/ 168786 w 570150"/>
                    <a:gd name="connsiteY7" fmla="*/ 69211 h 460000"/>
                    <a:gd name="connsiteX8" fmla="*/ 187835 w 570150"/>
                    <a:gd name="connsiteY8" fmla="*/ 118420 h 460000"/>
                    <a:gd name="connsiteX9" fmla="*/ 187835 w 570150"/>
                    <a:gd name="connsiteY9" fmla="*/ 118420 h 460000"/>
                    <a:gd name="connsiteX10" fmla="*/ 192597 w 570150"/>
                    <a:gd name="connsiteY10" fmla="*/ 124769 h 460000"/>
                    <a:gd name="connsiteX11" fmla="*/ 243394 w 570150"/>
                    <a:gd name="connsiteY11" fmla="*/ 178741 h 460000"/>
                    <a:gd name="connsiteX12" fmla="*/ 270379 w 570150"/>
                    <a:gd name="connsiteY12" fmla="*/ 183503 h 460000"/>
                    <a:gd name="connsiteX13" fmla="*/ 398958 w 570150"/>
                    <a:gd name="connsiteY13" fmla="*/ 143818 h 460000"/>
                    <a:gd name="connsiteX14" fmla="*/ 541824 w 570150"/>
                    <a:gd name="connsiteY14" fmla="*/ 180328 h 460000"/>
                    <a:gd name="connsiteX15" fmla="*/ 556111 w 570150"/>
                    <a:gd name="connsiteY15" fmla="*/ 321606 h 460000"/>
                    <a:gd name="connsiteX16" fmla="*/ 298952 w 570150"/>
                    <a:gd name="connsiteY16" fmla="*/ 458123 h 460000"/>
                    <a:gd name="connsiteX17" fmla="*/ 49731 w 570150"/>
                    <a:gd name="connsiteY17" fmla="*/ 285096 h 4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150" h="460000">
                      <a:moveTo>
                        <a:pt x="49731" y="285096"/>
                      </a:moveTo>
                      <a:cubicBezTo>
                        <a:pt x="46556" y="277159"/>
                        <a:pt x="43382" y="269222"/>
                        <a:pt x="40207" y="261285"/>
                      </a:cubicBezTo>
                      <a:cubicBezTo>
                        <a:pt x="37032" y="256523"/>
                        <a:pt x="33857" y="251761"/>
                        <a:pt x="32270" y="245411"/>
                      </a:cubicBezTo>
                      <a:cubicBezTo>
                        <a:pt x="24333" y="215251"/>
                        <a:pt x="16396" y="185091"/>
                        <a:pt x="8459" y="153343"/>
                      </a:cubicBezTo>
                      <a:cubicBezTo>
                        <a:pt x="522" y="124769"/>
                        <a:pt x="-4240" y="91434"/>
                        <a:pt x="5284" y="62861"/>
                      </a:cubicBezTo>
                      <a:cubicBezTo>
                        <a:pt x="16396" y="32700"/>
                        <a:pt x="43382" y="5715"/>
                        <a:pt x="75130" y="952"/>
                      </a:cubicBezTo>
                      <a:cubicBezTo>
                        <a:pt x="97353" y="-2222"/>
                        <a:pt x="116402" y="2540"/>
                        <a:pt x="133863" y="15239"/>
                      </a:cubicBezTo>
                      <a:cubicBezTo>
                        <a:pt x="151325" y="29526"/>
                        <a:pt x="160849" y="48574"/>
                        <a:pt x="168786" y="69211"/>
                      </a:cubicBezTo>
                      <a:cubicBezTo>
                        <a:pt x="175135" y="85084"/>
                        <a:pt x="181485" y="100958"/>
                        <a:pt x="187835" y="118420"/>
                      </a:cubicBezTo>
                      <a:cubicBezTo>
                        <a:pt x="187835" y="118420"/>
                        <a:pt x="187835" y="118420"/>
                        <a:pt x="187835" y="118420"/>
                      </a:cubicBezTo>
                      <a:cubicBezTo>
                        <a:pt x="189422" y="120007"/>
                        <a:pt x="191009" y="123182"/>
                        <a:pt x="192597" y="124769"/>
                      </a:cubicBezTo>
                      <a:cubicBezTo>
                        <a:pt x="206883" y="145406"/>
                        <a:pt x="222757" y="166042"/>
                        <a:pt x="243394" y="178741"/>
                      </a:cubicBezTo>
                      <a:cubicBezTo>
                        <a:pt x="251331" y="181916"/>
                        <a:pt x="260855" y="183503"/>
                        <a:pt x="270379" y="183503"/>
                      </a:cubicBezTo>
                      <a:cubicBezTo>
                        <a:pt x="314826" y="181916"/>
                        <a:pt x="354511" y="153343"/>
                        <a:pt x="398958" y="143818"/>
                      </a:cubicBezTo>
                      <a:cubicBezTo>
                        <a:pt x="448168" y="132706"/>
                        <a:pt x="506901" y="139056"/>
                        <a:pt x="541824" y="180328"/>
                      </a:cubicBezTo>
                      <a:cubicBezTo>
                        <a:pt x="576747" y="220013"/>
                        <a:pt x="576747" y="275572"/>
                        <a:pt x="556111" y="321606"/>
                      </a:cubicBezTo>
                      <a:cubicBezTo>
                        <a:pt x="514838" y="418438"/>
                        <a:pt x="400546" y="470822"/>
                        <a:pt x="298952" y="458123"/>
                      </a:cubicBezTo>
                      <a:cubicBezTo>
                        <a:pt x="195772" y="448598"/>
                        <a:pt x="92591" y="383515"/>
                        <a:pt x="49731" y="285096"/>
                      </a:cubicBezTo>
                      <a:close/>
                    </a:path>
                  </a:pathLst>
                </a:custGeom>
                <a:noFill/>
                <a:ln w="47608" cap="flat">
                  <a:solidFill>
                    <a:srgbClr val="534741"/>
                  </a:solid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DA4A35E2-4E53-4067-88C3-73EF01E296B4}"/>
                    </a:ext>
                  </a:extLst>
                </p:cNvPr>
                <p:cNvSpPr/>
                <p:nvPr/>
              </p:nvSpPr>
              <p:spPr>
                <a:xfrm>
                  <a:off x="2515032" y="3994616"/>
                  <a:ext cx="106355" cy="115879"/>
                </a:xfrm>
                <a:custGeom>
                  <a:avLst/>
                  <a:gdLst>
                    <a:gd name="connsiteX0" fmla="*/ 4762 w 106355"/>
                    <a:gd name="connsiteY0" fmla="*/ 106356 h 115879"/>
                    <a:gd name="connsiteX1" fmla="*/ 0 w 106355"/>
                    <a:gd name="connsiteY1" fmla="*/ 90482 h 115879"/>
                    <a:gd name="connsiteX2" fmla="*/ 1587 w 106355"/>
                    <a:gd name="connsiteY2" fmla="*/ 19049 h 115879"/>
                    <a:gd name="connsiteX3" fmla="*/ 11112 w 106355"/>
                    <a:gd name="connsiteY3" fmla="*/ 4762 h 115879"/>
                    <a:gd name="connsiteX4" fmla="*/ 26986 w 106355"/>
                    <a:gd name="connsiteY4" fmla="*/ 0 h 115879"/>
                    <a:gd name="connsiteX5" fmla="*/ 87307 w 106355"/>
                    <a:gd name="connsiteY5" fmla="*/ 11112 h 115879"/>
                    <a:gd name="connsiteX6" fmla="*/ 101594 w 106355"/>
                    <a:gd name="connsiteY6" fmla="*/ 20636 h 115879"/>
                    <a:gd name="connsiteX7" fmla="*/ 106356 w 106355"/>
                    <a:gd name="connsiteY7" fmla="*/ 36510 h 115879"/>
                    <a:gd name="connsiteX8" fmla="*/ 96831 w 106355"/>
                    <a:gd name="connsiteY8" fmla="*/ 50797 h 115879"/>
                    <a:gd name="connsiteX9" fmla="*/ 80957 w 106355"/>
                    <a:gd name="connsiteY9" fmla="*/ 55559 h 115879"/>
                    <a:gd name="connsiteX10" fmla="*/ 44447 w 106355"/>
                    <a:gd name="connsiteY10" fmla="*/ 47622 h 115879"/>
                    <a:gd name="connsiteX11" fmla="*/ 42860 w 106355"/>
                    <a:gd name="connsiteY11" fmla="*/ 96831 h 115879"/>
                    <a:gd name="connsiteX12" fmla="*/ 33335 w 106355"/>
                    <a:gd name="connsiteY12" fmla="*/ 111118 h 115879"/>
                    <a:gd name="connsiteX13" fmla="*/ 17461 w 106355"/>
                    <a:gd name="connsiteY13" fmla="*/ 115880 h 115879"/>
                    <a:gd name="connsiteX14" fmla="*/ 4762 w 106355"/>
                    <a:gd name="connsiteY14" fmla="*/ 106356 h 11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55" h="115879">
                      <a:moveTo>
                        <a:pt x="4762" y="106356"/>
                      </a:moveTo>
                      <a:cubicBezTo>
                        <a:pt x="1587" y="101593"/>
                        <a:pt x="0" y="96831"/>
                        <a:pt x="0" y="90482"/>
                      </a:cubicBezTo>
                      <a:cubicBezTo>
                        <a:pt x="0" y="66671"/>
                        <a:pt x="1587" y="42860"/>
                        <a:pt x="1587" y="19049"/>
                      </a:cubicBezTo>
                      <a:cubicBezTo>
                        <a:pt x="1587" y="14286"/>
                        <a:pt x="6350" y="6349"/>
                        <a:pt x="11112" y="4762"/>
                      </a:cubicBezTo>
                      <a:cubicBezTo>
                        <a:pt x="15874" y="1587"/>
                        <a:pt x="20636" y="0"/>
                        <a:pt x="26986" y="0"/>
                      </a:cubicBezTo>
                      <a:cubicBezTo>
                        <a:pt x="47622" y="1587"/>
                        <a:pt x="68258" y="4762"/>
                        <a:pt x="87307" y="11112"/>
                      </a:cubicBezTo>
                      <a:cubicBezTo>
                        <a:pt x="93657" y="12699"/>
                        <a:pt x="98419" y="14286"/>
                        <a:pt x="101594" y="20636"/>
                      </a:cubicBezTo>
                      <a:cubicBezTo>
                        <a:pt x="104768" y="25398"/>
                        <a:pt x="106356" y="31748"/>
                        <a:pt x="106356" y="36510"/>
                      </a:cubicBezTo>
                      <a:cubicBezTo>
                        <a:pt x="104768" y="42860"/>
                        <a:pt x="103181" y="47622"/>
                        <a:pt x="96831" y="50797"/>
                      </a:cubicBezTo>
                      <a:cubicBezTo>
                        <a:pt x="92069" y="53971"/>
                        <a:pt x="85720" y="57146"/>
                        <a:pt x="80957" y="55559"/>
                      </a:cubicBezTo>
                      <a:cubicBezTo>
                        <a:pt x="68258" y="52384"/>
                        <a:pt x="57146" y="49209"/>
                        <a:pt x="44447" y="47622"/>
                      </a:cubicBezTo>
                      <a:cubicBezTo>
                        <a:pt x="44447" y="63496"/>
                        <a:pt x="44447" y="79370"/>
                        <a:pt x="42860" y="96831"/>
                      </a:cubicBezTo>
                      <a:cubicBezTo>
                        <a:pt x="42860" y="101593"/>
                        <a:pt x="38098" y="107943"/>
                        <a:pt x="33335" y="111118"/>
                      </a:cubicBezTo>
                      <a:cubicBezTo>
                        <a:pt x="28573" y="114293"/>
                        <a:pt x="22224" y="115880"/>
                        <a:pt x="17461" y="115880"/>
                      </a:cubicBezTo>
                      <a:cubicBezTo>
                        <a:pt x="12699" y="114293"/>
                        <a:pt x="7937" y="111118"/>
                        <a:pt x="4762" y="106356"/>
                      </a:cubicBezTo>
                      <a:close/>
                    </a:path>
                  </a:pathLst>
                </a:custGeom>
                <a:solidFill>
                  <a:srgbClr val="534741"/>
                </a:solidFill>
                <a:ln w="15869"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A7F86BC9-F22B-4FEA-9C4E-0B4194878046}"/>
                    </a:ext>
                  </a:extLst>
                </p:cNvPr>
                <p:cNvSpPr/>
                <p:nvPr/>
              </p:nvSpPr>
              <p:spPr>
                <a:xfrm>
                  <a:off x="2415026" y="3645389"/>
                  <a:ext cx="132166" cy="100006"/>
                </a:xfrm>
                <a:custGeom>
                  <a:avLst/>
                  <a:gdLst>
                    <a:gd name="connsiteX0" fmla="*/ 131754 w 132166"/>
                    <a:gd name="connsiteY0" fmla="*/ 23811 h 100006"/>
                    <a:gd name="connsiteX1" fmla="*/ 123817 w 132166"/>
                    <a:gd name="connsiteY1" fmla="*/ 39685 h 100006"/>
                    <a:gd name="connsiteX2" fmla="*/ 77782 w 132166"/>
                    <a:gd name="connsiteY2" fmla="*/ 93656 h 100006"/>
                    <a:gd name="connsiteX3" fmla="*/ 61908 w 132166"/>
                    <a:gd name="connsiteY3" fmla="*/ 100006 h 100006"/>
                    <a:gd name="connsiteX4" fmla="*/ 46034 w 132166"/>
                    <a:gd name="connsiteY4" fmla="*/ 92069 h 100006"/>
                    <a:gd name="connsiteX5" fmla="*/ 6349 w 132166"/>
                    <a:gd name="connsiteY5" fmla="*/ 44447 h 100006"/>
                    <a:gd name="connsiteX6" fmla="*/ 0 w 132166"/>
                    <a:gd name="connsiteY6" fmla="*/ 28573 h 100006"/>
                    <a:gd name="connsiteX7" fmla="*/ 7937 w 132166"/>
                    <a:gd name="connsiteY7" fmla="*/ 12699 h 100006"/>
                    <a:gd name="connsiteX8" fmla="*/ 23811 w 132166"/>
                    <a:gd name="connsiteY8" fmla="*/ 6349 h 100006"/>
                    <a:gd name="connsiteX9" fmla="*/ 39685 w 132166"/>
                    <a:gd name="connsiteY9" fmla="*/ 14286 h 100006"/>
                    <a:gd name="connsiteX10" fmla="*/ 61908 w 132166"/>
                    <a:gd name="connsiteY10" fmla="*/ 42860 h 100006"/>
                    <a:gd name="connsiteX11" fmla="*/ 93656 w 132166"/>
                    <a:gd name="connsiteY11" fmla="*/ 6349 h 100006"/>
                    <a:gd name="connsiteX12" fmla="*/ 109530 w 132166"/>
                    <a:gd name="connsiteY12" fmla="*/ 0 h 100006"/>
                    <a:gd name="connsiteX13" fmla="*/ 125404 w 132166"/>
                    <a:gd name="connsiteY13" fmla="*/ 7937 h 100006"/>
                    <a:gd name="connsiteX14" fmla="*/ 131754 w 132166"/>
                    <a:gd name="connsiteY14" fmla="*/ 23811 h 1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66" h="100006">
                      <a:moveTo>
                        <a:pt x="131754" y="23811"/>
                      </a:moveTo>
                      <a:cubicBezTo>
                        <a:pt x="131754" y="30160"/>
                        <a:pt x="128579" y="34923"/>
                        <a:pt x="123817" y="39685"/>
                      </a:cubicBezTo>
                      <a:cubicBezTo>
                        <a:pt x="107943" y="57146"/>
                        <a:pt x="93656" y="76195"/>
                        <a:pt x="77782" y="93656"/>
                      </a:cubicBezTo>
                      <a:cubicBezTo>
                        <a:pt x="74608" y="96831"/>
                        <a:pt x="66671" y="100006"/>
                        <a:pt x="61908" y="100006"/>
                      </a:cubicBezTo>
                      <a:cubicBezTo>
                        <a:pt x="55559" y="100006"/>
                        <a:pt x="50797" y="96831"/>
                        <a:pt x="46034" y="92069"/>
                      </a:cubicBezTo>
                      <a:cubicBezTo>
                        <a:pt x="31748" y="77782"/>
                        <a:pt x="17461" y="61908"/>
                        <a:pt x="6349" y="44447"/>
                      </a:cubicBezTo>
                      <a:cubicBezTo>
                        <a:pt x="3175" y="39685"/>
                        <a:pt x="0" y="34923"/>
                        <a:pt x="0" y="28573"/>
                      </a:cubicBezTo>
                      <a:cubicBezTo>
                        <a:pt x="0" y="23811"/>
                        <a:pt x="3175" y="17461"/>
                        <a:pt x="7937" y="12699"/>
                      </a:cubicBezTo>
                      <a:cubicBezTo>
                        <a:pt x="12699" y="9524"/>
                        <a:pt x="17461" y="6349"/>
                        <a:pt x="23811" y="6349"/>
                      </a:cubicBezTo>
                      <a:cubicBezTo>
                        <a:pt x="28573" y="6349"/>
                        <a:pt x="36510" y="9524"/>
                        <a:pt x="39685" y="14286"/>
                      </a:cubicBezTo>
                      <a:cubicBezTo>
                        <a:pt x="46034" y="23811"/>
                        <a:pt x="53971" y="33335"/>
                        <a:pt x="61908" y="42860"/>
                      </a:cubicBezTo>
                      <a:cubicBezTo>
                        <a:pt x="73020" y="30160"/>
                        <a:pt x="82545" y="17461"/>
                        <a:pt x="93656" y="6349"/>
                      </a:cubicBezTo>
                      <a:cubicBezTo>
                        <a:pt x="96831" y="1587"/>
                        <a:pt x="104768" y="0"/>
                        <a:pt x="109530" y="0"/>
                      </a:cubicBezTo>
                      <a:cubicBezTo>
                        <a:pt x="114293" y="0"/>
                        <a:pt x="120642" y="3175"/>
                        <a:pt x="125404" y="7937"/>
                      </a:cubicBezTo>
                      <a:cubicBezTo>
                        <a:pt x="130166" y="12699"/>
                        <a:pt x="133341" y="17461"/>
                        <a:pt x="131754" y="23811"/>
                      </a:cubicBezTo>
                      <a:close/>
                    </a:path>
                  </a:pathLst>
                </a:custGeom>
                <a:solidFill>
                  <a:srgbClr val="534741"/>
                </a:solidFill>
                <a:ln w="15869"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11E30A6A-E69A-4245-BA93-04CCD4FFB502}"/>
                    </a:ext>
                  </a:extLst>
                </p:cNvPr>
                <p:cNvSpPr/>
                <p:nvPr/>
              </p:nvSpPr>
              <p:spPr>
                <a:xfrm>
                  <a:off x="2085475" y="3683173"/>
                  <a:ext cx="55134" cy="128395"/>
                </a:xfrm>
                <a:custGeom>
                  <a:avLst/>
                  <a:gdLst>
                    <a:gd name="connsiteX0" fmla="*/ 21596 w 55134"/>
                    <a:gd name="connsiteY0" fmla="*/ 120955 h 128395"/>
                    <a:gd name="connsiteX1" fmla="*/ 46995 w 55134"/>
                    <a:gd name="connsiteY1" fmla="*/ 125717 h 128395"/>
                    <a:gd name="connsiteX2" fmla="*/ 51757 w 55134"/>
                    <a:gd name="connsiteY2" fmla="*/ 100319 h 128395"/>
                    <a:gd name="connsiteX3" fmla="*/ 43820 w 55134"/>
                    <a:gd name="connsiteY3" fmla="*/ 90794 h 128395"/>
                    <a:gd name="connsiteX4" fmla="*/ 42232 w 55134"/>
                    <a:gd name="connsiteY4" fmla="*/ 89207 h 128395"/>
                    <a:gd name="connsiteX5" fmla="*/ 42232 w 55134"/>
                    <a:gd name="connsiteY5" fmla="*/ 89207 h 128395"/>
                    <a:gd name="connsiteX6" fmla="*/ 40645 w 55134"/>
                    <a:gd name="connsiteY6" fmla="*/ 84445 h 128395"/>
                    <a:gd name="connsiteX7" fmla="*/ 39058 w 55134"/>
                    <a:gd name="connsiteY7" fmla="*/ 78095 h 128395"/>
                    <a:gd name="connsiteX8" fmla="*/ 39058 w 55134"/>
                    <a:gd name="connsiteY8" fmla="*/ 74920 h 128395"/>
                    <a:gd name="connsiteX9" fmla="*/ 39058 w 55134"/>
                    <a:gd name="connsiteY9" fmla="*/ 74920 h 128395"/>
                    <a:gd name="connsiteX10" fmla="*/ 39058 w 55134"/>
                    <a:gd name="connsiteY10" fmla="*/ 73333 h 128395"/>
                    <a:gd name="connsiteX11" fmla="*/ 39058 w 55134"/>
                    <a:gd name="connsiteY11" fmla="*/ 70158 h 128395"/>
                    <a:gd name="connsiteX12" fmla="*/ 39058 w 55134"/>
                    <a:gd name="connsiteY12" fmla="*/ 63808 h 128395"/>
                    <a:gd name="connsiteX13" fmla="*/ 39058 w 55134"/>
                    <a:gd name="connsiteY13" fmla="*/ 57459 h 128395"/>
                    <a:gd name="connsiteX14" fmla="*/ 39058 w 55134"/>
                    <a:gd name="connsiteY14" fmla="*/ 55871 h 128395"/>
                    <a:gd name="connsiteX15" fmla="*/ 39058 w 55134"/>
                    <a:gd name="connsiteY15" fmla="*/ 55871 h 128395"/>
                    <a:gd name="connsiteX16" fmla="*/ 40645 w 55134"/>
                    <a:gd name="connsiteY16" fmla="*/ 44760 h 128395"/>
                    <a:gd name="connsiteX17" fmla="*/ 42232 w 55134"/>
                    <a:gd name="connsiteY17" fmla="*/ 39997 h 128395"/>
                    <a:gd name="connsiteX18" fmla="*/ 43820 w 55134"/>
                    <a:gd name="connsiteY18" fmla="*/ 36823 h 128395"/>
                    <a:gd name="connsiteX19" fmla="*/ 48582 w 55134"/>
                    <a:gd name="connsiteY19" fmla="*/ 25711 h 128395"/>
                    <a:gd name="connsiteX20" fmla="*/ 40645 w 55134"/>
                    <a:gd name="connsiteY20" fmla="*/ 1900 h 128395"/>
                    <a:gd name="connsiteX21" fmla="*/ 16834 w 55134"/>
                    <a:gd name="connsiteY21" fmla="*/ 9837 h 128395"/>
                    <a:gd name="connsiteX22" fmla="*/ 21596 w 55134"/>
                    <a:gd name="connsiteY22" fmla="*/ 120955 h 1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134" h="128395">
                      <a:moveTo>
                        <a:pt x="21596" y="120955"/>
                      </a:moveTo>
                      <a:cubicBezTo>
                        <a:pt x="27946" y="128892"/>
                        <a:pt x="37470" y="130479"/>
                        <a:pt x="46995" y="125717"/>
                      </a:cubicBezTo>
                      <a:cubicBezTo>
                        <a:pt x="54932" y="120955"/>
                        <a:pt x="58106" y="108256"/>
                        <a:pt x="51757" y="100319"/>
                      </a:cubicBezTo>
                      <a:cubicBezTo>
                        <a:pt x="48582" y="97144"/>
                        <a:pt x="46995" y="93969"/>
                        <a:pt x="43820" y="90794"/>
                      </a:cubicBezTo>
                      <a:cubicBezTo>
                        <a:pt x="43820" y="90794"/>
                        <a:pt x="43820" y="89207"/>
                        <a:pt x="42232" y="89207"/>
                      </a:cubicBezTo>
                      <a:cubicBezTo>
                        <a:pt x="42232" y="89207"/>
                        <a:pt x="42232" y="89207"/>
                        <a:pt x="42232" y="89207"/>
                      </a:cubicBezTo>
                      <a:cubicBezTo>
                        <a:pt x="42232" y="87619"/>
                        <a:pt x="40645" y="86032"/>
                        <a:pt x="40645" y="84445"/>
                      </a:cubicBezTo>
                      <a:cubicBezTo>
                        <a:pt x="40645" y="82857"/>
                        <a:pt x="39058" y="81270"/>
                        <a:pt x="39058" y="78095"/>
                      </a:cubicBezTo>
                      <a:cubicBezTo>
                        <a:pt x="39058" y="76508"/>
                        <a:pt x="39058" y="76508"/>
                        <a:pt x="39058" y="74920"/>
                      </a:cubicBezTo>
                      <a:cubicBezTo>
                        <a:pt x="39058" y="74920"/>
                        <a:pt x="39058" y="74920"/>
                        <a:pt x="39058" y="74920"/>
                      </a:cubicBezTo>
                      <a:cubicBezTo>
                        <a:pt x="39058" y="74920"/>
                        <a:pt x="39058" y="73333"/>
                        <a:pt x="39058" y="73333"/>
                      </a:cubicBezTo>
                      <a:cubicBezTo>
                        <a:pt x="39058" y="71745"/>
                        <a:pt x="39058" y="71745"/>
                        <a:pt x="39058" y="70158"/>
                      </a:cubicBezTo>
                      <a:cubicBezTo>
                        <a:pt x="39058" y="68571"/>
                        <a:pt x="39058" y="66983"/>
                        <a:pt x="39058" y="63808"/>
                      </a:cubicBezTo>
                      <a:cubicBezTo>
                        <a:pt x="39058" y="62221"/>
                        <a:pt x="39058" y="59046"/>
                        <a:pt x="39058" y="57459"/>
                      </a:cubicBezTo>
                      <a:cubicBezTo>
                        <a:pt x="39058" y="57459"/>
                        <a:pt x="39058" y="55871"/>
                        <a:pt x="39058" y="55871"/>
                      </a:cubicBezTo>
                      <a:cubicBezTo>
                        <a:pt x="39058" y="55871"/>
                        <a:pt x="39058" y="55871"/>
                        <a:pt x="39058" y="55871"/>
                      </a:cubicBezTo>
                      <a:cubicBezTo>
                        <a:pt x="39058" y="51109"/>
                        <a:pt x="40645" y="47934"/>
                        <a:pt x="40645" y="44760"/>
                      </a:cubicBezTo>
                      <a:cubicBezTo>
                        <a:pt x="40645" y="43172"/>
                        <a:pt x="42232" y="41585"/>
                        <a:pt x="42232" y="39997"/>
                      </a:cubicBezTo>
                      <a:cubicBezTo>
                        <a:pt x="42232" y="38410"/>
                        <a:pt x="42232" y="38410"/>
                        <a:pt x="43820" y="36823"/>
                      </a:cubicBezTo>
                      <a:cubicBezTo>
                        <a:pt x="45407" y="33648"/>
                        <a:pt x="46995" y="28886"/>
                        <a:pt x="48582" y="25711"/>
                      </a:cubicBezTo>
                      <a:cubicBezTo>
                        <a:pt x="53344" y="17774"/>
                        <a:pt x="48582" y="6662"/>
                        <a:pt x="40645" y="1900"/>
                      </a:cubicBezTo>
                      <a:cubicBezTo>
                        <a:pt x="31121" y="-2862"/>
                        <a:pt x="21596" y="1900"/>
                        <a:pt x="16834" y="9837"/>
                      </a:cubicBezTo>
                      <a:cubicBezTo>
                        <a:pt x="-8564" y="43172"/>
                        <a:pt x="-3802" y="90794"/>
                        <a:pt x="21596" y="120955"/>
                      </a:cubicBezTo>
                      <a:close/>
                    </a:path>
                  </a:pathLst>
                </a:custGeom>
                <a:solidFill>
                  <a:srgbClr val="FFFFFF"/>
                </a:solidFill>
                <a:ln w="15869" cap="flat">
                  <a:noFill/>
                  <a:prstDash val="solid"/>
                  <a:miter/>
                </a:ln>
              </p:spPr>
              <p:txBody>
                <a:bodyPr rtlCol="0" anchor="ctr"/>
                <a:lstStyle/>
                <a:p>
                  <a:endParaRPr lang="en-US"/>
                </a:p>
              </p:txBody>
            </p:sp>
          </p:grpSp>
        </p:grpSp>
        <p:grpSp>
          <p:nvGrpSpPr>
            <p:cNvPr id="80" name="กราฟิก 5">
              <a:extLst>
                <a:ext uri="{FF2B5EF4-FFF2-40B4-BE49-F238E27FC236}">
                  <a16:creationId xmlns:a16="http://schemas.microsoft.com/office/drawing/2014/main" xmlns="" id="{29ABA70E-A431-4115-84D5-D71636269928}"/>
                </a:ext>
              </a:extLst>
            </p:cNvPr>
            <p:cNvGrpSpPr/>
            <p:nvPr/>
          </p:nvGrpSpPr>
          <p:grpSpPr>
            <a:xfrm>
              <a:off x="2426924" y="3263125"/>
              <a:ext cx="448469" cy="290194"/>
              <a:chOff x="2426924" y="3263125"/>
              <a:chExt cx="448469" cy="290194"/>
            </a:xfrm>
            <a:solidFill>
              <a:srgbClr val="080808"/>
            </a:solidFill>
          </p:grpSpPr>
          <p:sp>
            <p:nvSpPr>
              <p:cNvPr id="81" name="รูปแบบอิสระ: รูปร่าง 80">
                <a:extLst>
                  <a:ext uri="{FF2B5EF4-FFF2-40B4-BE49-F238E27FC236}">
                    <a16:creationId xmlns:a16="http://schemas.microsoft.com/office/drawing/2014/main" xmlns="" id="{95B534A6-E530-4C2B-B89B-463694C652AB}"/>
                  </a:ext>
                </a:extLst>
              </p:cNvPr>
              <p:cNvSpPr/>
              <p:nvPr/>
            </p:nvSpPr>
            <p:spPr>
              <a:xfrm>
                <a:off x="2436940" y="3275922"/>
                <a:ext cx="423628" cy="263943"/>
              </a:xfrm>
              <a:custGeom>
                <a:avLst/>
                <a:gdLst>
                  <a:gd name="connsiteX0" fmla="*/ 422557 w 423628"/>
                  <a:gd name="connsiteY0" fmla="*/ 10715 h 263943"/>
                  <a:gd name="connsiteX1" fmla="*/ 398746 w 423628"/>
                  <a:gd name="connsiteY1" fmla="*/ 10715 h 263943"/>
                  <a:gd name="connsiteX2" fmla="*/ 301915 w 423628"/>
                  <a:gd name="connsiteY2" fmla="*/ 215489 h 263943"/>
                  <a:gd name="connsiteX3" fmla="*/ 184448 w 423628"/>
                  <a:gd name="connsiteY3" fmla="*/ 237713 h 263943"/>
                  <a:gd name="connsiteX4" fmla="*/ 86029 w 423628"/>
                  <a:gd name="connsiteY4" fmla="*/ 175804 h 263943"/>
                  <a:gd name="connsiteX5" fmla="*/ 22533 w 423628"/>
                  <a:gd name="connsiteY5" fmla="*/ 40876 h 263943"/>
                  <a:gd name="connsiteX6" fmla="*/ 309 w 423628"/>
                  <a:gd name="connsiteY6" fmla="*/ 47225 h 263943"/>
                  <a:gd name="connsiteX7" fmla="*/ 163811 w 423628"/>
                  <a:gd name="connsiteY7" fmla="*/ 256761 h 263943"/>
                  <a:gd name="connsiteX8" fmla="*/ 389222 w 423628"/>
                  <a:gd name="connsiteY8" fmla="*/ 155168 h 263943"/>
                  <a:gd name="connsiteX9" fmla="*/ 422557 w 423628"/>
                  <a:gd name="connsiteY9" fmla="*/ 10715 h 26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628" h="263943">
                    <a:moveTo>
                      <a:pt x="422557" y="10715"/>
                    </a:moveTo>
                    <a:cubicBezTo>
                      <a:pt x="420970" y="-3572"/>
                      <a:pt x="397159" y="-3572"/>
                      <a:pt x="398746" y="10715"/>
                    </a:cubicBezTo>
                    <a:cubicBezTo>
                      <a:pt x="406683" y="90085"/>
                      <a:pt x="370173" y="172630"/>
                      <a:pt x="301915" y="215489"/>
                    </a:cubicBezTo>
                    <a:cubicBezTo>
                      <a:pt x="266992" y="236125"/>
                      <a:pt x="225720" y="247237"/>
                      <a:pt x="184448" y="237713"/>
                    </a:cubicBezTo>
                    <a:cubicBezTo>
                      <a:pt x="144763" y="229776"/>
                      <a:pt x="111427" y="205965"/>
                      <a:pt x="86029" y="175804"/>
                    </a:cubicBezTo>
                    <a:cubicBezTo>
                      <a:pt x="54281" y="137707"/>
                      <a:pt x="36820" y="88497"/>
                      <a:pt x="22533" y="40876"/>
                    </a:cubicBezTo>
                    <a:cubicBezTo>
                      <a:pt x="19358" y="26589"/>
                      <a:pt x="-2865" y="32939"/>
                      <a:pt x="309" y="47225"/>
                    </a:cubicBezTo>
                    <a:cubicBezTo>
                      <a:pt x="24120" y="134532"/>
                      <a:pt x="70155" y="228188"/>
                      <a:pt x="163811" y="256761"/>
                    </a:cubicBezTo>
                    <a:cubicBezTo>
                      <a:pt x="252705" y="283747"/>
                      <a:pt x="344774" y="231363"/>
                      <a:pt x="389222" y="155168"/>
                    </a:cubicBezTo>
                    <a:cubicBezTo>
                      <a:pt x="416207" y="112308"/>
                      <a:pt x="427319" y="61512"/>
                      <a:pt x="422557" y="10715"/>
                    </a:cubicBezTo>
                    <a:close/>
                  </a:path>
                </a:pathLst>
              </a:custGeom>
              <a:solidFill>
                <a:srgbClr val="080808"/>
              </a:solidFill>
              <a:ln w="15869"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96CC0FE4-F51A-404E-A658-C5E7A91263C2}"/>
                  </a:ext>
                </a:extLst>
              </p:cNvPr>
              <p:cNvSpPr/>
              <p:nvPr/>
            </p:nvSpPr>
            <p:spPr>
              <a:xfrm>
                <a:off x="2426924" y="3263125"/>
                <a:ext cx="448469" cy="290194"/>
              </a:xfrm>
              <a:custGeom>
                <a:avLst/>
                <a:gdLst>
                  <a:gd name="connsiteX0" fmla="*/ 224624 w 448469"/>
                  <a:gd name="connsiteY0" fmla="*/ 290194 h 290194"/>
                  <a:gd name="connsiteX1" fmla="*/ 172240 w 448469"/>
                  <a:gd name="connsiteY1" fmla="*/ 282257 h 290194"/>
                  <a:gd name="connsiteX2" fmla="*/ 801 w 448469"/>
                  <a:gd name="connsiteY2" fmla="*/ 63196 h 290194"/>
                  <a:gd name="connsiteX3" fmla="*/ 18263 w 448469"/>
                  <a:gd name="connsiteY3" fmla="*/ 34623 h 290194"/>
                  <a:gd name="connsiteX4" fmla="*/ 48423 w 448469"/>
                  <a:gd name="connsiteY4" fmla="*/ 50497 h 290194"/>
                  <a:gd name="connsiteX5" fmla="*/ 108744 w 448469"/>
                  <a:gd name="connsiteY5" fmla="*/ 180664 h 290194"/>
                  <a:gd name="connsiteX6" fmla="*/ 199226 w 448469"/>
                  <a:gd name="connsiteY6" fmla="*/ 239397 h 290194"/>
                  <a:gd name="connsiteX7" fmla="*/ 307169 w 448469"/>
                  <a:gd name="connsiteY7" fmla="*/ 217174 h 290194"/>
                  <a:gd name="connsiteX8" fmla="*/ 399238 w 448469"/>
                  <a:gd name="connsiteY8" fmla="*/ 25099 h 290194"/>
                  <a:gd name="connsiteX9" fmla="*/ 407175 w 448469"/>
                  <a:gd name="connsiteY9" fmla="*/ 4463 h 290194"/>
                  <a:gd name="connsiteX10" fmla="*/ 432573 w 448469"/>
                  <a:gd name="connsiteY10" fmla="*/ 2875 h 290194"/>
                  <a:gd name="connsiteX11" fmla="*/ 446860 w 448469"/>
                  <a:gd name="connsiteY11" fmla="*/ 23511 h 290194"/>
                  <a:gd name="connsiteX12" fmla="*/ 413524 w 448469"/>
                  <a:gd name="connsiteY12" fmla="*/ 175902 h 290194"/>
                  <a:gd name="connsiteX13" fmla="*/ 224624 w 448469"/>
                  <a:gd name="connsiteY13" fmla="*/ 290194 h 290194"/>
                  <a:gd name="connsiteX14" fmla="*/ 419874 w 448469"/>
                  <a:gd name="connsiteY14" fmla="*/ 25099 h 290194"/>
                  <a:gd name="connsiteX15" fmla="*/ 419874 w 448469"/>
                  <a:gd name="connsiteY15" fmla="*/ 25099 h 290194"/>
                  <a:gd name="connsiteX16" fmla="*/ 419874 w 448469"/>
                  <a:gd name="connsiteY16" fmla="*/ 25099 h 290194"/>
                  <a:gd name="connsiteX17" fmla="*/ 423049 w 448469"/>
                  <a:gd name="connsiteY17" fmla="*/ 25099 h 290194"/>
                  <a:gd name="connsiteX18" fmla="*/ 423049 w 448469"/>
                  <a:gd name="connsiteY18" fmla="*/ 25099 h 290194"/>
                  <a:gd name="connsiteX19" fmla="*/ 432573 w 448469"/>
                  <a:gd name="connsiteY19" fmla="*/ 23511 h 290194"/>
                  <a:gd name="connsiteX20" fmla="*/ 423049 w 448469"/>
                  <a:gd name="connsiteY20" fmla="*/ 25099 h 29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469" h="290194">
                    <a:moveTo>
                      <a:pt x="224624" y="290194"/>
                    </a:moveTo>
                    <a:cubicBezTo>
                      <a:pt x="207163" y="290194"/>
                      <a:pt x="189702" y="287019"/>
                      <a:pt x="172240" y="282257"/>
                    </a:cubicBezTo>
                    <a:cubicBezTo>
                      <a:pt x="91283" y="256859"/>
                      <a:pt x="32549" y="183839"/>
                      <a:pt x="801" y="63196"/>
                    </a:cubicBezTo>
                    <a:cubicBezTo>
                      <a:pt x="-2374" y="50497"/>
                      <a:pt x="3976" y="37798"/>
                      <a:pt x="18263" y="34623"/>
                    </a:cubicBezTo>
                    <a:cubicBezTo>
                      <a:pt x="30962" y="31448"/>
                      <a:pt x="43661" y="37798"/>
                      <a:pt x="48423" y="50497"/>
                    </a:cubicBezTo>
                    <a:cubicBezTo>
                      <a:pt x="59535" y="90182"/>
                      <a:pt x="75409" y="140979"/>
                      <a:pt x="108744" y="180664"/>
                    </a:cubicBezTo>
                    <a:cubicBezTo>
                      <a:pt x="126206" y="202887"/>
                      <a:pt x="157954" y="229873"/>
                      <a:pt x="199226" y="239397"/>
                    </a:cubicBezTo>
                    <a:cubicBezTo>
                      <a:pt x="232561" y="245747"/>
                      <a:pt x="272246" y="239397"/>
                      <a:pt x="307169" y="217174"/>
                    </a:cubicBezTo>
                    <a:cubicBezTo>
                      <a:pt x="370665" y="179076"/>
                      <a:pt x="407175" y="101294"/>
                      <a:pt x="399238" y="25099"/>
                    </a:cubicBezTo>
                    <a:cubicBezTo>
                      <a:pt x="397650" y="17162"/>
                      <a:pt x="400825" y="9225"/>
                      <a:pt x="407175" y="4463"/>
                    </a:cubicBezTo>
                    <a:cubicBezTo>
                      <a:pt x="413524" y="-300"/>
                      <a:pt x="423049" y="-1887"/>
                      <a:pt x="432573" y="2875"/>
                    </a:cubicBezTo>
                    <a:cubicBezTo>
                      <a:pt x="440510" y="6050"/>
                      <a:pt x="446860" y="13987"/>
                      <a:pt x="446860" y="23511"/>
                    </a:cubicBezTo>
                    <a:cubicBezTo>
                      <a:pt x="453209" y="75896"/>
                      <a:pt x="440510" y="129867"/>
                      <a:pt x="413524" y="175902"/>
                    </a:cubicBezTo>
                    <a:cubicBezTo>
                      <a:pt x="375427" y="237810"/>
                      <a:pt x="303994" y="290194"/>
                      <a:pt x="224624" y="290194"/>
                    </a:cubicBezTo>
                    <a:close/>
                    <a:moveTo>
                      <a:pt x="419874" y="25099"/>
                    </a:moveTo>
                    <a:lnTo>
                      <a:pt x="419874" y="25099"/>
                    </a:lnTo>
                    <a:cubicBezTo>
                      <a:pt x="419874" y="25099"/>
                      <a:pt x="419874" y="25099"/>
                      <a:pt x="419874" y="25099"/>
                    </a:cubicBezTo>
                    <a:close/>
                    <a:moveTo>
                      <a:pt x="423049" y="25099"/>
                    </a:moveTo>
                    <a:cubicBezTo>
                      <a:pt x="423049" y="25099"/>
                      <a:pt x="423049" y="25099"/>
                      <a:pt x="423049" y="25099"/>
                    </a:cubicBezTo>
                    <a:lnTo>
                      <a:pt x="432573" y="23511"/>
                    </a:lnTo>
                    <a:lnTo>
                      <a:pt x="423049" y="25099"/>
                    </a:lnTo>
                    <a:close/>
                  </a:path>
                </a:pathLst>
              </a:custGeom>
              <a:solidFill>
                <a:srgbClr val="080808"/>
              </a:solidFill>
              <a:ln w="15869" cap="flat">
                <a:noFill/>
                <a:prstDash val="solid"/>
                <a:miter/>
              </a:ln>
            </p:spPr>
            <p:txBody>
              <a:bodyPr rtlCol="0" anchor="ctr"/>
              <a:lstStyle/>
              <a:p>
                <a:endParaRPr lang="en-US"/>
              </a:p>
            </p:txBody>
          </p:sp>
        </p:grpSp>
        <p:sp>
          <p:nvSpPr>
            <p:cNvPr id="83" name="รูปแบบอิสระ: รูปร่าง 82">
              <a:extLst>
                <a:ext uri="{FF2B5EF4-FFF2-40B4-BE49-F238E27FC236}">
                  <a16:creationId xmlns:a16="http://schemas.microsoft.com/office/drawing/2014/main" xmlns="" id="{D2265215-F9FE-4808-9D23-0ED95C056EDE}"/>
                </a:ext>
              </a:extLst>
            </p:cNvPr>
            <p:cNvSpPr/>
            <p:nvPr/>
          </p:nvSpPr>
          <p:spPr>
            <a:xfrm>
              <a:off x="2918011" y="3163464"/>
              <a:ext cx="176420" cy="174595"/>
            </a:xfrm>
            <a:custGeom>
              <a:avLst/>
              <a:gdLst>
                <a:gd name="connsiteX0" fmla="*/ 108163 w 176420"/>
                <a:gd name="connsiteY0" fmla="*/ 2531 h 174595"/>
                <a:gd name="connsiteX1" fmla="*/ 44667 w 176420"/>
                <a:gd name="connsiteY1" fmla="*/ 10468 h 174595"/>
                <a:gd name="connsiteX2" fmla="*/ 4982 w 176420"/>
                <a:gd name="connsiteY2" fmla="*/ 59677 h 174595"/>
                <a:gd name="connsiteX3" fmla="*/ 3395 w 176420"/>
                <a:gd name="connsiteY3" fmla="*/ 112061 h 174595"/>
                <a:gd name="connsiteX4" fmla="*/ 12919 w 176420"/>
                <a:gd name="connsiteY4" fmla="*/ 134285 h 174595"/>
                <a:gd name="connsiteX5" fmla="*/ 41492 w 176420"/>
                <a:gd name="connsiteY5" fmla="*/ 162858 h 174595"/>
                <a:gd name="connsiteX6" fmla="*/ 71653 w 176420"/>
                <a:gd name="connsiteY6" fmla="*/ 170795 h 174595"/>
                <a:gd name="connsiteX7" fmla="*/ 109750 w 176420"/>
                <a:gd name="connsiteY7" fmla="*/ 172383 h 174595"/>
                <a:gd name="connsiteX8" fmla="*/ 176421 w 176420"/>
                <a:gd name="connsiteY8" fmla="*/ 85076 h 174595"/>
                <a:gd name="connsiteX9" fmla="*/ 108163 w 176420"/>
                <a:gd name="connsiteY9" fmla="*/ 2531 h 17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420" h="174595">
                  <a:moveTo>
                    <a:pt x="108163" y="2531"/>
                  </a:moveTo>
                  <a:cubicBezTo>
                    <a:pt x="85939" y="-2231"/>
                    <a:pt x="63716" y="-644"/>
                    <a:pt x="44667" y="10468"/>
                  </a:cubicBezTo>
                  <a:cubicBezTo>
                    <a:pt x="25618" y="21580"/>
                    <a:pt x="12919" y="39041"/>
                    <a:pt x="4982" y="59677"/>
                  </a:cubicBezTo>
                  <a:cubicBezTo>
                    <a:pt x="-1368" y="75551"/>
                    <a:pt x="-1368" y="96188"/>
                    <a:pt x="3395" y="112061"/>
                  </a:cubicBezTo>
                  <a:cubicBezTo>
                    <a:pt x="4982" y="119998"/>
                    <a:pt x="9744" y="127935"/>
                    <a:pt x="12919" y="134285"/>
                  </a:cubicBezTo>
                  <a:cubicBezTo>
                    <a:pt x="20856" y="146984"/>
                    <a:pt x="28793" y="153334"/>
                    <a:pt x="41492" y="162858"/>
                  </a:cubicBezTo>
                  <a:cubicBezTo>
                    <a:pt x="49429" y="169208"/>
                    <a:pt x="60541" y="170795"/>
                    <a:pt x="71653" y="170795"/>
                  </a:cubicBezTo>
                  <a:cubicBezTo>
                    <a:pt x="82764" y="175557"/>
                    <a:pt x="95464" y="175557"/>
                    <a:pt x="109750" y="172383"/>
                  </a:cubicBezTo>
                  <a:cubicBezTo>
                    <a:pt x="147848" y="162858"/>
                    <a:pt x="176421" y="124761"/>
                    <a:pt x="176421" y="85076"/>
                  </a:cubicBezTo>
                  <a:cubicBezTo>
                    <a:pt x="174833" y="46978"/>
                    <a:pt x="146260" y="10468"/>
                    <a:pt x="108163" y="2531"/>
                  </a:cubicBezTo>
                  <a:close/>
                </a:path>
              </a:pathLst>
            </a:custGeom>
            <a:solidFill>
              <a:srgbClr val="F9B4C4"/>
            </a:solidFill>
            <a:ln w="15869"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8CA76C20-3555-48DE-91A9-964C9DB7E968}"/>
                </a:ext>
              </a:extLst>
            </p:cNvPr>
            <p:cNvSpPr/>
            <p:nvPr/>
          </p:nvSpPr>
          <p:spPr>
            <a:xfrm>
              <a:off x="2138489" y="3159442"/>
              <a:ext cx="174942" cy="180593"/>
            </a:xfrm>
            <a:custGeom>
              <a:avLst/>
              <a:gdLst>
                <a:gd name="connsiteX0" fmla="*/ 147957 w 174942"/>
                <a:gd name="connsiteY0" fmla="*/ 27189 h 180593"/>
                <a:gd name="connsiteX1" fmla="*/ 127321 w 174942"/>
                <a:gd name="connsiteY1" fmla="*/ 11315 h 180593"/>
                <a:gd name="connsiteX2" fmla="*/ 86049 w 174942"/>
                <a:gd name="connsiteY2" fmla="*/ 203 h 180593"/>
                <a:gd name="connsiteX3" fmla="*/ 44777 w 174942"/>
                <a:gd name="connsiteY3" fmla="*/ 16077 h 180593"/>
                <a:gd name="connsiteX4" fmla="*/ 43189 w 174942"/>
                <a:gd name="connsiteY4" fmla="*/ 17665 h 180593"/>
                <a:gd name="connsiteX5" fmla="*/ 3504 w 174942"/>
                <a:gd name="connsiteY5" fmla="*/ 119258 h 180593"/>
                <a:gd name="connsiteX6" fmla="*/ 108272 w 174942"/>
                <a:gd name="connsiteY6" fmla="*/ 177992 h 180593"/>
                <a:gd name="connsiteX7" fmla="*/ 174943 w 174942"/>
                <a:gd name="connsiteY7" fmla="*/ 90685 h 180593"/>
                <a:gd name="connsiteX8" fmla="*/ 147957 w 174942"/>
                <a:gd name="connsiteY8" fmla="*/ 27189 h 18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42" h="180593">
                  <a:moveTo>
                    <a:pt x="147957" y="27189"/>
                  </a:moveTo>
                  <a:cubicBezTo>
                    <a:pt x="141608" y="20839"/>
                    <a:pt x="135258" y="16077"/>
                    <a:pt x="127321" y="11315"/>
                  </a:cubicBezTo>
                  <a:cubicBezTo>
                    <a:pt x="113035" y="3378"/>
                    <a:pt x="101923" y="1791"/>
                    <a:pt x="86049" y="203"/>
                  </a:cubicBezTo>
                  <a:cubicBezTo>
                    <a:pt x="73350" y="-1384"/>
                    <a:pt x="55888" y="6553"/>
                    <a:pt x="44777" y="16077"/>
                  </a:cubicBezTo>
                  <a:cubicBezTo>
                    <a:pt x="44777" y="16077"/>
                    <a:pt x="43189" y="16077"/>
                    <a:pt x="43189" y="17665"/>
                  </a:cubicBezTo>
                  <a:cubicBezTo>
                    <a:pt x="8266" y="36713"/>
                    <a:pt x="-7608" y="81161"/>
                    <a:pt x="3504" y="119258"/>
                  </a:cubicBezTo>
                  <a:cubicBezTo>
                    <a:pt x="16203" y="163705"/>
                    <a:pt x="63825" y="189104"/>
                    <a:pt x="108272" y="177992"/>
                  </a:cubicBezTo>
                  <a:cubicBezTo>
                    <a:pt x="147957" y="168467"/>
                    <a:pt x="174943" y="131957"/>
                    <a:pt x="174943" y="90685"/>
                  </a:cubicBezTo>
                  <a:cubicBezTo>
                    <a:pt x="174943" y="66874"/>
                    <a:pt x="163831" y="43063"/>
                    <a:pt x="147957" y="27189"/>
                  </a:cubicBezTo>
                  <a:close/>
                </a:path>
              </a:pathLst>
            </a:custGeom>
            <a:solidFill>
              <a:srgbClr val="F9B4C4"/>
            </a:solidFill>
            <a:ln w="15869" cap="flat">
              <a:noFill/>
              <a:prstDash val="solid"/>
              <a:miter/>
            </a:ln>
          </p:spPr>
          <p:txBody>
            <a:bodyPr rtlCol="0" anchor="ctr"/>
            <a:lstStyle/>
            <a:p>
              <a:endParaRPr lang="en-US"/>
            </a:p>
          </p:txBody>
        </p:sp>
      </p:grpSp>
      <p:grpSp>
        <p:nvGrpSpPr>
          <p:cNvPr id="85" name="กราฟิก 5">
            <a:extLst>
              <a:ext uri="{FF2B5EF4-FFF2-40B4-BE49-F238E27FC236}">
                <a16:creationId xmlns:a16="http://schemas.microsoft.com/office/drawing/2014/main" xmlns="" id="{29ABA70E-A431-4115-84D5-D71636269928}"/>
              </a:ext>
            </a:extLst>
          </p:cNvPr>
          <p:cNvGrpSpPr/>
          <p:nvPr/>
        </p:nvGrpSpPr>
        <p:grpSpPr>
          <a:xfrm>
            <a:off x="6033798" y="1645475"/>
            <a:ext cx="1346603" cy="3185699"/>
            <a:chOff x="6033798" y="1645475"/>
            <a:chExt cx="1346603" cy="3185699"/>
          </a:xfrm>
          <a:solidFill>
            <a:schemeClr val="accent1"/>
          </a:solidFill>
        </p:grpSpPr>
        <p:grpSp>
          <p:nvGrpSpPr>
            <p:cNvPr id="86" name="กราฟิก 5">
              <a:extLst>
                <a:ext uri="{FF2B5EF4-FFF2-40B4-BE49-F238E27FC236}">
                  <a16:creationId xmlns:a16="http://schemas.microsoft.com/office/drawing/2014/main" xmlns="" id="{29ABA70E-A431-4115-84D5-D71636269928}"/>
                </a:ext>
              </a:extLst>
            </p:cNvPr>
            <p:cNvGrpSpPr/>
            <p:nvPr/>
          </p:nvGrpSpPr>
          <p:grpSpPr>
            <a:xfrm>
              <a:off x="6033798" y="1645475"/>
              <a:ext cx="1346603" cy="3185699"/>
              <a:chOff x="6033798" y="1645475"/>
              <a:chExt cx="1346603" cy="3185699"/>
            </a:xfrm>
            <a:solidFill>
              <a:schemeClr val="accent1"/>
            </a:solidFill>
          </p:grpSpPr>
          <p:grpSp>
            <p:nvGrpSpPr>
              <p:cNvPr id="87" name="กราฟิก 5">
                <a:extLst>
                  <a:ext uri="{FF2B5EF4-FFF2-40B4-BE49-F238E27FC236}">
                    <a16:creationId xmlns:a16="http://schemas.microsoft.com/office/drawing/2014/main" xmlns="" id="{29ABA70E-A431-4115-84D5-D71636269928}"/>
                  </a:ext>
                </a:extLst>
              </p:cNvPr>
              <p:cNvGrpSpPr/>
              <p:nvPr/>
            </p:nvGrpSpPr>
            <p:grpSpPr>
              <a:xfrm>
                <a:off x="6129534" y="1645475"/>
                <a:ext cx="1058422" cy="2309455"/>
                <a:chOff x="6129534" y="1645475"/>
                <a:chExt cx="1058422" cy="2309455"/>
              </a:xfrm>
              <a:solidFill>
                <a:schemeClr val="accent1"/>
              </a:solidFill>
            </p:grpSpPr>
            <p:grpSp>
              <p:nvGrpSpPr>
                <p:cNvPr id="88" name="กราฟิก 5">
                  <a:extLst>
                    <a:ext uri="{FF2B5EF4-FFF2-40B4-BE49-F238E27FC236}">
                      <a16:creationId xmlns:a16="http://schemas.microsoft.com/office/drawing/2014/main" xmlns="" id="{29ABA70E-A431-4115-84D5-D71636269928}"/>
                    </a:ext>
                  </a:extLst>
                </p:cNvPr>
                <p:cNvGrpSpPr/>
                <p:nvPr/>
              </p:nvGrpSpPr>
              <p:grpSpPr>
                <a:xfrm>
                  <a:off x="6129534" y="1645475"/>
                  <a:ext cx="1058422" cy="2309455"/>
                  <a:chOff x="6129534" y="1645475"/>
                  <a:chExt cx="1058422" cy="2309455"/>
                </a:xfrm>
                <a:solidFill>
                  <a:schemeClr val="accent1"/>
                </a:solidFill>
              </p:grpSpPr>
              <p:sp>
                <p:nvSpPr>
                  <p:cNvPr id="89" name="รูปแบบอิสระ: รูปร่าง 88">
                    <a:extLst>
                      <a:ext uri="{FF2B5EF4-FFF2-40B4-BE49-F238E27FC236}">
                        <a16:creationId xmlns:a16="http://schemas.microsoft.com/office/drawing/2014/main" xmlns="" id="{46ECA129-D2B8-4CD7-83D0-7F1D076FAB04}"/>
                      </a:ext>
                    </a:extLst>
                  </p:cNvPr>
                  <p:cNvSpPr/>
                  <p:nvPr/>
                </p:nvSpPr>
                <p:spPr>
                  <a:xfrm>
                    <a:off x="6129534" y="2017702"/>
                    <a:ext cx="1057206" cy="1937229"/>
                  </a:xfrm>
                  <a:custGeom>
                    <a:avLst/>
                    <a:gdLst>
                      <a:gd name="connsiteX0" fmla="*/ 347640 w 1057206"/>
                      <a:gd name="connsiteY0" fmla="*/ 1937229 h 1937229"/>
                      <a:gd name="connsiteX1" fmla="*/ 0 w 1057206"/>
                      <a:gd name="connsiteY1" fmla="*/ 894310 h 1937229"/>
                      <a:gd name="connsiteX2" fmla="*/ 528603 w 1057206"/>
                      <a:gd name="connsiteY2" fmla="*/ 605 h 1937229"/>
                      <a:gd name="connsiteX3" fmla="*/ 1057206 w 1057206"/>
                      <a:gd name="connsiteY3" fmla="*/ 827639 h 1937229"/>
                      <a:gd name="connsiteX4" fmla="*/ 760363 w 1057206"/>
                      <a:gd name="connsiteY4" fmla="*/ 1937229 h 1937229"/>
                      <a:gd name="connsiteX5" fmla="*/ 347640 w 1057206"/>
                      <a:gd name="connsiteY5" fmla="*/ 1937229 h 193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06" h="1937229">
                        <a:moveTo>
                          <a:pt x="347640" y="1937229"/>
                        </a:moveTo>
                        <a:cubicBezTo>
                          <a:pt x="347640" y="1937229"/>
                          <a:pt x="0" y="1407039"/>
                          <a:pt x="0" y="894310"/>
                        </a:cubicBezTo>
                        <a:cubicBezTo>
                          <a:pt x="0" y="381581"/>
                          <a:pt x="214299" y="16479"/>
                          <a:pt x="528603" y="605"/>
                        </a:cubicBezTo>
                        <a:cubicBezTo>
                          <a:pt x="842908" y="-15269"/>
                          <a:pt x="1057206" y="281575"/>
                          <a:pt x="1057206" y="827639"/>
                        </a:cubicBezTo>
                        <a:cubicBezTo>
                          <a:pt x="1057206" y="1092734"/>
                          <a:pt x="974661" y="1572128"/>
                          <a:pt x="760363" y="1937229"/>
                        </a:cubicBezTo>
                        <a:lnTo>
                          <a:pt x="347640" y="1937229"/>
                        </a:lnTo>
                        <a:close/>
                      </a:path>
                    </a:pathLst>
                  </a:custGeom>
                  <a:solidFill>
                    <a:srgbClr val="4F994C"/>
                  </a:solidFill>
                  <a:ln w="15869"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7B456F47-0A9E-4063-868D-3CAB0A0A3FE0}"/>
                      </a:ext>
                    </a:extLst>
                  </p:cNvPr>
                  <p:cNvSpPr/>
                  <p:nvPr/>
                </p:nvSpPr>
                <p:spPr>
                  <a:xfrm>
                    <a:off x="6648612" y="2129425"/>
                    <a:ext cx="38097" cy="46034"/>
                  </a:xfrm>
                  <a:custGeom>
                    <a:avLst/>
                    <a:gdLst>
                      <a:gd name="connsiteX0" fmla="*/ 38098 w 38097"/>
                      <a:gd name="connsiteY0" fmla="*/ 12699 h 46034"/>
                      <a:gd name="connsiteX1" fmla="*/ 34923 w 38097"/>
                      <a:gd name="connsiteY1" fmla="*/ 6349 h 46034"/>
                      <a:gd name="connsiteX2" fmla="*/ 30161 w 38097"/>
                      <a:gd name="connsiteY2" fmla="*/ 1587 h 46034"/>
                      <a:gd name="connsiteX3" fmla="*/ 26986 w 38097"/>
                      <a:gd name="connsiteY3" fmla="*/ 0 h 46034"/>
                      <a:gd name="connsiteX4" fmla="*/ 17461 w 38097"/>
                      <a:gd name="connsiteY4" fmla="*/ 0 h 46034"/>
                      <a:gd name="connsiteX5" fmla="*/ 14287 w 38097"/>
                      <a:gd name="connsiteY5" fmla="*/ 1587 h 46034"/>
                      <a:gd name="connsiteX6" fmla="*/ 7937 w 38097"/>
                      <a:gd name="connsiteY6" fmla="*/ 7937 h 46034"/>
                      <a:gd name="connsiteX7" fmla="*/ 1587 w 38097"/>
                      <a:gd name="connsiteY7" fmla="*/ 20636 h 46034"/>
                      <a:gd name="connsiteX8" fmla="*/ 0 w 38097"/>
                      <a:gd name="connsiteY8" fmla="*/ 26986 h 46034"/>
                      <a:gd name="connsiteX9" fmla="*/ 0 w 38097"/>
                      <a:gd name="connsiteY9" fmla="*/ 33335 h 46034"/>
                      <a:gd name="connsiteX10" fmla="*/ 3175 w 38097"/>
                      <a:gd name="connsiteY10" fmla="*/ 39685 h 46034"/>
                      <a:gd name="connsiteX11" fmla="*/ 7937 w 38097"/>
                      <a:gd name="connsiteY11" fmla="*/ 44447 h 46034"/>
                      <a:gd name="connsiteX12" fmla="*/ 11112 w 38097"/>
                      <a:gd name="connsiteY12" fmla="*/ 46034 h 46034"/>
                      <a:gd name="connsiteX13" fmla="*/ 20636 w 38097"/>
                      <a:gd name="connsiteY13" fmla="*/ 46034 h 46034"/>
                      <a:gd name="connsiteX14" fmla="*/ 23811 w 38097"/>
                      <a:gd name="connsiteY14" fmla="*/ 44447 h 46034"/>
                      <a:gd name="connsiteX15" fmla="*/ 30161 w 38097"/>
                      <a:gd name="connsiteY15" fmla="*/ 38097 h 46034"/>
                      <a:gd name="connsiteX16" fmla="*/ 36510 w 38097"/>
                      <a:gd name="connsiteY16" fmla="*/ 25398 h 46034"/>
                      <a:gd name="connsiteX17" fmla="*/ 38098 w 38097"/>
                      <a:gd name="connsiteY17" fmla="*/ 19049 h 46034"/>
                      <a:gd name="connsiteX18" fmla="*/ 38098 w 38097"/>
                      <a:gd name="connsiteY18" fmla="*/ 12699 h 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097" h="46034">
                        <a:moveTo>
                          <a:pt x="38098" y="12699"/>
                        </a:moveTo>
                        <a:cubicBezTo>
                          <a:pt x="38098" y="11112"/>
                          <a:pt x="36510" y="7937"/>
                          <a:pt x="34923" y="6349"/>
                        </a:cubicBezTo>
                        <a:cubicBezTo>
                          <a:pt x="33335" y="4762"/>
                          <a:pt x="31748" y="3175"/>
                          <a:pt x="30161" y="1587"/>
                        </a:cubicBezTo>
                        <a:cubicBezTo>
                          <a:pt x="28573" y="1587"/>
                          <a:pt x="26986" y="0"/>
                          <a:pt x="26986" y="0"/>
                        </a:cubicBezTo>
                        <a:cubicBezTo>
                          <a:pt x="23811" y="0"/>
                          <a:pt x="20636" y="0"/>
                          <a:pt x="17461" y="0"/>
                        </a:cubicBezTo>
                        <a:cubicBezTo>
                          <a:pt x="15874" y="0"/>
                          <a:pt x="14287" y="1587"/>
                          <a:pt x="14287" y="1587"/>
                        </a:cubicBezTo>
                        <a:cubicBezTo>
                          <a:pt x="11112" y="3175"/>
                          <a:pt x="9524" y="4762"/>
                          <a:pt x="7937" y="7937"/>
                        </a:cubicBezTo>
                        <a:cubicBezTo>
                          <a:pt x="6350" y="12699"/>
                          <a:pt x="3175" y="15874"/>
                          <a:pt x="1587" y="20636"/>
                        </a:cubicBezTo>
                        <a:cubicBezTo>
                          <a:pt x="0" y="22223"/>
                          <a:pt x="0" y="23811"/>
                          <a:pt x="0" y="26986"/>
                        </a:cubicBezTo>
                        <a:cubicBezTo>
                          <a:pt x="0" y="28573"/>
                          <a:pt x="0" y="31748"/>
                          <a:pt x="0" y="33335"/>
                        </a:cubicBezTo>
                        <a:cubicBezTo>
                          <a:pt x="0" y="34923"/>
                          <a:pt x="1587" y="38097"/>
                          <a:pt x="3175" y="39685"/>
                        </a:cubicBezTo>
                        <a:cubicBezTo>
                          <a:pt x="4762" y="41272"/>
                          <a:pt x="6350" y="42860"/>
                          <a:pt x="7937" y="44447"/>
                        </a:cubicBezTo>
                        <a:cubicBezTo>
                          <a:pt x="9524" y="44447"/>
                          <a:pt x="11112" y="46034"/>
                          <a:pt x="11112" y="46034"/>
                        </a:cubicBezTo>
                        <a:cubicBezTo>
                          <a:pt x="14287" y="46034"/>
                          <a:pt x="17461" y="46034"/>
                          <a:pt x="20636" y="46034"/>
                        </a:cubicBezTo>
                        <a:cubicBezTo>
                          <a:pt x="22224" y="46034"/>
                          <a:pt x="23811" y="44447"/>
                          <a:pt x="23811" y="44447"/>
                        </a:cubicBezTo>
                        <a:cubicBezTo>
                          <a:pt x="26986" y="42860"/>
                          <a:pt x="28573" y="41272"/>
                          <a:pt x="30161" y="38097"/>
                        </a:cubicBezTo>
                        <a:cubicBezTo>
                          <a:pt x="31748" y="33335"/>
                          <a:pt x="34923" y="30160"/>
                          <a:pt x="36510" y="25398"/>
                        </a:cubicBezTo>
                        <a:cubicBezTo>
                          <a:pt x="38098" y="23811"/>
                          <a:pt x="38098" y="22223"/>
                          <a:pt x="38098" y="19049"/>
                        </a:cubicBezTo>
                        <a:cubicBezTo>
                          <a:pt x="38098" y="17461"/>
                          <a:pt x="38098" y="15874"/>
                          <a:pt x="38098" y="12699"/>
                        </a:cubicBezTo>
                        <a:close/>
                      </a:path>
                    </a:pathLst>
                  </a:custGeom>
                  <a:solidFill>
                    <a:srgbClr val="7FC97E"/>
                  </a:solidFill>
                  <a:ln w="15869" cap="flat">
                    <a:noFill/>
                    <a:prstDash val="solid"/>
                    <a:miter/>
                  </a:ln>
                </p:spPr>
                <p:txBody>
                  <a:bodyPr rtlCol="0" anchor="ctr"/>
                  <a:lstStyle/>
                  <a:p>
                    <a:endParaRPr lang="en-US"/>
                  </a:p>
                </p:txBody>
              </p:sp>
              <p:sp>
                <p:nvSpPr>
                  <p:cNvPr id="91" name="รูปแบบอิสระ: รูปร่าง 90">
                    <a:extLst>
                      <a:ext uri="{FF2B5EF4-FFF2-40B4-BE49-F238E27FC236}">
                        <a16:creationId xmlns:a16="http://schemas.microsoft.com/office/drawing/2014/main" xmlns="" id="{E2753B54-4D66-4FAC-9E5C-0C3FCA8EFA87}"/>
                      </a:ext>
                    </a:extLst>
                  </p:cNvPr>
                  <p:cNvSpPr/>
                  <p:nvPr/>
                </p:nvSpPr>
                <p:spPr>
                  <a:xfrm>
                    <a:off x="6411432" y="2199270"/>
                    <a:ext cx="39797" cy="57146"/>
                  </a:xfrm>
                  <a:custGeom>
                    <a:avLst/>
                    <a:gdLst>
                      <a:gd name="connsiteX0" fmla="*/ 38755 w 39797"/>
                      <a:gd name="connsiteY0" fmla="*/ 36510 h 57146"/>
                      <a:gd name="connsiteX1" fmla="*/ 32405 w 39797"/>
                      <a:gd name="connsiteY1" fmla="*/ 11112 h 57146"/>
                      <a:gd name="connsiteX2" fmla="*/ 24469 w 39797"/>
                      <a:gd name="connsiteY2" fmla="*/ 1587 h 57146"/>
                      <a:gd name="connsiteX3" fmla="*/ 18119 w 39797"/>
                      <a:gd name="connsiteY3" fmla="*/ 0 h 57146"/>
                      <a:gd name="connsiteX4" fmla="*/ 11770 w 39797"/>
                      <a:gd name="connsiteY4" fmla="*/ 0 h 57146"/>
                      <a:gd name="connsiteX5" fmla="*/ 2245 w 39797"/>
                      <a:gd name="connsiteY5" fmla="*/ 7937 h 57146"/>
                      <a:gd name="connsiteX6" fmla="*/ 658 w 39797"/>
                      <a:gd name="connsiteY6" fmla="*/ 20636 h 57146"/>
                      <a:gd name="connsiteX7" fmla="*/ 7007 w 39797"/>
                      <a:gd name="connsiteY7" fmla="*/ 46035 h 57146"/>
                      <a:gd name="connsiteX8" fmla="*/ 14944 w 39797"/>
                      <a:gd name="connsiteY8" fmla="*/ 55559 h 57146"/>
                      <a:gd name="connsiteX9" fmla="*/ 21294 w 39797"/>
                      <a:gd name="connsiteY9" fmla="*/ 57146 h 57146"/>
                      <a:gd name="connsiteX10" fmla="*/ 27643 w 39797"/>
                      <a:gd name="connsiteY10" fmla="*/ 57146 h 57146"/>
                      <a:gd name="connsiteX11" fmla="*/ 37168 w 39797"/>
                      <a:gd name="connsiteY11" fmla="*/ 49209 h 57146"/>
                      <a:gd name="connsiteX12" fmla="*/ 38755 w 39797"/>
                      <a:gd name="connsiteY12" fmla="*/ 36510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97" h="57146">
                        <a:moveTo>
                          <a:pt x="38755" y="36510"/>
                        </a:moveTo>
                        <a:cubicBezTo>
                          <a:pt x="37168" y="28573"/>
                          <a:pt x="33993" y="20636"/>
                          <a:pt x="32405" y="11112"/>
                        </a:cubicBezTo>
                        <a:cubicBezTo>
                          <a:pt x="30818" y="6350"/>
                          <a:pt x="27643" y="3175"/>
                          <a:pt x="24469" y="1587"/>
                        </a:cubicBezTo>
                        <a:cubicBezTo>
                          <a:pt x="22881" y="0"/>
                          <a:pt x="21294" y="0"/>
                          <a:pt x="18119" y="0"/>
                        </a:cubicBezTo>
                        <a:cubicBezTo>
                          <a:pt x="16532" y="0"/>
                          <a:pt x="13357" y="0"/>
                          <a:pt x="11770" y="0"/>
                        </a:cubicBezTo>
                        <a:cubicBezTo>
                          <a:pt x="7007" y="1587"/>
                          <a:pt x="3833" y="3175"/>
                          <a:pt x="2245" y="7937"/>
                        </a:cubicBezTo>
                        <a:cubicBezTo>
                          <a:pt x="658" y="12699"/>
                          <a:pt x="-930" y="15874"/>
                          <a:pt x="658" y="20636"/>
                        </a:cubicBezTo>
                        <a:cubicBezTo>
                          <a:pt x="2245" y="28573"/>
                          <a:pt x="5420" y="36510"/>
                          <a:pt x="7007" y="46035"/>
                        </a:cubicBezTo>
                        <a:cubicBezTo>
                          <a:pt x="8595" y="50797"/>
                          <a:pt x="11770" y="53972"/>
                          <a:pt x="14944" y="55559"/>
                        </a:cubicBezTo>
                        <a:cubicBezTo>
                          <a:pt x="16532" y="57146"/>
                          <a:pt x="18119" y="57146"/>
                          <a:pt x="21294" y="57146"/>
                        </a:cubicBezTo>
                        <a:cubicBezTo>
                          <a:pt x="22881" y="57146"/>
                          <a:pt x="26056" y="57146"/>
                          <a:pt x="27643" y="57146"/>
                        </a:cubicBezTo>
                        <a:cubicBezTo>
                          <a:pt x="32405" y="55559"/>
                          <a:pt x="35580" y="53972"/>
                          <a:pt x="37168" y="49209"/>
                        </a:cubicBezTo>
                        <a:cubicBezTo>
                          <a:pt x="40342" y="46035"/>
                          <a:pt x="40342" y="41272"/>
                          <a:pt x="38755" y="36510"/>
                        </a:cubicBezTo>
                        <a:close/>
                      </a:path>
                    </a:pathLst>
                  </a:custGeom>
                  <a:solidFill>
                    <a:srgbClr val="7FC97E"/>
                  </a:solidFill>
                  <a:ln w="15869" cap="flat">
                    <a:noFill/>
                    <a:prstDash val="solid"/>
                    <a:miter/>
                  </a:ln>
                </p:spPr>
                <p:txBody>
                  <a:bodyPr rtlCol="0" anchor="ctr"/>
                  <a:lstStyle/>
                  <a:p>
                    <a:endParaRPr lang="en-US"/>
                  </a:p>
                </p:txBody>
              </p:sp>
              <p:sp>
                <p:nvSpPr>
                  <p:cNvPr id="92" name="รูปแบบอิสระ: รูปร่าง 91">
                    <a:extLst>
                      <a:ext uri="{FF2B5EF4-FFF2-40B4-BE49-F238E27FC236}">
                        <a16:creationId xmlns:a16="http://schemas.microsoft.com/office/drawing/2014/main" xmlns="" id="{773F2171-C9E0-4C6F-9C27-60A01CC76282}"/>
                      </a:ext>
                    </a:extLst>
                  </p:cNvPr>
                  <p:cNvSpPr/>
                  <p:nvPr/>
                </p:nvSpPr>
                <p:spPr>
                  <a:xfrm>
                    <a:off x="6562893" y="2342136"/>
                    <a:ext cx="31747" cy="63495"/>
                  </a:xfrm>
                  <a:custGeom>
                    <a:avLst/>
                    <a:gdLst>
                      <a:gd name="connsiteX0" fmla="*/ 26986 w 31747"/>
                      <a:gd name="connsiteY0" fmla="*/ 4762 h 63495"/>
                      <a:gd name="connsiteX1" fmla="*/ 15874 w 31747"/>
                      <a:gd name="connsiteY1" fmla="*/ 0 h 63495"/>
                      <a:gd name="connsiteX2" fmla="*/ 4762 w 31747"/>
                      <a:gd name="connsiteY2" fmla="*/ 4762 h 63495"/>
                      <a:gd name="connsiteX3" fmla="*/ 0 w 31747"/>
                      <a:gd name="connsiteY3" fmla="*/ 15874 h 63495"/>
                      <a:gd name="connsiteX4" fmla="*/ 0 w 31747"/>
                      <a:gd name="connsiteY4" fmla="*/ 47622 h 63495"/>
                      <a:gd name="connsiteX5" fmla="*/ 4762 w 31747"/>
                      <a:gd name="connsiteY5" fmla="*/ 58734 h 63495"/>
                      <a:gd name="connsiteX6" fmla="*/ 15874 w 31747"/>
                      <a:gd name="connsiteY6" fmla="*/ 63496 h 63495"/>
                      <a:gd name="connsiteX7" fmla="*/ 26986 w 31747"/>
                      <a:gd name="connsiteY7" fmla="*/ 58734 h 63495"/>
                      <a:gd name="connsiteX8" fmla="*/ 31748 w 31747"/>
                      <a:gd name="connsiteY8" fmla="*/ 47622 h 63495"/>
                      <a:gd name="connsiteX9" fmla="*/ 31748 w 31747"/>
                      <a:gd name="connsiteY9" fmla="*/ 15874 h 63495"/>
                      <a:gd name="connsiteX10" fmla="*/ 26986 w 31747"/>
                      <a:gd name="connsiteY10" fmla="*/ 4762 h 6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63495">
                        <a:moveTo>
                          <a:pt x="26986" y="4762"/>
                        </a:moveTo>
                        <a:cubicBezTo>
                          <a:pt x="23811" y="1587"/>
                          <a:pt x="19049" y="0"/>
                          <a:pt x="15874" y="0"/>
                        </a:cubicBezTo>
                        <a:cubicBezTo>
                          <a:pt x="11112" y="0"/>
                          <a:pt x="7937" y="1587"/>
                          <a:pt x="4762" y="4762"/>
                        </a:cubicBezTo>
                        <a:cubicBezTo>
                          <a:pt x="1587" y="7937"/>
                          <a:pt x="0" y="12699"/>
                          <a:pt x="0" y="15874"/>
                        </a:cubicBezTo>
                        <a:lnTo>
                          <a:pt x="0" y="47622"/>
                        </a:lnTo>
                        <a:cubicBezTo>
                          <a:pt x="0" y="52384"/>
                          <a:pt x="1587" y="55559"/>
                          <a:pt x="4762" y="58734"/>
                        </a:cubicBezTo>
                        <a:cubicBezTo>
                          <a:pt x="7937" y="61909"/>
                          <a:pt x="12699" y="63496"/>
                          <a:pt x="15874" y="63496"/>
                        </a:cubicBezTo>
                        <a:cubicBezTo>
                          <a:pt x="20636" y="63496"/>
                          <a:pt x="23811" y="61909"/>
                          <a:pt x="26986" y="58734"/>
                        </a:cubicBezTo>
                        <a:cubicBezTo>
                          <a:pt x="30160" y="55559"/>
                          <a:pt x="31748" y="50797"/>
                          <a:pt x="31748" y="47622"/>
                        </a:cubicBezTo>
                        <a:lnTo>
                          <a:pt x="31748" y="15874"/>
                        </a:lnTo>
                        <a:cubicBezTo>
                          <a:pt x="31748" y="12699"/>
                          <a:pt x="30160" y="7937"/>
                          <a:pt x="26986" y="4762"/>
                        </a:cubicBezTo>
                        <a:close/>
                      </a:path>
                    </a:pathLst>
                  </a:custGeom>
                  <a:solidFill>
                    <a:srgbClr val="7FC97E"/>
                  </a:solidFill>
                  <a:ln w="15869"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9AC11F4F-B825-4D71-AD61-FA03C9047B11}"/>
                      </a:ext>
                    </a:extLst>
                  </p:cNvPr>
                  <p:cNvSpPr/>
                  <p:nvPr/>
                </p:nvSpPr>
                <p:spPr>
                  <a:xfrm>
                    <a:off x="6810527" y="2181809"/>
                    <a:ext cx="33335" cy="44447"/>
                  </a:xfrm>
                  <a:custGeom>
                    <a:avLst/>
                    <a:gdLst>
                      <a:gd name="connsiteX0" fmla="*/ 31748 w 33335"/>
                      <a:gd name="connsiteY0" fmla="*/ 9524 h 44447"/>
                      <a:gd name="connsiteX1" fmla="*/ 28573 w 33335"/>
                      <a:gd name="connsiteY1" fmla="*/ 4762 h 44447"/>
                      <a:gd name="connsiteX2" fmla="*/ 23811 w 33335"/>
                      <a:gd name="connsiteY2" fmla="*/ 1587 h 44447"/>
                      <a:gd name="connsiteX3" fmla="*/ 17461 w 33335"/>
                      <a:gd name="connsiteY3" fmla="*/ 0 h 44447"/>
                      <a:gd name="connsiteX4" fmla="*/ 12699 w 33335"/>
                      <a:gd name="connsiteY4" fmla="*/ 0 h 44447"/>
                      <a:gd name="connsiteX5" fmla="*/ 4762 w 33335"/>
                      <a:gd name="connsiteY5" fmla="*/ 4762 h 44447"/>
                      <a:gd name="connsiteX6" fmla="*/ 1587 w 33335"/>
                      <a:gd name="connsiteY6" fmla="*/ 7937 h 44447"/>
                      <a:gd name="connsiteX7" fmla="*/ 0 w 33335"/>
                      <a:gd name="connsiteY7" fmla="*/ 15874 h 44447"/>
                      <a:gd name="connsiteX8" fmla="*/ 0 w 33335"/>
                      <a:gd name="connsiteY8" fmla="*/ 28573 h 44447"/>
                      <a:gd name="connsiteX9" fmla="*/ 1587 w 33335"/>
                      <a:gd name="connsiteY9" fmla="*/ 34923 h 44447"/>
                      <a:gd name="connsiteX10" fmla="*/ 4762 w 33335"/>
                      <a:gd name="connsiteY10" fmla="*/ 39685 h 44447"/>
                      <a:gd name="connsiteX11" fmla="*/ 9524 w 33335"/>
                      <a:gd name="connsiteY11" fmla="*/ 42860 h 44447"/>
                      <a:gd name="connsiteX12" fmla="*/ 15874 w 33335"/>
                      <a:gd name="connsiteY12" fmla="*/ 44447 h 44447"/>
                      <a:gd name="connsiteX13" fmla="*/ 20636 w 33335"/>
                      <a:gd name="connsiteY13" fmla="*/ 44447 h 44447"/>
                      <a:gd name="connsiteX14" fmla="*/ 28573 w 33335"/>
                      <a:gd name="connsiteY14" fmla="*/ 39685 h 44447"/>
                      <a:gd name="connsiteX15" fmla="*/ 31748 w 33335"/>
                      <a:gd name="connsiteY15" fmla="*/ 36510 h 44447"/>
                      <a:gd name="connsiteX16" fmla="*/ 33335 w 33335"/>
                      <a:gd name="connsiteY16" fmla="*/ 28573 h 44447"/>
                      <a:gd name="connsiteX17" fmla="*/ 33335 w 33335"/>
                      <a:gd name="connsiteY17" fmla="*/ 15874 h 44447"/>
                      <a:gd name="connsiteX18" fmla="*/ 31748 w 33335"/>
                      <a:gd name="connsiteY18" fmla="*/ 9524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35" h="44447">
                        <a:moveTo>
                          <a:pt x="31748" y="9524"/>
                        </a:moveTo>
                        <a:cubicBezTo>
                          <a:pt x="31748" y="7937"/>
                          <a:pt x="30160" y="6349"/>
                          <a:pt x="28573" y="4762"/>
                        </a:cubicBezTo>
                        <a:cubicBezTo>
                          <a:pt x="26986" y="3175"/>
                          <a:pt x="25398" y="1587"/>
                          <a:pt x="23811" y="1587"/>
                        </a:cubicBezTo>
                        <a:cubicBezTo>
                          <a:pt x="22223" y="0"/>
                          <a:pt x="19049" y="0"/>
                          <a:pt x="17461" y="0"/>
                        </a:cubicBezTo>
                        <a:lnTo>
                          <a:pt x="12699" y="0"/>
                        </a:lnTo>
                        <a:cubicBezTo>
                          <a:pt x="9524" y="0"/>
                          <a:pt x="7937" y="1587"/>
                          <a:pt x="4762" y="4762"/>
                        </a:cubicBezTo>
                        <a:cubicBezTo>
                          <a:pt x="3175" y="6349"/>
                          <a:pt x="3175" y="6349"/>
                          <a:pt x="1587" y="7937"/>
                        </a:cubicBezTo>
                        <a:cubicBezTo>
                          <a:pt x="0" y="11112"/>
                          <a:pt x="0" y="12699"/>
                          <a:pt x="0" y="15874"/>
                        </a:cubicBezTo>
                        <a:lnTo>
                          <a:pt x="0" y="28573"/>
                        </a:lnTo>
                        <a:cubicBezTo>
                          <a:pt x="0" y="30160"/>
                          <a:pt x="0" y="33335"/>
                          <a:pt x="1587" y="34923"/>
                        </a:cubicBezTo>
                        <a:cubicBezTo>
                          <a:pt x="1587" y="36510"/>
                          <a:pt x="3175" y="38097"/>
                          <a:pt x="4762" y="39685"/>
                        </a:cubicBezTo>
                        <a:cubicBezTo>
                          <a:pt x="6349" y="41272"/>
                          <a:pt x="7937" y="42860"/>
                          <a:pt x="9524" y="42860"/>
                        </a:cubicBezTo>
                        <a:cubicBezTo>
                          <a:pt x="11112" y="44447"/>
                          <a:pt x="14286" y="44447"/>
                          <a:pt x="15874" y="44447"/>
                        </a:cubicBezTo>
                        <a:cubicBezTo>
                          <a:pt x="17461" y="44447"/>
                          <a:pt x="19049" y="44447"/>
                          <a:pt x="20636" y="44447"/>
                        </a:cubicBezTo>
                        <a:cubicBezTo>
                          <a:pt x="23811" y="44447"/>
                          <a:pt x="25398" y="42860"/>
                          <a:pt x="28573" y="39685"/>
                        </a:cubicBezTo>
                        <a:cubicBezTo>
                          <a:pt x="30160" y="38097"/>
                          <a:pt x="30160" y="38097"/>
                          <a:pt x="31748" y="36510"/>
                        </a:cubicBezTo>
                        <a:cubicBezTo>
                          <a:pt x="33335" y="33335"/>
                          <a:pt x="33335" y="31748"/>
                          <a:pt x="33335" y="28573"/>
                        </a:cubicBezTo>
                        <a:lnTo>
                          <a:pt x="33335" y="15874"/>
                        </a:lnTo>
                        <a:cubicBezTo>
                          <a:pt x="33335" y="12699"/>
                          <a:pt x="31748" y="11112"/>
                          <a:pt x="31748" y="9524"/>
                        </a:cubicBezTo>
                        <a:close/>
                      </a:path>
                    </a:pathLst>
                  </a:custGeom>
                  <a:solidFill>
                    <a:srgbClr val="7FC97E"/>
                  </a:solidFill>
                  <a:ln w="15869" cap="flat">
                    <a:noFill/>
                    <a:prstDash val="solid"/>
                    <a:miter/>
                  </a:ln>
                </p:spPr>
                <p:txBody>
                  <a:bodyPr rtlCol="0" anchor="ctr"/>
                  <a:lstStyle/>
                  <a:p>
                    <a:endParaRPr lang="en-US"/>
                  </a:p>
                </p:txBody>
              </p:sp>
              <p:sp>
                <p:nvSpPr>
                  <p:cNvPr id="94" name="รูปแบบอิสระ: รูปร่าง 93">
                    <a:extLst>
                      <a:ext uri="{FF2B5EF4-FFF2-40B4-BE49-F238E27FC236}">
                        <a16:creationId xmlns:a16="http://schemas.microsoft.com/office/drawing/2014/main" xmlns="" id="{B13C2F40-B385-46EA-BD69-0D1605CBDBCB}"/>
                      </a:ext>
                    </a:extLst>
                  </p:cNvPr>
                  <p:cNvSpPr/>
                  <p:nvPr/>
                </p:nvSpPr>
                <p:spPr>
                  <a:xfrm>
                    <a:off x="6753380" y="2405632"/>
                    <a:ext cx="33335" cy="44447"/>
                  </a:xfrm>
                  <a:custGeom>
                    <a:avLst/>
                    <a:gdLst>
                      <a:gd name="connsiteX0" fmla="*/ 31748 w 33335"/>
                      <a:gd name="connsiteY0" fmla="*/ 9524 h 44447"/>
                      <a:gd name="connsiteX1" fmla="*/ 28573 w 33335"/>
                      <a:gd name="connsiteY1" fmla="*/ 4762 h 44447"/>
                      <a:gd name="connsiteX2" fmla="*/ 23811 w 33335"/>
                      <a:gd name="connsiteY2" fmla="*/ 1587 h 44447"/>
                      <a:gd name="connsiteX3" fmla="*/ 17461 w 33335"/>
                      <a:gd name="connsiteY3" fmla="*/ 0 h 44447"/>
                      <a:gd name="connsiteX4" fmla="*/ 12699 w 33335"/>
                      <a:gd name="connsiteY4" fmla="*/ 0 h 44447"/>
                      <a:gd name="connsiteX5" fmla="*/ 4762 w 33335"/>
                      <a:gd name="connsiteY5" fmla="*/ 4762 h 44447"/>
                      <a:gd name="connsiteX6" fmla="*/ 1587 w 33335"/>
                      <a:gd name="connsiteY6" fmla="*/ 7937 h 44447"/>
                      <a:gd name="connsiteX7" fmla="*/ 0 w 33335"/>
                      <a:gd name="connsiteY7" fmla="*/ 15874 h 44447"/>
                      <a:gd name="connsiteX8" fmla="*/ 0 w 33335"/>
                      <a:gd name="connsiteY8" fmla="*/ 28573 h 44447"/>
                      <a:gd name="connsiteX9" fmla="*/ 1587 w 33335"/>
                      <a:gd name="connsiteY9" fmla="*/ 34923 h 44447"/>
                      <a:gd name="connsiteX10" fmla="*/ 4762 w 33335"/>
                      <a:gd name="connsiteY10" fmla="*/ 39685 h 44447"/>
                      <a:gd name="connsiteX11" fmla="*/ 9524 w 33335"/>
                      <a:gd name="connsiteY11" fmla="*/ 42860 h 44447"/>
                      <a:gd name="connsiteX12" fmla="*/ 15874 w 33335"/>
                      <a:gd name="connsiteY12" fmla="*/ 44447 h 44447"/>
                      <a:gd name="connsiteX13" fmla="*/ 20636 w 33335"/>
                      <a:gd name="connsiteY13" fmla="*/ 44447 h 44447"/>
                      <a:gd name="connsiteX14" fmla="*/ 28573 w 33335"/>
                      <a:gd name="connsiteY14" fmla="*/ 39685 h 44447"/>
                      <a:gd name="connsiteX15" fmla="*/ 31748 w 33335"/>
                      <a:gd name="connsiteY15" fmla="*/ 36510 h 44447"/>
                      <a:gd name="connsiteX16" fmla="*/ 33335 w 33335"/>
                      <a:gd name="connsiteY16" fmla="*/ 28573 h 44447"/>
                      <a:gd name="connsiteX17" fmla="*/ 33335 w 33335"/>
                      <a:gd name="connsiteY17" fmla="*/ 15874 h 44447"/>
                      <a:gd name="connsiteX18" fmla="*/ 31748 w 33335"/>
                      <a:gd name="connsiteY18" fmla="*/ 9524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35" h="44447">
                        <a:moveTo>
                          <a:pt x="31748" y="9524"/>
                        </a:moveTo>
                        <a:cubicBezTo>
                          <a:pt x="31748" y="7937"/>
                          <a:pt x="30160" y="6350"/>
                          <a:pt x="28573" y="4762"/>
                        </a:cubicBezTo>
                        <a:cubicBezTo>
                          <a:pt x="26986" y="3175"/>
                          <a:pt x="25398" y="1587"/>
                          <a:pt x="23811" y="1587"/>
                        </a:cubicBezTo>
                        <a:cubicBezTo>
                          <a:pt x="22223" y="0"/>
                          <a:pt x="19049" y="0"/>
                          <a:pt x="17461" y="0"/>
                        </a:cubicBezTo>
                        <a:cubicBezTo>
                          <a:pt x="15874" y="0"/>
                          <a:pt x="14286" y="0"/>
                          <a:pt x="12699" y="0"/>
                        </a:cubicBezTo>
                        <a:cubicBezTo>
                          <a:pt x="9524" y="0"/>
                          <a:pt x="7937" y="1587"/>
                          <a:pt x="4762" y="4762"/>
                        </a:cubicBezTo>
                        <a:cubicBezTo>
                          <a:pt x="3175" y="6350"/>
                          <a:pt x="3175" y="6350"/>
                          <a:pt x="1587" y="7937"/>
                        </a:cubicBezTo>
                        <a:cubicBezTo>
                          <a:pt x="0" y="11112"/>
                          <a:pt x="0" y="12699"/>
                          <a:pt x="0" y="15874"/>
                        </a:cubicBezTo>
                        <a:lnTo>
                          <a:pt x="0" y="28573"/>
                        </a:lnTo>
                        <a:cubicBezTo>
                          <a:pt x="0" y="30161"/>
                          <a:pt x="0" y="33335"/>
                          <a:pt x="1587" y="34923"/>
                        </a:cubicBezTo>
                        <a:cubicBezTo>
                          <a:pt x="1587" y="36510"/>
                          <a:pt x="3175" y="38098"/>
                          <a:pt x="4762" y="39685"/>
                        </a:cubicBezTo>
                        <a:cubicBezTo>
                          <a:pt x="6349" y="41272"/>
                          <a:pt x="7937" y="42860"/>
                          <a:pt x="9524" y="42860"/>
                        </a:cubicBezTo>
                        <a:cubicBezTo>
                          <a:pt x="11112" y="44447"/>
                          <a:pt x="14286" y="44447"/>
                          <a:pt x="15874" y="44447"/>
                        </a:cubicBezTo>
                        <a:lnTo>
                          <a:pt x="20636" y="44447"/>
                        </a:lnTo>
                        <a:cubicBezTo>
                          <a:pt x="23811" y="44447"/>
                          <a:pt x="25398" y="42860"/>
                          <a:pt x="28573" y="39685"/>
                        </a:cubicBezTo>
                        <a:cubicBezTo>
                          <a:pt x="30160" y="38098"/>
                          <a:pt x="30160" y="38098"/>
                          <a:pt x="31748" y="36510"/>
                        </a:cubicBezTo>
                        <a:cubicBezTo>
                          <a:pt x="33335" y="33335"/>
                          <a:pt x="33335" y="31748"/>
                          <a:pt x="33335" y="28573"/>
                        </a:cubicBezTo>
                        <a:lnTo>
                          <a:pt x="33335" y="15874"/>
                        </a:lnTo>
                        <a:cubicBezTo>
                          <a:pt x="33335" y="12699"/>
                          <a:pt x="33335" y="11112"/>
                          <a:pt x="31748" y="9524"/>
                        </a:cubicBezTo>
                        <a:close/>
                      </a:path>
                    </a:pathLst>
                  </a:custGeom>
                  <a:solidFill>
                    <a:srgbClr val="7FC97E"/>
                  </a:solidFill>
                  <a:ln w="15869" cap="flat">
                    <a:noFill/>
                    <a:prstDash val="solid"/>
                    <a:miter/>
                  </a:ln>
                </p:spPr>
                <p:txBody>
                  <a:bodyPr rtlCol="0" anchor="ctr"/>
                  <a:lstStyle/>
                  <a:p>
                    <a:endParaRPr lang="en-US"/>
                  </a:p>
                </p:txBody>
              </p:sp>
              <p:sp>
                <p:nvSpPr>
                  <p:cNvPr id="95" name="รูปแบบอิสระ: รูปร่าง 94">
                    <a:extLst>
                      <a:ext uri="{FF2B5EF4-FFF2-40B4-BE49-F238E27FC236}">
                        <a16:creationId xmlns:a16="http://schemas.microsoft.com/office/drawing/2014/main" xmlns="" id="{331950D1-212E-4583-9D27-CB019D4688B0}"/>
                      </a:ext>
                    </a:extLst>
                  </p:cNvPr>
                  <p:cNvSpPr/>
                  <p:nvPr/>
                </p:nvSpPr>
                <p:spPr>
                  <a:xfrm>
                    <a:off x="6954980" y="2311975"/>
                    <a:ext cx="31747" cy="57146"/>
                  </a:xfrm>
                  <a:custGeom>
                    <a:avLst/>
                    <a:gdLst>
                      <a:gd name="connsiteX0" fmla="*/ 26985 w 31747"/>
                      <a:gd name="connsiteY0" fmla="*/ 4762 h 57146"/>
                      <a:gd name="connsiteX1" fmla="*/ 15874 w 31747"/>
                      <a:gd name="connsiteY1" fmla="*/ 0 h 57146"/>
                      <a:gd name="connsiteX2" fmla="*/ 4762 w 31747"/>
                      <a:gd name="connsiteY2" fmla="*/ 4762 h 57146"/>
                      <a:gd name="connsiteX3" fmla="*/ 0 w 31747"/>
                      <a:gd name="connsiteY3" fmla="*/ 15874 h 57146"/>
                      <a:gd name="connsiteX4" fmla="*/ 0 w 31747"/>
                      <a:gd name="connsiteY4" fmla="*/ 41272 h 57146"/>
                      <a:gd name="connsiteX5" fmla="*/ 4762 w 31747"/>
                      <a:gd name="connsiteY5" fmla="*/ 52384 h 57146"/>
                      <a:gd name="connsiteX6" fmla="*/ 15874 w 31747"/>
                      <a:gd name="connsiteY6" fmla="*/ 57146 h 57146"/>
                      <a:gd name="connsiteX7" fmla="*/ 26985 w 31747"/>
                      <a:gd name="connsiteY7" fmla="*/ 52384 h 57146"/>
                      <a:gd name="connsiteX8" fmla="*/ 31748 w 31747"/>
                      <a:gd name="connsiteY8" fmla="*/ 41272 h 57146"/>
                      <a:gd name="connsiteX9" fmla="*/ 31748 w 31747"/>
                      <a:gd name="connsiteY9" fmla="*/ 15874 h 57146"/>
                      <a:gd name="connsiteX10" fmla="*/ 26985 w 31747"/>
                      <a:gd name="connsiteY10" fmla="*/ 4762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57146">
                        <a:moveTo>
                          <a:pt x="26985" y="4762"/>
                        </a:moveTo>
                        <a:cubicBezTo>
                          <a:pt x="23811" y="1587"/>
                          <a:pt x="19048" y="0"/>
                          <a:pt x="15874" y="0"/>
                        </a:cubicBezTo>
                        <a:cubicBezTo>
                          <a:pt x="11111" y="0"/>
                          <a:pt x="7937" y="1587"/>
                          <a:pt x="4762" y="4762"/>
                        </a:cubicBezTo>
                        <a:cubicBezTo>
                          <a:pt x="1587" y="7937"/>
                          <a:pt x="0" y="12699"/>
                          <a:pt x="0" y="15874"/>
                        </a:cubicBezTo>
                        <a:lnTo>
                          <a:pt x="0" y="41272"/>
                        </a:lnTo>
                        <a:cubicBezTo>
                          <a:pt x="0" y="46034"/>
                          <a:pt x="1587" y="49209"/>
                          <a:pt x="4762" y="52384"/>
                        </a:cubicBezTo>
                        <a:cubicBezTo>
                          <a:pt x="7937" y="55559"/>
                          <a:pt x="12699" y="57146"/>
                          <a:pt x="15874" y="57146"/>
                        </a:cubicBezTo>
                        <a:cubicBezTo>
                          <a:pt x="20636" y="57146"/>
                          <a:pt x="23811" y="55559"/>
                          <a:pt x="26985" y="52384"/>
                        </a:cubicBezTo>
                        <a:cubicBezTo>
                          <a:pt x="30160" y="49209"/>
                          <a:pt x="31748" y="44447"/>
                          <a:pt x="31748" y="41272"/>
                        </a:cubicBezTo>
                        <a:lnTo>
                          <a:pt x="31748" y="15874"/>
                        </a:lnTo>
                        <a:cubicBezTo>
                          <a:pt x="31748" y="11112"/>
                          <a:pt x="28573" y="6349"/>
                          <a:pt x="26985" y="4762"/>
                        </a:cubicBezTo>
                        <a:close/>
                      </a:path>
                    </a:pathLst>
                  </a:custGeom>
                  <a:solidFill>
                    <a:srgbClr val="7FC97E"/>
                  </a:solidFill>
                  <a:ln w="15869"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6C5E18A4-2C93-49A3-80DE-C7F674E4ABB9}"/>
                      </a:ext>
                    </a:extLst>
                  </p:cNvPr>
                  <p:cNvSpPr/>
                  <p:nvPr/>
                </p:nvSpPr>
                <p:spPr>
                  <a:xfrm>
                    <a:off x="6283511" y="2465953"/>
                    <a:ext cx="31747" cy="63495"/>
                  </a:xfrm>
                  <a:custGeom>
                    <a:avLst/>
                    <a:gdLst>
                      <a:gd name="connsiteX0" fmla="*/ 26986 w 31747"/>
                      <a:gd name="connsiteY0" fmla="*/ 4762 h 63495"/>
                      <a:gd name="connsiteX1" fmla="*/ 15874 w 31747"/>
                      <a:gd name="connsiteY1" fmla="*/ 0 h 63495"/>
                      <a:gd name="connsiteX2" fmla="*/ 4762 w 31747"/>
                      <a:gd name="connsiteY2" fmla="*/ 4762 h 63495"/>
                      <a:gd name="connsiteX3" fmla="*/ 0 w 31747"/>
                      <a:gd name="connsiteY3" fmla="*/ 15874 h 63495"/>
                      <a:gd name="connsiteX4" fmla="*/ 0 w 31747"/>
                      <a:gd name="connsiteY4" fmla="*/ 47622 h 63495"/>
                      <a:gd name="connsiteX5" fmla="*/ 4762 w 31747"/>
                      <a:gd name="connsiteY5" fmla="*/ 58734 h 63495"/>
                      <a:gd name="connsiteX6" fmla="*/ 15874 w 31747"/>
                      <a:gd name="connsiteY6" fmla="*/ 63496 h 63495"/>
                      <a:gd name="connsiteX7" fmla="*/ 26986 w 31747"/>
                      <a:gd name="connsiteY7" fmla="*/ 58734 h 63495"/>
                      <a:gd name="connsiteX8" fmla="*/ 31748 w 31747"/>
                      <a:gd name="connsiteY8" fmla="*/ 47622 h 63495"/>
                      <a:gd name="connsiteX9" fmla="*/ 31748 w 31747"/>
                      <a:gd name="connsiteY9" fmla="*/ 15874 h 63495"/>
                      <a:gd name="connsiteX10" fmla="*/ 26986 w 31747"/>
                      <a:gd name="connsiteY10" fmla="*/ 4762 h 6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63495">
                        <a:moveTo>
                          <a:pt x="26986" y="4762"/>
                        </a:moveTo>
                        <a:cubicBezTo>
                          <a:pt x="23811" y="1587"/>
                          <a:pt x="19049" y="0"/>
                          <a:pt x="15874" y="0"/>
                        </a:cubicBezTo>
                        <a:cubicBezTo>
                          <a:pt x="11112" y="0"/>
                          <a:pt x="7937" y="1587"/>
                          <a:pt x="4762" y="4762"/>
                        </a:cubicBezTo>
                        <a:cubicBezTo>
                          <a:pt x="1587" y="7937"/>
                          <a:pt x="0" y="12699"/>
                          <a:pt x="0" y="15874"/>
                        </a:cubicBezTo>
                        <a:lnTo>
                          <a:pt x="0" y="47622"/>
                        </a:lnTo>
                        <a:cubicBezTo>
                          <a:pt x="0" y="52384"/>
                          <a:pt x="1587" y="55559"/>
                          <a:pt x="4762" y="58734"/>
                        </a:cubicBezTo>
                        <a:cubicBezTo>
                          <a:pt x="7937" y="61909"/>
                          <a:pt x="12699" y="63496"/>
                          <a:pt x="15874" y="63496"/>
                        </a:cubicBezTo>
                        <a:cubicBezTo>
                          <a:pt x="20636" y="63496"/>
                          <a:pt x="23811" y="61909"/>
                          <a:pt x="26986" y="58734"/>
                        </a:cubicBezTo>
                        <a:cubicBezTo>
                          <a:pt x="30161" y="55559"/>
                          <a:pt x="31748" y="50797"/>
                          <a:pt x="31748" y="47622"/>
                        </a:cubicBezTo>
                        <a:lnTo>
                          <a:pt x="31748" y="15874"/>
                        </a:lnTo>
                        <a:cubicBezTo>
                          <a:pt x="31748" y="12699"/>
                          <a:pt x="30161" y="7937"/>
                          <a:pt x="26986" y="4762"/>
                        </a:cubicBezTo>
                        <a:close/>
                      </a:path>
                    </a:pathLst>
                  </a:custGeom>
                  <a:solidFill>
                    <a:srgbClr val="7FC97E"/>
                  </a:solidFill>
                  <a:ln w="15869" cap="flat">
                    <a:noFill/>
                    <a:prstDash val="solid"/>
                    <a:miter/>
                  </a:ln>
                </p:spPr>
                <p:txBody>
                  <a:bodyPr rtlCol="0" anchor="ctr"/>
                  <a:lstStyle/>
                  <a:p>
                    <a:endParaRPr lang="en-US"/>
                  </a:p>
                </p:txBody>
              </p:sp>
              <p:sp>
                <p:nvSpPr>
                  <p:cNvPr id="97" name="รูปแบบอิสระ: รูปร่าง 96">
                    <a:extLst>
                      <a:ext uri="{FF2B5EF4-FFF2-40B4-BE49-F238E27FC236}">
                        <a16:creationId xmlns:a16="http://schemas.microsoft.com/office/drawing/2014/main" xmlns="" id="{12452F96-B66C-4566-8764-CF2784E22D91}"/>
                      </a:ext>
                    </a:extLst>
                  </p:cNvPr>
                  <p:cNvSpPr/>
                  <p:nvPr/>
                </p:nvSpPr>
                <p:spPr>
                  <a:xfrm>
                    <a:off x="6469236" y="2604056"/>
                    <a:ext cx="32453" cy="50796"/>
                  </a:xfrm>
                  <a:custGeom>
                    <a:avLst/>
                    <a:gdLst>
                      <a:gd name="connsiteX0" fmla="*/ 31748 w 32453"/>
                      <a:gd name="connsiteY0" fmla="*/ 15874 h 50796"/>
                      <a:gd name="connsiteX1" fmla="*/ 26986 w 32453"/>
                      <a:gd name="connsiteY1" fmla="*/ 4762 h 50796"/>
                      <a:gd name="connsiteX2" fmla="*/ 22223 w 32453"/>
                      <a:gd name="connsiteY2" fmla="*/ 1587 h 50796"/>
                      <a:gd name="connsiteX3" fmla="*/ 15874 w 32453"/>
                      <a:gd name="connsiteY3" fmla="*/ 0 h 50796"/>
                      <a:gd name="connsiteX4" fmla="*/ 4762 w 32453"/>
                      <a:gd name="connsiteY4" fmla="*/ 4762 h 50796"/>
                      <a:gd name="connsiteX5" fmla="*/ 0 w 32453"/>
                      <a:gd name="connsiteY5" fmla="*/ 15874 h 50796"/>
                      <a:gd name="connsiteX6" fmla="*/ 0 w 32453"/>
                      <a:gd name="connsiteY6" fmla="*/ 34923 h 50796"/>
                      <a:gd name="connsiteX7" fmla="*/ 4762 w 32453"/>
                      <a:gd name="connsiteY7" fmla="*/ 46035 h 50796"/>
                      <a:gd name="connsiteX8" fmla="*/ 9524 w 32453"/>
                      <a:gd name="connsiteY8" fmla="*/ 49209 h 50796"/>
                      <a:gd name="connsiteX9" fmla="*/ 15874 w 32453"/>
                      <a:gd name="connsiteY9" fmla="*/ 50797 h 50796"/>
                      <a:gd name="connsiteX10" fmla="*/ 26986 w 32453"/>
                      <a:gd name="connsiteY10" fmla="*/ 46035 h 50796"/>
                      <a:gd name="connsiteX11" fmla="*/ 31748 w 32453"/>
                      <a:gd name="connsiteY11" fmla="*/ 34923 h 50796"/>
                      <a:gd name="connsiteX12" fmla="*/ 31748 w 32453"/>
                      <a:gd name="connsiteY12" fmla="*/ 15874 h 5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53" h="50796">
                        <a:moveTo>
                          <a:pt x="31748" y="15874"/>
                        </a:moveTo>
                        <a:cubicBezTo>
                          <a:pt x="31748" y="11112"/>
                          <a:pt x="30160" y="7937"/>
                          <a:pt x="26986" y="4762"/>
                        </a:cubicBezTo>
                        <a:cubicBezTo>
                          <a:pt x="25398" y="3175"/>
                          <a:pt x="23811" y="1587"/>
                          <a:pt x="22223" y="1587"/>
                        </a:cubicBezTo>
                        <a:cubicBezTo>
                          <a:pt x="20636" y="0"/>
                          <a:pt x="17461" y="0"/>
                          <a:pt x="15874" y="0"/>
                        </a:cubicBezTo>
                        <a:cubicBezTo>
                          <a:pt x="11112" y="0"/>
                          <a:pt x="7937" y="1587"/>
                          <a:pt x="4762" y="4762"/>
                        </a:cubicBezTo>
                        <a:cubicBezTo>
                          <a:pt x="1587" y="7937"/>
                          <a:pt x="0" y="12699"/>
                          <a:pt x="0" y="15874"/>
                        </a:cubicBezTo>
                        <a:cubicBezTo>
                          <a:pt x="0" y="22224"/>
                          <a:pt x="0" y="28573"/>
                          <a:pt x="0" y="34923"/>
                        </a:cubicBezTo>
                        <a:cubicBezTo>
                          <a:pt x="0" y="39685"/>
                          <a:pt x="1587" y="42860"/>
                          <a:pt x="4762" y="46035"/>
                        </a:cubicBezTo>
                        <a:cubicBezTo>
                          <a:pt x="6349" y="47622"/>
                          <a:pt x="7937" y="49209"/>
                          <a:pt x="9524" y="49209"/>
                        </a:cubicBezTo>
                        <a:cubicBezTo>
                          <a:pt x="11112" y="50797"/>
                          <a:pt x="14286" y="50797"/>
                          <a:pt x="15874" y="50797"/>
                        </a:cubicBezTo>
                        <a:cubicBezTo>
                          <a:pt x="20636" y="50797"/>
                          <a:pt x="23811" y="49209"/>
                          <a:pt x="26986" y="46035"/>
                        </a:cubicBezTo>
                        <a:cubicBezTo>
                          <a:pt x="30160" y="42860"/>
                          <a:pt x="31748" y="38098"/>
                          <a:pt x="31748" y="34923"/>
                        </a:cubicBezTo>
                        <a:cubicBezTo>
                          <a:pt x="33335" y="28573"/>
                          <a:pt x="31748" y="22224"/>
                          <a:pt x="31748" y="15874"/>
                        </a:cubicBezTo>
                        <a:close/>
                      </a:path>
                    </a:pathLst>
                  </a:custGeom>
                  <a:solidFill>
                    <a:srgbClr val="7FC97E"/>
                  </a:solidFill>
                  <a:ln w="15869" cap="flat">
                    <a:noFill/>
                    <a:prstDash val="solid"/>
                    <a:miter/>
                  </a:ln>
                </p:spPr>
                <p:txBody>
                  <a:bodyPr rtlCol="0" anchor="ctr"/>
                  <a:lstStyle/>
                  <a:p>
                    <a:endParaRPr lang="en-US"/>
                  </a:p>
                </p:txBody>
              </p:sp>
              <p:sp>
                <p:nvSpPr>
                  <p:cNvPr id="98" name="รูปแบบอิสระ: รูปร่าง 97">
                    <a:extLst>
                      <a:ext uri="{FF2B5EF4-FFF2-40B4-BE49-F238E27FC236}">
                        <a16:creationId xmlns:a16="http://schemas.microsoft.com/office/drawing/2014/main" xmlns="" id="{C0492B68-526D-4B4B-9DE4-6F4AC3106E41}"/>
                      </a:ext>
                    </a:extLst>
                  </p:cNvPr>
                  <p:cNvSpPr/>
                  <p:nvPr/>
                </p:nvSpPr>
                <p:spPr>
                  <a:xfrm>
                    <a:off x="6947043" y="2515162"/>
                    <a:ext cx="39684" cy="46034"/>
                  </a:xfrm>
                  <a:custGeom>
                    <a:avLst/>
                    <a:gdLst>
                      <a:gd name="connsiteX0" fmla="*/ 38097 w 39684"/>
                      <a:gd name="connsiteY0" fmla="*/ 20636 h 46034"/>
                      <a:gd name="connsiteX1" fmla="*/ 31748 w 39684"/>
                      <a:gd name="connsiteY1" fmla="*/ 7937 h 46034"/>
                      <a:gd name="connsiteX2" fmla="*/ 26985 w 39684"/>
                      <a:gd name="connsiteY2" fmla="*/ 3175 h 46034"/>
                      <a:gd name="connsiteX3" fmla="*/ 20636 w 39684"/>
                      <a:gd name="connsiteY3" fmla="*/ 0 h 46034"/>
                      <a:gd name="connsiteX4" fmla="*/ 14286 w 39684"/>
                      <a:gd name="connsiteY4" fmla="*/ 0 h 46034"/>
                      <a:gd name="connsiteX5" fmla="*/ 7937 w 39684"/>
                      <a:gd name="connsiteY5" fmla="*/ 1587 h 46034"/>
                      <a:gd name="connsiteX6" fmla="*/ 4762 w 39684"/>
                      <a:gd name="connsiteY6" fmla="*/ 4762 h 46034"/>
                      <a:gd name="connsiteX7" fmla="*/ 0 w 39684"/>
                      <a:gd name="connsiteY7" fmla="*/ 12699 h 46034"/>
                      <a:gd name="connsiteX8" fmla="*/ 0 w 39684"/>
                      <a:gd name="connsiteY8" fmla="*/ 17461 h 46034"/>
                      <a:gd name="connsiteX9" fmla="*/ 1587 w 39684"/>
                      <a:gd name="connsiteY9" fmla="*/ 25398 h 46034"/>
                      <a:gd name="connsiteX10" fmla="*/ 7937 w 39684"/>
                      <a:gd name="connsiteY10" fmla="*/ 38097 h 46034"/>
                      <a:gd name="connsiteX11" fmla="*/ 12699 w 39684"/>
                      <a:gd name="connsiteY11" fmla="*/ 42860 h 46034"/>
                      <a:gd name="connsiteX12" fmla="*/ 19048 w 39684"/>
                      <a:gd name="connsiteY12" fmla="*/ 46034 h 46034"/>
                      <a:gd name="connsiteX13" fmla="*/ 25398 w 39684"/>
                      <a:gd name="connsiteY13" fmla="*/ 46034 h 46034"/>
                      <a:gd name="connsiteX14" fmla="*/ 31748 w 39684"/>
                      <a:gd name="connsiteY14" fmla="*/ 44447 h 46034"/>
                      <a:gd name="connsiteX15" fmla="*/ 34922 w 39684"/>
                      <a:gd name="connsiteY15" fmla="*/ 41272 h 46034"/>
                      <a:gd name="connsiteX16" fmla="*/ 39685 w 39684"/>
                      <a:gd name="connsiteY16" fmla="*/ 33335 h 46034"/>
                      <a:gd name="connsiteX17" fmla="*/ 39685 w 39684"/>
                      <a:gd name="connsiteY17" fmla="*/ 28573 h 46034"/>
                      <a:gd name="connsiteX18" fmla="*/ 38097 w 39684"/>
                      <a:gd name="connsiteY18" fmla="*/ 20636 h 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84" h="46034">
                        <a:moveTo>
                          <a:pt x="38097" y="20636"/>
                        </a:moveTo>
                        <a:cubicBezTo>
                          <a:pt x="36510" y="15874"/>
                          <a:pt x="33335" y="12699"/>
                          <a:pt x="31748" y="7937"/>
                        </a:cubicBezTo>
                        <a:cubicBezTo>
                          <a:pt x="30160" y="6349"/>
                          <a:pt x="28573" y="4762"/>
                          <a:pt x="26985" y="3175"/>
                        </a:cubicBezTo>
                        <a:cubicBezTo>
                          <a:pt x="25398" y="1587"/>
                          <a:pt x="23811" y="0"/>
                          <a:pt x="20636" y="0"/>
                        </a:cubicBezTo>
                        <a:cubicBezTo>
                          <a:pt x="19048" y="0"/>
                          <a:pt x="15874" y="0"/>
                          <a:pt x="14286" y="0"/>
                        </a:cubicBezTo>
                        <a:cubicBezTo>
                          <a:pt x="12699" y="0"/>
                          <a:pt x="9524" y="0"/>
                          <a:pt x="7937" y="1587"/>
                        </a:cubicBezTo>
                        <a:cubicBezTo>
                          <a:pt x="6349" y="3175"/>
                          <a:pt x="6349" y="3175"/>
                          <a:pt x="4762" y="4762"/>
                        </a:cubicBezTo>
                        <a:cubicBezTo>
                          <a:pt x="3175" y="6349"/>
                          <a:pt x="1587" y="9524"/>
                          <a:pt x="0" y="12699"/>
                        </a:cubicBezTo>
                        <a:lnTo>
                          <a:pt x="0" y="17461"/>
                        </a:lnTo>
                        <a:cubicBezTo>
                          <a:pt x="0" y="20636"/>
                          <a:pt x="0" y="23811"/>
                          <a:pt x="1587" y="25398"/>
                        </a:cubicBezTo>
                        <a:cubicBezTo>
                          <a:pt x="3175" y="30160"/>
                          <a:pt x="6349" y="33335"/>
                          <a:pt x="7937" y="38097"/>
                        </a:cubicBezTo>
                        <a:cubicBezTo>
                          <a:pt x="9524" y="39685"/>
                          <a:pt x="11111" y="41272"/>
                          <a:pt x="12699" y="42860"/>
                        </a:cubicBezTo>
                        <a:cubicBezTo>
                          <a:pt x="14286" y="44447"/>
                          <a:pt x="15874" y="46034"/>
                          <a:pt x="19048" y="46034"/>
                        </a:cubicBezTo>
                        <a:cubicBezTo>
                          <a:pt x="20636" y="46034"/>
                          <a:pt x="23811" y="46034"/>
                          <a:pt x="25398" y="46034"/>
                        </a:cubicBezTo>
                        <a:cubicBezTo>
                          <a:pt x="26985" y="46034"/>
                          <a:pt x="30160" y="46034"/>
                          <a:pt x="31748" y="44447"/>
                        </a:cubicBezTo>
                        <a:lnTo>
                          <a:pt x="34922" y="41272"/>
                        </a:lnTo>
                        <a:cubicBezTo>
                          <a:pt x="36510" y="39685"/>
                          <a:pt x="38097" y="36510"/>
                          <a:pt x="39685" y="33335"/>
                        </a:cubicBezTo>
                        <a:cubicBezTo>
                          <a:pt x="39685" y="31748"/>
                          <a:pt x="39685" y="30160"/>
                          <a:pt x="39685" y="28573"/>
                        </a:cubicBezTo>
                        <a:cubicBezTo>
                          <a:pt x="39685" y="26986"/>
                          <a:pt x="39685" y="23811"/>
                          <a:pt x="38097" y="20636"/>
                        </a:cubicBezTo>
                        <a:close/>
                      </a:path>
                    </a:pathLst>
                  </a:custGeom>
                  <a:solidFill>
                    <a:srgbClr val="7FC97E"/>
                  </a:solidFill>
                  <a:ln w="15869" cap="flat">
                    <a:noFill/>
                    <a:prstDash val="solid"/>
                    <a:miter/>
                  </a:ln>
                </p:spPr>
                <p:txBody>
                  <a:bodyPr rtlCol="0" anchor="ctr"/>
                  <a:lstStyle/>
                  <a:p>
                    <a:endParaRPr lang="en-US"/>
                  </a:p>
                </p:txBody>
              </p:sp>
              <p:sp>
                <p:nvSpPr>
                  <p:cNvPr id="99" name="รูปแบบอิสระ: รูปร่าง 98">
                    <a:extLst>
                      <a:ext uri="{FF2B5EF4-FFF2-40B4-BE49-F238E27FC236}">
                        <a16:creationId xmlns:a16="http://schemas.microsoft.com/office/drawing/2014/main" xmlns="" id="{ED3794EC-600A-4C40-8FE3-9131670B575D}"/>
                      </a:ext>
                    </a:extLst>
                  </p:cNvPr>
                  <p:cNvSpPr/>
                  <p:nvPr/>
                </p:nvSpPr>
                <p:spPr>
                  <a:xfrm>
                    <a:off x="7085146" y="2608819"/>
                    <a:ext cx="38803" cy="46034"/>
                  </a:xfrm>
                  <a:custGeom>
                    <a:avLst/>
                    <a:gdLst>
                      <a:gd name="connsiteX0" fmla="*/ 38098 w 38803"/>
                      <a:gd name="connsiteY0" fmla="*/ 22224 h 46034"/>
                      <a:gd name="connsiteX1" fmla="*/ 38098 w 38803"/>
                      <a:gd name="connsiteY1" fmla="*/ 19049 h 46034"/>
                      <a:gd name="connsiteX2" fmla="*/ 36510 w 38803"/>
                      <a:gd name="connsiteY2" fmla="*/ 12699 h 46034"/>
                      <a:gd name="connsiteX3" fmla="*/ 34923 w 38803"/>
                      <a:gd name="connsiteY3" fmla="*/ 11112 h 46034"/>
                      <a:gd name="connsiteX4" fmla="*/ 31748 w 38803"/>
                      <a:gd name="connsiteY4" fmla="*/ 6350 h 46034"/>
                      <a:gd name="connsiteX5" fmla="*/ 20636 w 38803"/>
                      <a:gd name="connsiteY5" fmla="*/ 0 h 46034"/>
                      <a:gd name="connsiteX6" fmla="*/ 14287 w 38803"/>
                      <a:gd name="connsiteY6" fmla="*/ 0 h 46034"/>
                      <a:gd name="connsiteX7" fmla="*/ 7937 w 38803"/>
                      <a:gd name="connsiteY7" fmla="*/ 1587 h 46034"/>
                      <a:gd name="connsiteX8" fmla="*/ 3175 w 38803"/>
                      <a:gd name="connsiteY8" fmla="*/ 6350 h 46034"/>
                      <a:gd name="connsiteX9" fmla="*/ 0 w 38803"/>
                      <a:gd name="connsiteY9" fmla="*/ 12699 h 46034"/>
                      <a:gd name="connsiteX10" fmla="*/ 0 w 38803"/>
                      <a:gd name="connsiteY10" fmla="*/ 17461 h 46034"/>
                      <a:gd name="connsiteX11" fmla="*/ 1587 w 38803"/>
                      <a:gd name="connsiteY11" fmla="*/ 25398 h 46034"/>
                      <a:gd name="connsiteX12" fmla="*/ 4762 w 38803"/>
                      <a:gd name="connsiteY12" fmla="*/ 28573 h 46034"/>
                      <a:gd name="connsiteX13" fmla="*/ 6350 w 38803"/>
                      <a:gd name="connsiteY13" fmla="*/ 30161 h 46034"/>
                      <a:gd name="connsiteX14" fmla="*/ 6350 w 38803"/>
                      <a:gd name="connsiteY14" fmla="*/ 33335 h 46034"/>
                      <a:gd name="connsiteX15" fmla="*/ 9524 w 38803"/>
                      <a:gd name="connsiteY15" fmla="*/ 39685 h 46034"/>
                      <a:gd name="connsiteX16" fmla="*/ 14287 w 38803"/>
                      <a:gd name="connsiteY16" fmla="*/ 44447 h 46034"/>
                      <a:gd name="connsiteX17" fmla="*/ 17461 w 38803"/>
                      <a:gd name="connsiteY17" fmla="*/ 46035 h 46034"/>
                      <a:gd name="connsiteX18" fmla="*/ 26986 w 38803"/>
                      <a:gd name="connsiteY18" fmla="*/ 46035 h 46034"/>
                      <a:gd name="connsiteX19" fmla="*/ 30161 w 38803"/>
                      <a:gd name="connsiteY19" fmla="*/ 44447 h 46034"/>
                      <a:gd name="connsiteX20" fmla="*/ 36510 w 38803"/>
                      <a:gd name="connsiteY20" fmla="*/ 38098 h 46034"/>
                      <a:gd name="connsiteX21" fmla="*/ 38098 w 38803"/>
                      <a:gd name="connsiteY21" fmla="*/ 31748 h 46034"/>
                      <a:gd name="connsiteX22" fmla="*/ 38098 w 38803"/>
                      <a:gd name="connsiteY22" fmla="*/ 25398 h 46034"/>
                      <a:gd name="connsiteX23" fmla="*/ 38098 w 38803"/>
                      <a:gd name="connsiteY23" fmla="*/ 22224 h 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03" h="46034">
                        <a:moveTo>
                          <a:pt x="38098" y="22224"/>
                        </a:moveTo>
                        <a:cubicBezTo>
                          <a:pt x="38098" y="20636"/>
                          <a:pt x="38098" y="20636"/>
                          <a:pt x="38098" y="19049"/>
                        </a:cubicBezTo>
                        <a:cubicBezTo>
                          <a:pt x="38098" y="17461"/>
                          <a:pt x="36510" y="14287"/>
                          <a:pt x="36510" y="12699"/>
                        </a:cubicBezTo>
                        <a:cubicBezTo>
                          <a:pt x="36510" y="12699"/>
                          <a:pt x="36510" y="11112"/>
                          <a:pt x="34923" y="11112"/>
                        </a:cubicBezTo>
                        <a:cubicBezTo>
                          <a:pt x="33335" y="9524"/>
                          <a:pt x="33335" y="7937"/>
                          <a:pt x="31748" y="6350"/>
                        </a:cubicBezTo>
                        <a:cubicBezTo>
                          <a:pt x="28573" y="3175"/>
                          <a:pt x="25398" y="1587"/>
                          <a:pt x="20636" y="0"/>
                        </a:cubicBezTo>
                        <a:cubicBezTo>
                          <a:pt x="19049" y="0"/>
                          <a:pt x="15874" y="0"/>
                          <a:pt x="14287" y="0"/>
                        </a:cubicBezTo>
                        <a:cubicBezTo>
                          <a:pt x="12699" y="0"/>
                          <a:pt x="9524" y="0"/>
                          <a:pt x="7937" y="1587"/>
                        </a:cubicBezTo>
                        <a:cubicBezTo>
                          <a:pt x="6350" y="3175"/>
                          <a:pt x="4762" y="4762"/>
                          <a:pt x="3175" y="6350"/>
                        </a:cubicBezTo>
                        <a:cubicBezTo>
                          <a:pt x="1587" y="7937"/>
                          <a:pt x="0" y="9524"/>
                          <a:pt x="0" y="12699"/>
                        </a:cubicBezTo>
                        <a:cubicBezTo>
                          <a:pt x="0" y="14287"/>
                          <a:pt x="0" y="15874"/>
                          <a:pt x="0" y="17461"/>
                        </a:cubicBezTo>
                        <a:cubicBezTo>
                          <a:pt x="0" y="20636"/>
                          <a:pt x="0" y="23811"/>
                          <a:pt x="1587" y="25398"/>
                        </a:cubicBezTo>
                        <a:cubicBezTo>
                          <a:pt x="3175" y="26986"/>
                          <a:pt x="3175" y="26986"/>
                          <a:pt x="4762" y="28573"/>
                        </a:cubicBezTo>
                        <a:cubicBezTo>
                          <a:pt x="4762" y="28573"/>
                          <a:pt x="6350" y="28573"/>
                          <a:pt x="6350" y="30161"/>
                        </a:cubicBezTo>
                        <a:cubicBezTo>
                          <a:pt x="6350" y="31748"/>
                          <a:pt x="6350" y="33335"/>
                          <a:pt x="6350" y="33335"/>
                        </a:cubicBezTo>
                        <a:cubicBezTo>
                          <a:pt x="6350" y="34923"/>
                          <a:pt x="7937" y="38098"/>
                          <a:pt x="9524" y="39685"/>
                        </a:cubicBezTo>
                        <a:cubicBezTo>
                          <a:pt x="11112" y="41272"/>
                          <a:pt x="12699" y="42860"/>
                          <a:pt x="14287" y="44447"/>
                        </a:cubicBezTo>
                        <a:cubicBezTo>
                          <a:pt x="15874" y="44447"/>
                          <a:pt x="17461" y="46035"/>
                          <a:pt x="17461" y="46035"/>
                        </a:cubicBezTo>
                        <a:cubicBezTo>
                          <a:pt x="20636" y="46035"/>
                          <a:pt x="23811" y="46035"/>
                          <a:pt x="26986" y="46035"/>
                        </a:cubicBezTo>
                        <a:cubicBezTo>
                          <a:pt x="28573" y="46035"/>
                          <a:pt x="30161" y="44447"/>
                          <a:pt x="30161" y="44447"/>
                        </a:cubicBezTo>
                        <a:cubicBezTo>
                          <a:pt x="33335" y="42860"/>
                          <a:pt x="34923" y="41272"/>
                          <a:pt x="36510" y="38098"/>
                        </a:cubicBezTo>
                        <a:cubicBezTo>
                          <a:pt x="38098" y="36510"/>
                          <a:pt x="38098" y="34923"/>
                          <a:pt x="38098" y="31748"/>
                        </a:cubicBezTo>
                        <a:cubicBezTo>
                          <a:pt x="38098" y="30161"/>
                          <a:pt x="39685" y="26986"/>
                          <a:pt x="38098" y="25398"/>
                        </a:cubicBezTo>
                        <a:cubicBezTo>
                          <a:pt x="38098" y="25398"/>
                          <a:pt x="38098" y="23811"/>
                          <a:pt x="38098" y="22224"/>
                        </a:cubicBezTo>
                        <a:close/>
                      </a:path>
                    </a:pathLst>
                  </a:custGeom>
                  <a:solidFill>
                    <a:srgbClr val="7FC97E"/>
                  </a:solidFill>
                  <a:ln w="15869" cap="flat">
                    <a:noFill/>
                    <a:prstDash val="solid"/>
                    <a:miter/>
                  </a:ln>
                </p:spPr>
                <p:txBody>
                  <a:bodyPr rtlCol="0" anchor="ctr"/>
                  <a:lstStyle/>
                  <a:p>
                    <a:endParaRPr lang="en-US"/>
                  </a:p>
                </p:txBody>
              </p:sp>
              <p:sp>
                <p:nvSpPr>
                  <p:cNvPr id="100" name="รูปแบบอิสระ: รูปร่าง 99">
                    <a:extLst>
                      <a:ext uri="{FF2B5EF4-FFF2-40B4-BE49-F238E27FC236}">
                        <a16:creationId xmlns:a16="http://schemas.microsoft.com/office/drawing/2014/main" xmlns="" id="{2F4AFE92-D476-4AFF-B18D-4307A2474802}"/>
                      </a:ext>
                    </a:extLst>
                  </p:cNvPr>
                  <p:cNvSpPr/>
                  <p:nvPr/>
                </p:nvSpPr>
                <p:spPr>
                  <a:xfrm>
                    <a:off x="6792022" y="2620860"/>
                    <a:ext cx="39140" cy="64810"/>
                  </a:xfrm>
                  <a:custGeom>
                    <a:avLst/>
                    <a:gdLst>
                      <a:gd name="connsiteX0" fmla="*/ 37553 w 39140"/>
                      <a:gd name="connsiteY0" fmla="*/ 27643 h 64810"/>
                      <a:gd name="connsiteX1" fmla="*/ 35966 w 39140"/>
                      <a:gd name="connsiteY1" fmla="*/ 19706 h 64810"/>
                      <a:gd name="connsiteX2" fmla="*/ 31203 w 39140"/>
                      <a:gd name="connsiteY2" fmla="*/ 8595 h 64810"/>
                      <a:gd name="connsiteX3" fmla="*/ 21679 w 39140"/>
                      <a:gd name="connsiteY3" fmla="*/ 658 h 64810"/>
                      <a:gd name="connsiteX4" fmla="*/ 8980 w 39140"/>
                      <a:gd name="connsiteY4" fmla="*/ 2245 h 64810"/>
                      <a:gd name="connsiteX5" fmla="*/ 1043 w 39140"/>
                      <a:gd name="connsiteY5" fmla="*/ 11769 h 64810"/>
                      <a:gd name="connsiteX6" fmla="*/ 2630 w 39140"/>
                      <a:gd name="connsiteY6" fmla="*/ 24469 h 64810"/>
                      <a:gd name="connsiteX7" fmla="*/ 5805 w 39140"/>
                      <a:gd name="connsiteY7" fmla="*/ 29231 h 64810"/>
                      <a:gd name="connsiteX8" fmla="*/ 7392 w 39140"/>
                      <a:gd name="connsiteY8" fmla="*/ 35580 h 64810"/>
                      <a:gd name="connsiteX9" fmla="*/ 7392 w 39140"/>
                      <a:gd name="connsiteY9" fmla="*/ 43517 h 64810"/>
                      <a:gd name="connsiteX10" fmla="*/ 8980 w 39140"/>
                      <a:gd name="connsiteY10" fmla="*/ 56216 h 64810"/>
                      <a:gd name="connsiteX11" fmla="*/ 18504 w 39140"/>
                      <a:gd name="connsiteY11" fmla="*/ 64153 h 64810"/>
                      <a:gd name="connsiteX12" fmla="*/ 31203 w 39140"/>
                      <a:gd name="connsiteY12" fmla="*/ 62566 h 64810"/>
                      <a:gd name="connsiteX13" fmla="*/ 39140 w 39140"/>
                      <a:gd name="connsiteY13" fmla="*/ 53042 h 64810"/>
                      <a:gd name="connsiteX14" fmla="*/ 37553 w 39140"/>
                      <a:gd name="connsiteY14" fmla="*/ 27643 h 6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40" h="64810">
                        <a:moveTo>
                          <a:pt x="37553" y="27643"/>
                        </a:moveTo>
                        <a:cubicBezTo>
                          <a:pt x="37553" y="24469"/>
                          <a:pt x="35966" y="22881"/>
                          <a:pt x="35966" y="19706"/>
                        </a:cubicBezTo>
                        <a:cubicBezTo>
                          <a:pt x="34378" y="16532"/>
                          <a:pt x="32791" y="11769"/>
                          <a:pt x="31203" y="8595"/>
                        </a:cubicBezTo>
                        <a:cubicBezTo>
                          <a:pt x="28029" y="5420"/>
                          <a:pt x="24854" y="2245"/>
                          <a:pt x="21679" y="658"/>
                        </a:cubicBezTo>
                        <a:cubicBezTo>
                          <a:pt x="18504" y="-930"/>
                          <a:pt x="12155" y="658"/>
                          <a:pt x="8980" y="2245"/>
                        </a:cubicBezTo>
                        <a:cubicBezTo>
                          <a:pt x="5805" y="3832"/>
                          <a:pt x="2630" y="8595"/>
                          <a:pt x="1043" y="11769"/>
                        </a:cubicBezTo>
                        <a:cubicBezTo>
                          <a:pt x="-545" y="16532"/>
                          <a:pt x="-545" y="21294"/>
                          <a:pt x="2630" y="24469"/>
                        </a:cubicBezTo>
                        <a:cubicBezTo>
                          <a:pt x="4218" y="26056"/>
                          <a:pt x="4218" y="27643"/>
                          <a:pt x="5805" y="29231"/>
                        </a:cubicBezTo>
                        <a:cubicBezTo>
                          <a:pt x="5805" y="30818"/>
                          <a:pt x="7392" y="33993"/>
                          <a:pt x="7392" y="35580"/>
                        </a:cubicBezTo>
                        <a:cubicBezTo>
                          <a:pt x="7392" y="38755"/>
                          <a:pt x="7392" y="40342"/>
                          <a:pt x="7392" y="43517"/>
                        </a:cubicBezTo>
                        <a:cubicBezTo>
                          <a:pt x="7392" y="48279"/>
                          <a:pt x="7392" y="51454"/>
                          <a:pt x="8980" y="56216"/>
                        </a:cubicBezTo>
                        <a:cubicBezTo>
                          <a:pt x="10567" y="59391"/>
                          <a:pt x="15329" y="62566"/>
                          <a:pt x="18504" y="64153"/>
                        </a:cubicBezTo>
                        <a:cubicBezTo>
                          <a:pt x="23266" y="65741"/>
                          <a:pt x="28029" y="64153"/>
                          <a:pt x="31203" y="62566"/>
                        </a:cubicBezTo>
                        <a:cubicBezTo>
                          <a:pt x="34378" y="60979"/>
                          <a:pt x="37553" y="56216"/>
                          <a:pt x="39140" y="53042"/>
                        </a:cubicBezTo>
                        <a:cubicBezTo>
                          <a:pt x="39140" y="45105"/>
                          <a:pt x="39140" y="37168"/>
                          <a:pt x="37553" y="27643"/>
                        </a:cubicBezTo>
                        <a:close/>
                      </a:path>
                    </a:pathLst>
                  </a:custGeom>
                  <a:solidFill>
                    <a:srgbClr val="7FC97E"/>
                  </a:solidFill>
                  <a:ln w="15869"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DA3C1EAA-F6C4-4FDF-BA82-D5A316988E44}"/>
                      </a:ext>
                    </a:extLst>
                  </p:cNvPr>
                  <p:cNvSpPr/>
                  <p:nvPr/>
                </p:nvSpPr>
                <p:spPr>
                  <a:xfrm>
                    <a:off x="6586046" y="2753272"/>
                    <a:ext cx="39412" cy="57146"/>
                  </a:xfrm>
                  <a:custGeom>
                    <a:avLst/>
                    <a:gdLst>
                      <a:gd name="connsiteX0" fmla="*/ 38755 w 39412"/>
                      <a:gd name="connsiteY0" fmla="*/ 36510 h 57146"/>
                      <a:gd name="connsiteX1" fmla="*/ 32405 w 39412"/>
                      <a:gd name="connsiteY1" fmla="*/ 11112 h 57146"/>
                      <a:gd name="connsiteX2" fmla="*/ 24469 w 39412"/>
                      <a:gd name="connsiteY2" fmla="*/ 1587 h 57146"/>
                      <a:gd name="connsiteX3" fmla="*/ 18119 w 39412"/>
                      <a:gd name="connsiteY3" fmla="*/ 0 h 57146"/>
                      <a:gd name="connsiteX4" fmla="*/ 11770 w 39412"/>
                      <a:gd name="connsiteY4" fmla="*/ 0 h 57146"/>
                      <a:gd name="connsiteX5" fmla="*/ 2245 w 39412"/>
                      <a:gd name="connsiteY5" fmla="*/ 7937 h 57146"/>
                      <a:gd name="connsiteX6" fmla="*/ 658 w 39412"/>
                      <a:gd name="connsiteY6" fmla="*/ 20636 h 57146"/>
                      <a:gd name="connsiteX7" fmla="*/ 7007 w 39412"/>
                      <a:gd name="connsiteY7" fmla="*/ 46034 h 57146"/>
                      <a:gd name="connsiteX8" fmla="*/ 14944 w 39412"/>
                      <a:gd name="connsiteY8" fmla="*/ 55559 h 57146"/>
                      <a:gd name="connsiteX9" fmla="*/ 21294 w 39412"/>
                      <a:gd name="connsiteY9" fmla="*/ 57146 h 57146"/>
                      <a:gd name="connsiteX10" fmla="*/ 27643 w 39412"/>
                      <a:gd name="connsiteY10" fmla="*/ 57146 h 57146"/>
                      <a:gd name="connsiteX11" fmla="*/ 37168 w 39412"/>
                      <a:gd name="connsiteY11" fmla="*/ 49209 h 57146"/>
                      <a:gd name="connsiteX12" fmla="*/ 38755 w 39412"/>
                      <a:gd name="connsiteY12" fmla="*/ 36510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12" h="57146">
                        <a:moveTo>
                          <a:pt x="38755" y="36510"/>
                        </a:moveTo>
                        <a:cubicBezTo>
                          <a:pt x="37168" y="28573"/>
                          <a:pt x="33993" y="20636"/>
                          <a:pt x="32405" y="11112"/>
                        </a:cubicBezTo>
                        <a:cubicBezTo>
                          <a:pt x="30818" y="6349"/>
                          <a:pt x="27643" y="3175"/>
                          <a:pt x="24469" y="1587"/>
                        </a:cubicBezTo>
                        <a:cubicBezTo>
                          <a:pt x="22881" y="0"/>
                          <a:pt x="21294" y="0"/>
                          <a:pt x="18119" y="0"/>
                        </a:cubicBezTo>
                        <a:cubicBezTo>
                          <a:pt x="16532" y="0"/>
                          <a:pt x="13357" y="0"/>
                          <a:pt x="11770" y="0"/>
                        </a:cubicBezTo>
                        <a:cubicBezTo>
                          <a:pt x="7007" y="1587"/>
                          <a:pt x="3833" y="3175"/>
                          <a:pt x="2245" y="7937"/>
                        </a:cubicBezTo>
                        <a:cubicBezTo>
                          <a:pt x="658" y="11112"/>
                          <a:pt x="-930" y="15874"/>
                          <a:pt x="658" y="20636"/>
                        </a:cubicBezTo>
                        <a:lnTo>
                          <a:pt x="7007" y="46034"/>
                        </a:lnTo>
                        <a:cubicBezTo>
                          <a:pt x="8595" y="50797"/>
                          <a:pt x="11770" y="53971"/>
                          <a:pt x="14944" y="55559"/>
                        </a:cubicBezTo>
                        <a:cubicBezTo>
                          <a:pt x="16532" y="57146"/>
                          <a:pt x="18119" y="57146"/>
                          <a:pt x="21294" y="57146"/>
                        </a:cubicBezTo>
                        <a:cubicBezTo>
                          <a:pt x="22881" y="57146"/>
                          <a:pt x="26056" y="57146"/>
                          <a:pt x="27643" y="57146"/>
                        </a:cubicBezTo>
                        <a:cubicBezTo>
                          <a:pt x="32405" y="55559"/>
                          <a:pt x="35580" y="53971"/>
                          <a:pt x="37168" y="49209"/>
                        </a:cubicBezTo>
                        <a:cubicBezTo>
                          <a:pt x="38755" y="44447"/>
                          <a:pt x="40342" y="41272"/>
                          <a:pt x="38755" y="36510"/>
                        </a:cubicBezTo>
                        <a:close/>
                      </a:path>
                    </a:pathLst>
                  </a:custGeom>
                  <a:solidFill>
                    <a:srgbClr val="7FC97E"/>
                  </a:solidFill>
                  <a:ln w="15869" cap="flat">
                    <a:noFill/>
                    <a:prstDash val="solid"/>
                    <a:miter/>
                  </a:ln>
                </p:spPr>
                <p:txBody>
                  <a:bodyPr rtlCol="0" anchor="ctr"/>
                  <a:lstStyle/>
                  <a:p>
                    <a:endParaRPr lang="en-US"/>
                  </a:p>
                </p:txBody>
              </p:sp>
              <p:sp>
                <p:nvSpPr>
                  <p:cNvPr id="102" name="รูปแบบอิสระ: รูปร่าง 101">
                    <a:extLst>
                      <a:ext uri="{FF2B5EF4-FFF2-40B4-BE49-F238E27FC236}">
                        <a16:creationId xmlns:a16="http://schemas.microsoft.com/office/drawing/2014/main" xmlns="" id="{7758CA73-2DAD-43E1-9FE8-0CC2520CD55E}"/>
                      </a:ext>
                    </a:extLst>
                  </p:cNvPr>
                  <p:cNvSpPr/>
                  <p:nvPr/>
                </p:nvSpPr>
                <p:spPr>
                  <a:xfrm>
                    <a:off x="6277161" y="2696125"/>
                    <a:ext cx="31747" cy="57146"/>
                  </a:xfrm>
                  <a:custGeom>
                    <a:avLst/>
                    <a:gdLst>
                      <a:gd name="connsiteX0" fmla="*/ 26986 w 31747"/>
                      <a:gd name="connsiteY0" fmla="*/ 4762 h 57146"/>
                      <a:gd name="connsiteX1" fmla="*/ 15874 w 31747"/>
                      <a:gd name="connsiteY1" fmla="*/ 0 h 57146"/>
                      <a:gd name="connsiteX2" fmla="*/ 4762 w 31747"/>
                      <a:gd name="connsiteY2" fmla="*/ 4762 h 57146"/>
                      <a:gd name="connsiteX3" fmla="*/ 0 w 31747"/>
                      <a:gd name="connsiteY3" fmla="*/ 15874 h 57146"/>
                      <a:gd name="connsiteX4" fmla="*/ 0 w 31747"/>
                      <a:gd name="connsiteY4" fmla="*/ 41272 h 57146"/>
                      <a:gd name="connsiteX5" fmla="*/ 4762 w 31747"/>
                      <a:gd name="connsiteY5" fmla="*/ 52384 h 57146"/>
                      <a:gd name="connsiteX6" fmla="*/ 15874 w 31747"/>
                      <a:gd name="connsiteY6" fmla="*/ 57146 h 57146"/>
                      <a:gd name="connsiteX7" fmla="*/ 26986 w 31747"/>
                      <a:gd name="connsiteY7" fmla="*/ 52384 h 57146"/>
                      <a:gd name="connsiteX8" fmla="*/ 31748 w 31747"/>
                      <a:gd name="connsiteY8" fmla="*/ 41272 h 57146"/>
                      <a:gd name="connsiteX9" fmla="*/ 31748 w 31747"/>
                      <a:gd name="connsiteY9" fmla="*/ 15874 h 57146"/>
                      <a:gd name="connsiteX10" fmla="*/ 26986 w 31747"/>
                      <a:gd name="connsiteY10" fmla="*/ 4762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57146">
                        <a:moveTo>
                          <a:pt x="26986" y="4762"/>
                        </a:moveTo>
                        <a:cubicBezTo>
                          <a:pt x="23811" y="1587"/>
                          <a:pt x="19049" y="0"/>
                          <a:pt x="15874" y="0"/>
                        </a:cubicBezTo>
                        <a:cubicBezTo>
                          <a:pt x="11112" y="0"/>
                          <a:pt x="7937" y="1587"/>
                          <a:pt x="4762" y="4762"/>
                        </a:cubicBezTo>
                        <a:cubicBezTo>
                          <a:pt x="1587" y="7937"/>
                          <a:pt x="0" y="12699"/>
                          <a:pt x="0" y="15874"/>
                        </a:cubicBezTo>
                        <a:lnTo>
                          <a:pt x="0" y="41272"/>
                        </a:lnTo>
                        <a:cubicBezTo>
                          <a:pt x="0" y="46035"/>
                          <a:pt x="1587" y="49209"/>
                          <a:pt x="4762" y="52384"/>
                        </a:cubicBezTo>
                        <a:cubicBezTo>
                          <a:pt x="7937" y="55559"/>
                          <a:pt x="12699" y="57146"/>
                          <a:pt x="15874" y="57146"/>
                        </a:cubicBezTo>
                        <a:cubicBezTo>
                          <a:pt x="20636" y="57146"/>
                          <a:pt x="23811" y="55559"/>
                          <a:pt x="26986" y="52384"/>
                        </a:cubicBezTo>
                        <a:cubicBezTo>
                          <a:pt x="30160" y="49209"/>
                          <a:pt x="31748" y="44447"/>
                          <a:pt x="31748" y="41272"/>
                        </a:cubicBezTo>
                        <a:lnTo>
                          <a:pt x="31748" y="15874"/>
                        </a:lnTo>
                        <a:cubicBezTo>
                          <a:pt x="31748" y="12699"/>
                          <a:pt x="30160" y="7937"/>
                          <a:pt x="26986" y="4762"/>
                        </a:cubicBezTo>
                        <a:close/>
                      </a:path>
                    </a:pathLst>
                  </a:custGeom>
                  <a:solidFill>
                    <a:srgbClr val="7FC97E"/>
                  </a:solidFill>
                  <a:ln w="15869" cap="flat">
                    <a:noFill/>
                    <a:prstDash val="solid"/>
                    <a:miter/>
                  </a:ln>
                </p:spPr>
                <p:txBody>
                  <a:bodyPr rtlCol="0" anchor="ctr"/>
                  <a:lstStyle/>
                  <a:p>
                    <a:endParaRPr lang="en-US"/>
                  </a:p>
                </p:txBody>
              </p:sp>
              <p:sp>
                <p:nvSpPr>
                  <p:cNvPr id="103" name="รูปแบบอิสระ: รูปร่าง 102">
                    <a:extLst>
                      <a:ext uri="{FF2B5EF4-FFF2-40B4-BE49-F238E27FC236}">
                        <a16:creationId xmlns:a16="http://schemas.microsoft.com/office/drawing/2014/main" xmlns="" id="{9C86DD05-3409-4DF0-95EE-B2F779D6967E}"/>
                      </a:ext>
                    </a:extLst>
                  </p:cNvPr>
                  <p:cNvSpPr/>
                  <p:nvPr/>
                </p:nvSpPr>
                <p:spPr>
                  <a:xfrm>
                    <a:off x="6188267" y="2882781"/>
                    <a:ext cx="40342" cy="77510"/>
                  </a:xfrm>
                  <a:custGeom>
                    <a:avLst/>
                    <a:gdLst>
                      <a:gd name="connsiteX0" fmla="*/ 33335 w 40342"/>
                      <a:gd name="connsiteY0" fmla="*/ 40342 h 77510"/>
                      <a:gd name="connsiteX1" fmla="*/ 38098 w 40342"/>
                      <a:gd name="connsiteY1" fmla="*/ 22881 h 77510"/>
                      <a:gd name="connsiteX2" fmla="*/ 38098 w 40342"/>
                      <a:gd name="connsiteY2" fmla="*/ 24469 h 77510"/>
                      <a:gd name="connsiteX3" fmla="*/ 39685 w 40342"/>
                      <a:gd name="connsiteY3" fmla="*/ 11769 h 77510"/>
                      <a:gd name="connsiteX4" fmla="*/ 31748 w 40342"/>
                      <a:gd name="connsiteY4" fmla="*/ 2245 h 77510"/>
                      <a:gd name="connsiteX5" fmla="*/ 19049 w 40342"/>
                      <a:gd name="connsiteY5" fmla="*/ 658 h 77510"/>
                      <a:gd name="connsiteX6" fmla="*/ 9524 w 40342"/>
                      <a:gd name="connsiteY6" fmla="*/ 8595 h 77510"/>
                      <a:gd name="connsiteX7" fmla="*/ 1587 w 40342"/>
                      <a:gd name="connsiteY7" fmla="*/ 33993 h 77510"/>
                      <a:gd name="connsiteX8" fmla="*/ 0 w 40342"/>
                      <a:gd name="connsiteY8" fmla="*/ 49867 h 77510"/>
                      <a:gd name="connsiteX9" fmla="*/ 1587 w 40342"/>
                      <a:gd name="connsiteY9" fmla="*/ 65741 h 77510"/>
                      <a:gd name="connsiteX10" fmla="*/ 9524 w 40342"/>
                      <a:gd name="connsiteY10" fmla="*/ 75265 h 77510"/>
                      <a:gd name="connsiteX11" fmla="*/ 22224 w 40342"/>
                      <a:gd name="connsiteY11" fmla="*/ 76853 h 77510"/>
                      <a:gd name="connsiteX12" fmla="*/ 31748 w 40342"/>
                      <a:gd name="connsiteY12" fmla="*/ 68916 h 77510"/>
                      <a:gd name="connsiteX13" fmla="*/ 33335 w 40342"/>
                      <a:gd name="connsiteY13" fmla="*/ 65741 h 77510"/>
                      <a:gd name="connsiteX14" fmla="*/ 33335 w 40342"/>
                      <a:gd name="connsiteY14" fmla="*/ 59391 h 77510"/>
                      <a:gd name="connsiteX15" fmla="*/ 33335 w 40342"/>
                      <a:gd name="connsiteY15" fmla="*/ 40342 h 7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342" h="77510">
                        <a:moveTo>
                          <a:pt x="33335" y="40342"/>
                        </a:moveTo>
                        <a:cubicBezTo>
                          <a:pt x="34923" y="33993"/>
                          <a:pt x="36510" y="29231"/>
                          <a:pt x="38098" y="22881"/>
                        </a:cubicBezTo>
                        <a:cubicBezTo>
                          <a:pt x="38098" y="22881"/>
                          <a:pt x="38098" y="24469"/>
                          <a:pt x="38098" y="24469"/>
                        </a:cubicBezTo>
                        <a:cubicBezTo>
                          <a:pt x="39685" y="19706"/>
                          <a:pt x="41272" y="16532"/>
                          <a:pt x="39685" y="11769"/>
                        </a:cubicBezTo>
                        <a:cubicBezTo>
                          <a:pt x="38098" y="8595"/>
                          <a:pt x="34923" y="3832"/>
                          <a:pt x="31748" y="2245"/>
                        </a:cubicBezTo>
                        <a:cubicBezTo>
                          <a:pt x="28573" y="658"/>
                          <a:pt x="23811" y="-930"/>
                          <a:pt x="19049" y="658"/>
                        </a:cubicBezTo>
                        <a:cubicBezTo>
                          <a:pt x="15874" y="2245"/>
                          <a:pt x="11112" y="3832"/>
                          <a:pt x="9524" y="8595"/>
                        </a:cubicBezTo>
                        <a:cubicBezTo>
                          <a:pt x="6350" y="16532"/>
                          <a:pt x="3175" y="24469"/>
                          <a:pt x="1587" y="33993"/>
                        </a:cubicBezTo>
                        <a:cubicBezTo>
                          <a:pt x="1587" y="38755"/>
                          <a:pt x="0" y="43517"/>
                          <a:pt x="0" y="49867"/>
                        </a:cubicBezTo>
                        <a:cubicBezTo>
                          <a:pt x="0" y="54629"/>
                          <a:pt x="0" y="59391"/>
                          <a:pt x="1587" y="65741"/>
                        </a:cubicBezTo>
                        <a:cubicBezTo>
                          <a:pt x="1587" y="68916"/>
                          <a:pt x="6350" y="73678"/>
                          <a:pt x="9524" y="75265"/>
                        </a:cubicBezTo>
                        <a:cubicBezTo>
                          <a:pt x="12699" y="76853"/>
                          <a:pt x="19049" y="78440"/>
                          <a:pt x="22224" y="76853"/>
                        </a:cubicBezTo>
                        <a:cubicBezTo>
                          <a:pt x="26986" y="75265"/>
                          <a:pt x="30161" y="73678"/>
                          <a:pt x="31748" y="68916"/>
                        </a:cubicBezTo>
                        <a:cubicBezTo>
                          <a:pt x="31748" y="67328"/>
                          <a:pt x="33335" y="65741"/>
                          <a:pt x="33335" y="65741"/>
                        </a:cubicBezTo>
                        <a:cubicBezTo>
                          <a:pt x="33335" y="64153"/>
                          <a:pt x="33335" y="60979"/>
                          <a:pt x="33335" y="59391"/>
                        </a:cubicBezTo>
                        <a:cubicBezTo>
                          <a:pt x="33335" y="53042"/>
                          <a:pt x="33335" y="46692"/>
                          <a:pt x="33335" y="40342"/>
                        </a:cubicBezTo>
                        <a:close/>
                      </a:path>
                    </a:pathLst>
                  </a:custGeom>
                  <a:solidFill>
                    <a:srgbClr val="7FC97E"/>
                  </a:solidFill>
                  <a:ln w="15869" cap="flat">
                    <a:noFill/>
                    <a:prstDash val="solid"/>
                    <a:miter/>
                  </a:ln>
                </p:spPr>
                <p:txBody>
                  <a:bodyPr rtlCol="0" anchor="ctr"/>
                  <a:lstStyle/>
                  <a:p>
                    <a:endParaRPr lang="en-US"/>
                  </a:p>
                </p:txBody>
              </p:sp>
              <p:sp>
                <p:nvSpPr>
                  <p:cNvPr id="104" name="รูปแบบอิสระ: รูปร่าง 103">
                    <a:extLst>
                      <a:ext uri="{FF2B5EF4-FFF2-40B4-BE49-F238E27FC236}">
                        <a16:creationId xmlns:a16="http://schemas.microsoft.com/office/drawing/2014/main" xmlns="" id="{21F2E999-E7A3-4740-B779-79671AED0144}"/>
                      </a:ext>
                    </a:extLst>
                  </p:cNvPr>
                  <p:cNvSpPr/>
                  <p:nvPr/>
                </p:nvSpPr>
                <p:spPr>
                  <a:xfrm>
                    <a:off x="6432726" y="2864390"/>
                    <a:ext cx="31747" cy="68258"/>
                  </a:xfrm>
                  <a:custGeom>
                    <a:avLst/>
                    <a:gdLst>
                      <a:gd name="connsiteX0" fmla="*/ 26985 w 31747"/>
                      <a:gd name="connsiteY0" fmla="*/ 4762 h 68258"/>
                      <a:gd name="connsiteX1" fmla="*/ 15874 w 31747"/>
                      <a:gd name="connsiteY1" fmla="*/ 0 h 68258"/>
                      <a:gd name="connsiteX2" fmla="*/ 0 w 31747"/>
                      <a:gd name="connsiteY2" fmla="*/ 15874 h 68258"/>
                      <a:gd name="connsiteX3" fmla="*/ 0 w 31747"/>
                      <a:gd name="connsiteY3" fmla="*/ 52384 h 68258"/>
                      <a:gd name="connsiteX4" fmla="*/ 4762 w 31747"/>
                      <a:gd name="connsiteY4" fmla="*/ 63496 h 68258"/>
                      <a:gd name="connsiteX5" fmla="*/ 15874 w 31747"/>
                      <a:gd name="connsiteY5" fmla="*/ 68258 h 68258"/>
                      <a:gd name="connsiteX6" fmla="*/ 31748 w 31747"/>
                      <a:gd name="connsiteY6" fmla="*/ 52384 h 68258"/>
                      <a:gd name="connsiteX7" fmla="*/ 31748 w 31747"/>
                      <a:gd name="connsiteY7" fmla="*/ 15874 h 68258"/>
                      <a:gd name="connsiteX8" fmla="*/ 26985 w 31747"/>
                      <a:gd name="connsiteY8" fmla="*/ 4762 h 6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7" h="68258">
                        <a:moveTo>
                          <a:pt x="26985" y="4762"/>
                        </a:moveTo>
                        <a:cubicBezTo>
                          <a:pt x="23811" y="1587"/>
                          <a:pt x="19048" y="0"/>
                          <a:pt x="15874" y="0"/>
                        </a:cubicBezTo>
                        <a:cubicBezTo>
                          <a:pt x="6349" y="0"/>
                          <a:pt x="0" y="7937"/>
                          <a:pt x="0" y="15874"/>
                        </a:cubicBezTo>
                        <a:lnTo>
                          <a:pt x="0" y="52384"/>
                        </a:lnTo>
                        <a:cubicBezTo>
                          <a:pt x="0" y="57146"/>
                          <a:pt x="1587" y="60321"/>
                          <a:pt x="4762" y="63496"/>
                        </a:cubicBezTo>
                        <a:cubicBezTo>
                          <a:pt x="7937" y="66671"/>
                          <a:pt x="12699" y="68258"/>
                          <a:pt x="15874" y="68258"/>
                        </a:cubicBezTo>
                        <a:cubicBezTo>
                          <a:pt x="25398" y="68258"/>
                          <a:pt x="31748" y="60321"/>
                          <a:pt x="31748" y="52384"/>
                        </a:cubicBezTo>
                        <a:lnTo>
                          <a:pt x="31748" y="15874"/>
                        </a:lnTo>
                        <a:cubicBezTo>
                          <a:pt x="31748" y="12699"/>
                          <a:pt x="30160" y="7937"/>
                          <a:pt x="26985" y="4762"/>
                        </a:cubicBezTo>
                        <a:close/>
                      </a:path>
                    </a:pathLst>
                  </a:custGeom>
                  <a:solidFill>
                    <a:srgbClr val="7FC97E"/>
                  </a:solidFill>
                  <a:ln w="15869" cap="flat">
                    <a:noFill/>
                    <a:prstDash val="solid"/>
                    <a:miter/>
                  </a:ln>
                </p:spPr>
                <p:txBody>
                  <a:bodyPr rtlCol="0" anchor="ctr"/>
                  <a:lstStyle/>
                  <a:p>
                    <a:endParaRPr lang="en-US"/>
                  </a:p>
                </p:txBody>
              </p:sp>
              <p:sp>
                <p:nvSpPr>
                  <p:cNvPr id="105" name="รูปแบบอิสระ: รูปร่าง 104">
                    <a:extLst>
                      <a:ext uri="{FF2B5EF4-FFF2-40B4-BE49-F238E27FC236}">
                        <a16:creationId xmlns:a16="http://schemas.microsoft.com/office/drawing/2014/main" xmlns="" id="{07A762A3-2599-4223-AEF3-B42DF5E82C37}"/>
                      </a:ext>
                    </a:extLst>
                  </p:cNvPr>
                  <p:cNvSpPr/>
                  <p:nvPr/>
                </p:nvSpPr>
                <p:spPr>
                  <a:xfrm>
                    <a:off x="6780366" y="2840579"/>
                    <a:ext cx="31747" cy="50796"/>
                  </a:xfrm>
                  <a:custGeom>
                    <a:avLst/>
                    <a:gdLst>
                      <a:gd name="connsiteX0" fmla="*/ 30160 w 31747"/>
                      <a:gd name="connsiteY0" fmla="*/ 9524 h 50796"/>
                      <a:gd name="connsiteX1" fmla="*/ 26985 w 31747"/>
                      <a:gd name="connsiteY1" fmla="*/ 4762 h 50796"/>
                      <a:gd name="connsiteX2" fmla="*/ 22223 w 31747"/>
                      <a:gd name="connsiteY2" fmla="*/ 1587 h 50796"/>
                      <a:gd name="connsiteX3" fmla="*/ 15874 w 31747"/>
                      <a:gd name="connsiteY3" fmla="*/ 0 h 50796"/>
                      <a:gd name="connsiteX4" fmla="*/ 4762 w 31747"/>
                      <a:gd name="connsiteY4" fmla="*/ 4762 h 50796"/>
                      <a:gd name="connsiteX5" fmla="*/ 0 w 31747"/>
                      <a:gd name="connsiteY5" fmla="*/ 15874 h 50796"/>
                      <a:gd name="connsiteX6" fmla="*/ 0 w 31747"/>
                      <a:gd name="connsiteY6" fmla="*/ 34923 h 50796"/>
                      <a:gd name="connsiteX7" fmla="*/ 1587 w 31747"/>
                      <a:gd name="connsiteY7" fmla="*/ 41272 h 50796"/>
                      <a:gd name="connsiteX8" fmla="*/ 4762 w 31747"/>
                      <a:gd name="connsiteY8" fmla="*/ 46034 h 50796"/>
                      <a:gd name="connsiteX9" fmla="*/ 9524 w 31747"/>
                      <a:gd name="connsiteY9" fmla="*/ 49209 h 50796"/>
                      <a:gd name="connsiteX10" fmla="*/ 15874 w 31747"/>
                      <a:gd name="connsiteY10" fmla="*/ 50797 h 50796"/>
                      <a:gd name="connsiteX11" fmla="*/ 26985 w 31747"/>
                      <a:gd name="connsiteY11" fmla="*/ 46034 h 50796"/>
                      <a:gd name="connsiteX12" fmla="*/ 31748 w 31747"/>
                      <a:gd name="connsiteY12" fmla="*/ 34923 h 50796"/>
                      <a:gd name="connsiteX13" fmla="*/ 31748 w 31747"/>
                      <a:gd name="connsiteY13" fmla="*/ 15874 h 50796"/>
                      <a:gd name="connsiteX14" fmla="*/ 30160 w 31747"/>
                      <a:gd name="connsiteY14" fmla="*/ 9524 h 5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47" h="50796">
                        <a:moveTo>
                          <a:pt x="30160" y="9524"/>
                        </a:moveTo>
                        <a:cubicBezTo>
                          <a:pt x="30160" y="7937"/>
                          <a:pt x="28573" y="6349"/>
                          <a:pt x="26985" y="4762"/>
                        </a:cubicBezTo>
                        <a:cubicBezTo>
                          <a:pt x="25398" y="3175"/>
                          <a:pt x="23811" y="1587"/>
                          <a:pt x="22223" y="1587"/>
                        </a:cubicBezTo>
                        <a:cubicBezTo>
                          <a:pt x="20636" y="0"/>
                          <a:pt x="17461" y="0"/>
                          <a:pt x="15874" y="0"/>
                        </a:cubicBezTo>
                        <a:cubicBezTo>
                          <a:pt x="11111" y="0"/>
                          <a:pt x="7937" y="1587"/>
                          <a:pt x="4762" y="4762"/>
                        </a:cubicBezTo>
                        <a:cubicBezTo>
                          <a:pt x="1587" y="7937"/>
                          <a:pt x="0" y="12699"/>
                          <a:pt x="0" y="15874"/>
                        </a:cubicBezTo>
                        <a:lnTo>
                          <a:pt x="0" y="34923"/>
                        </a:lnTo>
                        <a:cubicBezTo>
                          <a:pt x="0" y="36510"/>
                          <a:pt x="0" y="39685"/>
                          <a:pt x="1587" y="41272"/>
                        </a:cubicBezTo>
                        <a:cubicBezTo>
                          <a:pt x="1587" y="42860"/>
                          <a:pt x="3175" y="44447"/>
                          <a:pt x="4762" y="46034"/>
                        </a:cubicBezTo>
                        <a:cubicBezTo>
                          <a:pt x="6349" y="47622"/>
                          <a:pt x="7937" y="49209"/>
                          <a:pt x="9524" y="49209"/>
                        </a:cubicBezTo>
                        <a:cubicBezTo>
                          <a:pt x="11111" y="50797"/>
                          <a:pt x="14286" y="50797"/>
                          <a:pt x="15874" y="50797"/>
                        </a:cubicBezTo>
                        <a:cubicBezTo>
                          <a:pt x="20636" y="50797"/>
                          <a:pt x="23811" y="49209"/>
                          <a:pt x="26985" y="46034"/>
                        </a:cubicBezTo>
                        <a:cubicBezTo>
                          <a:pt x="30160" y="42860"/>
                          <a:pt x="31748" y="38097"/>
                          <a:pt x="31748" y="34923"/>
                        </a:cubicBezTo>
                        <a:lnTo>
                          <a:pt x="31748" y="15874"/>
                        </a:lnTo>
                        <a:cubicBezTo>
                          <a:pt x="31748" y="12699"/>
                          <a:pt x="31748" y="11112"/>
                          <a:pt x="30160" y="9524"/>
                        </a:cubicBezTo>
                        <a:close/>
                      </a:path>
                    </a:pathLst>
                  </a:custGeom>
                  <a:solidFill>
                    <a:srgbClr val="7FC97E"/>
                  </a:solidFill>
                  <a:ln w="15869" cap="flat">
                    <a:no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B7969B2D-4A73-418B-9D94-FDFE4266CAC9}"/>
                      </a:ext>
                    </a:extLst>
                  </p:cNvPr>
                  <p:cNvSpPr/>
                  <p:nvPr/>
                </p:nvSpPr>
                <p:spPr>
                  <a:xfrm>
                    <a:off x="6985140" y="2740573"/>
                    <a:ext cx="31747" cy="57146"/>
                  </a:xfrm>
                  <a:custGeom>
                    <a:avLst/>
                    <a:gdLst>
                      <a:gd name="connsiteX0" fmla="*/ 26986 w 31747"/>
                      <a:gd name="connsiteY0" fmla="*/ 4762 h 57146"/>
                      <a:gd name="connsiteX1" fmla="*/ 15874 w 31747"/>
                      <a:gd name="connsiteY1" fmla="*/ 0 h 57146"/>
                      <a:gd name="connsiteX2" fmla="*/ 4762 w 31747"/>
                      <a:gd name="connsiteY2" fmla="*/ 4762 h 57146"/>
                      <a:gd name="connsiteX3" fmla="*/ 0 w 31747"/>
                      <a:gd name="connsiteY3" fmla="*/ 15874 h 57146"/>
                      <a:gd name="connsiteX4" fmla="*/ 0 w 31747"/>
                      <a:gd name="connsiteY4" fmla="*/ 41272 h 57146"/>
                      <a:gd name="connsiteX5" fmla="*/ 4762 w 31747"/>
                      <a:gd name="connsiteY5" fmla="*/ 52384 h 57146"/>
                      <a:gd name="connsiteX6" fmla="*/ 15874 w 31747"/>
                      <a:gd name="connsiteY6" fmla="*/ 57146 h 57146"/>
                      <a:gd name="connsiteX7" fmla="*/ 26986 w 31747"/>
                      <a:gd name="connsiteY7" fmla="*/ 52384 h 57146"/>
                      <a:gd name="connsiteX8" fmla="*/ 31748 w 31747"/>
                      <a:gd name="connsiteY8" fmla="*/ 41272 h 57146"/>
                      <a:gd name="connsiteX9" fmla="*/ 31748 w 31747"/>
                      <a:gd name="connsiteY9" fmla="*/ 15874 h 57146"/>
                      <a:gd name="connsiteX10" fmla="*/ 26986 w 31747"/>
                      <a:gd name="connsiteY10" fmla="*/ 4762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57146">
                        <a:moveTo>
                          <a:pt x="26986" y="4762"/>
                        </a:moveTo>
                        <a:cubicBezTo>
                          <a:pt x="23811" y="1587"/>
                          <a:pt x="19049" y="0"/>
                          <a:pt x="15874" y="0"/>
                        </a:cubicBezTo>
                        <a:cubicBezTo>
                          <a:pt x="11112" y="0"/>
                          <a:pt x="7937" y="1587"/>
                          <a:pt x="4762" y="4762"/>
                        </a:cubicBezTo>
                        <a:cubicBezTo>
                          <a:pt x="1587" y="7937"/>
                          <a:pt x="0" y="12699"/>
                          <a:pt x="0" y="15874"/>
                        </a:cubicBezTo>
                        <a:lnTo>
                          <a:pt x="0" y="41272"/>
                        </a:lnTo>
                        <a:cubicBezTo>
                          <a:pt x="0" y="46034"/>
                          <a:pt x="1587" y="49209"/>
                          <a:pt x="4762" y="52384"/>
                        </a:cubicBezTo>
                        <a:cubicBezTo>
                          <a:pt x="7937" y="55559"/>
                          <a:pt x="12699" y="57146"/>
                          <a:pt x="15874" y="57146"/>
                        </a:cubicBezTo>
                        <a:cubicBezTo>
                          <a:pt x="20636" y="57146"/>
                          <a:pt x="23811" y="55559"/>
                          <a:pt x="26986" y="52384"/>
                        </a:cubicBezTo>
                        <a:cubicBezTo>
                          <a:pt x="30160" y="49209"/>
                          <a:pt x="31748" y="44447"/>
                          <a:pt x="31748" y="41272"/>
                        </a:cubicBezTo>
                        <a:lnTo>
                          <a:pt x="31748" y="15874"/>
                        </a:lnTo>
                        <a:cubicBezTo>
                          <a:pt x="31748" y="11112"/>
                          <a:pt x="30160" y="7937"/>
                          <a:pt x="26986" y="4762"/>
                        </a:cubicBezTo>
                        <a:close/>
                      </a:path>
                    </a:pathLst>
                  </a:custGeom>
                  <a:solidFill>
                    <a:srgbClr val="7FC97E"/>
                  </a:solidFill>
                  <a:ln w="15869" cap="flat">
                    <a:noFill/>
                    <a:prstDash val="solid"/>
                    <a:miter/>
                  </a:ln>
                </p:spPr>
                <p:txBody>
                  <a:bodyPr rtlCol="0" anchor="ctr"/>
                  <a:lstStyle/>
                  <a:p>
                    <a:endParaRPr lang="en-US"/>
                  </a:p>
                </p:txBody>
              </p:sp>
              <p:sp>
                <p:nvSpPr>
                  <p:cNvPr id="107" name="รูปแบบอิสระ: รูปร่าง 106">
                    <a:extLst>
                      <a:ext uri="{FF2B5EF4-FFF2-40B4-BE49-F238E27FC236}">
                        <a16:creationId xmlns:a16="http://schemas.microsoft.com/office/drawing/2014/main" xmlns="" id="{7A3838FE-75CD-43FD-BDC4-EA13C078EAA4}"/>
                      </a:ext>
                    </a:extLst>
                  </p:cNvPr>
                  <p:cNvSpPr/>
                  <p:nvPr/>
                </p:nvSpPr>
                <p:spPr>
                  <a:xfrm>
                    <a:off x="7078797" y="2908179"/>
                    <a:ext cx="39288" cy="75922"/>
                  </a:xfrm>
                  <a:custGeom>
                    <a:avLst/>
                    <a:gdLst>
                      <a:gd name="connsiteX0" fmla="*/ 38097 w 39288"/>
                      <a:gd name="connsiteY0" fmla="*/ 54629 h 75922"/>
                      <a:gd name="connsiteX1" fmla="*/ 31748 w 39288"/>
                      <a:gd name="connsiteY1" fmla="*/ 11769 h 75922"/>
                      <a:gd name="connsiteX2" fmla="*/ 23811 w 39288"/>
                      <a:gd name="connsiteY2" fmla="*/ 2245 h 75922"/>
                      <a:gd name="connsiteX3" fmla="*/ 11112 w 39288"/>
                      <a:gd name="connsiteY3" fmla="*/ 658 h 75922"/>
                      <a:gd name="connsiteX4" fmla="*/ 1587 w 39288"/>
                      <a:gd name="connsiteY4" fmla="*/ 8595 h 75922"/>
                      <a:gd name="connsiteX5" fmla="*/ 0 w 39288"/>
                      <a:gd name="connsiteY5" fmla="*/ 11769 h 75922"/>
                      <a:gd name="connsiteX6" fmla="*/ 0 w 39288"/>
                      <a:gd name="connsiteY6" fmla="*/ 21294 h 75922"/>
                      <a:gd name="connsiteX7" fmla="*/ 6349 w 39288"/>
                      <a:gd name="connsiteY7" fmla="*/ 64153 h 75922"/>
                      <a:gd name="connsiteX8" fmla="*/ 14286 w 39288"/>
                      <a:gd name="connsiteY8" fmla="*/ 73678 h 75922"/>
                      <a:gd name="connsiteX9" fmla="*/ 26986 w 39288"/>
                      <a:gd name="connsiteY9" fmla="*/ 75265 h 75922"/>
                      <a:gd name="connsiteX10" fmla="*/ 36510 w 39288"/>
                      <a:gd name="connsiteY10" fmla="*/ 67328 h 75922"/>
                      <a:gd name="connsiteX11" fmla="*/ 38097 w 39288"/>
                      <a:gd name="connsiteY11" fmla="*/ 64153 h 75922"/>
                      <a:gd name="connsiteX12" fmla="*/ 38097 w 39288"/>
                      <a:gd name="connsiteY12" fmla="*/ 54629 h 7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88" h="75922">
                        <a:moveTo>
                          <a:pt x="38097" y="54629"/>
                        </a:moveTo>
                        <a:cubicBezTo>
                          <a:pt x="36510" y="40342"/>
                          <a:pt x="33335" y="26056"/>
                          <a:pt x="31748" y="11769"/>
                        </a:cubicBezTo>
                        <a:cubicBezTo>
                          <a:pt x="31748" y="8595"/>
                          <a:pt x="26986" y="3832"/>
                          <a:pt x="23811" y="2245"/>
                        </a:cubicBezTo>
                        <a:cubicBezTo>
                          <a:pt x="20636" y="658"/>
                          <a:pt x="14286" y="-930"/>
                          <a:pt x="11112" y="658"/>
                        </a:cubicBezTo>
                        <a:cubicBezTo>
                          <a:pt x="6349" y="2245"/>
                          <a:pt x="3175" y="3832"/>
                          <a:pt x="1587" y="8595"/>
                        </a:cubicBezTo>
                        <a:cubicBezTo>
                          <a:pt x="1587" y="10182"/>
                          <a:pt x="0" y="11769"/>
                          <a:pt x="0" y="11769"/>
                        </a:cubicBezTo>
                        <a:cubicBezTo>
                          <a:pt x="0" y="14944"/>
                          <a:pt x="0" y="18119"/>
                          <a:pt x="0" y="21294"/>
                        </a:cubicBezTo>
                        <a:lnTo>
                          <a:pt x="6349" y="64153"/>
                        </a:lnTo>
                        <a:cubicBezTo>
                          <a:pt x="6349" y="67328"/>
                          <a:pt x="11112" y="72090"/>
                          <a:pt x="14286" y="73678"/>
                        </a:cubicBezTo>
                        <a:cubicBezTo>
                          <a:pt x="17461" y="75265"/>
                          <a:pt x="23811" y="76852"/>
                          <a:pt x="26986" y="75265"/>
                        </a:cubicBezTo>
                        <a:cubicBezTo>
                          <a:pt x="31748" y="73678"/>
                          <a:pt x="34923" y="72090"/>
                          <a:pt x="36510" y="67328"/>
                        </a:cubicBezTo>
                        <a:cubicBezTo>
                          <a:pt x="36510" y="65741"/>
                          <a:pt x="38097" y="64153"/>
                          <a:pt x="38097" y="64153"/>
                        </a:cubicBezTo>
                        <a:cubicBezTo>
                          <a:pt x="39685" y="60978"/>
                          <a:pt x="39685" y="57804"/>
                          <a:pt x="38097" y="54629"/>
                        </a:cubicBezTo>
                        <a:close/>
                      </a:path>
                    </a:pathLst>
                  </a:custGeom>
                  <a:solidFill>
                    <a:srgbClr val="7FC97E"/>
                  </a:solidFill>
                  <a:ln w="15869" cap="flat">
                    <a:noFill/>
                    <a:prstDash val="solid"/>
                    <a:miter/>
                  </a:ln>
                </p:spPr>
                <p:txBody>
                  <a:bodyPr rtlCol="0" anchor="ctr"/>
                  <a:lstStyle/>
                  <a:p>
                    <a:endParaRPr lang="en-US"/>
                  </a:p>
                </p:txBody>
              </p:sp>
              <p:sp>
                <p:nvSpPr>
                  <p:cNvPr id="108" name="รูปแบบอิสระ: รูปร่าง 107">
                    <a:extLst>
                      <a:ext uri="{FF2B5EF4-FFF2-40B4-BE49-F238E27FC236}">
                        <a16:creationId xmlns:a16="http://schemas.microsoft.com/office/drawing/2014/main" xmlns="" id="{845C186A-21DB-4C7B-B225-CAACF96CCC89}"/>
                      </a:ext>
                    </a:extLst>
                  </p:cNvPr>
                  <p:cNvSpPr/>
                  <p:nvPr/>
                </p:nvSpPr>
                <p:spPr>
                  <a:xfrm>
                    <a:off x="6505746" y="3697115"/>
                    <a:ext cx="39288" cy="76852"/>
                  </a:xfrm>
                  <a:custGeom>
                    <a:avLst/>
                    <a:gdLst>
                      <a:gd name="connsiteX0" fmla="*/ 38098 w 39288"/>
                      <a:gd name="connsiteY0" fmla="*/ 33993 h 76852"/>
                      <a:gd name="connsiteX1" fmla="*/ 30161 w 39288"/>
                      <a:gd name="connsiteY1" fmla="*/ 8595 h 76852"/>
                      <a:gd name="connsiteX2" fmla="*/ 20636 w 39288"/>
                      <a:gd name="connsiteY2" fmla="*/ 658 h 76852"/>
                      <a:gd name="connsiteX3" fmla="*/ 7937 w 39288"/>
                      <a:gd name="connsiteY3" fmla="*/ 2245 h 76852"/>
                      <a:gd name="connsiteX4" fmla="*/ 0 w 39288"/>
                      <a:gd name="connsiteY4" fmla="*/ 11769 h 76852"/>
                      <a:gd name="connsiteX5" fmla="*/ 0 w 39288"/>
                      <a:gd name="connsiteY5" fmla="*/ 16532 h 76852"/>
                      <a:gd name="connsiteX6" fmla="*/ 1587 w 39288"/>
                      <a:gd name="connsiteY6" fmla="*/ 22881 h 76852"/>
                      <a:gd name="connsiteX7" fmla="*/ 6350 w 39288"/>
                      <a:gd name="connsiteY7" fmla="*/ 41930 h 76852"/>
                      <a:gd name="connsiteX8" fmla="*/ 6350 w 39288"/>
                      <a:gd name="connsiteY8" fmla="*/ 60979 h 76852"/>
                      <a:gd name="connsiteX9" fmla="*/ 11112 w 39288"/>
                      <a:gd name="connsiteY9" fmla="*/ 72090 h 76852"/>
                      <a:gd name="connsiteX10" fmla="*/ 22224 w 39288"/>
                      <a:gd name="connsiteY10" fmla="*/ 76853 h 76852"/>
                      <a:gd name="connsiteX11" fmla="*/ 33335 w 39288"/>
                      <a:gd name="connsiteY11" fmla="*/ 72090 h 76852"/>
                      <a:gd name="connsiteX12" fmla="*/ 36510 w 39288"/>
                      <a:gd name="connsiteY12" fmla="*/ 68916 h 76852"/>
                      <a:gd name="connsiteX13" fmla="*/ 38098 w 39288"/>
                      <a:gd name="connsiteY13" fmla="*/ 60979 h 76852"/>
                      <a:gd name="connsiteX14" fmla="*/ 38098 w 39288"/>
                      <a:gd name="connsiteY14" fmla="*/ 33993 h 7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88" h="76852">
                        <a:moveTo>
                          <a:pt x="38098" y="33993"/>
                        </a:moveTo>
                        <a:cubicBezTo>
                          <a:pt x="36510" y="24469"/>
                          <a:pt x="33335" y="16532"/>
                          <a:pt x="30161" y="8595"/>
                        </a:cubicBezTo>
                        <a:cubicBezTo>
                          <a:pt x="28573" y="5420"/>
                          <a:pt x="23811" y="2245"/>
                          <a:pt x="20636" y="658"/>
                        </a:cubicBezTo>
                        <a:cubicBezTo>
                          <a:pt x="17461" y="-930"/>
                          <a:pt x="11112" y="658"/>
                          <a:pt x="7937" y="2245"/>
                        </a:cubicBezTo>
                        <a:cubicBezTo>
                          <a:pt x="4762" y="3832"/>
                          <a:pt x="1587" y="8595"/>
                          <a:pt x="0" y="11769"/>
                        </a:cubicBezTo>
                        <a:cubicBezTo>
                          <a:pt x="0" y="13357"/>
                          <a:pt x="0" y="14944"/>
                          <a:pt x="0" y="16532"/>
                        </a:cubicBezTo>
                        <a:cubicBezTo>
                          <a:pt x="0" y="18119"/>
                          <a:pt x="0" y="21294"/>
                          <a:pt x="1587" y="22881"/>
                        </a:cubicBezTo>
                        <a:cubicBezTo>
                          <a:pt x="4762" y="29231"/>
                          <a:pt x="6350" y="35580"/>
                          <a:pt x="6350" y="41930"/>
                        </a:cubicBezTo>
                        <a:cubicBezTo>
                          <a:pt x="6350" y="48279"/>
                          <a:pt x="6350" y="54629"/>
                          <a:pt x="6350" y="60979"/>
                        </a:cubicBezTo>
                        <a:cubicBezTo>
                          <a:pt x="6350" y="64153"/>
                          <a:pt x="7937" y="70503"/>
                          <a:pt x="11112" y="72090"/>
                        </a:cubicBezTo>
                        <a:cubicBezTo>
                          <a:pt x="14287" y="75265"/>
                          <a:pt x="19049" y="76853"/>
                          <a:pt x="22224" y="76853"/>
                        </a:cubicBezTo>
                        <a:cubicBezTo>
                          <a:pt x="26986" y="76853"/>
                          <a:pt x="30161" y="75265"/>
                          <a:pt x="33335" y="72090"/>
                        </a:cubicBezTo>
                        <a:cubicBezTo>
                          <a:pt x="34923" y="70503"/>
                          <a:pt x="34923" y="70503"/>
                          <a:pt x="36510" y="68916"/>
                        </a:cubicBezTo>
                        <a:cubicBezTo>
                          <a:pt x="38098" y="65741"/>
                          <a:pt x="38098" y="64153"/>
                          <a:pt x="38098" y="60979"/>
                        </a:cubicBezTo>
                        <a:cubicBezTo>
                          <a:pt x="39685" y="51454"/>
                          <a:pt x="39685" y="41930"/>
                          <a:pt x="38098" y="33993"/>
                        </a:cubicBezTo>
                        <a:close/>
                      </a:path>
                    </a:pathLst>
                  </a:custGeom>
                  <a:solidFill>
                    <a:srgbClr val="7FC97E"/>
                  </a:solidFill>
                  <a:ln w="15869"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48A131F4-1254-40FC-BA5F-654A22120932}"/>
                      </a:ext>
                    </a:extLst>
                  </p:cNvPr>
                  <p:cNvSpPr/>
                  <p:nvPr/>
                </p:nvSpPr>
                <p:spPr>
                  <a:xfrm>
                    <a:off x="6829271" y="3716517"/>
                    <a:ext cx="44143" cy="83152"/>
                  </a:xfrm>
                  <a:custGeom>
                    <a:avLst/>
                    <a:gdLst>
                      <a:gd name="connsiteX0" fmla="*/ 32052 w 44143"/>
                      <a:gd name="connsiteY0" fmla="*/ 304 h 83152"/>
                      <a:gd name="connsiteX1" fmla="*/ 11416 w 44143"/>
                      <a:gd name="connsiteY1" fmla="*/ 11416 h 83152"/>
                      <a:gd name="connsiteX2" fmla="*/ 304 w 44143"/>
                      <a:gd name="connsiteY2" fmla="*/ 62213 h 83152"/>
                      <a:gd name="connsiteX3" fmla="*/ 11416 w 44143"/>
                      <a:gd name="connsiteY3" fmla="*/ 82849 h 83152"/>
                      <a:gd name="connsiteX4" fmla="*/ 32052 w 44143"/>
                      <a:gd name="connsiteY4" fmla="*/ 71737 h 83152"/>
                      <a:gd name="connsiteX5" fmla="*/ 43164 w 44143"/>
                      <a:gd name="connsiteY5" fmla="*/ 20940 h 83152"/>
                      <a:gd name="connsiteX6" fmla="*/ 32052 w 44143"/>
                      <a:gd name="connsiteY6" fmla="*/ 304 h 8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3" h="83152">
                        <a:moveTo>
                          <a:pt x="32052" y="304"/>
                        </a:moveTo>
                        <a:cubicBezTo>
                          <a:pt x="24115" y="-1283"/>
                          <a:pt x="13003" y="3479"/>
                          <a:pt x="11416" y="11416"/>
                        </a:cubicBezTo>
                        <a:cubicBezTo>
                          <a:pt x="8241" y="28877"/>
                          <a:pt x="3479" y="44751"/>
                          <a:pt x="304" y="62213"/>
                        </a:cubicBezTo>
                        <a:cubicBezTo>
                          <a:pt x="-1283" y="70150"/>
                          <a:pt x="3479" y="81262"/>
                          <a:pt x="11416" y="82849"/>
                        </a:cubicBezTo>
                        <a:cubicBezTo>
                          <a:pt x="19353" y="84436"/>
                          <a:pt x="30465" y="79674"/>
                          <a:pt x="32052" y="71737"/>
                        </a:cubicBezTo>
                        <a:cubicBezTo>
                          <a:pt x="35227" y="54276"/>
                          <a:pt x="39989" y="38402"/>
                          <a:pt x="43164" y="20940"/>
                        </a:cubicBezTo>
                        <a:cubicBezTo>
                          <a:pt x="46339" y="11416"/>
                          <a:pt x="41576" y="1892"/>
                          <a:pt x="32052" y="304"/>
                        </a:cubicBezTo>
                        <a:close/>
                      </a:path>
                    </a:pathLst>
                  </a:custGeom>
                  <a:solidFill>
                    <a:srgbClr val="7FC97E"/>
                  </a:solidFill>
                  <a:ln w="15869" cap="flat">
                    <a:noFill/>
                    <a:prstDash val="solid"/>
                    <a:miter/>
                  </a:ln>
                </p:spPr>
                <p:txBody>
                  <a:bodyPr rtlCol="0" anchor="ctr"/>
                  <a:lstStyle/>
                  <a:p>
                    <a:endParaRPr lang="en-US"/>
                  </a:p>
                </p:txBody>
              </p:sp>
              <p:sp>
                <p:nvSpPr>
                  <p:cNvPr id="110" name="รูปแบบอิสระ: รูปร่าง 109">
                    <a:extLst>
                      <a:ext uri="{FF2B5EF4-FFF2-40B4-BE49-F238E27FC236}">
                        <a16:creationId xmlns:a16="http://schemas.microsoft.com/office/drawing/2014/main" xmlns="" id="{16F912FC-2E8B-4480-B440-208E504770C0}"/>
                      </a:ext>
                    </a:extLst>
                  </p:cNvPr>
                  <p:cNvSpPr/>
                  <p:nvPr/>
                </p:nvSpPr>
                <p:spPr>
                  <a:xfrm>
                    <a:off x="6680360" y="3653326"/>
                    <a:ext cx="31747" cy="57146"/>
                  </a:xfrm>
                  <a:custGeom>
                    <a:avLst/>
                    <a:gdLst>
                      <a:gd name="connsiteX0" fmla="*/ 26986 w 31747"/>
                      <a:gd name="connsiteY0" fmla="*/ 4762 h 57146"/>
                      <a:gd name="connsiteX1" fmla="*/ 15874 w 31747"/>
                      <a:gd name="connsiteY1" fmla="*/ 0 h 57146"/>
                      <a:gd name="connsiteX2" fmla="*/ 4762 w 31747"/>
                      <a:gd name="connsiteY2" fmla="*/ 4762 h 57146"/>
                      <a:gd name="connsiteX3" fmla="*/ 0 w 31747"/>
                      <a:gd name="connsiteY3" fmla="*/ 15874 h 57146"/>
                      <a:gd name="connsiteX4" fmla="*/ 0 w 31747"/>
                      <a:gd name="connsiteY4" fmla="*/ 41272 h 57146"/>
                      <a:gd name="connsiteX5" fmla="*/ 4762 w 31747"/>
                      <a:gd name="connsiteY5" fmla="*/ 52384 h 57146"/>
                      <a:gd name="connsiteX6" fmla="*/ 15874 w 31747"/>
                      <a:gd name="connsiteY6" fmla="*/ 57146 h 57146"/>
                      <a:gd name="connsiteX7" fmla="*/ 26986 w 31747"/>
                      <a:gd name="connsiteY7" fmla="*/ 52384 h 57146"/>
                      <a:gd name="connsiteX8" fmla="*/ 31748 w 31747"/>
                      <a:gd name="connsiteY8" fmla="*/ 41272 h 57146"/>
                      <a:gd name="connsiteX9" fmla="*/ 31748 w 31747"/>
                      <a:gd name="connsiteY9" fmla="*/ 15874 h 57146"/>
                      <a:gd name="connsiteX10" fmla="*/ 26986 w 31747"/>
                      <a:gd name="connsiteY10" fmla="*/ 4762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57146">
                        <a:moveTo>
                          <a:pt x="26986" y="4762"/>
                        </a:moveTo>
                        <a:cubicBezTo>
                          <a:pt x="23811" y="1587"/>
                          <a:pt x="19049" y="0"/>
                          <a:pt x="15874" y="0"/>
                        </a:cubicBezTo>
                        <a:cubicBezTo>
                          <a:pt x="11112" y="0"/>
                          <a:pt x="7937" y="1587"/>
                          <a:pt x="4762" y="4762"/>
                        </a:cubicBezTo>
                        <a:cubicBezTo>
                          <a:pt x="1587" y="7937"/>
                          <a:pt x="0" y="12699"/>
                          <a:pt x="0" y="15874"/>
                        </a:cubicBezTo>
                        <a:lnTo>
                          <a:pt x="0" y="41272"/>
                        </a:lnTo>
                        <a:cubicBezTo>
                          <a:pt x="0" y="46034"/>
                          <a:pt x="1587" y="49209"/>
                          <a:pt x="4762" y="52384"/>
                        </a:cubicBezTo>
                        <a:cubicBezTo>
                          <a:pt x="7937" y="55559"/>
                          <a:pt x="12699" y="57146"/>
                          <a:pt x="15874" y="57146"/>
                        </a:cubicBezTo>
                        <a:cubicBezTo>
                          <a:pt x="20636" y="57146"/>
                          <a:pt x="23811" y="55559"/>
                          <a:pt x="26986" y="52384"/>
                        </a:cubicBezTo>
                        <a:cubicBezTo>
                          <a:pt x="30161" y="49209"/>
                          <a:pt x="31748" y="44447"/>
                          <a:pt x="31748" y="41272"/>
                        </a:cubicBezTo>
                        <a:lnTo>
                          <a:pt x="31748" y="15874"/>
                        </a:lnTo>
                        <a:cubicBezTo>
                          <a:pt x="31748" y="12699"/>
                          <a:pt x="30161" y="7937"/>
                          <a:pt x="26986" y="4762"/>
                        </a:cubicBezTo>
                        <a:close/>
                      </a:path>
                    </a:pathLst>
                  </a:custGeom>
                  <a:solidFill>
                    <a:srgbClr val="7FC97E"/>
                  </a:solidFill>
                  <a:ln w="15869" cap="flat">
                    <a:noFill/>
                    <a:prstDash val="solid"/>
                    <a:miter/>
                  </a:ln>
                </p:spPr>
                <p:txBody>
                  <a:bodyPr rtlCol="0" anchor="ctr"/>
                  <a:lstStyle/>
                  <a:p>
                    <a:endParaRPr lang="en-US"/>
                  </a:p>
                </p:txBody>
              </p:sp>
              <p:sp>
                <p:nvSpPr>
                  <p:cNvPr id="111" name="รูปแบบอิสระ: รูปร่าง 110">
                    <a:extLst>
                      <a:ext uri="{FF2B5EF4-FFF2-40B4-BE49-F238E27FC236}">
                        <a16:creationId xmlns:a16="http://schemas.microsoft.com/office/drawing/2014/main" xmlns="" id="{0EB9FCC3-3920-46BD-907C-333637018478}"/>
                      </a:ext>
                    </a:extLst>
                  </p:cNvPr>
                  <p:cNvSpPr/>
                  <p:nvPr/>
                </p:nvSpPr>
                <p:spPr>
                  <a:xfrm>
                    <a:off x="6393042" y="3530438"/>
                    <a:ext cx="45104" cy="63223"/>
                  </a:xfrm>
                  <a:custGeom>
                    <a:avLst/>
                    <a:gdLst>
                      <a:gd name="connsiteX0" fmla="*/ 42859 w 45104"/>
                      <a:gd name="connsiteY0" fmla="*/ 38755 h 63223"/>
                      <a:gd name="connsiteX1" fmla="*/ 30160 w 45104"/>
                      <a:gd name="connsiteY1" fmla="*/ 8595 h 63223"/>
                      <a:gd name="connsiteX2" fmla="*/ 20636 w 45104"/>
                      <a:gd name="connsiteY2" fmla="*/ 658 h 63223"/>
                      <a:gd name="connsiteX3" fmla="*/ 7937 w 45104"/>
                      <a:gd name="connsiteY3" fmla="*/ 2245 h 63223"/>
                      <a:gd name="connsiteX4" fmla="*/ 0 w 45104"/>
                      <a:gd name="connsiteY4" fmla="*/ 11769 h 63223"/>
                      <a:gd name="connsiteX5" fmla="*/ 0 w 45104"/>
                      <a:gd name="connsiteY5" fmla="*/ 16532 h 63223"/>
                      <a:gd name="connsiteX6" fmla="*/ 1587 w 45104"/>
                      <a:gd name="connsiteY6" fmla="*/ 24469 h 63223"/>
                      <a:gd name="connsiteX7" fmla="*/ 14286 w 45104"/>
                      <a:gd name="connsiteY7" fmla="*/ 54629 h 63223"/>
                      <a:gd name="connsiteX8" fmla="*/ 23811 w 45104"/>
                      <a:gd name="connsiteY8" fmla="*/ 62566 h 63223"/>
                      <a:gd name="connsiteX9" fmla="*/ 36510 w 45104"/>
                      <a:gd name="connsiteY9" fmla="*/ 60979 h 63223"/>
                      <a:gd name="connsiteX10" fmla="*/ 44447 w 45104"/>
                      <a:gd name="connsiteY10" fmla="*/ 51454 h 63223"/>
                      <a:gd name="connsiteX11" fmla="*/ 44447 w 45104"/>
                      <a:gd name="connsiteY11" fmla="*/ 46692 h 63223"/>
                      <a:gd name="connsiteX12" fmla="*/ 42859 w 45104"/>
                      <a:gd name="connsiteY12" fmla="*/ 38755 h 6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04" h="63223">
                        <a:moveTo>
                          <a:pt x="42859" y="38755"/>
                        </a:moveTo>
                        <a:cubicBezTo>
                          <a:pt x="38097" y="29231"/>
                          <a:pt x="33335" y="18119"/>
                          <a:pt x="30160" y="8595"/>
                        </a:cubicBezTo>
                        <a:cubicBezTo>
                          <a:pt x="28573" y="5420"/>
                          <a:pt x="23811" y="2245"/>
                          <a:pt x="20636" y="658"/>
                        </a:cubicBezTo>
                        <a:cubicBezTo>
                          <a:pt x="17461" y="-930"/>
                          <a:pt x="11111" y="658"/>
                          <a:pt x="7937" y="2245"/>
                        </a:cubicBezTo>
                        <a:cubicBezTo>
                          <a:pt x="4762" y="3832"/>
                          <a:pt x="1587" y="8595"/>
                          <a:pt x="0" y="11769"/>
                        </a:cubicBezTo>
                        <a:cubicBezTo>
                          <a:pt x="0" y="13357"/>
                          <a:pt x="0" y="14944"/>
                          <a:pt x="0" y="16532"/>
                        </a:cubicBezTo>
                        <a:cubicBezTo>
                          <a:pt x="0" y="19706"/>
                          <a:pt x="0" y="22881"/>
                          <a:pt x="1587" y="24469"/>
                        </a:cubicBezTo>
                        <a:cubicBezTo>
                          <a:pt x="6349" y="33993"/>
                          <a:pt x="11111" y="45105"/>
                          <a:pt x="14286" y="54629"/>
                        </a:cubicBezTo>
                        <a:cubicBezTo>
                          <a:pt x="15874" y="57804"/>
                          <a:pt x="20636" y="60979"/>
                          <a:pt x="23811" y="62566"/>
                        </a:cubicBezTo>
                        <a:cubicBezTo>
                          <a:pt x="26985" y="64153"/>
                          <a:pt x="33335" y="62566"/>
                          <a:pt x="36510" y="60979"/>
                        </a:cubicBezTo>
                        <a:cubicBezTo>
                          <a:pt x="39685" y="59391"/>
                          <a:pt x="42859" y="54629"/>
                          <a:pt x="44447" y="51454"/>
                        </a:cubicBezTo>
                        <a:lnTo>
                          <a:pt x="44447" y="46692"/>
                        </a:lnTo>
                        <a:cubicBezTo>
                          <a:pt x="46034" y="43517"/>
                          <a:pt x="44447" y="40342"/>
                          <a:pt x="42859" y="38755"/>
                        </a:cubicBezTo>
                        <a:close/>
                      </a:path>
                    </a:pathLst>
                  </a:custGeom>
                  <a:solidFill>
                    <a:srgbClr val="7FC97E"/>
                  </a:solidFill>
                  <a:ln w="15869"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5EB1805E-17E3-4C43-9B4D-C7669519FE25}"/>
                      </a:ext>
                    </a:extLst>
                  </p:cNvPr>
                  <p:cNvSpPr/>
                  <p:nvPr/>
                </p:nvSpPr>
                <p:spPr>
                  <a:xfrm>
                    <a:off x="6556543" y="3485061"/>
                    <a:ext cx="31747" cy="57146"/>
                  </a:xfrm>
                  <a:custGeom>
                    <a:avLst/>
                    <a:gdLst>
                      <a:gd name="connsiteX0" fmla="*/ 26986 w 31747"/>
                      <a:gd name="connsiteY0" fmla="*/ 4762 h 57146"/>
                      <a:gd name="connsiteX1" fmla="*/ 15874 w 31747"/>
                      <a:gd name="connsiteY1" fmla="*/ 0 h 57146"/>
                      <a:gd name="connsiteX2" fmla="*/ 4762 w 31747"/>
                      <a:gd name="connsiteY2" fmla="*/ 4762 h 57146"/>
                      <a:gd name="connsiteX3" fmla="*/ 0 w 31747"/>
                      <a:gd name="connsiteY3" fmla="*/ 15874 h 57146"/>
                      <a:gd name="connsiteX4" fmla="*/ 0 w 31747"/>
                      <a:gd name="connsiteY4" fmla="*/ 41272 h 57146"/>
                      <a:gd name="connsiteX5" fmla="*/ 4762 w 31747"/>
                      <a:gd name="connsiteY5" fmla="*/ 52384 h 57146"/>
                      <a:gd name="connsiteX6" fmla="*/ 15874 w 31747"/>
                      <a:gd name="connsiteY6" fmla="*/ 57146 h 57146"/>
                      <a:gd name="connsiteX7" fmla="*/ 26986 w 31747"/>
                      <a:gd name="connsiteY7" fmla="*/ 52384 h 57146"/>
                      <a:gd name="connsiteX8" fmla="*/ 31748 w 31747"/>
                      <a:gd name="connsiteY8" fmla="*/ 41272 h 57146"/>
                      <a:gd name="connsiteX9" fmla="*/ 31748 w 31747"/>
                      <a:gd name="connsiteY9" fmla="*/ 17461 h 57146"/>
                      <a:gd name="connsiteX10" fmla="*/ 26986 w 31747"/>
                      <a:gd name="connsiteY10" fmla="*/ 4762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57146">
                        <a:moveTo>
                          <a:pt x="26986" y="4762"/>
                        </a:moveTo>
                        <a:cubicBezTo>
                          <a:pt x="23811" y="1587"/>
                          <a:pt x="19049" y="0"/>
                          <a:pt x="15874" y="0"/>
                        </a:cubicBezTo>
                        <a:cubicBezTo>
                          <a:pt x="11112" y="0"/>
                          <a:pt x="7937" y="1587"/>
                          <a:pt x="4762" y="4762"/>
                        </a:cubicBezTo>
                        <a:cubicBezTo>
                          <a:pt x="1587" y="7937"/>
                          <a:pt x="0" y="12699"/>
                          <a:pt x="0" y="15874"/>
                        </a:cubicBezTo>
                        <a:lnTo>
                          <a:pt x="0" y="41272"/>
                        </a:lnTo>
                        <a:cubicBezTo>
                          <a:pt x="0" y="46035"/>
                          <a:pt x="1587" y="49209"/>
                          <a:pt x="4762" y="52384"/>
                        </a:cubicBezTo>
                        <a:cubicBezTo>
                          <a:pt x="7937" y="55559"/>
                          <a:pt x="12699" y="57146"/>
                          <a:pt x="15874" y="57146"/>
                        </a:cubicBezTo>
                        <a:cubicBezTo>
                          <a:pt x="20636" y="57146"/>
                          <a:pt x="23811" y="55559"/>
                          <a:pt x="26986" y="52384"/>
                        </a:cubicBezTo>
                        <a:cubicBezTo>
                          <a:pt x="30160" y="49209"/>
                          <a:pt x="31748" y="44447"/>
                          <a:pt x="31748" y="41272"/>
                        </a:cubicBezTo>
                        <a:lnTo>
                          <a:pt x="31748" y="17461"/>
                        </a:lnTo>
                        <a:cubicBezTo>
                          <a:pt x="31748" y="12699"/>
                          <a:pt x="30160" y="7937"/>
                          <a:pt x="26986" y="4762"/>
                        </a:cubicBezTo>
                        <a:close/>
                      </a:path>
                    </a:pathLst>
                  </a:custGeom>
                  <a:solidFill>
                    <a:srgbClr val="7FC97E"/>
                  </a:solidFill>
                  <a:ln w="15869" cap="flat">
                    <a:noFill/>
                    <a:prstDash val="solid"/>
                    <a:miter/>
                  </a:ln>
                </p:spPr>
                <p:txBody>
                  <a:bodyPr rtlCol="0" anchor="ctr"/>
                  <a:lstStyle/>
                  <a:p>
                    <a:endParaRPr lang="en-US"/>
                  </a:p>
                </p:txBody>
              </p:sp>
              <p:sp>
                <p:nvSpPr>
                  <p:cNvPr id="113" name="รูปแบบอิสระ: รูปร่าง 112">
                    <a:extLst>
                      <a:ext uri="{FF2B5EF4-FFF2-40B4-BE49-F238E27FC236}">
                        <a16:creationId xmlns:a16="http://schemas.microsoft.com/office/drawing/2014/main" xmlns="" id="{98B72463-8410-4395-8874-463C01654DCA}"/>
                      </a:ext>
                    </a:extLst>
                  </p:cNvPr>
                  <p:cNvSpPr/>
                  <p:nvPr/>
                </p:nvSpPr>
                <p:spPr>
                  <a:xfrm>
                    <a:off x="6816219" y="3522502"/>
                    <a:ext cx="44175" cy="64810"/>
                  </a:xfrm>
                  <a:custGeom>
                    <a:avLst/>
                    <a:gdLst>
                      <a:gd name="connsiteX0" fmla="*/ 41930 w 44175"/>
                      <a:gd name="connsiteY0" fmla="*/ 8595 h 64810"/>
                      <a:gd name="connsiteX1" fmla="*/ 32405 w 44175"/>
                      <a:gd name="connsiteY1" fmla="*/ 658 h 64810"/>
                      <a:gd name="connsiteX2" fmla="*/ 19707 w 44175"/>
                      <a:gd name="connsiteY2" fmla="*/ 2245 h 64810"/>
                      <a:gd name="connsiteX3" fmla="*/ 11770 w 44175"/>
                      <a:gd name="connsiteY3" fmla="*/ 11769 h 64810"/>
                      <a:gd name="connsiteX4" fmla="*/ 658 w 44175"/>
                      <a:gd name="connsiteY4" fmla="*/ 43517 h 64810"/>
                      <a:gd name="connsiteX5" fmla="*/ 2245 w 44175"/>
                      <a:gd name="connsiteY5" fmla="*/ 56216 h 64810"/>
                      <a:gd name="connsiteX6" fmla="*/ 11770 w 44175"/>
                      <a:gd name="connsiteY6" fmla="*/ 64153 h 64810"/>
                      <a:gd name="connsiteX7" fmla="*/ 24469 w 44175"/>
                      <a:gd name="connsiteY7" fmla="*/ 62566 h 64810"/>
                      <a:gd name="connsiteX8" fmla="*/ 32405 w 44175"/>
                      <a:gd name="connsiteY8" fmla="*/ 53042 h 64810"/>
                      <a:gd name="connsiteX9" fmla="*/ 43517 w 44175"/>
                      <a:gd name="connsiteY9" fmla="*/ 21294 h 64810"/>
                      <a:gd name="connsiteX10" fmla="*/ 41930 w 44175"/>
                      <a:gd name="connsiteY10" fmla="*/ 8595 h 6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75" h="64810">
                        <a:moveTo>
                          <a:pt x="41930" y="8595"/>
                        </a:moveTo>
                        <a:cubicBezTo>
                          <a:pt x="40342" y="5420"/>
                          <a:pt x="35580" y="2245"/>
                          <a:pt x="32405" y="658"/>
                        </a:cubicBezTo>
                        <a:cubicBezTo>
                          <a:pt x="27643" y="-930"/>
                          <a:pt x="22881" y="658"/>
                          <a:pt x="19707" y="2245"/>
                        </a:cubicBezTo>
                        <a:cubicBezTo>
                          <a:pt x="16532" y="5420"/>
                          <a:pt x="13357" y="8595"/>
                          <a:pt x="11770" y="11769"/>
                        </a:cubicBezTo>
                        <a:cubicBezTo>
                          <a:pt x="8595" y="22881"/>
                          <a:pt x="3833" y="32405"/>
                          <a:pt x="658" y="43517"/>
                        </a:cubicBezTo>
                        <a:cubicBezTo>
                          <a:pt x="-930" y="46692"/>
                          <a:pt x="658" y="53042"/>
                          <a:pt x="2245" y="56216"/>
                        </a:cubicBezTo>
                        <a:cubicBezTo>
                          <a:pt x="3833" y="59391"/>
                          <a:pt x="8595" y="62566"/>
                          <a:pt x="11770" y="64153"/>
                        </a:cubicBezTo>
                        <a:cubicBezTo>
                          <a:pt x="16532" y="65741"/>
                          <a:pt x="21294" y="64153"/>
                          <a:pt x="24469" y="62566"/>
                        </a:cubicBezTo>
                        <a:cubicBezTo>
                          <a:pt x="27643" y="59391"/>
                          <a:pt x="30818" y="56216"/>
                          <a:pt x="32405" y="53042"/>
                        </a:cubicBezTo>
                        <a:cubicBezTo>
                          <a:pt x="35580" y="41930"/>
                          <a:pt x="40342" y="32405"/>
                          <a:pt x="43517" y="21294"/>
                        </a:cubicBezTo>
                        <a:cubicBezTo>
                          <a:pt x="45105" y="16532"/>
                          <a:pt x="43517" y="11769"/>
                          <a:pt x="41930" y="8595"/>
                        </a:cubicBezTo>
                        <a:close/>
                      </a:path>
                    </a:pathLst>
                  </a:custGeom>
                  <a:solidFill>
                    <a:srgbClr val="7FC97E"/>
                  </a:solidFill>
                  <a:ln w="15869" cap="flat">
                    <a:noFill/>
                    <a:prstDash val="solid"/>
                    <a:miter/>
                  </a:ln>
                </p:spPr>
                <p:txBody>
                  <a:bodyPr rtlCol="0" anchor="ctr"/>
                  <a:lstStyle/>
                  <a:p>
                    <a:endParaRPr lang="en-US"/>
                  </a:p>
                </p:txBody>
              </p:sp>
              <p:sp>
                <p:nvSpPr>
                  <p:cNvPr id="114" name="รูปแบบอิสระ: รูปร่าง 113">
                    <a:extLst>
                      <a:ext uri="{FF2B5EF4-FFF2-40B4-BE49-F238E27FC236}">
                        <a16:creationId xmlns:a16="http://schemas.microsoft.com/office/drawing/2014/main" xmlns="" id="{BDF155D9-4281-428A-8B33-68BCCBAAE25A}"/>
                      </a:ext>
                    </a:extLst>
                  </p:cNvPr>
                  <p:cNvSpPr/>
                  <p:nvPr/>
                </p:nvSpPr>
                <p:spPr>
                  <a:xfrm>
                    <a:off x="6989245" y="3422495"/>
                    <a:ext cx="39797" cy="64810"/>
                  </a:xfrm>
                  <a:custGeom>
                    <a:avLst/>
                    <a:gdLst>
                      <a:gd name="connsiteX0" fmla="*/ 37168 w 39797"/>
                      <a:gd name="connsiteY0" fmla="*/ 8595 h 64810"/>
                      <a:gd name="connsiteX1" fmla="*/ 27643 w 39797"/>
                      <a:gd name="connsiteY1" fmla="*/ 658 h 64810"/>
                      <a:gd name="connsiteX2" fmla="*/ 14944 w 39797"/>
                      <a:gd name="connsiteY2" fmla="*/ 2245 h 64810"/>
                      <a:gd name="connsiteX3" fmla="*/ 7007 w 39797"/>
                      <a:gd name="connsiteY3" fmla="*/ 11769 h 64810"/>
                      <a:gd name="connsiteX4" fmla="*/ 657 w 39797"/>
                      <a:gd name="connsiteY4" fmla="*/ 43517 h 64810"/>
                      <a:gd name="connsiteX5" fmla="*/ 2245 w 39797"/>
                      <a:gd name="connsiteY5" fmla="*/ 56216 h 64810"/>
                      <a:gd name="connsiteX6" fmla="*/ 11769 w 39797"/>
                      <a:gd name="connsiteY6" fmla="*/ 64153 h 64810"/>
                      <a:gd name="connsiteX7" fmla="*/ 24468 w 39797"/>
                      <a:gd name="connsiteY7" fmla="*/ 62566 h 64810"/>
                      <a:gd name="connsiteX8" fmla="*/ 32405 w 39797"/>
                      <a:gd name="connsiteY8" fmla="*/ 53042 h 64810"/>
                      <a:gd name="connsiteX9" fmla="*/ 38755 w 39797"/>
                      <a:gd name="connsiteY9" fmla="*/ 21294 h 64810"/>
                      <a:gd name="connsiteX10" fmla="*/ 37168 w 39797"/>
                      <a:gd name="connsiteY10" fmla="*/ 8595 h 6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97" h="64810">
                        <a:moveTo>
                          <a:pt x="37168" y="8595"/>
                        </a:moveTo>
                        <a:cubicBezTo>
                          <a:pt x="35580" y="5420"/>
                          <a:pt x="30818" y="2245"/>
                          <a:pt x="27643" y="658"/>
                        </a:cubicBezTo>
                        <a:cubicBezTo>
                          <a:pt x="22881" y="-930"/>
                          <a:pt x="18119" y="658"/>
                          <a:pt x="14944" y="2245"/>
                        </a:cubicBezTo>
                        <a:cubicBezTo>
                          <a:pt x="11769" y="3832"/>
                          <a:pt x="8594" y="8595"/>
                          <a:pt x="7007" y="11769"/>
                        </a:cubicBezTo>
                        <a:cubicBezTo>
                          <a:pt x="5420" y="22881"/>
                          <a:pt x="2245" y="32405"/>
                          <a:pt x="657" y="43517"/>
                        </a:cubicBezTo>
                        <a:cubicBezTo>
                          <a:pt x="-930" y="48279"/>
                          <a:pt x="657" y="53042"/>
                          <a:pt x="2245" y="56216"/>
                        </a:cubicBezTo>
                        <a:cubicBezTo>
                          <a:pt x="3832" y="59391"/>
                          <a:pt x="8594" y="62566"/>
                          <a:pt x="11769" y="64153"/>
                        </a:cubicBezTo>
                        <a:cubicBezTo>
                          <a:pt x="16531" y="65741"/>
                          <a:pt x="21294" y="64153"/>
                          <a:pt x="24468" y="62566"/>
                        </a:cubicBezTo>
                        <a:cubicBezTo>
                          <a:pt x="27643" y="60979"/>
                          <a:pt x="30818" y="56216"/>
                          <a:pt x="32405" y="53042"/>
                        </a:cubicBezTo>
                        <a:cubicBezTo>
                          <a:pt x="33993" y="41930"/>
                          <a:pt x="37168" y="32405"/>
                          <a:pt x="38755" y="21294"/>
                        </a:cubicBezTo>
                        <a:cubicBezTo>
                          <a:pt x="40342" y="18119"/>
                          <a:pt x="40342" y="13357"/>
                          <a:pt x="37168" y="8595"/>
                        </a:cubicBezTo>
                        <a:close/>
                      </a:path>
                    </a:pathLst>
                  </a:custGeom>
                  <a:solidFill>
                    <a:srgbClr val="7FC97E"/>
                  </a:solidFill>
                  <a:ln w="15869" cap="flat">
                    <a:noFill/>
                    <a:prstDash val="solid"/>
                    <a:miter/>
                  </a:ln>
                </p:spPr>
                <p:txBody>
                  <a:bodyPr rtlCol="0" anchor="ctr"/>
                  <a:lstStyle/>
                  <a:p>
                    <a:endParaRPr lang="en-US"/>
                  </a:p>
                </p:txBody>
              </p:sp>
              <p:sp>
                <p:nvSpPr>
                  <p:cNvPr id="115" name="รูปแบบอิสระ: รูปร่าง 114">
                    <a:extLst>
                      <a:ext uri="{FF2B5EF4-FFF2-40B4-BE49-F238E27FC236}">
                        <a16:creationId xmlns:a16="http://schemas.microsoft.com/office/drawing/2014/main" xmlns="" id="{3AC66663-B9C8-4A34-94F6-C1FDB6C23704}"/>
                      </a:ext>
                    </a:extLst>
                  </p:cNvPr>
                  <p:cNvSpPr/>
                  <p:nvPr/>
                </p:nvSpPr>
                <p:spPr>
                  <a:xfrm>
                    <a:off x="6724807" y="3361245"/>
                    <a:ext cx="31747" cy="63495"/>
                  </a:xfrm>
                  <a:custGeom>
                    <a:avLst/>
                    <a:gdLst>
                      <a:gd name="connsiteX0" fmla="*/ 26985 w 31747"/>
                      <a:gd name="connsiteY0" fmla="*/ 4762 h 63495"/>
                      <a:gd name="connsiteX1" fmla="*/ 15874 w 31747"/>
                      <a:gd name="connsiteY1" fmla="*/ 0 h 63495"/>
                      <a:gd name="connsiteX2" fmla="*/ 4762 w 31747"/>
                      <a:gd name="connsiteY2" fmla="*/ 4762 h 63495"/>
                      <a:gd name="connsiteX3" fmla="*/ 0 w 31747"/>
                      <a:gd name="connsiteY3" fmla="*/ 15874 h 63495"/>
                      <a:gd name="connsiteX4" fmla="*/ 0 w 31747"/>
                      <a:gd name="connsiteY4" fmla="*/ 47622 h 63495"/>
                      <a:gd name="connsiteX5" fmla="*/ 4762 w 31747"/>
                      <a:gd name="connsiteY5" fmla="*/ 58734 h 63495"/>
                      <a:gd name="connsiteX6" fmla="*/ 15874 w 31747"/>
                      <a:gd name="connsiteY6" fmla="*/ 63496 h 63495"/>
                      <a:gd name="connsiteX7" fmla="*/ 26985 w 31747"/>
                      <a:gd name="connsiteY7" fmla="*/ 58734 h 63495"/>
                      <a:gd name="connsiteX8" fmla="*/ 31748 w 31747"/>
                      <a:gd name="connsiteY8" fmla="*/ 47622 h 63495"/>
                      <a:gd name="connsiteX9" fmla="*/ 31748 w 31747"/>
                      <a:gd name="connsiteY9" fmla="*/ 15874 h 63495"/>
                      <a:gd name="connsiteX10" fmla="*/ 26985 w 31747"/>
                      <a:gd name="connsiteY10" fmla="*/ 4762 h 6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63495">
                        <a:moveTo>
                          <a:pt x="26985" y="4762"/>
                        </a:moveTo>
                        <a:cubicBezTo>
                          <a:pt x="23811" y="1587"/>
                          <a:pt x="19048" y="0"/>
                          <a:pt x="15874" y="0"/>
                        </a:cubicBezTo>
                        <a:cubicBezTo>
                          <a:pt x="11111" y="0"/>
                          <a:pt x="7937" y="1587"/>
                          <a:pt x="4762" y="4762"/>
                        </a:cubicBezTo>
                        <a:cubicBezTo>
                          <a:pt x="1587" y="7937"/>
                          <a:pt x="0" y="12699"/>
                          <a:pt x="0" y="15874"/>
                        </a:cubicBezTo>
                        <a:lnTo>
                          <a:pt x="0" y="47622"/>
                        </a:lnTo>
                        <a:cubicBezTo>
                          <a:pt x="0" y="52384"/>
                          <a:pt x="1587" y="55559"/>
                          <a:pt x="4762" y="58734"/>
                        </a:cubicBezTo>
                        <a:cubicBezTo>
                          <a:pt x="7937" y="61908"/>
                          <a:pt x="12699" y="63496"/>
                          <a:pt x="15874" y="63496"/>
                        </a:cubicBezTo>
                        <a:cubicBezTo>
                          <a:pt x="20636" y="63496"/>
                          <a:pt x="23811" y="61908"/>
                          <a:pt x="26985" y="58734"/>
                        </a:cubicBezTo>
                        <a:cubicBezTo>
                          <a:pt x="30160" y="55559"/>
                          <a:pt x="31748" y="50797"/>
                          <a:pt x="31748" y="47622"/>
                        </a:cubicBezTo>
                        <a:lnTo>
                          <a:pt x="31748" y="15874"/>
                        </a:lnTo>
                        <a:cubicBezTo>
                          <a:pt x="31748" y="12699"/>
                          <a:pt x="30160" y="7937"/>
                          <a:pt x="26985" y="4762"/>
                        </a:cubicBezTo>
                        <a:close/>
                      </a:path>
                    </a:pathLst>
                  </a:custGeom>
                  <a:solidFill>
                    <a:srgbClr val="7FC97E"/>
                  </a:solidFill>
                  <a:ln w="15869" cap="flat">
                    <a:noFill/>
                    <a:prstDash val="solid"/>
                    <a:miter/>
                  </a:ln>
                </p:spPr>
                <p:txBody>
                  <a:bodyPr rtlCol="0" anchor="ctr"/>
                  <a:lstStyle/>
                  <a:p>
                    <a:endParaRPr lang="en-US"/>
                  </a:p>
                </p:txBody>
              </p:sp>
              <p:sp>
                <p:nvSpPr>
                  <p:cNvPr id="116" name="รูปแบบอิสระ: รูปร่าง 115">
                    <a:extLst>
                      <a:ext uri="{FF2B5EF4-FFF2-40B4-BE49-F238E27FC236}">
                        <a16:creationId xmlns:a16="http://schemas.microsoft.com/office/drawing/2014/main" xmlns="" id="{DA113E37-B8DF-4E1C-BDD3-BB8DE7F7A410}"/>
                      </a:ext>
                    </a:extLst>
                  </p:cNvPr>
                  <p:cNvSpPr/>
                  <p:nvPr/>
                </p:nvSpPr>
                <p:spPr>
                  <a:xfrm>
                    <a:off x="6439076" y="3349475"/>
                    <a:ext cx="38097" cy="75922"/>
                  </a:xfrm>
                  <a:custGeom>
                    <a:avLst/>
                    <a:gdLst>
                      <a:gd name="connsiteX0" fmla="*/ 38097 w 38097"/>
                      <a:gd name="connsiteY0" fmla="*/ 54629 h 75922"/>
                      <a:gd name="connsiteX1" fmla="*/ 31748 w 38097"/>
                      <a:gd name="connsiteY1" fmla="*/ 11769 h 75922"/>
                      <a:gd name="connsiteX2" fmla="*/ 23811 w 38097"/>
                      <a:gd name="connsiteY2" fmla="*/ 2245 h 75922"/>
                      <a:gd name="connsiteX3" fmla="*/ 11111 w 38097"/>
                      <a:gd name="connsiteY3" fmla="*/ 657 h 75922"/>
                      <a:gd name="connsiteX4" fmla="*/ 1587 w 38097"/>
                      <a:gd name="connsiteY4" fmla="*/ 8594 h 75922"/>
                      <a:gd name="connsiteX5" fmla="*/ 0 w 38097"/>
                      <a:gd name="connsiteY5" fmla="*/ 11769 h 75922"/>
                      <a:gd name="connsiteX6" fmla="*/ 0 w 38097"/>
                      <a:gd name="connsiteY6" fmla="*/ 21294 h 75922"/>
                      <a:gd name="connsiteX7" fmla="*/ 6349 w 38097"/>
                      <a:gd name="connsiteY7" fmla="*/ 64153 h 75922"/>
                      <a:gd name="connsiteX8" fmla="*/ 14286 w 38097"/>
                      <a:gd name="connsiteY8" fmla="*/ 73678 h 75922"/>
                      <a:gd name="connsiteX9" fmla="*/ 26985 w 38097"/>
                      <a:gd name="connsiteY9" fmla="*/ 75265 h 75922"/>
                      <a:gd name="connsiteX10" fmla="*/ 36510 w 38097"/>
                      <a:gd name="connsiteY10" fmla="*/ 67328 h 75922"/>
                      <a:gd name="connsiteX11" fmla="*/ 38097 w 38097"/>
                      <a:gd name="connsiteY11" fmla="*/ 64153 h 75922"/>
                      <a:gd name="connsiteX12" fmla="*/ 38097 w 38097"/>
                      <a:gd name="connsiteY12" fmla="*/ 54629 h 7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97" h="75922">
                        <a:moveTo>
                          <a:pt x="38097" y="54629"/>
                        </a:moveTo>
                        <a:cubicBezTo>
                          <a:pt x="36510" y="40342"/>
                          <a:pt x="33335" y="26056"/>
                          <a:pt x="31748" y="11769"/>
                        </a:cubicBezTo>
                        <a:cubicBezTo>
                          <a:pt x="31748" y="8594"/>
                          <a:pt x="26985" y="3832"/>
                          <a:pt x="23811" y="2245"/>
                        </a:cubicBezTo>
                        <a:cubicBezTo>
                          <a:pt x="20636" y="657"/>
                          <a:pt x="14286" y="-930"/>
                          <a:pt x="11111" y="657"/>
                        </a:cubicBezTo>
                        <a:cubicBezTo>
                          <a:pt x="6349" y="2245"/>
                          <a:pt x="3175" y="3832"/>
                          <a:pt x="1587" y="8594"/>
                        </a:cubicBezTo>
                        <a:cubicBezTo>
                          <a:pt x="1587" y="10182"/>
                          <a:pt x="0" y="11769"/>
                          <a:pt x="0" y="11769"/>
                        </a:cubicBezTo>
                        <a:cubicBezTo>
                          <a:pt x="0" y="14944"/>
                          <a:pt x="0" y="18119"/>
                          <a:pt x="0" y="21294"/>
                        </a:cubicBezTo>
                        <a:cubicBezTo>
                          <a:pt x="1587" y="35580"/>
                          <a:pt x="4762" y="49867"/>
                          <a:pt x="6349" y="64153"/>
                        </a:cubicBezTo>
                        <a:cubicBezTo>
                          <a:pt x="6349" y="67328"/>
                          <a:pt x="11111" y="72090"/>
                          <a:pt x="14286" y="73678"/>
                        </a:cubicBezTo>
                        <a:cubicBezTo>
                          <a:pt x="17461" y="75265"/>
                          <a:pt x="23811" y="76853"/>
                          <a:pt x="26985" y="75265"/>
                        </a:cubicBezTo>
                        <a:cubicBezTo>
                          <a:pt x="31748" y="73678"/>
                          <a:pt x="34922" y="72090"/>
                          <a:pt x="36510" y="67328"/>
                        </a:cubicBezTo>
                        <a:cubicBezTo>
                          <a:pt x="36510" y="65741"/>
                          <a:pt x="38097" y="64153"/>
                          <a:pt x="38097" y="64153"/>
                        </a:cubicBezTo>
                        <a:cubicBezTo>
                          <a:pt x="38097" y="60979"/>
                          <a:pt x="38097" y="57804"/>
                          <a:pt x="38097" y="54629"/>
                        </a:cubicBezTo>
                        <a:close/>
                      </a:path>
                    </a:pathLst>
                  </a:custGeom>
                  <a:solidFill>
                    <a:srgbClr val="7FC97E"/>
                  </a:solidFill>
                  <a:ln w="15869" cap="flat">
                    <a:noFill/>
                    <a:prstDash val="solid"/>
                    <a:miter/>
                  </a:ln>
                </p:spPr>
                <p:txBody>
                  <a:bodyPr rtlCol="0" anchor="ctr"/>
                  <a:lstStyle/>
                  <a:p>
                    <a:endParaRPr lang="en-US"/>
                  </a:p>
                </p:txBody>
              </p:sp>
              <p:sp>
                <p:nvSpPr>
                  <p:cNvPr id="117" name="รูปแบบอิสระ: รูปร่าง 116">
                    <a:extLst>
                      <a:ext uri="{FF2B5EF4-FFF2-40B4-BE49-F238E27FC236}">
                        <a16:creationId xmlns:a16="http://schemas.microsoft.com/office/drawing/2014/main" xmlns="" id="{7ABBF6F5-2008-43D8-B1B1-4C73A84CCD72}"/>
                      </a:ext>
                    </a:extLst>
                  </p:cNvPr>
                  <p:cNvSpPr/>
                  <p:nvPr/>
                </p:nvSpPr>
                <p:spPr>
                  <a:xfrm>
                    <a:off x="6307322" y="3273938"/>
                    <a:ext cx="31747" cy="63495"/>
                  </a:xfrm>
                  <a:custGeom>
                    <a:avLst/>
                    <a:gdLst>
                      <a:gd name="connsiteX0" fmla="*/ 26986 w 31747"/>
                      <a:gd name="connsiteY0" fmla="*/ 4762 h 63495"/>
                      <a:gd name="connsiteX1" fmla="*/ 15874 w 31747"/>
                      <a:gd name="connsiteY1" fmla="*/ 0 h 63495"/>
                      <a:gd name="connsiteX2" fmla="*/ 4762 w 31747"/>
                      <a:gd name="connsiteY2" fmla="*/ 4762 h 63495"/>
                      <a:gd name="connsiteX3" fmla="*/ 0 w 31747"/>
                      <a:gd name="connsiteY3" fmla="*/ 15874 h 63495"/>
                      <a:gd name="connsiteX4" fmla="*/ 0 w 31747"/>
                      <a:gd name="connsiteY4" fmla="*/ 47622 h 63495"/>
                      <a:gd name="connsiteX5" fmla="*/ 4762 w 31747"/>
                      <a:gd name="connsiteY5" fmla="*/ 58734 h 63495"/>
                      <a:gd name="connsiteX6" fmla="*/ 15874 w 31747"/>
                      <a:gd name="connsiteY6" fmla="*/ 63496 h 63495"/>
                      <a:gd name="connsiteX7" fmla="*/ 26986 w 31747"/>
                      <a:gd name="connsiteY7" fmla="*/ 58734 h 63495"/>
                      <a:gd name="connsiteX8" fmla="*/ 31748 w 31747"/>
                      <a:gd name="connsiteY8" fmla="*/ 47622 h 63495"/>
                      <a:gd name="connsiteX9" fmla="*/ 31748 w 31747"/>
                      <a:gd name="connsiteY9" fmla="*/ 15874 h 63495"/>
                      <a:gd name="connsiteX10" fmla="*/ 26986 w 31747"/>
                      <a:gd name="connsiteY10" fmla="*/ 4762 h 6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63495">
                        <a:moveTo>
                          <a:pt x="26986" y="4762"/>
                        </a:moveTo>
                        <a:cubicBezTo>
                          <a:pt x="23811" y="1587"/>
                          <a:pt x="19049" y="0"/>
                          <a:pt x="15874" y="0"/>
                        </a:cubicBezTo>
                        <a:cubicBezTo>
                          <a:pt x="11112" y="0"/>
                          <a:pt x="7937" y="1587"/>
                          <a:pt x="4762" y="4762"/>
                        </a:cubicBezTo>
                        <a:cubicBezTo>
                          <a:pt x="1587" y="7937"/>
                          <a:pt x="0" y="12699"/>
                          <a:pt x="0" y="15874"/>
                        </a:cubicBezTo>
                        <a:lnTo>
                          <a:pt x="0" y="47622"/>
                        </a:lnTo>
                        <a:cubicBezTo>
                          <a:pt x="0" y="52384"/>
                          <a:pt x="1587" y="55559"/>
                          <a:pt x="4762" y="58734"/>
                        </a:cubicBezTo>
                        <a:cubicBezTo>
                          <a:pt x="7937" y="61908"/>
                          <a:pt x="12699" y="63496"/>
                          <a:pt x="15874" y="63496"/>
                        </a:cubicBezTo>
                        <a:cubicBezTo>
                          <a:pt x="20636" y="63496"/>
                          <a:pt x="23811" y="61908"/>
                          <a:pt x="26986" y="58734"/>
                        </a:cubicBezTo>
                        <a:cubicBezTo>
                          <a:pt x="30161" y="55559"/>
                          <a:pt x="31748" y="50797"/>
                          <a:pt x="31748" y="47622"/>
                        </a:cubicBezTo>
                        <a:lnTo>
                          <a:pt x="31748" y="15874"/>
                        </a:lnTo>
                        <a:cubicBezTo>
                          <a:pt x="31748" y="12699"/>
                          <a:pt x="30161" y="7937"/>
                          <a:pt x="26986" y="4762"/>
                        </a:cubicBezTo>
                        <a:close/>
                      </a:path>
                    </a:pathLst>
                  </a:custGeom>
                  <a:solidFill>
                    <a:srgbClr val="7FC97E"/>
                  </a:solidFill>
                  <a:ln w="15869" cap="flat">
                    <a:noFill/>
                    <a:prstDash val="solid"/>
                    <a:miter/>
                  </a:ln>
                </p:spPr>
                <p:txBody>
                  <a:bodyPr rtlCol="0" anchor="ctr"/>
                  <a:lstStyle/>
                  <a:p>
                    <a:endParaRPr lang="en-US"/>
                  </a:p>
                </p:txBody>
              </p:sp>
              <p:sp>
                <p:nvSpPr>
                  <p:cNvPr id="118" name="รูปแบบอิสระ: รูปร่าง 117">
                    <a:extLst>
                      <a:ext uri="{FF2B5EF4-FFF2-40B4-BE49-F238E27FC236}">
                        <a16:creationId xmlns:a16="http://schemas.microsoft.com/office/drawing/2014/main" xmlns="" id="{55A8D2D2-A4CB-4384-9B70-2242E70E7828}"/>
                      </a:ext>
                    </a:extLst>
                  </p:cNvPr>
                  <p:cNvSpPr/>
                  <p:nvPr/>
                </p:nvSpPr>
                <p:spPr>
                  <a:xfrm>
                    <a:off x="6313672" y="3019954"/>
                    <a:ext cx="31747" cy="74782"/>
                  </a:xfrm>
                  <a:custGeom>
                    <a:avLst/>
                    <a:gdLst>
                      <a:gd name="connsiteX0" fmla="*/ 15874 w 31747"/>
                      <a:gd name="connsiteY0" fmla="*/ 0 h 74782"/>
                      <a:gd name="connsiteX1" fmla="*/ 0 w 31747"/>
                      <a:gd name="connsiteY1" fmla="*/ 15874 h 74782"/>
                      <a:gd name="connsiteX2" fmla="*/ 0 w 31747"/>
                      <a:gd name="connsiteY2" fmla="*/ 58734 h 74782"/>
                      <a:gd name="connsiteX3" fmla="*/ 15874 w 31747"/>
                      <a:gd name="connsiteY3" fmla="*/ 74608 h 74782"/>
                      <a:gd name="connsiteX4" fmla="*/ 31748 w 31747"/>
                      <a:gd name="connsiteY4" fmla="*/ 58734 h 74782"/>
                      <a:gd name="connsiteX5" fmla="*/ 31748 w 31747"/>
                      <a:gd name="connsiteY5" fmla="*/ 15874 h 74782"/>
                      <a:gd name="connsiteX6" fmla="*/ 15874 w 31747"/>
                      <a:gd name="connsiteY6" fmla="*/ 0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47" h="74782">
                        <a:moveTo>
                          <a:pt x="15874" y="0"/>
                        </a:moveTo>
                        <a:cubicBezTo>
                          <a:pt x="6349" y="0"/>
                          <a:pt x="0" y="7937"/>
                          <a:pt x="0" y="15874"/>
                        </a:cubicBezTo>
                        <a:lnTo>
                          <a:pt x="0" y="58734"/>
                        </a:lnTo>
                        <a:cubicBezTo>
                          <a:pt x="0" y="66671"/>
                          <a:pt x="7937" y="76195"/>
                          <a:pt x="15874" y="74608"/>
                        </a:cubicBezTo>
                        <a:cubicBezTo>
                          <a:pt x="25398" y="74608"/>
                          <a:pt x="31748" y="66671"/>
                          <a:pt x="31748" y="58734"/>
                        </a:cubicBezTo>
                        <a:lnTo>
                          <a:pt x="31748" y="15874"/>
                        </a:lnTo>
                        <a:cubicBezTo>
                          <a:pt x="31748" y="7937"/>
                          <a:pt x="25398" y="0"/>
                          <a:pt x="15874" y="0"/>
                        </a:cubicBezTo>
                        <a:close/>
                      </a:path>
                    </a:pathLst>
                  </a:custGeom>
                  <a:solidFill>
                    <a:srgbClr val="7FC97E"/>
                  </a:solidFill>
                  <a:ln w="15869" cap="flat">
                    <a:noFill/>
                    <a:prstDash val="solid"/>
                    <a:miter/>
                  </a:ln>
                </p:spPr>
                <p:txBody>
                  <a:bodyPr rtlCol="0" anchor="ctr"/>
                  <a:lstStyle/>
                  <a:p>
                    <a:endParaRPr lang="en-US"/>
                  </a:p>
                </p:txBody>
              </p:sp>
              <p:sp>
                <p:nvSpPr>
                  <p:cNvPr id="119" name="รูปแบบอิสระ: รูปร่าง 118">
                    <a:extLst>
                      <a:ext uri="{FF2B5EF4-FFF2-40B4-BE49-F238E27FC236}">
                        <a16:creationId xmlns:a16="http://schemas.microsoft.com/office/drawing/2014/main" xmlns="" id="{0BF496CE-0C6A-4F11-852B-6B34595A6966}"/>
                      </a:ext>
                    </a:extLst>
                  </p:cNvPr>
                  <p:cNvSpPr/>
                  <p:nvPr/>
                </p:nvSpPr>
                <p:spPr>
                  <a:xfrm>
                    <a:off x="6488285" y="3137422"/>
                    <a:ext cx="31747" cy="57146"/>
                  </a:xfrm>
                  <a:custGeom>
                    <a:avLst/>
                    <a:gdLst>
                      <a:gd name="connsiteX0" fmla="*/ 26985 w 31747"/>
                      <a:gd name="connsiteY0" fmla="*/ 4762 h 57146"/>
                      <a:gd name="connsiteX1" fmla="*/ 15874 w 31747"/>
                      <a:gd name="connsiteY1" fmla="*/ 0 h 57146"/>
                      <a:gd name="connsiteX2" fmla="*/ 4762 w 31747"/>
                      <a:gd name="connsiteY2" fmla="*/ 4762 h 57146"/>
                      <a:gd name="connsiteX3" fmla="*/ 0 w 31747"/>
                      <a:gd name="connsiteY3" fmla="*/ 15874 h 57146"/>
                      <a:gd name="connsiteX4" fmla="*/ 0 w 31747"/>
                      <a:gd name="connsiteY4" fmla="*/ 41272 h 57146"/>
                      <a:gd name="connsiteX5" fmla="*/ 4762 w 31747"/>
                      <a:gd name="connsiteY5" fmla="*/ 52384 h 57146"/>
                      <a:gd name="connsiteX6" fmla="*/ 15874 w 31747"/>
                      <a:gd name="connsiteY6" fmla="*/ 57146 h 57146"/>
                      <a:gd name="connsiteX7" fmla="*/ 26985 w 31747"/>
                      <a:gd name="connsiteY7" fmla="*/ 52384 h 57146"/>
                      <a:gd name="connsiteX8" fmla="*/ 31748 w 31747"/>
                      <a:gd name="connsiteY8" fmla="*/ 41272 h 57146"/>
                      <a:gd name="connsiteX9" fmla="*/ 31748 w 31747"/>
                      <a:gd name="connsiteY9" fmla="*/ 15874 h 57146"/>
                      <a:gd name="connsiteX10" fmla="*/ 26985 w 31747"/>
                      <a:gd name="connsiteY10" fmla="*/ 4762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57146">
                        <a:moveTo>
                          <a:pt x="26985" y="4762"/>
                        </a:moveTo>
                        <a:cubicBezTo>
                          <a:pt x="23811" y="1587"/>
                          <a:pt x="19048" y="0"/>
                          <a:pt x="15874" y="0"/>
                        </a:cubicBezTo>
                        <a:cubicBezTo>
                          <a:pt x="11111" y="0"/>
                          <a:pt x="7937" y="1587"/>
                          <a:pt x="4762" y="4762"/>
                        </a:cubicBezTo>
                        <a:cubicBezTo>
                          <a:pt x="1587" y="7937"/>
                          <a:pt x="0" y="12699"/>
                          <a:pt x="0" y="15874"/>
                        </a:cubicBezTo>
                        <a:lnTo>
                          <a:pt x="0" y="41272"/>
                        </a:lnTo>
                        <a:cubicBezTo>
                          <a:pt x="0" y="46034"/>
                          <a:pt x="1587" y="49209"/>
                          <a:pt x="4762" y="52384"/>
                        </a:cubicBezTo>
                        <a:cubicBezTo>
                          <a:pt x="7937" y="55559"/>
                          <a:pt x="12699" y="57146"/>
                          <a:pt x="15874" y="57146"/>
                        </a:cubicBezTo>
                        <a:cubicBezTo>
                          <a:pt x="20636" y="57146"/>
                          <a:pt x="23811" y="55559"/>
                          <a:pt x="26985" y="52384"/>
                        </a:cubicBezTo>
                        <a:cubicBezTo>
                          <a:pt x="30160" y="49209"/>
                          <a:pt x="31748" y="44447"/>
                          <a:pt x="31748" y="41272"/>
                        </a:cubicBezTo>
                        <a:lnTo>
                          <a:pt x="31748" y="15874"/>
                        </a:lnTo>
                        <a:cubicBezTo>
                          <a:pt x="31748" y="12699"/>
                          <a:pt x="30160" y="7937"/>
                          <a:pt x="26985" y="4762"/>
                        </a:cubicBezTo>
                        <a:close/>
                      </a:path>
                    </a:pathLst>
                  </a:custGeom>
                  <a:solidFill>
                    <a:srgbClr val="7FC97E"/>
                  </a:solidFill>
                  <a:ln w="15869" cap="flat">
                    <a:noFill/>
                    <a:prstDash val="solid"/>
                    <a:miter/>
                  </a:ln>
                </p:spPr>
                <p:txBody>
                  <a:bodyPr rtlCol="0" anchor="ctr"/>
                  <a:lstStyle/>
                  <a:p>
                    <a:endParaRPr lang="en-US"/>
                  </a:p>
                </p:txBody>
              </p:sp>
              <p:sp>
                <p:nvSpPr>
                  <p:cNvPr id="120" name="รูปแบบอิสระ: รูปร่าง 119">
                    <a:extLst>
                      <a:ext uri="{FF2B5EF4-FFF2-40B4-BE49-F238E27FC236}">
                        <a16:creationId xmlns:a16="http://schemas.microsoft.com/office/drawing/2014/main" xmlns="" id="{CA44999E-C720-48E8-A867-D98850ECECD9}"/>
                      </a:ext>
                    </a:extLst>
                  </p:cNvPr>
                  <p:cNvSpPr/>
                  <p:nvPr/>
                </p:nvSpPr>
                <p:spPr>
                  <a:xfrm>
                    <a:off x="6612102" y="2964396"/>
                    <a:ext cx="31747" cy="63495"/>
                  </a:xfrm>
                  <a:custGeom>
                    <a:avLst/>
                    <a:gdLst>
                      <a:gd name="connsiteX0" fmla="*/ 26986 w 31747"/>
                      <a:gd name="connsiteY0" fmla="*/ 4762 h 63495"/>
                      <a:gd name="connsiteX1" fmla="*/ 15874 w 31747"/>
                      <a:gd name="connsiteY1" fmla="*/ 0 h 63495"/>
                      <a:gd name="connsiteX2" fmla="*/ 4762 w 31747"/>
                      <a:gd name="connsiteY2" fmla="*/ 4762 h 63495"/>
                      <a:gd name="connsiteX3" fmla="*/ 0 w 31747"/>
                      <a:gd name="connsiteY3" fmla="*/ 15874 h 63495"/>
                      <a:gd name="connsiteX4" fmla="*/ 0 w 31747"/>
                      <a:gd name="connsiteY4" fmla="*/ 47622 h 63495"/>
                      <a:gd name="connsiteX5" fmla="*/ 4762 w 31747"/>
                      <a:gd name="connsiteY5" fmla="*/ 58734 h 63495"/>
                      <a:gd name="connsiteX6" fmla="*/ 15874 w 31747"/>
                      <a:gd name="connsiteY6" fmla="*/ 63496 h 63495"/>
                      <a:gd name="connsiteX7" fmla="*/ 26986 w 31747"/>
                      <a:gd name="connsiteY7" fmla="*/ 58734 h 63495"/>
                      <a:gd name="connsiteX8" fmla="*/ 31748 w 31747"/>
                      <a:gd name="connsiteY8" fmla="*/ 47622 h 63495"/>
                      <a:gd name="connsiteX9" fmla="*/ 31748 w 31747"/>
                      <a:gd name="connsiteY9" fmla="*/ 15874 h 63495"/>
                      <a:gd name="connsiteX10" fmla="*/ 26986 w 31747"/>
                      <a:gd name="connsiteY10" fmla="*/ 4762 h 6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63495">
                        <a:moveTo>
                          <a:pt x="26986" y="4762"/>
                        </a:moveTo>
                        <a:cubicBezTo>
                          <a:pt x="23811" y="1587"/>
                          <a:pt x="19049" y="0"/>
                          <a:pt x="15874" y="0"/>
                        </a:cubicBezTo>
                        <a:cubicBezTo>
                          <a:pt x="11112" y="0"/>
                          <a:pt x="7937" y="1587"/>
                          <a:pt x="4762" y="4762"/>
                        </a:cubicBezTo>
                        <a:cubicBezTo>
                          <a:pt x="1587" y="7937"/>
                          <a:pt x="0" y="12699"/>
                          <a:pt x="0" y="15874"/>
                        </a:cubicBezTo>
                        <a:lnTo>
                          <a:pt x="0" y="47622"/>
                        </a:lnTo>
                        <a:cubicBezTo>
                          <a:pt x="0" y="52384"/>
                          <a:pt x="1587" y="55559"/>
                          <a:pt x="4762" y="58734"/>
                        </a:cubicBezTo>
                        <a:cubicBezTo>
                          <a:pt x="7937" y="61908"/>
                          <a:pt x="12699" y="63496"/>
                          <a:pt x="15874" y="63496"/>
                        </a:cubicBezTo>
                        <a:cubicBezTo>
                          <a:pt x="20636" y="63496"/>
                          <a:pt x="23811" y="61908"/>
                          <a:pt x="26986" y="58734"/>
                        </a:cubicBezTo>
                        <a:cubicBezTo>
                          <a:pt x="30160" y="55559"/>
                          <a:pt x="31748" y="50797"/>
                          <a:pt x="31748" y="47622"/>
                        </a:cubicBezTo>
                        <a:lnTo>
                          <a:pt x="31748" y="15874"/>
                        </a:lnTo>
                        <a:cubicBezTo>
                          <a:pt x="31748" y="11112"/>
                          <a:pt x="30160" y="6349"/>
                          <a:pt x="26986" y="4762"/>
                        </a:cubicBezTo>
                        <a:close/>
                      </a:path>
                    </a:pathLst>
                  </a:custGeom>
                  <a:solidFill>
                    <a:srgbClr val="7FC97E"/>
                  </a:solidFill>
                  <a:ln w="15869" cap="flat">
                    <a:noFill/>
                    <a:prstDash val="solid"/>
                    <a:miter/>
                  </a:ln>
                </p:spPr>
                <p:txBody>
                  <a:bodyPr rtlCol="0" anchor="ctr"/>
                  <a:lstStyle/>
                  <a:p>
                    <a:endParaRPr lang="en-US"/>
                  </a:p>
                </p:txBody>
              </p:sp>
              <p:sp>
                <p:nvSpPr>
                  <p:cNvPr id="121" name="รูปแบบอิสระ: รูปร่าง 120">
                    <a:extLst>
                      <a:ext uri="{FF2B5EF4-FFF2-40B4-BE49-F238E27FC236}">
                        <a16:creationId xmlns:a16="http://schemas.microsoft.com/office/drawing/2014/main" xmlns="" id="{9D7920D4-E222-4E9D-AF6C-3206A07D4EF2}"/>
                      </a:ext>
                    </a:extLst>
                  </p:cNvPr>
                  <p:cNvSpPr/>
                  <p:nvPr/>
                </p:nvSpPr>
                <p:spPr>
                  <a:xfrm>
                    <a:off x="6635255" y="3224071"/>
                    <a:ext cx="50909" cy="77510"/>
                  </a:xfrm>
                  <a:custGeom>
                    <a:avLst/>
                    <a:gdLst>
                      <a:gd name="connsiteX0" fmla="*/ 48279 w 50909"/>
                      <a:gd name="connsiteY0" fmla="*/ 8595 h 77510"/>
                      <a:gd name="connsiteX1" fmla="*/ 38755 w 50909"/>
                      <a:gd name="connsiteY1" fmla="*/ 658 h 77510"/>
                      <a:gd name="connsiteX2" fmla="*/ 26056 w 50909"/>
                      <a:gd name="connsiteY2" fmla="*/ 2245 h 77510"/>
                      <a:gd name="connsiteX3" fmla="*/ 18119 w 50909"/>
                      <a:gd name="connsiteY3" fmla="*/ 11769 h 77510"/>
                      <a:gd name="connsiteX4" fmla="*/ 658 w 50909"/>
                      <a:gd name="connsiteY4" fmla="*/ 56216 h 77510"/>
                      <a:gd name="connsiteX5" fmla="*/ 2245 w 50909"/>
                      <a:gd name="connsiteY5" fmla="*/ 68916 h 77510"/>
                      <a:gd name="connsiteX6" fmla="*/ 11770 w 50909"/>
                      <a:gd name="connsiteY6" fmla="*/ 76853 h 77510"/>
                      <a:gd name="connsiteX7" fmla="*/ 24469 w 50909"/>
                      <a:gd name="connsiteY7" fmla="*/ 75265 h 77510"/>
                      <a:gd name="connsiteX8" fmla="*/ 32405 w 50909"/>
                      <a:gd name="connsiteY8" fmla="*/ 65741 h 77510"/>
                      <a:gd name="connsiteX9" fmla="*/ 49867 w 50909"/>
                      <a:gd name="connsiteY9" fmla="*/ 21294 h 77510"/>
                      <a:gd name="connsiteX10" fmla="*/ 48279 w 50909"/>
                      <a:gd name="connsiteY10" fmla="*/ 8595 h 7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09" h="77510">
                        <a:moveTo>
                          <a:pt x="48279" y="8595"/>
                        </a:moveTo>
                        <a:cubicBezTo>
                          <a:pt x="46692" y="5420"/>
                          <a:pt x="41930" y="2245"/>
                          <a:pt x="38755" y="658"/>
                        </a:cubicBezTo>
                        <a:cubicBezTo>
                          <a:pt x="33993" y="-930"/>
                          <a:pt x="29231" y="658"/>
                          <a:pt x="26056" y="2245"/>
                        </a:cubicBezTo>
                        <a:cubicBezTo>
                          <a:pt x="22881" y="5420"/>
                          <a:pt x="19707" y="8595"/>
                          <a:pt x="18119" y="11769"/>
                        </a:cubicBezTo>
                        <a:cubicBezTo>
                          <a:pt x="11770" y="26056"/>
                          <a:pt x="7007" y="40342"/>
                          <a:pt x="658" y="56216"/>
                        </a:cubicBezTo>
                        <a:cubicBezTo>
                          <a:pt x="-930" y="59391"/>
                          <a:pt x="658" y="65741"/>
                          <a:pt x="2245" y="68916"/>
                        </a:cubicBezTo>
                        <a:cubicBezTo>
                          <a:pt x="3833" y="72090"/>
                          <a:pt x="8595" y="75265"/>
                          <a:pt x="11770" y="76853"/>
                        </a:cubicBezTo>
                        <a:cubicBezTo>
                          <a:pt x="16532" y="78440"/>
                          <a:pt x="21294" y="76853"/>
                          <a:pt x="24469" y="75265"/>
                        </a:cubicBezTo>
                        <a:cubicBezTo>
                          <a:pt x="27643" y="72090"/>
                          <a:pt x="30818" y="68916"/>
                          <a:pt x="32405" y="65741"/>
                        </a:cubicBezTo>
                        <a:cubicBezTo>
                          <a:pt x="38755" y="51454"/>
                          <a:pt x="43517" y="37168"/>
                          <a:pt x="49867" y="21294"/>
                        </a:cubicBezTo>
                        <a:cubicBezTo>
                          <a:pt x="51454" y="16532"/>
                          <a:pt x="51454" y="11769"/>
                          <a:pt x="48279" y="8595"/>
                        </a:cubicBezTo>
                        <a:close/>
                      </a:path>
                    </a:pathLst>
                  </a:custGeom>
                  <a:solidFill>
                    <a:srgbClr val="7FC97E"/>
                  </a:solidFill>
                  <a:ln w="15869" cap="flat">
                    <a:noFill/>
                    <a:prstDash val="solid"/>
                    <a:miter/>
                  </a:ln>
                </p:spPr>
                <p:txBody>
                  <a:bodyPr rtlCol="0" anchor="ctr"/>
                  <a:lstStyle/>
                  <a:p>
                    <a:endParaRPr lang="en-US"/>
                  </a:p>
                </p:txBody>
              </p:sp>
              <p:sp>
                <p:nvSpPr>
                  <p:cNvPr id="122" name="รูปแบบอิสระ: รูปร่าง 121">
                    <a:extLst>
                      <a:ext uri="{FF2B5EF4-FFF2-40B4-BE49-F238E27FC236}">
                        <a16:creationId xmlns:a16="http://schemas.microsoft.com/office/drawing/2014/main" xmlns="" id="{F1885B86-8CE5-44B9-8CB9-589374A4FFF1}"/>
                      </a:ext>
                    </a:extLst>
                  </p:cNvPr>
                  <p:cNvSpPr/>
                  <p:nvPr/>
                </p:nvSpPr>
                <p:spPr>
                  <a:xfrm>
                    <a:off x="6929581" y="2938997"/>
                    <a:ext cx="31747" cy="63495"/>
                  </a:xfrm>
                  <a:custGeom>
                    <a:avLst/>
                    <a:gdLst>
                      <a:gd name="connsiteX0" fmla="*/ 26986 w 31747"/>
                      <a:gd name="connsiteY0" fmla="*/ 4762 h 63495"/>
                      <a:gd name="connsiteX1" fmla="*/ 15874 w 31747"/>
                      <a:gd name="connsiteY1" fmla="*/ 0 h 63495"/>
                      <a:gd name="connsiteX2" fmla="*/ 4762 w 31747"/>
                      <a:gd name="connsiteY2" fmla="*/ 4762 h 63495"/>
                      <a:gd name="connsiteX3" fmla="*/ 0 w 31747"/>
                      <a:gd name="connsiteY3" fmla="*/ 15874 h 63495"/>
                      <a:gd name="connsiteX4" fmla="*/ 0 w 31747"/>
                      <a:gd name="connsiteY4" fmla="*/ 47622 h 63495"/>
                      <a:gd name="connsiteX5" fmla="*/ 4762 w 31747"/>
                      <a:gd name="connsiteY5" fmla="*/ 58734 h 63495"/>
                      <a:gd name="connsiteX6" fmla="*/ 15874 w 31747"/>
                      <a:gd name="connsiteY6" fmla="*/ 63496 h 63495"/>
                      <a:gd name="connsiteX7" fmla="*/ 26986 w 31747"/>
                      <a:gd name="connsiteY7" fmla="*/ 58734 h 63495"/>
                      <a:gd name="connsiteX8" fmla="*/ 31748 w 31747"/>
                      <a:gd name="connsiteY8" fmla="*/ 47622 h 63495"/>
                      <a:gd name="connsiteX9" fmla="*/ 31748 w 31747"/>
                      <a:gd name="connsiteY9" fmla="*/ 15874 h 63495"/>
                      <a:gd name="connsiteX10" fmla="*/ 26986 w 31747"/>
                      <a:gd name="connsiteY10" fmla="*/ 4762 h 6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63495">
                        <a:moveTo>
                          <a:pt x="26986" y="4762"/>
                        </a:moveTo>
                        <a:cubicBezTo>
                          <a:pt x="23811" y="1587"/>
                          <a:pt x="19049" y="0"/>
                          <a:pt x="15874" y="0"/>
                        </a:cubicBezTo>
                        <a:cubicBezTo>
                          <a:pt x="11112" y="0"/>
                          <a:pt x="7937" y="1587"/>
                          <a:pt x="4762" y="4762"/>
                        </a:cubicBezTo>
                        <a:cubicBezTo>
                          <a:pt x="1587" y="7937"/>
                          <a:pt x="0" y="12699"/>
                          <a:pt x="0" y="15874"/>
                        </a:cubicBezTo>
                        <a:lnTo>
                          <a:pt x="0" y="47622"/>
                        </a:lnTo>
                        <a:cubicBezTo>
                          <a:pt x="0" y="52384"/>
                          <a:pt x="1587" y="55559"/>
                          <a:pt x="4762" y="58734"/>
                        </a:cubicBezTo>
                        <a:cubicBezTo>
                          <a:pt x="7937" y="61908"/>
                          <a:pt x="12699" y="63496"/>
                          <a:pt x="15874" y="63496"/>
                        </a:cubicBezTo>
                        <a:cubicBezTo>
                          <a:pt x="20636" y="63496"/>
                          <a:pt x="23811" y="61908"/>
                          <a:pt x="26986" y="58734"/>
                        </a:cubicBezTo>
                        <a:cubicBezTo>
                          <a:pt x="30160" y="55559"/>
                          <a:pt x="31748" y="50797"/>
                          <a:pt x="31748" y="47622"/>
                        </a:cubicBezTo>
                        <a:lnTo>
                          <a:pt x="31748" y="15874"/>
                        </a:lnTo>
                        <a:cubicBezTo>
                          <a:pt x="31748" y="12699"/>
                          <a:pt x="30160" y="7937"/>
                          <a:pt x="26986" y="4762"/>
                        </a:cubicBezTo>
                        <a:close/>
                      </a:path>
                    </a:pathLst>
                  </a:custGeom>
                  <a:solidFill>
                    <a:srgbClr val="7FC97E"/>
                  </a:solidFill>
                  <a:ln w="15869" cap="flat">
                    <a:noFill/>
                    <a:prstDash val="solid"/>
                    <a:miter/>
                  </a:ln>
                </p:spPr>
                <p:txBody>
                  <a:bodyPr rtlCol="0" anchor="ctr"/>
                  <a:lstStyle/>
                  <a:p>
                    <a:endParaRPr lang="en-US"/>
                  </a:p>
                </p:txBody>
              </p:sp>
              <p:sp>
                <p:nvSpPr>
                  <p:cNvPr id="123" name="รูปแบบอิสระ: รูปร่าง 122">
                    <a:extLst>
                      <a:ext uri="{FF2B5EF4-FFF2-40B4-BE49-F238E27FC236}">
                        <a16:creationId xmlns:a16="http://schemas.microsoft.com/office/drawing/2014/main" xmlns="" id="{B2E96433-DA5A-49ED-A55A-4ADE542FCEBB}"/>
                      </a:ext>
                    </a:extLst>
                  </p:cNvPr>
                  <p:cNvSpPr/>
                  <p:nvPr/>
                </p:nvSpPr>
                <p:spPr>
                  <a:xfrm>
                    <a:off x="6752723" y="3068506"/>
                    <a:ext cx="39797" cy="64810"/>
                  </a:xfrm>
                  <a:custGeom>
                    <a:avLst/>
                    <a:gdLst>
                      <a:gd name="connsiteX0" fmla="*/ 37168 w 39797"/>
                      <a:gd name="connsiteY0" fmla="*/ 8594 h 64810"/>
                      <a:gd name="connsiteX1" fmla="*/ 27643 w 39797"/>
                      <a:gd name="connsiteY1" fmla="*/ 657 h 64810"/>
                      <a:gd name="connsiteX2" fmla="*/ 14944 w 39797"/>
                      <a:gd name="connsiteY2" fmla="*/ 2245 h 64810"/>
                      <a:gd name="connsiteX3" fmla="*/ 7007 w 39797"/>
                      <a:gd name="connsiteY3" fmla="*/ 11769 h 64810"/>
                      <a:gd name="connsiteX4" fmla="*/ 658 w 39797"/>
                      <a:gd name="connsiteY4" fmla="*/ 43517 h 64810"/>
                      <a:gd name="connsiteX5" fmla="*/ 2245 w 39797"/>
                      <a:gd name="connsiteY5" fmla="*/ 56216 h 64810"/>
                      <a:gd name="connsiteX6" fmla="*/ 11770 w 39797"/>
                      <a:gd name="connsiteY6" fmla="*/ 64153 h 64810"/>
                      <a:gd name="connsiteX7" fmla="*/ 24469 w 39797"/>
                      <a:gd name="connsiteY7" fmla="*/ 62566 h 64810"/>
                      <a:gd name="connsiteX8" fmla="*/ 32405 w 39797"/>
                      <a:gd name="connsiteY8" fmla="*/ 53042 h 64810"/>
                      <a:gd name="connsiteX9" fmla="*/ 38755 w 39797"/>
                      <a:gd name="connsiteY9" fmla="*/ 21294 h 64810"/>
                      <a:gd name="connsiteX10" fmla="*/ 37168 w 39797"/>
                      <a:gd name="connsiteY10" fmla="*/ 8594 h 6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97" h="64810">
                        <a:moveTo>
                          <a:pt x="37168" y="8594"/>
                        </a:moveTo>
                        <a:cubicBezTo>
                          <a:pt x="35580" y="5420"/>
                          <a:pt x="30818" y="2245"/>
                          <a:pt x="27643" y="657"/>
                        </a:cubicBezTo>
                        <a:cubicBezTo>
                          <a:pt x="22881" y="-930"/>
                          <a:pt x="18119" y="657"/>
                          <a:pt x="14944" y="2245"/>
                        </a:cubicBezTo>
                        <a:cubicBezTo>
                          <a:pt x="11770" y="3832"/>
                          <a:pt x="8595" y="8594"/>
                          <a:pt x="7007" y="11769"/>
                        </a:cubicBezTo>
                        <a:cubicBezTo>
                          <a:pt x="5420" y="22881"/>
                          <a:pt x="2245" y="32405"/>
                          <a:pt x="658" y="43517"/>
                        </a:cubicBezTo>
                        <a:cubicBezTo>
                          <a:pt x="-930" y="48279"/>
                          <a:pt x="658" y="53042"/>
                          <a:pt x="2245" y="56216"/>
                        </a:cubicBezTo>
                        <a:cubicBezTo>
                          <a:pt x="3833" y="59391"/>
                          <a:pt x="8595" y="62566"/>
                          <a:pt x="11770" y="64153"/>
                        </a:cubicBezTo>
                        <a:cubicBezTo>
                          <a:pt x="16532" y="65741"/>
                          <a:pt x="21294" y="64153"/>
                          <a:pt x="24469" y="62566"/>
                        </a:cubicBezTo>
                        <a:cubicBezTo>
                          <a:pt x="27643" y="60979"/>
                          <a:pt x="30818" y="56216"/>
                          <a:pt x="32405" y="53042"/>
                        </a:cubicBezTo>
                        <a:cubicBezTo>
                          <a:pt x="33993" y="41930"/>
                          <a:pt x="37168" y="32405"/>
                          <a:pt x="38755" y="21294"/>
                        </a:cubicBezTo>
                        <a:cubicBezTo>
                          <a:pt x="40342" y="16531"/>
                          <a:pt x="40342" y="13357"/>
                          <a:pt x="37168" y="8594"/>
                        </a:cubicBezTo>
                        <a:close/>
                      </a:path>
                    </a:pathLst>
                  </a:custGeom>
                  <a:solidFill>
                    <a:srgbClr val="7FC97E"/>
                  </a:solidFill>
                  <a:ln w="15869" cap="flat">
                    <a:noFill/>
                    <a:prstDash val="solid"/>
                    <a:miter/>
                  </a:ln>
                </p:spPr>
                <p:txBody>
                  <a:bodyPr rtlCol="0" anchor="ctr"/>
                  <a:lstStyle/>
                  <a:p>
                    <a:endParaRPr lang="en-US"/>
                  </a:p>
                </p:txBody>
              </p:sp>
              <p:sp>
                <p:nvSpPr>
                  <p:cNvPr id="124" name="รูปแบบอิสระ: รูปร่าง 123">
                    <a:extLst>
                      <a:ext uri="{FF2B5EF4-FFF2-40B4-BE49-F238E27FC236}">
                        <a16:creationId xmlns:a16="http://schemas.microsoft.com/office/drawing/2014/main" xmlns="" id="{C9524409-B4A7-418A-9E10-F855966DBC85}"/>
                      </a:ext>
                    </a:extLst>
                  </p:cNvPr>
                  <p:cNvSpPr/>
                  <p:nvPr/>
                </p:nvSpPr>
                <p:spPr>
                  <a:xfrm>
                    <a:off x="6991490" y="3131072"/>
                    <a:ext cx="31747" cy="63495"/>
                  </a:xfrm>
                  <a:custGeom>
                    <a:avLst/>
                    <a:gdLst>
                      <a:gd name="connsiteX0" fmla="*/ 26986 w 31747"/>
                      <a:gd name="connsiteY0" fmla="*/ 4762 h 63495"/>
                      <a:gd name="connsiteX1" fmla="*/ 15874 w 31747"/>
                      <a:gd name="connsiteY1" fmla="*/ 0 h 63495"/>
                      <a:gd name="connsiteX2" fmla="*/ 4762 w 31747"/>
                      <a:gd name="connsiteY2" fmla="*/ 4762 h 63495"/>
                      <a:gd name="connsiteX3" fmla="*/ 0 w 31747"/>
                      <a:gd name="connsiteY3" fmla="*/ 15874 h 63495"/>
                      <a:gd name="connsiteX4" fmla="*/ 0 w 31747"/>
                      <a:gd name="connsiteY4" fmla="*/ 47622 h 63495"/>
                      <a:gd name="connsiteX5" fmla="*/ 4762 w 31747"/>
                      <a:gd name="connsiteY5" fmla="*/ 58734 h 63495"/>
                      <a:gd name="connsiteX6" fmla="*/ 15874 w 31747"/>
                      <a:gd name="connsiteY6" fmla="*/ 63496 h 63495"/>
                      <a:gd name="connsiteX7" fmla="*/ 26986 w 31747"/>
                      <a:gd name="connsiteY7" fmla="*/ 58734 h 63495"/>
                      <a:gd name="connsiteX8" fmla="*/ 31748 w 31747"/>
                      <a:gd name="connsiteY8" fmla="*/ 47622 h 63495"/>
                      <a:gd name="connsiteX9" fmla="*/ 31748 w 31747"/>
                      <a:gd name="connsiteY9" fmla="*/ 15874 h 63495"/>
                      <a:gd name="connsiteX10" fmla="*/ 26986 w 31747"/>
                      <a:gd name="connsiteY10" fmla="*/ 4762 h 6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47" h="63495">
                        <a:moveTo>
                          <a:pt x="26986" y="4762"/>
                        </a:moveTo>
                        <a:cubicBezTo>
                          <a:pt x="23811" y="1587"/>
                          <a:pt x="19049" y="0"/>
                          <a:pt x="15874" y="0"/>
                        </a:cubicBezTo>
                        <a:cubicBezTo>
                          <a:pt x="11112" y="0"/>
                          <a:pt x="7937" y="1587"/>
                          <a:pt x="4762" y="4762"/>
                        </a:cubicBezTo>
                        <a:cubicBezTo>
                          <a:pt x="1587" y="7937"/>
                          <a:pt x="0" y="12699"/>
                          <a:pt x="0" y="15874"/>
                        </a:cubicBezTo>
                        <a:lnTo>
                          <a:pt x="0" y="47622"/>
                        </a:lnTo>
                        <a:cubicBezTo>
                          <a:pt x="0" y="52384"/>
                          <a:pt x="1587" y="55559"/>
                          <a:pt x="4762" y="58734"/>
                        </a:cubicBezTo>
                        <a:cubicBezTo>
                          <a:pt x="7937" y="61908"/>
                          <a:pt x="12699" y="63496"/>
                          <a:pt x="15874" y="63496"/>
                        </a:cubicBezTo>
                        <a:cubicBezTo>
                          <a:pt x="20636" y="63496"/>
                          <a:pt x="23811" y="61908"/>
                          <a:pt x="26986" y="58734"/>
                        </a:cubicBezTo>
                        <a:cubicBezTo>
                          <a:pt x="30160" y="55559"/>
                          <a:pt x="31748" y="50797"/>
                          <a:pt x="31748" y="47622"/>
                        </a:cubicBezTo>
                        <a:lnTo>
                          <a:pt x="31748" y="15874"/>
                        </a:lnTo>
                        <a:cubicBezTo>
                          <a:pt x="31748" y="12699"/>
                          <a:pt x="30160" y="7937"/>
                          <a:pt x="26986" y="4762"/>
                        </a:cubicBezTo>
                        <a:close/>
                      </a:path>
                    </a:pathLst>
                  </a:custGeom>
                  <a:solidFill>
                    <a:srgbClr val="7FC97E"/>
                  </a:solidFill>
                  <a:ln w="15869" cap="flat">
                    <a:noFill/>
                    <a:prstDash val="solid"/>
                    <a:miter/>
                  </a:ln>
                </p:spPr>
                <p:txBody>
                  <a:bodyPr rtlCol="0" anchor="ctr"/>
                  <a:lstStyle/>
                  <a:p>
                    <a:endParaRPr lang="en-US"/>
                  </a:p>
                </p:txBody>
              </p:sp>
              <p:sp>
                <p:nvSpPr>
                  <p:cNvPr id="125" name="รูปแบบอิสระ: รูปร่าง 124">
                    <a:extLst>
                      <a:ext uri="{FF2B5EF4-FFF2-40B4-BE49-F238E27FC236}">
                        <a16:creationId xmlns:a16="http://schemas.microsoft.com/office/drawing/2014/main" xmlns="" id="{7344A82C-2B91-4EE0-BAFA-CF1D0D1662F7}"/>
                      </a:ext>
                    </a:extLst>
                  </p:cNvPr>
                  <p:cNvSpPr/>
                  <p:nvPr/>
                </p:nvSpPr>
                <p:spPr>
                  <a:xfrm>
                    <a:off x="6829576" y="3213617"/>
                    <a:ext cx="38097" cy="57146"/>
                  </a:xfrm>
                  <a:custGeom>
                    <a:avLst/>
                    <a:gdLst>
                      <a:gd name="connsiteX0" fmla="*/ 33335 w 38097"/>
                      <a:gd name="connsiteY0" fmla="*/ 28573 h 57146"/>
                      <a:gd name="connsiteX1" fmla="*/ 34922 w 38097"/>
                      <a:gd name="connsiteY1" fmla="*/ 25398 h 57146"/>
                      <a:gd name="connsiteX2" fmla="*/ 33335 w 38097"/>
                      <a:gd name="connsiteY2" fmla="*/ 26986 h 57146"/>
                      <a:gd name="connsiteX3" fmla="*/ 38097 w 38097"/>
                      <a:gd name="connsiteY3" fmla="*/ 15874 h 57146"/>
                      <a:gd name="connsiteX4" fmla="*/ 33335 w 38097"/>
                      <a:gd name="connsiteY4" fmla="*/ 4762 h 57146"/>
                      <a:gd name="connsiteX5" fmla="*/ 22223 w 38097"/>
                      <a:gd name="connsiteY5" fmla="*/ 0 h 57146"/>
                      <a:gd name="connsiteX6" fmla="*/ 11111 w 38097"/>
                      <a:gd name="connsiteY6" fmla="*/ 4762 h 57146"/>
                      <a:gd name="connsiteX7" fmla="*/ 1587 w 38097"/>
                      <a:gd name="connsiteY7" fmla="*/ 23811 h 57146"/>
                      <a:gd name="connsiteX8" fmla="*/ 0 w 38097"/>
                      <a:gd name="connsiteY8" fmla="*/ 31748 h 57146"/>
                      <a:gd name="connsiteX9" fmla="*/ 0 w 38097"/>
                      <a:gd name="connsiteY9" fmla="*/ 34923 h 57146"/>
                      <a:gd name="connsiteX10" fmla="*/ 1587 w 38097"/>
                      <a:gd name="connsiteY10" fmla="*/ 42860 h 57146"/>
                      <a:gd name="connsiteX11" fmla="*/ 1587 w 38097"/>
                      <a:gd name="connsiteY11" fmla="*/ 46034 h 57146"/>
                      <a:gd name="connsiteX12" fmla="*/ 9524 w 38097"/>
                      <a:gd name="connsiteY12" fmla="*/ 55559 h 57146"/>
                      <a:gd name="connsiteX13" fmla="*/ 15874 w 38097"/>
                      <a:gd name="connsiteY13" fmla="*/ 57146 h 57146"/>
                      <a:gd name="connsiteX14" fmla="*/ 22223 w 38097"/>
                      <a:gd name="connsiteY14" fmla="*/ 57146 h 57146"/>
                      <a:gd name="connsiteX15" fmla="*/ 31748 w 38097"/>
                      <a:gd name="connsiteY15" fmla="*/ 49209 h 57146"/>
                      <a:gd name="connsiteX16" fmla="*/ 33335 w 38097"/>
                      <a:gd name="connsiteY16" fmla="*/ 36510 h 57146"/>
                      <a:gd name="connsiteX17" fmla="*/ 33335 w 38097"/>
                      <a:gd name="connsiteY17" fmla="*/ 34923 h 57146"/>
                      <a:gd name="connsiteX18" fmla="*/ 33335 w 38097"/>
                      <a:gd name="connsiteY18" fmla="*/ 31748 h 57146"/>
                      <a:gd name="connsiteX19" fmla="*/ 33335 w 38097"/>
                      <a:gd name="connsiteY19" fmla="*/ 28573 h 5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097" h="57146">
                        <a:moveTo>
                          <a:pt x="33335" y="28573"/>
                        </a:moveTo>
                        <a:cubicBezTo>
                          <a:pt x="33335" y="26986"/>
                          <a:pt x="34922" y="25398"/>
                          <a:pt x="34922" y="25398"/>
                        </a:cubicBezTo>
                        <a:cubicBezTo>
                          <a:pt x="34922" y="25398"/>
                          <a:pt x="34922" y="25398"/>
                          <a:pt x="33335" y="26986"/>
                        </a:cubicBezTo>
                        <a:cubicBezTo>
                          <a:pt x="36510" y="23811"/>
                          <a:pt x="38097" y="20636"/>
                          <a:pt x="38097" y="15874"/>
                        </a:cubicBezTo>
                        <a:cubicBezTo>
                          <a:pt x="38097" y="11112"/>
                          <a:pt x="36510" y="6349"/>
                          <a:pt x="33335" y="4762"/>
                        </a:cubicBezTo>
                        <a:cubicBezTo>
                          <a:pt x="30160" y="1587"/>
                          <a:pt x="25398" y="0"/>
                          <a:pt x="22223" y="0"/>
                        </a:cubicBezTo>
                        <a:cubicBezTo>
                          <a:pt x="17461" y="0"/>
                          <a:pt x="12699" y="1587"/>
                          <a:pt x="11111" y="4762"/>
                        </a:cubicBezTo>
                        <a:cubicBezTo>
                          <a:pt x="6349" y="9524"/>
                          <a:pt x="3175" y="15874"/>
                          <a:pt x="1587" y="23811"/>
                        </a:cubicBezTo>
                        <a:cubicBezTo>
                          <a:pt x="1587" y="26986"/>
                          <a:pt x="0" y="28573"/>
                          <a:pt x="0" y="31748"/>
                        </a:cubicBezTo>
                        <a:cubicBezTo>
                          <a:pt x="0" y="33335"/>
                          <a:pt x="0" y="33335"/>
                          <a:pt x="0" y="34923"/>
                        </a:cubicBezTo>
                        <a:cubicBezTo>
                          <a:pt x="0" y="38097"/>
                          <a:pt x="0" y="39685"/>
                          <a:pt x="1587" y="42860"/>
                        </a:cubicBezTo>
                        <a:cubicBezTo>
                          <a:pt x="1587" y="44447"/>
                          <a:pt x="1587" y="46034"/>
                          <a:pt x="1587" y="46034"/>
                        </a:cubicBezTo>
                        <a:cubicBezTo>
                          <a:pt x="3175" y="50797"/>
                          <a:pt x="6349" y="53971"/>
                          <a:pt x="9524" y="55559"/>
                        </a:cubicBezTo>
                        <a:cubicBezTo>
                          <a:pt x="11111" y="57146"/>
                          <a:pt x="12699" y="57146"/>
                          <a:pt x="15874" y="57146"/>
                        </a:cubicBezTo>
                        <a:cubicBezTo>
                          <a:pt x="17461" y="57146"/>
                          <a:pt x="20636" y="57146"/>
                          <a:pt x="22223" y="57146"/>
                        </a:cubicBezTo>
                        <a:cubicBezTo>
                          <a:pt x="26985" y="55559"/>
                          <a:pt x="30160" y="53971"/>
                          <a:pt x="31748" y="49209"/>
                        </a:cubicBezTo>
                        <a:cubicBezTo>
                          <a:pt x="33335" y="46034"/>
                          <a:pt x="34922" y="41272"/>
                          <a:pt x="33335" y="36510"/>
                        </a:cubicBezTo>
                        <a:cubicBezTo>
                          <a:pt x="33335" y="36510"/>
                          <a:pt x="33335" y="36510"/>
                          <a:pt x="33335" y="34923"/>
                        </a:cubicBezTo>
                        <a:cubicBezTo>
                          <a:pt x="33335" y="33335"/>
                          <a:pt x="33335" y="33335"/>
                          <a:pt x="33335" y="31748"/>
                        </a:cubicBezTo>
                        <a:cubicBezTo>
                          <a:pt x="31748" y="30160"/>
                          <a:pt x="31748" y="30160"/>
                          <a:pt x="33335" y="28573"/>
                        </a:cubicBezTo>
                        <a:close/>
                      </a:path>
                    </a:pathLst>
                  </a:custGeom>
                  <a:solidFill>
                    <a:srgbClr val="7FC97E"/>
                  </a:solidFill>
                  <a:ln w="15869" cap="flat">
                    <a:noFill/>
                    <a:prstDash val="solid"/>
                    <a:miter/>
                  </a:ln>
                </p:spPr>
                <p:txBody>
                  <a:bodyPr rtlCol="0" anchor="ctr"/>
                  <a:lstStyle/>
                  <a:p>
                    <a:endParaRPr lang="en-US"/>
                  </a:p>
                </p:txBody>
              </p:sp>
              <p:sp>
                <p:nvSpPr>
                  <p:cNvPr id="126" name="รูปแบบอิสระ: รูปร่าง 125">
                    <a:extLst>
                      <a:ext uri="{FF2B5EF4-FFF2-40B4-BE49-F238E27FC236}">
                        <a16:creationId xmlns:a16="http://schemas.microsoft.com/office/drawing/2014/main" xmlns="" id="{B0613A84-6F86-4781-AD19-565E1CA0810F}"/>
                      </a:ext>
                    </a:extLst>
                  </p:cNvPr>
                  <p:cNvSpPr/>
                  <p:nvPr/>
                </p:nvSpPr>
                <p:spPr>
                  <a:xfrm>
                    <a:off x="7023238" y="3288224"/>
                    <a:ext cx="31747" cy="50796"/>
                  </a:xfrm>
                  <a:custGeom>
                    <a:avLst/>
                    <a:gdLst>
                      <a:gd name="connsiteX0" fmla="*/ 30160 w 31747"/>
                      <a:gd name="connsiteY0" fmla="*/ 9524 h 50796"/>
                      <a:gd name="connsiteX1" fmla="*/ 26986 w 31747"/>
                      <a:gd name="connsiteY1" fmla="*/ 4762 h 50796"/>
                      <a:gd name="connsiteX2" fmla="*/ 22223 w 31747"/>
                      <a:gd name="connsiteY2" fmla="*/ 1587 h 50796"/>
                      <a:gd name="connsiteX3" fmla="*/ 15874 w 31747"/>
                      <a:gd name="connsiteY3" fmla="*/ 0 h 50796"/>
                      <a:gd name="connsiteX4" fmla="*/ 4762 w 31747"/>
                      <a:gd name="connsiteY4" fmla="*/ 4762 h 50796"/>
                      <a:gd name="connsiteX5" fmla="*/ 0 w 31747"/>
                      <a:gd name="connsiteY5" fmla="*/ 15874 h 50796"/>
                      <a:gd name="connsiteX6" fmla="*/ 0 w 31747"/>
                      <a:gd name="connsiteY6" fmla="*/ 34923 h 50796"/>
                      <a:gd name="connsiteX7" fmla="*/ 1587 w 31747"/>
                      <a:gd name="connsiteY7" fmla="*/ 41272 h 50796"/>
                      <a:gd name="connsiteX8" fmla="*/ 4762 w 31747"/>
                      <a:gd name="connsiteY8" fmla="*/ 46034 h 50796"/>
                      <a:gd name="connsiteX9" fmla="*/ 9524 w 31747"/>
                      <a:gd name="connsiteY9" fmla="*/ 49209 h 50796"/>
                      <a:gd name="connsiteX10" fmla="*/ 15874 w 31747"/>
                      <a:gd name="connsiteY10" fmla="*/ 50797 h 50796"/>
                      <a:gd name="connsiteX11" fmla="*/ 26986 w 31747"/>
                      <a:gd name="connsiteY11" fmla="*/ 46034 h 50796"/>
                      <a:gd name="connsiteX12" fmla="*/ 31748 w 31747"/>
                      <a:gd name="connsiteY12" fmla="*/ 34923 h 50796"/>
                      <a:gd name="connsiteX13" fmla="*/ 31748 w 31747"/>
                      <a:gd name="connsiteY13" fmla="*/ 15874 h 50796"/>
                      <a:gd name="connsiteX14" fmla="*/ 30160 w 31747"/>
                      <a:gd name="connsiteY14" fmla="*/ 9524 h 5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47" h="50796">
                        <a:moveTo>
                          <a:pt x="30160" y="9524"/>
                        </a:moveTo>
                        <a:cubicBezTo>
                          <a:pt x="30160" y="7937"/>
                          <a:pt x="28573" y="6349"/>
                          <a:pt x="26986" y="4762"/>
                        </a:cubicBezTo>
                        <a:cubicBezTo>
                          <a:pt x="25398" y="3175"/>
                          <a:pt x="23811" y="1587"/>
                          <a:pt x="22223" y="1587"/>
                        </a:cubicBezTo>
                        <a:cubicBezTo>
                          <a:pt x="20636" y="0"/>
                          <a:pt x="17461" y="0"/>
                          <a:pt x="15874" y="0"/>
                        </a:cubicBezTo>
                        <a:cubicBezTo>
                          <a:pt x="11112" y="0"/>
                          <a:pt x="7937" y="1587"/>
                          <a:pt x="4762" y="4762"/>
                        </a:cubicBezTo>
                        <a:cubicBezTo>
                          <a:pt x="1587" y="7937"/>
                          <a:pt x="0" y="12699"/>
                          <a:pt x="0" y="15874"/>
                        </a:cubicBezTo>
                        <a:lnTo>
                          <a:pt x="0" y="34923"/>
                        </a:lnTo>
                        <a:cubicBezTo>
                          <a:pt x="0" y="36510"/>
                          <a:pt x="0" y="39685"/>
                          <a:pt x="1587" y="41272"/>
                        </a:cubicBezTo>
                        <a:cubicBezTo>
                          <a:pt x="1587" y="42860"/>
                          <a:pt x="3175" y="44447"/>
                          <a:pt x="4762" y="46034"/>
                        </a:cubicBezTo>
                        <a:cubicBezTo>
                          <a:pt x="6349" y="47622"/>
                          <a:pt x="7937" y="49209"/>
                          <a:pt x="9524" y="49209"/>
                        </a:cubicBezTo>
                        <a:cubicBezTo>
                          <a:pt x="11112" y="50797"/>
                          <a:pt x="14286" y="50797"/>
                          <a:pt x="15874" y="50797"/>
                        </a:cubicBezTo>
                        <a:cubicBezTo>
                          <a:pt x="20636" y="50797"/>
                          <a:pt x="23811" y="49209"/>
                          <a:pt x="26986" y="46034"/>
                        </a:cubicBezTo>
                        <a:cubicBezTo>
                          <a:pt x="30160" y="42860"/>
                          <a:pt x="31748" y="38097"/>
                          <a:pt x="31748" y="34923"/>
                        </a:cubicBezTo>
                        <a:lnTo>
                          <a:pt x="31748" y="15874"/>
                        </a:lnTo>
                        <a:cubicBezTo>
                          <a:pt x="31748" y="12699"/>
                          <a:pt x="30160" y="11112"/>
                          <a:pt x="30160" y="9524"/>
                        </a:cubicBezTo>
                        <a:close/>
                      </a:path>
                    </a:pathLst>
                  </a:custGeom>
                  <a:solidFill>
                    <a:srgbClr val="7FC97E"/>
                  </a:solidFill>
                  <a:ln w="15869" cap="flat">
                    <a:noFill/>
                    <a:prstDash val="solid"/>
                    <a:miter/>
                  </a:ln>
                </p:spPr>
                <p:txBody>
                  <a:bodyPr rtlCol="0" anchor="ctr"/>
                  <a:lstStyle/>
                  <a:p>
                    <a:endParaRPr lang="en-US"/>
                  </a:p>
                </p:txBody>
              </p:sp>
              <p:sp>
                <p:nvSpPr>
                  <p:cNvPr id="127" name="รูปแบบอิสระ: รูปร่าง 126">
                    <a:extLst>
                      <a:ext uri="{FF2B5EF4-FFF2-40B4-BE49-F238E27FC236}">
                        <a16:creationId xmlns:a16="http://schemas.microsoft.com/office/drawing/2014/main" xmlns="" id="{029DEF72-E4D1-466B-A5C7-60A9BEA9F4A9}"/>
                      </a:ext>
                    </a:extLst>
                  </p:cNvPr>
                  <p:cNvSpPr/>
                  <p:nvPr/>
                </p:nvSpPr>
                <p:spPr>
                  <a:xfrm>
                    <a:off x="6895540" y="3336776"/>
                    <a:ext cx="39845" cy="64810"/>
                  </a:xfrm>
                  <a:custGeom>
                    <a:avLst/>
                    <a:gdLst>
                      <a:gd name="connsiteX0" fmla="*/ 34041 w 39845"/>
                      <a:gd name="connsiteY0" fmla="*/ 29231 h 64810"/>
                      <a:gd name="connsiteX1" fmla="*/ 37216 w 39845"/>
                      <a:gd name="connsiteY1" fmla="*/ 24469 h 64810"/>
                      <a:gd name="connsiteX2" fmla="*/ 38803 w 39845"/>
                      <a:gd name="connsiteY2" fmla="*/ 11769 h 64810"/>
                      <a:gd name="connsiteX3" fmla="*/ 30866 w 39845"/>
                      <a:gd name="connsiteY3" fmla="*/ 2245 h 64810"/>
                      <a:gd name="connsiteX4" fmla="*/ 18167 w 39845"/>
                      <a:gd name="connsiteY4" fmla="*/ 658 h 64810"/>
                      <a:gd name="connsiteX5" fmla="*/ 14992 w 39845"/>
                      <a:gd name="connsiteY5" fmla="*/ 2245 h 64810"/>
                      <a:gd name="connsiteX6" fmla="*/ 8643 w 39845"/>
                      <a:gd name="connsiteY6" fmla="*/ 8595 h 64810"/>
                      <a:gd name="connsiteX7" fmla="*/ 2293 w 39845"/>
                      <a:gd name="connsiteY7" fmla="*/ 19706 h 64810"/>
                      <a:gd name="connsiteX8" fmla="*/ 706 w 39845"/>
                      <a:gd name="connsiteY8" fmla="*/ 27643 h 64810"/>
                      <a:gd name="connsiteX9" fmla="*/ 706 w 39845"/>
                      <a:gd name="connsiteY9" fmla="*/ 40342 h 64810"/>
                      <a:gd name="connsiteX10" fmla="*/ 3881 w 39845"/>
                      <a:gd name="connsiteY10" fmla="*/ 53041 h 64810"/>
                      <a:gd name="connsiteX11" fmla="*/ 11818 w 39845"/>
                      <a:gd name="connsiteY11" fmla="*/ 62566 h 64810"/>
                      <a:gd name="connsiteX12" fmla="*/ 24517 w 39845"/>
                      <a:gd name="connsiteY12" fmla="*/ 64153 h 64810"/>
                      <a:gd name="connsiteX13" fmla="*/ 34041 w 39845"/>
                      <a:gd name="connsiteY13" fmla="*/ 56216 h 64810"/>
                      <a:gd name="connsiteX14" fmla="*/ 35628 w 39845"/>
                      <a:gd name="connsiteY14" fmla="*/ 43517 h 64810"/>
                      <a:gd name="connsiteX15" fmla="*/ 34041 w 39845"/>
                      <a:gd name="connsiteY15" fmla="*/ 38755 h 64810"/>
                      <a:gd name="connsiteX16" fmla="*/ 34041 w 39845"/>
                      <a:gd name="connsiteY16" fmla="*/ 33993 h 64810"/>
                      <a:gd name="connsiteX17" fmla="*/ 34041 w 39845"/>
                      <a:gd name="connsiteY17" fmla="*/ 29231 h 6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45" h="64810">
                        <a:moveTo>
                          <a:pt x="34041" y="29231"/>
                        </a:moveTo>
                        <a:cubicBezTo>
                          <a:pt x="35628" y="27643"/>
                          <a:pt x="35628" y="26056"/>
                          <a:pt x="37216" y="24469"/>
                        </a:cubicBezTo>
                        <a:cubicBezTo>
                          <a:pt x="40390" y="21294"/>
                          <a:pt x="40390" y="14944"/>
                          <a:pt x="38803" y="11769"/>
                        </a:cubicBezTo>
                        <a:cubicBezTo>
                          <a:pt x="37216" y="8595"/>
                          <a:pt x="34041" y="3832"/>
                          <a:pt x="30866" y="2245"/>
                        </a:cubicBezTo>
                        <a:cubicBezTo>
                          <a:pt x="27691" y="658"/>
                          <a:pt x="22929" y="-930"/>
                          <a:pt x="18167" y="658"/>
                        </a:cubicBezTo>
                        <a:cubicBezTo>
                          <a:pt x="16580" y="658"/>
                          <a:pt x="14992" y="2245"/>
                          <a:pt x="14992" y="2245"/>
                        </a:cubicBezTo>
                        <a:cubicBezTo>
                          <a:pt x="11818" y="3832"/>
                          <a:pt x="10230" y="5420"/>
                          <a:pt x="8643" y="8595"/>
                        </a:cubicBezTo>
                        <a:cubicBezTo>
                          <a:pt x="5468" y="11769"/>
                          <a:pt x="3881" y="14944"/>
                          <a:pt x="2293" y="19706"/>
                        </a:cubicBezTo>
                        <a:cubicBezTo>
                          <a:pt x="706" y="22881"/>
                          <a:pt x="706" y="24469"/>
                          <a:pt x="706" y="27643"/>
                        </a:cubicBezTo>
                        <a:cubicBezTo>
                          <a:pt x="706" y="32405"/>
                          <a:pt x="-882" y="35580"/>
                          <a:pt x="706" y="40342"/>
                        </a:cubicBezTo>
                        <a:cubicBezTo>
                          <a:pt x="706" y="45104"/>
                          <a:pt x="2293" y="48279"/>
                          <a:pt x="3881" y="53041"/>
                        </a:cubicBezTo>
                        <a:cubicBezTo>
                          <a:pt x="5468" y="57804"/>
                          <a:pt x="7055" y="60978"/>
                          <a:pt x="11818" y="62566"/>
                        </a:cubicBezTo>
                        <a:cubicBezTo>
                          <a:pt x="14992" y="64153"/>
                          <a:pt x="21342" y="65741"/>
                          <a:pt x="24517" y="64153"/>
                        </a:cubicBezTo>
                        <a:cubicBezTo>
                          <a:pt x="29279" y="62566"/>
                          <a:pt x="32453" y="60978"/>
                          <a:pt x="34041" y="56216"/>
                        </a:cubicBezTo>
                        <a:cubicBezTo>
                          <a:pt x="35628" y="53041"/>
                          <a:pt x="37216" y="48279"/>
                          <a:pt x="35628" y="43517"/>
                        </a:cubicBezTo>
                        <a:cubicBezTo>
                          <a:pt x="35628" y="41930"/>
                          <a:pt x="35628" y="40342"/>
                          <a:pt x="34041" y="38755"/>
                        </a:cubicBezTo>
                        <a:cubicBezTo>
                          <a:pt x="34041" y="37167"/>
                          <a:pt x="34041" y="35580"/>
                          <a:pt x="34041" y="33993"/>
                        </a:cubicBezTo>
                        <a:cubicBezTo>
                          <a:pt x="34041" y="32405"/>
                          <a:pt x="34041" y="30818"/>
                          <a:pt x="34041" y="29231"/>
                        </a:cubicBezTo>
                        <a:close/>
                      </a:path>
                    </a:pathLst>
                  </a:custGeom>
                  <a:solidFill>
                    <a:srgbClr val="7FC97E"/>
                  </a:solidFill>
                  <a:ln w="15869" cap="flat">
                    <a:noFill/>
                    <a:prstDash val="solid"/>
                    <a:miter/>
                  </a:ln>
                </p:spPr>
                <p:txBody>
                  <a:bodyPr rtlCol="0" anchor="ctr"/>
                  <a:lstStyle/>
                  <a:p>
                    <a:endParaRPr lang="en-US"/>
                  </a:p>
                </p:txBody>
              </p:sp>
              <p:grpSp>
                <p:nvGrpSpPr>
                  <p:cNvPr id="128" name="กราฟิก 5">
                    <a:extLst>
                      <a:ext uri="{FF2B5EF4-FFF2-40B4-BE49-F238E27FC236}">
                        <a16:creationId xmlns:a16="http://schemas.microsoft.com/office/drawing/2014/main" xmlns="" id="{29ABA70E-A431-4115-84D5-D71636269928}"/>
                      </a:ext>
                    </a:extLst>
                  </p:cNvPr>
                  <p:cNvGrpSpPr/>
                  <p:nvPr/>
                </p:nvGrpSpPr>
                <p:grpSpPr>
                  <a:xfrm>
                    <a:off x="6525986" y="3037960"/>
                    <a:ext cx="256761" cy="169306"/>
                    <a:chOff x="6525986" y="3037960"/>
                    <a:chExt cx="256761" cy="169306"/>
                  </a:xfrm>
                  <a:solidFill>
                    <a:srgbClr val="080808"/>
                  </a:solidFill>
                </p:grpSpPr>
                <p:sp>
                  <p:nvSpPr>
                    <p:cNvPr id="129" name="รูปแบบอิสระ: รูปร่าง 128">
                      <a:extLst>
                        <a:ext uri="{FF2B5EF4-FFF2-40B4-BE49-F238E27FC236}">
                          <a16:creationId xmlns:a16="http://schemas.microsoft.com/office/drawing/2014/main" xmlns="" id="{82DCFBFA-9841-413D-BFBE-72285CF63771}"/>
                        </a:ext>
                      </a:extLst>
                    </p:cNvPr>
                    <p:cNvSpPr/>
                    <p:nvPr/>
                  </p:nvSpPr>
                  <p:spPr>
                    <a:xfrm>
                      <a:off x="6533861" y="3047337"/>
                      <a:ext cx="244131" cy="149928"/>
                    </a:xfrm>
                    <a:custGeom>
                      <a:avLst/>
                      <a:gdLst>
                        <a:gd name="connsiteX0" fmla="*/ 243330 w 244131"/>
                        <a:gd name="connsiteY0" fmla="*/ 5953 h 149928"/>
                        <a:gd name="connsiteX1" fmla="*/ 230631 w 244131"/>
                        <a:gd name="connsiteY1" fmla="*/ 5953 h 149928"/>
                        <a:gd name="connsiteX2" fmla="*/ 175072 w 244131"/>
                        <a:gd name="connsiteY2" fmla="*/ 123420 h 149928"/>
                        <a:gd name="connsiteX3" fmla="*/ 106814 w 244131"/>
                        <a:gd name="connsiteY3" fmla="*/ 136119 h 149928"/>
                        <a:gd name="connsiteX4" fmla="*/ 49668 w 244131"/>
                        <a:gd name="connsiteY4" fmla="*/ 99609 h 149928"/>
                        <a:gd name="connsiteX5" fmla="*/ 13158 w 244131"/>
                        <a:gd name="connsiteY5" fmla="*/ 21827 h 149928"/>
                        <a:gd name="connsiteX6" fmla="*/ 459 w 244131"/>
                        <a:gd name="connsiteY6" fmla="*/ 25001 h 149928"/>
                        <a:gd name="connsiteX7" fmla="*/ 95703 w 244131"/>
                        <a:gd name="connsiteY7" fmla="*/ 145644 h 149928"/>
                        <a:gd name="connsiteX8" fmla="*/ 225869 w 244131"/>
                        <a:gd name="connsiteY8" fmla="*/ 86910 h 149928"/>
                        <a:gd name="connsiteX9" fmla="*/ 243330 w 244131"/>
                        <a:gd name="connsiteY9" fmla="*/ 5953 h 14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131" h="149928">
                          <a:moveTo>
                            <a:pt x="243330" y="5953"/>
                          </a:moveTo>
                          <a:cubicBezTo>
                            <a:pt x="241743" y="-1984"/>
                            <a:pt x="229044" y="-1984"/>
                            <a:pt x="230631" y="5953"/>
                          </a:cubicBezTo>
                          <a:cubicBezTo>
                            <a:pt x="235393" y="51987"/>
                            <a:pt x="214757" y="99609"/>
                            <a:pt x="175072" y="123420"/>
                          </a:cubicBezTo>
                          <a:cubicBezTo>
                            <a:pt x="154436" y="136119"/>
                            <a:pt x="130625" y="140881"/>
                            <a:pt x="106814" y="136119"/>
                          </a:cubicBezTo>
                          <a:cubicBezTo>
                            <a:pt x="84591" y="131357"/>
                            <a:pt x="65542" y="117070"/>
                            <a:pt x="49668" y="99609"/>
                          </a:cubicBezTo>
                          <a:cubicBezTo>
                            <a:pt x="30619" y="77386"/>
                            <a:pt x="21095" y="48812"/>
                            <a:pt x="13158" y="21827"/>
                          </a:cubicBezTo>
                          <a:cubicBezTo>
                            <a:pt x="11570" y="13890"/>
                            <a:pt x="-2716" y="17064"/>
                            <a:pt x="459" y="25001"/>
                          </a:cubicBezTo>
                          <a:cubicBezTo>
                            <a:pt x="14745" y="75798"/>
                            <a:pt x="41731" y="129770"/>
                            <a:pt x="95703" y="145644"/>
                          </a:cubicBezTo>
                          <a:cubicBezTo>
                            <a:pt x="146499" y="161518"/>
                            <a:pt x="200471" y="131357"/>
                            <a:pt x="225869" y="86910"/>
                          </a:cubicBezTo>
                          <a:cubicBezTo>
                            <a:pt x="240156" y="64686"/>
                            <a:pt x="246505" y="34526"/>
                            <a:pt x="243330" y="5953"/>
                          </a:cubicBezTo>
                          <a:close/>
                        </a:path>
                      </a:pathLst>
                    </a:custGeom>
                    <a:solidFill>
                      <a:srgbClr val="080808"/>
                    </a:solidFill>
                    <a:ln w="15869" cap="flat">
                      <a:noFill/>
                      <a:prstDash val="solid"/>
                      <a:miter/>
                    </a:ln>
                  </p:spPr>
                  <p:txBody>
                    <a:bodyPr rtlCol="0" anchor="ctr"/>
                    <a:lstStyle/>
                    <a:p>
                      <a:endParaRPr lang="en-US"/>
                    </a:p>
                  </p:txBody>
                </p:sp>
                <p:sp>
                  <p:nvSpPr>
                    <p:cNvPr id="130" name="รูปแบบอิสระ: รูปร่าง 129">
                      <a:extLst>
                        <a:ext uri="{FF2B5EF4-FFF2-40B4-BE49-F238E27FC236}">
                          <a16:creationId xmlns:a16="http://schemas.microsoft.com/office/drawing/2014/main" xmlns="" id="{1EEE3084-BEFA-42FB-842A-D9B215A3C0F2}"/>
                        </a:ext>
                      </a:extLst>
                    </p:cNvPr>
                    <p:cNvSpPr/>
                    <p:nvPr/>
                  </p:nvSpPr>
                  <p:spPr>
                    <a:xfrm>
                      <a:off x="6525986" y="3037960"/>
                      <a:ext cx="256761" cy="169306"/>
                    </a:xfrm>
                    <a:custGeom>
                      <a:avLst/>
                      <a:gdLst>
                        <a:gd name="connsiteX0" fmla="*/ 130563 w 256761"/>
                        <a:gd name="connsiteY0" fmla="*/ 169307 h 169306"/>
                        <a:gd name="connsiteX1" fmla="*/ 100403 w 256761"/>
                        <a:gd name="connsiteY1" fmla="*/ 164545 h 169306"/>
                        <a:gd name="connsiteX2" fmla="*/ 397 w 256761"/>
                        <a:gd name="connsiteY2" fmla="*/ 37553 h 169306"/>
                        <a:gd name="connsiteX3" fmla="*/ 9921 w 256761"/>
                        <a:gd name="connsiteY3" fmla="*/ 20091 h 169306"/>
                        <a:gd name="connsiteX4" fmla="*/ 27382 w 256761"/>
                        <a:gd name="connsiteY4" fmla="*/ 29616 h 169306"/>
                        <a:gd name="connsiteX5" fmla="*/ 62305 w 256761"/>
                        <a:gd name="connsiteY5" fmla="*/ 104224 h 169306"/>
                        <a:gd name="connsiteX6" fmla="*/ 114689 w 256761"/>
                        <a:gd name="connsiteY6" fmla="*/ 137559 h 169306"/>
                        <a:gd name="connsiteX7" fmla="*/ 176598 w 256761"/>
                        <a:gd name="connsiteY7" fmla="*/ 124860 h 169306"/>
                        <a:gd name="connsiteX8" fmla="*/ 228982 w 256761"/>
                        <a:gd name="connsiteY8" fmla="*/ 13742 h 169306"/>
                        <a:gd name="connsiteX9" fmla="*/ 233744 w 256761"/>
                        <a:gd name="connsiteY9" fmla="*/ 2630 h 169306"/>
                        <a:gd name="connsiteX10" fmla="*/ 248031 w 256761"/>
                        <a:gd name="connsiteY10" fmla="*/ 1043 h 169306"/>
                        <a:gd name="connsiteX11" fmla="*/ 255968 w 256761"/>
                        <a:gd name="connsiteY11" fmla="*/ 12154 h 169306"/>
                        <a:gd name="connsiteX12" fmla="*/ 236919 w 256761"/>
                        <a:gd name="connsiteY12" fmla="*/ 99461 h 169306"/>
                        <a:gd name="connsiteX13" fmla="*/ 130563 w 256761"/>
                        <a:gd name="connsiteY13" fmla="*/ 169307 h 169306"/>
                        <a:gd name="connsiteX14" fmla="*/ 243268 w 256761"/>
                        <a:gd name="connsiteY14" fmla="*/ 15329 h 169306"/>
                        <a:gd name="connsiteX15" fmla="*/ 243268 w 256761"/>
                        <a:gd name="connsiteY15" fmla="*/ 15329 h 169306"/>
                        <a:gd name="connsiteX16" fmla="*/ 243268 w 256761"/>
                        <a:gd name="connsiteY16" fmla="*/ 15329 h 169306"/>
                        <a:gd name="connsiteX17" fmla="*/ 244856 w 256761"/>
                        <a:gd name="connsiteY17" fmla="*/ 15329 h 169306"/>
                        <a:gd name="connsiteX18" fmla="*/ 244856 w 256761"/>
                        <a:gd name="connsiteY18" fmla="*/ 15329 h 169306"/>
                        <a:gd name="connsiteX19" fmla="*/ 251205 w 256761"/>
                        <a:gd name="connsiteY19" fmla="*/ 15329 h 169306"/>
                        <a:gd name="connsiteX20" fmla="*/ 244856 w 256761"/>
                        <a:gd name="connsiteY20" fmla="*/ 15329 h 1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761" h="169306">
                          <a:moveTo>
                            <a:pt x="130563" y="169307"/>
                          </a:moveTo>
                          <a:cubicBezTo>
                            <a:pt x="121039" y="169307"/>
                            <a:pt x="109927" y="167719"/>
                            <a:pt x="100403" y="164545"/>
                          </a:cubicBezTo>
                          <a:cubicBezTo>
                            <a:pt x="52781" y="150258"/>
                            <a:pt x="19445" y="107398"/>
                            <a:pt x="397" y="37553"/>
                          </a:cubicBezTo>
                          <a:cubicBezTo>
                            <a:pt x="-1191" y="29616"/>
                            <a:pt x="1984" y="23266"/>
                            <a:pt x="9921" y="20091"/>
                          </a:cubicBezTo>
                          <a:cubicBezTo>
                            <a:pt x="17858" y="18504"/>
                            <a:pt x="24208" y="21679"/>
                            <a:pt x="27382" y="29616"/>
                          </a:cubicBezTo>
                          <a:cubicBezTo>
                            <a:pt x="33732" y="51839"/>
                            <a:pt x="43256" y="82000"/>
                            <a:pt x="62305" y="104224"/>
                          </a:cubicBezTo>
                          <a:cubicBezTo>
                            <a:pt x="73417" y="116923"/>
                            <a:pt x="90878" y="132797"/>
                            <a:pt x="114689" y="137559"/>
                          </a:cubicBezTo>
                          <a:cubicBezTo>
                            <a:pt x="133738" y="142321"/>
                            <a:pt x="157549" y="137559"/>
                            <a:pt x="176598" y="124860"/>
                          </a:cubicBezTo>
                          <a:cubicBezTo>
                            <a:pt x="213108" y="102636"/>
                            <a:pt x="233744" y="58189"/>
                            <a:pt x="228982" y="13742"/>
                          </a:cubicBezTo>
                          <a:cubicBezTo>
                            <a:pt x="228982" y="8980"/>
                            <a:pt x="230569" y="4218"/>
                            <a:pt x="233744" y="2630"/>
                          </a:cubicBezTo>
                          <a:cubicBezTo>
                            <a:pt x="238506" y="-545"/>
                            <a:pt x="243268" y="-545"/>
                            <a:pt x="248031" y="1043"/>
                          </a:cubicBezTo>
                          <a:cubicBezTo>
                            <a:pt x="252793" y="2630"/>
                            <a:pt x="255968" y="7392"/>
                            <a:pt x="255968" y="12154"/>
                          </a:cubicBezTo>
                          <a:cubicBezTo>
                            <a:pt x="259142" y="42315"/>
                            <a:pt x="252793" y="74063"/>
                            <a:pt x="236919" y="99461"/>
                          </a:cubicBezTo>
                          <a:cubicBezTo>
                            <a:pt x="217870" y="137559"/>
                            <a:pt x="176598" y="169307"/>
                            <a:pt x="130563" y="169307"/>
                          </a:cubicBezTo>
                          <a:close/>
                          <a:moveTo>
                            <a:pt x="243268" y="15329"/>
                          </a:moveTo>
                          <a:lnTo>
                            <a:pt x="243268" y="15329"/>
                          </a:lnTo>
                          <a:cubicBezTo>
                            <a:pt x="243268" y="15329"/>
                            <a:pt x="243268" y="15329"/>
                            <a:pt x="243268" y="15329"/>
                          </a:cubicBezTo>
                          <a:close/>
                          <a:moveTo>
                            <a:pt x="244856" y="15329"/>
                          </a:moveTo>
                          <a:cubicBezTo>
                            <a:pt x="244856" y="15329"/>
                            <a:pt x="244856" y="15329"/>
                            <a:pt x="244856" y="15329"/>
                          </a:cubicBezTo>
                          <a:lnTo>
                            <a:pt x="251205" y="15329"/>
                          </a:lnTo>
                          <a:lnTo>
                            <a:pt x="244856" y="15329"/>
                          </a:lnTo>
                          <a:close/>
                        </a:path>
                      </a:pathLst>
                    </a:custGeom>
                    <a:solidFill>
                      <a:srgbClr val="080808"/>
                    </a:solidFill>
                    <a:ln w="15869" cap="flat">
                      <a:noFill/>
                      <a:prstDash val="solid"/>
                      <a:miter/>
                    </a:ln>
                  </p:spPr>
                  <p:txBody>
                    <a:bodyPr rtlCol="0" anchor="ctr"/>
                    <a:lstStyle/>
                    <a:p>
                      <a:endParaRPr lang="en-US"/>
                    </a:p>
                  </p:txBody>
                </p:sp>
              </p:grpSp>
              <p:sp>
                <p:nvSpPr>
                  <p:cNvPr id="131" name="รูปแบบอิสระ: รูปร่าง 130">
                    <a:extLst>
                      <a:ext uri="{FF2B5EF4-FFF2-40B4-BE49-F238E27FC236}">
                        <a16:creationId xmlns:a16="http://schemas.microsoft.com/office/drawing/2014/main" xmlns="" id="{1F083257-A0E5-49CC-85FC-73FECB3FA6E3}"/>
                      </a:ext>
                    </a:extLst>
                  </p:cNvPr>
                  <p:cNvSpPr/>
                  <p:nvPr/>
                </p:nvSpPr>
                <p:spPr>
                  <a:xfrm>
                    <a:off x="6880167" y="2626888"/>
                    <a:ext cx="104396" cy="36746"/>
                  </a:xfrm>
                  <a:custGeom>
                    <a:avLst/>
                    <a:gdLst>
                      <a:gd name="connsiteX0" fmla="*/ 95449 w 104396"/>
                      <a:gd name="connsiteY0" fmla="*/ 12091 h 36746"/>
                      <a:gd name="connsiteX1" fmla="*/ 12905 w 104396"/>
                      <a:gd name="connsiteY1" fmla="*/ 979 h 36746"/>
                      <a:gd name="connsiteX2" fmla="*/ 205 w 104396"/>
                      <a:gd name="connsiteY2" fmla="*/ 13679 h 36746"/>
                      <a:gd name="connsiteX3" fmla="*/ 12905 w 104396"/>
                      <a:gd name="connsiteY3" fmla="*/ 26378 h 36746"/>
                      <a:gd name="connsiteX4" fmla="*/ 87512 w 104396"/>
                      <a:gd name="connsiteY4" fmla="*/ 35902 h 36746"/>
                      <a:gd name="connsiteX5" fmla="*/ 103386 w 104396"/>
                      <a:gd name="connsiteY5" fmla="*/ 26378 h 36746"/>
                      <a:gd name="connsiteX6" fmla="*/ 95449 w 104396"/>
                      <a:gd name="connsiteY6" fmla="*/ 12091 h 3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96" h="36746">
                        <a:moveTo>
                          <a:pt x="95449" y="12091"/>
                        </a:moveTo>
                        <a:cubicBezTo>
                          <a:pt x="70051" y="2567"/>
                          <a:pt x="41478" y="-2195"/>
                          <a:pt x="12905" y="979"/>
                        </a:cubicBezTo>
                        <a:cubicBezTo>
                          <a:pt x="6555" y="979"/>
                          <a:pt x="-1382" y="7329"/>
                          <a:pt x="205" y="13679"/>
                        </a:cubicBezTo>
                        <a:cubicBezTo>
                          <a:pt x="205" y="20028"/>
                          <a:pt x="6555" y="27965"/>
                          <a:pt x="12905" y="26378"/>
                        </a:cubicBezTo>
                        <a:cubicBezTo>
                          <a:pt x="39890" y="23203"/>
                          <a:pt x="63701" y="26378"/>
                          <a:pt x="87512" y="35902"/>
                        </a:cubicBezTo>
                        <a:cubicBezTo>
                          <a:pt x="93862" y="39077"/>
                          <a:pt x="101799" y="32727"/>
                          <a:pt x="103386" y="26378"/>
                        </a:cubicBezTo>
                        <a:cubicBezTo>
                          <a:pt x="106561" y="20028"/>
                          <a:pt x="101799" y="13679"/>
                          <a:pt x="95449" y="12091"/>
                        </a:cubicBezTo>
                        <a:close/>
                      </a:path>
                    </a:pathLst>
                  </a:custGeom>
                  <a:solidFill>
                    <a:srgbClr val="080808"/>
                  </a:solidFill>
                  <a:ln w="15869" cap="flat">
                    <a:noFill/>
                    <a:prstDash val="solid"/>
                    <a:miter/>
                  </a:ln>
                </p:spPr>
                <p:txBody>
                  <a:bodyPr rtlCol="0" anchor="ctr"/>
                  <a:lstStyle/>
                  <a:p>
                    <a:endParaRPr lang="en-US"/>
                  </a:p>
                </p:txBody>
              </p:sp>
              <p:sp>
                <p:nvSpPr>
                  <p:cNvPr id="132" name="รูปแบบอิสระ: รูปร่าง 131">
                    <a:extLst>
                      <a:ext uri="{FF2B5EF4-FFF2-40B4-BE49-F238E27FC236}">
                        <a16:creationId xmlns:a16="http://schemas.microsoft.com/office/drawing/2014/main" xmlns="" id="{13C7D564-77F3-48C3-AFED-D468C444051D}"/>
                      </a:ext>
                    </a:extLst>
                  </p:cNvPr>
                  <p:cNvSpPr/>
                  <p:nvPr/>
                </p:nvSpPr>
                <p:spPr>
                  <a:xfrm>
                    <a:off x="6339476" y="2610447"/>
                    <a:ext cx="104362" cy="43317"/>
                  </a:xfrm>
                  <a:custGeom>
                    <a:avLst/>
                    <a:gdLst>
                      <a:gd name="connsiteX0" fmla="*/ 90076 w 104362"/>
                      <a:gd name="connsiteY0" fmla="*/ 1547 h 43317"/>
                      <a:gd name="connsiteX1" fmla="*/ 5944 w 104362"/>
                      <a:gd name="connsiteY1" fmla="*/ 19008 h 43317"/>
                      <a:gd name="connsiteX2" fmla="*/ 2769 w 104362"/>
                      <a:gd name="connsiteY2" fmla="*/ 38057 h 43317"/>
                      <a:gd name="connsiteX3" fmla="*/ 21818 w 104362"/>
                      <a:gd name="connsiteY3" fmla="*/ 41232 h 43317"/>
                      <a:gd name="connsiteX4" fmla="*/ 24992 w 104362"/>
                      <a:gd name="connsiteY4" fmla="*/ 39644 h 43317"/>
                      <a:gd name="connsiteX5" fmla="*/ 28167 w 104362"/>
                      <a:gd name="connsiteY5" fmla="*/ 38057 h 43317"/>
                      <a:gd name="connsiteX6" fmla="*/ 36104 w 104362"/>
                      <a:gd name="connsiteY6" fmla="*/ 34882 h 43317"/>
                      <a:gd name="connsiteX7" fmla="*/ 45629 w 104362"/>
                      <a:gd name="connsiteY7" fmla="*/ 31707 h 43317"/>
                      <a:gd name="connsiteX8" fmla="*/ 48803 w 104362"/>
                      <a:gd name="connsiteY8" fmla="*/ 31707 h 43317"/>
                      <a:gd name="connsiteX9" fmla="*/ 50391 w 104362"/>
                      <a:gd name="connsiteY9" fmla="*/ 31707 h 43317"/>
                      <a:gd name="connsiteX10" fmla="*/ 50391 w 104362"/>
                      <a:gd name="connsiteY10" fmla="*/ 31707 h 43317"/>
                      <a:gd name="connsiteX11" fmla="*/ 53566 w 104362"/>
                      <a:gd name="connsiteY11" fmla="*/ 31707 h 43317"/>
                      <a:gd name="connsiteX12" fmla="*/ 72614 w 104362"/>
                      <a:gd name="connsiteY12" fmla="*/ 30120 h 43317"/>
                      <a:gd name="connsiteX13" fmla="*/ 75789 w 104362"/>
                      <a:gd name="connsiteY13" fmla="*/ 30120 h 43317"/>
                      <a:gd name="connsiteX14" fmla="*/ 78964 w 104362"/>
                      <a:gd name="connsiteY14" fmla="*/ 30120 h 43317"/>
                      <a:gd name="connsiteX15" fmla="*/ 88488 w 104362"/>
                      <a:gd name="connsiteY15" fmla="*/ 31707 h 43317"/>
                      <a:gd name="connsiteX16" fmla="*/ 104362 w 104362"/>
                      <a:gd name="connsiteY16" fmla="*/ 20596 h 43317"/>
                      <a:gd name="connsiteX17" fmla="*/ 90076 w 104362"/>
                      <a:gd name="connsiteY17" fmla="*/ 1547 h 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62" h="43317">
                        <a:moveTo>
                          <a:pt x="90076" y="1547"/>
                        </a:moveTo>
                        <a:cubicBezTo>
                          <a:pt x="59915" y="-3215"/>
                          <a:pt x="31342" y="3134"/>
                          <a:pt x="5944" y="19008"/>
                        </a:cubicBezTo>
                        <a:cubicBezTo>
                          <a:pt x="-406" y="22183"/>
                          <a:pt x="-1993" y="31707"/>
                          <a:pt x="2769" y="38057"/>
                        </a:cubicBezTo>
                        <a:cubicBezTo>
                          <a:pt x="7531" y="44407"/>
                          <a:pt x="15468" y="44407"/>
                          <a:pt x="21818" y="41232"/>
                        </a:cubicBezTo>
                        <a:cubicBezTo>
                          <a:pt x="21818" y="41232"/>
                          <a:pt x="26580" y="38057"/>
                          <a:pt x="24992" y="39644"/>
                        </a:cubicBezTo>
                        <a:cubicBezTo>
                          <a:pt x="26580" y="39644"/>
                          <a:pt x="26580" y="38057"/>
                          <a:pt x="28167" y="38057"/>
                        </a:cubicBezTo>
                        <a:cubicBezTo>
                          <a:pt x="31342" y="36470"/>
                          <a:pt x="34517" y="34882"/>
                          <a:pt x="36104" y="34882"/>
                        </a:cubicBezTo>
                        <a:cubicBezTo>
                          <a:pt x="37692" y="34882"/>
                          <a:pt x="42454" y="33295"/>
                          <a:pt x="45629" y="31707"/>
                        </a:cubicBezTo>
                        <a:cubicBezTo>
                          <a:pt x="47216" y="31707"/>
                          <a:pt x="47216" y="31707"/>
                          <a:pt x="48803" y="31707"/>
                        </a:cubicBezTo>
                        <a:cubicBezTo>
                          <a:pt x="48803" y="31707"/>
                          <a:pt x="50391" y="31707"/>
                          <a:pt x="50391" y="31707"/>
                        </a:cubicBezTo>
                        <a:cubicBezTo>
                          <a:pt x="50391" y="31707"/>
                          <a:pt x="50391" y="31707"/>
                          <a:pt x="50391" y="31707"/>
                        </a:cubicBezTo>
                        <a:cubicBezTo>
                          <a:pt x="51978" y="31707"/>
                          <a:pt x="51978" y="31707"/>
                          <a:pt x="53566" y="31707"/>
                        </a:cubicBezTo>
                        <a:cubicBezTo>
                          <a:pt x="59915" y="30120"/>
                          <a:pt x="66265" y="30120"/>
                          <a:pt x="72614" y="30120"/>
                        </a:cubicBezTo>
                        <a:cubicBezTo>
                          <a:pt x="74202" y="30120"/>
                          <a:pt x="75789" y="30120"/>
                          <a:pt x="75789" y="30120"/>
                        </a:cubicBezTo>
                        <a:cubicBezTo>
                          <a:pt x="72614" y="30120"/>
                          <a:pt x="78964" y="30120"/>
                          <a:pt x="78964" y="30120"/>
                        </a:cubicBezTo>
                        <a:cubicBezTo>
                          <a:pt x="82139" y="30120"/>
                          <a:pt x="85314" y="30120"/>
                          <a:pt x="88488" y="31707"/>
                        </a:cubicBezTo>
                        <a:cubicBezTo>
                          <a:pt x="94838" y="33295"/>
                          <a:pt x="102775" y="28533"/>
                          <a:pt x="104362" y="20596"/>
                        </a:cubicBezTo>
                        <a:cubicBezTo>
                          <a:pt x="102775" y="9484"/>
                          <a:pt x="98013" y="3134"/>
                          <a:pt x="90076" y="1547"/>
                        </a:cubicBezTo>
                        <a:close/>
                      </a:path>
                    </a:pathLst>
                  </a:custGeom>
                  <a:solidFill>
                    <a:srgbClr val="080808"/>
                  </a:solidFill>
                  <a:ln w="15869" cap="flat">
                    <a:noFill/>
                    <a:prstDash val="solid"/>
                    <a:miter/>
                  </a:ln>
                </p:spPr>
                <p:txBody>
                  <a:bodyPr rtlCol="0" anchor="ctr"/>
                  <a:lstStyle/>
                  <a:p>
                    <a:endParaRPr lang="en-US"/>
                  </a:p>
                </p:txBody>
              </p:sp>
              <p:sp>
                <p:nvSpPr>
                  <p:cNvPr id="133" name="รูปแบบอิสระ: รูปร่าง 132">
                    <a:extLst>
                      <a:ext uri="{FF2B5EF4-FFF2-40B4-BE49-F238E27FC236}">
                        <a16:creationId xmlns:a16="http://schemas.microsoft.com/office/drawing/2014/main" xmlns="" id="{F0C47686-696C-47E2-8110-506AF62F6BFD}"/>
                      </a:ext>
                    </a:extLst>
                  </p:cNvPr>
                  <p:cNvSpPr/>
                  <p:nvPr/>
                </p:nvSpPr>
                <p:spPr>
                  <a:xfrm>
                    <a:off x="6409877" y="1645475"/>
                    <a:ext cx="627262" cy="386721"/>
                  </a:xfrm>
                  <a:custGeom>
                    <a:avLst/>
                    <a:gdLst>
                      <a:gd name="connsiteX0" fmla="*/ 595899 w 627262"/>
                      <a:gd name="connsiteY0" fmla="*/ 260127 h 386721"/>
                      <a:gd name="connsiteX1" fmla="*/ 538753 w 627262"/>
                      <a:gd name="connsiteY1" fmla="*/ 261714 h 386721"/>
                      <a:gd name="connsiteX2" fmla="*/ 475257 w 627262"/>
                      <a:gd name="connsiteY2" fmla="*/ 277588 h 386721"/>
                      <a:gd name="connsiteX3" fmla="*/ 427635 w 627262"/>
                      <a:gd name="connsiteY3" fmla="*/ 293462 h 386721"/>
                      <a:gd name="connsiteX4" fmla="*/ 480019 w 627262"/>
                      <a:gd name="connsiteY4" fmla="*/ 252190 h 386721"/>
                      <a:gd name="connsiteX5" fmla="*/ 545103 w 627262"/>
                      <a:gd name="connsiteY5" fmla="*/ 153771 h 386721"/>
                      <a:gd name="connsiteX6" fmla="*/ 510180 w 627262"/>
                      <a:gd name="connsiteY6" fmla="*/ 106150 h 386721"/>
                      <a:gd name="connsiteX7" fmla="*/ 453033 w 627262"/>
                      <a:gd name="connsiteY7" fmla="*/ 115674 h 386721"/>
                      <a:gd name="connsiteX8" fmla="*/ 410174 w 627262"/>
                      <a:gd name="connsiteY8" fmla="*/ 160121 h 386721"/>
                      <a:gd name="connsiteX9" fmla="*/ 373664 w 627262"/>
                      <a:gd name="connsiteY9" fmla="*/ 217267 h 386721"/>
                      <a:gd name="connsiteX10" fmla="*/ 346678 w 627262"/>
                      <a:gd name="connsiteY10" fmla="*/ 268064 h 386721"/>
                      <a:gd name="connsiteX11" fmla="*/ 348266 w 627262"/>
                      <a:gd name="connsiteY11" fmla="*/ 166471 h 386721"/>
                      <a:gd name="connsiteX12" fmla="*/ 341916 w 627262"/>
                      <a:gd name="connsiteY12" fmla="*/ 82339 h 386721"/>
                      <a:gd name="connsiteX13" fmla="*/ 321280 w 627262"/>
                      <a:gd name="connsiteY13" fmla="*/ 20430 h 386721"/>
                      <a:gd name="connsiteX14" fmla="*/ 213337 w 627262"/>
                      <a:gd name="connsiteY14" fmla="*/ 50591 h 386721"/>
                      <a:gd name="connsiteX15" fmla="*/ 210162 w 627262"/>
                      <a:gd name="connsiteY15" fmla="*/ 126786 h 386721"/>
                      <a:gd name="connsiteX16" fmla="*/ 224448 w 627262"/>
                      <a:gd name="connsiteY16" fmla="*/ 206156 h 386721"/>
                      <a:gd name="connsiteX17" fmla="*/ 256196 w 627262"/>
                      <a:gd name="connsiteY17" fmla="*/ 306162 h 386721"/>
                      <a:gd name="connsiteX18" fmla="*/ 173652 w 627262"/>
                      <a:gd name="connsiteY18" fmla="*/ 220442 h 386721"/>
                      <a:gd name="connsiteX19" fmla="*/ 121268 w 627262"/>
                      <a:gd name="connsiteY19" fmla="*/ 171233 h 386721"/>
                      <a:gd name="connsiteX20" fmla="*/ 54597 w 627262"/>
                      <a:gd name="connsiteY20" fmla="*/ 136310 h 386721"/>
                      <a:gd name="connsiteX21" fmla="*/ 2213 w 627262"/>
                      <a:gd name="connsiteY21" fmla="*/ 174408 h 386721"/>
                      <a:gd name="connsiteX22" fmla="*/ 18087 w 627262"/>
                      <a:gd name="connsiteY22" fmla="*/ 239491 h 386721"/>
                      <a:gd name="connsiteX23" fmla="*/ 126030 w 627262"/>
                      <a:gd name="connsiteY23" fmla="*/ 328385 h 386721"/>
                      <a:gd name="connsiteX24" fmla="*/ 276833 w 627262"/>
                      <a:gd name="connsiteY24" fmla="*/ 382357 h 386721"/>
                      <a:gd name="connsiteX25" fmla="*/ 292707 w 627262"/>
                      <a:gd name="connsiteY25" fmla="*/ 380769 h 386721"/>
                      <a:gd name="connsiteX26" fmla="*/ 316518 w 627262"/>
                      <a:gd name="connsiteY26" fmla="*/ 380769 h 386721"/>
                      <a:gd name="connsiteX27" fmla="*/ 324455 w 627262"/>
                      <a:gd name="connsiteY27" fmla="*/ 385531 h 386721"/>
                      <a:gd name="connsiteX28" fmla="*/ 337154 w 627262"/>
                      <a:gd name="connsiteY28" fmla="*/ 385531 h 386721"/>
                      <a:gd name="connsiteX29" fmla="*/ 373664 w 627262"/>
                      <a:gd name="connsiteY29" fmla="*/ 383944 h 386721"/>
                      <a:gd name="connsiteX30" fmla="*/ 394300 w 627262"/>
                      <a:gd name="connsiteY30" fmla="*/ 376007 h 386721"/>
                      <a:gd name="connsiteX31" fmla="*/ 465733 w 627262"/>
                      <a:gd name="connsiteY31" fmla="*/ 372832 h 386721"/>
                      <a:gd name="connsiteX32" fmla="*/ 538753 w 627262"/>
                      <a:gd name="connsiteY32" fmla="*/ 369658 h 386721"/>
                      <a:gd name="connsiteX33" fmla="*/ 599074 w 627262"/>
                      <a:gd name="connsiteY33" fmla="*/ 356958 h 386721"/>
                      <a:gd name="connsiteX34" fmla="*/ 595899 w 627262"/>
                      <a:gd name="connsiteY34" fmla="*/ 260127 h 38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7262" h="386721">
                        <a:moveTo>
                          <a:pt x="595899" y="260127"/>
                        </a:moveTo>
                        <a:cubicBezTo>
                          <a:pt x="576851" y="253778"/>
                          <a:pt x="557802" y="256952"/>
                          <a:pt x="538753" y="261714"/>
                        </a:cubicBezTo>
                        <a:cubicBezTo>
                          <a:pt x="516529" y="266477"/>
                          <a:pt x="495893" y="271239"/>
                          <a:pt x="475257" y="277588"/>
                        </a:cubicBezTo>
                        <a:cubicBezTo>
                          <a:pt x="459383" y="282351"/>
                          <a:pt x="443509" y="288700"/>
                          <a:pt x="427635" y="293462"/>
                        </a:cubicBezTo>
                        <a:cubicBezTo>
                          <a:pt x="445096" y="279176"/>
                          <a:pt x="462558" y="266477"/>
                          <a:pt x="480019" y="252190"/>
                        </a:cubicBezTo>
                        <a:cubicBezTo>
                          <a:pt x="511767" y="226792"/>
                          <a:pt x="549865" y="199806"/>
                          <a:pt x="545103" y="153771"/>
                        </a:cubicBezTo>
                        <a:cubicBezTo>
                          <a:pt x="543515" y="133135"/>
                          <a:pt x="530816" y="114087"/>
                          <a:pt x="510180" y="106150"/>
                        </a:cubicBezTo>
                        <a:cubicBezTo>
                          <a:pt x="491131" y="98213"/>
                          <a:pt x="468907" y="104562"/>
                          <a:pt x="453033" y="115674"/>
                        </a:cubicBezTo>
                        <a:cubicBezTo>
                          <a:pt x="435572" y="126786"/>
                          <a:pt x="422873" y="142660"/>
                          <a:pt x="410174" y="160121"/>
                        </a:cubicBezTo>
                        <a:cubicBezTo>
                          <a:pt x="397474" y="179170"/>
                          <a:pt x="384775" y="198219"/>
                          <a:pt x="373664" y="217267"/>
                        </a:cubicBezTo>
                        <a:cubicBezTo>
                          <a:pt x="364140" y="234729"/>
                          <a:pt x="354615" y="250603"/>
                          <a:pt x="346678" y="268064"/>
                        </a:cubicBezTo>
                        <a:cubicBezTo>
                          <a:pt x="348266" y="234729"/>
                          <a:pt x="349853" y="199806"/>
                          <a:pt x="348266" y="166471"/>
                        </a:cubicBezTo>
                        <a:cubicBezTo>
                          <a:pt x="346678" y="137898"/>
                          <a:pt x="345091" y="109324"/>
                          <a:pt x="341916" y="82339"/>
                        </a:cubicBezTo>
                        <a:cubicBezTo>
                          <a:pt x="340329" y="60115"/>
                          <a:pt x="335566" y="37892"/>
                          <a:pt x="321280" y="20430"/>
                        </a:cubicBezTo>
                        <a:cubicBezTo>
                          <a:pt x="286357" y="-20842"/>
                          <a:pt x="227623" y="6144"/>
                          <a:pt x="213337" y="50591"/>
                        </a:cubicBezTo>
                        <a:cubicBezTo>
                          <a:pt x="205400" y="74402"/>
                          <a:pt x="206987" y="101387"/>
                          <a:pt x="210162" y="126786"/>
                        </a:cubicBezTo>
                        <a:cubicBezTo>
                          <a:pt x="213337" y="153771"/>
                          <a:pt x="218099" y="179170"/>
                          <a:pt x="224448" y="206156"/>
                        </a:cubicBezTo>
                        <a:cubicBezTo>
                          <a:pt x="232385" y="239491"/>
                          <a:pt x="243497" y="272826"/>
                          <a:pt x="256196" y="306162"/>
                        </a:cubicBezTo>
                        <a:cubicBezTo>
                          <a:pt x="229211" y="277588"/>
                          <a:pt x="200637" y="249015"/>
                          <a:pt x="173652" y="220442"/>
                        </a:cubicBezTo>
                        <a:cubicBezTo>
                          <a:pt x="157778" y="202981"/>
                          <a:pt x="140317" y="185519"/>
                          <a:pt x="121268" y="171233"/>
                        </a:cubicBezTo>
                        <a:cubicBezTo>
                          <a:pt x="102219" y="155359"/>
                          <a:pt x="79995" y="139485"/>
                          <a:pt x="54597" y="136310"/>
                        </a:cubicBezTo>
                        <a:cubicBezTo>
                          <a:pt x="29199" y="134723"/>
                          <a:pt x="8562" y="152184"/>
                          <a:pt x="2213" y="174408"/>
                        </a:cubicBezTo>
                        <a:cubicBezTo>
                          <a:pt x="-4137" y="198219"/>
                          <a:pt x="3800" y="222030"/>
                          <a:pt x="18087" y="239491"/>
                        </a:cubicBezTo>
                        <a:cubicBezTo>
                          <a:pt x="46660" y="276001"/>
                          <a:pt x="87932" y="306162"/>
                          <a:pt x="126030" y="328385"/>
                        </a:cubicBezTo>
                        <a:cubicBezTo>
                          <a:pt x="172064" y="355371"/>
                          <a:pt x="224448" y="372832"/>
                          <a:pt x="276833" y="382357"/>
                        </a:cubicBezTo>
                        <a:cubicBezTo>
                          <a:pt x="281595" y="383944"/>
                          <a:pt x="287944" y="382357"/>
                          <a:pt x="292707" y="380769"/>
                        </a:cubicBezTo>
                        <a:cubicBezTo>
                          <a:pt x="299056" y="387119"/>
                          <a:pt x="308581" y="385531"/>
                          <a:pt x="316518" y="380769"/>
                        </a:cubicBezTo>
                        <a:cubicBezTo>
                          <a:pt x="319692" y="382357"/>
                          <a:pt x="321280" y="383944"/>
                          <a:pt x="324455" y="385531"/>
                        </a:cubicBezTo>
                        <a:cubicBezTo>
                          <a:pt x="329217" y="387119"/>
                          <a:pt x="333979" y="387119"/>
                          <a:pt x="337154" y="385531"/>
                        </a:cubicBezTo>
                        <a:cubicBezTo>
                          <a:pt x="349853" y="387119"/>
                          <a:pt x="360965" y="387119"/>
                          <a:pt x="373664" y="383944"/>
                        </a:cubicBezTo>
                        <a:cubicBezTo>
                          <a:pt x="380013" y="382357"/>
                          <a:pt x="387950" y="379182"/>
                          <a:pt x="394300" y="376007"/>
                        </a:cubicBezTo>
                        <a:cubicBezTo>
                          <a:pt x="418111" y="374420"/>
                          <a:pt x="441922" y="374420"/>
                          <a:pt x="465733" y="372832"/>
                        </a:cubicBezTo>
                        <a:cubicBezTo>
                          <a:pt x="489544" y="371245"/>
                          <a:pt x="514942" y="371245"/>
                          <a:pt x="538753" y="369658"/>
                        </a:cubicBezTo>
                        <a:cubicBezTo>
                          <a:pt x="559389" y="368070"/>
                          <a:pt x="581613" y="366483"/>
                          <a:pt x="599074" y="356958"/>
                        </a:cubicBezTo>
                        <a:cubicBezTo>
                          <a:pt x="633997" y="334735"/>
                          <a:pt x="640346" y="276001"/>
                          <a:pt x="595899" y="260127"/>
                        </a:cubicBezTo>
                        <a:close/>
                      </a:path>
                    </a:pathLst>
                  </a:custGeom>
                  <a:solidFill>
                    <a:srgbClr val="FBB03B"/>
                  </a:solidFill>
                  <a:ln w="47608" cap="rnd">
                    <a:solidFill>
                      <a:srgbClr val="534741"/>
                    </a:solidFill>
                    <a:prstDash val="solid"/>
                    <a:round/>
                  </a:ln>
                </p:spPr>
                <p:txBody>
                  <a:bodyPr rtlCol="0" anchor="ctr"/>
                  <a:lstStyle/>
                  <a:p>
                    <a:endParaRPr lang="en-US"/>
                  </a:p>
                </p:txBody>
              </p:sp>
              <p:sp>
                <p:nvSpPr>
                  <p:cNvPr id="134" name="รูปแบบอิสระ: รูปร่าง 133">
                    <a:extLst>
                      <a:ext uri="{FF2B5EF4-FFF2-40B4-BE49-F238E27FC236}">
                        <a16:creationId xmlns:a16="http://schemas.microsoft.com/office/drawing/2014/main" xmlns="" id="{914C79FA-7087-4348-B3E7-3B09CE73DA32}"/>
                      </a:ext>
                    </a:extLst>
                  </p:cNvPr>
                  <p:cNvSpPr/>
                  <p:nvPr/>
                </p:nvSpPr>
                <p:spPr>
                  <a:xfrm>
                    <a:off x="6129534" y="2017702"/>
                    <a:ext cx="1057206" cy="1937229"/>
                  </a:xfrm>
                  <a:custGeom>
                    <a:avLst/>
                    <a:gdLst>
                      <a:gd name="connsiteX0" fmla="*/ 347640 w 1057206"/>
                      <a:gd name="connsiteY0" fmla="*/ 1937229 h 1937229"/>
                      <a:gd name="connsiteX1" fmla="*/ 0 w 1057206"/>
                      <a:gd name="connsiteY1" fmla="*/ 894310 h 1937229"/>
                      <a:gd name="connsiteX2" fmla="*/ 528603 w 1057206"/>
                      <a:gd name="connsiteY2" fmla="*/ 605 h 1937229"/>
                      <a:gd name="connsiteX3" fmla="*/ 1057206 w 1057206"/>
                      <a:gd name="connsiteY3" fmla="*/ 827639 h 1937229"/>
                      <a:gd name="connsiteX4" fmla="*/ 760363 w 1057206"/>
                      <a:gd name="connsiteY4" fmla="*/ 1937229 h 1937229"/>
                      <a:gd name="connsiteX5" fmla="*/ 347640 w 1057206"/>
                      <a:gd name="connsiteY5" fmla="*/ 1937229 h 193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06" h="1937229">
                        <a:moveTo>
                          <a:pt x="347640" y="1937229"/>
                        </a:moveTo>
                        <a:cubicBezTo>
                          <a:pt x="347640" y="1937229"/>
                          <a:pt x="0" y="1407039"/>
                          <a:pt x="0" y="894310"/>
                        </a:cubicBezTo>
                        <a:cubicBezTo>
                          <a:pt x="0" y="381581"/>
                          <a:pt x="214299" y="16479"/>
                          <a:pt x="528603" y="605"/>
                        </a:cubicBezTo>
                        <a:cubicBezTo>
                          <a:pt x="842908" y="-15269"/>
                          <a:pt x="1057206" y="281575"/>
                          <a:pt x="1057206" y="827639"/>
                        </a:cubicBezTo>
                        <a:cubicBezTo>
                          <a:pt x="1057206" y="1092734"/>
                          <a:pt x="974661" y="1572128"/>
                          <a:pt x="760363" y="1937229"/>
                        </a:cubicBezTo>
                        <a:lnTo>
                          <a:pt x="347640" y="1937229"/>
                        </a:lnTo>
                        <a:close/>
                      </a:path>
                    </a:pathLst>
                  </a:custGeom>
                  <a:noFill/>
                  <a:ln w="47608" cap="flat">
                    <a:solidFill>
                      <a:srgbClr val="534741"/>
                    </a:solidFill>
                    <a:prstDash val="solid"/>
                    <a:miter/>
                  </a:ln>
                </p:spPr>
                <p:txBody>
                  <a:bodyPr rtlCol="0" anchor="ctr"/>
                  <a:lstStyle/>
                  <a:p>
                    <a:endParaRPr lang="en-US"/>
                  </a:p>
                </p:txBody>
              </p:sp>
              <p:sp>
                <p:nvSpPr>
                  <p:cNvPr id="135" name="รูปแบบอิสระ: รูปร่าง 134">
                    <a:extLst>
                      <a:ext uri="{FF2B5EF4-FFF2-40B4-BE49-F238E27FC236}">
                        <a16:creationId xmlns:a16="http://schemas.microsoft.com/office/drawing/2014/main" xmlns="" id="{F32E4319-77DF-4943-B9B3-2EDEF3A73F98}"/>
                      </a:ext>
                    </a:extLst>
                  </p:cNvPr>
                  <p:cNvSpPr/>
                  <p:nvPr/>
                </p:nvSpPr>
                <p:spPr>
                  <a:xfrm>
                    <a:off x="7113039" y="2658509"/>
                    <a:ext cx="74917" cy="167883"/>
                  </a:xfrm>
                  <a:custGeom>
                    <a:avLst/>
                    <a:gdLst>
                      <a:gd name="connsiteX0" fmla="*/ 65764 w 74917"/>
                      <a:gd name="connsiteY0" fmla="*/ 24917 h 167883"/>
                      <a:gd name="connsiteX1" fmla="*/ 24491 w 74917"/>
                      <a:gd name="connsiteY1" fmla="*/ 1106 h 167883"/>
                      <a:gd name="connsiteX2" fmla="*/ 680 w 74917"/>
                      <a:gd name="connsiteY2" fmla="*/ 42378 h 167883"/>
                      <a:gd name="connsiteX3" fmla="*/ 5442 w 74917"/>
                      <a:gd name="connsiteY3" fmla="*/ 67777 h 167883"/>
                      <a:gd name="connsiteX4" fmla="*/ 7030 w 74917"/>
                      <a:gd name="connsiteY4" fmla="*/ 134447 h 167883"/>
                      <a:gd name="connsiteX5" fmla="*/ 40365 w 74917"/>
                      <a:gd name="connsiteY5" fmla="*/ 167783 h 167883"/>
                      <a:gd name="connsiteX6" fmla="*/ 73701 w 74917"/>
                      <a:gd name="connsiteY6" fmla="*/ 134447 h 167883"/>
                      <a:gd name="connsiteX7" fmla="*/ 65764 w 74917"/>
                      <a:gd name="connsiteY7" fmla="*/ 24917 h 1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7" h="167883">
                        <a:moveTo>
                          <a:pt x="65764" y="24917"/>
                        </a:moveTo>
                        <a:cubicBezTo>
                          <a:pt x="62589" y="7456"/>
                          <a:pt x="40365" y="-3656"/>
                          <a:pt x="24491" y="1106"/>
                        </a:cubicBezTo>
                        <a:cubicBezTo>
                          <a:pt x="5442" y="7456"/>
                          <a:pt x="-2495" y="24917"/>
                          <a:pt x="680" y="42378"/>
                        </a:cubicBezTo>
                        <a:cubicBezTo>
                          <a:pt x="2268" y="50315"/>
                          <a:pt x="3855" y="59840"/>
                          <a:pt x="5442" y="67777"/>
                        </a:cubicBezTo>
                        <a:cubicBezTo>
                          <a:pt x="8617" y="90000"/>
                          <a:pt x="8617" y="112224"/>
                          <a:pt x="7030" y="134447"/>
                        </a:cubicBezTo>
                        <a:cubicBezTo>
                          <a:pt x="5442" y="151909"/>
                          <a:pt x="22904" y="169370"/>
                          <a:pt x="40365" y="167783"/>
                        </a:cubicBezTo>
                        <a:cubicBezTo>
                          <a:pt x="59414" y="166195"/>
                          <a:pt x="73701" y="153496"/>
                          <a:pt x="73701" y="134447"/>
                        </a:cubicBezTo>
                        <a:cubicBezTo>
                          <a:pt x="76875" y="99525"/>
                          <a:pt x="73701" y="61427"/>
                          <a:pt x="65764" y="24917"/>
                        </a:cubicBezTo>
                        <a:close/>
                      </a:path>
                    </a:pathLst>
                  </a:custGeom>
                  <a:solidFill>
                    <a:srgbClr val="FFFFFF"/>
                  </a:solidFill>
                  <a:ln w="15869" cap="flat">
                    <a:noFill/>
                    <a:prstDash val="solid"/>
                    <a:miter/>
                  </a:ln>
                </p:spPr>
                <p:txBody>
                  <a:bodyPr rtlCol="0" anchor="ctr"/>
                  <a:lstStyle/>
                  <a:p>
                    <a:endParaRPr lang="en-US"/>
                  </a:p>
                </p:txBody>
              </p:sp>
              <p:sp>
                <p:nvSpPr>
                  <p:cNvPr id="136" name="รูปแบบอิสระ: รูปร่าง 135">
                    <a:extLst>
                      <a:ext uri="{FF2B5EF4-FFF2-40B4-BE49-F238E27FC236}">
                        <a16:creationId xmlns:a16="http://schemas.microsoft.com/office/drawing/2014/main" xmlns="" id="{72B59785-0FE0-45D9-90FC-886C6F2DC333}"/>
                      </a:ext>
                    </a:extLst>
                  </p:cNvPr>
                  <p:cNvSpPr/>
                  <p:nvPr/>
                </p:nvSpPr>
                <p:spPr>
                  <a:xfrm>
                    <a:off x="6841974" y="2745206"/>
                    <a:ext cx="168739" cy="133469"/>
                  </a:xfrm>
                  <a:custGeom>
                    <a:avLst/>
                    <a:gdLst>
                      <a:gd name="connsiteX0" fmla="*/ 117768 w 168739"/>
                      <a:gd name="connsiteY0" fmla="*/ 9653 h 133469"/>
                      <a:gd name="connsiteX1" fmla="*/ 62209 w 168739"/>
                      <a:gd name="connsiteY1" fmla="*/ 3303 h 133469"/>
                      <a:gd name="connsiteX2" fmla="*/ 19350 w 168739"/>
                      <a:gd name="connsiteY2" fmla="*/ 41401 h 133469"/>
                      <a:gd name="connsiteX3" fmla="*/ 301 w 168739"/>
                      <a:gd name="connsiteY3" fmla="*/ 108072 h 133469"/>
                      <a:gd name="connsiteX4" fmla="*/ 13000 w 168739"/>
                      <a:gd name="connsiteY4" fmla="*/ 130295 h 133469"/>
                      <a:gd name="connsiteX5" fmla="*/ 35224 w 168739"/>
                      <a:gd name="connsiteY5" fmla="*/ 117596 h 133469"/>
                      <a:gd name="connsiteX6" fmla="*/ 51098 w 168739"/>
                      <a:gd name="connsiteY6" fmla="*/ 58862 h 133469"/>
                      <a:gd name="connsiteX7" fmla="*/ 55860 w 168739"/>
                      <a:gd name="connsiteY7" fmla="*/ 52513 h 133469"/>
                      <a:gd name="connsiteX8" fmla="*/ 57447 w 168739"/>
                      <a:gd name="connsiteY8" fmla="*/ 49338 h 133469"/>
                      <a:gd name="connsiteX9" fmla="*/ 65384 w 168739"/>
                      <a:gd name="connsiteY9" fmla="*/ 41401 h 133469"/>
                      <a:gd name="connsiteX10" fmla="*/ 84433 w 168739"/>
                      <a:gd name="connsiteY10" fmla="*/ 35051 h 133469"/>
                      <a:gd name="connsiteX11" fmla="*/ 119356 w 168739"/>
                      <a:gd name="connsiteY11" fmla="*/ 58862 h 133469"/>
                      <a:gd name="connsiteX12" fmla="*/ 133642 w 168739"/>
                      <a:gd name="connsiteY12" fmla="*/ 116009 h 133469"/>
                      <a:gd name="connsiteX13" fmla="*/ 151104 w 168739"/>
                      <a:gd name="connsiteY13" fmla="*/ 133470 h 133469"/>
                      <a:gd name="connsiteX14" fmla="*/ 168565 w 168739"/>
                      <a:gd name="connsiteY14" fmla="*/ 116009 h 133469"/>
                      <a:gd name="connsiteX15" fmla="*/ 117768 w 168739"/>
                      <a:gd name="connsiteY15" fmla="*/ 9653 h 13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739" h="133469">
                        <a:moveTo>
                          <a:pt x="117768" y="9653"/>
                        </a:moveTo>
                        <a:cubicBezTo>
                          <a:pt x="100307" y="129"/>
                          <a:pt x="79671" y="-3046"/>
                          <a:pt x="62209" y="3303"/>
                        </a:cubicBezTo>
                        <a:cubicBezTo>
                          <a:pt x="43161" y="9653"/>
                          <a:pt x="28874" y="23940"/>
                          <a:pt x="19350" y="41401"/>
                        </a:cubicBezTo>
                        <a:cubicBezTo>
                          <a:pt x="8238" y="62037"/>
                          <a:pt x="3476" y="84261"/>
                          <a:pt x="301" y="108072"/>
                        </a:cubicBezTo>
                        <a:cubicBezTo>
                          <a:pt x="-1287" y="117596"/>
                          <a:pt x="3476" y="127120"/>
                          <a:pt x="13000" y="130295"/>
                        </a:cubicBezTo>
                        <a:cubicBezTo>
                          <a:pt x="20937" y="131883"/>
                          <a:pt x="33636" y="127120"/>
                          <a:pt x="35224" y="117596"/>
                        </a:cubicBezTo>
                        <a:cubicBezTo>
                          <a:pt x="38398" y="98547"/>
                          <a:pt x="41573" y="76324"/>
                          <a:pt x="51098" y="58862"/>
                        </a:cubicBezTo>
                        <a:cubicBezTo>
                          <a:pt x="52685" y="57275"/>
                          <a:pt x="54272" y="54100"/>
                          <a:pt x="55860" y="52513"/>
                        </a:cubicBezTo>
                        <a:cubicBezTo>
                          <a:pt x="54272" y="54100"/>
                          <a:pt x="57447" y="49338"/>
                          <a:pt x="57447" y="49338"/>
                        </a:cubicBezTo>
                        <a:cubicBezTo>
                          <a:pt x="60622" y="46163"/>
                          <a:pt x="63797" y="42988"/>
                          <a:pt x="65384" y="41401"/>
                        </a:cubicBezTo>
                        <a:cubicBezTo>
                          <a:pt x="73321" y="36639"/>
                          <a:pt x="78083" y="35051"/>
                          <a:pt x="84433" y="35051"/>
                        </a:cubicBezTo>
                        <a:cubicBezTo>
                          <a:pt x="97132" y="35051"/>
                          <a:pt x="111419" y="46163"/>
                          <a:pt x="119356" y="58862"/>
                        </a:cubicBezTo>
                        <a:cubicBezTo>
                          <a:pt x="128880" y="76324"/>
                          <a:pt x="132055" y="96960"/>
                          <a:pt x="133642" y="116009"/>
                        </a:cubicBezTo>
                        <a:cubicBezTo>
                          <a:pt x="135230" y="125533"/>
                          <a:pt x="141579" y="133470"/>
                          <a:pt x="151104" y="133470"/>
                        </a:cubicBezTo>
                        <a:cubicBezTo>
                          <a:pt x="160628" y="133470"/>
                          <a:pt x="170152" y="125533"/>
                          <a:pt x="168565" y="116009"/>
                        </a:cubicBezTo>
                        <a:cubicBezTo>
                          <a:pt x="163802" y="76324"/>
                          <a:pt x="155866" y="31877"/>
                          <a:pt x="117768" y="9653"/>
                        </a:cubicBezTo>
                        <a:close/>
                      </a:path>
                    </a:pathLst>
                  </a:custGeom>
                  <a:solidFill>
                    <a:srgbClr val="000000"/>
                  </a:solidFill>
                  <a:ln w="15869" cap="flat">
                    <a:noFill/>
                    <a:prstDash val="solid"/>
                    <a:miter/>
                  </a:ln>
                </p:spPr>
                <p:txBody>
                  <a:bodyPr rtlCol="0" anchor="ctr"/>
                  <a:lstStyle/>
                  <a:p>
                    <a:endParaRPr lang="en-US"/>
                  </a:p>
                </p:txBody>
              </p:sp>
              <p:sp>
                <p:nvSpPr>
                  <p:cNvPr id="137" name="รูปแบบอิสระ: รูปร่าง 136">
                    <a:extLst>
                      <a:ext uri="{FF2B5EF4-FFF2-40B4-BE49-F238E27FC236}">
                        <a16:creationId xmlns:a16="http://schemas.microsoft.com/office/drawing/2014/main" xmlns="" id="{58C89621-B5CB-4368-B6A8-633CE79A2532}"/>
                      </a:ext>
                    </a:extLst>
                  </p:cNvPr>
                  <p:cNvSpPr/>
                  <p:nvPr/>
                </p:nvSpPr>
                <p:spPr>
                  <a:xfrm>
                    <a:off x="6349881" y="2745206"/>
                    <a:ext cx="168739" cy="133469"/>
                  </a:xfrm>
                  <a:custGeom>
                    <a:avLst/>
                    <a:gdLst>
                      <a:gd name="connsiteX0" fmla="*/ 117768 w 168739"/>
                      <a:gd name="connsiteY0" fmla="*/ 9653 h 133469"/>
                      <a:gd name="connsiteX1" fmla="*/ 62209 w 168739"/>
                      <a:gd name="connsiteY1" fmla="*/ 3303 h 133469"/>
                      <a:gd name="connsiteX2" fmla="*/ 19350 w 168739"/>
                      <a:gd name="connsiteY2" fmla="*/ 41401 h 133469"/>
                      <a:gd name="connsiteX3" fmla="*/ 301 w 168739"/>
                      <a:gd name="connsiteY3" fmla="*/ 108072 h 133469"/>
                      <a:gd name="connsiteX4" fmla="*/ 13000 w 168739"/>
                      <a:gd name="connsiteY4" fmla="*/ 130295 h 133469"/>
                      <a:gd name="connsiteX5" fmla="*/ 35224 w 168739"/>
                      <a:gd name="connsiteY5" fmla="*/ 117596 h 133469"/>
                      <a:gd name="connsiteX6" fmla="*/ 51098 w 168739"/>
                      <a:gd name="connsiteY6" fmla="*/ 58862 h 133469"/>
                      <a:gd name="connsiteX7" fmla="*/ 55860 w 168739"/>
                      <a:gd name="connsiteY7" fmla="*/ 52513 h 133469"/>
                      <a:gd name="connsiteX8" fmla="*/ 57447 w 168739"/>
                      <a:gd name="connsiteY8" fmla="*/ 49338 h 133469"/>
                      <a:gd name="connsiteX9" fmla="*/ 65384 w 168739"/>
                      <a:gd name="connsiteY9" fmla="*/ 41401 h 133469"/>
                      <a:gd name="connsiteX10" fmla="*/ 84433 w 168739"/>
                      <a:gd name="connsiteY10" fmla="*/ 35051 h 133469"/>
                      <a:gd name="connsiteX11" fmla="*/ 119356 w 168739"/>
                      <a:gd name="connsiteY11" fmla="*/ 58862 h 133469"/>
                      <a:gd name="connsiteX12" fmla="*/ 133642 w 168739"/>
                      <a:gd name="connsiteY12" fmla="*/ 116009 h 133469"/>
                      <a:gd name="connsiteX13" fmla="*/ 151104 w 168739"/>
                      <a:gd name="connsiteY13" fmla="*/ 133470 h 133469"/>
                      <a:gd name="connsiteX14" fmla="*/ 168565 w 168739"/>
                      <a:gd name="connsiteY14" fmla="*/ 116009 h 133469"/>
                      <a:gd name="connsiteX15" fmla="*/ 117768 w 168739"/>
                      <a:gd name="connsiteY15" fmla="*/ 9653 h 13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739" h="133469">
                        <a:moveTo>
                          <a:pt x="117768" y="9653"/>
                        </a:moveTo>
                        <a:cubicBezTo>
                          <a:pt x="100307" y="129"/>
                          <a:pt x="79671" y="-3046"/>
                          <a:pt x="62209" y="3303"/>
                        </a:cubicBezTo>
                        <a:cubicBezTo>
                          <a:pt x="43161" y="9653"/>
                          <a:pt x="28874" y="23940"/>
                          <a:pt x="19350" y="41401"/>
                        </a:cubicBezTo>
                        <a:cubicBezTo>
                          <a:pt x="8238" y="62037"/>
                          <a:pt x="3476" y="84261"/>
                          <a:pt x="301" y="108072"/>
                        </a:cubicBezTo>
                        <a:cubicBezTo>
                          <a:pt x="-1287" y="117596"/>
                          <a:pt x="3476" y="127120"/>
                          <a:pt x="13000" y="130295"/>
                        </a:cubicBezTo>
                        <a:cubicBezTo>
                          <a:pt x="20937" y="131883"/>
                          <a:pt x="33636" y="127120"/>
                          <a:pt x="35224" y="117596"/>
                        </a:cubicBezTo>
                        <a:cubicBezTo>
                          <a:pt x="38398" y="98547"/>
                          <a:pt x="41573" y="76324"/>
                          <a:pt x="51098" y="58862"/>
                        </a:cubicBezTo>
                        <a:cubicBezTo>
                          <a:pt x="52685" y="57275"/>
                          <a:pt x="54272" y="54100"/>
                          <a:pt x="55860" y="52513"/>
                        </a:cubicBezTo>
                        <a:cubicBezTo>
                          <a:pt x="54272" y="54100"/>
                          <a:pt x="57447" y="49338"/>
                          <a:pt x="57447" y="49338"/>
                        </a:cubicBezTo>
                        <a:cubicBezTo>
                          <a:pt x="60622" y="46163"/>
                          <a:pt x="63797" y="42988"/>
                          <a:pt x="65384" y="41401"/>
                        </a:cubicBezTo>
                        <a:cubicBezTo>
                          <a:pt x="73321" y="36639"/>
                          <a:pt x="78083" y="35051"/>
                          <a:pt x="84433" y="35051"/>
                        </a:cubicBezTo>
                        <a:cubicBezTo>
                          <a:pt x="97132" y="35051"/>
                          <a:pt x="111419" y="46163"/>
                          <a:pt x="119356" y="58862"/>
                        </a:cubicBezTo>
                        <a:cubicBezTo>
                          <a:pt x="128880" y="76324"/>
                          <a:pt x="132055" y="96960"/>
                          <a:pt x="133642" y="116009"/>
                        </a:cubicBezTo>
                        <a:cubicBezTo>
                          <a:pt x="135230" y="125533"/>
                          <a:pt x="141579" y="133470"/>
                          <a:pt x="151104" y="133470"/>
                        </a:cubicBezTo>
                        <a:cubicBezTo>
                          <a:pt x="160628" y="133470"/>
                          <a:pt x="170152" y="125533"/>
                          <a:pt x="168565" y="116009"/>
                        </a:cubicBezTo>
                        <a:cubicBezTo>
                          <a:pt x="163802" y="76324"/>
                          <a:pt x="155866" y="31877"/>
                          <a:pt x="117768" y="9653"/>
                        </a:cubicBezTo>
                        <a:close/>
                      </a:path>
                    </a:pathLst>
                  </a:custGeom>
                  <a:solidFill>
                    <a:srgbClr val="000000"/>
                  </a:solidFill>
                  <a:ln w="15869" cap="flat">
                    <a:noFill/>
                    <a:prstDash val="solid"/>
                    <a:miter/>
                  </a:ln>
                </p:spPr>
                <p:txBody>
                  <a:bodyPr rtlCol="0" anchor="ctr"/>
                  <a:lstStyle/>
                  <a:p>
                    <a:endParaRPr lang="en-US"/>
                  </a:p>
                </p:txBody>
              </p:sp>
            </p:grpSp>
            <p:sp>
              <p:nvSpPr>
                <p:cNvPr id="138" name="รูปแบบอิสระ: รูปร่าง 137">
                  <a:extLst>
                    <a:ext uri="{FF2B5EF4-FFF2-40B4-BE49-F238E27FC236}">
                      <a16:creationId xmlns:a16="http://schemas.microsoft.com/office/drawing/2014/main" xmlns="" id="{0E0D2EC0-3493-42A8-832B-9CB6222A5C7E}"/>
                    </a:ext>
                  </a:extLst>
                </p:cNvPr>
                <p:cNvSpPr/>
                <p:nvPr/>
              </p:nvSpPr>
              <p:spPr>
                <a:xfrm>
                  <a:off x="6933718" y="3000666"/>
                  <a:ext cx="162539" cy="160709"/>
                </a:xfrm>
                <a:custGeom>
                  <a:avLst/>
                  <a:gdLst>
                    <a:gd name="connsiteX0" fmla="*/ 99044 w 162539"/>
                    <a:gd name="connsiteY0" fmla="*/ 1827 h 160709"/>
                    <a:gd name="connsiteX1" fmla="*/ 40310 w 162539"/>
                    <a:gd name="connsiteY1" fmla="*/ 9763 h 160709"/>
                    <a:gd name="connsiteX2" fmla="*/ 3800 w 162539"/>
                    <a:gd name="connsiteY2" fmla="*/ 54211 h 160709"/>
                    <a:gd name="connsiteX3" fmla="*/ 2212 w 162539"/>
                    <a:gd name="connsiteY3" fmla="*/ 101833 h 160709"/>
                    <a:gd name="connsiteX4" fmla="*/ 11737 w 162539"/>
                    <a:gd name="connsiteY4" fmla="*/ 122469 h 160709"/>
                    <a:gd name="connsiteX5" fmla="*/ 38723 w 162539"/>
                    <a:gd name="connsiteY5" fmla="*/ 149454 h 160709"/>
                    <a:gd name="connsiteX6" fmla="*/ 65708 w 162539"/>
                    <a:gd name="connsiteY6" fmla="*/ 157391 h 160709"/>
                    <a:gd name="connsiteX7" fmla="*/ 100631 w 162539"/>
                    <a:gd name="connsiteY7" fmla="*/ 158979 h 160709"/>
                    <a:gd name="connsiteX8" fmla="*/ 162540 w 162539"/>
                    <a:gd name="connsiteY8" fmla="*/ 78022 h 160709"/>
                    <a:gd name="connsiteX9" fmla="*/ 99044 w 162539"/>
                    <a:gd name="connsiteY9" fmla="*/ 1827 h 16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39" h="160709">
                      <a:moveTo>
                        <a:pt x="99044" y="1827"/>
                      </a:moveTo>
                      <a:cubicBezTo>
                        <a:pt x="78408" y="-1348"/>
                        <a:pt x="57771" y="-1348"/>
                        <a:pt x="40310" y="9763"/>
                      </a:cubicBezTo>
                      <a:cubicBezTo>
                        <a:pt x="22849" y="20875"/>
                        <a:pt x="10149" y="35162"/>
                        <a:pt x="3800" y="54211"/>
                      </a:cubicBezTo>
                      <a:cubicBezTo>
                        <a:pt x="-962" y="68497"/>
                        <a:pt x="-962" y="87546"/>
                        <a:pt x="2212" y="101833"/>
                      </a:cubicBezTo>
                      <a:cubicBezTo>
                        <a:pt x="3800" y="108182"/>
                        <a:pt x="6975" y="116119"/>
                        <a:pt x="11737" y="122469"/>
                      </a:cubicBezTo>
                      <a:cubicBezTo>
                        <a:pt x="19674" y="133580"/>
                        <a:pt x="27611" y="139930"/>
                        <a:pt x="38723" y="149454"/>
                      </a:cubicBezTo>
                      <a:cubicBezTo>
                        <a:pt x="45072" y="154217"/>
                        <a:pt x="56184" y="157391"/>
                        <a:pt x="65708" y="157391"/>
                      </a:cubicBezTo>
                      <a:cubicBezTo>
                        <a:pt x="76820" y="160566"/>
                        <a:pt x="87932" y="162154"/>
                        <a:pt x="100631" y="158979"/>
                      </a:cubicBezTo>
                      <a:cubicBezTo>
                        <a:pt x="137141" y="151042"/>
                        <a:pt x="162540" y="114532"/>
                        <a:pt x="162540" y="78022"/>
                      </a:cubicBezTo>
                      <a:cubicBezTo>
                        <a:pt x="160952" y="43099"/>
                        <a:pt x="133967" y="8176"/>
                        <a:pt x="99044" y="1827"/>
                      </a:cubicBezTo>
                      <a:close/>
                    </a:path>
                  </a:pathLst>
                </a:custGeom>
                <a:solidFill>
                  <a:srgbClr val="F9B4C4"/>
                </a:solidFill>
                <a:ln w="15869" cap="flat">
                  <a:noFill/>
                  <a:prstDash val="solid"/>
                  <a:miter/>
                </a:ln>
              </p:spPr>
              <p:txBody>
                <a:bodyPr rtlCol="0" anchor="ctr"/>
                <a:lstStyle/>
                <a:p>
                  <a:endParaRPr lang="en-US"/>
                </a:p>
              </p:txBody>
            </p:sp>
            <p:sp>
              <p:nvSpPr>
                <p:cNvPr id="139" name="รูปแบบอิสระ: รูปร่าง 138">
                  <a:extLst>
                    <a:ext uri="{FF2B5EF4-FFF2-40B4-BE49-F238E27FC236}">
                      <a16:creationId xmlns:a16="http://schemas.microsoft.com/office/drawing/2014/main" xmlns="" id="{8295E493-992E-4AF8-BA9E-0FC19FDE6D68}"/>
                    </a:ext>
                  </a:extLst>
                </p:cNvPr>
                <p:cNvSpPr/>
                <p:nvPr/>
              </p:nvSpPr>
              <p:spPr>
                <a:xfrm>
                  <a:off x="6207594" y="2995939"/>
                  <a:ext cx="161808" cy="164845"/>
                </a:xfrm>
                <a:custGeom>
                  <a:avLst/>
                  <a:gdLst>
                    <a:gd name="connsiteX0" fmla="*/ 137825 w 161808"/>
                    <a:gd name="connsiteY0" fmla="*/ 25603 h 164845"/>
                    <a:gd name="connsiteX1" fmla="*/ 118776 w 161808"/>
                    <a:gd name="connsiteY1" fmla="*/ 11316 h 164845"/>
                    <a:gd name="connsiteX2" fmla="*/ 80679 w 161808"/>
                    <a:gd name="connsiteY2" fmla="*/ 204 h 164845"/>
                    <a:gd name="connsiteX3" fmla="*/ 42582 w 161808"/>
                    <a:gd name="connsiteY3" fmla="*/ 14491 h 164845"/>
                    <a:gd name="connsiteX4" fmla="*/ 40994 w 161808"/>
                    <a:gd name="connsiteY4" fmla="*/ 14491 h 164845"/>
                    <a:gd name="connsiteX5" fmla="*/ 2897 w 161808"/>
                    <a:gd name="connsiteY5" fmla="*/ 108147 h 164845"/>
                    <a:gd name="connsiteX6" fmla="*/ 99727 w 161808"/>
                    <a:gd name="connsiteY6" fmla="*/ 162119 h 164845"/>
                    <a:gd name="connsiteX7" fmla="*/ 161636 w 161808"/>
                    <a:gd name="connsiteY7" fmla="*/ 81161 h 164845"/>
                    <a:gd name="connsiteX8" fmla="*/ 137825 w 161808"/>
                    <a:gd name="connsiteY8" fmla="*/ 25603 h 1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08" h="164845">
                      <a:moveTo>
                        <a:pt x="137825" y="25603"/>
                      </a:moveTo>
                      <a:cubicBezTo>
                        <a:pt x="131475" y="19253"/>
                        <a:pt x="125126" y="14491"/>
                        <a:pt x="118776" y="11316"/>
                      </a:cubicBezTo>
                      <a:cubicBezTo>
                        <a:pt x="106077" y="3379"/>
                        <a:pt x="94965" y="1792"/>
                        <a:pt x="80679" y="204"/>
                      </a:cubicBezTo>
                      <a:cubicBezTo>
                        <a:pt x="67980" y="-1383"/>
                        <a:pt x="52106" y="6554"/>
                        <a:pt x="42582" y="14491"/>
                      </a:cubicBezTo>
                      <a:cubicBezTo>
                        <a:pt x="42582" y="14491"/>
                        <a:pt x="40994" y="14491"/>
                        <a:pt x="40994" y="14491"/>
                      </a:cubicBezTo>
                      <a:cubicBezTo>
                        <a:pt x="7659" y="31952"/>
                        <a:pt x="-6628" y="73224"/>
                        <a:pt x="2897" y="108147"/>
                      </a:cubicBezTo>
                      <a:cubicBezTo>
                        <a:pt x="14008" y="149420"/>
                        <a:pt x="58456" y="173230"/>
                        <a:pt x="99727" y="162119"/>
                      </a:cubicBezTo>
                      <a:cubicBezTo>
                        <a:pt x="136238" y="152594"/>
                        <a:pt x="161636" y="119259"/>
                        <a:pt x="161636" y="81161"/>
                      </a:cubicBezTo>
                      <a:cubicBezTo>
                        <a:pt x="163223" y="62113"/>
                        <a:pt x="153699" y="41477"/>
                        <a:pt x="137825" y="25603"/>
                      </a:cubicBezTo>
                      <a:close/>
                    </a:path>
                  </a:pathLst>
                </a:custGeom>
                <a:solidFill>
                  <a:srgbClr val="F9B4C4"/>
                </a:solidFill>
                <a:ln w="15869" cap="flat">
                  <a:noFill/>
                  <a:prstDash val="solid"/>
                  <a:miter/>
                </a:ln>
              </p:spPr>
              <p:txBody>
                <a:bodyPr rtlCol="0" anchor="ctr"/>
                <a:lstStyle/>
                <a:p>
                  <a:endParaRPr lang="en-US"/>
                </a:p>
              </p:txBody>
            </p:sp>
          </p:grpSp>
          <p:grpSp>
            <p:nvGrpSpPr>
              <p:cNvPr id="140" name="กราฟิก 5">
                <a:extLst>
                  <a:ext uri="{FF2B5EF4-FFF2-40B4-BE49-F238E27FC236}">
                    <a16:creationId xmlns:a16="http://schemas.microsoft.com/office/drawing/2014/main" xmlns="" id="{29ABA70E-A431-4115-84D5-D71636269928}"/>
                  </a:ext>
                </a:extLst>
              </p:cNvPr>
              <p:cNvGrpSpPr/>
              <p:nvPr/>
            </p:nvGrpSpPr>
            <p:grpSpPr>
              <a:xfrm>
                <a:off x="6033798" y="3899325"/>
                <a:ext cx="1346603" cy="931848"/>
                <a:chOff x="6033798" y="3899325"/>
                <a:chExt cx="1346603" cy="931848"/>
              </a:xfrm>
              <a:solidFill>
                <a:schemeClr val="accent1"/>
              </a:solidFill>
            </p:grpSpPr>
            <p:sp>
              <p:nvSpPr>
                <p:cNvPr id="141" name="รูปแบบอิสระ: รูปร่าง 140">
                  <a:extLst>
                    <a:ext uri="{FF2B5EF4-FFF2-40B4-BE49-F238E27FC236}">
                      <a16:creationId xmlns:a16="http://schemas.microsoft.com/office/drawing/2014/main" xmlns="" id="{19CDB208-69F8-4ED6-AAB2-B4D2B15D58A3}"/>
                    </a:ext>
                  </a:extLst>
                </p:cNvPr>
                <p:cNvSpPr/>
                <p:nvPr/>
              </p:nvSpPr>
              <p:spPr>
                <a:xfrm>
                  <a:off x="6181918" y="4073986"/>
                  <a:ext cx="995297" cy="757188"/>
                </a:xfrm>
                <a:custGeom>
                  <a:avLst/>
                  <a:gdLst>
                    <a:gd name="connsiteX0" fmla="*/ 0 w 995297"/>
                    <a:gd name="connsiteY0" fmla="*/ 1587 h 757188"/>
                    <a:gd name="connsiteX1" fmla="*/ 79370 w 995297"/>
                    <a:gd name="connsiteY1" fmla="*/ 646071 h 757188"/>
                    <a:gd name="connsiteX2" fmla="*/ 485743 w 995297"/>
                    <a:gd name="connsiteY2" fmla="*/ 757188 h 757188"/>
                    <a:gd name="connsiteX3" fmla="*/ 912753 w 995297"/>
                    <a:gd name="connsiteY3" fmla="*/ 654008 h 757188"/>
                    <a:gd name="connsiteX4" fmla="*/ 995298 w 995297"/>
                    <a:gd name="connsiteY4" fmla="*/ 0 h 757188"/>
                    <a:gd name="connsiteX5" fmla="*/ 0 w 995297"/>
                    <a:gd name="connsiteY5" fmla="*/ 0 h 7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297" h="757188">
                      <a:moveTo>
                        <a:pt x="0" y="1587"/>
                      </a:moveTo>
                      <a:cubicBezTo>
                        <a:pt x="0" y="1587"/>
                        <a:pt x="30160" y="534953"/>
                        <a:pt x="79370" y="646071"/>
                      </a:cubicBezTo>
                      <a:cubicBezTo>
                        <a:pt x="130167" y="757188"/>
                        <a:pt x="385738" y="757188"/>
                        <a:pt x="485743" y="757188"/>
                      </a:cubicBezTo>
                      <a:cubicBezTo>
                        <a:pt x="636546" y="757188"/>
                        <a:pt x="861957" y="757188"/>
                        <a:pt x="912753" y="654008"/>
                      </a:cubicBezTo>
                      <a:cubicBezTo>
                        <a:pt x="957200" y="563526"/>
                        <a:pt x="992123" y="92069"/>
                        <a:pt x="995298" y="0"/>
                      </a:cubicBezTo>
                      <a:lnTo>
                        <a:pt x="0" y="0"/>
                      </a:lnTo>
                      <a:close/>
                    </a:path>
                  </a:pathLst>
                </a:custGeom>
                <a:solidFill>
                  <a:srgbClr val="A1C8E5"/>
                </a:solidFill>
                <a:ln w="15869" cap="flat">
                  <a:noFill/>
                  <a:prstDash val="solid"/>
                  <a:miter/>
                </a:ln>
              </p:spPr>
              <p:txBody>
                <a:bodyPr rtlCol="0" anchor="ctr"/>
                <a:lstStyle/>
                <a:p>
                  <a:endParaRPr lang="en-US"/>
                </a:p>
              </p:txBody>
            </p:sp>
            <p:sp>
              <p:nvSpPr>
                <p:cNvPr id="142" name="รูปแบบอิสระ: รูปร่าง 141">
                  <a:extLst>
                    <a:ext uri="{FF2B5EF4-FFF2-40B4-BE49-F238E27FC236}">
                      <a16:creationId xmlns:a16="http://schemas.microsoft.com/office/drawing/2014/main" xmlns="" id="{7E2C1E75-D856-483B-AD10-FC594BD95E32}"/>
                    </a:ext>
                  </a:extLst>
                </p:cNvPr>
                <p:cNvSpPr/>
                <p:nvPr/>
              </p:nvSpPr>
              <p:spPr>
                <a:xfrm>
                  <a:off x="6300972" y="4348524"/>
                  <a:ext cx="842555" cy="445570"/>
                </a:xfrm>
                <a:custGeom>
                  <a:avLst/>
                  <a:gdLst>
                    <a:gd name="connsiteX0" fmla="*/ 838146 w 842555"/>
                    <a:gd name="connsiteY0" fmla="*/ 46116 h 445570"/>
                    <a:gd name="connsiteX1" fmla="*/ 0 w 842555"/>
                    <a:gd name="connsiteY1" fmla="*/ 6431 h 445570"/>
                    <a:gd name="connsiteX2" fmla="*/ 66671 w 842555"/>
                    <a:gd name="connsiteY2" fmla="*/ 312798 h 445570"/>
                    <a:gd name="connsiteX3" fmla="*/ 719091 w 842555"/>
                    <a:gd name="connsiteY3" fmla="*/ 431853 h 445570"/>
                    <a:gd name="connsiteX4" fmla="*/ 838146 w 842555"/>
                    <a:gd name="connsiteY4" fmla="*/ 46116 h 445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555" h="445570">
                      <a:moveTo>
                        <a:pt x="838146" y="46116"/>
                      </a:moveTo>
                      <a:cubicBezTo>
                        <a:pt x="838146" y="46116"/>
                        <a:pt x="0" y="-20555"/>
                        <a:pt x="0" y="6431"/>
                      </a:cubicBezTo>
                      <a:cubicBezTo>
                        <a:pt x="0" y="33416"/>
                        <a:pt x="0" y="258827"/>
                        <a:pt x="66671" y="312798"/>
                      </a:cubicBezTo>
                      <a:cubicBezTo>
                        <a:pt x="133341" y="366770"/>
                        <a:pt x="558764" y="485825"/>
                        <a:pt x="719091" y="431853"/>
                      </a:cubicBezTo>
                      <a:cubicBezTo>
                        <a:pt x="877831" y="379469"/>
                        <a:pt x="838146" y="46116"/>
                        <a:pt x="838146" y="46116"/>
                      </a:cubicBezTo>
                      <a:close/>
                    </a:path>
                  </a:pathLst>
                </a:custGeom>
                <a:solidFill>
                  <a:srgbClr val="D0E1F3"/>
                </a:solidFill>
                <a:ln w="15869" cap="flat">
                  <a:noFill/>
                  <a:prstDash val="solid"/>
                  <a:miter/>
                </a:ln>
              </p:spPr>
              <p:txBody>
                <a:bodyPr rtlCol="0" anchor="ctr"/>
                <a:lstStyle/>
                <a:p>
                  <a:endParaRPr lang="en-US"/>
                </a:p>
              </p:txBody>
            </p:sp>
            <p:sp>
              <p:nvSpPr>
                <p:cNvPr id="143" name="รูปแบบอิสระ: รูปร่าง 142">
                  <a:extLst>
                    <a:ext uri="{FF2B5EF4-FFF2-40B4-BE49-F238E27FC236}">
                      <a16:creationId xmlns:a16="http://schemas.microsoft.com/office/drawing/2014/main" xmlns="" id="{5D505540-8C96-40F2-B218-1313110C3A13}"/>
                    </a:ext>
                  </a:extLst>
                </p:cNvPr>
                <p:cNvSpPr/>
                <p:nvPr/>
              </p:nvSpPr>
              <p:spPr>
                <a:xfrm>
                  <a:off x="6181918" y="4073986"/>
                  <a:ext cx="995297" cy="757188"/>
                </a:xfrm>
                <a:custGeom>
                  <a:avLst/>
                  <a:gdLst>
                    <a:gd name="connsiteX0" fmla="*/ 0 w 995297"/>
                    <a:gd name="connsiteY0" fmla="*/ 1587 h 757188"/>
                    <a:gd name="connsiteX1" fmla="*/ 79370 w 995297"/>
                    <a:gd name="connsiteY1" fmla="*/ 646071 h 757188"/>
                    <a:gd name="connsiteX2" fmla="*/ 485743 w 995297"/>
                    <a:gd name="connsiteY2" fmla="*/ 757188 h 757188"/>
                    <a:gd name="connsiteX3" fmla="*/ 912753 w 995297"/>
                    <a:gd name="connsiteY3" fmla="*/ 654008 h 757188"/>
                    <a:gd name="connsiteX4" fmla="*/ 995298 w 995297"/>
                    <a:gd name="connsiteY4" fmla="*/ 0 h 757188"/>
                    <a:gd name="connsiteX5" fmla="*/ 0 w 995297"/>
                    <a:gd name="connsiteY5" fmla="*/ 0 h 7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297" h="757188">
                      <a:moveTo>
                        <a:pt x="0" y="1587"/>
                      </a:moveTo>
                      <a:cubicBezTo>
                        <a:pt x="0" y="1587"/>
                        <a:pt x="30160" y="534953"/>
                        <a:pt x="79370" y="646071"/>
                      </a:cubicBezTo>
                      <a:cubicBezTo>
                        <a:pt x="130167" y="757188"/>
                        <a:pt x="385738" y="757188"/>
                        <a:pt x="485743" y="757188"/>
                      </a:cubicBezTo>
                      <a:cubicBezTo>
                        <a:pt x="636546" y="757188"/>
                        <a:pt x="861957" y="757188"/>
                        <a:pt x="912753" y="654008"/>
                      </a:cubicBezTo>
                      <a:cubicBezTo>
                        <a:pt x="957200" y="563526"/>
                        <a:pt x="992123" y="92069"/>
                        <a:pt x="995298" y="0"/>
                      </a:cubicBezTo>
                      <a:lnTo>
                        <a:pt x="0" y="0"/>
                      </a:lnTo>
                      <a:close/>
                    </a:path>
                  </a:pathLst>
                </a:custGeom>
                <a:noFill/>
                <a:ln w="47608" cap="flat">
                  <a:solidFill>
                    <a:srgbClr val="534741"/>
                  </a:solidFill>
                  <a:prstDash val="solid"/>
                  <a:miter/>
                </a:ln>
              </p:spPr>
              <p:txBody>
                <a:bodyPr rtlCol="0" anchor="ctr"/>
                <a:lstStyle/>
                <a:p>
                  <a:endParaRPr lang="en-US"/>
                </a:p>
              </p:txBody>
            </p:sp>
            <p:sp>
              <p:nvSpPr>
                <p:cNvPr id="144" name="รูปแบบอิสระ: รูปร่าง 143">
                  <a:extLst>
                    <a:ext uri="{FF2B5EF4-FFF2-40B4-BE49-F238E27FC236}">
                      <a16:creationId xmlns:a16="http://schemas.microsoft.com/office/drawing/2014/main" xmlns="" id="{287C394C-2656-4C6A-B114-BCE86F4754B1}"/>
                    </a:ext>
                  </a:extLst>
                </p:cNvPr>
                <p:cNvSpPr/>
                <p:nvPr/>
              </p:nvSpPr>
              <p:spPr>
                <a:xfrm>
                  <a:off x="6033798" y="3902356"/>
                  <a:ext cx="1346603" cy="349866"/>
                </a:xfrm>
                <a:custGeom>
                  <a:avLst/>
                  <a:gdLst>
                    <a:gd name="connsiteX0" fmla="*/ 170343 w 1346603"/>
                    <a:gd name="connsiteY0" fmla="*/ 327194 h 349866"/>
                    <a:gd name="connsiteX1" fmla="*/ 492 w 1346603"/>
                    <a:gd name="connsiteY1" fmla="*/ 158930 h 349866"/>
                    <a:gd name="connsiteX2" fmla="*/ 230664 w 1346603"/>
                    <a:gd name="connsiteY2" fmla="*/ 1778 h 349866"/>
                    <a:gd name="connsiteX3" fmla="*/ 1237073 w 1346603"/>
                    <a:gd name="connsiteY3" fmla="*/ 24001 h 349866"/>
                    <a:gd name="connsiteX4" fmla="*/ 1346604 w 1346603"/>
                    <a:gd name="connsiteY4" fmla="*/ 157343 h 349866"/>
                    <a:gd name="connsiteX5" fmla="*/ 1103732 w 1346603"/>
                    <a:gd name="connsiteY5" fmla="*/ 349418 h 349866"/>
                    <a:gd name="connsiteX6" fmla="*/ 170343 w 1346603"/>
                    <a:gd name="connsiteY6" fmla="*/ 327194 h 3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603" h="349866">
                      <a:moveTo>
                        <a:pt x="170343" y="327194"/>
                      </a:moveTo>
                      <a:cubicBezTo>
                        <a:pt x="170343" y="327194"/>
                        <a:pt x="-10620" y="327194"/>
                        <a:pt x="492" y="158930"/>
                      </a:cubicBezTo>
                      <a:cubicBezTo>
                        <a:pt x="13191" y="-9334"/>
                        <a:pt x="170343" y="1778"/>
                        <a:pt x="230664" y="1778"/>
                      </a:cubicBezTo>
                      <a:cubicBezTo>
                        <a:pt x="290985" y="1778"/>
                        <a:pt x="897371" y="-9334"/>
                        <a:pt x="1237073" y="24001"/>
                      </a:cubicBezTo>
                      <a:cubicBezTo>
                        <a:pt x="1237073" y="24001"/>
                        <a:pt x="1346604" y="35113"/>
                        <a:pt x="1346604" y="157343"/>
                      </a:cubicBezTo>
                      <a:cubicBezTo>
                        <a:pt x="1346604" y="279572"/>
                        <a:pt x="1340254" y="349418"/>
                        <a:pt x="1103732" y="349418"/>
                      </a:cubicBezTo>
                      <a:cubicBezTo>
                        <a:pt x="906895" y="351005"/>
                        <a:pt x="424326" y="349418"/>
                        <a:pt x="170343" y="327194"/>
                      </a:cubicBezTo>
                      <a:close/>
                    </a:path>
                  </a:pathLst>
                </a:custGeom>
                <a:solidFill>
                  <a:srgbClr val="D0E1F3"/>
                </a:solidFill>
                <a:ln w="15869" cap="flat">
                  <a:noFill/>
                  <a:prstDash val="solid"/>
                  <a:miter/>
                </a:ln>
              </p:spPr>
              <p:txBody>
                <a:bodyPr rtlCol="0" anchor="ctr"/>
                <a:lstStyle/>
                <a:p>
                  <a:endParaRPr lang="en-US"/>
                </a:p>
              </p:txBody>
            </p:sp>
            <p:sp>
              <p:nvSpPr>
                <p:cNvPr id="145" name="รูปแบบอิสระ: รูปร่าง 144">
                  <a:extLst>
                    <a:ext uri="{FF2B5EF4-FFF2-40B4-BE49-F238E27FC236}">
                      <a16:creationId xmlns:a16="http://schemas.microsoft.com/office/drawing/2014/main" xmlns="" id="{1F2A5331-9FD7-4C84-8796-8723604467F9}"/>
                    </a:ext>
                  </a:extLst>
                </p:cNvPr>
                <p:cNvSpPr/>
                <p:nvPr/>
              </p:nvSpPr>
              <p:spPr>
                <a:xfrm>
                  <a:off x="6033798" y="3899325"/>
                  <a:ext cx="306211" cy="338060"/>
                </a:xfrm>
                <a:custGeom>
                  <a:avLst/>
                  <a:gdLst>
                    <a:gd name="connsiteX0" fmla="*/ 170343 w 306211"/>
                    <a:gd name="connsiteY0" fmla="*/ 330225 h 338060"/>
                    <a:gd name="connsiteX1" fmla="*/ 492 w 306211"/>
                    <a:gd name="connsiteY1" fmla="*/ 161961 h 338060"/>
                    <a:gd name="connsiteX2" fmla="*/ 230664 w 306211"/>
                    <a:gd name="connsiteY2" fmla="*/ 4809 h 338060"/>
                    <a:gd name="connsiteX3" fmla="*/ 294160 w 306211"/>
                    <a:gd name="connsiteY3" fmla="*/ 7984 h 338060"/>
                    <a:gd name="connsiteX4" fmla="*/ 240189 w 306211"/>
                    <a:gd name="connsiteY4" fmla="*/ 336575 h 338060"/>
                    <a:gd name="connsiteX5" fmla="*/ 170343 w 306211"/>
                    <a:gd name="connsiteY5" fmla="*/ 330225 h 33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11" h="338060">
                      <a:moveTo>
                        <a:pt x="170343" y="330225"/>
                      </a:moveTo>
                      <a:cubicBezTo>
                        <a:pt x="170343" y="330225"/>
                        <a:pt x="-10620" y="330225"/>
                        <a:pt x="492" y="161961"/>
                      </a:cubicBezTo>
                      <a:cubicBezTo>
                        <a:pt x="13191" y="-6303"/>
                        <a:pt x="170343" y="4809"/>
                        <a:pt x="230664" y="4809"/>
                      </a:cubicBezTo>
                      <a:cubicBezTo>
                        <a:pt x="240189" y="4809"/>
                        <a:pt x="340194" y="-7890"/>
                        <a:pt x="294160" y="7984"/>
                      </a:cubicBezTo>
                      <a:cubicBezTo>
                        <a:pt x="46526" y="88941"/>
                        <a:pt x="152882" y="328638"/>
                        <a:pt x="240189" y="336575"/>
                      </a:cubicBezTo>
                      <a:cubicBezTo>
                        <a:pt x="275111" y="341337"/>
                        <a:pt x="198916" y="333400"/>
                        <a:pt x="170343" y="330225"/>
                      </a:cubicBezTo>
                      <a:close/>
                    </a:path>
                  </a:pathLst>
                </a:custGeom>
                <a:solidFill>
                  <a:srgbClr val="A1C8E5"/>
                </a:solidFill>
                <a:ln w="15869" cap="flat">
                  <a:noFill/>
                  <a:prstDash val="solid"/>
                  <a:miter/>
                </a:ln>
              </p:spPr>
              <p:txBody>
                <a:bodyPr rtlCol="0" anchor="ctr"/>
                <a:lstStyle/>
                <a:p>
                  <a:endParaRPr lang="en-US"/>
                </a:p>
              </p:txBody>
            </p:sp>
            <p:sp>
              <p:nvSpPr>
                <p:cNvPr id="146" name="รูปแบบอิสระ: รูปร่าง 145">
                  <a:extLst>
                    <a:ext uri="{FF2B5EF4-FFF2-40B4-BE49-F238E27FC236}">
                      <a16:creationId xmlns:a16="http://schemas.microsoft.com/office/drawing/2014/main" xmlns="" id="{019E6BC9-AD7D-441C-ABAA-1B09C882D4C1}"/>
                    </a:ext>
                  </a:extLst>
                </p:cNvPr>
                <p:cNvSpPr/>
                <p:nvPr/>
              </p:nvSpPr>
              <p:spPr>
                <a:xfrm>
                  <a:off x="6033798" y="3902356"/>
                  <a:ext cx="1346603" cy="349866"/>
                </a:xfrm>
                <a:custGeom>
                  <a:avLst/>
                  <a:gdLst>
                    <a:gd name="connsiteX0" fmla="*/ 170343 w 1346603"/>
                    <a:gd name="connsiteY0" fmla="*/ 327194 h 349866"/>
                    <a:gd name="connsiteX1" fmla="*/ 492 w 1346603"/>
                    <a:gd name="connsiteY1" fmla="*/ 158930 h 349866"/>
                    <a:gd name="connsiteX2" fmla="*/ 230664 w 1346603"/>
                    <a:gd name="connsiteY2" fmla="*/ 1778 h 349866"/>
                    <a:gd name="connsiteX3" fmla="*/ 1237073 w 1346603"/>
                    <a:gd name="connsiteY3" fmla="*/ 24001 h 349866"/>
                    <a:gd name="connsiteX4" fmla="*/ 1346604 w 1346603"/>
                    <a:gd name="connsiteY4" fmla="*/ 157343 h 349866"/>
                    <a:gd name="connsiteX5" fmla="*/ 1103732 w 1346603"/>
                    <a:gd name="connsiteY5" fmla="*/ 349418 h 349866"/>
                    <a:gd name="connsiteX6" fmla="*/ 170343 w 1346603"/>
                    <a:gd name="connsiteY6" fmla="*/ 327194 h 3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603" h="349866">
                      <a:moveTo>
                        <a:pt x="170343" y="327194"/>
                      </a:moveTo>
                      <a:cubicBezTo>
                        <a:pt x="170343" y="327194"/>
                        <a:pt x="-10620" y="327194"/>
                        <a:pt x="492" y="158930"/>
                      </a:cubicBezTo>
                      <a:cubicBezTo>
                        <a:pt x="13191" y="-9334"/>
                        <a:pt x="170343" y="1778"/>
                        <a:pt x="230664" y="1778"/>
                      </a:cubicBezTo>
                      <a:cubicBezTo>
                        <a:pt x="290985" y="1778"/>
                        <a:pt x="897371" y="-9334"/>
                        <a:pt x="1237073" y="24001"/>
                      </a:cubicBezTo>
                      <a:cubicBezTo>
                        <a:pt x="1237073" y="24001"/>
                        <a:pt x="1346604" y="35113"/>
                        <a:pt x="1346604" y="157343"/>
                      </a:cubicBezTo>
                      <a:cubicBezTo>
                        <a:pt x="1346604" y="279572"/>
                        <a:pt x="1340254" y="349418"/>
                        <a:pt x="1103732" y="349418"/>
                      </a:cubicBezTo>
                      <a:cubicBezTo>
                        <a:pt x="906895" y="351005"/>
                        <a:pt x="424326" y="349418"/>
                        <a:pt x="170343" y="327194"/>
                      </a:cubicBezTo>
                      <a:close/>
                    </a:path>
                  </a:pathLst>
                </a:custGeom>
                <a:noFill/>
                <a:ln w="47608" cap="flat">
                  <a:solidFill>
                    <a:srgbClr val="534741"/>
                  </a:solidFill>
                  <a:prstDash val="solid"/>
                  <a:miter/>
                </a:ln>
              </p:spPr>
              <p:txBody>
                <a:bodyPr rtlCol="0" anchor="ctr"/>
                <a:lstStyle/>
                <a:p>
                  <a:endParaRPr lang="en-US"/>
                </a:p>
              </p:txBody>
            </p:sp>
            <p:sp>
              <p:nvSpPr>
                <p:cNvPr id="147" name="รูปแบบอิสระ: รูปร่าง 146">
                  <a:extLst>
                    <a:ext uri="{FF2B5EF4-FFF2-40B4-BE49-F238E27FC236}">
                      <a16:creationId xmlns:a16="http://schemas.microsoft.com/office/drawing/2014/main" xmlns="" id="{B8692FD3-8229-4E32-B139-FAB35B81012A}"/>
                    </a:ext>
                  </a:extLst>
                </p:cNvPr>
                <p:cNvSpPr/>
                <p:nvPr/>
              </p:nvSpPr>
              <p:spPr>
                <a:xfrm>
                  <a:off x="6977797" y="3990721"/>
                  <a:ext cx="328155" cy="72601"/>
                </a:xfrm>
                <a:custGeom>
                  <a:avLst/>
                  <a:gdLst>
                    <a:gd name="connsiteX0" fmla="*/ 294663 w 328155"/>
                    <a:gd name="connsiteY0" fmla="*/ 11832 h 72601"/>
                    <a:gd name="connsiteX1" fmla="*/ 42267 w 328155"/>
                    <a:gd name="connsiteY1" fmla="*/ 2307 h 72601"/>
                    <a:gd name="connsiteX2" fmla="*/ 42267 w 328155"/>
                    <a:gd name="connsiteY2" fmla="*/ 61041 h 72601"/>
                    <a:gd name="connsiteX3" fmla="*/ 269264 w 328155"/>
                    <a:gd name="connsiteY3" fmla="*/ 72153 h 72601"/>
                    <a:gd name="connsiteX4" fmla="*/ 326410 w 328155"/>
                    <a:gd name="connsiteY4" fmla="*/ 49929 h 72601"/>
                    <a:gd name="connsiteX5" fmla="*/ 294663 w 328155"/>
                    <a:gd name="connsiteY5" fmla="*/ 11832 h 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55" h="72601">
                      <a:moveTo>
                        <a:pt x="294663" y="11832"/>
                      </a:moveTo>
                      <a:cubicBezTo>
                        <a:pt x="210530" y="3895"/>
                        <a:pt x="126398" y="-4042"/>
                        <a:pt x="42267" y="2307"/>
                      </a:cubicBezTo>
                      <a:cubicBezTo>
                        <a:pt x="-13292" y="7070"/>
                        <a:pt x="-14880" y="57866"/>
                        <a:pt x="42267" y="61041"/>
                      </a:cubicBezTo>
                      <a:cubicBezTo>
                        <a:pt x="118461" y="64216"/>
                        <a:pt x="194656" y="64216"/>
                        <a:pt x="269264" y="72153"/>
                      </a:cubicBezTo>
                      <a:cubicBezTo>
                        <a:pt x="286726" y="73740"/>
                        <a:pt x="320061" y="72153"/>
                        <a:pt x="326410" y="49929"/>
                      </a:cubicBezTo>
                      <a:cubicBezTo>
                        <a:pt x="334347" y="30881"/>
                        <a:pt x="313711" y="15007"/>
                        <a:pt x="294663" y="11832"/>
                      </a:cubicBezTo>
                      <a:close/>
                    </a:path>
                  </a:pathLst>
                </a:custGeom>
                <a:solidFill>
                  <a:srgbClr val="FFFFFF"/>
                </a:solidFill>
                <a:ln w="15869" cap="flat">
                  <a:noFill/>
                  <a:prstDash val="solid"/>
                  <a:miter/>
                </a:ln>
              </p:spPr>
              <p:txBody>
                <a:bodyPr rtlCol="0" anchor="ctr"/>
                <a:lstStyle/>
                <a:p>
                  <a:endParaRPr lang="en-US"/>
                </a:p>
              </p:txBody>
            </p:sp>
          </p:grpSp>
        </p:grpSp>
        <p:grpSp>
          <p:nvGrpSpPr>
            <p:cNvPr id="148" name="กราฟิก 5">
              <a:extLst>
                <a:ext uri="{FF2B5EF4-FFF2-40B4-BE49-F238E27FC236}">
                  <a16:creationId xmlns:a16="http://schemas.microsoft.com/office/drawing/2014/main" xmlns="" id="{29ABA70E-A431-4115-84D5-D71636269928}"/>
                </a:ext>
              </a:extLst>
            </p:cNvPr>
            <p:cNvGrpSpPr/>
            <p:nvPr/>
          </p:nvGrpSpPr>
          <p:grpSpPr>
            <a:xfrm>
              <a:off x="6212982" y="3185013"/>
              <a:ext cx="436480" cy="717003"/>
              <a:chOff x="6212982" y="3185013"/>
              <a:chExt cx="436480" cy="717003"/>
            </a:xfrm>
            <a:solidFill>
              <a:schemeClr val="accent1"/>
            </a:solidFill>
          </p:grpSpPr>
          <p:sp>
            <p:nvSpPr>
              <p:cNvPr id="149" name="รูปแบบอิสระ: รูปร่าง 148">
                <a:extLst>
                  <a:ext uri="{FF2B5EF4-FFF2-40B4-BE49-F238E27FC236}">
                    <a16:creationId xmlns:a16="http://schemas.microsoft.com/office/drawing/2014/main" xmlns="" id="{C6FCE067-8515-4BB3-AF78-E4E504A05EC8}"/>
                  </a:ext>
                </a:extLst>
              </p:cNvPr>
              <p:cNvSpPr/>
              <p:nvPr/>
            </p:nvSpPr>
            <p:spPr>
              <a:xfrm>
                <a:off x="6212982" y="3185013"/>
                <a:ext cx="436480" cy="717003"/>
              </a:xfrm>
              <a:custGeom>
                <a:avLst/>
                <a:gdLst>
                  <a:gd name="connsiteX0" fmla="*/ 161011 w 436480"/>
                  <a:gd name="connsiteY0" fmla="*/ 714359 h 717003"/>
                  <a:gd name="connsiteX1" fmla="*/ 388009 w 436480"/>
                  <a:gd name="connsiteY1" fmla="*/ 54002 h 717003"/>
                  <a:gd name="connsiteX2" fmla="*/ 129263 w 436480"/>
                  <a:gd name="connsiteY2" fmla="*/ 173057 h 717003"/>
                  <a:gd name="connsiteX3" fmla="*/ 21320 w 436480"/>
                  <a:gd name="connsiteY3" fmla="*/ 509585 h 717003"/>
                  <a:gd name="connsiteX4" fmla="*/ 34019 w 436480"/>
                  <a:gd name="connsiteY4" fmla="*/ 684199 h 717003"/>
                  <a:gd name="connsiteX5" fmla="*/ 161011 w 436480"/>
                  <a:gd name="connsiteY5" fmla="*/ 714359 h 7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480" h="717003">
                    <a:moveTo>
                      <a:pt x="161011" y="714359"/>
                    </a:moveTo>
                    <a:cubicBezTo>
                      <a:pt x="508651" y="433390"/>
                      <a:pt x="453092" y="149246"/>
                      <a:pt x="388009" y="54002"/>
                    </a:cubicBezTo>
                    <a:cubicBezTo>
                      <a:pt x="321338" y="-41242"/>
                      <a:pt x="138788" y="-15843"/>
                      <a:pt x="129263" y="173057"/>
                    </a:cubicBezTo>
                    <a:cubicBezTo>
                      <a:pt x="119739" y="361957"/>
                      <a:pt x="21320" y="509585"/>
                      <a:pt x="21320" y="509585"/>
                    </a:cubicBezTo>
                    <a:cubicBezTo>
                      <a:pt x="21320" y="509585"/>
                      <a:pt x="-34239" y="638164"/>
                      <a:pt x="34019" y="684199"/>
                    </a:cubicBezTo>
                    <a:cubicBezTo>
                      <a:pt x="102277" y="730233"/>
                      <a:pt x="161011" y="714359"/>
                      <a:pt x="161011" y="714359"/>
                    </a:cubicBezTo>
                    <a:close/>
                  </a:path>
                </a:pathLst>
              </a:custGeom>
              <a:solidFill>
                <a:srgbClr val="4F994C"/>
              </a:solidFill>
              <a:ln w="15869" cap="flat">
                <a:noFill/>
                <a:prstDash val="solid"/>
                <a:miter/>
              </a:ln>
            </p:spPr>
            <p:txBody>
              <a:bodyPr rtlCol="0" anchor="ctr"/>
              <a:lstStyle/>
              <a:p>
                <a:endParaRPr lang="en-US"/>
              </a:p>
            </p:txBody>
          </p:sp>
          <p:sp>
            <p:nvSpPr>
              <p:cNvPr id="150" name="รูปแบบอิสระ: รูปร่าง 149">
                <a:extLst>
                  <a:ext uri="{FF2B5EF4-FFF2-40B4-BE49-F238E27FC236}">
                    <a16:creationId xmlns:a16="http://schemas.microsoft.com/office/drawing/2014/main" xmlns="" id="{44F1AB1B-362D-437E-9865-C4E736A9EBB7}"/>
                  </a:ext>
                </a:extLst>
              </p:cNvPr>
              <p:cNvSpPr/>
              <p:nvPr/>
            </p:nvSpPr>
            <p:spPr>
              <a:xfrm>
                <a:off x="6356531" y="3609843"/>
                <a:ext cx="47621" cy="60943"/>
              </a:xfrm>
              <a:custGeom>
                <a:avLst/>
                <a:gdLst>
                  <a:gd name="connsiteX0" fmla="*/ 41272 w 47621"/>
                  <a:gd name="connsiteY0" fmla="*/ 3798 h 60943"/>
                  <a:gd name="connsiteX1" fmla="*/ 30160 w 47621"/>
                  <a:gd name="connsiteY1" fmla="*/ 623 h 60943"/>
                  <a:gd name="connsiteX2" fmla="*/ 19049 w 47621"/>
                  <a:gd name="connsiteY2" fmla="*/ 6972 h 60943"/>
                  <a:gd name="connsiteX3" fmla="*/ 15874 w 47621"/>
                  <a:gd name="connsiteY3" fmla="*/ 18084 h 60943"/>
                  <a:gd name="connsiteX4" fmla="*/ 15874 w 47621"/>
                  <a:gd name="connsiteY4" fmla="*/ 18084 h 60943"/>
                  <a:gd name="connsiteX5" fmla="*/ 14286 w 47621"/>
                  <a:gd name="connsiteY5" fmla="*/ 22846 h 60943"/>
                  <a:gd name="connsiteX6" fmla="*/ 12699 w 47621"/>
                  <a:gd name="connsiteY6" fmla="*/ 26021 h 60943"/>
                  <a:gd name="connsiteX7" fmla="*/ 11112 w 47621"/>
                  <a:gd name="connsiteY7" fmla="*/ 29196 h 60943"/>
                  <a:gd name="connsiteX8" fmla="*/ 7937 w 47621"/>
                  <a:gd name="connsiteY8" fmla="*/ 30783 h 60943"/>
                  <a:gd name="connsiteX9" fmla="*/ 3175 w 47621"/>
                  <a:gd name="connsiteY9" fmla="*/ 35545 h 60943"/>
                  <a:gd name="connsiteX10" fmla="*/ 0 w 47621"/>
                  <a:gd name="connsiteY10" fmla="*/ 41895 h 60943"/>
                  <a:gd name="connsiteX11" fmla="*/ 3175 w 47621"/>
                  <a:gd name="connsiteY11" fmla="*/ 54594 h 60943"/>
                  <a:gd name="connsiteX12" fmla="*/ 14286 w 47621"/>
                  <a:gd name="connsiteY12" fmla="*/ 60944 h 60943"/>
                  <a:gd name="connsiteX13" fmla="*/ 19049 w 47621"/>
                  <a:gd name="connsiteY13" fmla="*/ 60944 h 60943"/>
                  <a:gd name="connsiteX14" fmla="*/ 26986 w 47621"/>
                  <a:gd name="connsiteY14" fmla="*/ 57769 h 60943"/>
                  <a:gd name="connsiteX15" fmla="*/ 36510 w 47621"/>
                  <a:gd name="connsiteY15" fmla="*/ 49832 h 60943"/>
                  <a:gd name="connsiteX16" fmla="*/ 42860 w 47621"/>
                  <a:gd name="connsiteY16" fmla="*/ 40308 h 60943"/>
                  <a:gd name="connsiteX17" fmla="*/ 47622 w 47621"/>
                  <a:gd name="connsiteY17" fmla="*/ 18084 h 60943"/>
                  <a:gd name="connsiteX18" fmla="*/ 46034 w 47621"/>
                  <a:gd name="connsiteY18" fmla="*/ 11735 h 60943"/>
                  <a:gd name="connsiteX19" fmla="*/ 41272 w 47621"/>
                  <a:gd name="connsiteY19" fmla="*/ 3798 h 6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1" h="60943">
                    <a:moveTo>
                      <a:pt x="41272" y="3798"/>
                    </a:moveTo>
                    <a:cubicBezTo>
                      <a:pt x="38097" y="623"/>
                      <a:pt x="33335" y="-965"/>
                      <a:pt x="30160" y="623"/>
                    </a:cubicBezTo>
                    <a:cubicBezTo>
                      <a:pt x="25398" y="623"/>
                      <a:pt x="22223" y="2210"/>
                      <a:pt x="19049" y="6972"/>
                    </a:cubicBezTo>
                    <a:cubicBezTo>
                      <a:pt x="17461" y="10147"/>
                      <a:pt x="15874" y="13322"/>
                      <a:pt x="15874" y="18084"/>
                    </a:cubicBezTo>
                    <a:cubicBezTo>
                      <a:pt x="15874" y="18084"/>
                      <a:pt x="15874" y="18084"/>
                      <a:pt x="15874" y="18084"/>
                    </a:cubicBezTo>
                    <a:cubicBezTo>
                      <a:pt x="15874" y="19671"/>
                      <a:pt x="15874" y="21259"/>
                      <a:pt x="14286" y="22846"/>
                    </a:cubicBezTo>
                    <a:cubicBezTo>
                      <a:pt x="14286" y="24434"/>
                      <a:pt x="14286" y="24434"/>
                      <a:pt x="12699" y="26021"/>
                    </a:cubicBezTo>
                    <a:cubicBezTo>
                      <a:pt x="12699" y="27608"/>
                      <a:pt x="11112" y="27608"/>
                      <a:pt x="11112" y="29196"/>
                    </a:cubicBezTo>
                    <a:cubicBezTo>
                      <a:pt x="9524" y="29196"/>
                      <a:pt x="9524" y="30783"/>
                      <a:pt x="7937" y="30783"/>
                    </a:cubicBezTo>
                    <a:cubicBezTo>
                      <a:pt x="6349" y="32371"/>
                      <a:pt x="4762" y="33958"/>
                      <a:pt x="3175" y="35545"/>
                    </a:cubicBezTo>
                    <a:cubicBezTo>
                      <a:pt x="1587" y="37133"/>
                      <a:pt x="1587" y="38720"/>
                      <a:pt x="0" y="41895"/>
                    </a:cubicBezTo>
                    <a:cubicBezTo>
                      <a:pt x="0" y="46657"/>
                      <a:pt x="0" y="51419"/>
                      <a:pt x="3175" y="54594"/>
                    </a:cubicBezTo>
                    <a:cubicBezTo>
                      <a:pt x="6349" y="57769"/>
                      <a:pt x="9524" y="60944"/>
                      <a:pt x="14286" y="60944"/>
                    </a:cubicBezTo>
                    <a:cubicBezTo>
                      <a:pt x="15874" y="60944"/>
                      <a:pt x="17461" y="60944"/>
                      <a:pt x="19049" y="60944"/>
                    </a:cubicBezTo>
                    <a:cubicBezTo>
                      <a:pt x="22223" y="60944"/>
                      <a:pt x="25398" y="59356"/>
                      <a:pt x="26986" y="57769"/>
                    </a:cubicBezTo>
                    <a:cubicBezTo>
                      <a:pt x="30160" y="56182"/>
                      <a:pt x="33335" y="53007"/>
                      <a:pt x="36510" y="49832"/>
                    </a:cubicBezTo>
                    <a:cubicBezTo>
                      <a:pt x="39685" y="46657"/>
                      <a:pt x="41272" y="43482"/>
                      <a:pt x="42860" y="40308"/>
                    </a:cubicBezTo>
                    <a:cubicBezTo>
                      <a:pt x="46034" y="33958"/>
                      <a:pt x="47622" y="26021"/>
                      <a:pt x="47622" y="18084"/>
                    </a:cubicBezTo>
                    <a:cubicBezTo>
                      <a:pt x="47622" y="16497"/>
                      <a:pt x="47622" y="13322"/>
                      <a:pt x="46034" y="11735"/>
                    </a:cubicBezTo>
                    <a:cubicBezTo>
                      <a:pt x="42860" y="6972"/>
                      <a:pt x="42860" y="5385"/>
                      <a:pt x="41272" y="3798"/>
                    </a:cubicBezTo>
                    <a:close/>
                  </a:path>
                </a:pathLst>
              </a:custGeom>
              <a:solidFill>
                <a:srgbClr val="7FC97E"/>
              </a:solidFill>
              <a:ln w="15869" cap="flat">
                <a:noFill/>
                <a:prstDash val="solid"/>
                <a:miter/>
              </a:ln>
            </p:spPr>
            <p:txBody>
              <a:bodyPr rtlCol="0" anchor="ctr"/>
              <a:lstStyle/>
              <a:p>
                <a:endParaRPr lang="en-US"/>
              </a:p>
            </p:txBody>
          </p:sp>
          <p:sp>
            <p:nvSpPr>
              <p:cNvPr id="151" name="รูปแบบอิสระ: รูปร่าง 150">
                <a:extLst>
                  <a:ext uri="{FF2B5EF4-FFF2-40B4-BE49-F238E27FC236}">
                    <a16:creationId xmlns:a16="http://schemas.microsoft.com/office/drawing/2014/main" xmlns="" id="{8009373D-FE5C-44BA-BEC2-4ECFBB8E50B1}"/>
                  </a:ext>
                </a:extLst>
              </p:cNvPr>
              <p:cNvSpPr/>
              <p:nvPr/>
            </p:nvSpPr>
            <p:spPr>
              <a:xfrm>
                <a:off x="6432726" y="3708884"/>
                <a:ext cx="41271" cy="44447"/>
              </a:xfrm>
              <a:custGeom>
                <a:avLst/>
                <a:gdLst>
                  <a:gd name="connsiteX0" fmla="*/ 31748 w 41271"/>
                  <a:gd name="connsiteY0" fmla="*/ 3175 h 44447"/>
                  <a:gd name="connsiteX1" fmla="*/ 28573 w 41271"/>
                  <a:gd name="connsiteY1" fmla="*/ 1587 h 44447"/>
                  <a:gd name="connsiteX2" fmla="*/ 20636 w 41271"/>
                  <a:gd name="connsiteY2" fmla="*/ 0 h 44447"/>
                  <a:gd name="connsiteX3" fmla="*/ 14286 w 41271"/>
                  <a:gd name="connsiteY3" fmla="*/ 1587 h 44447"/>
                  <a:gd name="connsiteX4" fmla="*/ 9524 w 41271"/>
                  <a:gd name="connsiteY4" fmla="*/ 4762 h 44447"/>
                  <a:gd name="connsiteX5" fmla="*/ 7937 w 41271"/>
                  <a:gd name="connsiteY5" fmla="*/ 6349 h 44447"/>
                  <a:gd name="connsiteX6" fmla="*/ 6349 w 41271"/>
                  <a:gd name="connsiteY6" fmla="*/ 7937 h 44447"/>
                  <a:gd name="connsiteX7" fmla="*/ 3175 w 41271"/>
                  <a:gd name="connsiteY7" fmla="*/ 12699 h 44447"/>
                  <a:gd name="connsiteX8" fmla="*/ 1587 w 41271"/>
                  <a:gd name="connsiteY8" fmla="*/ 14286 h 44447"/>
                  <a:gd name="connsiteX9" fmla="*/ 0 w 41271"/>
                  <a:gd name="connsiteY9" fmla="*/ 20636 h 44447"/>
                  <a:gd name="connsiteX10" fmla="*/ 1587 w 41271"/>
                  <a:gd name="connsiteY10" fmla="*/ 33335 h 44447"/>
                  <a:gd name="connsiteX11" fmla="*/ 4762 w 41271"/>
                  <a:gd name="connsiteY11" fmla="*/ 39685 h 44447"/>
                  <a:gd name="connsiteX12" fmla="*/ 9524 w 41271"/>
                  <a:gd name="connsiteY12" fmla="*/ 42860 h 44447"/>
                  <a:gd name="connsiteX13" fmla="*/ 15874 w 41271"/>
                  <a:gd name="connsiteY13" fmla="*/ 44447 h 44447"/>
                  <a:gd name="connsiteX14" fmla="*/ 22223 w 41271"/>
                  <a:gd name="connsiteY14" fmla="*/ 44447 h 44447"/>
                  <a:gd name="connsiteX15" fmla="*/ 25398 w 41271"/>
                  <a:gd name="connsiteY15" fmla="*/ 42860 h 44447"/>
                  <a:gd name="connsiteX16" fmla="*/ 31748 w 41271"/>
                  <a:gd name="connsiteY16" fmla="*/ 36510 h 44447"/>
                  <a:gd name="connsiteX17" fmla="*/ 33335 w 41271"/>
                  <a:gd name="connsiteY17" fmla="*/ 31748 h 44447"/>
                  <a:gd name="connsiteX18" fmla="*/ 33335 w 41271"/>
                  <a:gd name="connsiteY18" fmla="*/ 30160 h 44447"/>
                  <a:gd name="connsiteX19" fmla="*/ 36510 w 41271"/>
                  <a:gd name="connsiteY19" fmla="*/ 28573 h 44447"/>
                  <a:gd name="connsiteX20" fmla="*/ 39685 w 41271"/>
                  <a:gd name="connsiteY20" fmla="*/ 22223 h 44447"/>
                  <a:gd name="connsiteX21" fmla="*/ 41272 w 41271"/>
                  <a:gd name="connsiteY21" fmla="*/ 15874 h 44447"/>
                  <a:gd name="connsiteX22" fmla="*/ 39685 w 41271"/>
                  <a:gd name="connsiteY22" fmla="*/ 11112 h 44447"/>
                  <a:gd name="connsiteX23" fmla="*/ 31748 w 41271"/>
                  <a:gd name="connsiteY23" fmla="*/ 3175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271" h="44447">
                    <a:moveTo>
                      <a:pt x="31748" y="3175"/>
                    </a:moveTo>
                    <a:cubicBezTo>
                      <a:pt x="30160" y="3175"/>
                      <a:pt x="28573" y="1587"/>
                      <a:pt x="28573" y="1587"/>
                    </a:cubicBezTo>
                    <a:cubicBezTo>
                      <a:pt x="25398" y="0"/>
                      <a:pt x="23811" y="0"/>
                      <a:pt x="20636" y="0"/>
                    </a:cubicBezTo>
                    <a:cubicBezTo>
                      <a:pt x="19048" y="0"/>
                      <a:pt x="15874" y="0"/>
                      <a:pt x="14286" y="1587"/>
                    </a:cubicBezTo>
                    <a:cubicBezTo>
                      <a:pt x="12699" y="3175"/>
                      <a:pt x="11111" y="3175"/>
                      <a:pt x="9524" y="4762"/>
                    </a:cubicBezTo>
                    <a:cubicBezTo>
                      <a:pt x="7937" y="4762"/>
                      <a:pt x="7937" y="6349"/>
                      <a:pt x="7937" y="6349"/>
                    </a:cubicBezTo>
                    <a:cubicBezTo>
                      <a:pt x="7937" y="6349"/>
                      <a:pt x="6349" y="7937"/>
                      <a:pt x="6349" y="7937"/>
                    </a:cubicBezTo>
                    <a:cubicBezTo>
                      <a:pt x="4762" y="9524"/>
                      <a:pt x="3175" y="11112"/>
                      <a:pt x="3175" y="12699"/>
                    </a:cubicBezTo>
                    <a:cubicBezTo>
                      <a:pt x="3175" y="12699"/>
                      <a:pt x="3175" y="14286"/>
                      <a:pt x="1587" y="14286"/>
                    </a:cubicBezTo>
                    <a:cubicBezTo>
                      <a:pt x="1587" y="15874"/>
                      <a:pt x="0" y="17461"/>
                      <a:pt x="0" y="20636"/>
                    </a:cubicBezTo>
                    <a:cubicBezTo>
                      <a:pt x="0" y="25398"/>
                      <a:pt x="0" y="28573"/>
                      <a:pt x="1587" y="33335"/>
                    </a:cubicBezTo>
                    <a:cubicBezTo>
                      <a:pt x="1587" y="34923"/>
                      <a:pt x="3175" y="38097"/>
                      <a:pt x="4762" y="39685"/>
                    </a:cubicBezTo>
                    <a:cubicBezTo>
                      <a:pt x="6349" y="41272"/>
                      <a:pt x="7937" y="42860"/>
                      <a:pt x="9524" y="42860"/>
                    </a:cubicBezTo>
                    <a:cubicBezTo>
                      <a:pt x="11111" y="44447"/>
                      <a:pt x="14286" y="44447"/>
                      <a:pt x="15874" y="44447"/>
                    </a:cubicBezTo>
                    <a:cubicBezTo>
                      <a:pt x="17461" y="44447"/>
                      <a:pt x="20636" y="44447"/>
                      <a:pt x="22223" y="44447"/>
                    </a:cubicBezTo>
                    <a:lnTo>
                      <a:pt x="25398" y="42860"/>
                    </a:lnTo>
                    <a:cubicBezTo>
                      <a:pt x="28573" y="41272"/>
                      <a:pt x="30160" y="39685"/>
                      <a:pt x="31748" y="36510"/>
                    </a:cubicBezTo>
                    <a:cubicBezTo>
                      <a:pt x="31748" y="34923"/>
                      <a:pt x="33335" y="33335"/>
                      <a:pt x="33335" y="31748"/>
                    </a:cubicBezTo>
                    <a:cubicBezTo>
                      <a:pt x="33335" y="31748"/>
                      <a:pt x="33335" y="30160"/>
                      <a:pt x="33335" y="30160"/>
                    </a:cubicBezTo>
                    <a:cubicBezTo>
                      <a:pt x="34922" y="30160"/>
                      <a:pt x="34922" y="28573"/>
                      <a:pt x="36510" y="28573"/>
                    </a:cubicBezTo>
                    <a:cubicBezTo>
                      <a:pt x="38097" y="26986"/>
                      <a:pt x="39685" y="25398"/>
                      <a:pt x="39685" y="22223"/>
                    </a:cubicBezTo>
                    <a:cubicBezTo>
                      <a:pt x="41272" y="20636"/>
                      <a:pt x="41272" y="17461"/>
                      <a:pt x="41272" y="15874"/>
                    </a:cubicBezTo>
                    <a:cubicBezTo>
                      <a:pt x="41272" y="14286"/>
                      <a:pt x="41272" y="12699"/>
                      <a:pt x="39685" y="11112"/>
                    </a:cubicBezTo>
                    <a:cubicBezTo>
                      <a:pt x="34922" y="7937"/>
                      <a:pt x="33335" y="4762"/>
                      <a:pt x="31748" y="3175"/>
                    </a:cubicBezTo>
                    <a:close/>
                  </a:path>
                </a:pathLst>
              </a:custGeom>
              <a:solidFill>
                <a:srgbClr val="7FC97E"/>
              </a:solidFill>
              <a:ln w="15869" cap="flat">
                <a:noFill/>
                <a:prstDash val="solid"/>
                <a:miter/>
              </a:ln>
            </p:spPr>
            <p:txBody>
              <a:bodyPr rtlCol="0" anchor="ctr"/>
              <a:lstStyle/>
              <a:p>
                <a:endParaRPr lang="en-US"/>
              </a:p>
            </p:txBody>
          </p:sp>
          <p:sp>
            <p:nvSpPr>
              <p:cNvPr id="152" name="รูปแบบอิสระ: รูปร่าง 151">
                <a:extLst>
                  <a:ext uri="{FF2B5EF4-FFF2-40B4-BE49-F238E27FC236}">
                    <a16:creationId xmlns:a16="http://schemas.microsoft.com/office/drawing/2014/main" xmlns="" id="{33CF8F31-0BCF-41BF-BC8D-0249BB1E0E1E}"/>
                  </a:ext>
                </a:extLst>
              </p:cNvPr>
              <p:cNvSpPr/>
              <p:nvPr/>
            </p:nvSpPr>
            <p:spPr>
              <a:xfrm>
                <a:off x="6489872" y="3535236"/>
                <a:ext cx="41272" cy="63153"/>
              </a:xfrm>
              <a:custGeom>
                <a:avLst/>
                <a:gdLst>
                  <a:gd name="connsiteX0" fmla="*/ 36510 w 41272"/>
                  <a:gd name="connsiteY0" fmla="*/ 3798 h 63153"/>
                  <a:gd name="connsiteX1" fmla="*/ 25398 w 41272"/>
                  <a:gd name="connsiteY1" fmla="*/ 623 h 63153"/>
                  <a:gd name="connsiteX2" fmla="*/ 14287 w 41272"/>
                  <a:gd name="connsiteY2" fmla="*/ 6972 h 63153"/>
                  <a:gd name="connsiteX3" fmla="*/ 4762 w 41272"/>
                  <a:gd name="connsiteY3" fmla="*/ 24434 h 63153"/>
                  <a:gd name="connsiteX4" fmla="*/ 1587 w 41272"/>
                  <a:gd name="connsiteY4" fmla="*/ 35545 h 63153"/>
                  <a:gd name="connsiteX5" fmla="*/ 0 w 41272"/>
                  <a:gd name="connsiteY5" fmla="*/ 48245 h 63153"/>
                  <a:gd name="connsiteX6" fmla="*/ 1587 w 41272"/>
                  <a:gd name="connsiteY6" fmla="*/ 54594 h 63153"/>
                  <a:gd name="connsiteX7" fmla="*/ 6350 w 41272"/>
                  <a:gd name="connsiteY7" fmla="*/ 59356 h 63153"/>
                  <a:gd name="connsiteX8" fmla="*/ 17461 w 41272"/>
                  <a:gd name="connsiteY8" fmla="*/ 62531 h 63153"/>
                  <a:gd name="connsiteX9" fmla="*/ 28573 w 41272"/>
                  <a:gd name="connsiteY9" fmla="*/ 56182 h 63153"/>
                  <a:gd name="connsiteX10" fmla="*/ 30161 w 41272"/>
                  <a:gd name="connsiteY10" fmla="*/ 53007 h 63153"/>
                  <a:gd name="connsiteX11" fmla="*/ 31748 w 41272"/>
                  <a:gd name="connsiteY11" fmla="*/ 45070 h 63153"/>
                  <a:gd name="connsiteX12" fmla="*/ 31748 w 41272"/>
                  <a:gd name="connsiteY12" fmla="*/ 46657 h 63153"/>
                  <a:gd name="connsiteX13" fmla="*/ 33335 w 41272"/>
                  <a:gd name="connsiteY13" fmla="*/ 35545 h 63153"/>
                  <a:gd name="connsiteX14" fmla="*/ 38098 w 41272"/>
                  <a:gd name="connsiteY14" fmla="*/ 26021 h 63153"/>
                  <a:gd name="connsiteX15" fmla="*/ 41272 w 41272"/>
                  <a:gd name="connsiteY15" fmla="*/ 14909 h 63153"/>
                  <a:gd name="connsiteX16" fmla="*/ 39685 w 41272"/>
                  <a:gd name="connsiteY16" fmla="*/ 8560 h 63153"/>
                  <a:gd name="connsiteX17" fmla="*/ 36510 w 41272"/>
                  <a:gd name="connsiteY17" fmla="*/ 3798 h 6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72" h="63153">
                    <a:moveTo>
                      <a:pt x="36510" y="3798"/>
                    </a:moveTo>
                    <a:cubicBezTo>
                      <a:pt x="33335" y="623"/>
                      <a:pt x="28573" y="-965"/>
                      <a:pt x="25398" y="623"/>
                    </a:cubicBezTo>
                    <a:cubicBezTo>
                      <a:pt x="20636" y="623"/>
                      <a:pt x="15874" y="2210"/>
                      <a:pt x="14287" y="6972"/>
                    </a:cubicBezTo>
                    <a:cubicBezTo>
                      <a:pt x="9524" y="11735"/>
                      <a:pt x="6350" y="18084"/>
                      <a:pt x="4762" y="24434"/>
                    </a:cubicBezTo>
                    <a:cubicBezTo>
                      <a:pt x="3175" y="27608"/>
                      <a:pt x="1587" y="32371"/>
                      <a:pt x="1587" y="35545"/>
                    </a:cubicBezTo>
                    <a:cubicBezTo>
                      <a:pt x="1587" y="40308"/>
                      <a:pt x="0" y="43482"/>
                      <a:pt x="0" y="48245"/>
                    </a:cubicBezTo>
                    <a:cubicBezTo>
                      <a:pt x="0" y="49832"/>
                      <a:pt x="0" y="53007"/>
                      <a:pt x="1587" y="54594"/>
                    </a:cubicBezTo>
                    <a:cubicBezTo>
                      <a:pt x="3175" y="56182"/>
                      <a:pt x="3175" y="57769"/>
                      <a:pt x="6350" y="59356"/>
                    </a:cubicBezTo>
                    <a:cubicBezTo>
                      <a:pt x="9524" y="62531"/>
                      <a:pt x="14287" y="64119"/>
                      <a:pt x="17461" y="62531"/>
                    </a:cubicBezTo>
                    <a:cubicBezTo>
                      <a:pt x="22224" y="62531"/>
                      <a:pt x="25398" y="60944"/>
                      <a:pt x="28573" y="56182"/>
                    </a:cubicBezTo>
                    <a:cubicBezTo>
                      <a:pt x="28573" y="54594"/>
                      <a:pt x="30161" y="53007"/>
                      <a:pt x="30161" y="53007"/>
                    </a:cubicBezTo>
                    <a:cubicBezTo>
                      <a:pt x="31748" y="49832"/>
                      <a:pt x="31748" y="48245"/>
                      <a:pt x="31748" y="45070"/>
                    </a:cubicBezTo>
                    <a:cubicBezTo>
                      <a:pt x="31748" y="45070"/>
                      <a:pt x="31748" y="45070"/>
                      <a:pt x="31748" y="46657"/>
                    </a:cubicBezTo>
                    <a:cubicBezTo>
                      <a:pt x="31748" y="43482"/>
                      <a:pt x="33335" y="40308"/>
                      <a:pt x="33335" y="35545"/>
                    </a:cubicBezTo>
                    <a:cubicBezTo>
                      <a:pt x="34923" y="32371"/>
                      <a:pt x="36510" y="29196"/>
                      <a:pt x="38098" y="26021"/>
                    </a:cubicBezTo>
                    <a:cubicBezTo>
                      <a:pt x="39685" y="22846"/>
                      <a:pt x="41272" y="19671"/>
                      <a:pt x="41272" y="14909"/>
                    </a:cubicBezTo>
                    <a:cubicBezTo>
                      <a:pt x="41272" y="13322"/>
                      <a:pt x="41272" y="10147"/>
                      <a:pt x="39685" y="8560"/>
                    </a:cubicBezTo>
                    <a:cubicBezTo>
                      <a:pt x="39685" y="6972"/>
                      <a:pt x="38098" y="5385"/>
                      <a:pt x="36510" y="3798"/>
                    </a:cubicBezTo>
                    <a:close/>
                  </a:path>
                </a:pathLst>
              </a:custGeom>
              <a:solidFill>
                <a:srgbClr val="7FC97E"/>
              </a:solidFill>
              <a:ln w="15869" cap="flat">
                <a:noFill/>
                <a:prstDash val="solid"/>
                <a:miter/>
              </a:ln>
            </p:spPr>
            <p:txBody>
              <a:bodyPr rtlCol="0" anchor="ctr"/>
              <a:lstStyle/>
              <a:p>
                <a:endParaRPr lang="en-US"/>
              </a:p>
            </p:txBody>
          </p:sp>
          <p:sp>
            <p:nvSpPr>
              <p:cNvPr id="153" name="รูปแบบอิสระ: รูปร่าง 152">
                <a:extLst>
                  <a:ext uri="{FF2B5EF4-FFF2-40B4-BE49-F238E27FC236}">
                    <a16:creationId xmlns:a16="http://schemas.microsoft.com/office/drawing/2014/main" xmlns="" id="{83F4466B-B281-4F56-A363-1F9F4526A842}"/>
                  </a:ext>
                </a:extLst>
              </p:cNvPr>
              <p:cNvSpPr/>
              <p:nvPr/>
            </p:nvSpPr>
            <p:spPr>
              <a:xfrm>
                <a:off x="6423202" y="3434265"/>
                <a:ext cx="38097" cy="44447"/>
              </a:xfrm>
              <a:custGeom>
                <a:avLst/>
                <a:gdLst>
                  <a:gd name="connsiteX0" fmla="*/ 30160 w 38097"/>
                  <a:gd name="connsiteY0" fmla="*/ 1587 h 44447"/>
                  <a:gd name="connsiteX1" fmla="*/ 25398 w 38097"/>
                  <a:gd name="connsiteY1" fmla="*/ 0 h 44447"/>
                  <a:gd name="connsiteX2" fmla="*/ 17461 w 38097"/>
                  <a:gd name="connsiteY2" fmla="*/ 0 h 44447"/>
                  <a:gd name="connsiteX3" fmla="*/ 14286 w 38097"/>
                  <a:gd name="connsiteY3" fmla="*/ 1587 h 44447"/>
                  <a:gd name="connsiteX4" fmla="*/ 7937 w 38097"/>
                  <a:gd name="connsiteY4" fmla="*/ 7937 h 44447"/>
                  <a:gd name="connsiteX5" fmla="*/ 1587 w 38097"/>
                  <a:gd name="connsiteY5" fmla="*/ 20636 h 44447"/>
                  <a:gd name="connsiteX6" fmla="*/ 0 w 38097"/>
                  <a:gd name="connsiteY6" fmla="*/ 26986 h 44447"/>
                  <a:gd name="connsiteX7" fmla="*/ 0 w 38097"/>
                  <a:gd name="connsiteY7" fmla="*/ 33335 h 44447"/>
                  <a:gd name="connsiteX8" fmla="*/ 3175 w 38097"/>
                  <a:gd name="connsiteY8" fmla="*/ 39685 h 44447"/>
                  <a:gd name="connsiteX9" fmla="*/ 7937 w 38097"/>
                  <a:gd name="connsiteY9" fmla="*/ 42860 h 44447"/>
                  <a:gd name="connsiteX10" fmla="*/ 12699 w 38097"/>
                  <a:gd name="connsiteY10" fmla="*/ 44447 h 44447"/>
                  <a:gd name="connsiteX11" fmla="*/ 20636 w 38097"/>
                  <a:gd name="connsiteY11" fmla="*/ 44447 h 44447"/>
                  <a:gd name="connsiteX12" fmla="*/ 23811 w 38097"/>
                  <a:gd name="connsiteY12" fmla="*/ 42860 h 44447"/>
                  <a:gd name="connsiteX13" fmla="*/ 30160 w 38097"/>
                  <a:gd name="connsiteY13" fmla="*/ 36510 h 44447"/>
                  <a:gd name="connsiteX14" fmla="*/ 36510 w 38097"/>
                  <a:gd name="connsiteY14" fmla="*/ 23811 h 44447"/>
                  <a:gd name="connsiteX15" fmla="*/ 38097 w 38097"/>
                  <a:gd name="connsiteY15" fmla="*/ 17461 h 44447"/>
                  <a:gd name="connsiteX16" fmla="*/ 38097 w 38097"/>
                  <a:gd name="connsiteY16" fmla="*/ 11112 h 44447"/>
                  <a:gd name="connsiteX17" fmla="*/ 34922 w 38097"/>
                  <a:gd name="connsiteY17" fmla="*/ 4762 h 44447"/>
                  <a:gd name="connsiteX18" fmla="*/ 30160 w 38097"/>
                  <a:gd name="connsiteY18" fmla="*/ 158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097" h="44447">
                    <a:moveTo>
                      <a:pt x="30160" y="1587"/>
                    </a:moveTo>
                    <a:cubicBezTo>
                      <a:pt x="28573" y="1587"/>
                      <a:pt x="26985" y="0"/>
                      <a:pt x="25398" y="0"/>
                    </a:cubicBezTo>
                    <a:cubicBezTo>
                      <a:pt x="22223" y="0"/>
                      <a:pt x="19048" y="0"/>
                      <a:pt x="17461" y="0"/>
                    </a:cubicBezTo>
                    <a:cubicBezTo>
                      <a:pt x="15874" y="0"/>
                      <a:pt x="14286" y="1587"/>
                      <a:pt x="14286" y="1587"/>
                    </a:cubicBezTo>
                    <a:cubicBezTo>
                      <a:pt x="11111" y="3175"/>
                      <a:pt x="9524" y="4762"/>
                      <a:pt x="7937" y="7937"/>
                    </a:cubicBezTo>
                    <a:cubicBezTo>
                      <a:pt x="6349" y="12699"/>
                      <a:pt x="3175" y="15874"/>
                      <a:pt x="1587" y="20636"/>
                    </a:cubicBezTo>
                    <a:cubicBezTo>
                      <a:pt x="0" y="22224"/>
                      <a:pt x="0" y="25398"/>
                      <a:pt x="0" y="26986"/>
                    </a:cubicBezTo>
                    <a:cubicBezTo>
                      <a:pt x="0" y="28573"/>
                      <a:pt x="0" y="31748"/>
                      <a:pt x="0" y="33335"/>
                    </a:cubicBezTo>
                    <a:cubicBezTo>
                      <a:pt x="0" y="34923"/>
                      <a:pt x="1587" y="38098"/>
                      <a:pt x="3175" y="39685"/>
                    </a:cubicBezTo>
                    <a:cubicBezTo>
                      <a:pt x="4762" y="41272"/>
                      <a:pt x="6349" y="42860"/>
                      <a:pt x="7937" y="42860"/>
                    </a:cubicBezTo>
                    <a:cubicBezTo>
                      <a:pt x="9524" y="42860"/>
                      <a:pt x="11111" y="44447"/>
                      <a:pt x="12699" y="44447"/>
                    </a:cubicBezTo>
                    <a:cubicBezTo>
                      <a:pt x="15874" y="44447"/>
                      <a:pt x="19048" y="44447"/>
                      <a:pt x="20636" y="44447"/>
                    </a:cubicBezTo>
                    <a:cubicBezTo>
                      <a:pt x="22223" y="44447"/>
                      <a:pt x="23811" y="42860"/>
                      <a:pt x="23811" y="42860"/>
                    </a:cubicBezTo>
                    <a:cubicBezTo>
                      <a:pt x="26985" y="41272"/>
                      <a:pt x="28573" y="39685"/>
                      <a:pt x="30160" y="36510"/>
                    </a:cubicBezTo>
                    <a:cubicBezTo>
                      <a:pt x="31748" y="31748"/>
                      <a:pt x="34922" y="28573"/>
                      <a:pt x="36510" y="23811"/>
                    </a:cubicBezTo>
                    <a:cubicBezTo>
                      <a:pt x="38097" y="22224"/>
                      <a:pt x="38097" y="19049"/>
                      <a:pt x="38097" y="17461"/>
                    </a:cubicBezTo>
                    <a:cubicBezTo>
                      <a:pt x="38097" y="15874"/>
                      <a:pt x="38097" y="12699"/>
                      <a:pt x="38097" y="11112"/>
                    </a:cubicBezTo>
                    <a:cubicBezTo>
                      <a:pt x="38097" y="9524"/>
                      <a:pt x="36510" y="6350"/>
                      <a:pt x="34922" y="4762"/>
                    </a:cubicBezTo>
                    <a:cubicBezTo>
                      <a:pt x="33335" y="3175"/>
                      <a:pt x="31748" y="1587"/>
                      <a:pt x="30160" y="1587"/>
                    </a:cubicBezTo>
                    <a:close/>
                  </a:path>
                </a:pathLst>
              </a:custGeom>
              <a:solidFill>
                <a:srgbClr val="7FC97E"/>
              </a:solidFill>
              <a:ln w="15869" cap="flat">
                <a:noFill/>
                <a:prstDash val="solid"/>
                <a:miter/>
              </a:ln>
            </p:spPr>
            <p:txBody>
              <a:bodyPr rtlCol="0" anchor="ctr"/>
              <a:lstStyle/>
              <a:p>
                <a:endParaRPr lang="en-US"/>
              </a:p>
            </p:txBody>
          </p:sp>
          <p:sp>
            <p:nvSpPr>
              <p:cNvPr id="154" name="รูปแบบอิสระ: รูปร่าง 153">
                <a:extLst>
                  <a:ext uri="{FF2B5EF4-FFF2-40B4-BE49-F238E27FC236}">
                    <a16:creationId xmlns:a16="http://schemas.microsoft.com/office/drawing/2014/main" xmlns="" id="{F8DBCF4B-D255-4B20-8F5B-39E589C07647}"/>
                  </a:ext>
                </a:extLst>
              </p:cNvPr>
              <p:cNvSpPr/>
              <p:nvPr/>
            </p:nvSpPr>
            <p:spPr>
              <a:xfrm>
                <a:off x="6539082" y="3387608"/>
                <a:ext cx="33335" cy="64741"/>
              </a:xfrm>
              <a:custGeom>
                <a:avLst/>
                <a:gdLst>
                  <a:gd name="connsiteX0" fmla="*/ 26986 w 33335"/>
                  <a:gd name="connsiteY0" fmla="*/ 3798 h 64741"/>
                  <a:gd name="connsiteX1" fmla="*/ 15874 w 33335"/>
                  <a:gd name="connsiteY1" fmla="*/ 623 h 64741"/>
                  <a:gd name="connsiteX2" fmla="*/ 4762 w 33335"/>
                  <a:gd name="connsiteY2" fmla="*/ 6972 h 64741"/>
                  <a:gd name="connsiteX3" fmla="*/ 3175 w 33335"/>
                  <a:gd name="connsiteY3" fmla="*/ 10147 h 64741"/>
                  <a:gd name="connsiteX4" fmla="*/ 1587 w 33335"/>
                  <a:gd name="connsiteY4" fmla="*/ 18084 h 64741"/>
                  <a:gd name="connsiteX5" fmla="*/ 0 w 33335"/>
                  <a:gd name="connsiteY5" fmla="*/ 49832 h 64741"/>
                  <a:gd name="connsiteX6" fmla="*/ 1587 w 33335"/>
                  <a:gd name="connsiteY6" fmla="*/ 56182 h 64741"/>
                  <a:gd name="connsiteX7" fmla="*/ 6349 w 33335"/>
                  <a:gd name="connsiteY7" fmla="*/ 60944 h 64741"/>
                  <a:gd name="connsiteX8" fmla="*/ 17461 w 33335"/>
                  <a:gd name="connsiteY8" fmla="*/ 64119 h 64741"/>
                  <a:gd name="connsiteX9" fmla="*/ 28573 w 33335"/>
                  <a:gd name="connsiteY9" fmla="*/ 57769 h 64741"/>
                  <a:gd name="connsiteX10" fmla="*/ 30160 w 33335"/>
                  <a:gd name="connsiteY10" fmla="*/ 54594 h 64741"/>
                  <a:gd name="connsiteX11" fmla="*/ 31748 w 33335"/>
                  <a:gd name="connsiteY11" fmla="*/ 46657 h 64741"/>
                  <a:gd name="connsiteX12" fmla="*/ 33335 w 33335"/>
                  <a:gd name="connsiteY12" fmla="*/ 14909 h 64741"/>
                  <a:gd name="connsiteX13" fmla="*/ 31748 w 33335"/>
                  <a:gd name="connsiteY13" fmla="*/ 8560 h 64741"/>
                  <a:gd name="connsiteX14" fmla="*/ 26986 w 33335"/>
                  <a:gd name="connsiteY14" fmla="*/ 3798 h 6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35" h="64741">
                    <a:moveTo>
                      <a:pt x="26986" y="3798"/>
                    </a:moveTo>
                    <a:cubicBezTo>
                      <a:pt x="23811" y="623"/>
                      <a:pt x="19049" y="-965"/>
                      <a:pt x="15874" y="623"/>
                    </a:cubicBezTo>
                    <a:cubicBezTo>
                      <a:pt x="11112" y="623"/>
                      <a:pt x="7937" y="2210"/>
                      <a:pt x="4762" y="6972"/>
                    </a:cubicBezTo>
                    <a:cubicBezTo>
                      <a:pt x="4762" y="8560"/>
                      <a:pt x="3175" y="10147"/>
                      <a:pt x="3175" y="10147"/>
                    </a:cubicBezTo>
                    <a:cubicBezTo>
                      <a:pt x="1587" y="13322"/>
                      <a:pt x="1587" y="14909"/>
                      <a:pt x="1587" y="18084"/>
                    </a:cubicBezTo>
                    <a:cubicBezTo>
                      <a:pt x="1587" y="29196"/>
                      <a:pt x="1587" y="38720"/>
                      <a:pt x="0" y="49832"/>
                    </a:cubicBezTo>
                    <a:cubicBezTo>
                      <a:pt x="0" y="51419"/>
                      <a:pt x="0" y="54594"/>
                      <a:pt x="1587" y="56182"/>
                    </a:cubicBezTo>
                    <a:cubicBezTo>
                      <a:pt x="3175" y="57769"/>
                      <a:pt x="3175" y="59356"/>
                      <a:pt x="6349" y="60944"/>
                    </a:cubicBezTo>
                    <a:cubicBezTo>
                      <a:pt x="9524" y="64119"/>
                      <a:pt x="14286" y="65706"/>
                      <a:pt x="17461" y="64119"/>
                    </a:cubicBezTo>
                    <a:cubicBezTo>
                      <a:pt x="22223" y="64119"/>
                      <a:pt x="25398" y="62531"/>
                      <a:pt x="28573" y="57769"/>
                    </a:cubicBezTo>
                    <a:cubicBezTo>
                      <a:pt x="28573" y="56182"/>
                      <a:pt x="30160" y="54594"/>
                      <a:pt x="30160" y="54594"/>
                    </a:cubicBezTo>
                    <a:cubicBezTo>
                      <a:pt x="31748" y="51419"/>
                      <a:pt x="31748" y="49832"/>
                      <a:pt x="31748" y="46657"/>
                    </a:cubicBezTo>
                    <a:cubicBezTo>
                      <a:pt x="31748" y="35545"/>
                      <a:pt x="31748" y="26021"/>
                      <a:pt x="33335" y="14909"/>
                    </a:cubicBezTo>
                    <a:cubicBezTo>
                      <a:pt x="33335" y="13322"/>
                      <a:pt x="33335" y="10147"/>
                      <a:pt x="31748" y="8560"/>
                    </a:cubicBezTo>
                    <a:cubicBezTo>
                      <a:pt x="30160" y="6972"/>
                      <a:pt x="30160" y="3798"/>
                      <a:pt x="26986" y="3798"/>
                    </a:cubicBezTo>
                    <a:close/>
                  </a:path>
                </a:pathLst>
              </a:custGeom>
              <a:solidFill>
                <a:srgbClr val="7FC97E"/>
              </a:solidFill>
              <a:ln w="15869" cap="flat">
                <a:noFill/>
                <a:prstDash val="solid"/>
                <a:miter/>
              </a:ln>
            </p:spPr>
            <p:txBody>
              <a:bodyPr rtlCol="0" anchor="ctr"/>
              <a:lstStyle/>
              <a:p>
                <a:endParaRPr lang="en-US"/>
              </a:p>
            </p:txBody>
          </p:sp>
          <p:sp>
            <p:nvSpPr>
              <p:cNvPr id="155" name="รูปแบบอิสระ: รูปร่าง 154">
                <a:extLst>
                  <a:ext uri="{FF2B5EF4-FFF2-40B4-BE49-F238E27FC236}">
                    <a16:creationId xmlns:a16="http://schemas.microsoft.com/office/drawing/2014/main" xmlns="" id="{20C42970-8624-4B22-AD5B-C317595008A2}"/>
                  </a:ext>
                </a:extLst>
              </p:cNvPr>
              <p:cNvSpPr/>
              <p:nvPr/>
            </p:nvSpPr>
            <p:spPr>
              <a:xfrm>
                <a:off x="6467649" y="3285446"/>
                <a:ext cx="39684" cy="59924"/>
              </a:xfrm>
              <a:custGeom>
                <a:avLst/>
                <a:gdLst>
                  <a:gd name="connsiteX0" fmla="*/ 25398 w 39684"/>
                  <a:gd name="connsiteY0" fmla="*/ 1190 h 59924"/>
                  <a:gd name="connsiteX1" fmla="*/ 12699 w 39684"/>
                  <a:gd name="connsiteY1" fmla="*/ 1190 h 59924"/>
                  <a:gd name="connsiteX2" fmla="*/ 3175 w 39684"/>
                  <a:gd name="connsiteY2" fmla="*/ 9127 h 59924"/>
                  <a:gd name="connsiteX3" fmla="*/ 0 w 39684"/>
                  <a:gd name="connsiteY3" fmla="*/ 20239 h 59924"/>
                  <a:gd name="connsiteX4" fmla="*/ 0 w 39684"/>
                  <a:gd name="connsiteY4" fmla="*/ 28176 h 59924"/>
                  <a:gd name="connsiteX5" fmla="*/ 0 w 39684"/>
                  <a:gd name="connsiteY5" fmla="*/ 31351 h 59924"/>
                  <a:gd name="connsiteX6" fmla="*/ 3175 w 39684"/>
                  <a:gd name="connsiteY6" fmla="*/ 42463 h 59924"/>
                  <a:gd name="connsiteX7" fmla="*/ 9524 w 39684"/>
                  <a:gd name="connsiteY7" fmla="*/ 51987 h 59924"/>
                  <a:gd name="connsiteX8" fmla="*/ 14286 w 39684"/>
                  <a:gd name="connsiteY8" fmla="*/ 56749 h 59924"/>
                  <a:gd name="connsiteX9" fmla="*/ 20636 w 39684"/>
                  <a:gd name="connsiteY9" fmla="*/ 59924 h 59924"/>
                  <a:gd name="connsiteX10" fmla="*/ 33335 w 39684"/>
                  <a:gd name="connsiteY10" fmla="*/ 56749 h 59924"/>
                  <a:gd name="connsiteX11" fmla="*/ 39685 w 39684"/>
                  <a:gd name="connsiteY11" fmla="*/ 45638 h 59924"/>
                  <a:gd name="connsiteX12" fmla="*/ 36510 w 39684"/>
                  <a:gd name="connsiteY12" fmla="*/ 32938 h 59924"/>
                  <a:gd name="connsiteX13" fmla="*/ 34923 w 39684"/>
                  <a:gd name="connsiteY13" fmla="*/ 29764 h 59924"/>
                  <a:gd name="connsiteX14" fmla="*/ 33335 w 39684"/>
                  <a:gd name="connsiteY14" fmla="*/ 28176 h 59924"/>
                  <a:gd name="connsiteX15" fmla="*/ 33335 w 39684"/>
                  <a:gd name="connsiteY15" fmla="*/ 25001 h 59924"/>
                  <a:gd name="connsiteX16" fmla="*/ 33335 w 39684"/>
                  <a:gd name="connsiteY16" fmla="*/ 21827 h 59924"/>
                  <a:gd name="connsiteX17" fmla="*/ 33335 w 39684"/>
                  <a:gd name="connsiteY17" fmla="*/ 20239 h 59924"/>
                  <a:gd name="connsiteX18" fmla="*/ 33335 w 39684"/>
                  <a:gd name="connsiteY18" fmla="*/ 7540 h 59924"/>
                  <a:gd name="connsiteX19" fmla="*/ 30160 w 39684"/>
                  <a:gd name="connsiteY19" fmla="*/ 1190 h 59924"/>
                  <a:gd name="connsiteX20" fmla="*/ 25398 w 39684"/>
                  <a:gd name="connsiteY20" fmla="*/ 1190 h 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84" h="59924">
                    <a:moveTo>
                      <a:pt x="25398" y="1190"/>
                    </a:moveTo>
                    <a:cubicBezTo>
                      <a:pt x="22223" y="-397"/>
                      <a:pt x="17461" y="-397"/>
                      <a:pt x="12699" y="1190"/>
                    </a:cubicBezTo>
                    <a:cubicBezTo>
                      <a:pt x="7937" y="2778"/>
                      <a:pt x="4762" y="5953"/>
                      <a:pt x="3175" y="9127"/>
                    </a:cubicBezTo>
                    <a:cubicBezTo>
                      <a:pt x="1587" y="12302"/>
                      <a:pt x="0" y="17064"/>
                      <a:pt x="0" y="20239"/>
                    </a:cubicBezTo>
                    <a:cubicBezTo>
                      <a:pt x="0" y="23414"/>
                      <a:pt x="0" y="25001"/>
                      <a:pt x="0" y="28176"/>
                    </a:cubicBezTo>
                    <a:cubicBezTo>
                      <a:pt x="0" y="29764"/>
                      <a:pt x="0" y="31351"/>
                      <a:pt x="0" y="31351"/>
                    </a:cubicBezTo>
                    <a:cubicBezTo>
                      <a:pt x="0" y="34526"/>
                      <a:pt x="1587" y="39288"/>
                      <a:pt x="3175" y="42463"/>
                    </a:cubicBezTo>
                    <a:cubicBezTo>
                      <a:pt x="4762" y="45638"/>
                      <a:pt x="6349" y="50400"/>
                      <a:pt x="9524" y="51987"/>
                    </a:cubicBezTo>
                    <a:cubicBezTo>
                      <a:pt x="11112" y="53575"/>
                      <a:pt x="12699" y="55162"/>
                      <a:pt x="14286" y="56749"/>
                    </a:cubicBezTo>
                    <a:cubicBezTo>
                      <a:pt x="15874" y="58337"/>
                      <a:pt x="17461" y="58337"/>
                      <a:pt x="20636" y="59924"/>
                    </a:cubicBezTo>
                    <a:cubicBezTo>
                      <a:pt x="25398" y="59924"/>
                      <a:pt x="30160" y="59924"/>
                      <a:pt x="33335" y="56749"/>
                    </a:cubicBezTo>
                    <a:cubicBezTo>
                      <a:pt x="36510" y="53575"/>
                      <a:pt x="39685" y="50400"/>
                      <a:pt x="39685" y="45638"/>
                    </a:cubicBezTo>
                    <a:cubicBezTo>
                      <a:pt x="39685" y="40875"/>
                      <a:pt x="39685" y="36113"/>
                      <a:pt x="36510" y="32938"/>
                    </a:cubicBezTo>
                    <a:cubicBezTo>
                      <a:pt x="36510" y="31351"/>
                      <a:pt x="34923" y="31351"/>
                      <a:pt x="34923" y="29764"/>
                    </a:cubicBezTo>
                    <a:cubicBezTo>
                      <a:pt x="34923" y="29764"/>
                      <a:pt x="34923" y="28176"/>
                      <a:pt x="33335" y="28176"/>
                    </a:cubicBezTo>
                    <a:cubicBezTo>
                      <a:pt x="33335" y="26589"/>
                      <a:pt x="33335" y="26589"/>
                      <a:pt x="33335" y="25001"/>
                    </a:cubicBezTo>
                    <a:cubicBezTo>
                      <a:pt x="33335" y="23414"/>
                      <a:pt x="33335" y="23414"/>
                      <a:pt x="33335" y="21827"/>
                    </a:cubicBezTo>
                    <a:cubicBezTo>
                      <a:pt x="33335" y="21827"/>
                      <a:pt x="33335" y="21827"/>
                      <a:pt x="33335" y="20239"/>
                    </a:cubicBezTo>
                    <a:cubicBezTo>
                      <a:pt x="34923" y="17064"/>
                      <a:pt x="34923" y="12302"/>
                      <a:pt x="33335" y="7540"/>
                    </a:cubicBezTo>
                    <a:cubicBezTo>
                      <a:pt x="33335" y="5953"/>
                      <a:pt x="31748" y="2778"/>
                      <a:pt x="30160" y="1190"/>
                    </a:cubicBezTo>
                    <a:cubicBezTo>
                      <a:pt x="30160" y="2778"/>
                      <a:pt x="26986" y="1190"/>
                      <a:pt x="25398" y="1190"/>
                    </a:cubicBezTo>
                    <a:close/>
                  </a:path>
                </a:pathLst>
              </a:custGeom>
              <a:solidFill>
                <a:srgbClr val="7FC97E"/>
              </a:solidFill>
              <a:ln w="15869" cap="flat">
                <a:noFill/>
                <a:prstDash val="solid"/>
                <a:miter/>
              </a:ln>
            </p:spPr>
            <p:txBody>
              <a:bodyPr rtlCol="0" anchor="ctr"/>
              <a:lstStyle/>
              <a:p>
                <a:endParaRPr lang="en-US"/>
              </a:p>
            </p:txBody>
          </p:sp>
        </p:grpSp>
        <p:sp>
          <p:nvSpPr>
            <p:cNvPr id="156" name="รูปแบบอิสระ: รูปร่าง 155">
              <a:extLst>
                <a:ext uri="{FF2B5EF4-FFF2-40B4-BE49-F238E27FC236}">
                  <a16:creationId xmlns:a16="http://schemas.microsoft.com/office/drawing/2014/main" xmlns="" id="{80452C41-CB3A-41E7-B102-948FE7675F53}"/>
                </a:ext>
              </a:extLst>
            </p:cNvPr>
            <p:cNvSpPr/>
            <p:nvPr/>
          </p:nvSpPr>
          <p:spPr>
            <a:xfrm>
              <a:off x="6203456" y="3185013"/>
              <a:ext cx="446006" cy="714955"/>
            </a:xfrm>
            <a:custGeom>
              <a:avLst/>
              <a:gdLst>
                <a:gd name="connsiteX0" fmla="*/ 170537 w 446006"/>
                <a:gd name="connsiteY0" fmla="*/ 714359 h 714955"/>
                <a:gd name="connsiteX1" fmla="*/ 397534 w 446006"/>
                <a:gd name="connsiteY1" fmla="*/ 54002 h 714955"/>
                <a:gd name="connsiteX2" fmla="*/ 138789 w 446006"/>
                <a:gd name="connsiteY2" fmla="*/ 173057 h 714955"/>
                <a:gd name="connsiteX3" fmla="*/ 30846 w 446006"/>
                <a:gd name="connsiteY3" fmla="*/ 509585 h 714955"/>
                <a:gd name="connsiteX4" fmla="*/ 14972 w 446006"/>
                <a:gd name="connsiteY4" fmla="*/ 652451 h 714955"/>
                <a:gd name="connsiteX5" fmla="*/ 170537 w 446006"/>
                <a:gd name="connsiteY5" fmla="*/ 714359 h 71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006" h="714955">
                  <a:moveTo>
                    <a:pt x="170537" y="714359"/>
                  </a:moveTo>
                  <a:cubicBezTo>
                    <a:pt x="518177" y="433390"/>
                    <a:pt x="462618" y="149246"/>
                    <a:pt x="397534" y="54002"/>
                  </a:cubicBezTo>
                  <a:cubicBezTo>
                    <a:pt x="330864" y="-41242"/>
                    <a:pt x="148313" y="-15843"/>
                    <a:pt x="138789" y="173057"/>
                  </a:cubicBezTo>
                  <a:cubicBezTo>
                    <a:pt x="129264" y="361957"/>
                    <a:pt x="30846" y="509585"/>
                    <a:pt x="30846" y="509585"/>
                  </a:cubicBezTo>
                  <a:cubicBezTo>
                    <a:pt x="30846" y="509585"/>
                    <a:pt x="-26300" y="587367"/>
                    <a:pt x="14972" y="652451"/>
                  </a:cubicBezTo>
                  <a:cubicBezTo>
                    <a:pt x="56244" y="719121"/>
                    <a:pt x="167362" y="715947"/>
                    <a:pt x="170537" y="714359"/>
                  </a:cubicBezTo>
                  <a:close/>
                </a:path>
              </a:pathLst>
            </a:custGeom>
            <a:noFill/>
            <a:ln w="47608" cap="flat">
              <a:solidFill>
                <a:srgbClr val="534741"/>
              </a:solidFill>
              <a:prstDash val="solid"/>
              <a:miter/>
            </a:ln>
          </p:spPr>
          <p:txBody>
            <a:bodyPr rtlCol="0" anchor="ctr"/>
            <a:lstStyle/>
            <a:p>
              <a:endParaRPr lang="en-US"/>
            </a:p>
          </p:txBody>
        </p:sp>
        <p:grpSp>
          <p:nvGrpSpPr>
            <p:cNvPr id="157" name="กราฟิก 5">
              <a:extLst>
                <a:ext uri="{FF2B5EF4-FFF2-40B4-BE49-F238E27FC236}">
                  <a16:creationId xmlns:a16="http://schemas.microsoft.com/office/drawing/2014/main" xmlns="" id="{29ABA70E-A431-4115-84D5-D71636269928}"/>
                </a:ext>
              </a:extLst>
            </p:cNvPr>
            <p:cNvGrpSpPr/>
            <p:nvPr/>
          </p:nvGrpSpPr>
          <p:grpSpPr>
            <a:xfrm>
              <a:off x="6652524" y="3185013"/>
              <a:ext cx="436480" cy="717003"/>
              <a:chOff x="6652524" y="3185013"/>
              <a:chExt cx="436480" cy="717003"/>
            </a:xfrm>
            <a:solidFill>
              <a:schemeClr val="accent1"/>
            </a:solidFill>
          </p:grpSpPr>
          <p:sp>
            <p:nvSpPr>
              <p:cNvPr id="158" name="รูปแบบอิสระ: รูปร่าง 157">
                <a:extLst>
                  <a:ext uri="{FF2B5EF4-FFF2-40B4-BE49-F238E27FC236}">
                    <a16:creationId xmlns:a16="http://schemas.microsoft.com/office/drawing/2014/main" xmlns="" id="{DC3C8CFD-43AD-4BC1-B796-8C8E424B9028}"/>
                  </a:ext>
                </a:extLst>
              </p:cNvPr>
              <p:cNvSpPr/>
              <p:nvPr/>
            </p:nvSpPr>
            <p:spPr>
              <a:xfrm>
                <a:off x="6652524" y="3185013"/>
                <a:ext cx="436480" cy="717003"/>
              </a:xfrm>
              <a:custGeom>
                <a:avLst/>
                <a:gdLst>
                  <a:gd name="connsiteX0" fmla="*/ 275470 w 436480"/>
                  <a:gd name="connsiteY0" fmla="*/ 714359 h 717003"/>
                  <a:gd name="connsiteX1" fmla="*/ 48472 w 436480"/>
                  <a:gd name="connsiteY1" fmla="*/ 54002 h 717003"/>
                  <a:gd name="connsiteX2" fmla="*/ 307217 w 436480"/>
                  <a:gd name="connsiteY2" fmla="*/ 173057 h 717003"/>
                  <a:gd name="connsiteX3" fmla="*/ 415161 w 436480"/>
                  <a:gd name="connsiteY3" fmla="*/ 509585 h 717003"/>
                  <a:gd name="connsiteX4" fmla="*/ 402461 w 436480"/>
                  <a:gd name="connsiteY4" fmla="*/ 684199 h 717003"/>
                  <a:gd name="connsiteX5" fmla="*/ 275470 w 436480"/>
                  <a:gd name="connsiteY5" fmla="*/ 714359 h 7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480" h="717003">
                    <a:moveTo>
                      <a:pt x="275470" y="714359"/>
                    </a:moveTo>
                    <a:cubicBezTo>
                      <a:pt x="-72170" y="433390"/>
                      <a:pt x="-16611" y="149246"/>
                      <a:pt x="48472" y="54002"/>
                    </a:cubicBezTo>
                    <a:cubicBezTo>
                      <a:pt x="115142" y="-41242"/>
                      <a:pt x="297693" y="-15843"/>
                      <a:pt x="307217" y="173057"/>
                    </a:cubicBezTo>
                    <a:cubicBezTo>
                      <a:pt x="316742" y="361957"/>
                      <a:pt x="415161" y="509585"/>
                      <a:pt x="415161" y="509585"/>
                    </a:cubicBezTo>
                    <a:cubicBezTo>
                      <a:pt x="415161" y="509585"/>
                      <a:pt x="470720" y="638164"/>
                      <a:pt x="402461" y="684199"/>
                    </a:cubicBezTo>
                    <a:cubicBezTo>
                      <a:pt x="334203" y="730233"/>
                      <a:pt x="275470" y="714359"/>
                      <a:pt x="275470" y="714359"/>
                    </a:cubicBezTo>
                    <a:close/>
                  </a:path>
                </a:pathLst>
              </a:custGeom>
              <a:solidFill>
                <a:srgbClr val="4F994C"/>
              </a:solidFill>
              <a:ln w="15869" cap="flat">
                <a:noFill/>
                <a:prstDash val="solid"/>
                <a:miter/>
              </a:ln>
            </p:spPr>
            <p:txBody>
              <a:bodyPr rtlCol="0" anchor="ctr"/>
              <a:lstStyle/>
              <a:p>
                <a:endParaRPr lang="en-US"/>
              </a:p>
            </p:txBody>
          </p:sp>
          <p:sp>
            <p:nvSpPr>
              <p:cNvPr id="159" name="รูปแบบอิสระ: รูปร่าง 158">
                <a:extLst>
                  <a:ext uri="{FF2B5EF4-FFF2-40B4-BE49-F238E27FC236}">
                    <a16:creationId xmlns:a16="http://schemas.microsoft.com/office/drawing/2014/main" xmlns="" id="{B1D4E793-56A9-4A34-9684-04D3C2506EFA}"/>
                  </a:ext>
                </a:extLst>
              </p:cNvPr>
              <p:cNvSpPr/>
              <p:nvPr/>
            </p:nvSpPr>
            <p:spPr>
              <a:xfrm>
                <a:off x="6897833" y="3609843"/>
                <a:ext cx="47621" cy="60943"/>
              </a:xfrm>
              <a:custGeom>
                <a:avLst/>
                <a:gdLst>
                  <a:gd name="connsiteX0" fmla="*/ 6349 w 47621"/>
                  <a:gd name="connsiteY0" fmla="*/ 3798 h 60943"/>
                  <a:gd name="connsiteX1" fmla="*/ 17461 w 47621"/>
                  <a:gd name="connsiteY1" fmla="*/ 623 h 60943"/>
                  <a:gd name="connsiteX2" fmla="*/ 28573 w 47621"/>
                  <a:gd name="connsiteY2" fmla="*/ 6972 h 60943"/>
                  <a:gd name="connsiteX3" fmla="*/ 31748 w 47621"/>
                  <a:gd name="connsiteY3" fmla="*/ 18084 h 60943"/>
                  <a:gd name="connsiteX4" fmla="*/ 31748 w 47621"/>
                  <a:gd name="connsiteY4" fmla="*/ 18084 h 60943"/>
                  <a:gd name="connsiteX5" fmla="*/ 33335 w 47621"/>
                  <a:gd name="connsiteY5" fmla="*/ 22846 h 60943"/>
                  <a:gd name="connsiteX6" fmla="*/ 34923 w 47621"/>
                  <a:gd name="connsiteY6" fmla="*/ 26021 h 60943"/>
                  <a:gd name="connsiteX7" fmla="*/ 36510 w 47621"/>
                  <a:gd name="connsiteY7" fmla="*/ 29196 h 60943"/>
                  <a:gd name="connsiteX8" fmla="*/ 39685 w 47621"/>
                  <a:gd name="connsiteY8" fmla="*/ 30783 h 60943"/>
                  <a:gd name="connsiteX9" fmla="*/ 44447 w 47621"/>
                  <a:gd name="connsiteY9" fmla="*/ 35545 h 60943"/>
                  <a:gd name="connsiteX10" fmla="*/ 47622 w 47621"/>
                  <a:gd name="connsiteY10" fmla="*/ 41895 h 60943"/>
                  <a:gd name="connsiteX11" fmla="*/ 44447 w 47621"/>
                  <a:gd name="connsiteY11" fmla="*/ 54594 h 60943"/>
                  <a:gd name="connsiteX12" fmla="*/ 33335 w 47621"/>
                  <a:gd name="connsiteY12" fmla="*/ 60944 h 60943"/>
                  <a:gd name="connsiteX13" fmla="*/ 28573 w 47621"/>
                  <a:gd name="connsiteY13" fmla="*/ 60944 h 60943"/>
                  <a:gd name="connsiteX14" fmla="*/ 20636 w 47621"/>
                  <a:gd name="connsiteY14" fmla="*/ 57769 h 60943"/>
                  <a:gd name="connsiteX15" fmla="*/ 11112 w 47621"/>
                  <a:gd name="connsiteY15" fmla="*/ 49832 h 60943"/>
                  <a:gd name="connsiteX16" fmla="*/ 4762 w 47621"/>
                  <a:gd name="connsiteY16" fmla="*/ 40308 h 60943"/>
                  <a:gd name="connsiteX17" fmla="*/ 0 w 47621"/>
                  <a:gd name="connsiteY17" fmla="*/ 18084 h 60943"/>
                  <a:gd name="connsiteX18" fmla="*/ 1587 w 47621"/>
                  <a:gd name="connsiteY18" fmla="*/ 11735 h 60943"/>
                  <a:gd name="connsiteX19" fmla="*/ 6349 w 47621"/>
                  <a:gd name="connsiteY19" fmla="*/ 3798 h 6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1" h="60943">
                    <a:moveTo>
                      <a:pt x="6349" y="3798"/>
                    </a:moveTo>
                    <a:cubicBezTo>
                      <a:pt x="9524" y="623"/>
                      <a:pt x="14286" y="-965"/>
                      <a:pt x="17461" y="623"/>
                    </a:cubicBezTo>
                    <a:cubicBezTo>
                      <a:pt x="22223" y="623"/>
                      <a:pt x="25398" y="2210"/>
                      <a:pt x="28573" y="6972"/>
                    </a:cubicBezTo>
                    <a:cubicBezTo>
                      <a:pt x="30160" y="10147"/>
                      <a:pt x="31748" y="13322"/>
                      <a:pt x="31748" y="18084"/>
                    </a:cubicBezTo>
                    <a:cubicBezTo>
                      <a:pt x="31748" y="18084"/>
                      <a:pt x="31748" y="18084"/>
                      <a:pt x="31748" y="18084"/>
                    </a:cubicBezTo>
                    <a:cubicBezTo>
                      <a:pt x="31748" y="19671"/>
                      <a:pt x="31748" y="21259"/>
                      <a:pt x="33335" y="22846"/>
                    </a:cubicBezTo>
                    <a:cubicBezTo>
                      <a:pt x="33335" y="24434"/>
                      <a:pt x="33335" y="24434"/>
                      <a:pt x="34923" y="26021"/>
                    </a:cubicBezTo>
                    <a:cubicBezTo>
                      <a:pt x="34923" y="27608"/>
                      <a:pt x="36510" y="27608"/>
                      <a:pt x="36510" y="29196"/>
                    </a:cubicBezTo>
                    <a:cubicBezTo>
                      <a:pt x="38097" y="29196"/>
                      <a:pt x="38097" y="30783"/>
                      <a:pt x="39685" y="30783"/>
                    </a:cubicBezTo>
                    <a:cubicBezTo>
                      <a:pt x="41272" y="32371"/>
                      <a:pt x="42860" y="33958"/>
                      <a:pt x="44447" y="35545"/>
                    </a:cubicBezTo>
                    <a:cubicBezTo>
                      <a:pt x="46034" y="37133"/>
                      <a:pt x="46034" y="38720"/>
                      <a:pt x="47622" y="41895"/>
                    </a:cubicBezTo>
                    <a:cubicBezTo>
                      <a:pt x="47622" y="46657"/>
                      <a:pt x="47622" y="51419"/>
                      <a:pt x="44447" y="54594"/>
                    </a:cubicBezTo>
                    <a:cubicBezTo>
                      <a:pt x="41272" y="57769"/>
                      <a:pt x="38097" y="60944"/>
                      <a:pt x="33335" y="60944"/>
                    </a:cubicBezTo>
                    <a:cubicBezTo>
                      <a:pt x="31748" y="60944"/>
                      <a:pt x="30160" y="60944"/>
                      <a:pt x="28573" y="60944"/>
                    </a:cubicBezTo>
                    <a:cubicBezTo>
                      <a:pt x="25398" y="60944"/>
                      <a:pt x="22223" y="59356"/>
                      <a:pt x="20636" y="57769"/>
                    </a:cubicBezTo>
                    <a:cubicBezTo>
                      <a:pt x="17461" y="56182"/>
                      <a:pt x="14286" y="53007"/>
                      <a:pt x="11112" y="49832"/>
                    </a:cubicBezTo>
                    <a:cubicBezTo>
                      <a:pt x="7937" y="46657"/>
                      <a:pt x="6349" y="43482"/>
                      <a:pt x="4762" y="40308"/>
                    </a:cubicBezTo>
                    <a:cubicBezTo>
                      <a:pt x="1587" y="33958"/>
                      <a:pt x="0" y="26021"/>
                      <a:pt x="0" y="18084"/>
                    </a:cubicBezTo>
                    <a:cubicBezTo>
                      <a:pt x="0" y="16497"/>
                      <a:pt x="0" y="13322"/>
                      <a:pt x="1587" y="11735"/>
                    </a:cubicBezTo>
                    <a:cubicBezTo>
                      <a:pt x="3175" y="6972"/>
                      <a:pt x="4762" y="5385"/>
                      <a:pt x="6349" y="3798"/>
                    </a:cubicBezTo>
                    <a:close/>
                  </a:path>
                </a:pathLst>
              </a:custGeom>
              <a:solidFill>
                <a:srgbClr val="7FC97E"/>
              </a:solidFill>
              <a:ln w="15869" cap="flat">
                <a:noFill/>
                <a:prstDash val="solid"/>
                <a:miter/>
              </a:ln>
            </p:spPr>
            <p:txBody>
              <a:bodyPr rtlCol="0" anchor="ctr"/>
              <a:lstStyle/>
              <a:p>
                <a:endParaRPr lang="en-US"/>
              </a:p>
            </p:txBody>
          </p:sp>
          <p:sp>
            <p:nvSpPr>
              <p:cNvPr id="160" name="รูปแบบอิสระ: รูปร่าง 159">
                <a:extLst>
                  <a:ext uri="{FF2B5EF4-FFF2-40B4-BE49-F238E27FC236}">
                    <a16:creationId xmlns:a16="http://schemas.microsoft.com/office/drawing/2014/main" xmlns="" id="{938A08A0-1F15-4A3D-8F76-28F29AC7BD30}"/>
                  </a:ext>
                </a:extLst>
              </p:cNvPr>
              <p:cNvSpPr/>
              <p:nvPr/>
            </p:nvSpPr>
            <p:spPr>
              <a:xfrm>
                <a:off x="6831163" y="3707297"/>
                <a:ext cx="41272" cy="45637"/>
              </a:xfrm>
              <a:custGeom>
                <a:avLst/>
                <a:gdLst>
                  <a:gd name="connsiteX0" fmla="*/ 1587 w 41272"/>
                  <a:gd name="connsiteY0" fmla="*/ 11112 h 45637"/>
                  <a:gd name="connsiteX1" fmla="*/ 0 w 41272"/>
                  <a:gd name="connsiteY1" fmla="*/ 15874 h 45637"/>
                  <a:gd name="connsiteX2" fmla="*/ 1587 w 41272"/>
                  <a:gd name="connsiteY2" fmla="*/ 22224 h 45637"/>
                  <a:gd name="connsiteX3" fmla="*/ 4762 w 41272"/>
                  <a:gd name="connsiteY3" fmla="*/ 28573 h 45637"/>
                  <a:gd name="connsiteX4" fmla="*/ 7937 w 41272"/>
                  <a:gd name="connsiteY4" fmla="*/ 30161 h 45637"/>
                  <a:gd name="connsiteX5" fmla="*/ 7937 w 41272"/>
                  <a:gd name="connsiteY5" fmla="*/ 31748 h 45637"/>
                  <a:gd name="connsiteX6" fmla="*/ 9524 w 41272"/>
                  <a:gd name="connsiteY6" fmla="*/ 36510 h 45637"/>
                  <a:gd name="connsiteX7" fmla="*/ 15874 w 41272"/>
                  <a:gd name="connsiteY7" fmla="*/ 42860 h 45637"/>
                  <a:gd name="connsiteX8" fmla="*/ 19049 w 41272"/>
                  <a:gd name="connsiteY8" fmla="*/ 44447 h 45637"/>
                  <a:gd name="connsiteX9" fmla="*/ 25398 w 41272"/>
                  <a:gd name="connsiteY9" fmla="*/ 44447 h 45637"/>
                  <a:gd name="connsiteX10" fmla="*/ 31748 w 41272"/>
                  <a:gd name="connsiteY10" fmla="*/ 42860 h 45637"/>
                  <a:gd name="connsiteX11" fmla="*/ 36510 w 41272"/>
                  <a:gd name="connsiteY11" fmla="*/ 39685 h 45637"/>
                  <a:gd name="connsiteX12" fmla="*/ 39685 w 41272"/>
                  <a:gd name="connsiteY12" fmla="*/ 33335 h 45637"/>
                  <a:gd name="connsiteX13" fmla="*/ 41272 w 41272"/>
                  <a:gd name="connsiteY13" fmla="*/ 20636 h 45637"/>
                  <a:gd name="connsiteX14" fmla="*/ 39685 w 41272"/>
                  <a:gd name="connsiteY14" fmla="*/ 14287 h 45637"/>
                  <a:gd name="connsiteX15" fmla="*/ 38098 w 41272"/>
                  <a:gd name="connsiteY15" fmla="*/ 12699 h 45637"/>
                  <a:gd name="connsiteX16" fmla="*/ 34923 w 41272"/>
                  <a:gd name="connsiteY16" fmla="*/ 7937 h 45637"/>
                  <a:gd name="connsiteX17" fmla="*/ 33335 w 41272"/>
                  <a:gd name="connsiteY17" fmla="*/ 6350 h 45637"/>
                  <a:gd name="connsiteX18" fmla="*/ 31748 w 41272"/>
                  <a:gd name="connsiteY18" fmla="*/ 4762 h 45637"/>
                  <a:gd name="connsiteX19" fmla="*/ 26986 w 41272"/>
                  <a:gd name="connsiteY19" fmla="*/ 1587 h 45637"/>
                  <a:gd name="connsiteX20" fmla="*/ 20636 w 41272"/>
                  <a:gd name="connsiteY20" fmla="*/ 0 h 45637"/>
                  <a:gd name="connsiteX21" fmla="*/ 12699 w 41272"/>
                  <a:gd name="connsiteY21" fmla="*/ 1587 h 45637"/>
                  <a:gd name="connsiteX22" fmla="*/ 9524 w 41272"/>
                  <a:gd name="connsiteY22" fmla="*/ 3175 h 45637"/>
                  <a:gd name="connsiteX23" fmla="*/ 1587 w 41272"/>
                  <a:gd name="connsiteY23" fmla="*/ 11112 h 4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272" h="45637">
                    <a:moveTo>
                      <a:pt x="1587" y="11112"/>
                    </a:moveTo>
                    <a:cubicBezTo>
                      <a:pt x="1587" y="12699"/>
                      <a:pt x="1587" y="14287"/>
                      <a:pt x="0" y="15874"/>
                    </a:cubicBezTo>
                    <a:cubicBezTo>
                      <a:pt x="0" y="17461"/>
                      <a:pt x="0" y="20636"/>
                      <a:pt x="1587" y="22224"/>
                    </a:cubicBezTo>
                    <a:cubicBezTo>
                      <a:pt x="1587" y="23811"/>
                      <a:pt x="3175" y="26986"/>
                      <a:pt x="4762" y="28573"/>
                    </a:cubicBezTo>
                    <a:cubicBezTo>
                      <a:pt x="6350" y="30161"/>
                      <a:pt x="6350" y="30161"/>
                      <a:pt x="7937" y="30161"/>
                    </a:cubicBezTo>
                    <a:cubicBezTo>
                      <a:pt x="7937" y="30161"/>
                      <a:pt x="7937" y="31748"/>
                      <a:pt x="7937" y="31748"/>
                    </a:cubicBezTo>
                    <a:cubicBezTo>
                      <a:pt x="7937" y="33335"/>
                      <a:pt x="9524" y="34923"/>
                      <a:pt x="9524" y="36510"/>
                    </a:cubicBezTo>
                    <a:cubicBezTo>
                      <a:pt x="11112" y="39685"/>
                      <a:pt x="12699" y="41272"/>
                      <a:pt x="15874" y="42860"/>
                    </a:cubicBezTo>
                    <a:lnTo>
                      <a:pt x="19049" y="44447"/>
                    </a:lnTo>
                    <a:cubicBezTo>
                      <a:pt x="20636" y="46035"/>
                      <a:pt x="23811" y="46035"/>
                      <a:pt x="25398" y="44447"/>
                    </a:cubicBezTo>
                    <a:cubicBezTo>
                      <a:pt x="26986" y="44447"/>
                      <a:pt x="30161" y="44447"/>
                      <a:pt x="31748" y="42860"/>
                    </a:cubicBezTo>
                    <a:cubicBezTo>
                      <a:pt x="33335" y="41272"/>
                      <a:pt x="34923" y="41272"/>
                      <a:pt x="36510" y="39685"/>
                    </a:cubicBezTo>
                    <a:cubicBezTo>
                      <a:pt x="38098" y="38098"/>
                      <a:pt x="39685" y="36510"/>
                      <a:pt x="39685" y="33335"/>
                    </a:cubicBezTo>
                    <a:cubicBezTo>
                      <a:pt x="41272" y="28573"/>
                      <a:pt x="41272" y="25398"/>
                      <a:pt x="41272" y="20636"/>
                    </a:cubicBezTo>
                    <a:cubicBezTo>
                      <a:pt x="41272" y="19049"/>
                      <a:pt x="39685" y="15874"/>
                      <a:pt x="39685" y="14287"/>
                    </a:cubicBezTo>
                    <a:cubicBezTo>
                      <a:pt x="39685" y="14287"/>
                      <a:pt x="39685" y="12699"/>
                      <a:pt x="38098" y="12699"/>
                    </a:cubicBezTo>
                    <a:cubicBezTo>
                      <a:pt x="36510" y="11112"/>
                      <a:pt x="36510" y="9524"/>
                      <a:pt x="34923" y="7937"/>
                    </a:cubicBezTo>
                    <a:cubicBezTo>
                      <a:pt x="34923" y="7937"/>
                      <a:pt x="33335" y="6350"/>
                      <a:pt x="33335" y="6350"/>
                    </a:cubicBezTo>
                    <a:cubicBezTo>
                      <a:pt x="33335" y="6350"/>
                      <a:pt x="31748" y="4762"/>
                      <a:pt x="31748" y="4762"/>
                    </a:cubicBezTo>
                    <a:cubicBezTo>
                      <a:pt x="30161" y="3175"/>
                      <a:pt x="28573" y="3175"/>
                      <a:pt x="26986" y="1587"/>
                    </a:cubicBezTo>
                    <a:cubicBezTo>
                      <a:pt x="25398" y="0"/>
                      <a:pt x="22224" y="0"/>
                      <a:pt x="20636" y="0"/>
                    </a:cubicBezTo>
                    <a:cubicBezTo>
                      <a:pt x="17461" y="0"/>
                      <a:pt x="14287" y="0"/>
                      <a:pt x="12699" y="1587"/>
                    </a:cubicBezTo>
                    <a:cubicBezTo>
                      <a:pt x="11112" y="1587"/>
                      <a:pt x="9524" y="3175"/>
                      <a:pt x="9524" y="3175"/>
                    </a:cubicBezTo>
                    <a:cubicBezTo>
                      <a:pt x="4762" y="6350"/>
                      <a:pt x="1587" y="9524"/>
                      <a:pt x="1587" y="11112"/>
                    </a:cubicBezTo>
                    <a:close/>
                  </a:path>
                </a:pathLst>
              </a:custGeom>
              <a:solidFill>
                <a:srgbClr val="7FC97E"/>
              </a:solidFill>
              <a:ln w="15869" cap="flat">
                <a:noFill/>
                <a:prstDash val="solid"/>
                <a:miter/>
              </a:ln>
            </p:spPr>
            <p:txBody>
              <a:bodyPr rtlCol="0" anchor="ctr"/>
              <a:lstStyle/>
              <a:p>
                <a:endParaRPr lang="en-US"/>
              </a:p>
            </p:txBody>
          </p:sp>
          <p:sp>
            <p:nvSpPr>
              <p:cNvPr id="161" name="รูปแบบอิสระ: รูปร่าง 160">
                <a:extLst>
                  <a:ext uri="{FF2B5EF4-FFF2-40B4-BE49-F238E27FC236}">
                    <a16:creationId xmlns:a16="http://schemas.microsoft.com/office/drawing/2014/main" xmlns="" id="{CB3F6B46-1CEC-41FC-BC23-0DB005DA236D}"/>
                  </a:ext>
                </a:extLst>
              </p:cNvPr>
              <p:cNvSpPr/>
              <p:nvPr/>
            </p:nvSpPr>
            <p:spPr>
              <a:xfrm>
                <a:off x="6770842" y="3535236"/>
                <a:ext cx="41272" cy="63153"/>
              </a:xfrm>
              <a:custGeom>
                <a:avLst/>
                <a:gdLst>
                  <a:gd name="connsiteX0" fmla="*/ 4762 w 41272"/>
                  <a:gd name="connsiteY0" fmla="*/ 3798 h 63153"/>
                  <a:gd name="connsiteX1" fmla="*/ 15874 w 41272"/>
                  <a:gd name="connsiteY1" fmla="*/ 623 h 63153"/>
                  <a:gd name="connsiteX2" fmla="*/ 26986 w 41272"/>
                  <a:gd name="connsiteY2" fmla="*/ 6972 h 63153"/>
                  <a:gd name="connsiteX3" fmla="*/ 36510 w 41272"/>
                  <a:gd name="connsiteY3" fmla="*/ 24434 h 63153"/>
                  <a:gd name="connsiteX4" fmla="*/ 39685 w 41272"/>
                  <a:gd name="connsiteY4" fmla="*/ 35545 h 63153"/>
                  <a:gd name="connsiteX5" fmla="*/ 41272 w 41272"/>
                  <a:gd name="connsiteY5" fmla="*/ 48245 h 63153"/>
                  <a:gd name="connsiteX6" fmla="*/ 39685 w 41272"/>
                  <a:gd name="connsiteY6" fmla="*/ 54594 h 63153"/>
                  <a:gd name="connsiteX7" fmla="*/ 34923 w 41272"/>
                  <a:gd name="connsiteY7" fmla="*/ 59356 h 63153"/>
                  <a:gd name="connsiteX8" fmla="*/ 23811 w 41272"/>
                  <a:gd name="connsiteY8" fmla="*/ 62531 h 63153"/>
                  <a:gd name="connsiteX9" fmla="*/ 12699 w 41272"/>
                  <a:gd name="connsiteY9" fmla="*/ 56182 h 63153"/>
                  <a:gd name="connsiteX10" fmla="*/ 11112 w 41272"/>
                  <a:gd name="connsiteY10" fmla="*/ 53007 h 63153"/>
                  <a:gd name="connsiteX11" fmla="*/ 9524 w 41272"/>
                  <a:gd name="connsiteY11" fmla="*/ 45070 h 63153"/>
                  <a:gd name="connsiteX12" fmla="*/ 9524 w 41272"/>
                  <a:gd name="connsiteY12" fmla="*/ 46657 h 63153"/>
                  <a:gd name="connsiteX13" fmla="*/ 7937 w 41272"/>
                  <a:gd name="connsiteY13" fmla="*/ 35545 h 63153"/>
                  <a:gd name="connsiteX14" fmla="*/ 3175 w 41272"/>
                  <a:gd name="connsiteY14" fmla="*/ 26021 h 63153"/>
                  <a:gd name="connsiteX15" fmla="*/ 0 w 41272"/>
                  <a:gd name="connsiteY15" fmla="*/ 14909 h 63153"/>
                  <a:gd name="connsiteX16" fmla="*/ 1587 w 41272"/>
                  <a:gd name="connsiteY16" fmla="*/ 8560 h 63153"/>
                  <a:gd name="connsiteX17" fmla="*/ 4762 w 41272"/>
                  <a:gd name="connsiteY17" fmla="*/ 3798 h 6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72" h="63153">
                    <a:moveTo>
                      <a:pt x="4762" y="3798"/>
                    </a:moveTo>
                    <a:cubicBezTo>
                      <a:pt x="7937" y="623"/>
                      <a:pt x="12699" y="-965"/>
                      <a:pt x="15874" y="623"/>
                    </a:cubicBezTo>
                    <a:cubicBezTo>
                      <a:pt x="20636" y="623"/>
                      <a:pt x="25398" y="2210"/>
                      <a:pt x="26986" y="6972"/>
                    </a:cubicBezTo>
                    <a:cubicBezTo>
                      <a:pt x="31748" y="11735"/>
                      <a:pt x="34923" y="18084"/>
                      <a:pt x="36510" y="24434"/>
                    </a:cubicBezTo>
                    <a:cubicBezTo>
                      <a:pt x="38097" y="27608"/>
                      <a:pt x="39685" y="32371"/>
                      <a:pt x="39685" y="35545"/>
                    </a:cubicBezTo>
                    <a:cubicBezTo>
                      <a:pt x="39685" y="40308"/>
                      <a:pt x="41272" y="43482"/>
                      <a:pt x="41272" y="48245"/>
                    </a:cubicBezTo>
                    <a:cubicBezTo>
                      <a:pt x="41272" y="49832"/>
                      <a:pt x="41272" y="53007"/>
                      <a:pt x="39685" y="54594"/>
                    </a:cubicBezTo>
                    <a:cubicBezTo>
                      <a:pt x="38097" y="56182"/>
                      <a:pt x="38097" y="57769"/>
                      <a:pt x="34923" y="59356"/>
                    </a:cubicBezTo>
                    <a:cubicBezTo>
                      <a:pt x="31748" y="62531"/>
                      <a:pt x="26986" y="64119"/>
                      <a:pt x="23811" y="62531"/>
                    </a:cubicBezTo>
                    <a:cubicBezTo>
                      <a:pt x="19049" y="62531"/>
                      <a:pt x="15874" y="60944"/>
                      <a:pt x="12699" y="56182"/>
                    </a:cubicBezTo>
                    <a:cubicBezTo>
                      <a:pt x="12699" y="54594"/>
                      <a:pt x="11112" y="53007"/>
                      <a:pt x="11112" y="53007"/>
                    </a:cubicBezTo>
                    <a:cubicBezTo>
                      <a:pt x="9524" y="49832"/>
                      <a:pt x="9524" y="48245"/>
                      <a:pt x="9524" y="45070"/>
                    </a:cubicBezTo>
                    <a:cubicBezTo>
                      <a:pt x="9524" y="45070"/>
                      <a:pt x="9524" y="45070"/>
                      <a:pt x="9524" y="46657"/>
                    </a:cubicBezTo>
                    <a:cubicBezTo>
                      <a:pt x="9524" y="43482"/>
                      <a:pt x="7937" y="40308"/>
                      <a:pt x="7937" y="35545"/>
                    </a:cubicBezTo>
                    <a:cubicBezTo>
                      <a:pt x="6349" y="32371"/>
                      <a:pt x="4762" y="29196"/>
                      <a:pt x="3175" y="26021"/>
                    </a:cubicBezTo>
                    <a:cubicBezTo>
                      <a:pt x="1587" y="22846"/>
                      <a:pt x="0" y="19671"/>
                      <a:pt x="0" y="14909"/>
                    </a:cubicBezTo>
                    <a:cubicBezTo>
                      <a:pt x="0" y="13322"/>
                      <a:pt x="0" y="10147"/>
                      <a:pt x="1587" y="8560"/>
                    </a:cubicBezTo>
                    <a:cubicBezTo>
                      <a:pt x="1587" y="6972"/>
                      <a:pt x="3175" y="5385"/>
                      <a:pt x="4762" y="3798"/>
                    </a:cubicBezTo>
                    <a:close/>
                  </a:path>
                </a:pathLst>
              </a:custGeom>
              <a:solidFill>
                <a:srgbClr val="7FC97E"/>
              </a:solidFill>
              <a:ln w="15869" cap="flat">
                <a:noFill/>
                <a:prstDash val="solid"/>
                <a:miter/>
              </a:ln>
            </p:spPr>
            <p:txBody>
              <a:bodyPr rtlCol="0" anchor="ctr"/>
              <a:lstStyle/>
              <a:p>
                <a:endParaRPr lang="en-US"/>
              </a:p>
            </p:txBody>
          </p:sp>
          <p:sp>
            <p:nvSpPr>
              <p:cNvPr id="162" name="รูปแบบอิสระ: รูปร่าง 161">
                <a:extLst>
                  <a:ext uri="{FF2B5EF4-FFF2-40B4-BE49-F238E27FC236}">
                    <a16:creationId xmlns:a16="http://schemas.microsoft.com/office/drawing/2014/main" xmlns="" id="{0AE42658-44CA-44F8-92FF-C8710906F2D6}"/>
                  </a:ext>
                </a:extLst>
              </p:cNvPr>
              <p:cNvSpPr/>
              <p:nvPr/>
            </p:nvSpPr>
            <p:spPr>
              <a:xfrm>
                <a:off x="6840687" y="3434265"/>
                <a:ext cx="38097" cy="44447"/>
              </a:xfrm>
              <a:custGeom>
                <a:avLst/>
                <a:gdLst>
                  <a:gd name="connsiteX0" fmla="*/ 7937 w 38097"/>
                  <a:gd name="connsiteY0" fmla="*/ 1587 h 44447"/>
                  <a:gd name="connsiteX1" fmla="*/ 12699 w 38097"/>
                  <a:gd name="connsiteY1" fmla="*/ 0 h 44447"/>
                  <a:gd name="connsiteX2" fmla="*/ 20636 w 38097"/>
                  <a:gd name="connsiteY2" fmla="*/ 0 h 44447"/>
                  <a:gd name="connsiteX3" fmla="*/ 23811 w 38097"/>
                  <a:gd name="connsiteY3" fmla="*/ 1587 h 44447"/>
                  <a:gd name="connsiteX4" fmla="*/ 30160 w 38097"/>
                  <a:gd name="connsiteY4" fmla="*/ 7937 h 44447"/>
                  <a:gd name="connsiteX5" fmla="*/ 36510 w 38097"/>
                  <a:gd name="connsiteY5" fmla="*/ 20636 h 44447"/>
                  <a:gd name="connsiteX6" fmla="*/ 38097 w 38097"/>
                  <a:gd name="connsiteY6" fmla="*/ 26986 h 44447"/>
                  <a:gd name="connsiteX7" fmla="*/ 38097 w 38097"/>
                  <a:gd name="connsiteY7" fmla="*/ 33335 h 44447"/>
                  <a:gd name="connsiteX8" fmla="*/ 34923 w 38097"/>
                  <a:gd name="connsiteY8" fmla="*/ 39685 h 44447"/>
                  <a:gd name="connsiteX9" fmla="*/ 30160 w 38097"/>
                  <a:gd name="connsiteY9" fmla="*/ 42860 h 44447"/>
                  <a:gd name="connsiteX10" fmla="*/ 25398 w 38097"/>
                  <a:gd name="connsiteY10" fmla="*/ 44447 h 44447"/>
                  <a:gd name="connsiteX11" fmla="*/ 17461 w 38097"/>
                  <a:gd name="connsiteY11" fmla="*/ 44447 h 44447"/>
                  <a:gd name="connsiteX12" fmla="*/ 14286 w 38097"/>
                  <a:gd name="connsiteY12" fmla="*/ 42860 h 44447"/>
                  <a:gd name="connsiteX13" fmla="*/ 7937 w 38097"/>
                  <a:gd name="connsiteY13" fmla="*/ 36510 h 44447"/>
                  <a:gd name="connsiteX14" fmla="*/ 1587 w 38097"/>
                  <a:gd name="connsiteY14" fmla="*/ 23811 h 44447"/>
                  <a:gd name="connsiteX15" fmla="*/ 0 w 38097"/>
                  <a:gd name="connsiteY15" fmla="*/ 17461 h 44447"/>
                  <a:gd name="connsiteX16" fmla="*/ 0 w 38097"/>
                  <a:gd name="connsiteY16" fmla="*/ 11112 h 44447"/>
                  <a:gd name="connsiteX17" fmla="*/ 3175 w 38097"/>
                  <a:gd name="connsiteY17" fmla="*/ 4762 h 44447"/>
                  <a:gd name="connsiteX18" fmla="*/ 7937 w 38097"/>
                  <a:gd name="connsiteY18" fmla="*/ 158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097" h="44447">
                    <a:moveTo>
                      <a:pt x="7937" y="1587"/>
                    </a:moveTo>
                    <a:cubicBezTo>
                      <a:pt x="9524" y="1587"/>
                      <a:pt x="11112" y="0"/>
                      <a:pt x="12699" y="0"/>
                    </a:cubicBezTo>
                    <a:cubicBezTo>
                      <a:pt x="15874" y="0"/>
                      <a:pt x="19049" y="0"/>
                      <a:pt x="20636" y="0"/>
                    </a:cubicBezTo>
                    <a:cubicBezTo>
                      <a:pt x="22223" y="0"/>
                      <a:pt x="23811" y="1587"/>
                      <a:pt x="23811" y="1587"/>
                    </a:cubicBezTo>
                    <a:cubicBezTo>
                      <a:pt x="26986" y="3175"/>
                      <a:pt x="28573" y="4762"/>
                      <a:pt x="30160" y="7937"/>
                    </a:cubicBezTo>
                    <a:cubicBezTo>
                      <a:pt x="31748" y="12699"/>
                      <a:pt x="34923" y="15874"/>
                      <a:pt x="36510" y="20636"/>
                    </a:cubicBezTo>
                    <a:cubicBezTo>
                      <a:pt x="38097" y="22224"/>
                      <a:pt x="38097" y="25398"/>
                      <a:pt x="38097" y="26986"/>
                    </a:cubicBezTo>
                    <a:cubicBezTo>
                      <a:pt x="38097" y="28573"/>
                      <a:pt x="38097" y="31748"/>
                      <a:pt x="38097" y="33335"/>
                    </a:cubicBezTo>
                    <a:cubicBezTo>
                      <a:pt x="38097" y="34923"/>
                      <a:pt x="36510" y="38098"/>
                      <a:pt x="34923" y="39685"/>
                    </a:cubicBezTo>
                    <a:cubicBezTo>
                      <a:pt x="33335" y="41272"/>
                      <a:pt x="31748" y="42860"/>
                      <a:pt x="30160" y="42860"/>
                    </a:cubicBezTo>
                    <a:cubicBezTo>
                      <a:pt x="28573" y="42860"/>
                      <a:pt x="26986" y="44447"/>
                      <a:pt x="25398" y="44447"/>
                    </a:cubicBezTo>
                    <a:cubicBezTo>
                      <a:pt x="22223" y="44447"/>
                      <a:pt x="19049" y="44447"/>
                      <a:pt x="17461" y="44447"/>
                    </a:cubicBezTo>
                    <a:cubicBezTo>
                      <a:pt x="15874" y="44447"/>
                      <a:pt x="14286" y="42860"/>
                      <a:pt x="14286" y="42860"/>
                    </a:cubicBezTo>
                    <a:cubicBezTo>
                      <a:pt x="11112" y="41272"/>
                      <a:pt x="9524" y="39685"/>
                      <a:pt x="7937" y="36510"/>
                    </a:cubicBezTo>
                    <a:cubicBezTo>
                      <a:pt x="6349" y="31748"/>
                      <a:pt x="3175" y="28573"/>
                      <a:pt x="1587" y="23811"/>
                    </a:cubicBezTo>
                    <a:cubicBezTo>
                      <a:pt x="0" y="22224"/>
                      <a:pt x="0" y="19049"/>
                      <a:pt x="0" y="17461"/>
                    </a:cubicBezTo>
                    <a:cubicBezTo>
                      <a:pt x="0" y="15874"/>
                      <a:pt x="0" y="12699"/>
                      <a:pt x="0" y="11112"/>
                    </a:cubicBezTo>
                    <a:cubicBezTo>
                      <a:pt x="0" y="9524"/>
                      <a:pt x="1587" y="6350"/>
                      <a:pt x="3175" y="4762"/>
                    </a:cubicBezTo>
                    <a:cubicBezTo>
                      <a:pt x="4762" y="3175"/>
                      <a:pt x="6349" y="1587"/>
                      <a:pt x="7937" y="1587"/>
                    </a:cubicBezTo>
                    <a:close/>
                  </a:path>
                </a:pathLst>
              </a:custGeom>
              <a:solidFill>
                <a:srgbClr val="7FC97E"/>
              </a:solidFill>
              <a:ln w="15869" cap="flat">
                <a:noFill/>
                <a:prstDash val="solid"/>
                <a:miter/>
              </a:ln>
            </p:spPr>
            <p:txBody>
              <a:bodyPr rtlCol="0" anchor="ctr"/>
              <a:lstStyle/>
              <a:p>
                <a:endParaRPr lang="en-US"/>
              </a:p>
            </p:txBody>
          </p:sp>
          <p:sp>
            <p:nvSpPr>
              <p:cNvPr id="163" name="รูปแบบอิสระ: รูปร่าง 162">
                <a:extLst>
                  <a:ext uri="{FF2B5EF4-FFF2-40B4-BE49-F238E27FC236}">
                    <a16:creationId xmlns:a16="http://schemas.microsoft.com/office/drawing/2014/main" xmlns="" id="{2EEE6FF4-4117-431F-BA1D-2EFD18772311}"/>
                  </a:ext>
                </a:extLst>
              </p:cNvPr>
              <p:cNvSpPr/>
              <p:nvPr/>
            </p:nvSpPr>
            <p:spPr>
              <a:xfrm>
                <a:off x="6727982" y="3387608"/>
                <a:ext cx="33335" cy="64741"/>
              </a:xfrm>
              <a:custGeom>
                <a:avLst/>
                <a:gdLst>
                  <a:gd name="connsiteX0" fmla="*/ 6350 w 33335"/>
                  <a:gd name="connsiteY0" fmla="*/ 3798 h 64741"/>
                  <a:gd name="connsiteX1" fmla="*/ 17461 w 33335"/>
                  <a:gd name="connsiteY1" fmla="*/ 623 h 64741"/>
                  <a:gd name="connsiteX2" fmla="*/ 28573 w 33335"/>
                  <a:gd name="connsiteY2" fmla="*/ 6972 h 64741"/>
                  <a:gd name="connsiteX3" fmla="*/ 30161 w 33335"/>
                  <a:gd name="connsiteY3" fmla="*/ 10147 h 64741"/>
                  <a:gd name="connsiteX4" fmla="*/ 31748 w 33335"/>
                  <a:gd name="connsiteY4" fmla="*/ 18084 h 64741"/>
                  <a:gd name="connsiteX5" fmla="*/ 33335 w 33335"/>
                  <a:gd name="connsiteY5" fmla="*/ 49832 h 64741"/>
                  <a:gd name="connsiteX6" fmla="*/ 31748 w 33335"/>
                  <a:gd name="connsiteY6" fmla="*/ 56182 h 64741"/>
                  <a:gd name="connsiteX7" fmla="*/ 26986 w 33335"/>
                  <a:gd name="connsiteY7" fmla="*/ 60944 h 64741"/>
                  <a:gd name="connsiteX8" fmla="*/ 15874 w 33335"/>
                  <a:gd name="connsiteY8" fmla="*/ 64119 h 64741"/>
                  <a:gd name="connsiteX9" fmla="*/ 4762 w 33335"/>
                  <a:gd name="connsiteY9" fmla="*/ 57769 h 64741"/>
                  <a:gd name="connsiteX10" fmla="*/ 3175 w 33335"/>
                  <a:gd name="connsiteY10" fmla="*/ 54594 h 64741"/>
                  <a:gd name="connsiteX11" fmla="*/ 1587 w 33335"/>
                  <a:gd name="connsiteY11" fmla="*/ 46657 h 64741"/>
                  <a:gd name="connsiteX12" fmla="*/ 0 w 33335"/>
                  <a:gd name="connsiteY12" fmla="*/ 14909 h 64741"/>
                  <a:gd name="connsiteX13" fmla="*/ 1587 w 33335"/>
                  <a:gd name="connsiteY13" fmla="*/ 8560 h 64741"/>
                  <a:gd name="connsiteX14" fmla="*/ 6350 w 33335"/>
                  <a:gd name="connsiteY14" fmla="*/ 3798 h 6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35" h="64741">
                    <a:moveTo>
                      <a:pt x="6350" y="3798"/>
                    </a:moveTo>
                    <a:cubicBezTo>
                      <a:pt x="9524" y="623"/>
                      <a:pt x="14287" y="-965"/>
                      <a:pt x="17461" y="623"/>
                    </a:cubicBezTo>
                    <a:cubicBezTo>
                      <a:pt x="22224" y="623"/>
                      <a:pt x="25398" y="2210"/>
                      <a:pt x="28573" y="6972"/>
                    </a:cubicBezTo>
                    <a:cubicBezTo>
                      <a:pt x="28573" y="8560"/>
                      <a:pt x="30161" y="10147"/>
                      <a:pt x="30161" y="10147"/>
                    </a:cubicBezTo>
                    <a:cubicBezTo>
                      <a:pt x="31748" y="13322"/>
                      <a:pt x="31748" y="14909"/>
                      <a:pt x="31748" y="18084"/>
                    </a:cubicBezTo>
                    <a:cubicBezTo>
                      <a:pt x="31748" y="29196"/>
                      <a:pt x="31748" y="38720"/>
                      <a:pt x="33335" y="49832"/>
                    </a:cubicBezTo>
                    <a:cubicBezTo>
                      <a:pt x="33335" y="51419"/>
                      <a:pt x="33335" y="54594"/>
                      <a:pt x="31748" y="56182"/>
                    </a:cubicBezTo>
                    <a:cubicBezTo>
                      <a:pt x="30161" y="57769"/>
                      <a:pt x="30161" y="59356"/>
                      <a:pt x="26986" y="60944"/>
                    </a:cubicBezTo>
                    <a:cubicBezTo>
                      <a:pt x="23811" y="64119"/>
                      <a:pt x="19049" y="65706"/>
                      <a:pt x="15874" y="64119"/>
                    </a:cubicBezTo>
                    <a:cubicBezTo>
                      <a:pt x="11112" y="64119"/>
                      <a:pt x="7937" y="62531"/>
                      <a:pt x="4762" y="57769"/>
                    </a:cubicBezTo>
                    <a:cubicBezTo>
                      <a:pt x="4762" y="56182"/>
                      <a:pt x="3175" y="54594"/>
                      <a:pt x="3175" y="54594"/>
                    </a:cubicBezTo>
                    <a:cubicBezTo>
                      <a:pt x="1587" y="51419"/>
                      <a:pt x="1587" y="49832"/>
                      <a:pt x="1587" y="46657"/>
                    </a:cubicBezTo>
                    <a:cubicBezTo>
                      <a:pt x="1587" y="35545"/>
                      <a:pt x="1587" y="26021"/>
                      <a:pt x="0" y="14909"/>
                    </a:cubicBezTo>
                    <a:cubicBezTo>
                      <a:pt x="0" y="13322"/>
                      <a:pt x="0" y="10147"/>
                      <a:pt x="1587" y="8560"/>
                    </a:cubicBezTo>
                    <a:cubicBezTo>
                      <a:pt x="4762" y="6972"/>
                      <a:pt x="4762" y="3798"/>
                      <a:pt x="6350" y="3798"/>
                    </a:cubicBezTo>
                    <a:close/>
                  </a:path>
                </a:pathLst>
              </a:custGeom>
              <a:solidFill>
                <a:srgbClr val="7FC97E"/>
              </a:solidFill>
              <a:ln w="15869" cap="flat">
                <a:noFill/>
                <a:prstDash val="solid"/>
                <a:miter/>
              </a:ln>
            </p:spPr>
            <p:txBody>
              <a:bodyPr rtlCol="0" anchor="ctr"/>
              <a:lstStyle/>
              <a:p>
                <a:endParaRPr lang="en-US"/>
              </a:p>
            </p:txBody>
          </p:sp>
          <p:sp>
            <p:nvSpPr>
              <p:cNvPr id="164" name="รูปแบบอิสระ: รูปร่าง 163">
                <a:extLst>
                  <a:ext uri="{FF2B5EF4-FFF2-40B4-BE49-F238E27FC236}">
                    <a16:creationId xmlns:a16="http://schemas.microsoft.com/office/drawing/2014/main" xmlns="" id="{04E488BF-F539-4D43-9C55-28EC6A27A802}"/>
                  </a:ext>
                </a:extLst>
              </p:cNvPr>
              <p:cNvSpPr/>
              <p:nvPr/>
            </p:nvSpPr>
            <p:spPr>
              <a:xfrm>
                <a:off x="6794653" y="3285446"/>
                <a:ext cx="39684" cy="59924"/>
              </a:xfrm>
              <a:custGeom>
                <a:avLst/>
                <a:gdLst>
                  <a:gd name="connsiteX0" fmla="*/ 14286 w 39684"/>
                  <a:gd name="connsiteY0" fmla="*/ 1190 h 59924"/>
                  <a:gd name="connsiteX1" fmla="*/ 26986 w 39684"/>
                  <a:gd name="connsiteY1" fmla="*/ 1190 h 59924"/>
                  <a:gd name="connsiteX2" fmla="*/ 36510 w 39684"/>
                  <a:gd name="connsiteY2" fmla="*/ 9127 h 59924"/>
                  <a:gd name="connsiteX3" fmla="*/ 39685 w 39684"/>
                  <a:gd name="connsiteY3" fmla="*/ 20239 h 59924"/>
                  <a:gd name="connsiteX4" fmla="*/ 39685 w 39684"/>
                  <a:gd name="connsiteY4" fmla="*/ 28176 h 59924"/>
                  <a:gd name="connsiteX5" fmla="*/ 39685 w 39684"/>
                  <a:gd name="connsiteY5" fmla="*/ 31351 h 59924"/>
                  <a:gd name="connsiteX6" fmla="*/ 36510 w 39684"/>
                  <a:gd name="connsiteY6" fmla="*/ 42463 h 59924"/>
                  <a:gd name="connsiteX7" fmla="*/ 30160 w 39684"/>
                  <a:gd name="connsiteY7" fmla="*/ 51987 h 59924"/>
                  <a:gd name="connsiteX8" fmla="*/ 25398 w 39684"/>
                  <a:gd name="connsiteY8" fmla="*/ 56749 h 59924"/>
                  <a:gd name="connsiteX9" fmla="*/ 19049 w 39684"/>
                  <a:gd name="connsiteY9" fmla="*/ 59924 h 59924"/>
                  <a:gd name="connsiteX10" fmla="*/ 6349 w 39684"/>
                  <a:gd name="connsiteY10" fmla="*/ 56749 h 59924"/>
                  <a:gd name="connsiteX11" fmla="*/ 0 w 39684"/>
                  <a:gd name="connsiteY11" fmla="*/ 45638 h 59924"/>
                  <a:gd name="connsiteX12" fmla="*/ 3175 w 39684"/>
                  <a:gd name="connsiteY12" fmla="*/ 32938 h 59924"/>
                  <a:gd name="connsiteX13" fmla="*/ 4762 w 39684"/>
                  <a:gd name="connsiteY13" fmla="*/ 29764 h 59924"/>
                  <a:gd name="connsiteX14" fmla="*/ 6349 w 39684"/>
                  <a:gd name="connsiteY14" fmla="*/ 28176 h 59924"/>
                  <a:gd name="connsiteX15" fmla="*/ 6349 w 39684"/>
                  <a:gd name="connsiteY15" fmla="*/ 25001 h 59924"/>
                  <a:gd name="connsiteX16" fmla="*/ 6349 w 39684"/>
                  <a:gd name="connsiteY16" fmla="*/ 21827 h 59924"/>
                  <a:gd name="connsiteX17" fmla="*/ 6349 w 39684"/>
                  <a:gd name="connsiteY17" fmla="*/ 20239 h 59924"/>
                  <a:gd name="connsiteX18" fmla="*/ 6349 w 39684"/>
                  <a:gd name="connsiteY18" fmla="*/ 7540 h 59924"/>
                  <a:gd name="connsiteX19" fmla="*/ 9524 w 39684"/>
                  <a:gd name="connsiteY19" fmla="*/ 1190 h 59924"/>
                  <a:gd name="connsiteX20" fmla="*/ 14286 w 39684"/>
                  <a:gd name="connsiteY20" fmla="*/ 1190 h 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84" h="59924">
                    <a:moveTo>
                      <a:pt x="14286" y="1190"/>
                    </a:moveTo>
                    <a:cubicBezTo>
                      <a:pt x="17461" y="-397"/>
                      <a:pt x="22223" y="-397"/>
                      <a:pt x="26986" y="1190"/>
                    </a:cubicBezTo>
                    <a:cubicBezTo>
                      <a:pt x="31748" y="2778"/>
                      <a:pt x="34923" y="5953"/>
                      <a:pt x="36510" y="9127"/>
                    </a:cubicBezTo>
                    <a:cubicBezTo>
                      <a:pt x="38097" y="12302"/>
                      <a:pt x="39685" y="17064"/>
                      <a:pt x="39685" y="20239"/>
                    </a:cubicBezTo>
                    <a:cubicBezTo>
                      <a:pt x="39685" y="23414"/>
                      <a:pt x="39685" y="25001"/>
                      <a:pt x="39685" y="28176"/>
                    </a:cubicBezTo>
                    <a:cubicBezTo>
                      <a:pt x="39685" y="29764"/>
                      <a:pt x="39685" y="31351"/>
                      <a:pt x="39685" y="31351"/>
                    </a:cubicBezTo>
                    <a:cubicBezTo>
                      <a:pt x="39685" y="34526"/>
                      <a:pt x="38097" y="39288"/>
                      <a:pt x="36510" y="42463"/>
                    </a:cubicBezTo>
                    <a:cubicBezTo>
                      <a:pt x="34923" y="45638"/>
                      <a:pt x="33335" y="50400"/>
                      <a:pt x="30160" y="51987"/>
                    </a:cubicBezTo>
                    <a:cubicBezTo>
                      <a:pt x="28573" y="53575"/>
                      <a:pt x="26986" y="55162"/>
                      <a:pt x="25398" y="56749"/>
                    </a:cubicBezTo>
                    <a:cubicBezTo>
                      <a:pt x="23811" y="58337"/>
                      <a:pt x="22223" y="58337"/>
                      <a:pt x="19049" y="59924"/>
                    </a:cubicBezTo>
                    <a:cubicBezTo>
                      <a:pt x="14286" y="59924"/>
                      <a:pt x="9524" y="59924"/>
                      <a:pt x="6349" y="56749"/>
                    </a:cubicBezTo>
                    <a:cubicBezTo>
                      <a:pt x="3175" y="53575"/>
                      <a:pt x="0" y="50400"/>
                      <a:pt x="0" y="45638"/>
                    </a:cubicBezTo>
                    <a:cubicBezTo>
                      <a:pt x="0" y="40875"/>
                      <a:pt x="0" y="36113"/>
                      <a:pt x="3175" y="32938"/>
                    </a:cubicBezTo>
                    <a:cubicBezTo>
                      <a:pt x="3175" y="31351"/>
                      <a:pt x="4762" y="31351"/>
                      <a:pt x="4762" y="29764"/>
                    </a:cubicBezTo>
                    <a:cubicBezTo>
                      <a:pt x="4762" y="29764"/>
                      <a:pt x="4762" y="28176"/>
                      <a:pt x="6349" y="28176"/>
                    </a:cubicBezTo>
                    <a:cubicBezTo>
                      <a:pt x="6349" y="26589"/>
                      <a:pt x="6349" y="26589"/>
                      <a:pt x="6349" y="25001"/>
                    </a:cubicBezTo>
                    <a:cubicBezTo>
                      <a:pt x="6349" y="23414"/>
                      <a:pt x="6349" y="23414"/>
                      <a:pt x="6349" y="21827"/>
                    </a:cubicBezTo>
                    <a:cubicBezTo>
                      <a:pt x="6349" y="21827"/>
                      <a:pt x="6349" y="21827"/>
                      <a:pt x="6349" y="20239"/>
                    </a:cubicBezTo>
                    <a:cubicBezTo>
                      <a:pt x="4762" y="17064"/>
                      <a:pt x="4762" y="12302"/>
                      <a:pt x="6349" y="7540"/>
                    </a:cubicBezTo>
                    <a:cubicBezTo>
                      <a:pt x="6349" y="5953"/>
                      <a:pt x="7937" y="2778"/>
                      <a:pt x="9524" y="1190"/>
                    </a:cubicBezTo>
                    <a:cubicBezTo>
                      <a:pt x="9524" y="2778"/>
                      <a:pt x="11112" y="1190"/>
                      <a:pt x="14286" y="1190"/>
                    </a:cubicBezTo>
                    <a:close/>
                  </a:path>
                </a:pathLst>
              </a:custGeom>
              <a:solidFill>
                <a:srgbClr val="7FC97E"/>
              </a:solidFill>
              <a:ln w="15869" cap="flat">
                <a:noFill/>
                <a:prstDash val="solid"/>
                <a:miter/>
              </a:ln>
            </p:spPr>
            <p:txBody>
              <a:bodyPr rtlCol="0" anchor="ctr"/>
              <a:lstStyle/>
              <a:p>
                <a:endParaRPr lang="en-US"/>
              </a:p>
            </p:txBody>
          </p:sp>
        </p:grpSp>
        <p:sp>
          <p:nvSpPr>
            <p:cNvPr id="165" name="รูปแบบอิสระ: รูปร่าง 164">
              <a:extLst>
                <a:ext uri="{FF2B5EF4-FFF2-40B4-BE49-F238E27FC236}">
                  <a16:creationId xmlns:a16="http://schemas.microsoft.com/office/drawing/2014/main" xmlns="" id="{AABFFE2B-6952-4877-A2E0-75F0711619ED}"/>
                </a:ext>
              </a:extLst>
            </p:cNvPr>
            <p:cNvSpPr/>
            <p:nvPr/>
          </p:nvSpPr>
          <p:spPr>
            <a:xfrm>
              <a:off x="6652524" y="3185013"/>
              <a:ext cx="446006" cy="714848"/>
            </a:xfrm>
            <a:custGeom>
              <a:avLst/>
              <a:gdLst>
                <a:gd name="connsiteX0" fmla="*/ 275470 w 446006"/>
                <a:gd name="connsiteY0" fmla="*/ 714359 h 714848"/>
                <a:gd name="connsiteX1" fmla="*/ 48472 w 446006"/>
                <a:gd name="connsiteY1" fmla="*/ 54002 h 714848"/>
                <a:gd name="connsiteX2" fmla="*/ 307217 w 446006"/>
                <a:gd name="connsiteY2" fmla="*/ 173057 h 714848"/>
                <a:gd name="connsiteX3" fmla="*/ 415161 w 446006"/>
                <a:gd name="connsiteY3" fmla="*/ 509585 h 714848"/>
                <a:gd name="connsiteX4" fmla="*/ 431035 w 446006"/>
                <a:gd name="connsiteY4" fmla="*/ 652451 h 714848"/>
                <a:gd name="connsiteX5" fmla="*/ 275470 w 446006"/>
                <a:gd name="connsiteY5" fmla="*/ 714359 h 71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006" h="714848">
                  <a:moveTo>
                    <a:pt x="275470" y="714359"/>
                  </a:moveTo>
                  <a:cubicBezTo>
                    <a:pt x="-72170" y="433390"/>
                    <a:pt x="-16611" y="149246"/>
                    <a:pt x="48472" y="54002"/>
                  </a:cubicBezTo>
                  <a:cubicBezTo>
                    <a:pt x="115142" y="-41242"/>
                    <a:pt x="297693" y="-15843"/>
                    <a:pt x="307217" y="173057"/>
                  </a:cubicBezTo>
                  <a:cubicBezTo>
                    <a:pt x="316742" y="361957"/>
                    <a:pt x="415161" y="509585"/>
                    <a:pt x="415161" y="509585"/>
                  </a:cubicBezTo>
                  <a:cubicBezTo>
                    <a:pt x="415161" y="509585"/>
                    <a:pt x="472307" y="587367"/>
                    <a:pt x="431035" y="652451"/>
                  </a:cubicBezTo>
                  <a:cubicBezTo>
                    <a:pt x="389762" y="717534"/>
                    <a:pt x="277057" y="715947"/>
                    <a:pt x="275470" y="714359"/>
                  </a:cubicBezTo>
                  <a:close/>
                </a:path>
              </a:pathLst>
            </a:custGeom>
            <a:noFill/>
            <a:ln w="47608" cap="flat">
              <a:solidFill>
                <a:srgbClr val="534741"/>
              </a:solidFill>
              <a:prstDash val="solid"/>
              <a:miter/>
            </a:ln>
          </p:spPr>
          <p:txBody>
            <a:bodyPr rtlCol="0" anchor="ctr"/>
            <a:lstStyle/>
            <a:p>
              <a:endParaRPr lang="en-US"/>
            </a:p>
          </p:txBody>
        </p:sp>
      </p:grpSp>
      <p:sp>
        <p:nvSpPr>
          <p:cNvPr id="166" name="รูปแบบอิสระ: รูปร่าง 165">
            <a:extLst>
              <a:ext uri="{FF2B5EF4-FFF2-40B4-BE49-F238E27FC236}">
                <a16:creationId xmlns:a16="http://schemas.microsoft.com/office/drawing/2014/main" xmlns="" id="{07070E05-00AD-475B-B72D-7731B21CE8DC}"/>
              </a:ext>
            </a:extLst>
          </p:cNvPr>
          <p:cNvSpPr/>
          <p:nvPr/>
        </p:nvSpPr>
        <p:spPr>
          <a:xfrm>
            <a:off x="5658077" y="2635407"/>
            <a:ext cx="238506" cy="256364"/>
          </a:xfrm>
          <a:custGeom>
            <a:avLst/>
            <a:gdLst>
              <a:gd name="connsiteX0" fmla="*/ 228585 w 238506"/>
              <a:gd name="connsiteY0" fmla="*/ 73417 h 256364"/>
              <a:gd name="connsiteX1" fmla="*/ 203187 w 238506"/>
              <a:gd name="connsiteY1" fmla="*/ 35320 h 256364"/>
              <a:gd name="connsiteX2" fmla="*/ 165089 w 238506"/>
              <a:gd name="connsiteY2" fmla="*/ 9921 h 256364"/>
              <a:gd name="connsiteX3" fmla="*/ 119055 w 238506"/>
              <a:gd name="connsiteY3" fmla="*/ 397 h 256364"/>
              <a:gd name="connsiteX4" fmla="*/ 87307 w 238506"/>
              <a:gd name="connsiteY4" fmla="*/ 5159 h 256364"/>
              <a:gd name="connsiteX5" fmla="*/ 34923 w 238506"/>
              <a:gd name="connsiteY5" fmla="*/ 35320 h 256364"/>
              <a:gd name="connsiteX6" fmla="*/ 15874 w 238506"/>
              <a:gd name="connsiteY6" fmla="*/ 59131 h 256364"/>
              <a:gd name="connsiteX7" fmla="*/ 0 w 238506"/>
              <a:gd name="connsiteY7" fmla="*/ 119452 h 256364"/>
              <a:gd name="connsiteX8" fmla="*/ 0 w 238506"/>
              <a:gd name="connsiteY8" fmla="*/ 136913 h 256364"/>
              <a:gd name="connsiteX9" fmla="*/ 9524 w 238506"/>
              <a:gd name="connsiteY9" fmla="*/ 182947 h 256364"/>
              <a:gd name="connsiteX10" fmla="*/ 34923 w 238506"/>
              <a:gd name="connsiteY10" fmla="*/ 221045 h 256364"/>
              <a:gd name="connsiteX11" fmla="*/ 73020 w 238506"/>
              <a:gd name="connsiteY11" fmla="*/ 246443 h 256364"/>
              <a:gd name="connsiteX12" fmla="*/ 119055 w 238506"/>
              <a:gd name="connsiteY12" fmla="*/ 255968 h 256364"/>
              <a:gd name="connsiteX13" fmla="*/ 150803 w 238506"/>
              <a:gd name="connsiteY13" fmla="*/ 251205 h 256364"/>
              <a:gd name="connsiteX14" fmla="*/ 203187 w 238506"/>
              <a:gd name="connsiteY14" fmla="*/ 221045 h 256364"/>
              <a:gd name="connsiteX15" fmla="*/ 222236 w 238506"/>
              <a:gd name="connsiteY15" fmla="*/ 197234 h 256364"/>
              <a:gd name="connsiteX16" fmla="*/ 238109 w 238506"/>
              <a:gd name="connsiteY16" fmla="*/ 136913 h 256364"/>
              <a:gd name="connsiteX17" fmla="*/ 238109 w 238506"/>
              <a:gd name="connsiteY17" fmla="*/ 119452 h 256364"/>
              <a:gd name="connsiteX18" fmla="*/ 228585 w 238506"/>
              <a:gd name="connsiteY18" fmla="*/ 73417 h 25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506" h="256364">
                <a:moveTo>
                  <a:pt x="228585" y="73417"/>
                </a:moveTo>
                <a:cubicBezTo>
                  <a:pt x="223823" y="59131"/>
                  <a:pt x="215886" y="46431"/>
                  <a:pt x="203187" y="35320"/>
                </a:cubicBezTo>
                <a:cubicBezTo>
                  <a:pt x="192075" y="24208"/>
                  <a:pt x="179376" y="16271"/>
                  <a:pt x="165089" y="9921"/>
                </a:cubicBezTo>
                <a:cubicBezTo>
                  <a:pt x="150803" y="1984"/>
                  <a:pt x="134929" y="-1190"/>
                  <a:pt x="119055" y="397"/>
                </a:cubicBezTo>
                <a:lnTo>
                  <a:pt x="87307" y="5159"/>
                </a:lnTo>
                <a:cubicBezTo>
                  <a:pt x="66671" y="11509"/>
                  <a:pt x="49209" y="21033"/>
                  <a:pt x="34923" y="35320"/>
                </a:cubicBezTo>
                <a:cubicBezTo>
                  <a:pt x="28573" y="43257"/>
                  <a:pt x="22223" y="51194"/>
                  <a:pt x="15874" y="59131"/>
                </a:cubicBezTo>
                <a:cubicBezTo>
                  <a:pt x="4762" y="78179"/>
                  <a:pt x="0" y="97228"/>
                  <a:pt x="0" y="119452"/>
                </a:cubicBezTo>
                <a:lnTo>
                  <a:pt x="0" y="136913"/>
                </a:lnTo>
                <a:cubicBezTo>
                  <a:pt x="0" y="152787"/>
                  <a:pt x="3175" y="168661"/>
                  <a:pt x="9524" y="182947"/>
                </a:cubicBezTo>
                <a:cubicBezTo>
                  <a:pt x="14286" y="197234"/>
                  <a:pt x="22223" y="209933"/>
                  <a:pt x="34923" y="221045"/>
                </a:cubicBezTo>
                <a:cubicBezTo>
                  <a:pt x="46034" y="232157"/>
                  <a:pt x="58734" y="240094"/>
                  <a:pt x="73020" y="246443"/>
                </a:cubicBezTo>
                <a:cubicBezTo>
                  <a:pt x="87307" y="254380"/>
                  <a:pt x="103181" y="257555"/>
                  <a:pt x="119055" y="255968"/>
                </a:cubicBezTo>
                <a:cubicBezTo>
                  <a:pt x="130167" y="254380"/>
                  <a:pt x="139691" y="252793"/>
                  <a:pt x="150803" y="251205"/>
                </a:cubicBezTo>
                <a:cubicBezTo>
                  <a:pt x="171439" y="244856"/>
                  <a:pt x="188900" y="235332"/>
                  <a:pt x="203187" y="221045"/>
                </a:cubicBezTo>
                <a:cubicBezTo>
                  <a:pt x="209537" y="213108"/>
                  <a:pt x="215886" y="205171"/>
                  <a:pt x="222236" y="197234"/>
                </a:cubicBezTo>
                <a:cubicBezTo>
                  <a:pt x="233347" y="178185"/>
                  <a:pt x="238109" y="159136"/>
                  <a:pt x="238109" y="136913"/>
                </a:cubicBezTo>
                <a:lnTo>
                  <a:pt x="238109" y="119452"/>
                </a:lnTo>
                <a:cubicBezTo>
                  <a:pt x="239697" y="103578"/>
                  <a:pt x="236522" y="87704"/>
                  <a:pt x="228585" y="73417"/>
                </a:cubicBezTo>
                <a:close/>
              </a:path>
            </a:pathLst>
          </a:custGeom>
          <a:noFill/>
          <a:ln w="47608" cap="rnd">
            <a:solidFill>
              <a:srgbClr val="534741"/>
            </a:solidFill>
            <a:prstDash val="solid"/>
            <a:round/>
          </a:ln>
        </p:spPr>
        <p:txBody>
          <a:bodyPr rtlCol="0" anchor="ctr"/>
          <a:lstStyle/>
          <a:p>
            <a:endParaRPr lang="en-US"/>
          </a:p>
        </p:txBody>
      </p:sp>
      <p:sp>
        <p:nvSpPr>
          <p:cNvPr id="167" name="รูปแบบอิสระ: รูปร่าง 166">
            <a:extLst>
              <a:ext uri="{FF2B5EF4-FFF2-40B4-BE49-F238E27FC236}">
                <a16:creationId xmlns:a16="http://schemas.microsoft.com/office/drawing/2014/main" xmlns="" id="{32ECD2D7-989E-4962-ABEC-25E7B7A10FE7}"/>
              </a:ext>
            </a:extLst>
          </p:cNvPr>
          <p:cNvSpPr/>
          <p:nvPr/>
        </p:nvSpPr>
        <p:spPr>
          <a:xfrm>
            <a:off x="3625019" y="2778670"/>
            <a:ext cx="229775" cy="238109"/>
          </a:xfrm>
          <a:custGeom>
            <a:avLst/>
            <a:gdLst>
              <a:gd name="connsiteX0" fmla="*/ 115483 w 229775"/>
              <a:gd name="connsiteY0" fmla="*/ 0 h 238109"/>
              <a:gd name="connsiteX1" fmla="*/ 115483 w 229775"/>
              <a:gd name="connsiteY1" fmla="*/ 238109 h 238109"/>
              <a:gd name="connsiteX2" fmla="*/ 115483 w 229775"/>
              <a:gd name="connsiteY2" fmla="*/ 0 h 238109"/>
            </a:gdLst>
            <a:ahLst/>
            <a:cxnLst>
              <a:cxn ang="0">
                <a:pos x="connsiteX0" y="connsiteY0"/>
              </a:cxn>
              <a:cxn ang="0">
                <a:pos x="connsiteX1" y="connsiteY1"/>
              </a:cxn>
              <a:cxn ang="0">
                <a:pos x="connsiteX2" y="connsiteY2"/>
              </a:cxn>
            </a:cxnLst>
            <a:rect l="l" t="t" r="r" b="b"/>
            <a:pathLst>
              <a:path w="229775" h="238109">
                <a:moveTo>
                  <a:pt x="115483" y="0"/>
                </a:moveTo>
                <a:cubicBezTo>
                  <a:pt x="-38494" y="0"/>
                  <a:pt x="-38494" y="238109"/>
                  <a:pt x="115483" y="238109"/>
                </a:cubicBezTo>
                <a:cubicBezTo>
                  <a:pt x="267873" y="238109"/>
                  <a:pt x="267873" y="0"/>
                  <a:pt x="115483" y="0"/>
                </a:cubicBezTo>
                <a:close/>
              </a:path>
            </a:pathLst>
          </a:custGeom>
          <a:noFill/>
          <a:ln w="47608" cap="rnd">
            <a:solidFill>
              <a:srgbClr val="534741"/>
            </a:solidFill>
            <a:prstDash val="solid"/>
            <a:round/>
          </a:ln>
        </p:spPr>
        <p:txBody>
          <a:bodyPr rtlCol="0" anchor="ctr"/>
          <a:lstStyle/>
          <a:p>
            <a:endParaRPr lang="en-US"/>
          </a:p>
        </p:txBody>
      </p:sp>
      <p:sp>
        <p:nvSpPr>
          <p:cNvPr id="168" name="ชื่อเรื่อง 5">
            <a:extLst>
              <a:ext uri="{FF2B5EF4-FFF2-40B4-BE49-F238E27FC236}">
                <a16:creationId xmlns:a16="http://schemas.microsoft.com/office/drawing/2014/main" xmlns="" id="{422E0A0F-5A89-4EA1-9633-43956195097F}"/>
              </a:ext>
            </a:extLst>
          </p:cNvPr>
          <p:cNvSpPr>
            <a:spLocks noGrp="1"/>
          </p:cNvSpPr>
          <p:nvPr>
            <p:ph type="title" hasCustomPrompt="1"/>
          </p:nvPr>
        </p:nvSpPr>
        <p:spPr>
          <a:xfrm>
            <a:off x="3431940" y="1082869"/>
            <a:ext cx="2480642" cy="994172"/>
          </a:xfrm>
        </p:spPr>
        <p:txBody>
          <a:bodyPr>
            <a:noAutofit/>
          </a:bodyPr>
          <a:lstStyle>
            <a:lvl1pPr algn="ctr">
              <a:lnSpc>
                <a:spcPct val="80000"/>
              </a:lnSpc>
              <a:defRPr sz="5400" spc="-150"/>
            </a:lvl1pPr>
          </a:lstStyle>
          <a:p>
            <a:r>
              <a:rPr lang="en-US" dirty="0"/>
              <a:t>THANK</a:t>
            </a:r>
            <a:br>
              <a:rPr lang="en-US" dirty="0"/>
            </a:br>
            <a:r>
              <a:rPr lang="en-US" dirty="0"/>
              <a:t>YOU</a:t>
            </a:r>
          </a:p>
        </p:txBody>
      </p:sp>
    </p:spTree>
    <p:extLst>
      <p:ext uri="{BB962C8B-B14F-4D97-AF65-F5344CB8AC3E}">
        <p14:creationId xmlns:p14="http://schemas.microsoft.com/office/powerpoint/2010/main" val="2774680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ตัวแทนวันที่ 2">
            <a:extLst>
              <a:ext uri="{FF2B5EF4-FFF2-40B4-BE49-F238E27FC236}">
                <a16:creationId xmlns:a16="http://schemas.microsoft.com/office/drawing/2014/main" xmlns="" id="{DEC4EC02-E01B-4852-990E-EE86972D336E}"/>
              </a:ext>
            </a:extLst>
          </p:cNvPr>
          <p:cNvSpPr>
            <a:spLocks noGrp="1"/>
          </p:cNvSpPr>
          <p:nvPr>
            <p:ph type="dt" sz="half" idx="10"/>
          </p:nvPr>
        </p:nvSpPr>
        <p:spPr>
          <a:xfrm>
            <a:off x="628650" y="4767263"/>
            <a:ext cx="2057400" cy="273844"/>
          </a:xfrm>
        </p:spPr>
        <p:txBody>
          <a:bodyPr/>
          <a:lstStyle/>
          <a:p>
            <a:fld id="{7E0928DD-AEDF-47A5-A6C3-A17BC4849B5E}" type="datetimeFigureOut">
              <a:rPr lang="en-US" smtClean="0"/>
              <a:t>5/12/2024</a:t>
            </a:fld>
            <a:endParaRPr lang="en-US"/>
          </a:p>
        </p:txBody>
      </p:sp>
      <p:sp>
        <p:nvSpPr>
          <p:cNvPr id="7" name="ตัวแทนท้ายกระดาษ 3">
            <a:extLst>
              <a:ext uri="{FF2B5EF4-FFF2-40B4-BE49-F238E27FC236}">
                <a16:creationId xmlns:a16="http://schemas.microsoft.com/office/drawing/2014/main" xmlns="" id="{BA32BFE6-28B9-4352-ADDE-05FB3820AE73}"/>
              </a:ext>
            </a:extLst>
          </p:cNvPr>
          <p:cNvSpPr>
            <a:spLocks noGrp="1"/>
          </p:cNvSpPr>
          <p:nvPr>
            <p:ph type="ftr" sz="quarter" idx="11"/>
          </p:nvPr>
        </p:nvSpPr>
        <p:spPr>
          <a:xfrm>
            <a:off x="3028950" y="4767263"/>
            <a:ext cx="3086100" cy="273844"/>
          </a:xfrm>
        </p:spPr>
        <p:txBody>
          <a:bodyPr/>
          <a:lstStyle/>
          <a:p>
            <a:endParaRPr lang="en-US"/>
          </a:p>
        </p:txBody>
      </p:sp>
      <p:sp>
        <p:nvSpPr>
          <p:cNvPr id="8" name="ตัวแทนหมายเลขสไลด์ 4">
            <a:extLst>
              <a:ext uri="{FF2B5EF4-FFF2-40B4-BE49-F238E27FC236}">
                <a16:creationId xmlns:a16="http://schemas.microsoft.com/office/drawing/2014/main" xmlns="" id="{55F5F2A9-8A66-44B7-903E-272C69DE0CC4}"/>
              </a:ext>
            </a:extLst>
          </p:cNvPr>
          <p:cNvSpPr>
            <a:spLocks noGrp="1"/>
          </p:cNvSpPr>
          <p:nvPr>
            <p:ph type="sldNum" sz="quarter" idx="12"/>
          </p:nvPr>
        </p:nvSpPr>
        <p:spPr>
          <a:xfrm>
            <a:off x="6457950" y="4767263"/>
            <a:ext cx="2057400" cy="273844"/>
          </a:xfrm>
        </p:spPr>
        <p:txBody>
          <a:bodyPr/>
          <a:lstStyle/>
          <a:p>
            <a:fld id="{7991885B-D031-4156-B33B-38F77A445BD8}" type="slidenum">
              <a:rPr lang="en-US" smtClean="0"/>
              <a:t>‹#›</a:t>
            </a:fld>
            <a:endParaRPr lang="en-US"/>
          </a:p>
        </p:txBody>
      </p:sp>
      <p:sp>
        <p:nvSpPr>
          <p:cNvPr id="9" name="รูปแบบอิสระ: รูปร่าง 7">
            <a:extLst>
              <a:ext uri="{FF2B5EF4-FFF2-40B4-BE49-F238E27FC236}">
                <a16:creationId xmlns:a16="http://schemas.microsoft.com/office/drawing/2014/main" xmlns="" id="{90C8348C-C472-4A4E-8DDE-1E009D408C80}"/>
              </a:ext>
            </a:extLst>
          </p:cNvPr>
          <p:cNvSpPr/>
          <p:nvPr userDrawn="1"/>
        </p:nvSpPr>
        <p:spPr>
          <a:xfrm>
            <a:off x="496070" y="3083345"/>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10" name="รูปแบบอิสระ: รูปร่าง 8">
            <a:extLst>
              <a:ext uri="{FF2B5EF4-FFF2-40B4-BE49-F238E27FC236}">
                <a16:creationId xmlns:a16="http://schemas.microsoft.com/office/drawing/2014/main" xmlns="" id="{6EE01376-D579-4460-928A-0878FF92E7EE}"/>
              </a:ext>
            </a:extLst>
          </p:cNvPr>
          <p:cNvSpPr/>
          <p:nvPr userDrawn="1"/>
        </p:nvSpPr>
        <p:spPr>
          <a:xfrm>
            <a:off x="1816602" y="4458102"/>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11" name="รูปแบบอิสระ: รูปร่าง 9">
            <a:extLst>
              <a:ext uri="{FF2B5EF4-FFF2-40B4-BE49-F238E27FC236}">
                <a16:creationId xmlns:a16="http://schemas.microsoft.com/office/drawing/2014/main" xmlns="" id="{25EFD619-EA4A-48E8-8243-15417349A622}"/>
              </a:ext>
            </a:extLst>
          </p:cNvPr>
          <p:cNvSpPr/>
          <p:nvPr userDrawn="1"/>
        </p:nvSpPr>
        <p:spPr>
          <a:xfrm>
            <a:off x="1653928" y="2464544"/>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12" name="รูปแบบอิสระ: รูปร่าง 10">
            <a:extLst>
              <a:ext uri="{FF2B5EF4-FFF2-40B4-BE49-F238E27FC236}">
                <a16:creationId xmlns:a16="http://schemas.microsoft.com/office/drawing/2014/main" xmlns="" id="{003E5D2B-8384-446B-AE69-F08F28243CE6}"/>
              </a:ext>
            </a:extLst>
          </p:cNvPr>
          <p:cNvSpPr/>
          <p:nvPr userDrawn="1"/>
        </p:nvSpPr>
        <p:spPr>
          <a:xfrm>
            <a:off x="356919" y="4673296"/>
            <a:ext cx="239226" cy="293671"/>
          </a:xfrm>
          <a:custGeom>
            <a:avLst/>
            <a:gdLst>
              <a:gd name="connsiteX0" fmla="*/ 204140 w 239226"/>
              <a:gd name="connsiteY0" fmla="*/ 35197 h 293671"/>
              <a:gd name="connsiteX1" fmla="*/ 119613 w 239226"/>
              <a:gd name="connsiteY1" fmla="*/ 110 h 293671"/>
              <a:gd name="connsiteX2" fmla="*/ 35087 w 239226"/>
              <a:gd name="connsiteY2" fmla="*/ 35197 h 293671"/>
              <a:gd name="connsiteX3" fmla="*/ 0 w 239226"/>
              <a:gd name="connsiteY3" fmla="*/ 119723 h 293671"/>
              <a:gd name="connsiteX4" fmla="*/ 0 w 239226"/>
              <a:gd name="connsiteY4" fmla="*/ 173949 h 293671"/>
              <a:gd name="connsiteX5" fmla="*/ 35087 w 239226"/>
              <a:gd name="connsiteY5" fmla="*/ 258475 h 293671"/>
              <a:gd name="connsiteX6" fmla="*/ 119613 w 239226"/>
              <a:gd name="connsiteY6" fmla="*/ 293562 h 293671"/>
              <a:gd name="connsiteX7" fmla="*/ 204140 w 239226"/>
              <a:gd name="connsiteY7" fmla="*/ 258475 h 293671"/>
              <a:gd name="connsiteX8" fmla="*/ 239227 w 239226"/>
              <a:gd name="connsiteY8" fmla="*/ 173949 h 293671"/>
              <a:gd name="connsiteX9" fmla="*/ 239227 w 239226"/>
              <a:gd name="connsiteY9" fmla="*/ 119723 h 293671"/>
              <a:gd name="connsiteX10" fmla="*/ 204140 w 239226"/>
              <a:gd name="connsiteY10" fmla="*/ 35197 h 2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226" h="293671">
                <a:moveTo>
                  <a:pt x="204140" y="35197"/>
                </a:moveTo>
                <a:cubicBezTo>
                  <a:pt x="183407" y="14464"/>
                  <a:pt x="149916" y="-1485"/>
                  <a:pt x="119613" y="110"/>
                </a:cubicBezTo>
                <a:cubicBezTo>
                  <a:pt x="89311" y="1705"/>
                  <a:pt x="55820" y="11274"/>
                  <a:pt x="35087" y="35197"/>
                </a:cubicBezTo>
                <a:cubicBezTo>
                  <a:pt x="14354" y="59119"/>
                  <a:pt x="0" y="87826"/>
                  <a:pt x="0" y="119723"/>
                </a:cubicBezTo>
                <a:lnTo>
                  <a:pt x="0" y="173949"/>
                </a:lnTo>
                <a:cubicBezTo>
                  <a:pt x="0" y="204250"/>
                  <a:pt x="12759" y="236147"/>
                  <a:pt x="35087" y="258475"/>
                </a:cubicBezTo>
                <a:cubicBezTo>
                  <a:pt x="55820" y="279208"/>
                  <a:pt x="89311" y="295156"/>
                  <a:pt x="119613" y="293562"/>
                </a:cubicBezTo>
                <a:cubicBezTo>
                  <a:pt x="149916" y="291967"/>
                  <a:pt x="183407" y="282398"/>
                  <a:pt x="204140" y="258475"/>
                </a:cubicBezTo>
                <a:cubicBezTo>
                  <a:pt x="224873" y="234552"/>
                  <a:pt x="239227" y="205845"/>
                  <a:pt x="239227" y="173949"/>
                </a:cubicBezTo>
                <a:lnTo>
                  <a:pt x="239227" y="119723"/>
                </a:lnTo>
                <a:cubicBezTo>
                  <a:pt x="239227" y="89421"/>
                  <a:pt x="226468" y="55930"/>
                  <a:pt x="204140" y="35197"/>
                </a:cubicBezTo>
                <a:close/>
              </a:path>
            </a:pathLst>
          </a:custGeom>
          <a:solidFill>
            <a:srgbClr val="F2F5D8"/>
          </a:solidFill>
          <a:ln w="15937" cap="flat">
            <a:noFill/>
            <a:prstDash val="solid"/>
            <a:miter/>
          </a:ln>
        </p:spPr>
        <p:txBody>
          <a:bodyPr rtlCol="0" anchor="ctr"/>
          <a:lstStyle/>
          <a:p>
            <a:endParaRPr lang="en-US"/>
          </a:p>
        </p:txBody>
      </p:sp>
      <p:sp>
        <p:nvSpPr>
          <p:cNvPr id="13" name="รูปแบบอิสระ: รูปร่าง 13">
            <a:extLst>
              <a:ext uri="{FF2B5EF4-FFF2-40B4-BE49-F238E27FC236}">
                <a16:creationId xmlns:a16="http://schemas.microsoft.com/office/drawing/2014/main" xmlns="" id="{413BCA02-2F36-43F3-BC0C-F73F793F76BC}"/>
              </a:ext>
            </a:extLst>
          </p:cNvPr>
          <p:cNvSpPr/>
          <p:nvPr userDrawn="1"/>
        </p:nvSpPr>
        <p:spPr>
          <a:xfrm>
            <a:off x="4132318" y="1386428"/>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14" name="รูปแบบอิสระ: รูปร่าง 14">
            <a:extLst>
              <a:ext uri="{FF2B5EF4-FFF2-40B4-BE49-F238E27FC236}">
                <a16:creationId xmlns:a16="http://schemas.microsoft.com/office/drawing/2014/main" xmlns="" id="{B75A8003-BE24-4487-AA43-2845D3DB8460}"/>
              </a:ext>
            </a:extLst>
          </p:cNvPr>
          <p:cNvSpPr/>
          <p:nvPr userDrawn="1"/>
        </p:nvSpPr>
        <p:spPr>
          <a:xfrm>
            <a:off x="169924" y="1978116"/>
            <a:ext cx="267136" cy="240821"/>
          </a:xfrm>
          <a:custGeom>
            <a:avLst/>
            <a:gdLst>
              <a:gd name="connsiteX0" fmla="*/ 260359 w 267136"/>
              <a:gd name="connsiteY0" fmla="*/ 87717 h 240821"/>
              <a:gd name="connsiteX1" fmla="*/ 230057 w 267136"/>
              <a:gd name="connsiteY1" fmla="*/ 35087 h 240821"/>
              <a:gd name="connsiteX2" fmla="*/ 206134 w 267136"/>
              <a:gd name="connsiteY2" fmla="*/ 15948 h 240821"/>
              <a:gd name="connsiteX3" fmla="*/ 145530 w 267136"/>
              <a:gd name="connsiteY3" fmla="*/ 0 h 240821"/>
              <a:gd name="connsiteX4" fmla="*/ 118417 w 267136"/>
              <a:gd name="connsiteY4" fmla="*/ 0 h 240821"/>
              <a:gd name="connsiteX5" fmla="*/ 72167 w 267136"/>
              <a:gd name="connsiteY5" fmla="*/ 9569 h 240821"/>
              <a:gd name="connsiteX6" fmla="*/ 33890 w 267136"/>
              <a:gd name="connsiteY6" fmla="*/ 35087 h 240821"/>
              <a:gd name="connsiteX7" fmla="*/ 9968 w 267136"/>
              <a:gd name="connsiteY7" fmla="*/ 74958 h 240821"/>
              <a:gd name="connsiteX8" fmla="*/ 399 w 267136"/>
              <a:gd name="connsiteY8" fmla="*/ 121208 h 240821"/>
              <a:gd name="connsiteX9" fmla="*/ 5183 w 267136"/>
              <a:gd name="connsiteY9" fmla="*/ 153105 h 240821"/>
              <a:gd name="connsiteX10" fmla="*/ 35485 w 267136"/>
              <a:gd name="connsiteY10" fmla="*/ 205735 h 240821"/>
              <a:gd name="connsiteX11" fmla="*/ 59408 w 267136"/>
              <a:gd name="connsiteY11" fmla="*/ 224873 h 240821"/>
              <a:gd name="connsiteX12" fmla="*/ 120012 w 267136"/>
              <a:gd name="connsiteY12" fmla="*/ 240822 h 240821"/>
              <a:gd name="connsiteX13" fmla="*/ 147125 w 267136"/>
              <a:gd name="connsiteY13" fmla="*/ 240822 h 240821"/>
              <a:gd name="connsiteX14" fmla="*/ 193375 w 267136"/>
              <a:gd name="connsiteY14" fmla="*/ 231253 h 240821"/>
              <a:gd name="connsiteX15" fmla="*/ 231651 w 267136"/>
              <a:gd name="connsiteY15" fmla="*/ 205735 h 240821"/>
              <a:gd name="connsiteX16" fmla="*/ 257169 w 267136"/>
              <a:gd name="connsiteY16" fmla="*/ 167459 h 240821"/>
              <a:gd name="connsiteX17" fmla="*/ 266738 w 267136"/>
              <a:gd name="connsiteY17" fmla="*/ 121208 h 240821"/>
              <a:gd name="connsiteX18" fmla="*/ 260359 w 267136"/>
              <a:gd name="connsiteY18" fmla="*/ 87717 h 24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136" h="240821">
                <a:moveTo>
                  <a:pt x="260359" y="87717"/>
                </a:moveTo>
                <a:cubicBezTo>
                  <a:pt x="253979" y="66983"/>
                  <a:pt x="244410" y="49440"/>
                  <a:pt x="230057" y="35087"/>
                </a:cubicBezTo>
                <a:cubicBezTo>
                  <a:pt x="222082" y="28707"/>
                  <a:pt x="214108" y="22328"/>
                  <a:pt x="206134" y="15948"/>
                </a:cubicBezTo>
                <a:cubicBezTo>
                  <a:pt x="186996" y="4785"/>
                  <a:pt x="167858" y="0"/>
                  <a:pt x="145530" y="0"/>
                </a:cubicBezTo>
                <a:lnTo>
                  <a:pt x="118417" y="0"/>
                </a:lnTo>
                <a:cubicBezTo>
                  <a:pt x="102469" y="0"/>
                  <a:pt x="86520" y="3190"/>
                  <a:pt x="72167" y="9569"/>
                </a:cubicBezTo>
                <a:cubicBezTo>
                  <a:pt x="57813" y="14354"/>
                  <a:pt x="45054" y="22328"/>
                  <a:pt x="33890" y="35087"/>
                </a:cubicBezTo>
                <a:cubicBezTo>
                  <a:pt x="22727" y="46250"/>
                  <a:pt x="14752" y="59009"/>
                  <a:pt x="9968" y="74958"/>
                </a:cubicBezTo>
                <a:cubicBezTo>
                  <a:pt x="1994" y="89311"/>
                  <a:pt x="-1196" y="105260"/>
                  <a:pt x="399" y="121208"/>
                </a:cubicBezTo>
                <a:cubicBezTo>
                  <a:pt x="1994" y="132372"/>
                  <a:pt x="3588" y="141941"/>
                  <a:pt x="5183" y="153105"/>
                </a:cubicBezTo>
                <a:cubicBezTo>
                  <a:pt x="11563" y="173838"/>
                  <a:pt x="21132" y="191382"/>
                  <a:pt x="35485" y="205735"/>
                </a:cubicBezTo>
                <a:cubicBezTo>
                  <a:pt x="43460" y="212115"/>
                  <a:pt x="51434" y="218494"/>
                  <a:pt x="59408" y="224873"/>
                </a:cubicBezTo>
                <a:cubicBezTo>
                  <a:pt x="78546" y="236037"/>
                  <a:pt x="97684" y="240822"/>
                  <a:pt x="120012" y="240822"/>
                </a:cubicBezTo>
                <a:lnTo>
                  <a:pt x="147125" y="240822"/>
                </a:lnTo>
                <a:cubicBezTo>
                  <a:pt x="163073" y="240822"/>
                  <a:pt x="179021" y="237632"/>
                  <a:pt x="193375" y="231253"/>
                </a:cubicBezTo>
                <a:cubicBezTo>
                  <a:pt x="207729" y="226468"/>
                  <a:pt x="220487" y="218494"/>
                  <a:pt x="231651" y="205735"/>
                </a:cubicBezTo>
                <a:cubicBezTo>
                  <a:pt x="242815" y="194571"/>
                  <a:pt x="250790" y="181812"/>
                  <a:pt x="257169" y="167459"/>
                </a:cubicBezTo>
                <a:cubicBezTo>
                  <a:pt x="265143" y="153105"/>
                  <a:pt x="268333" y="137157"/>
                  <a:pt x="266738" y="121208"/>
                </a:cubicBezTo>
                <a:cubicBezTo>
                  <a:pt x="263548" y="110044"/>
                  <a:pt x="261953" y="98880"/>
                  <a:pt x="260359" y="87717"/>
                </a:cubicBezTo>
                <a:close/>
              </a:path>
            </a:pathLst>
          </a:custGeom>
          <a:solidFill>
            <a:srgbClr val="F2F5D8"/>
          </a:solidFill>
          <a:ln w="15937" cap="flat">
            <a:noFill/>
            <a:prstDash val="solid"/>
            <a:miter/>
          </a:ln>
        </p:spPr>
        <p:txBody>
          <a:bodyPr rtlCol="0" anchor="ctr"/>
          <a:lstStyle/>
          <a:p>
            <a:endParaRPr lang="en-US"/>
          </a:p>
        </p:txBody>
      </p:sp>
      <p:sp>
        <p:nvSpPr>
          <p:cNvPr id="15" name="รูปแบบอิสระ: รูปร่าง 15">
            <a:extLst>
              <a:ext uri="{FF2B5EF4-FFF2-40B4-BE49-F238E27FC236}">
                <a16:creationId xmlns:a16="http://schemas.microsoft.com/office/drawing/2014/main" xmlns="" id="{55DD1B3A-B393-45FC-A2A5-80D4FB0E1597}"/>
              </a:ext>
            </a:extLst>
          </p:cNvPr>
          <p:cNvSpPr/>
          <p:nvPr userDrawn="1"/>
        </p:nvSpPr>
        <p:spPr>
          <a:xfrm>
            <a:off x="3055797" y="1735700"/>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16" name="รูปแบบอิสระ: รูปร่าง 17">
            <a:extLst>
              <a:ext uri="{FF2B5EF4-FFF2-40B4-BE49-F238E27FC236}">
                <a16:creationId xmlns:a16="http://schemas.microsoft.com/office/drawing/2014/main" xmlns="" id="{99279111-3A5B-4BAE-AD01-6365EE1D97F7}"/>
              </a:ext>
            </a:extLst>
          </p:cNvPr>
          <p:cNvSpPr/>
          <p:nvPr userDrawn="1"/>
        </p:nvSpPr>
        <p:spPr>
          <a:xfrm>
            <a:off x="7285328" y="1520396"/>
            <a:ext cx="231453" cy="239227"/>
          </a:xfrm>
          <a:custGeom>
            <a:avLst/>
            <a:gdLst>
              <a:gd name="connsiteX0" fmla="*/ 116025 w 231453"/>
              <a:gd name="connsiteY0" fmla="*/ 0 h 239227"/>
              <a:gd name="connsiteX1" fmla="*/ 116025 w 231453"/>
              <a:gd name="connsiteY1" fmla="*/ 239227 h 239227"/>
              <a:gd name="connsiteX2" fmla="*/ 116025 w 231453"/>
              <a:gd name="connsiteY2" fmla="*/ 0 h 239227"/>
            </a:gdLst>
            <a:ahLst/>
            <a:cxnLst>
              <a:cxn ang="0">
                <a:pos x="connsiteX0" y="connsiteY0"/>
              </a:cxn>
              <a:cxn ang="0">
                <a:pos x="connsiteX1" y="connsiteY1"/>
              </a:cxn>
              <a:cxn ang="0">
                <a:pos x="connsiteX2" y="connsiteY2"/>
              </a:cxn>
            </a:cxnLst>
            <a:rect l="l" t="t" r="r" b="b"/>
            <a:pathLst>
              <a:path w="231453" h="239227">
                <a:moveTo>
                  <a:pt x="116025" y="0"/>
                </a:moveTo>
                <a:cubicBezTo>
                  <a:pt x="-38675" y="0"/>
                  <a:pt x="-38675" y="239227"/>
                  <a:pt x="116025" y="239227"/>
                </a:cubicBezTo>
                <a:cubicBezTo>
                  <a:pt x="269131"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17" name="รูปแบบอิสระ: รูปร่าง 18">
            <a:extLst>
              <a:ext uri="{FF2B5EF4-FFF2-40B4-BE49-F238E27FC236}">
                <a16:creationId xmlns:a16="http://schemas.microsoft.com/office/drawing/2014/main" xmlns="" id="{124B2EF9-2681-4F8B-B98E-BC3CF3CC1FDB}"/>
              </a:ext>
            </a:extLst>
          </p:cNvPr>
          <p:cNvSpPr/>
          <p:nvPr userDrawn="1"/>
        </p:nvSpPr>
        <p:spPr>
          <a:xfrm>
            <a:off x="8443187" y="416762"/>
            <a:ext cx="232049" cy="239226"/>
          </a:xfrm>
          <a:custGeom>
            <a:avLst/>
            <a:gdLst>
              <a:gd name="connsiteX0" fmla="*/ 116024 w 232049"/>
              <a:gd name="connsiteY0" fmla="*/ 0 h 239226"/>
              <a:gd name="connsiteX1" fmla="*/ 116024 w 232049"/>
              <a:gd name="connsiteY1" fmla="*/ 239227 h 239226"/>
              <a:gd name="connsiteX2" fmla="*/ 116024 w 232049"/>
              <a:gd name="connsiteY2" fmla="*/ 0 h 239226"/>
            </a:gdLst>
            <a:ahLst/>
            <a:cxnLst>
              <a:cxn ang="0">
                <a:pos x="connsiteX0" y="connsiteY0"/>
              </a:cxn>
              <a:cxn ang="0">
                <a:pos x="connsiteX1" y="connsiteY1"/>
              </a:cxn>
              <a:cxn ang="0">
                <a:pos x="connsiteX2" y="connsiteY2"/>
              </a:cxn>
            </a:cxnLst>
            <a:rect l="l" t="t" r="r" b="b"/>
            <a:pathLst>
              <a:path w="232049" h="239226">
                <a:moveTo>
                  <a:pt x="116024" y="0"/>
                </a:moveTo>
                <a:cubicBezTo>
                  <a:pt x="-38675" y="0"/>
                  <a:pt x="-38675" y="239227"/>
                  <a:pt x="116024" y="239227"/>
                </a:cubicBezTo>
                <a:cubicBezTo>
                  <a:pt x="270725" y="239227"/>
                  <a:pt x="270725" y="0"/>
                  <a:pt x="116024" y="0"/>
                </a:cubicBezTo>
                <a:close/>
              </a:path>
            </a:pathLst>
          </a:custGeom>
          <a:solidFill>
            <a:srgbClr val="F2F5D8"/>
          </a:solidFill>
          <a:ln w="15937" cap="flat">
            <a:noFill/>
            <a:prstDash val="solid"/>
            <a:miter/>
          </a:ln>
        </p:spPr>
        <p:txBody>
          <a:bodyPr rtlCol="0" anchor="ctr"/>
          <a:lstStyle/>
          <a:p>
            <a:endParaRPr lang="en-US"/>
          </a:p>
        </p:txBody>
      </p:sp>
      <p:sp>
        <p:nvSpPr>
          <p:cNvPr id="18" name="รูปแบบอิสระ: รูปร่าง 19">
            <a:extLst>
              <a:ext uri="{FF2B5EF4-FFF2-40B4-BE49-F238E27FC236}">
                <a16:creationId xmlns:a16="http://schemas.microsoft.com/office/drawing/2014/main" xmlns="" id="{7C69EDAB-B142-4753-B753-73640FCA26CB}"/>
              </a:ext>
            </a:extLst>
          </p:cNvPr>
          <p:cNvSpPr/>
          <p:nvPr userDrawn="1"/>
        </p:nvSpPr>
        <p:spPr>
          <a:xfrm>
            <a:off x="8416075" y="2383207"/>
            <a:ext cx="232049" cy="239226"/>
          </a:xfrm>
          <a:custGeom>
            <a:avLst/>
            <a:gdLst>
              <a:gd name="connsiteX0" fmla="*/ 116025 w 232049"/>
              <a:gd name="connsiteY0" fmla="*/ 0 h 239226"/>
              <a:gd name="connsiteX1" fmla="*/ 116025 w 232049"/>
              <a:gd name="connsiteY1" fmla="*/ 239227 h 239226"/>
              <a:gd name="connsiteX2" fmla="*/ 116025 w 232049"/>
              <a:gd name="connsiteY2" fmla="*/ 0 h 239226"/>
            </a:gdLst>
            <a:ahLst/>
            <a:cxnLst>
              <a:cxn ang="0">
                <a:pos x="connsiteX0" y="connsiteY0"/>
              </a:cxn>
              <a:cxn ang="0">
                <a:pos x="connsiteX1" y="connsiteY1"/>
              </a:cxn>
              <a:cxn ang="0">
                <a:pos x="connsiteX2" y="connsiteY2"/>
              </a:cxn>
            </a:cxnLst>
            <a:rect l="l" t="t" r="r" b="b"/>
            <a:pathLst>
              <a:path w="232049" h="239226">
                <a:moveTo>
                  <a:pt x="116025" y="0"/>
                </a:moveTo>
                <a:cubicBezTo>
                  <a:pt x="-38675" y="0"/>
                  <a:pt x="-38675" y="239227"/>
                  <a:pt x="116025" y="239227"/>
                </a:cubicBezTo>
                <a:cubicBezTo>
                  <a:pt x="270724" y="239227"/>
                  <a:pt x="270724" y="0"/>
                  <a:pt x="116025" y="0"/>
                </a:cubicBezTo>
                <a:close/>
              </a:path>
            </a:pathLst>
          </a:custGeom>
          <a:solidFill>
            <a:srgbClr val="F2F5D8"/>
          </a:solidFill>
          <a:ln w="15937" cap="flat">
            <a:noFill/>
            <a:prstDash val="solid"/>
            <a:miter/>
          </a:ln>
        </p:spPr>
        <p:txBody>
          <a:bodyPr rtlCol="0" anchor="ctr"/>
          <a:lstStyle/>
          <a:p>
            <a:endParaRPr lang="en-US"/>
          </a:p>
        </p:txBody>
      </p:sp>
      <p:sp>
        <p:nvSpPr>
          <p:cNvPr id="19" name="รูปแบบอิสระ: รูปร่าง 20">
            <a:extLst>
              <a:ext uri="{FF2B5EF4-FFF2-40B4-BE49-F238E27FC236}">
                <a16:creationId xmlns:a16="http://schemas.microsoft.com/office/drawing/2014/main" xmlns="" id="{1102C6F4-47CB-4227-A5BF-671A816558A9}"/>
              </a:ext>
            </a:extLst>
          </p:cNvPr>
          <p:cNvSpPr/>
          <p:nvPr userDrawn="1"/>
        </p:nvSpPr>
        <p:spPr>
          <a:xfrm>
            <a:off x="7124249" y="2706961"/>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20" name="รูปแบบอิสระ: รูปร่าง 21">
            <a:extLst>
              <a:ext uri="{FF2B5EF4-FFF2-40B4-BE49-F238E27FC236}">
                <a16:creationId xmlns:a16="http://schemas.microsoft.com/office/drawing/2014/main" xmlns="" id="{335FCD50-5FA3-42AA-9C43-6FD85324432A}"/>
              </a:ext>
            </a:extLst>
          </p:cNvPr>
          <p:cNvSpPr/>
          <p:nvPr userDrawn="1"/>
        </p:nvSpPr>
        <p:spPr>
          <a:xfrm>
            <a:off x="5129097" y="4485214"/>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21" name="รูปแบบอิสระ: รูปร่าง 22">
            <a:extLst>
              <a:ext uri="{FF2B5EF4-FFF2-40B4-BE49-F238E27FC236}">
                <a16:creationId xmlns:a16="http://schemas.microsoft.com/office/drawing/2014/main" xmlns="" id="{34FBF664-310B-4D33-A479-16C281758CB1}"/>
              </a:ext>
            </a:extLst>
          </p:cNvPr>
          <p:cNvSpPr/>
          <p:nvPr userDrawn="1"/>
        </p:nvSpPr>
        <p:spPr>
          <a:xfrm>
            <a:off x="6261438" y="4807373"/>
            <a:ext cx="232050" cy="239226"/>
          </a:xfrm>
          <a:custGeom>
            <a:avLst/>
            <a:gdLst>
              <a:gd name="connsiteX0" fmla="*/ 116025 w 232050"/>
              <a:gd name="connsiteY0" fmla="*/ 0 h 239226"/>
              <a:gd name="connsiteX1" fmla="*/ 116025 w 232050"/>
              <a:gd name="connsiteY1" fmla="*/ 239227 h 239226"/>
              <a:gd name="connsiteX2" fmla="*/ 116025 w 232050"/>
              <a:gd name="connsiteY2" fmla="*/ 0 h 239226"/>
            </a:gdLst>
            <a:ahLst/>
            <a:cxnLst>
              <a:cxn ang="0">
                <a:pos x="connsiteX0" y="connsiteY0"/>
              </a:cxn>
              <a:cxn ang="0">
                <a:pos x="connsiteX1" y="connsiteY1"/>
              </a:cxn>
              <a:cxn ang="0">
                <a:pos x="connsiteX2" y="connsiteY2"/>
              </a:cxn>
            </a:cxnLst>
            <a:rect l="l" t="t" r="r" b="b"/>
            <a:pathLst>
              <a:path w="232050" h="239226">
                <a:moveTo>
                  <a:pt x="116025" y="0"/>
                </a:moveTo>
                <a:cubicBezTo>
                  <a:pt x="-38675" y="0"/>
                  <a:pt x="-38675" y="239227"/>
                  <a:pt x="116025" y="239227"/>
                </a:cubicBezTo>
                <a:cubicBezTo>
                  <a:pt x="270725" y="239227"/>
                  <a:pt x="270725" y="0"/>
                  <a:pt x="116025" y="0"/>
                </a:cubicBezTo>
                <a:close/>
              </a:path>
            </a:pathLst>
          </a:custGeom>
          <a:solidFill>
            <a:srgbClr val="F2F5D8"/>
          </a:solidFill>
          <a:ln w="15937" cap="flat">
            <a:noFill/>
            <a:prstDash val="solid"/>
            <a:miter/>
          </a:ln>
        </p:spPr>
        <p:txBody>
          <a:bodyPr rtlCol="0" anchor="ctr"/>
          <a:lstStyle/>
          <a:p>
            <a:endParaRPr lang="en-US"/>
          </a:p>
        </p:txBody>
      </p:sp>
      <p:sp>
        <p:nvSpPr>
          <p:cNvPr id="22" name="รูปแบบอิสระ: รูปร่าง 23">
            <a:extLst>
              <a:ext uri="{FF2B5EF4-FFF2-40B4-BE49-F238E27FC236}">
                <a16:creationId xmlns:a16="http://schemas.microsoft.com/office/drawing/2014/main" xmlns="" id="{A46802FC-3B2C-4C05-8A4F-F6EA7C620747}"/>
              </a:ext>
            </a:extLst>
          </p:cNvPr>
          <p:cNvSpPr/>
          <p:nvPr userDrawn="1"/>
        </p:nvSpPr>
        <p:spPr>
          <a:xfrm>
            <a:off x="7820677" y="4915823"/>
            <a:ext cx="320805" cy="239226"/>
          </a:xfrm>
          <a:custGeom>
            <a:avLst/>
            <a:gdLst>
              <a:gd name="connsiteX0" fmla="*/ 201071 w 320805"/>
              <a:gd name="connsiteY0" fmla="*/ 0 h 239226"/>
              <a:gd name="connsiteX1" fmla="*/ 119734 w 320805"/>
              <a:gd name="connsiteY1" fmla="*/ 0 h 239226"/>
              <a:gd name="connsiteX2" fmla="*/ 121 w 320805"/>
              <a:gd name="connsiteY2" fmla="*/ 119613 h 239226"/>
              <a:gd name="connsiteX3" fmla="*/ 119734 w 320805"/>
              <a:gd name="connsiteY3" fmla="*/ 239227 h 239226"/>
              <a:gd name="connsiteX4" fmla="*/ 201071 w 320805"/>
              <a:gd name="connsiteY4" fmla="*/ 239227 h 239226"/>
              <a:gd name="connsiteX5" fmla="*/ 320685 w 320805"/>
              <a:gd name="connsiteY5" fmla="*/ 119613 h 239226"/>
              <a:gd name="connsiteX6" fmla="*/ 201071 w 320805"/>
              <a:gd name="connsiteY6" fmla="*/ 0 h 2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805" h="239226">
                <a:moveTo>
                  <a:pt x="201071" y="0"/>
                </a:moveTo>
                <a:lnTo>
                  <a:pt x="119734" y="0"/>
                </a:lnTo>
                <a:cubicBezTo>
                  <a:pt x="57535" y="0"/>
                  <a:pt x="-3069" y="54225"/>
                  <a:pt x="121" y="119613"/>
                </a:cubicBezTo>
                <a:cubicBezTo>
                  <a:pt x="3310" y="185002"/>
                  <a:pt x="52751" y="239227"/>
                  <a:pt x="119734" y="239227"/>
                </a:cubicBezTo>
                <a:lnTo>
                  <a:pt x="201071" y="239227"/>
                </a:lnTo>
                <a:cubicBezTo>
                  <a:pt x="263270" y="239227"/>
                  <a:pt x="323875" y="185002"/>
                  <a:pt x="320685" y="119613"/>
                </a:cubicBezTo>
                <a:cubicBezTo>
                  <a:pt x="317495" y="54225"/>
                  <a:pt x="268055" y="0"/>
                  <a:pt x="201071" y="0"/>
                </a:cubicBezTo>
                <a:close/>
              </a:path>
            </a:pathLst>
          </a:custGeom>
          <a:solidFill>
            <a:srgbClr val="F2F5D8"/>
          </a:solidFill>
          <a:ln w="15937" cap="flat">
            <a:noFill/>
            <a:prstDash val="solid"/>
            <a:miter/>
          </a:ln>
        </p:spPr>
        <p:txBody>
          <a:bodyPr rtlCol="0" anchor="ctr"/>
          <a:lstStyle/>
          <a:p>
            <a:endParaRPr lang="en-US"/>
          </a:p>
        </p:txBody>
      </p:sp>
      <p:sp>
        <p:nvSpPr>
          <p:cNvPr id="23" name="รูปแบบอิสระ: รูปร่าง 24">
            <a:extLst>
              <a:ext uri="{FF2B5EF4-FFF2-40B4-BE49-F238E27FC236}">
                <a16:creationId xmlns:a16="http://schemas.microsoft.com/office/drawing/2014/main" xmlns="" id="{D0EF667C-9D59-4F70-A551-76296735FCD7}"/>
              </a:ext>
            </a:extLst>
          </p:cNvPr>
          <p:cNvSpPr/>
          <p:nvPr userDrawn="1"/>
        </p:nvSpPr>
        <p:spPr>
          <a:xfrm>
            <a:off x="8875390" y="3998786"/>
            <a:ext cx="230853" cy="239226"/>
          </a:xfrm>
          <a:custGeom>
            <a:avLst/>
            <a:gdLst>
              <a:gd name="connsiteX0" fmla="*/ 116025 w 230853"/>
              <a:gd name="connsiteY0" fmla="*/ 0 h 239226"/>
              <a:gd name="connsiteX1" fmla="*/ 116025 w 230853"/>
              <a:gd name="connsiteY1" fmla="*/ 239227 h 239226"/>
              <a:gd name="connsiteX2" fmla="*/ 116025 w 230853"/>
              <a:gd name="connsiteY2" fmla="*/ 0 h 239226"/>
            </a:gdLst>
            <a:ahLst/>
            <a:cxnLst>
              <a:cxn ang="0">
                <a:pos x="connsiteX0" y="connsiteY0"/>
              </a:cxn>
              <a:cxn ang="0">
                <a:pos x="connsiteX1" y="connsiteY1"/>
              </a:cxn>
              <a:cxn ang="0">
                <a:pos x="connsiteX2" y="connsiteY2"/>
              </a:cxn>
            </a:cxnLst>
            <a:rect l="l" t="t" r="r" b="b"/>
            <a:pathLst>
              <a:path w="230853" h="239226">
                <a:moveTo>
                  <a:pt x="116025" y="0"/>
                </a:moveTo>
                <a:cubicBezTo>
                  <a:pt x="-38675" y="0"/>
                  <a:pt x="-38675" y="239227"/>
                  <a:pt x="116025" y="239227"/>
                </a:cubicBezTo>
                <a:cubicBezTo>
                  <a:pt x="269130" y="239227"/>
                  <a:pt x="269130" y="0"/>
                  <a:pt x="116025" y="0"/>
                </a:cubicBezTo>
                <a:close/>
              </a:path>
            </a:pathLst>
          </a:custGeom>
          <a:solidFill>
            <a:srgbClr val="F2F5D8"/>
          </a:solidFill>
          <a:ln w="15937" cap="flat">
            <a:noFill/>
            <a:prstDash val="solid"/>
            <a:miter/>
          </a:ln>
        </p:spPr>
        <p:txBody>
          <a:bodyPr rtlCol="0" anchor="ctr"/>
          <a:lstStyle/>
          <a:p>
            <a:endParaRPr lang="en-US"/>
          </a:p>
        </p:txBody>
      </p:sp>
      <p:sp>
        <p:nvSpPr>
          <p:cNvPr id="24" name="รูปแบบอิสระ: รูปร่าง 25">
            <a:extLst>
              <a:ext uri="{FF2B5EF4-FFF2-40B4-BE49-F238E27FC236}">
                <a16:creationId xmlns:a16="http://schemas.microsoft.com/office/drawing/2014/main" xmlns="" id="{91829C93-3C07-4BEB-9ED5-5E5F02C2B7BA}"/>
              </a:ext>
            </a:extLst>
          </p:cNvPr>
          <p:cNvSpPr/>
          <p:nvPr userDrawn="1"/>
        </p:nvSpPr>
        <p:spPr>
          <a:xfrm>
            <a:off x="922691" y="3998786"/>
            <a:ext cx="267136" cy="239226"/>
          </a:xfrm>
          <a:custGeom>
            <a:avLst/>
            <a:gdLst>
              <a:gd name="connsiteX0" fmla="*/ 261953 w 267136"/>
              <a:gd name="connsiteY0" fmla="*/ 87717 h 239226"/>
              <a:gd name="connsiteX1" fmla="*/ 231651 w 267136"/>
              <a:gd name="connsiteY1" fmla="*/ 35087 h 239226"/>
              <a:gd name="connsiteX2" fmla="*/ 207729 w 267136"/>
              <a:gd name="connsiteY2" fmla="*/ 15948 h 239226"/>
              <a:gd name="connsiteX3" fmla="*/ 147125 w 267136"/>
              <a:gd name="connsiteY3" fmla="*/ 0 h 239226"/>
              <a:gd name="connsiteX4" fmla="*/ 120012 w 267136"/>
              <a:gd name="connsiteY4" fmla="*/ 0 h 239226"/>
              <a:gd name="connsiteX5" fmla="*/ 73762 w 267136"/>
              <a:gd name="connsiteY5" fmla="*/ 9569 h 239226"/>
              <a:gd name="connsiteX6" fmla="*/ 35485 w 267136"/>
              <a:gd name="connsiteY6" fmla="*/ 35087 h 239226"/>
              <a:gd name="connsiteX7" fmla="*/ 9968 w 267136"/>
              <a:gd name="connsiteY7" fmla="*/ 73363 h 239226"/>
              <a:gd name="connsiteX8" fmla="*/ 399 w 267136"/>
              <a:gd name="connsiteY8" fmla="*/ 119613 h 239226"/>
              <a:gd name="connsiteX9" fmla="*/ 5183 w 267136"/>
              <a:gd name="connsiteY9" fmla="*/ 151510 h 239226"/>
              <a:gd name="connsiteX10" fmla="*/ 35485 w 267136"/>
              <a:gd name="connsiteY10" fmla="*/ 204140 h 239226"/>
              <a:gd name="connsiteX11" fmla="*/ 59408 w 267136"/>
              <a:gd name="connsiteY11" fmla="*/ 223278 h 239226"/>
              <a:gd name="connsiteX12" fmla="*/ 120012 w 267136"/>
              <a:gd name="connsiteY12" fmla="*/ 239227 h 239226"/>
              <a:gd name="connsiteX13" fmla="*/ 147125 w 267136"/>
              <a:gd name="connsiteY13" fmla="*/ 239227 h 239226"/>
              <a:gd name="connsiteX14" fmla="*/ 193375 w 267136"/>
              <a:gd name="connsiteY14" fmla="*/ 229658 h 239226"/>
              <a:gd name="connsiteX15" fmla="*/ 231651 w 267136"/>
              <a:gd name="connsiteY15" fmla="*/ 204140 h 239226"/>
              <a:gd name="connsiteX16" fmla="*/ 257169 w 267136"/>
              <a:gd name="connsiteY16" fmla="*/ 165864 h 239226"/>
              <a:gd name="connsiteX17" fmla="*/ 266738 w 267136"/>
              <a:gd name="connsiteY17" fmla="*/ 119613 h 239226"/>
              <a:gd name="connsiteX18" fmla="*/ 261953 w 267136"/>
              <a:gd name="connsiteY18" fmla="*/ 87717 h 2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136" h="239226">
                <a:moveTo>
                  <a:pt x="261953" y="87717"/>
                </a:moveTo>
                <a:cubicBezTo>
                  <a:pt x="255574" y="66984"/>
                  <a:pt x="246005" y="49440"/>
                  <a:pt x="231651" y="35087"/>
                </a:cubicBezTo>
                <a:cubicBezTo>
                  <a:pt x="223677" y="28707"/>
                  <a:pt x="215703" y="22328"/>
                  <a:pt x="207729" y="15948"/>
                </a:cubicBezTo>
                <a:cubicBezTo>
                  <a:pt x="188591" y="4784"/>
                  <a:pt x="169452" y="0"/>
                  <a:pt x="147125" y="0"/>
                </a:cubicBezTo>
                <a:lnTo>
                  <a:pt x="120012" y="0"/>
                </a:lnTo>
                <a:cubicBezTo>
                  <a:pt x="104064" y="0"/>
                  <a:pt x="88115" y="3190"/>
                  <a:pt x="73762" y="9569"/>
                </a:cubicBezTo>
                <a:cubicBezTo>
                  <a:pt x="59408" y="14354"/>
                  <a:pt x="46649" y="22328"/>
                  <a:pt x="35485" y="35087"/>
                </a:cubicBezTo>
                <a:cubicBezTo>
                  <a:pt x="24321" y="46250"/>
                  <a:pt x="16347" y="59009"/>
                  <a:pt x="9968" y="73363"/>
                </a:cubicBezTo>
                <a:cubicBezTo>
                  <a:pt x="1994" y="87717"/>
                  <a:pt x="-1196" y="103665"/>
                  <a:pt x="399" y="119613"/>
                </a:cubicBezTo>
                <a:cubicBezTo>
                  <a:pt x="1994" y="130778"/>
                  <a:pt x="3588" y="140346"/>
                  <a:pt x="5183" y="151510"/>
                </a:cubicBezTo>
                <a:cubicBezTo>
                  <a:pt x="11563" y="172243"/>
                  <a:pt x="21132" y="189787"/>
                  <a:pt x="35485" y="204140"/>
                </a:cubicBezTo>
                <a:cubicBezTo>
                  <a:pt x="43460" y="210520"/>
                  <a:pt x="51434" y="216899"/>
                  <a:pt x="59408" y="223278"/>
                </a:cubicBezTo>
                <a:cubicBezTo>
                  <a:pt x="78546" y="234443"/>
                  <a:pt x="97684" y="239227"/>
                  <a:pt x="120012" y="239227"/>
                </a:cubicBezTo>
                <a:lnTo>
                  <a:pt x="147125" y="239227"/>
                </a:lnTo>
                <a:cubicBezTo>
                  <a:pt x="163073" y="239227"/>
                  <a:pt x="179021" y="236037"/>
                  <a:pt x="193375" y="229658"/>
                </a:cubicBezTo>
                <a:cubicBezTo>
                  <a:pt x="207729" y="224873"/>
                  <a:pt x="220487" y="216899"/>
                  <a:pt x="231651" y="204140"/>
                </a:cubicBezTo>
                <a:cubicBezTo>
                  <a:pt x="242815" y="192976"/>
                  <a:pt x="250790" y="180217"/>
                  <a:pt x="257169" y="165864"/>
                </a:cubicBezTo>
                <a:cubicBezTo>
                  <a:pt x="265143" y="151510"/>
                  <a:pt x="268333" y="135562"/>
                  <a:pt x="266738" y="119613"/>
                </a:cubicBezTo>
                <a:cubicBezTo>
                  <a:pt x="265143" y="110044"/>
                  <a:pt x="263548" y="98881"/>
                  <a:pt x="261953" y="87717"/>
                </a:cubicBezTo>
                <a:close/>
              </a:path>
            </a:pathLst>
          </a:custGeom>
          <a:solidFill>
            <a:srgbClr val="F2F5D8"/>
          </a:solidFill>
          <a:ln w="15937" cap="flat">
            <a:noFill/>
            <a:prstDash val="solid"/>
            <a:miter/>
          </a:ln>
        </p:spPr>
        <p:txBody>
          <a:bodyPr rtlCol="0" anchor="ctr"/>
          <a:lstStyle/>
          <a:p>
            <a:endParaRPr lang="en-US"/>
          </a:p>
        </p:txBody>
      </p:sp>
      <p:sp>
        <p:nvSpPr>
          <p:cNvPr id="25" name="รูปแบบอิสระ: รูปร่าง 26">
            <a:extLst>
              <a:ext uri="{FF2B5EF4-FFF2-40B4-BE49-F238E27FC236}">
                <a16:creationId xmlns:a16="http://schemas.microsoft.com/office/drawing/2014/main" xmlns="" id="{D74D4A00-CAEC-4918-969D-AE7314EBBE2B}"/>
              </a:ext>
            </a:extLst>
          </p:cNvPr>
          <p:cNvSpPr/>
          <p:nvPr userDrawn="1"/>
        </p:nvSpPr>
        <p:spPr>
          <a:xfrm>
            <a:off x="5989477" y="2846409"/>
            <a:ext cx="2703676" cy="1969341"/>
          </a:xfrm>
          <a:custGeom>
            <a:avLst/>
            <a:gdLst>
              <a:gd name="connsiteX0" fmla="*/ 2529863 w 2703676"/>
              <a:gd name="connsiteY0" fmla="*/ 528793 h 1969341"/>
              <a:gd name="connsiteX1" fmla="*/ 1987616 w 2703676"/>
              <a:gd name="connsiteY1" fmla="*/ 206634 h 1969341"/>
              <a:gd name="connsiteX2" fmla="*/ 1115235 w 2703676"/>
              <a:gd name="connsiteY2" fmla="*/ 197065 h 1969341"/>
              <a:gd name="connsiteX3" fmla="*/ 724498 w 2703676"/>
              <a:gd name="connsiteY3" fmla="*/ 208229 h 1969341"/>
              <a:gd name="connsiteX4" fmla="*/ 525142 w 2703676"/>
              <a:gd name="connsiteY4" fmla="*/ 101374 h 1969341"/>
              <a:gd name="connsiteX5" fmla="*/ 300268 w 2703676"/>
              <a:gd name="connsiteY5" fmla="*/ 20037 h 1969341"/>
              <a:gd name="connsiteX6" fmla="*/ 287510 w 2703676"/>
              <a:gd name="connsiteY6" fmla="*/ 43960 h 1969341"/>
              <a:gd name="connsiteX7" fmla="*/ 284320 w 2703676"/>
              <a:gd name="connsiteY7" fmla="*/ 58313 h 1969341"/>
              <a:gd name="connsiteX8" fmla="*/ 282725 w 2703676"/>
              <a:gd name="connsiteY8" fmla="*/ 63098 h 1969341"/>
              <a:gd name="connsiteX9" fmla="*/ 282725 w 2703676"/>
              <a:gd name="connsiteY9" fmla="*/ 72667 h 1969341"/>
              <a:gd name="connsiteX10" fmla="*/ 290700 w 2703676"/>
              <a:gd name="connsiteY10" fmla="*/ 339006 h 1969341"/>
              <a:gd name="connsiteX11" fmla="*/ 269966 w 2703676"/>
              <a:gd name="connsiteY11" fmla="*/ 439481 h 1969341"/>
              <a:gd name="connsiteX12" fmla="*/ 277941 w 2703676"/>
              <a:gd name="connsiteY12" fmla="*/ 458619 h 1969341"/>
              <a:gd name="connsiteX13" fmla="*/ 24360 w 2703676"/>
              <a:gd name="connsiteY13" fmla="*/ 897202 h 1969341"/>
              <a:gd name="connsiteX14" fmla="*/ 76990 w 2703676"/>
              <a:gd name="connsiteY14" fmla="*/ 1375656 h 1969341"/>
              <a:gd name="connsiteX15" fmla="*/ 257208 w 2703676"/>
              <a:gd name="connsiteY15" fmla="*/ 1638806 h 1969341"/>
              <a:gd name="connsiteX16" fmla="*/ 954155 w 2703676"/>
              <a:gd name="connsiteY16" fmla="*/ 1932257 h 1969341"/>
              <a:gd name="connsiteX17" fmla="*/ 1711707 w 2703676"/>
              <a:gd name="connsiteY17" fmla="*/ 1935447 h 1969341"/>
              <a:gd name="connsiteX18" fmla="*/ 2528268 w 2703676"/>
              <a:gd name="connsiteY18" fmla="*/ 1567037 h 1969341"/>
              <a:gd name="connsiteX19" fmla="*/ 2686159 w 2703676"/>
              <a:gd name="connsiteY19" fmla="*/ 1203413 h 1969341"/>
              <a:gd name="connsiteX20" fmla="*/ 2529863 w 2703676"/>
              <a:gd name="connsiteY20" fmla="*/ 528793 h 196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03676" h="1969341">
                <a:moveTo>
                  <a:pt x="2529863" y="528793"/>
                </a:moveTo>
                <a:cubicBezTo>
                  <a:pt x="2394301" y="364524"/>
                  <a:pt x="2191756" y="259264"/>
                  <a:pt x="1987616" y="206634"/>
                </a:cubicBezTo>
                <a:cubicBezTo>
                  <a:pt x="1700543" y="134866"/>
                  <a:pt x="1403902" y="171547"/>
                  <a:pt x="1115235" y="197065"/>
                </a:cubicBezTo>
                <a:cubicBezTo>
                  <a:pt x="987647" y="208229"/>
                  <a:pt x="852085" y="227367"/>
                  <a:pt x="724498" y="208229"/>
                </a:cubicBezTo>
                <a:cubicBezTo>
                  <a:pt x="655919" y="198660"/>
                  <a:pt x="552254" y="174737"/>
                  <a:pt x="525142" y="101374"/>
                </a:cubicBezTo>
                <a:cubicBezTo>
                  <a:pt x="488461" y="-3886"/>
                  <a:pt x="375226" y="-19834"/>
                  <a:pt x="300268" y="20037"/>
                </a:cubicBezTo>
                <a:cubicBezTo>
                  <a:pt x="295484" y="28011"/>
                  <a:pt x="292294" y="35985"/>
                  <a:pt x="287510" y="43960"/>
                </a:cubicBezTo>
                <a:cubicBezTo>
                  <a:pt x="285915" y="48744"/>
                  <a:pt x="284320" y="53529"/>
                  <a:pt x="284320" y="58313"/>
                </a:cubicBezTo>
                <a:cubicBezTo>
                  <a:pt x="284320" y="59908"/>
                  <a:pt x="284320" y="61503"/>
                  <a:pt x="282725" y="63098"/>
                </a:cubicBezTo>
                <a:cubicBezTo>
                  <a:pt x="282725" y="66287"/>
                  <a:pt x="282725" y="69477"/>
                  <a:pt x="282725" y="72667"/>
                </a:cubicBezTo>
                <a:cubicBezTo>
                  <a:pt x="281131" y="161978"/>
                  <a:pt x="289105" y="249695"/>
                  <a:pt x="290700" y="339006"/>
                </a:cubicBezTo>
                <a:cubicBezTo>
                  <a:pt x="290700" y="375688"/>
                  <a:pt x="284320" y="409179"/>
                  <a:pt x="269966" y="439481"/>
                </a:cubicBezTo>
                <a:cubicBezTo>
                  <a:pt x="273156" y="445861"/>
                  <a:pt x="274751" y="452240"/>
                  <a:pt x="277941" y="458619"/>
                </a:cubicBezTo>
                <a:cubicBezTo>
                  <a:pt x="153543" y="571854"/>
                  <a:pt x="69016" y="732933"/>
                  <a:pt x="24360" y="897202"/>
                </a:cubicBezTo>
                <a:cubicBezTo>
                  <a:pt x="-21890" y="1067851"/>
                  <a:pt x="-1157" y="1233715"/>
                  <a:pt x="76990" y="1375656"/>
                </a:cubicBezTo>
                <a:cubicBezTo>
                  <a:pt x="115267" y="1476131"/>
                  <a:pt x="179060" y="1567037"/>
                  <a:pt x="257208" y="1638806"/>
                </a:cubicBezTo>
                <a:cubicBezTo>
                  <a:pt x="446994" y="1812644"/>
                  <a:pt x="705360" y="1889197"/>
                  <a:pt x="954155" y="1932257"/>
                </a:cubicBezTo>
                <a:cubicBezTo>
                  <a:pt x="1198167" y="1975318"/>
                  <a:pt x="1462911" y="1986482"/>
                  <a:pt x="1711707" y="1935447"/>
                </a:cubicBezTo>
                <a:cubicBezTo>
                  <a:pt x="2027487" y="1925878"/>
                  <a:pt x="2376758" y="1844541"/>
                  <a:pt x="2528268" y="1567037"/>
                </a:cubicBezTo>
                <a:cubicBezTo>
                  <a:pt x="2608011" y="1463372"/>
                  <a:pt x="2660640" y="1335785"/>
                  <a:pt x="2686159" y="1203413"/>
                </a:cubicBezTo>
                <a:cubicBezTo>
                  <a:pt x="2732408" y="959401"/>
                  <a:pt x="2689347" y="723364"/>
                  <a:pt x="2529863" y="528793"/>
                </a:cubicBezTo>
                <a:close/>
              </a:path>
            </a:pathLst>
          </a:custGeom>
          <a:solidFill>
            <a:srgbClr val="4F994C"/>
          </a:solidFill>
          <a:ln w="15937" cap="flat">
            <a:noFill/>
            <a:prstDash val="solid"/>
            <a:miter/>
          </a:ln>
        </p:spPr>
        <p:txBody>
          <a:bodyPr rtlCol="0" anchor="ctr"/>
          <a:lstStyle/>
          <a:p>
            <a:endParaRPr lang="en-US"/>
          </a:p>
        </p:txBody>
      </p:sp>
      <p:sp>
        <p:nvSpPr>
          <p:cNvPr id="26" name="รูปแบบอิสระ: รูปร่าง 27">
            <a:extLst>
              <a:ext uri="{FF2B5EF4-FFF2-40B4-BE49-F238E27FC236}">
                <a16:creationId xmlns:a16="http://schemas.microsoft.com/office/drawing/2014/main" xmlns="" id="{C1DFBBD8-B6AA-4DEB-83EE-FA84F46F7807}"/>
              </a:ext>
            </a:extLst>
          </p:cNvPr>
          <p:cNvSpPr/>
          <p:nvPr userDrawn="1"/>
        </p:nvSpPr>
        <p:spPr>
          <a:xfrm>
            <a:off x="262047" y="366735"/>
            <a:ext cx="2938670" cy="1785870"/>
          </a:xfrm>
          <a:custGeom>
            <a:avLst/>
            <a:gdLst>
              <a:gd name="connsiteX0" fmla="*/ 2871499 w 2938670"/>
              <a:gd name="connsiteY0" fmla="*/ 579516 h 1785870"/>
              <a:gd name="connsiteX1" fmla="*/ 1597217 w 2938670"/>
              <a:gd name="connsiteY1" fmla="*/ 10156 h 1785870"/>
              <a:gd name="connsiteX2" fmla="*/ 227245 w 2938670"/>
              <a:gd name="connsiteY2" fmla="*/ 348264 h 1785870"/>
              <a:gd name="connsiteX3" fmla="*/ 8751 w 2938670"/>
              <a:gd name="connsiteY3" fmla="*/ 1013315 h 1785870"/>
              <a:gd name="connsiteX4" fmla="*/ 396298 w 2938670"/>
              <a:gd name="connsiteY4" fmla="*/ 1585864 h 1785870"/>
              <a:gd name="connsiteX5" fmla="*/ 1804547 w 2938670"/>
              <a:gd name="connsiteY5" fmla="*/ 1751728 h 1785870"/>
              <a:gd name="connsiteX6" fmla="*/ 2520633 w 2938670"/>
              <a:gd name="connsiteY6" fmla="*/ 1777246 h 1785870"/>
              <a:gd name="connsiteX7" fmla="*/ 2629083 w 2938670"/>
              <a:gd name="connsiteY7" fmla="*/ 1515691 h 1785870"/>
              <a:gd name="connsiteX8" fmla="*/ 2562099 w 2938670"/>
              <a:gd name="connsiteY8" fmla="*/ 1442328 h 1785870"/>
              <a:gd name="connsiteX9" fmla="*/ 2747101 w 2938670"/>
              <a:gd name="connsiteY9" fmla="*/ 1311551 h 1785870"/>
              <a:gd name="connsiteX10" fmla="*/ 2871499 w 2938670"/>
              <a:gd name="connsiteY10" fmla="*/ 579516 h 178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8670" h="1785870">
                <a:moveTo>
                  <a:pt x="2871499" y="579516"/>
                </a:moveTo>
                <a:cubicBezTo>
                  <a:pt x="2659385" y="131365"/>
                  <a:pt x="2037395" y="38864"/>
                  <a:pt x="1597217" y="10156"/>
                </a:cubicBezTo>
                <a:cubicBezTo>
                  <a:pt x="1142686" y="-20146"/>
                  <a:pt x="566947" y="-2602"/>
                  <a:pt x="227245" y="348264"/>
                </a:cubicBezTo>
                <a:cubicBezTo>
                  <a:pt x="51812" y="530076"/>
                  <a:pt x="-27931" y="764519"/>
                  <a:pt x="8751" y="1013315"/>
                </a:cubicBezTo>
                <a:cubicBezTo>
                  <a:pt x="43837" y="1250947"/>
                  <a:pt x="203322" y="1451897"/>
                  <a:pt x="396298" y="1585864"/>
                </a:cubicBezTo>
                <a:cubicBezTo>
                  <a:pt x="817338" y="1879316"/>
                  <a:pt x="1327688" y="1743754"/>
                  <a:pt x="1804547" y="1751728"/>
                </a:cubicBezTo>
                <a:cubicBezTo>
                  <a:pt x="2042179" y="1785220"/>
                  <a:pt x="2281406" y="1794789"/>
                  <a:pt x="2520633" y="1777246"/>
                </a:cubicBezTo>
                <a:cubicBezTo>
                  <a:pt x="2657790" y="1767677"/>
                  <a:pt x="2718394" y="1617761"/>
                  <a:pt x="2629083" y="1515691"/>
                </a:cubicBezTo>
                <a:cubicBezTo>
                  <a:pt x="2606755" y="1490173"/>
                  <a:pt x="2584427" y="1466251"/>
                  <a:pt x="2562099" y="1442328"/>
                </a:cubicBezTo>
                <a:cubicBezTo>
                  <a:pt x="2627488" y="1405647"/>
                  <a:pt x="2691282" y="1362586"/>
                  <a:pt x="2747101" y="1311551"/>
                </a:cubicBezTo>
                <a:cubicBezTo>
                  <a:pt x="2954431" y="1121764"/>
                  <a:pt x="2989518" y="828312"/>
                  <a:pt x="2871499" y="579516"/>
                </a:cubicBezTo>
                <a:close/>
              </a:path>
            </a:pathLst>
          </a:custGeom>
          <a:solidFill>
            <a:srgbClr val="BCCE3C"/>
          </a:solidFill>
          <a:ln w="15937" cap="flat">
            <a:noFill/>
            <a:prstDash val="solid"/>
            <a:miter/>
          </a:ln>
        </p:spPr>
        <p:txBody>
          <a:bodyPr rtlCol="0" anchor="ctr"/>
          <a:lstStyle/>
          <a:p>
            <a:endParaRPr lang="en-US"/>
          </a:p>
        </p:txBody>
      </p:sp>
      <p:sp>
        <p:nvSpPr>
          <p:cNvPr id="27" name="รูปแบบอิสระ: รูปร่าง 28">
            <a:extLst>
              <a:ext uri="{FF2B5EF4-FFF2-40B4-BE49-F238E27FC236}">
                <a16:creationId xmlns:a16="http://schemas.microsoft.com/office/drawing/2014/main" xmlns="" id="{71E872AA-AC3D-45FB-A0D4-5A7D578E6349}"/>
              </a:ext>
            </a:extLst>
          </p:cNvPr>
          <p:cNvSpPr/>
          <p:nvPr userDrawn="1"/>
        </p:nvSpPr>
        <p:spPr>
          <a:xfrm>
            <a:off x="6276987" y="3435806"/>
            <a:ext cx="2140283" cy="1094064"/>
          </a:xfrm>
          <a:custGeom>
            <a:avLst/>
            <a:gdLst>
              <a:gd name="connsiteX0" fmla="*/ 0 w 2140283"/>
              <a:gd name="connsiteY0" fmla="*/ 0 h 1094064"/>
              <a:gd name="connsiteX1" fmla="*/ 2140284 w 2140283"/>
              <a:gd name="connsiteY1" fmla="*/ 0 h 1094064"/>
              <a:gd name="connsiteX2" fmla="*/ 2140284 w 2140283"/>
              <a:gd name="connsiteY2" fmla="*/ 1094064 h 1094064"/>
              <a:gd name="connsiteX3" fmla="*/ 0 w 2140283"/>
              <a:gd name="connsiteY3" fmla="*/ 1094064 h 1094064"/>
            </a:gdLst>
            <a:ahLst/>
            <a:cxnLst>
              <a:cxn ang="0">
                <a:pos x="connsiteX0" y="connsiteY0"/>
              </a:cxn>
              <a:cxn ang="0">
                <a:pos x="connsiteX1" y="connsiteY1"/>
              </a:cxn>
              <a:cxn ang="0">
                <a:pos x="connsiteX2" y="connsiteY2"/>
              </a:cxn>
              <a:cxn ang="0">
                <a:pos x="connsiteX3" y="connsiteY3"/>
              </a:cxn>
            </a:cxnLst>
            <a:rect l="l" t="t" r="r" b="b"/>
            <a:pathLst>
              <a:path w="2140283" h="1094064">
                <a:moveTo>
                  <a:pt x="0" y="0"/>
                </a:moveTo>
                <a:lnTo>
                  <a:pt x="2140284" y="0"/>
                </a:lnTo>
                <a:lnTo>
                  <a:pt x="2140284" y="1094064"/>
                </a:lnTo>
                <a:lnTo>
                  <a:pt x="0" y="1094064"/>
                </a:lnTo>
                <a:close/>
              </a:path>
            </a:pathLst>
          </a:custGeom>
          <a:noFill/>
          <a:ln w="15937" cap="flat">
            <a:noFill/>
            <a:prstDash val="solid"/>
            <a:miter/>
          </a:ln>
        </p:spPr>
        <p:txBody>
          <a:bodyPr rtlCol="0" anchor="ctr"/>
          <a:lstStyle/>
          <a:p>
            <a:endParaRPr lang="en-US"/>
          </a:p>
        </p:txBody>
      </p:sp>
      <p:sp>
        <p:nvSpPr>
          <p:cNvPr id="28" name="รูปแบบอิสระ: รูปร่าง 29">
            <a:extLst>
              <a:ext uri="{FF2B5EF4-FFF2-40B4-BE49-F238E27FC236}">
                <a16:creationId xmlns:a16="http://schemas.microsoft.com/office/drawing/2014/main" xmlns="" id="{F3AB9ADC-4B20-49FE-B1FE-9FE98E3F60A4}"/>
              </a:ext>
            </a:extLst>
          </p:cNvPr>
          <p:cNvSpPr/>
          <p:nvPr userDrawn="1"/>
        </p:nvSpPr>
        <p:spPr>
          <a:xfrm>
            <a:off x="663130" y="740516"/>
            <a:ext cx="2140283" cy="1094064"/>
          </a:xfrm>
          <a:custGeom>
            <a:avLst/>
            <a:gdLst>
              <a:gd name="connsiteX0" fmla="*/ 0 w 2140283"/>
              <a:gd name="connsiteY0" fmla="*/ 0 h 1094064"/>
              <a:gd name="connsiteX1" fmla="*/ 2140283 w 2140283"/>
              <a:gd name="connsiteY1" fmla="*/ 0 h 1094064"/>
              <a:gd name="connsiteX2" fmla="*/ 2140283 w 2140283"/>
              <a:gd name="connsiteY2" fmla="*/ 1094064 h 1094064"/>
              <a:gd name="connsiteX3" fmla="*/ 0 w 2140283"/>
              <a:gd name="connsiteY3" fmla="*/ 1094064 h 1094064"/>
            </a:gdLst>
            <a:ahLst/>
            <a:cxnLst>
              <a:cxn ang="0">
                <a:pos x="connsiteX0" y="connsiteY0"/>
              </a:cxn>
              <a:cxn ang="0">
                <a:pos x="connsiteX1" y="connsiteY1"/>
              </a:cxn>
              <a:cxn ang="0">
                <a:pos x="connsiteX2" y="connsiteY2"/>
              </a:cxn>
              <a:cxn ang="0">
                <a:pos x="connsiteX3" y="connsiteY3"/>
              </a:cxn>
            </a:cxnLst>
            <a:rect l="l" t="t" r="r" b="b"/>
            <a:pathLst>
              <a:path w="2140283" h="1094064">
                <a:moveTo>
                  <a:pt x="0" y="0"/>
                </a:moveTo>
                <a:lnTo>
                  <a:pt x="2140283" y="0"/>
                </a:lnTo>
                <a:lnTo>
                  <a:pt x="2140283" y="1094064"/>
                </a:lnTo>
                <a:lnTo>
                  <a:pt x="0" y="1094064"/>
                </a:lnTo>
                <a:close/>
              </a:path>
            </a:pathLst>
          </a:custGeom>
          <a:noFill/>
          <a:ln w="15937" cap="flat">
            <a:noFill/>
            <a:prstDash val="solid"/>
            <a:miter/>
          </a:ln>
        </p:spPr>
        <p:txBody>
          <a:bodyPr rtlCol="0" anchor="ctr"/>
          <a:lstStyle/>
          <a:p>
            <a:endParaRPr lang="en-US"/>
          </a:p>
        </p:txBody>
      </p:sp>
      <p:grpSp>
        <p:nvGrpSpPr>
          <p:cNvPr id="29" name="กราฟิก 5">
            <a:extLst>
              <a:ext uri="{FF2B5EF4-FFF2-40B4-BE49-F238E27FC236}">
                <a16:creationId xmlns:a16="http://schemas.microsoft.com/office/drawing/2014/main" xmlns="" id="{7518696D-5D09-4609-B0C5-D9FC9D37D9EB}"/>
              </a:ext>
            </a:extLst>
          </p:cNvPr>
          <p:cNvGrpSpPr/>
          <p:nvPr userDrawn="1"/>
        </p:nvGrpSpPr>
        <p:grpSpPr>
          <a:xfrm>
            <a:off x="2568166" y="2298981"/>
            <a:ext cx="450574" cy="291555"/>
            <a:chOff x="2568166" y="2298981"/>
            <a:chExt cx="450574" cy="291555"/>
          </a:xfrm>
          <a:solidFill>
            <a:srgbClr val="080808"/>
          </a:solidFill>
        </p:grpSpPr>
        <p:sp>
          <p:nvSpPr>
            <p:cNvPr id="30" name="รูปแบบอิสระ: รูปร่าง 169">
              <a:extLst>
                <a:ext uri="{FF2B5EF4-FFF2-40B4-BE49-F238E27FC236}">
                  <a16:creationId xmlns:a16="http://schemas.microsoft.com/office/drawing/2014/main" xmlns="" id="{00101C92-FD10-42B0-9549-0ECD5D3D002B}"/>
                </a:ext>
              </a:extLst>
            </p:cNvPr>
            <p:cNvSpPr/>
            <p:nvPr/>
          </p:nvSpPr>
          <p:spPr>
            <a:xfrm>
              <a:off x="2579824" y="2311838"/>
              <a:ext cx="426279" cy="266776"/>
            </a:xfrm>
            <a:custGeom>
              <a:avLst/>
              <a:gdLst>
                <a:gd name="connsiteX0" fmla="*/ 424540 w 426279"/>
                <a:gd name="connsiteY0" fmla="*/ 10765 h 266776"/>
                <a:gd name="connsiteX1" fmla="*/ 400617 w 426279"/>
                <a:gd name="connsiteY1" fmla="*/ 10765 h 266776"/>
                <a:gd name="connsiteX2" fmla="*/ 303332 w 426279"/>
                <a:gd name="connsiteY2" fmla="*/ 216500 h 266776"/>
                <a:gd name="connsiteX3" fmla="*/ 185313 w 426279"/>
                <a:gd name="connsiteY3" fmla="*/ 240423 h 266776"/>
                <a:gd name="connsiteX4" fmla="*/ 86433 w 426279"/>
                <a:gd name="connsiteY4" fmla="*/ 178224 h 266776"/>
                <a:gd name="connsiteX5" fmla="*/ 22639 w 426279"/>
                <a:gd name="connsiteY5" fmla="*/ 42662 h 266776"/>
                <a:gd name="connsiteX6" fmla="*/ 311 w 426279"/>
                <a:gd name="connsiteY6" fmla="*/ 49042 h 266776"/>
                <a:gd name="connsiteX7" fmla="*/ 164580 w 426279"/>
                <a:gd name="connsiteY7" fmla="*/ 259561 h 266776"/>
                <a:gd name="connsiteX8" fmla="*/ 391048 w 426279"/>
                <a:gd name="connsiteY8" fmla="*/ 157491 h 266776"/>
                <a:gd name="connsiteX9" fmla="*/ 424540 w 426279"/>
                <a:gd name="connsiteY9" fmla="*/ 10765 h 26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79" h="266776">
                  <a:moveTo>
                    <a:pt x="424540" y="10765"/>
                  </a:moveTo>
                  <a:cubicBezTo>
                    <a:pt x="422945" y="-3588"/>
                    <a:pt x="399022" y="-3588"/>
                    <a:pt x="400617" y="10765"/>
                  </a:cubicBezTo>
                  <a:cubicBezTo>
                    <a:pt x="408592" y="90507"/>
                    <a:pt x="371910" y="173440"/>
                    <a:pt x="303332" y="216500"/>
                  </a:cubicBezTo>
                  <a:cubicBezTo>
                    <a:pt x="268245" y="237233"/>
                    <a:pt x="225184" y="248397"/>
                    <a:pt x="185313" y="240423"/>
                  </a:cubicBezTo>
                  <a:cubicBezTo>
                    <a:pt x="145442" y="232449"/>
                    <a:pt x="111950" y="208526"/>
                    <a:pt x="86433" y="178224"/>
                  </a:cubicBezTo>
                  <a:cubicBezTo>
                    <a:pt x="54536" y="139948"/>
                    <a:pt x="35397" y="90507"/>
                    <a:pt x="22639" y="42662"/>
                  </a:cubicBezTo>
                  <a:cubicBezTo>
                    <a:pt x="19449" y="28309"/>
                    <a:pt x="-2879" y="34688"/>
                    <a:pt x="311" y="49042"/>
                  </a:cubicBezTo>
                  <a:cubicBezTo>
                    <a:pt x="24234" y="136758"/>
                    <a:pt x="70484" y="230854"/>
                    <a:pt x="164580" y="259561"/>
                  </a:cubicBezTo>
                  <a:cubicBezTo>
                    <a:pt x="253892" y="286674"/>
                    <a:pt x="347987" y="234044"/>
                    <a:pt x="391048" y="157491"/>
                  </a:cubicBezTo>
                  <a:cubicBezTo>
                    <a:pt x="419755" y="111240"/>
                    <a:pt x="430919" y="60205"/>
                    <a:pt x="424540" y="10765"/>
                  </a:cubicBezTo>
                  <a:close/>
                </a:path>
              </a:pathLst>
            </a:custGeom>
            <a:solidFill>
              <a:srgbClr val="080808"/>
            </a:solidFill>
            <a:ln w="15937" cap="flat">
              <a:noFill/>
              <a:prstDash val="solid"/>
              <a:miter/>
            </a:ln>
          </p:spPr>
          <p:txBody>
            <a:bodyPr rtlCol="0" anchor="ctr"/>
            <a:lstStyle/>
            <a:p>
              <a:endParaRPr lang="en-US"/>
            </a:p>
          </p:txBody>
        </p:sp>
        <p:sp>
          <p:nvSpPr>
            <p:cNvPr id="31" name="รูปแบบอิสระ: รูปร่าง 170">
              <a:extLst>
                <a:ext uri="{FF2B5EF4-FFF2-40B4-BE49-F238E27FC236}">
                  <a16:creationId xmlns:a16="http://schemas.microsoft.com/office/drawing/2014/main" xmlns="" id="{49ED59B2-B8AB-4537-AD60-77ADDD8E8984}"/>
                </a:ext>
              </a:extLst>
            </p:cNvPr>
            <p:cNvSpPr/>
            <p:nvPr/>
          </p:nvSpPr>
          <p:spPr>
            <a:xfrm>
              <a:off x="2568166" y="2298981"/>
              <a:ext cx="450574" cy="291555"/>
            </a:xfrm>
            <a:custGeom>
              <a:avLst/>
              <a:gdLst>
                <a:gd name="connsiteX0" fmla="*/ 227273 w 450574"/>
                <a:gd name="connsiteY0" fmla="*/ 291556 h 291555"/>
                <a:gd name="connsiteX1" fmla="*/ 174643 w 450574"/>
                <a:gd name="connsiteY1" fmla="*/ 283582 h 291555"/>
                <a:gd name="connsiteX2" fmla="*/ 805 w 450574"/>
                <a:gd name="connsiteY2" fmla="*/ 63493 h 291555"/>
                <a:gd name="connsiteX3" fmla="*/ 18348 w 450574"/>
                <a:gd name="connsiteY3" fmla="*/ 34786 h 291555"/>
                <a:gd name="connsiteX4" fmla="*/ 48650 w 450574"/>
                <a:gd name="connsiteY4" fmla="*/ 50734 h 291555"/>
                <a:gd name="connsiteX5" fmla="*/ 109255 w 450574"/>
                <a:gd name="connsiteY5" fmla="*/ 181512 h 291555"/>
                <a:gd name="connsiteX6" fmla="*/ 200161 w 450574"/>
                <a:gd name="connsiteY6" fmla="*/ 240521 h 291555"/>
                <a:gd name="connsiteX7" fmla="*/ 308610 w 450574"/>
                <a:gd name="connsiteY7" fmla="*/ 218193 h 291555"/>
                <a:gd name="connsiteX8" fmla="*/ 401111 w 450574"/>
                <a:gd name="connsiteY8" fmla="*/ 25217 h 291555"/>
                <a:gd name="connsiteX9" fmla="*/ 409086 w 450574"/>
                <a:gd name="connsiteY9" fmla="*/ 4484 h 291555"/>
                <a:gd name="connsiteX10" fmla="*/ 434603 w 450574"/>
                <a:gd name="connsiteY10" fmla="*/ 2889 h 291555"/>
                <a:gd name="connsiteX11" fmla="*/ 448957 w 450574"/>
                <a:gd name="connsiteY11" fmla="*/ 23622 h 291555"/>
                <a:gd name="connsiteX12" fmla="*/ 415465 w 450574"/>
                <a:gd name="connsiteY12" fmla="*/ 176727 h 291555"/>
                <a:gd name="connsiteX13" fmla="*/ 227273 w 450574"/>
                <a:gd name="connsiteY13" fmla="*/ 291556 h 291555"/>
                <a:gd name="connsiteX14" fmla="*/ 425034 w 450574"/>
                <a:gd name="connsiteY14" fmla="*/ 25217 h 291555"/>
                <a:gd name="connsiteX15" fmla="*/ 425034 w 450574"/>
                <a:gd name="connsiteY15" fmla="*/ 25217 h 291555"/>
                <a:gd name="connsiteX16" fmla="*/ 425034 w 450574"/>
                <a:gd name="connsiteY16" fmla="*/ 25217 h 291555"/>
                <a:gd name="connsiteX17" fmla="*/ 426629 w 450574"/>
                <a:gd name="connsiteY17" fmla="*/ 23622 h 291555"/>
                <a:gd name="connsiteX18" fmla="*/ 426629 w 450574"/>
                <a:gd name="connsiteY18" fmla="*/ 23622 h 291555"/>
                <a:gd name="connsiteX19" fmla="*/ 436198 w 450574"/>
                <a:gd name="connsiteY19" fmla="*/ 22027 h 291555"/>
                <a:gd name="connsiteX20" fmla="*/ 426629 w 450574"/>
                <a:gd name="connsiteY20" fmla="*/ 23622 h 29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574" h="291555">
                  <a:moveTo>
                    <a:pt x="227273" y="291556"/>
                  </a:moveTo>
                  <a:cubicBezTo>
                    <a:pt x="209730" y="291556"/>
                    <a:pt x="192186" y="288366"/>
                    <a:pt x="174643" y="283582"/>
                  </a:cubicBezTo>
                  <a:cubicBezTo>
                    <a:pt x="93306" y="258064"/>
                    <a:pt x="34297" y="184701"/>
                    <a:pt x="805" y="63493"/>
                  </a:cubicBezTo>
                  <a:cubicBezTo>
                    <a:pt x="-2385" y="50734"/>
                    <a:pt x="3995" y="37976"/>
                    <a:pt x="18348" y="34786"/>
                  </a:cubicBezTo>
                  <a:cubicBezTo>
                    <a:pt x="31107" y="31596"/>
                    <a:pt x="43866" y="37976"/>
                    <a:pt x="48650" y="50734"/>
                  </a:cubicBezTo>
                  <a:cubicBezTo>
                    <a:pt x="59814" y="90606"/>
                    <a:pt x="75763" y="141641"/>
                    <a:pt x="109255" y="181512"/>
                  </a:cubicBezTo>
                  <a:cubicBezTo>
                    <a:pt x="126798" y="203839"/>
                    <a:pt x="158695" y="230952"/>
                    <a:pt x="200161" y="240521"/>
                  </a:cubicBezTo>
                  <a:cubicBezTo>
                    <a:pt x="233653" y="246900"/>
                    <a:pt x="273524" y="240521"/>
                    <a:pt x="308610" y="218193"/>
                  </a:cubicBezTo>
                  <a:cubicBezTo>
                    <a:pt x="372404" y="179917"/>
                    <a:pt x="409086" y="101769"/>
                    <a:pt x="401111" y="25217"/>
                  </a:cubicBezTo>
                  <a:cubicBezTo>
                    <a:pt x="399516" y="17242"/>
                    <a:pt x="402706" y="9268"/>
                    <a:pt x="409086" y="4484"/>
                  </a:cubicBezTo>
                  <a:cubicBezTo>
                    <a:pt x="415465" y="-301"/>
                    <a:pt x="425034" y="-1896"/>
                    <a:pt x="434603" y="2889"/>
                  </a:cubicBezTo>
                  <a:cubicBezTo>
                    <a:pt x="442577" y="6079"/>
                    <a:pt x="448957" y="14053"/>
                    <a:pt x="448957" y="23622"/>
                  </a:cubicBezTo>
                  <a:cubicBezTo>
                    <a:pt x="455336" y="76252"/>
                    <a:pt x="442577" y="130477"/>
                    <a:pt x="415465" y="176727"/>
                  </a:cubicBezTo>
                  <a:cubicBezTo>
                    <a:pt x="380378" y="237331"/>
                    <a:pt x="307015" y="291556"/>
                    <a:pt x="227273" y="291556"/>
                  </a:cubicBezTo>
                  <a:close/>
                  <a:moveTo>
                    <a:pt x="425034" y="25217"/>
                  </a:moveTo>
                  <a:lnTo>
                    <a:pt x="425034" y="25217"/>
                  </a:lnTo>
                  <a:cubicBezTo>
                    <a:pt x="423439" y="25217"/>
                    <a:pt x="423439" y="25217"/>
                    <a:pt x="425034" y="25217"/>
                  </a:cubicBezTo>
                  <a:close/>
                  <a:moveTo>
                    <a:pt x="426629" y="23622"/>
                  </a:moveTo>
                  <a:cubicBezTo>
                    <a:pt x="426629" y="23622"/>
                    <a:pt x="426629" y="23622"/>
                    <a:pt x="426629" y="23622"/>
                  </a:cubicBezTo>
                  <a:lnTo>
                    <a:pt x="436198" y="22027"/>
                  </a:lnTo>
                  <a:lnTo>
                    <a:pt x="426629" y="23622"/>
                  </a:lnTo>
                  <a:close/>
                </a:path>
              </a:pathLst>
            </a:custGeom>
            <a:solidFill>
              <a:srgbClr val="080808"/>
            </a:solidFill>
            <a:ln w="15937" cap="flat">
              <a:noFill/>
              <a:prstDash val="solid"/>
              <a:miter/>
            </a:ln>
          </p:spPr>
          <p:txBody>
            <a:bodyPr rtlCol="0" anchor="ctr"/>
            <a:lstStyle/>
            <a:p>
              <a:endParaRPr lang="en-US"/>
            </a:p>
          </p:txBody>
        </p:sp>
      </p:grpSp>
      <p:sp>
        <p:nvSpPr>
          <p:cNvPr id="32" name="รูปแบบอิสระ: รูปร่าง 171">
            <a:extLst>
              <a:ext uri="{FF2B5EF4-FFF2-40B4-BE49-F238E27FC236}">
                <a16:creationId xmlns:a16="http://schemas.microsoft.com/office/drawing/2014/main" xmlns="" id="{DCF079E8-C0A1-4456-8F0D-EF89B3B3FF27}"/>
              </a:ext>
            </a:extLst>
          </p:cNvPr>
          <p:cNvSpPr/>
          <p:nvPr userDrawn="1"/>
        </p:nvSpPr>
        <p:spPr>
          <a:xfrm>
            <a:off x="3063152" y="2197257"/>
            <a:ext cx="177248" cy="175414"/>
          </a:xfrm>
          <a:custGeom>
            <a:avLst/>
            <a:gdLst>
              <a:gd name="connsiteX0" fmla="*/ 108670 w 177248"/>
              <a:gd name="connsiteY0" fmla="*/ 2543 h 175414"/>
              <a:gd name="connsiteX1" fmla="*/ 44877 w 177248"/>
              <a:gd name="connsiteY1" fmla="*/ 10517 h 175414"/>
              <a:gd name="connsiteX2" fmla="*/ 5005 w 177248"/>
              <a:gd name="connsiteY2" fmla="*/ 59958 h 175414"/>
              <a:gd name="connsiteX3" fmla="*/ 3411 w 177248"/>
              <a:gd name="connsiteY3" fmla="*/ 112588 h 175414"/>
              <a:gd name="connsiteX4" fmla="*/ 12980 w 177248"/>
              <a:gd name="connsiteY4" fmla="*/ 134915 h 175414"/>
              <a:gd name="connsiteX5" fmla="*/ 41687 w 177248"/>
              <a:gd name="connsiteY5" fmla="*/ 163623 h 175414"/>
              <a:gd name="connsiteX6" fmla="*/ 71989 w 177248"/>
              <a:gd name="connsiteY6" fmla="*/ 171597 h 175414"/>
              <a:gd name="connsiteX7" fmla="*/ 110265 w 177248"/>
              <a:gd name="connsiteY7" fmla="*/ 173192 h 175414"/>
              <a:gd name="connsiteX8" fmla="*/ 177249 w 177248"/>
              <a:gd name="connsiteY8" fmla="*/ 85475 h 175414"/>
              <a:gd name="connsiteX9" fmla="*/ 108670 w 177248"/>
              <a:gd name="connsiteY9" fmla="*/ 2543 h 17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48" h="175414">
                <a:moveTo>
                  <a:pt x="108670" y="2543"/>
                </a:moveTo>
                <a:cubicBezTo>
                  <a:pt x="86342" y="-2241"/>
                  <a:pt x="64015" y="-647"/>
                  <a:pt x="44877" y="10517"/>
                </a:cubicBezTo>
                <a:cubicBezTo>
                  <a:pt x="25738" y="21681"/>
                  <a:pt x="12980" y="39225"/>
                  <a:pt x="5005" y="59958"/>
                </a:cubicBezTo>
                <a:cubicBezTo>
                  <a:pt x="-1374" y="75906"/>
                  <a:pt x="-1374" y="96639"/>
                  <a:pt x="3411" y="112588"/>
                </a:cubicBezTo>
                <a:cubicBezTo>
                  <a:pt x="5005" y="120562"/>
                  <a:pt x="9790" y="128536"/>
                  <a:pt x="12980" y="134915"/>
                </a:cubicBezTo>
                <a:cubicBezTo>
                  <a:pt x="20954" y="147674"/>
                  <a:pt x="28928" y="154053"/>
                  <a:pt x="41687" y="163623"/>
                </a:cubicBezTo>
                <a:cubicBezTo>
                  <a:pt x="49661" y="170002"/>
                  <a:pt x="60825" y="171597"/>
                  <a:pt x="71989" y="171597"/>
                </a:cubicBezTo>
                <a:cubicBezTo>
                  <a:pt x="83153" y="176381"/>
                  <a:pt x="95912" y="176381"/>
                  <a:pt x="110265" y="173192"/>
                </a:cubicBezTo>
                <a:cubicBezTo>
                  <a:pt x="148542" y="163623"/>
                  <a:pt x="177249" y="125346"/>
                  <a:pt x="177249" y="85475"/>
                </a:cubicBezTo>
                <a:cubicBezTo>
                  <a:pt x="177249" y="47199"/>
                  <a:pt x="148542" y="10517"/>
                  <a:pt x="108670" y="2543"/>
                </a:cubicBezTo>
                <a:close/>
              </a:path>
            </a:pathLst>
          </a:custGeom>
          <a:solidFill>
            <a:srgbClr val="F9B4C4"/>
          </a:solidFill>
          <a:ln w="15937" cap="flat">
            <a:noFill/>
            <a:prstDash val="solid"/>
            <a:miter/>
          </a:ln>
        </p:spPr>
        <p:txBody>
          <a:bodyPr rtlCol="0" anchor="ctr"/>
          <a:lstStyle/>
          <a:p>
            <a:endParaRPr lang="en-US"/>
          </a:p>
        </p:txBody>
      </p:sp>
      <p:sp>
        <p:nvSpPr>
          <p:cNvPr id="33" name="รูปแบบอิสระ: รูปร่าง 172">
            <a:extLst>
              <a:ext uri="{FF2B5EF4-FFF2-40B4-BE49-F238E27FC236}">
                <a16:creationId xmlns:a16="http://schemas.microsoft.com/office/drawing/2014/main" xmlns="" id="{836FC6C8-3959-40C5-B086-5653819A0DF6}"/>
              </a:ext>
            </a:extLst>
          </p:cNvPr>
          <p:cNvSpPr/>
          <p:nvPr userDrawn="1"/>
        </p:nvSpPr>
        <p:spPr>
          <a:xfrm>
            <a:off x="2279973" y="2193216"/>
            <a:ext cx="177358" cy="181544"/>
          </a:xfrm>
          <a:custGeom>
            <a:avLst/>
            <a:gdLst>
              <a:gd name="connsiteX0" fmla="*/ 148652 w 177358"/>
              <a:gd name="connsiteY0" fmla="*/ 27317 h 181544"/>
              <a:gd name="connsiteX1" fmla="*/ 127919 w 177358"/>
              <a:gd name="connsiteY1" fmla="*/ 11368 h 181544"/>
              <a:gd name="connsiteX2" fmla="*/ 86453 w 177358"/>
              <a:gd name="connsiteY2" fmla="*/ 204 h 181544"/>
              <a:gd name="connsiteX3" fmla="*/ 44987 w 177358"/>
              <a:gd name="connsiteY3" fmla="*/ 16153 h 181544"/>
              <a:gd name="connsiteX4" fmla="*/ 43392 w 177358"/>
              <a:gd name="connsiteY4" fmla="*/ 17747 h 181544"/>
              <a:gd name="connsiteX5" fmla="*/ 3521 w 177358"/>
              <a:gd name="connsiteY5" fmla="*/ 119818 h 181544"/>
              <a:gd name="connsiteX6" fmla="*/ 108780 w 177358"/>
              <a:gd name="connsiteY6" fmla="*/ 178827 h 181544"/>
              <a:gd name="connsiteX7" fmla="*/ 177359 w 177358"/>
              <a:gd name="connsiteY7" fmla="*/ 91110 h 181544"/>
              <a:gd name="connsiteX8" fmla="*/ 148652 w 177358"/>
              <a:gd name="connsiteY8" fmla="*/ 27317 h 1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358" h="181544">
                <a:moveTo>
                  <a:pt x="148652" y="27317"/>
                </a:moveTo>
                <a:cubicBezTo>
                  <a:pt x="142272" y="20937"/>
                  <a:pt x="135893" y="16153"/>
                  <a:pt x="127919" y="11368"/>
                </a:cubicBezTo>
                <a:cubicBezTo>
                  <a:pt x="113565" y="3394"/>
                  <a:pt x="102401" y="1799"/>
                  <a:pt x="86453" y="204"/>
                </a:cubicBezTo>
                <a:cubicBezTo>
                  <a:pt x="73694" y="-1391"/>
                  <a:pt x="56150" y="6584"/>
                  <a:pt x="44987" y="16153"/>
                </a:cubicBezTo>
                <a:cubicBezTo>
                  <a:pt x="44987" y="16153"/>
                  <a:pt x="43392" y="16153"/>
                  <a:pt x="43392" y="17747"/>
                </a:cubicBezTo>
                <a:cubicBezTo>
                  <a:pt x="8305" y="36886"/>
                  <a:pt x="-7643" y="81541"/>
                  <a:pt x="3521" y="119818"/>
                </a:cubicBezTo>
                <a:cubicBezTo>
                  <a:pt x="16279" y="166068"/>
                  <a:pt x="64125" y="189991"/>
                  <a:pt x="108780" y="178827"/>
                </a:cubicBezTo>
                <a:cubicBezTo>
                  <a:pt x="148652" y="169258"/>
                  <a:pt x="175764" y="132577"/>
                  <a:pt x="177359" y="91110"/>
                </a:cubicBezTo>
                <a:cubicBezTo>
                  <a:pt x="174169" y="67188"/>
                  <a:pt x="164600" y="43265"/>
                  <a:pt x="148652" y="27317"/>
                </a:cubicBezTo>
                <a:close/>
              </a:path>
            </a:pathLst>
          </a:custGeom>
          <a:solidFill>
            <a:srgbClr val="F9B4C4"/>
          </a:solidFill>
          <a:ln w="15937" cap="flat">
            <a:noFill/>
            <a:prstDash val="solid"/>
            <a:miter/>
          </a:ln>
        </p:spPr>
        <p:txBody>
          <a:bodyPr rtlCol="0" anchor="ctr"/>
          <a:lstStyle/>
          <a:p>
            <a:endParaRPr lang="en-US"/>
          </a:p>
        </p:txBody>
      </p:sp>
      <p:sp>
        <p:nvSpPr>
          <p:cNvPr id="34" name="ตัวแทนข้อความ 2">
            <a:extLst>
              <a:ext uri="{FF2B5EF4-FFF2-40B4-BE49-F238E27FC236}">
                <a16:creationId xmlns:a16="http://schemas.microsoft.com/office/drawing/2014/main" xmlns="" id="{0398B49D-DA7B-4DA6-840B-0ACD181DC114}"/>
              </a:ext>
            </a:extLst>
          </p:cNvPr>
          <p:cNvSpPr>
            <a:spLocks noGrp="1"/>
          </p:cNvSpPr>
          <p:nvPr>
            <p:ph type="body" sz="quarter" idx="33" hasCustomPrompt="1"/>
          </p:nvPr>
        </p:nvSpPr>
        <p:spPr>
          <a:xfrm>
            <a:off x="694613" y="758070"/>
            <a:ext cx="2053015" cy="935449"/>
          </a:xfrm>
        </p:spPr>
        <p:txBody>
          <a:bodyPr anchor="t">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has been the industry's standard dummy text ever since the 1500s, when an unknown printer took a galley of type and scrambled it to make a type specimen book. </a:t>
            </a:r>
          </a:p>
        </p:txBody>
      </p:sp>
      <p:sp>
        <p:nvSpPr>
          <p:cNvPr id="35" name="ตัวแทนข้อความ 2">
            <a:extLst>
              <a:ext uri="{FF2B5EF4-FFF2-40B4-BE49-F238E27FC236}">
                <a16:creationId xmlns:a16="http://schemas.microsoft.com/office/drawing/2014/main" xmlns="" id="{302D6999-8C91-4AEB-8071-992CF0820DA8}"/>
              </a:ext>
            </a:extLst>
          </p:cNvPr>
          <p:cNvSpPr>
            <a:spLocks noGrp="1"/>
          </p:cNvSpPr>
          <p:nvPr>
            <p:ph type="body" sz="quarter" idx="34" hasCustomPrompt="1"/>
          </p:nvPr>
        </p:nvSpPr>
        <p:spPr>
          <a:xfrm>
            <a:off x="6439515" y="3495799"/>
            <a:ext cx="2053015" cy="935449"/>
          </a:xfrm>
        </p:spPr>
        <p:txBody>
          <a:bodyPr anchor="t">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has been the industry's standard dummy text ever since the 1500s, when an unknown printer took a galley of type and scrambled it to make a type specimen book. </a:t>
            </a:r>
          </a:p>
        </p:txBody>
      </p:sp>
    </p:spTree>
    <p:extLst>
      <p:ext uri="{BB962C8B-B14F-4D97-AF65-F5344CB8AC3E}">
        <p14:creationId xmlns:p14="http://schemas.microsoft.com/office/powerpoint/2010/main" val="987762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PH-15">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9BF00C2C-863E-4385-B981-F36CB1E2BDBB}"/>
              </a:ext>
            </a:extLst>
          </p:cNvPr>
          <p:cNvGrpSpPr/>
          <p:nvPr userDrawn="1"/>
        </p:nvGrpSpPr>
        <p:grpSpPr>
          <a:xfrm>
            <a:off x="145252" y="312702"/>
            <a:ext cx="8865904" cy="4366777"/>
            <a:chOff x="145252" y="312702"/>
            <a:chExt cx="8865904" cy="4366777"/>
          </a:xfrm>
        </p:grpSpPr>
        <p:sp>
          <p:nvSpPr>
            <p:cNvPr id="5" name="Freeform: Shape 4">
              <a:extLst>
                <a:ext uri="{FF2B5EF4-FFF2-40B4-BE49-F238E27FC236}">
                  <a16:creationId xmlns:a16="http://schemas.microsoft.com/office/drawing/2014/main" xmlns="" id="{D528C3EC-F1D6-42EB-ABF1-D21B06FD3465}"/>
                </a:ext>
              </a:extLst>
            </p:cNvPr>
            <p:cNvSpPr/>
            <p:nvPr/>
          </p:nvSpPr>
          <p:spPr>
            <a:xfrm>
              <a:off x="7415050" y="340572"/>
              <a:ext cx="285396" cy="256542"/>
            </a:xfrm>
            <a:custGeom>
              <a:avLst/>
              <a:gdLst>
                <a:gd name="connsiteX0" fmla="*/ 280684 w 285396"/>
                <a:gd name="connsiteY0" fmla="*/ 94195 h 256542"/>
                <a:gd name="connsiteX1" fmla="*/ 247739 w 285396"/>
                <a:gd name="connsiteY1" fmla="*/ 37634 h 256542"/>
                <a:gd name="connsiteX2" fmla="*/ 221799 w 285396"/>
                <a:gd name="connsiteY2" fmla="*/ 17595 h 256542"/>
                <a:gd name="connsiteX3" fmla="*/ 157104 w 285396"/>
                <a:gd name="connsiteY3" fmla="*/ 97 h 256542"/>
                <a:gd name="connsiteX4" fmla="*/ 128243 w 285396"/>
                <a:gd name="connsiteY4" fmla="*/ 97 h 256542"/>
                <a:gd name="connsiteX5" fmla="*/ 78858 w 285396"/>
                <a:gd name="connsiteY5" fmla="*/ 11134 h 256542"/>
                <a:gd name="connsiteX6" fmla="*/ 37624 w 285396"/>
                <a:gd name="connsiteY6" fmla="*/ 37643 h 256542"/>
                <a:gd name="connsiteX7" fmla="*/ 11121 w 285396"/>
                <a:gd name="connsiteY7" fmla="*/ 78888 h 256542"/>
                <a:gd name="connsiteX8" fmla="*/ 82 w 285396"/>
                <a:gd name="connsiteY8" fmla="*/ 128272 h 256542"/>
                <a:gd name="connsiteX9" fmla="*/ 4661 w 285396"/>
                <a:gd name="connsiteY9" fmla="*/ 162343 h 256542"/>
                <a:gd name="connsiteX10" fmla="*/ 37624 w 285396"/>
                <a:gd name="connsiteY10" fmla="*/ 218904 h 256542"/>
                <a:gd name="connsiteX11" fmla="*/ 63564 w 285396"/>
                <a:gd name="connsiteY11" fmla="*/ 238943 h 256542"/>
                <a:gd name="connsiteX12" fmla="*/ 128243 w 285396"/>
                <a:gd name="connsiteY12" fmla="*/ 256441 h 256542"/>
                <a:gd name="connsiteX13" fmla="*/ 157104 w 285396"/>
                <a:gd name="connsiteY13" fmla="*/ 256441 h 256542"/>
                <a:gd name="connsiteX14" fmla="*/ 206488 w 285396"/>
                <a:gd name="connsiteY14" fmla="*/ 245404 h 256542"/>
                <a:gd name="connsiteX15" fmla="*/ 247739 w 285396"/>
                <a:gd name="connsiteY15" fmla="*/ 218904 h 256542"/>
                <a:gd name="connsiteX16" fmla="*/ 274242 w 285396"/>
                <a:gd name="connsiteY16" fmla="*/ 177659 h 256542"/>
                <a:gd name="connsiteX17" fmla="*/ 285281 w 285396"/>
                <a:gd name="connsiteY17" fmla="*/ 128274 h 25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396" h="256542">
                  <a:moveTo>
                    <a:pt x="280684" y="94195"/>
                  </a:moveTo>
                  <a:cubicBezTo>
                    <a:pt x="274789" y="72804"/>
                    <a:pt x="263443" y="53313"/>
                    <a:pt x="247739" y="37634"/>
                  </a:cubicBezTo>
                  <a:lnTo>
                    <a:pt x="221799" y="17595"/>
                  </a:lnTo>
                  <a:cubicBezTo>
                    <a:pt x="202182" y="6102"/>
                    <a:pt x="179848" y="61"/>
                    <a:pt x="157104" y="97"/>
                  </a:cubicBezTo>
                  <a:lnTo>
                    <a:pt x="128243" y="97"/>
                  </a:lnTo>
                  <a:cubicBezTo>
                    <a:pt x="111086" y="-680"/>
                    <a:pt x="94049" y="3130"/>
                    <a:pt x="78858" y="11134"/>
                  </a:cubicBezTo>
                  <a:cubicBezTo>
                    <a:pt x="63052" y="16256"/>
                    <a:pt x="48851" y="25390"/>
                    <a:pt x="37624" y="37643"/>
                  </a:cubicBezTo>
                  <a:cubicBezTo>
                    <a:pt x="25372" y="48868"/>
                    <a:pt x="16247" y="63079"/>
                    <a:pt x="11121" y="78888"/>
                  </a:cubicBezTo>
                  <a:cubicBezTo>
                    <a:pt x="3106" y="94075"/>
                    <a:pt x="-704" y="111122"/>
                    <a:pt x="82" y="128272"/>
                  </a:cubicBezTo>
                  <a:cubicBezTo>
                    <a:pt x="1603" y="139629"/>
                    <a:pt x="3140" y="150986"/>
                    <a:pt x="4661" y="162343"/>
                  </a:cubicBezTo>
                  <a:cubicBezTo>
                    <a:pt x="10557" y="183733"/>
                    <a:pt x="21920" y="203224"/>
                    <a:pt x="37624" y="218904"/>
                  </a:cubicBezTo>
                  <a:lnTo>
                    <a:pt x="63564" y="238943"/>
                  </a:lnTo>
                  <a:cubicBezTo>
                    <a:pt x="83181" y="250437"/>
                    <a:pt x="105515" y="256477"/>
                    <a:pt x="128243" y="256441"/>
                  </a:cubicBezTo>
                  <a:lnTo>
                    <a:pt x="157104" y="256441"/>
                  </a:lnTo>
                  <a:cubicBezTo>
                    <a:pt x="174261" y="257219"/>
                    <a:pt x="191314" y="253410"/>
                    <a:pt x="206488" y="245404"/>
                  </a:cubicBezTo>
                  <a:cubicBezTo>
                    <a:pt x="222311" y="240286"/>
                    <a:pt x="236512" y="231156"/>
                    <a:pt x="247739" y="218904"/>
                  </a:cubicBezTo>
                  <a:cubicBezTo>
                    <a:pt x="259991" y="207679"/>
                    <a:pt x="269116" y="193467"/>
                    <a:pt x="274242" y="177659"/>
                  </a:cubicBezTo>
                  <a:cubicBezTo>
                    <a:pt x="282239" y="162471"/>
                    <a:pt x="286050" y="145424"/>
                    <a:pt x="285281" y="128274"/>
                  </a:cubicBezTo>
                  <a:close/>
                </a:path>
              </a:pathLst>
            </a:custGeom>
            <a:solidFill>
              <a:srgbClr val="F2F5D8"/>
            </a:solidFill>
            <a:ln w="17082"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633B979E-6423-4073-B62E-DCC517887F3A}"/>
                </a:ext>
              </a:extLst>
            </p:cNvPr>
            <p:cNvSpPr/>
            <p:nvPr/>
          </p:nvSpPr>
          <p:spPr>
            <a:xfrm>
              <a:off x="6625108" y="1105437"/>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38F8FB5C-742E-4445-847B-AA43A5C6C7AE}"/>
                </a:ext>
              </a:extLst>
            </p:cNvPr>
            <p:cNvSpPr/>
            <p:nvPr/>
          </p:nvSpPr>
          <p:spPr>
            <a:xfrm>
              <a:off x="8179273" y="1065557"/>
              <a:ext cx="247605" cy="256325"/>
            </a:xfrm>
            <a:custGeom>
              <a:avLst/>
              <a:gdLst>
                <a:gd name="connsiteX0" fmla="*/ 123784 w 247605"/>
                <a:gd name="connsiteY0" fmla="*/ -2 h 256325"/>
                <a:gd name="connsiteX1" fmla="*/ 123784 w 247605"/>
                <a:gd name="connsiteY1" fmla="*/ 256324 h 256325"/>
                <a:gd name="connsiteX2" fmla="*/ 123784 w 247605"/>
                <a:gd name="connsiteY2" fmla="*/ -2 h 256325"/>
              </a:gdLst>
              <a:ahLst/>
              <a:cxnLst>
                <a:cxn ang="0">
                  <a:pos x="connsiteX0" y="connsiteY0"/>
                </a:cxn>
                <a:cxn ang="0">
                  <a:pos x="connsiteX1" y="connsiteY1"/>
                </a:cxn>
                <a:cxn ang="0">
                  <a:pos x="connsiteX2" y="connsiteY2"/>
                </a:cxn>
              </a:cxnLst>
              <a:rect l="l" t="t" r="r" b="b"/>
              <a:pathLst>
                <a:path w="247605" h="256325">
                  <a:moveTo>
                    <a:pt x="123784" y="-2"/>
                  </a:moveTo>
                  <a:cubicBezTo>
                    <a:pt x="-41150" y="-2"/>
                    <a:pt x="-41423" y="256324"/>
                    <a:pt x="123784" y="256324"/>
                  </a:cubicBezTo>
                  <a:cubicBezTo>
                    <a:pt x="288718" y="256324"/>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AF6AAF10-D984-4BC7-AC42-F4FA17C54BC6}"/>
                </a:ext>
              </a:extLst>
            </p:cNvPr>
            <p:cNvSpPr/>
            <p:nvPr/>
          </p:nvSpPr>
          <p:spPr>
            <a:xfrm>
              <a:off x="7172891" y="3864317"/>
              <a:ext cx="285199" cy="256338"/>
            </a:xfrm>
            <a:custGeom>
              <a:avLst/>
              <a:gdLst>
                <a:gd name="connsiteX0" fmla="*/ 280601 w 285199"/>
                <a:gd name="connsiteY0" fmla="*/ 94102 h 256338"/>
                <a:gd name="connsiteX1" fmla="*/ 247638 w 285199"/>
                <a:gd name="connsiteY1" fmla="*/ 37540 h 256338"/>
                <a:gd name="connsiteX2" fmla="*/ 221699 w 285199"/>
                <a:gd name="connsiteY2" fmla="*/ 17496 h 256338"/>
                <a:gd name="connsiteX3" fmla="*/ 157020 w 285199"/>
                <a:gd name="connsiteY3" fmla="*/ -2 h 256338"/>
                <a:gd name="connsiteX4" fmla="*/ 128141 w 285199"/>
                <a:gd name="connsiteY4" fmla="*/ -2 h 256338"/>
                <a:gd name="connsiteX5" fmla="*/ -19 w 285199"/>
                <a:gd name="connsiteY5" fmla="*/ 128158 h 256338"/>
                <a:gd name="connsiteX6" fmla="*/ 4561 w 285199"/>
                <a:gd name="connsiteY6" fmla="*/ 162232 h 256338"/>
                <a:gd name="connsiteX7" fmla="*/ 37524 w 285199"/>
                <a:gd name="connsiteY7" fmla="*/ 218793 h 256338"/>
                <a:gd name="connsiteX8" fmla="*/ 63463 w 285199"/>
                <a:gd name="connsiteY8" fmla="*/ 238838 h 256338"/>
                <a:gd name="connsiteX9" fmla="*/ 128141 w 285199"/>
                <a:gd name="connsiteY9" fmla="*/ 256336 h 256338"/>
                <a:gd name="connsiteX10" fmla="*/ 157020 w 285199"/>
                <a:gd name="connsiteY10" fmla="*/ 256336 h 256338"/>
                <a:gd name="connsiteX11" fmla="*/ 285181 w 285199"/>
                <a:gd name="connsiteY11" fmla="*/ 128175 h 25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199" h="256338">
                  <a:moveTo>
                    <a:pt x="280601" y="94102"/>
                  </a:moveTo>
                  <a:cubicBezTo>
                    <a:pt x="274705" y="72708"/>
                    <a:pt x="263342" y="53227"/>
                    <a:pt x="247638" y="37540"/>
                  </a:cubicBezTo>
                  <a:lnTo>
                    <a:pt x="221699" y="17496"/>
                  </a:lnTo>
                  <a:cubicBezTo>
                    <a:pt x="202081" y="6013"/>
                    <a:pt x="179748" y="-36"/>
                    <a:pt x="157020" y="-2"/>
                  </a:cubicBezTo>
                  <a:lnTo>
                    <a:pt x="128141" y="-2"/>
                  </a:lnTo>
                  <a:cubicBezTo>
                    <a:pt x="58149" y="1860"/>
                    <a:pt x="1861" y="58166"/>
                    <a:pt x="-19" y="128158"/>
                  </a:cubicBezTo>
                  <a:lnTo>
                    <a:pt x="4561" y="162232"/>
                  </a:lnTo>
                  <a:cubicBezTo>
                    <a:pt x="10473" y="183626"/>
                    <a:pt x="21820" y="203123"/>
                    <a:pt x="37524" y="218793"/>
                  </a:cubicBezTo>
                  <a:lnTo>
                    <a:pt x="63463" y="238838"/>
                  </a:lnTo>
                  <a:cubicBezTo>
                    <a:pt x="83080" y="250321"/>
                    <a:pt x="105415" y="256370"/>
                    <a:pt x="128141" y="256336"/>
                  </a:cubicBezTo>
                  <a:lnTo>
                    <a:pt x="157020" y="256336"/>
                  </a:lnTo>
                  <a:cubicBezTo>
                    <a:pt x="227013" y="254473"/>
                    <a:pt x="283318" y="198168"/>
                    <a:pt x="285181" y="128175"/>
                  </a:cubicBezTo>
                  <a:close/>
                </a:path>
              </a:pathLst>
            </a:custGeom>
            <a:solidFill>
              <a:srgbClr val="F2F5D8"/>
            </a:solidFill>
            <a:ln w="1708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34FBDA6B-0CE1-4B60-B3B0-A19F8711D46D}"/>
                </a:ext>
              </a:extLst>
            </p:cNvPr>
            <p:cNvSpPr/>
            <p:nvPr/>
          </p:nvSpPr>
          <p:spPr>
            <a:xfrm>
              <a:off x="4270005" y="4393190"/>
              <a:ext cx="285182" cy="282307"/>
            </a:xfrm>
            <a:custGeom>
              <a:avLst/>
              <a:gdLst>
                <a:gd name="connsiteX0" fmla="*/ 280584 w 285182"/>
                <a:gd name="connsiteY0" fmla="*/ 121524 h 282307"/>
                <a:gd name="connsiteX1" fmla="*/ 247621 w 285182"/>
                <a:gd name="connsiteY1" fmla="*/ 64962 h 282307"/>
                <a:gd name="connsiteX2" fmla="*/ 218760 w 285182"/>
                <a:gd name="connsiteY2" fmla="*/ 36101 h 282307"/>
                <a:gd name="connsiteX3" fmla="*/ 37507 w 285182"/>
                <a:gd name="connsiteY3" fmla="*/ 36101 h 282307"/>
                <a:gd name="connsiteX4" fmla="*/ 17480 w 285182"/>
                <a:gd name="connsiteY4" fmla="*/ 62023 h 282307"/>
                <a:gd name="connsiteX5" fmla="*/ -19 w 285182"/>
                <a:gd name="connsiteY5" fmla="*/ 126718 h 282307"/>
                <a:gd name="connsiteX6" fmla="*/ 4561 w 285182"/>
                <a:gd name="connsiteY6" fmla="*/ 160792 h 282307"/>
                <a:gd name="connsiteX7" fmla="*/ 37507 w 285182"/>
                <a:gd name="connsiteY7" fmla="*/ 217336 h 282307"/>
                <a:gd name="connsiteX8" fmla="*/ 66386 w 285182"/>
                <a:gd name="connsiteY8" fmla="*/ 246215 h 282307"/>
                <a:gd name="connsiteX9" fmla="*/ 247621 w 285182"/>
                <a:gd name="connsiteY9" fmla="*/ 246215 h 282307"/>
                <a:gd name="connsiteX10" fmla="*/ 267666 w 285182"/>
                <a:gd name="connsiteY10" fmla="*/ 220275 h 282307"/>
                <a:gd name="connsiteX11" fmla="*/ 285164 w 285182"/>
                <a:gd name="connsiteY11" fmla="*/ 155580 h 28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182" h="282307">
                  <a:moveTo>
                    <a:pt x="280584" y="121524"/>
                  </a:moveTo>
                  <a:cubicBezTo>
                    <a:pt x="274689" y="100129"/>
                    <a:pt x="263325" y="80632"/>
                    <a:pt x="247621" y="64962"/>
                  </a:cubicBezTo>
                  <a:lnTo>
                    <a:pt x="218760" y="36101"/>
                  </a:lnTo>
                  <a:cubicBezTo>
                    <a:pt x="167923" y="-12037"/>
                    <a:pt x="88343" y="-12037"/>
                    <a:pt x="37507" y="36101"/>
                  </a:cubicBezTo>
                  <a:lnTo>
                    <a:pt x="17480" y="62023"/>
                  </a:lnTo>
                  <a:cubicBezTo>
                    <a:pt x="5980" y="81657"/>
                    <a:pt x="-70" y="103974"/>
                    <a:pt x="-19" y="126718"/>
                  </a:cubicBezTo>
                  <a:lnTo>
                    <a:pt x="4561" y="160792"/>
                  </a:lnTo>
                  <a:cubicBezTo>
                    <a:pt x="10456" y="182169"/>
                    <a:pt x="21803" y="201667"/>
                    <a:pt x="37507" y="217336"/>
                  </a:cubicBezTo>
                  <a:lnTo>
                    <a:pt x="66386" y="246215"/>
                  </a:lnTo>
                  <a:cubicBezTo>
                    <a:pt x="117206" y="294335"/>
                    <a:pt x="196802" y="294335"/>
                    <a:pt x="247621" y="246215"/>
                  </a:cubicBezTo>
                  <a:cubicBezTo>
                    <a:pt x="254303" y="237568"/>
                    <a:pt x="260984" y="228922"/>
                    <a:pt x="267666" y="220275"/>
                  </a:cubicBezTo>
                  <a:cubicBezTo>
                    <a:pt x="279166" y="200658"/>
                    <a:pt x="285198" y="178324"/>
                    <a:pt x="285164" y="155580"/>
                  </a:cubicBezTo>
                  <a:close/>
                </a:path>
              </a:pathLst>
            </a:custGeom>
            <a:solidFill>
              <a:srgbClr val="F2F5D8"/>
            </a:solidFill>
            <a:ln w="1708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B4ADEF86-271B-473E-B8F4-15CF5FCF3A61}"/>
                </a:ext>
              </a:extLst>
            </p:cNvPr>
            <p:cNvSpPr/>
            <p:nvPr/>
          </p:nvSpPr>
          <p:spPr>
            <a:xfrm>
              <a:off x="5137870" y="3864317"/>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34356F9-DB19-4371-96A3-C1A78B3D3E91}"/>
                </a:ext>
              </a:extLst>
            </p:cNvPr>
            <p:cNvSpPr/>
            <p:nvPr/>
          </p:nvSpPr>
          <p:spPr>
            <a:xfrm>
              <a:off x="2423543" y="4422732"/>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23569324-FAA2-4F9D-9EE0-F100C71586A1}"/>
                </a:ext>
              </a:extLst>
            </p:cNvPr>
            <p:cNvSpPr/>
            <p:nvPr/>
          </p:nvSpPr>
          <p:spPr>
            <a:xfrm>
              <a:off x="3237059" y="3864317"/>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E3171E03-5EBF-4930-91F2-51E755DB5193}"/>
                </a:ext>
              </a:extLst>
            </p:cNvPr>
            <p:cNvSpPr/>
            <p:nvPr/>
          </p:nvSpPr>
          <p:spPr>
            <a:xfrm>
              <a:off x="1223851" y="1049559"/>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7CFFB08D-4871-45BB-94D8-23FC7891CD4B}"/>
                </a:ext>
              </a:extLst>
            </p:cNvPr>
            <p:cNvSpPr/>
            <p:nvPr/>
          </p:nvSpPr>
          <p:spPr>
            <a:xfrm>
              <a:off x="457947" y="355233"/>
              <a:ext cx="247600" cy="256320"/>
            </a:xfrm>
            <a:custGeom>
              <a:avLst/>
              <a:gdLst>
                <a:gd name="connsiteX0" fmla="*/ 123780 w 247600"/>
                <a:gd name="connsiteY0" fmla="*/ -2 h 256320"/>
                <a:gd name="connsiteX1" fmla="*/ 123780 w 247600"/>
                <a:gd name="connsiteY1" fmla="*/ 256318 h 256320"/>
                <a:gd name="connsiteX2" fmla="*/ 123780 w 247600"/>
                <a:gd name="connsiteY2" fmla="*/ -2 h 256320"/>
              </a:gdLst>
              <a:ahLst/>
              <a:cxnLst>
                <a:cxn ang="0">
                  <a:pos x="connsiteX0" y="connsiteY0"/>
                </a:cxn>
                <a:cxn ang="0">
                  <a:pos x="connsiteX1" y="connsiteY1"/>
                </a:cxn>
                <a:cxn ang="0">
                  <a:pos x="connsiteX2" y="connsiteY2"/>
                </a:cxn>
              </a:cxnLst>
              <a:rect l="l" t="t" r="r" b="b"/>
              <a:pathLst>
                <a:path w="247600" h="256320">
                  <a:moveTo>
                    <a:pt x="123780" y="-2"/>
                  </a:moveTo>
                  <a:cubicBezTo>
                    <a:pt x="-41149" y="-2"/>
                    <a:pt x="-41422" y="256318"/>
                    <a:pt x="123780" y="256318"/>
                  </a:cubicBezTo>
                  <a:cubicBezTo>
                    <a:pt x="288712" y="256318"/>
                    <a:pt x="288986" y="-2"/>
                    <a:pt x="123780" y="-2"/>
                  </a:cubicBezTo>
                  <a:close/>
                </a:path>
              </a:pathLst>
            </a:custGeom>
            <a:solidFill>
              <a:srgbClr val="F2F5D8"/>
            </a:solidFill>
            <a:ln w="1708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722D7B7A-1BF3-40F1-9801-D511151CAD9D}"/>
                </a:ext>
              </a:extLst>
            </p:cNvPr>
            <p:cNvSpPr/>
            <p:nvPr/>
          </p:nvSpPr>
          <p:spPr>
            <a:xfrm>
              <a:off x="2308180" y="312702"/>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16DF46F8-BA2A-4714-9E76-B2C72BFE7011}"/>
                </a:ext>
              </a:extLst>
            </p:cNvPr>
            <p:cNvSpPr/>
            <p:nvPr/>
          </p:nvSpPr>
          <p:spPr>
            <a:xfrm>
              <a:off x="154087" y="4423159"/>
              <a:ext cx="247599" cy="256320"/>
            </a:xfrm>
            <a:custGeom>
              <a:avLst/>
              <a:gdLst>
                <a:gd name="connsiteX0" fmla="*/ 123780 w 247599"/>
                <a:gd name="connsiteY0" fmla="*/ -2 h 256320"/>
                <a:gd name="connsiteX1" fmla="*/ 123780 w 247599"/>
                <a:gd name="connsiteY1" fmla="*/ 256318 h 256320"/>
                <a:gd name="connsiteX2" fmla="*/ 123780 w 247599"/>
                <a:gd name="connsiteY2" fmla="*/ -2 h 256320"/>
              </a:gdLst>
              <a:ahLst/>
              <a:cxnLst>
                <a:cxn ang="0">
                  <a:pos x="connsiteX0" y="connsiteY0"/>
                </a:cxn>
                <a:cxn ang="0">
                  <a:pos x="connsiteX1" y="connsiteY1"/>
                </a:cxn>
                <a:cxn ang="0">
                  <a:pos x="connsiteX2" y="connsiteY2"/>
                </a:cxn>
              </a:cxnLst>
              <a:rect l="l" t="t" r="r" b="b"/>
              <a:pathLst>
                <a:path w="247599" h="256320">
                  <a:moveTo>
                    <a:pt x="123780" y="-2"/>
                  </a:moveTo>
                  <a:cubicBezTo>
                    <a:pt x="-41149" y="-2"/>
                    <a:pt x="-41422" y="256318"/>
                    <a:pt x="123780" y="256318"/>
                  </a:cubicBezTo>
                  <a:cubicBezTo>
                    <a:pt x="288711" y="256318"/>
                    <a:pt x="288984" y="-2"/>
                    <a:pt x="123780" y="-2"/>
                  </a:cubicBezTo>
                  <a:close/>
                </a:path>
              </a:pathLst>
            </a:custGeom>
            <a:solidFill>
              <a:srgbClr val="F2F5D8"/>
            </a:solidFill>
            <a:ln w="1708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0D5D3E7C-10BD-4BE9-B983-041CAE934412}"/>
                </a:ext>
              </a:extLst>
            </p:cNvPr>
            <p:cNvSpPr/>
            <p:nvPr userDrawn="1"/>
          </p:nvSpPr>
          <p:spPr>
            <a:xfrm>
              <a:off x="3363155" y="1085471"/>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56928389-B2CE-4CF6-9B76-74D104A7D25C}"/>
                </a:ext>
              </a:extLst>
            </p:cNvPr>
            <p:cNvSpPr/>
            <p:nvPr userDrawn="1"/>
          </p:nvSpPr>
          <p:spPr>
            <a:xfrm>
              <a:off x="3678003" y="340794"/>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370A94CB-A448-41B9-8615-832D0E19D88B}"/>
                </a:ext>
              </a:extLst>
            </p:cNvPr>
            <p:cNvSpPr/>
            <p:nvPr userDrawn="1"/>
          </p:nvSpPr>
          <p:spPr>
            <a:xfrm>
              <a:off x="674501" y="2002578"/>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3D052A20-10C6-4AE3-9012-E0B4FB152D14}"/>
                </a:ext>
              </a:extLst>
            </p:cNvPr>
            <p:cNvSpPr/>
            <p:nvPr userDrawn="1"/>
          </p:nvSpPr>
          <p:spPr>
            <a:xfrm>
              <a:off x="2470108" y="2002578"/>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BF4033B3-7DC8-4A74-B386-94165B94BAA4}"/>
                </a:ext>
              </a:extLst>
            </p:cNvPr>
            <p:cNvSpPr/>
            <p:nvPr userDrawn="1"/>
          </p:nvSpPr>
          <p:spPr>
            <a:xfrm>
              <a:off x="6057729" y="1951337"/>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7A5E49EB-E09B-4B91-B90C-5E72C90D8949}"/>
                </a:ext>
              </a:extLst>
            </p:cNvPr>
            <p:cNvSpPr/>
            <p:nvPr userDrawn="1"/>
          </p:nvSpPr>
          <p:spPr>
            <a:xfrm>
              <a:off x="4518556" y="1998315"/>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2AC7F370-8AF1-4466-B911-42CD33A399E2}"/>
                </a:ext>
              </a:extLst>
            </p:cNvPr>
            <p:cNvSpPr/>
            <p:nvPr userDrawn="1"/>
          </p:nvSpPr>
          <p:spPr>
            <a:xfrm>
              <a:off x="4917320" y="1122913"/>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3FDD684F-5E96-4C13-B457-0B28B8DDC62C}"/>
                </a:ext>
              </a:extLst>
            </p:cNvPr>
            <p:cNvSpPr/>
            <p:nvPr userDrawn="1"/>
          </p:nvSpPr>
          <p:spPr>
            <a:xfrm>
              <a:off x="5478448" y="340794"/>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E34A3DDB-9403-4B8D-913C-625CB966B54D}"/>
                </a:ext>
              </a:extLst>
            </p:cNvPr>
            <p:cNvSpPr/>
            <p:nvPr userDrawn="1"/>
          </p:nvSpPr>
          <p:spPr>
            <a:xfrm>
              <a:off x="7444012" y="1944362"/>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191237D2-922E-46D0-9155-E201291DA4EA}"/>
                </a:ext>
              </a:extLst>
            </p:cNvPr>
            <p:cNvSpPr/>
            <p:nvPr userDrawn="1"/>
          </p:nvSpPr>
          <p:spPr>
            <a:xfrm>
              <a:off x="145252" y="3035387"/>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26FC3993-0654-4270-BD92-9CFBC614499B}"/>
                </a:ext>
              </a:extLst>
            </p:cNvPr>
            <p:cNvSpPr/>
            <p:nvPr userDrawn="1"/>
          </p:nvSpPr>
          <p:spPr>
            <a:xfrm>
              <a:off x="6154044" y="4315301"/>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381B056A-CFE4-49DF-A7CF-B7D8A2A4803F}"/>
                </a:ext>
              </a:extLst>
            </p:cNvPr>
            <p:cNvSpPr/>
            <p:nvPr userDrawn="1"/>
          </p:nvSpPr>
          <p:spPr>
            <a:xfrm>
              <a:off x="8754722" y="1951338"/>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B9C701C5-51DE-4BF3-B311-EF9764DF68FF}"/>
                </a:ext>
              </a:extLst>
            </p:cNvPr>
            <p:cNvSpPr/>
            <p:nvPr userDrawn="1"/>
          </p:nvSpPr>
          <p:spPr>
            <a:xfrm>
              <a:off x="1364466" y="3864317"/>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06BC814D-5755-4D7D-B140-E710D8371ABE}"/>
                </a:ext>
              </a:extLst>
            </p:cNvPr>
            <p:cNvSpPr/>
            <p:nvPr userDrawn="1"/>
          </p:nvSpPr>
          <p:spPr>
            <a:xfrm>
              <a:off x="8092015" y="3011568"/>
              <a:ext cx="285199" cy="256338"/>
            </a:xfrm>
            <a:custGeom>
              <a:avLst/>
              <a:gdLst>
                <a:gd name="connsiteX0" fmla="*/ 280601 w 285199"/>
                <a:gd name="connsiteY0" fmla="*/ 94102 h 256338"/>
                <a:gd name="connsiteX1" fmla="*/ 247638 w 285199"/>
                <a:gd name="connsiteY1" fmla="*/ 37540 h 256338"/>
                <a:gd name="connsiteX2" fmla="*/ 221699 w 285199"/>
                <a:gd name="connsiteY2" fmla="*/ 17496 h 256338"/>
                <a:gd name="connsiteX3" fmla="*/ 157020 w 285199"/>
                <a:gd name="connsiteY3" fmla="*/ -2 h 256338"/>
                <a:gd name="connsiteX4" fmla="*/ 128141 w 285199"/>
                <a:gd name="connsiteY4" fmla="*/ -2 h 256338"/>
                <a:gd name="connsiteX5" fmla="*/ -19 w 285199"/>
                <a:gd name="connsiteY5" fmla="*/ 128158 h 256338"/>
                <a:gd name="connsiteX6" fmla="*/ 4561 w 285199"/>
                <a:gd name="connsiteY6" fmla="*/ 162232 h 256338"/>
                <a:gd name="connsiteX7" fmla="*/ 37524 w 285199"/>
                <a:gd name="connsiteY7" fmla="*/ 218793 h 256338"/>
                <a:gd name="connsiteX8" fmla="*/ 63463 w 285199"/>
                <a:gd name="connsiteY8" fmla="*/ 238838 h 256338"/>
                <a:gd name="connsiteX9" fmla="*/ 128141 w 285199"/>
                <a:gd name="connsiteY9" fmla="*/ 256336 h 256338"/>
                <a:gd name="connsiteX10" fmla="*/ 157020 w 285199"/>
                <a:gd name="connsiteY10" fmla="*/ 256336 h 256338"/>
                <a:gd name="connsiteX11" fmla="*/ 285181 w 285199"/>
                <a:gd name="connsiteY11" fmla="*/ 128175 h 25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199" h="256338">
                  <a:moveTo>
                    <a:pt x="280601" y="94102"/>
                  </a:moveTo>
                  <a:cubicBezTo>
                    <a:pt x="274705" y="72708"/>
                    <a:pt x="263342" y="53227"/>
                    <a:pt x="247638" y="37540"/>
                  </a:cubicBezTo>
                  <a:lnTo>
                    <a:pt x="221699" y="17496"/>
                  </a:lnTo>
                  <a:cubicBezTo>
                    <a:pt x="202081" y="6013"/>
                    <a:pt x="179748" y="-36"/>
                    <a:pt x="157020" y="-2"/>
                  </a:cubicBezTo>
                  <a:lnTo>
                    <a:pt x="128141" y="-2"/>
                  </a:lnTo>
                  <a:cubicBezTo>
                    <a:pt x="58149" y="1860"/>
                    <a:pt x="1861" y="58166"/>
                    <a:pt x="-19" y="128158"/>
                  </a:cubicBezTo>
                  <a:lnTo>
                    <a:pt x="4561" y="162232"/>
                  </a:lnTo>
                  <a:cubicBezTo>
                    <a:pt x="10473" y="183626"/>
                    <a:pt x="21820" y="203123"/>
                    <a:pt x="37524" y="218793"/>
                  </a:cubicBezTo>
                  <a:lnTo>
                    <a:pt x="63463" y="238838"/>
                  </a:lnTo>
                  <a:cubicBezTo>
                    <a:pt x="83080" y="250321"/>
                    <a:pt x="105415" y="256370"/>
                    <a:pt x="128141" y="256336"/>
                  </a:cubicBezTo>
                  <a:lnTo>
                    <a:pt x="157020" y="256336"/>
                  </a:lnTo>
                  <a:cubicBezTo>
                    <a:pt x="227013" y="254473"/>
                    <a:pt x="283318" y="198168"/>
                    <a:pt x="285181" y="128175"/>
                  </a:cubicBezTo>
                  <a:close/>
                </a:path>
              </a:pathLst>
            </a:custGeom>
            <a:solidFill>
              <a:srgbClr val="F2F5D8"/>
            </a:solidFill>
            <a:ln w="1708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71213F9E-2194-4908-A0E7-8375B219F808}"/>
                </a:ext>
              </a:extLst>
            </p:cNvPr>
            <p:cNvSpPr/>
            <p:nvPr userDrawn="1"/>
          </p:nvSpPr>
          <p:spPr>
            <a:xfrm>
              <a:off x="6100034" y="3011568"/>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C00E4604-1F44-4A6D-9680-3D53D48B759B}"/>
                </a:ext>
              </a:extLst>
            </p:cNvPr>
            <p:cNvSpPr/>
            <p:nvPr userDrawn="1"/>
          </p:nvSpPr>
          <p:spPr>
            <a:xfrm>
              <a:off x="4199223" y="3011568"/>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3B6DB934-0A8F-490C-B3DA-827CDD1E5493}"/>
                </a:ext>
              </a:extLst>
            </p:cNvPr>
            <p:cNvSpPr/>
            <p:nvPr userDrawn="1"/>
          </p:nvSpPr>
          <p:spPr>
            <a:xfrm>
              <a:off x="2326630" y="3011568"/>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D0A8EC18-4B5A-4061-AB42-E3B1D83316A8}"/>
                </a:ext>
              </a:extLst>
            </p:cNvPr>
            <p:cNvSpPr/>
            <p:nvPr userDrawn="1"/>
          </p:nvSpPr>
          <p:spPr>
            <a:xfrm>
              <a:off x="8105456" y="4305342"/>
              <a:ext cx="285199" cy="256338"/>
            </a:xfrm>
            <a:custGeom>
              <a:avLst/>
              <a:gdLst>
                <a:gd name="connsiteX0" fmla="*/ 280601 w 285199"/>
                <a:gd name="connsiteY0" fmla="*/ 94102 h 256338"/>
                <a:gd name="connsiteX1" fmla="*/ 247638 w 285199"/>
                <a:gd name="connsiteY1" fmla="*/ 37540 h 256338"/>
                <a:gd name="connsiteX2" fmla="*/ 221699 w 285199"/>
                <a:gd name="connsiteY2" fmla="*/ 17496 h 256338"/>
                <a:gd name="connsiteX3" fmla="*/ 157020 w 285199"/>
                <a:gd name="connsiteY3" fmla="*/ -2 h 256338"/>
                <a:gd name="connsiteX4" fmla="*/ 128141 w 285199"/>
                <a:gd name="connsiteY4" fmla="*/ -2 h 256338"/>
                <a:gd name="connsiteX5" fmla="*/ -19 w 285199"/>
                <a:gd name="connsiteY5" fmla="*/ 128158 h 256338"/>
                <a:gd name="connsiteX6" fmla="*/ 4561 w 285199"/>
                <a:gd name="connsiteY6" fmla="*/ 162232 h 256338"/>
                <a:gd name="connsiteX7" fmla="*/ 37524 w 285199"/>
                <a:gd name="connsiteY7" fmla="*/ 218793 h 256338"/>
                <a:gd name="connsiteX8" fmla="*/ 63463 w 285199"/>
                <a:gd name="connsiteY8" fmla="*/ 238838 h 256338"/>
                <a:gd name="connsiteX9" fmla="*/ 128141 w 285199"/>
                <a:gd name="connsiteY9" fmla="*/ 256336 h 256338"/>
                <a:gd name="connsiteX10" fmla="*/ 157020 w 285199"/>
                <a:gd name="connsiteY10" fmla="*/ 256336 h 256338"/>
                <a:gd name="connsiteX11" fmla="*/ 285181 w 285199"/>
                <a:gd name="connsiteY11" fmla="*/ 128175 h 25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199" h="256338">
                  <a:moveTo>
                    <a:pt x="280601" y="94102"/>
                  </a:moveTo>
                  <a:cubicBezTo>
                    <a:pt x="274705" y="72708"/>
                    <a:pt x="263342" y="53227"/>
                    <a:pt x="247638" y="37540"/>
                  </a:cubicBezTo>
                  <a:lnTo>
                    <a:pt x="221699" y="17496"/>
                  </a:lnTo>
                  <a:cubicBezTo>
                    <a:pt x="202081" y="6013"/>
                    <a:pt x="179748" y="-36"/>
                    <a:pt x="157020" y="-2"/>
                  </a:cubicBezTo>
                  <a:lnTo>
                    <a:pt x="128141" y="-2"/>
                  </a:lnTo>
                  <a:cubicBezTo>
                    <a:pt x="58149" y="1860"/>
                    <a:pt x="1861" y="58166"/>
                    <a:pt x="-19" y="128158"/>
                  </a:cubicBezTo>
                  <a:lnTo>
                    <a:pt x="4561" y="162232"/>
                  </a:lnTo>
                  <a:cubicBezTo>
                    <a:pt x="10473" y="183626"/>
                    <a:pt x="21820" y="203123"/>
                    <a:pt x="37524" y="218793"/>
                  </a:cubicBezTo>
                  <a:lnTo>
                    <a:pt x="63463" y="238838"/>
                  </a:lnTo>
                  <a:cubicBezTo>
                    <a:pt x="83080" y="250321"/>
                    <a:pt x="105415" y="256370"/>
                    <a:pt x="128141" y="256336"/>
                  </a:cubicBezTo>
                  <a:lnTo>
                    <a:pt x="157020" y="256336"/>
                  </a:lnTo>
                  <a:cubicBezTo>
                    <a:pt x="227013" y="254473"/>
                    <a:pt x="283318" y="198168"/>
                    <a:pt x="285181" y="128175"/>
                  </a:cubicBezTo>
                  <a:close/>
                </a:path>
              </a:pathLst>
            </a:custGeom>
            <a:solidFill>
              <a:srgbClr val="F2F5D8"/>
            </a:solidFill>
            <a:ln w="17082" cap="flat">
              <a:noFill/>
              <a:prstDash val="solid"/>
              <a:miter/>
            </a:ln>
          </p:spPr>
          <p:txBody>
            <a:bodyPr rtlCol="0" anchor="ctr"/>
            <a:lstStyle/>
            <a:p>
              <a:endParaRPr lang="en-US"/>
            </a:p>
          </p:txBody>
        </p:sp>
      </p:grpSp>
    </p:spTree>
    <p:extLst>
      <p:ext uri="{BB962C8B-B14F-4D97-AF65-F5344CB8AC3E}">
        <p14:creationId xmlns:p14="http://schemas.microsoft.com/office/powerpoint/2010/main" val="79723931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PH-15">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9BF00C2C-863E-4385-B981-F36CB1E2BDBB}"/>
              </a:ext>
            </a:extLst>
          </p:cNvPr>
          <p:cNvGrpSpPr/>
          <p:nvPr userDrawn="1"/>
        </p:nvGrpSpPr>
        <p:grpSpPr>
          <a:xfrm>
            <a:off x="145252" y="312702"/>
            <a:ext cx="8865904" cy="4366777"/>
            <a:chOff x="145252" y="312702"/>
            <a:chExt cx="8865904" cy="4366777"/>
          </a:xfrm>
        </p:grpSpPr>
        <p:sp>
          <p:nvSpPr>
            <p:cNvPr id="5" name="Freeform: Shape 4">
              <a:extLst>
                <a:ext uri="{FF2B5EF4-FFF2-40B4-BE49-F238E27FC236}">
                  <a16:creationId xmlns:a16="http://schemas.microsoft.com/office/drawing/2014/main" xmlns="" id="{D528C3EC-F1D6-42EB-ABF1-D21B06FD3465}"/>
                </a:ext>
              </a:extLst>
            </p:cNvPr>
            <p:cNvSpPr/>
            <p:nvPr/>
          </p:nvSpPr>
          <p:spPr>
            <a:xfrm>
              <a:off x="7415050" y="340572"/>
              <a:ext cx="285396" cy="256542"/>
            </a:xfrm>
            <a:custGeom>
              <a:avLst/>
              <a:gdLst>
                <a:gd name="connsiteX0" fmla="*/ 280684 w 285396"/>
                <a:gd name="connsiteY0" fmla="*/ 94195 h 256542"/>
                <a:gd name="connsiteX1" fmla="*/ 247739 w 285396"/>
                <a:gd name="connsiteY1" fmla="*/ 37634 h 256542"/>
                <a:gd name="connsiteX2" fmla="*/ 221799 w 285396"/>
                <a:gd name="connsiteY2" fmla="*/ 17595 h 256542"/>
                <a:gd name="connsiteX3" fmla="*/ 157104 w 285396"/>
                <a:gd name="connsiteY3" fmla="*/ 97 h 256542"/>
                <a:gd name="connsiteX4" fmla="*/ 128243 w 285396"/>
                <a:gd name="connsiteY4" fmla="*/ 97 h 256542"/>
                <a:gd name="connsiteX5" fmla="*/ 78858 w 285396"/>
                <a:gd name="connsiteY5" fmla="*/ 11134 h 256542"/>
                <a:gd name="connsiteX6" fmla="*/ 37624 w 285396"/>
                <a:gd name="connsiteY6" fmla="*/ 37643 h 256542"/>
                <a:gd name="connsiteX7" fmla="*/ 11121 w 285396"/>
                <a:gd name="connsiteY7" fmla="*/ 78888 h 256542"/>
                <a:gd name="connsiteX8" fmla="*/ 82 w 285396"/>
                <a:gd name="connsiteY8" fmla="*/ 128272 h 256542"/>
                <a:gd name="connsiteX9" fmla="*/ 4661 w 285396"/>
                <a:gd name="connsiteY9" fmla="*/ 162343 h 256542"/>
                <a:gd name="connsiteX10" fmla="*/ 37624 w 285396"/>
                <a:gd name="connsiteY10" fmla="*/ 218904 h 256542"/>
                <a:gd name="connsiteX11" fmla="*/ 63564 w 285396"/>
                <a:gd name="connsiteY11" fmla="*/ 238943 h 256542"/>
                <a:gd name="connsiteX12" fmla="*/ 128243 w 285396"/>
                <a:gd name="connsiteY12" fmla="*/ 256441 h 256542"/>
                <a:gd name="connsiteX13" fmla="*/ 157104 w 285396"/>
                <a:gd name="connsiteY13" fmla="*/ 256441 h 256542"/>
                <a:gd name="connsiteX14" fmla="*/ 206488 w 285396"/>
                <a:gd name="connsiteY14" fmla="*/ 245404 h 256542"/>
                <a:gd name="connsiteX15" fmla="*/ 247739 w 285396"/>
                <a:gd name="connsiteY15" fmla="*/ 218904 h 256542"/>
                <a:gd name="connsiteX16" fmla="*/ 274242 w 285396"/>
                <a:gd name="connsiteY16" fmla="*/ 177659 h 256542"/>
                <a:gd name="connsiteX17" fmla="*/ 285281 w 285396"/>
                <a:gd name="connsiteY17" fmla="*/ 128274 h 25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396" h="256542">
                  <a:moveTo>
                    <a:pt x="280684" y="94195"/>
                  </a:moveTo>
                  <a:cubicBezTo>
                    <a:pt x="274789" y="72804"/>
                    <a:pt x="263443" y="53313"/>
                    <a:pt x="247739" y="37634"/>
                  </a:cubicBezTo>
                  <a:lnTo>
                    <a:pt x="221799" y="17595"/>
                  </a:lnTo>
                  <a:cubicBezTo>
                    <a:pt x="202182" y="6102"/>
                    <a:pt x="179848" y="61"/>
                    <a:pt x="157104" y="97"/>
                  </a:cubicBezTo>
                  <a:lnTo>
                    <a:pt x="128243" y="97"/>
                  </a:lnTo>
                  <a:cubicBezTo>
                    <a:pt x="111086" y="-680"/>
                    <a:pt x="94049" y="3130"/>
                    <a:pt x="78858" y="11134"/>
                  </a:cubicBezTo>
                  <a:cubicBezTo>
                    <a:pt x="63052" y="16256"/>
                    <a:pt x="48851" y="25390"/>
                    <a:pt x="37624" y="37643"/>
                  </a:cubicBezTo>
                  <a:cubicBezTo>
                    <a:pt x="25372" y="48868"/>
                    <a:pt x="16247" y="63079"/>
                    <a:pt x="11121" y="78888"/>
                  </a:cubicBezTo>
                  <a:cubicBezTo>
                    <a:pt x="3106" y="94075"/>
                    <a:pt x="-704" y="111122"/>
                    <a:pt x="82" y="128272"/>
                  </a:cubicBezTo>
                  <a:cubicBezTo>
                    <a:pt x="1603" y="139629"/>
                    <a:pt x="3140" y="150986"/>
                    <a:pt x="4661" y="162343"/>
                  </a:cubicBezTo>
                  <a:cubicBezTo>
                    <a:pt x="10557" y="183733"/>
                    <a:pt x="21920" y="203224"/>
                    <a:pt x="37624" y="218904"/>
                  </a:cubicBezTo>
                  <a:lnTo>
                    <a:pt x="63564" y="238943"/>
                  </a:lnTo>
                  <a:cubicBezTo>
                    <a:pt x="83181" y="250437"/>
                    <a:pt x="105515" y="256477"/>
                    <a:pt x="128243" y="256441"/>
                  </a:cubicBezTo>
                  <a:lnTo>
                    <a:pt x="157104" y="256441"/>
                  </a:lnTo>
                  <a:cubicBezTo>
                    <a:pt x="174261" y="257219"/>
                    <a:pt x="191314" y="253410"/>
                    <a:pt x="206488" y="245404"/>
                  </a:cubicBezTo>
                  <a:cubicBezTo>
                    <a:pt x="222311" y="240286"/>
                    <a:pt x="236512" y="231156"/>
                    <a:pt x="247739" y="218904"/>
                  </a:cubicBezTo>
                  <a:cubicBezTo>
                    <a:pt x="259991" y="207679"/>
                    <a:pt x="269116" y="193467"/>
                    <a:pt x="274242" y="177659"/>
                  </a:cubicBezTo>
                  <a:cubicBezTo>
                    <a:pt x="282239" y="162471"/>
                    <a:pt x="286050" y="145424"/>
                    <a:pt x="285281" y="128274"/>
                  </a:cubicBezTo>
                  <a:close/>
                </a:path>
              </a:pathLst>
            </a:custGeom>
            <a:solidFill>
              <a:srgbClr val="F2F5D8"/>
            </a:solidFill>
            <a:ln w="17082"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633B979E-6423-4073-B62E-DCC517887F3A}"/>
                </a:ext>
              </a:extLst>
            </p:cNvPr>
            <p:cNvSpPr/>
            <p:nvPr/>
          </p:nvSpPr>
          <p:spPr>
            <a:xfrm>
              <a:off x="6625108" y="1105437"/>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38F8FB5C-742E-4445-847B-AA43A5C6C7AE}"/>
                </a:ext>
              </a:extLst>
            </p:cNvPr>
            <p:cNvSpPr/>
            <p:nvPr/>
          </p:nvSpPr>
          <p:spPr>
            <a:xfrm>
              <a:off x="8179273" y="1065557"/>
              <a:ext cx="247605" cy="256325"/>
            </a:xfrm>
            <a:custGeom>
              <a:avLst/>
              <a:gdLst>
                <a:gd name="connsiteX0" fmla="*/ 123784 w 247605"/>
                <a:gd name="connsiteY0" fmla="*/ -2 h 256325"/>
                <a:gd name="connsiteX1" fmla="*/ 123784 w 247605"/>
                <a:gd name="connsiteY1" fmla="*/ 256324 h 256325"/>
                <a:gd name="connsiteX2" fmla="*/ 123784 w 247605"/>
                <a:gd name="connsiteY2" fmla="*/ -2 h 256325"/>
              </a:gdLst>
              <a:ahLst/>
              <a:cxnLst>
                <a:cxn ang="0">
                  <a:pos x="connsiteX0" y="connsiteY0"/>
                </a:cxn>
                <a:cxn ang="0">
                  <a:pos x="connsiteX1" y="connsiteY1"/>
                </a:cxn>
                <a:cxn ang="0">
                  <a:pos x="connsiteX2" y="connsiteY2"/>
                </a:cxn>
              </a:cxnLst>
              <a:rect l="l" t="t" r="r" b="b"/>
              <a:pathLst>
                <a:path w="247605" h="256325">
                  <a:moveTo>
                    <a:pt x="123784" y="-2"/>
                  </a:moveTo>
                  <a:cubicBezTo>
                    <a:pt x="-41150" y="-2"/>
                    <a:pt x="-41423" y="256324"/>
                    <a:pt x="123784" y="256324"/>
                  </a:cubicBezTo>
                  <a:cubicBezTo>
                    <a:pt x="288718" y="256324"/>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AF6AAF10-D984-4BC7-AC42-F4FA17C54BC6}"/>
                </a:ext>
              </a:extLst>
            </p:cNvPr>
            <p:cNvSpPr/>
            <p:nvPr/>
          </p:nvSpPr>
          <p:spPr>
            <a:xfrm>
              <a:off x="7172891" y="3864317"/>
              <a:ext cx="285199" cy="256338"/>
            </a:xfrm>
            <a:custGeom>
              <a:avLst/>
              <a:gdLst>
                <a:gd name="connsiteX0" fmla="*/ 280601 w 285199"/>
                <a:gd name="connsiteY0" fmla="*/ 94102 h 256338"/>
                <a:gd name="connsiteX1" fmla="*/ 247638 w 285199"/>
                <a:gd name="connsiteY1" fmla="*/ 37540 h 256338"/>
                <a:gd name="connsiteX2" fmla="*/ 221699 w 285199"/>
                <a:gd name="connsiteY2" fmla="*/ 17496 h 256338"/>
                <a:gd name="connsiteX3" fmla="*/ 157020 w 285199"/>
                <a:gd name="connsiteY3" fmla="*/ -2 h 256338"/>
                <a:gd name="connsiteX4" fmla="*/ 128141 w 285199"/>
                <a:gd name="connsiteY4" fmla="*/ -2 h 256338"/>
                <a:gd name="connsiteX5" fmla="*/ -19 w 285199"/>
                <a:gd name="connsiteY5" fmla="*/ 128158 h 256338"/>
                <a:gd name="connsiteX6" fmla="*/ 4561 w 285199"/>
                <a:gd name="connsiteY6" fmla="*/ 162232 h 256338"/>
                <a:gd name="connsiteX7" fmla="*/ 37524 w 285199"/>
                <a:gd name="connsiteY7" fmla="*/ 218793 h 256338"/>
                <a:gd name="connsiteX8" fmla="*/ 63463 w 285199"/>
                <a:gd name="connsiteY8" fmla="*/ 238838 h 256338"/>
                <a:gd name="connsiteX9" fmla="*/ 128141 w 285199"/>
                <a:gd name="connsiteY9" fmla="*/ 256336 h 256338"/>
                <a:gd name="connsiteX10" fmla="*/ 157020 w 285199"/>
                <a:gd name="connsiteY10" fmla="*/ 256336 h 256338"/>
                <a:gd name="connsiteX11" fmla="*/ 285181 w 285199"/>
                <a:gd name="connsiteY11" fmla="*/ 128175 h 25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199" h="256338">
                  <a:moveTo>
                    <a:pt x="280601" y="94102"/>
                  </a:moveTo>
                  <a:cubicBezTo>
                    <a:pt x="274705" y="72708"/>
                    <a:pt x="263342" y="53227"/>
                    <a:pt x="247638" y="37540"/>
                  </a:cubicBezTo>
                  <a:lnTo>
                    <a:pt x="221699" y="17496"/>
                  </a:lnTo>
                  <a:cubicBezTo>
                    <a:pt x="202081" y="6013"/>
                    <a:pt x="179748" y="-36"/>
                    <a:pt x="157020" y="-2"/>
                  </a:cubicBezTo>
                  <a:lnTo>
                    <a:pt x="128141" y="-2"/>
                  </a:lnTo>
                  <a:cubicBezTo>
                    <a:pt x="58149" y="1860"/>
                    <a:pt x="1861" y="58166"/>
                    <a:pt x="-19" y="128158"/>
                  </a:cubicBezTo>
                  <a:lnTo>
                    <a:pt x="4561" y="162232"/>
                  </a:lnTo>
                  <a:cubicBezTo>
                    <a:pt x="10473" y="183626"/>
                    <a:pt x="21820" y="203123"/>
                    <a:pt x="37524" y="218793"/>
                  </a:cubicBezTo>
                  <a:lnTo>
                    <a:pt x="63463" y="238838"/>
                  </a:lnTo>
                  <a:cubicBezTo>
                    <a:pt x="83080" y="250321"/>
                    <a:pt x="105415" y="256370"/>
                    <a:pt x="128141" y="256336"/>
                  </a:cubicBezTo>
                  <a:lnTo>
                    <a:pt x="157020" y="256336"/>
                  </a:lnTo>
                  <a:cubicBezTo>
                    <a:pt x="227013" y="254473"/>
                    <a:pt x="283318" y="198168"/>
                    <a:pt x="285181" y="128175"/>
                  </a:cubicBezTo>
                  <a:close/>
                </a:path>
              </a:pathLst>
            </a:custGeom>
            <a:solidFill>
              <a:srgbClr val="F2F5D8"/>
            </a:solidFill>
            <a:ln w="1708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34FBDA6B-0CE1-4B60-B3B0-A19F8711D46D}"/>
                </a:ext>
              </a:extLst>
            </p:cNvPr>
            <p:cNvSpPr/>
            <p:nvPr/>
          </p:nvSpPr>
          <p:spPr>
            <a:xfrm>
              <a:off x="4270005" y="4393190"/>
              <a:ext cx="285182" cy="282307"/>
            </a:xfrm>
            <a:custGeom>
              <a:avLst/>
              <a:gdLst>
                <a:gd name="connsiteX0" fmla="*/ 280584 w 285182"/>
                <a:gd name="connsiteY0" fmla="*/ 121524 h 282307"/>
                <a:gd name="connsiteX1" fmla="*/ 247621 w 285182"/>
                <a:gd name="connsiteY1" fmla="*/ 64962 h 282307"/>
                <a:gd name="connsiteX2" fmla="*/ 218760 w 285182"/>
                <a:gd name="connsiteY2" fmla="*/ 36101 h 282307"/>
                <a:gd name="connsiteX3" fmla="*/ 37507 w 285182"/>
                <a:gd name="connsiteY3" fmla="*/ 36101 h 282307"/>
                <a:gd name="connsiteX4" fmla="*/ 17480 w 285182"/>
                <a:gd name="connsiteY4" fmla="*/ 62023 h 282307"/>
                <a:gd name="connsiteX5" fmla="*/ -19 w 285182"/>
                <a:gd name="connsiteY5" fmla="*/ 126718 h 282307"/>
                <a:gd name="connsiteX6" fmla="*/ 4561 w 285182"/>
                <a:gd name="connsiteY6" fmla="*/ 160792 h 282307"/>
                <a:gd name="connsiteX7" fmla="*/ 37507 w 285182"/>
                <a:gd name="connsiteY7" fmla="*/ 217336 h 282307"/>
                <a:gd name="connsiteX8" fmla="*/ 66386 w 285182"/>
                <a:gd name="connsiteY8" fmla="*/ 246215 h 282307"/>
                <a:gd name="connsiteX9" fmla="*/ 247621 w 285182"/>
                <a:gd name="connsiteY9" fmla="*/ 246215 h 282307"/>
                <a:gd name="connsiteX10" fmla="*/ 267666 w 285182"/>
                <a:gd name="connsiteY10" fmla="*/ 220275 h 282307"/>
                <a:gd name="connsiteX11" fmla="*/ 285164 w 285182"/>
                <a:gd name="connsiteY11" fmla="*/ 155580 h 28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182" h="282307">
                  <a:moveTo>
                    <a:pt x="280584" y="121524"/>
                  </a:moveTo>
                  <a:cubicBezTo>
                    <a:pt x="274689" y="100129"/>
                    <a:pt x="263325" y="80632"/>
                    <a:pt x="247621" y="64962"/>
                  </a:cubicBezTo>
                  <a:lnTo>
                    <a:pt x="218760" y="36101"/>
                  </a:lnTo>
                  <a:cubicBezTo>
                    <a:pt x="167923" y="-12037"/>
                    <a:pt x="88343" y="-12037"/>
                    <a:pt x="37507" y="36101"/>
                  </a:cubicBezTo>
                  <a:lnTo>
                    <a:pt x="17480" y="62023"/>
                  </a:lnTo>
                  <a:cubicBezTo>
                    <a:pt x="5980" y="81657"/>
                    <a:pt x="-70" y="103974"/>
                    <a:pt x="-19" y="126718"/>
                  </a:cubicBezTo>
                  <a:lnTo>
                    <a:pt x="4561" y="160792"/>
                  </a:lnTo>
                  <a:cubicBezTo>
                    <a:pt x="10456" y="182169"/>
                    <a:pt x="21803" y="201667"/>
                    <a:pt x="37507" y="217336"/>
                  </a:cubicBezTo>
                  <a:lnTo>
                    <a:pt x="66386" y="246215"/>
                  </a:lnTo>
                  <a:cubicBezTo>
                    <a:pt x="117206" y="294335"/>
                    <a:pt x="196802" y="294335"/>
                    <a:pt x="247621" y="246215"/>
                  </a:cubicBezTo>
                  <a:cubicBezTo>
                    <a:pt x="254303" y="237568"/>
                    <a:pt x="260984" y="228922"/>
                    <a:pt x="267666" y="220275"/>
                  </a:cubicBezTo>
                  <a:cubicBezTo>
                    <a:pt x="279166" y="200658"/>
                    <a:pt x="285198" y="178324"/>
                    <a:pt x="285164" y="155580"/>
                  </a:cubicBezTo>
                  <a:close/>
                </a:path>
              </a:pathLst>
            </a:custGeom>
            <a:solidFill>
              <a:srgbClr val="F2F5D8"/>
            </a:solidFill>
            <a:ln w="1708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B4ADEF86-271B-473E-B8F4-15CF5FCF3A61}"/>
                </a:ext>
              </a:extLst>
            </p:cNvPr>
            <p:cNvSpPr/>
            <p:nvPr/>
          </p:nvSpPr>
          <p:spPr>
            <a:xfrm>
              <a:off x="5137870" y="3864317"/>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34356F9-DB19-4371-96A3-C1A78B3D3E91}"/>
                </a:ext>
              </a:extLst>
            </p:cNvPr>
            <p:cNvSpPr/>
            <p:nvPr/>
          </p:nvSpPr>
          <p:spPr>
            <a:xfrm>
              <a:off x="2423543" y="4422732"/>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23569324-FAA2-4F9D-9EE0-F100C71586A1}"/>
                </a:ext>
              </a:extLst>
            </p:cNvPr>
            <p:cNvSpPr/>
            <p:nvPr/>
          </p:nvSpPr>
          <p:spPr>
            <a:xfrm>
              <a:off x="3237059" y="3864317"/>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E3171E03-5EBF-4930-91F2-51E755DB5193}"/>
                </a:ext>
              </a:extLst>
            </p:cNvPr>
            <p:cNvSpPr/>
            <p:nvPr/>
          </p:nvSpPr>
          <p:spPr>
            <a:xfrm>
              <a:off x="1223851" y="1049559"/>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7CFFB08D-4871-45BB-94D8-23FC7891CD4B}"/>
                </a:ext>
              </a:extLst>
            </p:cNvPr>
            <p:cNvSpPr/>
            <p:nvPr/>
          </p:nvSpPr>
          <p:spPr>
            <a:xfrm>
              <a:off x="457947" y="355233"/>
              <a:ext cx="247600" cy="256320"/>
            </a:xfrm>
            <a:custGeom>
              <a:avLst/>
              <a:gdLst>
                <a:gd name="connsiteX0" fmla="*/ 123780 w 247600"/>
                <a:gd name="connsiteY0" fmla="*/ -2 h 256320"/>
                <a:gd name="connsiteX1" fmla="*/ 123780 w 247600"/>
                <a:gd name="connsiteY1" fmla="*/ 256318 h 256320"/>
                <a:gd name="connsiteX2" fmla="*/ 123780 w 247600"/>
                <a:gd name="connsiteY2" fmla="*/ -2 h 256320"/>
              </a:gdLst>
              <a:ahLst/>
              <a:cxnLst>
                <a:cxn ang="0">
                  <a:pos x="connsiteX0" y="connsiteY0"/>
                </a:cxn>
                <a:cxn ang="0">
                  <a:pos x="connsiteX1" y="connsiteY1"/>
                </a:cxn>
                <a:cxn ang="0">
                  <a:pos x="connsiteX2" y="connsiteY2"/>
                </a:cxn>
              </a:cxnLst>
              <a:rect l="l" t="t" r="r" b="b"/>
              <a:pathLst>
                <a:path w="247600" h="256320">
                  <a:moveTo>
                    <a:pt x="123780" y="-2"/>
                  </a:moveTo>
                  <a:cubicBezTo>
                    <a:pt x="-41149" y="-2"/>
                    <a:pt x="-41422" y="256318"/>
                    <a:pt x="123780" y="256318"/>
                  </a:cubicBezTo>
                  <a:cubicBezTo>
                    <a:pt x="288712" y="256318"/>
                    <a:pt x="288986" y="-2"/>
                    <a:pt x="123780" y="-2"/>
                  </a:cubicBezTo>
                  <a:close/>
                </a:path>
              </a:pathLst>
            </a:custGeom>
            <a:solidFill>
              <a:srgbClr val="F2F5D8"/>
            </a:solidFill>
            <a:ln w="1708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722D7B7A-1BF3-40F1-9801-D511151CAD9D}"/>
                </a:ext>
              </a:extLst>
            </p:cNvPr>
            <p:cNvSpPr/>
            <p:nvPr/>
          </p:nvSpPr>
          <p:spPr>
            <a:xfrm>
              <a:off x="2308180" y="312702"/>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16DF46F8-BA2A-4714-9E76-B2C72BFE7011}"/>
                </a:ext>
              </a:extLst>
            </p:cNvPr>
            <p:cNvSpPr/>
            <p:nvPr/>
          </p:nvSpPr>
          <p:spPr>
            <a:xfrm>
              <a:off x="154087" y="4423159"/>
              <a:ext cx="247599" cy="256320"/>
            </a:xfrm>
            <a:custGeom>
              <a:avLst/>
              <a:gdLst>
                <a:gd name="connsiteX0" fmla="*/ 123780 w 247599"/>
                <a:gd name="connsiteY0" fmla="*/ -2 h 256320"/>
                <a:gd name="connsiteX1" fmla="*/ 123780 w 247599"/>
                <a:gd name="connsiteY1" fmla="*/ 256318 h 256320"/>
                <a:gd name="connsiteX2" fmla="*/ 123780 w 247599"/>
                <a:gd name="connsiteY2" fmla="*/ -2 h 256320"/>
              </a:gdLst>
              <a:ahLst/>
              <a:cxnLst>
                <a:cxn ang="0">
                  <a:pos x="connsiteX0" y="connsiteY0"/>
                </a:cxn>
                <a:cxn ang="0">
                  <a:pos x="connsiteX1" y="connsiteY1"/>
                </a:cxn>
                <a:cxn ang="0">
                  <a:pos x="connsiteX2" y="connsiteY2"/>
                </a:cxn>
              </a:cxnLst>
              <a:rect l="l" t="t" r="r" b="b"/>
              <a:pathLst>
                <a:path w="247599" h="256320">
                  <a:moveTo>
                    <a:pt x="123780" y="-2"/>
                  </a:moveTo>
                  <a:cubicBezTo>
                    <a:pt x="-41149" y="-2"/>
                    <a:pt x="-41422" y="256318"/>
                    <a:pt x="123780" y="256318"/>
                  </a:cubicBezTo>
                  <a:cubicBezTo>
                    <a:pt x="288711" y="256318"/>
                    <a:pt x="288984" y="-2"/>
                    <a:pt x="123780" y="-2"/>
                  </a:cubicBezTo>
                  <a:close/>
                </a:path>
              </a:pathLst>
            </a:custGeom>
            <a:solidFill>
              <a:srgbClr val="F2F5D8"/>
            </a:solidFill>
            <a:ln w="1708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0D5D3E7C-10BD-4BE9-B983-041CAE934412}"/>
                </a:ext>
              </a:extLst>
            </p:cNvPr>
            <p:cNvSpPr/>
            <p:nvPr userDrawn="1"/>
          </p:nvSpPr>
          <p:spPr>
            <a:xfrm>
              <a:off x="3363155" y="1085471"/>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56928389-B2CE-4CF6-9B76-74D104A7D25C}"/>
                </a:ext>
              </a:extLst>
            </p:cNvPr>
            <p:cNvSpPr/>
            <p:nvPr userDrawn="1"/>
          </p:nvSpPr>
          <p:spPr>
            <a:xfrm>
              <a:off x="3678003" y="340794"/>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370A94CB-A448-41B9-8615-832D0E19D88B}"/>
                </a:ext>
              </a:extLst>
            </p:cNvPr>
            <p:cNvSpPr/>
            <p:nvPr userDrawn="1"/>
          </p:nvSpPr>
          <p:spPr>
            <a:xfrm>
              <a:off x="674501" y="2002578"/>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3D052A20-10C6-4AE3-9012-E0B4FB152D14}"/>
                </a:ext>
              </a:extLst>
            </p:cNvPr>
            <p:cNvSpPr/>
            <p:nvPr userDrawn="1"/>
          </p:nvSpPr>
          <p:spPr>
            <a:xfrm>
              <a:off x="2470108" y="2002578"/>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BF4033B3-7DC8-4A74-B386-94165B94BAA4}"/>
                </a:ext>
              </a:extLst>
            </p:cNvPr>
            <p:cNvSpPr/>
            <p:nvPr userDrawn="1"/>
          </p:nvSpPr>
          <p:spPr>
            <a:xfrm>
              <a:off x="6057729" y="1951337"/>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7A5E49EB-E09B-4B91-B90C-5E72C90D8949}"/>
                </a:ext>
              </a:extLst>
            </p:cNvPr>
            <p:cNvSpPr/>
            <p:nvPr userDrawn="1"/>
          </p:nvSpPr>
          <p:spPr>
            <a:xfrm>
              <a:off x="4518556" y="1998315"/>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2AC7F370-8AF1-4466-B911-42CD33A399E2}"/>
                </a:ext>
              </a:extLst>
            </p:cNvPr>
            <p:cNvSpPr/>
            <p:nvPr userDrawn="1"/>
          </p:nvSpPr>
          <p:spPr>
            <a:xfrm>
              <a:off x="4917320" y="1122913"/>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3FDD684F-5E96-4C13-B457-0B28B8DDC62C}"/>
                </a:ext>
              </a:extLst>
            </p:cNvPr>
            <p:cNvSpPr/>
            <p:nvPr userDrawn="1"/>
          </p:nvSpPr>
          <p:spPr>
            <a:xfrm>
              <a:off x="5478448" y="340794"/>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E34A3DDB-9403-4B8D-913C-625CB966B54D}"/>
                </a:ext>
              </a:extLst>
            </p:cNvPr>
            <p:cNvSpPr/>
            <p:nvPr userDrawn="1"/>
          </p:nvSpPr>
          <p:spPr>
            <a:xfrm>
              <a:off x="7444012" y="1944362"/>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191237D2-922E-46D0-9155-E201291DA4EA}"/>
                </a:ext>
              </a:extLst>
            </p:cNvPr>
            <p:cNvSpPr/>
            <p:nvPr userDrawn="1"/>
          </p:nvSpPr>
          <p:spPr>
            <a:xfrm>
              <a:off x="145252" y="3035387"/>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26FC3993-0654-4270-BD92-9CFBC614499B}"/>
                </a:ext>
              </a:extLst>
            </p:cNvPr>
            <p:cNvSpPr/>
            <p:nvPr userDrawn="1"/>
          </p:nvSpPr>
          <p:spPr>
            <a:xfrm>
              <a:off x="6154044" y="4315301"/>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381B056A-CFE4-49DF-A7CF-B7D8A2A4803F}"/>
                </a:ext>
              </a:extLst>
            </p:cNvPr>
            <p:cNvSpPr/>
            <p:nvPr userDrawn="1"/>
          </p:nvSpPr>
          <p:spPr>
            <a:xfrm>
              <a:off x="8754722" y="1951338"/>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B9C701C5-51DE-4BF3-B311-EF9764DF68FF}"/>
                </a:ext>
              </a:extLst>
            </p:cNvPr>
            <p:cNvSpPr/>
            <p:nvPr userDrawn="1"/>
          </p:nvSpPr>
          <p:spPr>
            <a:xfrm>
              <a:off x="1364466" y="3864317"/>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06BC814D-5755-4D7D-B140-E710D8371ABE}"/>
                </a:ext>
              </a:extLst>
            </p:cNvPr>
            <p:cNvSpPr/>
            <p:nvPr userDrawn="1"/>
          </p:nvSpPr>
          <p:spPr>
            <a:xfrm>
              <a:off x="8092015" y="3011568"/>
              <a:ext cx="285199" cy="256338"/>
            </a:xfrm>
            <a:custGeom>
              <a:avLst/>
              <a:gdLst>
                <a:gd name="connsiteX0" fmla="*/ 280601 w 285199"/>
                <a:gd name="connsiteY0" fmla="*/ 94102 h 256338"/>
                <a:gd name="connsiteX1" fmla="*/ 247638 w 285199"/>
                <a:gd name="connsiteY1" fmla="*/ 37540 h 256338"/>
                <a:gd name="connsiteX2" fmla="*/ 221699 w 285199"/>
                <a:gd name="connsiteY2" fmla="*/ 17496 h 256338"/>
                <a:gd name="connsiteX3" fmla="*/ 157020 w 285199"/>
                <a:gd name="connsiteY3" fmla="*/ -2 h 256338"/>
                <a:gd name="connsiteX4" fmla="*/ 128141 w 285199"/>
                <a:gd name="connsiteY4" fmla="*/ -2 h 256338"/>
                <a:gd name="connsiteX5" fmla="*/ -19 w 285199"/>
                <a:gd name="connsiteY5" fmla="*/ 128158 h 256338"/>
                <a:gd name="connsiteX6" fmla="*/ 4561 w 285199"/>
                <a:gd name="connsiteY6" fmla="*/ 162232 h 256338"/>
                <a:gd name="connsiteX7" fmla="*/ 37524 w 285199"/>
                <a:gd name="connsiteY7" fmla="*/ 218793 h 256338"/>
                <a:gd name="connsiteX8" fmla="*/ 63463 w 285199"/>
                <a:gd name="connsiteY8" fmla="*/ 238838 h 256338"/>
                <a:gd name="connsiteX9" fmla="*/ 128141 w 285199"/>
                <a:gd name="connsiteY9" fmla="*/ 256336 h 256338"/>
                <a:gd name="connsiteX10" fmla="*/ 157020 w 285199"/>
                <a:gd name="connsiteY10" fmla="*/ 256336 h 256338"/>
                <a:gd name="connsiteX11" fmla="*/ 285181 w 285199"/>
                <a:gd name="connsiteY11" fmla="*/ 128175 h 25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199" h="256338">
                  <a:moveTo>
                    <a:pt x="280601" y="94102"/>
                  </a:moveTo>
                  <a:cubicBezTo>
                    <a:pt x="274705" y="72708"/>
                    <a:pt x="263342" y="53227"/>
                    <a:pt x="247638" y="37540"/>
                  </a:cubicBezTo>
                  <a:lnTo>
                    <a:pt x="221699" y="17496"/>
                  </a:lnTo>
                  <a:cubicBezTo>
                    <a:pt x="202081" y="6013"/>
                    <a:pt x="179748" y="-36"/>
                    <a:pt x="157020" y="-2"/>
                  </a:cubicBezTo>
                  <a:lnTo>
                    <a:pt x="128141" y="-2"/>
                  </a:lnTo>
                  <a:cubicBezTo>
                    <a:pt x="58149" y="1860"/>
                    <a:pt x="1861" y="58166"/>
                    <a:pt x="-19" y="128158"/>
                  </a:cubicBezTo>
                  <a:lnTo>
                    <a:pt x="4561" y="162232"/>
                  </a:lnTo>
                  <a:cubicBezTo>
                    <a:pt x="10473" y="183626"/>
                    <a:pt x="21820" y="203123"/>
                    <a:pt x="37524" y="218793"/>
                  </a:cubicBezTo>
                  <a:lnTo>
                    <a:pt x="63463" y="238838"/>
                  </a:lnTo>
                  <a:cubicBezTo>
                    <a:pt x="83080" y="250321"/>
                    <a:pt x="105415" y="256370"/>
                    <a:pt x="128141" y="256336"/>
                  </a:cubicBezTo>
                  <a:lnTo>
                    <a:pt x="157020" y="256336"/>
                  </a:lnTo>
                  <a:cubicBezTo>
                    <a:pt x="227013" y="254473"/>
                    <a:pt x="283318" y="198168"/>
                    <a:pt x="285181" y="128175"/>
                  </a:cubicBezTo>
                  <a:close/>
                </a:path>
              </a:pathLst>
            </a:custGeom>
            <a:solidFill>
              <a:srgbClr val="F2F5D8"/>
            </a:solidFill>
            <a:ln w="1708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71213F9E-2194-4908-A0E7-8375B219F808}"/>
                </a:ext>
              </a:extLst>
            </p:cNvPr>
            <p:cNvSpPr/>
            <p:nvPr userDrawn="1"/>
          </p:nvSpPr>
          <p:spPr>
            <a:xfrm>
              <a:off x="6100034" y="3011568"/>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C00E4604-1F44-4A6D-9680-3D53D48B759B}"/>
                </a:ext>
              </a:extLst>
            </p:cNvPr>
            <p:cNvSpPr/>
            <p:nvPr userDrawn="1"/>
          </p:nvSpPr>
          <p:spPr>
            <a:xfrm>
              <a:off x="4199223" y="3011568"/>
              <a:ext cx="247605" cy="256320"/>
            </a:xfrm>
            <a:custGeom>
              <a:avLst/>
              <a:gdLst>
                <a:gd name="connsiteX0" fmla="*/ 123784 w 247605"/>
                <a:gd name="connsiteY0" fmla="*/ -2 h 256320"/>
                <a:gd name="connsiteX1" fmla="*/ 123784 w 247605"/>
                <a:gd name="connsiteY1" fmla="*/ 256318 h 256320"/>
                <a:gd name="connsiteX2" fmla="*/ 123784 w 247605"/>
                <a:gd name="connsiteY2" fmla="*/ -2 h 256320"/>
              </a:gdLst>
              <a:ahLst/>
              <a:cxnLst>
                <a:cxn ang="0">
                  <a:pos x="connsiteX0" y="connsiteY0"/>
                </a:cxn>
                <a:cxn ang="0">
                  <a:pos x="connsiteX1" y="connsiteY1"/>
                </a:cxn>
                <a:cxn ang="0">
                  <a:pos x="connsiteX2" y="connsiteY2"/>
                </a:cxn>
              </a:cxnLst>
              <a:rect l="l" t="t" r="r" b="b"/>
              <a:pathLst>
                <a:path w="247605" h="256320">
                  <a:moveTo>
                    <a:pt x="123784" y="-2"/>
                  </a:moveTo>
                  <a:cubicBezTo>
                    <a:pt x="-41150" y="-2"/>
                    <a:pt x="-41423" y="256318"/>
                    <a:pt x="123784" y="256318"/>
                  </a:cubicBezTo>
                  <a:cubicBezTo>
                    <a:pt x="288718" y="256318"/>
                    <a:pt x="288991" y="-2"/>
                    <a:pt x="123784" y="-2"/>
                  </a:cubicBezTo>
                  <a:close/>
                </a:path>
              </a:pathLst>
            </a:custGeom>
            <a:solidFill>
              <a:srgbClr val="F2F5D8"/>
            </a:solidFill>
            <a:ln w="1708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3B6DB934-0A8F-490C-B3DA-827CDD1E5493}"/>
                </a:ext>
              </a:extLst>
            </p:cNvPr>
            <p:cNvSpPr/>
            <p:nvPr userDrawn="1"/>
          </p:nvSpPr>
          <p:spPr>
            <a:xfrm>
              <a:off x="2326630" y="3011568"/>
              <a:ext cx="256434" cy="285199"/>
            </a:xfrm>
            <a:custGeom>
              <a:avLst/>
              <a:gdLst>
                <a:gd name="connsiteX0" fmla="*/ 245280 w 256434"/>
                <a:gd name="connsiteY0" fmla="*/ 78774 h 285199"/>
                <a:gd name="connsiteX1" fmla="*/ 128158 w 256434"/>
                <a:gd name="connsiteY1" fmla="*/ -2 h 285199"/>
                <a:gd name="connsiteX2" fmla="*/ 94085 w 256434"/>
                <a:gd name="connsiteY2" fmla="*/ 4577 h 285199"/>
                <a:gd name="connsiteX3" fmla="*/ 37524 w 256434"/>
                <a:gd name="connsiteY3" fmla="*/ 37540 h 285199"/>
                <a:gd name="connsiteX4" fmla="*/ 17479 w 256434"/>
                <a:gd name="connsiteY4" fmla="*/ 63480 h 285199"/>
                <a:gd name="connsiteX5" fmla="*/ -19 w 256434"/>
                <a:gd name="connsiteY5" fmla="*/ 128158 h 285199"/>
                <a:gd name="connsiteX6" fmla="*/ -19 w 256434"/>
                <a:gd name="connsiteY6" fmla="*/ 157037 h 285199"/>
                <a:gd name="connsiteX7" fmla="*/ 128142 w 256434"/>
                <a:gd name="connsiteY7" fmla="*/ 285197 h 285199"/>
                <a:gd name="connsiteX8" fmla="*/ 162215 w 256434"/>
                <a:gd name="connsiteY8" fmla="*/ 280618 h 285199"/>
                <a:gd name="connsiteX9" fmla="*/ 218776 w 256434"/>
                <a:gd name="connsiteY9" fmla="*/ 247655 h 285199"/>
                <a:gd name="connsiteX10" fmla="*/ 238821 w 256434"/>
                <a:gd name="connsiteY10" fmla="*/ 221715 h 285199"/>
                <a:gd name="connsiteX11" fmla="*/ 256319 w 256434"/>
                <a:gd name="connsiteY11" fmla="*/ 157037 h 285199"/>
                <a:gd name="connsiteX12" fmla="*/ 256319 w 256434"/>
                <a:gd name="connsiteY12" fmla="*/ 128158 h 285199"/>
                <a:gd name="connsiteX13" fmla="*/ 245280 w 256434"/>
                <a:gd name="connsiteY13" fmla="*/ 78774 h 28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34" h="285199">
                  <a:moveTo>
                    <a:pt x="245280" y="78774"/>
                  </a:moveTo>
                  <a:cubicBezTo>
                    <a:pt x="224791" y="32055"/>
                    <a:pt x="179149" y="1365"/>
                    <a:pt x="128158" y="-2"/>
                  </a:cubicBezTo>
                  <a:lnTo>
                    <a:pt x="94085" y="4577"/>
                  </a:lnTo>
                  <a:cubicBezTo>
                    <a:pt x="72690" y="10473"/>
                    <a:pt x="53193" y="21836"/>
                    <a:pt x="37524" y="37540"/>
                  </a:cubicBezTo>
                  <a:lnTo>
                    <a:pt x="17479" y="63480"/>
                  </a:lnTo>
                  <a:cubicBezTo>
                    <a:pt x="5996" y="83097"/>
                    <a:pt x="-53" y="105431"/>
                    <a:pt x="-19" y="128158"/>
                  </a:cubicBezTo>
                  <a:lnTo>
                    <a:pt x="-19" y="157037"/>
                  </a:lnTo>
                  <a:cubicBezTo>
                    <a:pt x="1843" y="227029"/>
                    <a:pt x="58149" y="283318"/>
                    <a:pt x="128142" y="285197"/>
                  </a:cubicBezTo>
                  <a:lnTo>
                    <a:pt x="162215" y="280618"/>
                  </a:lnTo>
                  <a:cubicBezTo>
                    <a:pt x="183609" y="274722"/>
                    <a:pt x="203089" y="263359"/>
                    <a:pt x="218776" y="247655"/>
                  </a:cubicBezTo>
                  <a:lnTo>
                    <a:pt x="238821" y="221715"/>
                  </a:lnTo>
                  <a:cubicBezTo>
                    <a:pt x="250304" y="202098"/>
                    <a:pt x="256353" y="179764"/>
                    <a:pt x="256319" y="157037"/>
                  </a:cubicBezTo>
                  <a:lnTo>
                    <a:pt x="256319" y="128158"/>
                  </a:lnTo>
                  <a:cubicBezTo>
                    <a:pt x="257088" y="111019"/>
                    <a:pt x="253277" y="93965"/>
                    <a:pt x="245280" y="78774"/>
                  </a:cubicBezTo>
                  <a:close/>
                </a:path>
              </a:pathLst>
            </a:custGeom>
            <a:solidFill>
              <a:srgbClr val="F2F5D8"/>
            </a:solidFill>
            <a:ln w="1708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D0A8EC18-4B5A-4061-AB42-E3B1D83316A8}"/>
                </a:ext>
              </a:extLst>
            </p:cNvPr>
            <p:cNvSpPr/>
            <p:nvPr userDrawn="1"/>
          </p:nvSpPr>
          <p:spPr>
            <a:xfrm>
              <a:off x="8105456" y="4305342"/>
              <a:ext cx="285199" cy="256338"/>
            </a:xfrm>
            <a:custGeom>
              <a:avLst/>
              <a:gdLst>
                <a:gd name="connsiteX0" fmla="*/ 280601 w 285199"/>
                <a:gd name="connsiteY0" fmla="*/ 94102 h 256338"/>
                <a:gd name="connsiteX1" fmla="*/ 247638 w 285199"/>
                <a:gd name="connsiteY1" fmla="*/ 37540 h 256338"/>
                <a:gd name="connsiteX2" fmla="*/ 221699 w 285199"/>
                <a:gd name="connsiteY2" fmla="*/ 17496 h 256338"/>
                <a:gd name="connsiteX3" fmla="*/ 157020 w 285199"/>
                <a:gd name="connsiteY3" fmla="*/ -2 h 256338"/>
                <a:gd name="connsiteX4" fmla="*/ 128141 w 285199"/>
                <a:gd name="connsiteY4" fmla="*/ -2 h 256338"/>
                <a:gd name="connsiteX5" fmla="*/ -19 w 285199"/>
                <a:gd name="connsiteY5" fmla="*/ 128158 h 256338"/>
                <a:gd name="connsiteX6" fmla="*/ 4561 w 285199"/>
                <a:gd name="connsiteY6" fmla="*/ 162232 h 256338"/>
                <a:gd name="connsiteX7" fmla="*/ 37524 w 285199"/>
                <a:gd name="connsiteY7" fmla="*/ 218793 h 256338"/>
                <a:gd name="connsiteX8" fmla="*/ 63463 w 285199"/>
                <a:gd name="connsiteY8" fmla="*/ 238838 h 256338"/>
                <a:gd name="connsiteX9" fmla="*/ 128141 w 285199"/>
                <a:gd name="connsiteY9" fmla="*/ 256336 h 256338"/>
                <a:gd name="connsiteX10" fmla="*/ 157020 w 285199"/>
                <a:gd name="connsiteY10" fmla="*/ 256336 h 256338"/>
                <a:gd name="connsiteX11" fmla="*/ 285181 w 285199"/>
                <a:gd name="connsiteY11" fmla="*/ 128175 h 25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199" h="256338">
                  <a:moveTo>
                    <a:pt x="280601" y="94102"/>
                  </a:moveTo>
                  <a:cubicBezTo>
                    <a:pt x="274705" y="72708"/>
                    <a:pt x="263342" y="53227"/>
                    <a:pt x="247638" y="37540"/>
                  </a:cubicBezTo>
                  <a:lnTo>
                    <a:pt x="221699" y="17496"/>
                  </a:lnTo>
                  <a:cubicBezTo>
                    <a:pt x="202081" y="6013"/>
                    <a:pt x="179748" y="-36"/>
                    <a:pt x="157020" y="-2"/>
                  </a:cubicBezTo>
                  <a:lnTo>
                    <a:pt x="128141" y="-2"/>
                  </a:lnTo>
                  <a:cubicBezTo>
                    <a:pt x="58149" y="1860"/>
                    <a:pt x="1861" y="58166"/>
                    <a:pt x="-19" y="128158"/>
                  </a:cubicBezTo>
                  <a:lnTo>
                    <a:pt x="4561" y="162232"/>
                  </a:lnTo>
                  <a:cubicBezTo>
                    <a:pt x="10473" y="183626"/>
                    <a:pt x="21820" y="203123"/>
                    <a:pt x="37524" y="218793"/>
                  </a:cubicBezTo>
                  <a:lnTo>
                    <a:pt x="63463" y="238838"/>
                  </a:lnTo>
                  <a:cubicBezTo>
                    <a:pt x="83080" y="250321"/>
                    <a:pt x="105415" y="256370"/>
                    <a:pt x="128141" y="256336"/>
                  </a:cubicBezTo>
                  <a:lnTo>
                    <a:pt x="157020" y="256336"/>
                  </a:lnTo>
                  <a:cubicBezTo>
                    <a:pt x="227013" y="254473"/>
                    <a:pt x="283318" y="198168"/>
                    <a:pt x="285181" y="128175"/>
                  </a:cubicBezTo>
                  <a:close/>
                </a:path>
              </a:pathLst>
            </a:custGeom>
            <a:solidFill>
              <a:srgbClr val="F2F5D8"/>
            </a:solidFill>
            <a:ln w="17082"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xmlns="" id="{5A4743FD-B44B-4459-AECD-792BCEF7F710}"/>
              </a:ext>
            </a:extLst>
          </p:cNvPr>
          <p:cNvGrpSpPr/>
          <p:nvPr userDrawn="1"/>
        </p:nvGrpSpPr>
        <p:grpSpPr>
          <a:xfrm>
            <a:off x="7712346" y="3267888"/>
            <a:ext cx="1119695" cy="1624254"/>
            <a:chOff x="7303811" y="2648074"/>
            <a:chExt cx="1617988" cy="2347089"/>
          </a:xfrm>
        </p:grpSpPr>
        <p:pic>
          <p:nvPicPr>
            <p:cNvPr id="36" name="Graphic 35">
              <a:extLst>
                <a:ext uri="{FF2B5EF4-FFF2-40B4-BE49-F238E27FC236}">
                  <a16:creationId xmlns:a16="http://schemas.microsoft.com/office/drawing/2014/main" xmlns="" id="{8B7433B7-5CD2-4054-83B5-4737C5EA159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03811" y="2648074"/>
              <a:ext cx="1411048" cy="2347089"/>
            </a:xfrm>
            <a:prstGeom prst="rect">
              <a:avLst/>
            </a:prstGeom>
          </p:spPr>
        </p:pic>
        <p:pic>
          <p:nvPicPr>
            <p:cNvPr id="37" name="Graphic 36">
              <a:extLst>
                <a:ext uri="{FF2B5EF4-FFF2-40B4-BE49-F238E27FC236}">
                  <a16:creationId xmlns:a16="http://schemas.microsoft.com/office/drawing/2014/main" xmlns="" id="{B7945218-31C5-44F3-9BA3-1E23E03C596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826868" y="3621981"/>
              <a:ext cx="1094931" cy="1366722"/>
            </a:xfrm>
            <a:prstGeom prst="rect">
              <a:avLst/>
            </a:prstGeom>
          </p:spPr>
        </p:pic>
      </p:grpSp>
    </p:spTree>
    <p:extLst>
      <p:ext uri="{BB962C8B-B14F-4D97-AF65-F5344CB8AC3E}">
        <p14:creationId xmlns:p14="http://schemas.microsoft.com/office/powerpoint/2010/main" val="192407403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ส่วนหัวของส่วน">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0928DD-AEDF-47A5-A6C3-A17BC4849B5E}"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1885B-D031-4156-B33B-38F77A445BD8}" type="slidenum">
              <a:rPr lang="en-US" smtClean="0"/>
              <a:t>‹#›</a:t>
            </a:fld>
            <a:endParaRPr lang="en-US"/>
          </a:p>
        </p:txBody>
      </p:sp>
      <p:sp>
        <p:nvSpPr>
          <p:cNvPr id="9" name="รูปแบบอิสระ: รูปร่าง 8">
            <a:extLst>
              <a:ext uri="{FF2B5EF4-FFF2-40B4-BE49-F238E27FC236}">
                <a16:creationId xmlns:a16="http://schemas.microsoft.com/office/drawing/2014/main" xmlns="" id="{5A5A82F7-8C3C-4BE1-BC8A-673CE2ACACCF}"/>
              </a:ext>
            </a:extLst>
          </p:cNvPr>
          <p:cNvSpPr/>
          <p:nvPr/>
        </p:nvSpPr>
        <p:spPr>
          <a:xfrm>
            <a:off x="135909" y="122952"/>
            <a:ext cx="246755" cy="254387"/>
          </a:xfrm>
          <a:custGeom>
            <a:avLst/>
            <a:gdLst>
              <a:gd name="connsiteX0" fmla="*/ 123378 w 246755"/>
              <a:gd name="connsiteY0" fmla="*/ 0 h 254387"/>
              <a:gd name="connsiteX1" fmla="*/ 123378 w 246755"/>
              <a:gd name="connsiteY1" fmla="*/ 254387 h 254387"/>
              <a:gd name="connsiteX2" fmla="*/ 123378 w 246755"/>
              <a:gd name="connsiteY2" fmla="*/ 0 h 254387"/>
            </a:gdLst>
            <a:ahLst/>
            <a:cxnLst>
              <a:cxn ang="0">
                <a:pos x="connsiteX0" y="connsiteY0"/>
              </a:cxn>
              <a:cxn ang="0">
                <a:pos x="connsiteX1" y="connsiteY1"/>
              </a:cxn>
              <a:cxn ang="0">
                <a:pos x="connsiteX2" y="connsiteY2"/>
              </a:cxn>
            </a:cxnLst>
            <a:rect l="l" t="t" r="r" b="b"/>
            <a:pathLst>
              <a:path w="246755" h="254387">
                <a:moveTo>
                  <a:pt x="123378" y="0"/>
                </a:moveTo>
                <a:cubicBezTo>
                  <a:pt x="-41126" y="0"/>
                  <a:pt x="-41126" y="254387"/>
                  <a:pt x="123378" y="254387"/>
                </a:cubicBezTo>
                <a:cubicBezTo>
                  <a:pt x="287882" y="254387"/>
                  <a:pt x="287882" y="0"/>
                  <a:pt x="123378" y="0"/>
                </a:cubicBezTo>
                <a:close/>
              </a:path>
            </a:pathLst>
          </a:custGeom>
          <a:solidFill>
            <a:srgbClr val="F2F5D8"/>
          </a:solidFill>
          <a:ln w="16956"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20129F80-705D-4FBC-A81B-1F6DF4D57AD0}"/>
              </a:ext>
            </a:extLst>
          </p:cNvPr>
          <p:cNvSpPr/>
          <p:nvPr/>
        </p:nvSpPr>
        <p:spPr>
          <a:xfrm>
            <a:off x="1797906" y="151782"/>
            <a:ext cx="246755" cy="254387"/>
          </a:xfrm>
          <a:custGeom>
            <a:avLst/>
            <a:gdLst>
              <a:gd name="connsiteX0" fmla="*/ 123378 w 246755"/>
              <a:gd name="connsiteY0" fmla="*/ 0 h 254387"/>
              <a:gd name="connsiteX1" fmla="*/ 123378 w 246755"/>
              <a:gd name="connsiteY1" fmla="*/ 254387 h 254387"/>
              <a:gd name="connsiteX2" fmla="*/ 123378 w 246755"/>
              <a:gd name="connsiteY2" fmla="*/ 0 h 254387"/>
            </a:gdLst>
            <a:ahLst/>
            <a:cxnLst>
              <a:cxn ang="0">
                <a:pos x="connsiteX0" y="connsiteY0"/>
              </a:cxn>
              <a:cxn ang="0">
                <a:pos x="connsiteX1" y="connsiteY1"/>
              </a:cxn>
              <a:cxn ang="0">
                <a:pos x="connsiteX2" y="connsiteY2"/>
              </a:cxn>
            </a:cxnLst>
            <a:rect l="l" t="t" r="r" b="b"/>
            <a:pathLst>
              <a:path w="246755" h="254387">
                <a:moveTo>
                  <a:pt x="123378" y="0"/>
                </a:moveTo>
                <a:cubicBezTo>
                  <a:pt x="-41126" y="0"/>
                  <a:pt x="-41126" y="254387"/>
                  <a:pt x="123378" y="254387"/>
                </a:cubicBezTo>
                <a:cubicBezTo>
                  <a:pt x="287882" y="254387"/>
                  <a:pt x="287882" y="0"/>
                  <a:pt x="123378" y="0"/>
                </a:cubicBezTo>
                <a:close/>
              </a:path>
            </a:pathLst>
          </a:custGeom>
          <a:solidFill>
            <a:srgbClr val="F2F5D8"/>
          </a:solidFill>
          <a:ln w="16956"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41288205-69EB-4AD1-A878-387E3DF8299B}"/>
              </a:ext>
            </a:extLst>
          </p:cNvPr>
          <p:cNvSpPr/>
          <p:nvPr/>
        </p:nvSpPr>
        <p:spPr>
          <a:xfrm>
            <a:off x="308892" y="1727288"/>
            <a:ext cx="245483" cy="254387"/>
          </a:xfrm>
          <a:custGeom>
            <a:avLst/>
            <a:gdLst>
              <a:gd name="connsiteX0" fmla="*/ 123378 w 245483"/>
              <a:gd name="connsiteY0" fmla="*/ 0 h 254387"/>
              <a:gd name="connsiteX1" fmla="*/ 123378 w 245483"/>
              <a:gd name="connsiteY1" fmla="*/ 254387 h 254387"/>
              <a:gd name="connsiteX2" fmla="*/ 123378 w 245483"/>
              <a:gd name="connsiteY2" fmla="*/ 0 h 254387"/>
            </a:gdLst>
            <a:ahLst/>
            <a:cxnLst>
              <a:cxn ang="0">
                <a:pos x="connsiteX0" y="connsiteY0"/>
              </a:cxn>
              <a:cxn ang="0">
                <a:pos x="connsiteX1" y="connsiteY1"/>
              </a:cxn>
              <a:cxn ang="0">
                <a:pos x="connsiteX2" y="connsiteY2"/>
              </a:cxn>
            </a:cxnLst>
            <a:rect l="l" t="t" r="r" b="b"/>
            <a:pathLst>
              <a:path w="245483" h="254387">
                <a:moveTo>
                  <a:pt x="123378" y="0"/>
                </a:moveTo>
                <a:cubicBezTo>
                  <a:pt x="-41126" y="0"/>
                  <a:pt x="-41126" y="254387"/>
                  <a:pt x="123378" y="254387"/>
                </a:cubicBezTo>
                <a:cubicBezTo>
                  <a:pt x="286186" y="254387"/>
                  <a:pt x="286186" y="0"/>
                  <a:pt x="123378" y="0"/>
                </a:cubicBezTo>
                <a:close/>
              </a:path>
            </a:pathLst>
          </a:custGeom>
          <a:solidFill>
            <a:srgbClr val="F2F5D8"/>
          </a:solidFill>
          <a:ln w="16956"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97A348CE-93BA-4BBC-AE5E-506D7983067A}"/>
              </a:ext>
            </a:extLst>
          </p:cNvPr>
          <p:cNvSpPr/>
          <p:nvPr/>
        </p:nvSpPr>
        <p:spPr>
          <a:xfrm>
            <a:off x="2515278" y="2844896"/>
            <a:ext cx="245483" cy="254387"/>
          </a:xfrm>
          <a:custGeom>
            <a:avLst/>
            <a:gdLst>
              <a:gd name="connsiteX0" fmla="*/ 123378 w 245483"/>
              <a:gd name="connsiteY0" fmla="*/ 0 h 254387"/>
              <a:gd name="connsiteX1" fmla="*/ 123378 w 245483"/>
              <a:gd name="connsiteY1" fmla="*/ 254387 h 254387"/>
              <a:gd name="connsiteX2" fmla="*/ 123378 w 245483"/>
              <a:gd name="connsiteY2" fmla="*/ 0 h 254387"/>
            </a:gdLst>
            <a:ahLst/>
            <a:cxnLst>
              <a:cxn ang="0">
                <a:pos x="connsiteX0" y="connsiteY0"/>
              </a:cxn>
              <a:cxn ang="0">
                <a:pos x="connsiteX1" y="connsiteY1"/>
              </a:cxn>
              <a:cxn ang="0">
                <a:pos x="connsiteX2" y="connsiteY2"/>
              </a:cxn>
            </a:cxnLst>
            <a:rect l="l" t="t" r="r" b="b"/>
            <a:pathLst>
              <a:path w="245483" h="254387">
                <a:moveTo>
                  <a:pt x="123378" y="0"/>
                </a:moveTo>
                <a:cubicBezTo>
                  <a:pt x="-41126" y="0"/>
                  <a:pt x="-41126" y="254387"/>
                  <a:pt x="123378" y="254387"/>
                </a:cubicBezTo>
                <a:cubicBezTo>
                  <a:pt x="286186" y="254387"/>
                  <a:pt x="286186" y="0"/>
                  <a:pt x="123378" y="0"/>
                </a:cubicBezTo>
                <a:close/>
              </a:path>
            </a:pathLst>
          </a:custGeom>
          <a:solidFill>
            <a:srgbClr val="F2F5D8"/>
          </a:solidFill>
          <a:ln w="16956"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5EFB6668-78B2-450B-BDD9-A0291D327729}"/>
              </a:ext>
            </a:extLst>
          </p:cNvPr>
          <p:cNvSpPr/>
          <p:nvPr/>
        </p:nvSpPr>
        <p:spPr>
          <a:xfrm>
            <a:off x="276129" y="4362740"/>
            <a:ext cx="312282" cy="254387"/>
          </a:xfrm>
          <a:custGeom>
            <a:avLst/>
            <a:gdLst>
              <a:gd name="connsiteX0" fmla="*/ 274855 w 312282"/>
              <a:gd name="connsiteY0" fmla="*/ 37310 h 254387"/>
              <a:gd name="connsiteX1" fmla="*/ 184972 w 312282"/>
              <a:gd name="connsiteY1" fmla="*/ 0 h 254387"/>
              <a:gd name="connsiteX2" fmla="*/ 127311 w 312282"/>
              <a:gd name="connsiteY2" fmla="*/ 0 h 254387"/>
              <a:gd name="connsiteX3" fmla="*/ 37427 w 312282"/>
              <a:gd name="connsiteY3" fmla="*/ 37310 h 254387"/>
              <a:gd name="connsiteX4" fmla="*/ 117 w 312282"/>
              <a:gd name="connsiteY4" fmla="*/ 127194 h 254387"/>
              <a:gd name="connsiteX5" fmla="*/ 37427 w 312282"/>
              <a:gd name="connsiteY5" fmla="*/ 217077 h 254387"/>
              <a:gd name="connsiteX6" fmla="*/ 127311 w 312282"/>
              <a:gd name="connsiteY6" fmla="*/ 254387 h 254387"/>
              <a:gd name="connsiteX7" fmla="*/ 184972 w 312282"/>
              <a:gd name="connsiteY7" fmla="*/ 254387 h 254387"/>
              <a:gd name="connsiteX8" fmla="*/ 274855 w 312282"/>
              <a:gd name="connsiteY8" fmla="*/ 217077 h 254387"/>
              <a:gd name="connsiteX9" fmla="*/ 312165 w 312282"/>
              <a:gd name="connsiteY9" fmla="*/ 127194 h 254387"/>
              <a:gd name="connsiteX10" fmla="*/ 274855 w 312282"/>
              <a:gd name="connsiteY10" fmla="*/ 37310 h 25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282" h="254387">
                <a:moveTo>
                  <a:pt x="274855" y="37310"/>
                </a:moveTo>
                <a:cubicBezTo>
                  <a:pt x="249417" y="15263"/>
                  <a:pt x="218890" y="0"/>
                  <a:pt x="184972" y="0"/>
                </a:cubicBezTo>
                <a:lnTo>
                  <a:pt x="127311" y="0"/>
                </a:lnTo>
                <a:cubicBezTo>
                  <a:pt x="95088" y="0"/>
                  <a:pt x="61170" y="13567"/>
                  <a:pt x="37427" y="37310"/>
                </a:cubicBezTo>
                <a:cubicBezTo>
                  <a:pt x="15380" y="59357"/>
                  <a:pt x="-1579" y="94971"/>
                  <a:pt x="117" y="127194"/>
                </a:cubicBezTo>
                <a:cubicBezTo>
                  <a:pt x="1813" y="159416"/>
                  <a:pt x="11988" y="195030"/>
                  <a:pt x="37427" y="217077"/>
                </a:cubicBezTo>
                <a:cubicBezTo>
                  <a:pt x="62866" y="239124"/>
                  <a:pt x="93392" y="254387"/>
                  <a:pt x="127311" y="254387"/>
                </a:cubicBezTo>
                <a:lnTo>
                  <a:pt x="184972" y="254387"/>
                </a:lnTo>
                <a:cubicBezTo>
                  <a:pt x="217194" y="254387"/>
                  <a:pt x="251112" y="240820"/>
                  <a:pt x="274855" y="217077"/>
                </a:cubicBezTo>
                <a:cubicBezTo>
                  <a:pt x="296902" y="195030"/>
                  <a:pt x="313861" y="159416"/>
                  <a:pt x="312165" y="127194"/>
                </a:cubicBezTo>
                <a:cubicBezTo>
                  <a:pt x="310469" y="94971"/>
                  <a:pt x="298598" y="61053"/>
                  <a:pt x="274855" y="37310"/>
                </a:cubicBezTo>
                <a:close/>
              </a:path>
            </a:pathLst>
          </a:custGeom>
          <a:solidFill>
            <a:srgbClr val="F2F5D8"/>
          </a:solidFill>
          <a:ln w="16956"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36D4E8E2-3021-4A01-B4EF-832622F5C756}"/>
              </a:ext>
            </a:extLst>
          </p:cNvPr>
          <p:cNvSpPr/>
          <p:nvPr/>
        </p:nvSpPr>
        <p:spPr>
          <a:xfrm>
            <a:off x="2857853" y="4391571"/>
            <a:ext cx="246755" cy="254387"/>
          </a:xfrm>
          <a:custGeom>
            <a:avLst/>
            <a:gdLst>
              <a:gd name="connsiteX0" fmla="*/ 123378 w 246755"/>
              <a:gd name="connsiteY0" fmla="*/ 0 h 254387"/>
              <a:gd name="connsiteX1" fmla="*/ 123378 w 246755"/>
              <a:gd name="connsiteY1" fmla="*/ 254388 h 254387"/>
              <a:gd name="connsiteX2" fmla="*/ 123378 w 246755"/>
              <a:gd name="connsiteY2" fmla="*/ 0 h 254387"/>
            </a:gdLst>
            <a:ahLst/>
            <a:cxnLst>
              <a:cxn ang="0">
                <a:pos x="connsiteX0" y="connsiteY0"/>
              </a:cxn>
              <a:cxn ang="0">
                <a:pos x="connsiteX1" y="connsiteY1"/>
              </a:cxn>
              <a:cxn ang="0">
                <a:pos x="connsiteX2" y="connsiteY2"/>
              </a:cxn>
            </a:cxnLst>
            <a:rect l="l" t="t" r="r" b="b"/>
            <a:pathLst>
              <a:path w="246755" h="254387">
                <a:moveTo>
                  <a:pt x="123378" y="0"/>
                </a:moveTo>
                <a:cubicBezTo>
                  <a:pt x="-41126" y="0"/>
                  <a:pt x="-41126" y="254388"/>
                  <a:pt x="123378" y="254388"/>
                </a:cubicBezTo>
                <a:cubicBezTo>
                  <a:pt x="287882" y="254388"/>
                  <a:pt x="287882" y="0"/>
                  <a:pt x="123378" y="0"/>
                </a:cubicBezTo>
                <a:close/>
              </a:path>
            </a:pathLst>
          </a:custGeom>
          <a:solidFill>
            <a:srgbClr val="F2F5D8"/>
          </a:solidFill>
          <a:ln w="16956"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84F6AB98-87CC-4F3A-A7AE-F075D7F3223E}"/>
              </a:ext>
            </a:extLst>
          </p:cNvPr>
          <p:cNvSpPr/>
          <p:nvPr/>
        </p:nvSpPr>
        <p:spPr>
          <a:xfrm>
            <a:off x="4348563" y="867458"/>
            <a:ext cx="245483" cy="254387"/>
          </a:xfrm>
          <a:custGeom>
            <a:avLst/>
            <a:gdLst>
              <a:gd name="connsiteX0" fmla="*/ 123378 w 245483"/>
              <a:gd name="connsiteY0" fmla="*/ 0 h 254387"/>
              <a:gd name="connsiteX1" fmla="*/ 123378 w 245483"/>
              <a:gd name="connsiteY1" fmla="*/ 254387 h 254387"/>
              <a:gd name="connsiteX2" fmla="*/ 123378 w 245483"/>
              <a:gd name="connsiteY2" fmla="*/ 0 h 254387"/>
            </a:gdLst>
            <a:ahLst/>
            <a:cxnLst>
              <a:cxn ang="0">
                <a:pos x="connsiteX0" y="connsiteY0"/>
              </a:cxn>
              <a:cxn ang="0">
                <a:pos x="connsiteX1" y="connsiteY1"/>
              </a:cxn>
              <a:cxn ang="0">
                <a:pos x="connsiteX2" y="connsiteY2"/>
              </a:cxn>
            </a:cxnLst>
            <a:rect l="l" t="t" r="r" b="b"/>
            <a:pathLst>
              <a:path w="245483" h="254387">
                <a:moveTo>
                  <a:pt x="123378" y="0"/>
                </a:moveTo>
                <a:cubicBezTo>
                  <a:pt x="-41126" y="0"/>
                  <a:pt x="-41126" y="254387"/>
                  <a:pt x="123378" y="254387"/>
                </a:cubicBezTo>
                <a:cubicBezTo>
                  <a:pt x="286186" y="254387"/>
                  <a:pt x="286186" y="0"/>
                  <a:pt x="123378" y="0"/>
                </a:cubicBezTo>
                <a:close/>
              </a:path>
            </a:pathLst>
          </a:custGeom>
          <a:solidFill>
            <a:srgbClr val="F2F5D8"/>
          </a:solidFill>
          <a:ln w="16956"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8475D6AC-CC36-47B6-BB90-402B44BED1BB}"/>
              </a:ext>
            </a:extLst>
          </p:cNvPr>
          <p:cNvSpPr/>
          <p:nvPr/>
        </p:nvSpPr>
        <p:spPr>
          <a:xfrm>
            <a:off x="7009030" y="122528"/>
            <a:ext cx="283217" cy="284065"/>
          </a:xfrm>
          <a:custGeom>
            <a:avLst/>
            <a:gdLst>
              <a:gd name="connsiteX0" fmla="*/ 278130 w 283217"/>
              <a:gd name="connsiteY0" fmla="*/ 122530 h 284065"/>
              <a:gd name="connsiteX1" fmla="*/ 245908 w 283217"/>
              <a:gd name="connsiteY1" fmla="*/ 66565 h 284065"/>
              <a:gd name="connsiteX2" fmla="*/ 217077 w 283217"/>
              <a:gd name="connsiteY2" fmla="*/ 37734 h 284065"/>
              <a:gd name="connsiteX3" fmla="*/ 176375 w 283217"/>
              <a:gd name="connsiteY3" fmla="*/ 10599 h 284065"/>
              <a:gd name="connsiteX4" fmla="*/ 127194 w 283217"/>
              <a:gd name="connsiteY4" fmla="*/ 424 h 284065"/>
              <a:gd name="connsiteX5" fmla="*/ 78012 w 283217"/>
              <a:gd name="connsiteY5" fmla="*/ 10599 h 284065"/>
              <a:gd name="connsiteX6" fmla="*/ 37310 w 283217"/>
              <a:gd name="connsiteY6" fmla="*/ 37734 h 284065"/>
              <a:gd name="connsiteX7" fmla="*/ 16959 w 283217"/>
              <a:gd name="connsiteY7" fmla="*/ 63173 h 284065"/>
              <a:gd name="connsiteX8" fmla="*/ 0 w 283217"/>
              <a:gd name="connsiteY8" fmla="*/ 127618 h 284065"/>
              <a:gd name="connsiteX9" fmla="*/ 5088 w 283217"/>
              <a:gd name="connsiteY9" fmla="*/ 161536 h 284065"/>
              <a:gd name="connsiteX10" fmla="*/ 37310 w 283217"/>
              <a:gd name="connsiteY10" fmla="*/ 217501 h 284065"/>
              <a:gd name="connsiteX11" fmla="*/ 66141 w 283217"/>
              <a:gd name="connsiteY11" fmla="*/ 246332 h 284065"/>
              <a:gd name="connsiteX12" fmla="*/ 106842 w 283217"/>
              <a:gd name="connsiteY12" fmla="*/ 273466 h 284065"/>
              <a:gd name="connsiteX13" fmla="*/ 156024 w 283217"/>
              <a:gd name="connsiteY13" fmla="*/ 283642 h 284065"/>
              <a:gd name="connsiteX14" fmla="*/ 205205 w 283217"/>
              <a:gd name="connsiteY14" fmla="*/ 273466 h 284065"/>
              <a:gd name="connsiteX15" fmla="*/ 245908 w 283217"/>
              <a:gd name="connsiteY15" fmla="*/ 246332 h 284065"/>
              <a:gd name="connsiteX16" fmla="*/ 266258 w 283217"/>
              <a:gd name="connsiteY16" fmla="*/ 220893 h 284065"/>
              <a:gd name="connsiteX17" fmla="*/ 283218 w 283217"/>
              <a:gd name="connsiteY17" fmla="*/ 156448 h 284065"/>
              <a:gd name="connsiteX18" fmla="*/ 278130 w 283217"/>
              <a:gd name="connsiteY18" fmla="*/ 122530 h 28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17" h="284065">
                <a:moveTo>
                  <a:pt x="278130" y="122530"/>
                </a:moveTo>
                <a:cubicBezTo>
                  <a:pt x="271346" y="100483"/>
                  <a:pt x="261171" y="81828"/>
                  <a:pt x="245908" y="66565"/>
                </a:cubicBezTo>
                <a:lnTo>
                  <a:pt x="217077" y="37734"/>
                </a:lnTo>
                <a:cubicBezTo>
                  <a:pt x="205205" y="25863"/>
                  <a:pt x="191638" y="17383"/>
                  <a:pt x="176375" y="10599"/>
                </a:cubicBezTo>
                <a:cubicBezTo>
                  <a:pt x="161112" y="2120"/>
                  <a:pt x="144153" y="-1272"/>
                  <a:pt x="127194" y="424"/>
                </a:cubicBezTo>
                <a:cubicBezTo>
                  <a:pt x="110235" y="424"/>
                  <a:pt x="93275" y="3816"/>
                  <a:pt x="78012" y="10599"/>
                </a:cubicBezTo>
                <a:cubicBezTo>
                  <a:pt x="62749" y="15687"/>
                  <a:pt x="49181" y="24167"/>
                  <a:pt x="37310" y="37734"/>
                </a:cubicBezTo>
                <a:cubicBezTo>
                  <a:pt x="30526" y="46214"/>
                  <a:pt x="23743" y="54693"/>
                  <a:pt x="16959" y="63173"/>
                </a:cubicBezTo>
                <a:cubicBezTo>
                  <a:pt x="5088" y="83524"/>
                  <a:pt x="0" y="103875"/>
                  <a:pt x="0" y="127618"/>
                </a:cubicBezTo>
                <a:cubicBezTo>
                  <a:pt x="1696" y="139489"/>
                  <a:pt x="3392" y="149665"/>
                  <a:pt x="5088" y="161536"/>
                </a:cubicBezTo>
                <a:cubicBezTo>
                  <a:pt x="11871" y="183583"/>
                  <a:pt x="22047" y="202238"/>
                  <a:pt x="37310" y="217501"/>
                </a:cubicBezTo>
                <a:cubicBezTo>
                  <a:pt x="47485" y="227677"/>
                  <a:pt x="55965" y="236156"/>
                  <a:pt x="66141" y="246332"/>
                </a:cubicBezTo>
                <a:cubicBezTo>
                  <a:pt x="78012" y="258203"/>
                  <a:pt x="91579" y="266683"/>
                  <a:pt x="106842" y="273466"/>
                </a:cubicBezTo>
                <a:cubicBezTo>
                  <a:pt x="122106" y="281946"/>
                  <a:pt x="139065" y="285338"/>
                  <a:pt x="156024" y="283642"/>
                </a:cubicBezTo>
                <a:cubicBezTo>
                  <a:pt x="172983" y="283642"/>
                  <a:pt x="189942" y="280250"/>
                  <a:pt x="205205" y="273466"/>
                </a:cubicBezTo>
                <a:cubicBezTo>
                  <a:pt x="220469" y="268379"/>
                  <a:pt x="234036" y="259899"/>
                  <a:pt x="245908" y="246332"/>
                </a:cubicBezTo>
                <a:cubicBezTo>
                  <a:pt x="252691" y="237852"/>
                  <a:pt x="259475" y="229373"/>
                  <a:pt x="266258" y="220893"/>
                </a:cubicBezTo>
                <a:cubicBezTo>
                  <a:pt x="278130" y="200542"/>
                  <a:pt x="283218" y="180191"/>
                  <a:pt x="283218" y="156448"/>
                </a:cubicBezTo>
                <a:lnTo>
                  <a:pt x="278130" y="122530"/>
                </a:lnTo>
                <a:close/>
              </a:path>
            </a:pathLst>
          </a:custGeom>
          <a:solidFill>
            <a:srgbClr val="F2F5D8"/>
          </a:solidFill>
          <a:ln w="16956"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400139D1-2AAB-47A3-AE41-48B855D681DF}"/>
              </a:ext>
            </a:extLst>
          </p:cNvPr>
          <p:cNvSpPr/>
          <p:nvPr/>
        </p:nvSpPr>
        <p:spPr>
          <a:xfrm>
            <a:off x="8676561" y="323070"/>
            <a:ext cx="273094" cy="398540"/>
          </a:xfrm>
          <a:custGeom>
            <a:avLst/>
            <a:gdLst>
              <a:gd name="connsiteX0" fmla="*/ 150491 w 273094"/>
              <a:gd name="connsiteY0" fmla="*/ 0 h 398540"/>
              <a:gd name="connsiteX1" fmla="*/ 36864 w 273094"/>
              <a:gd name="connsiteY1" fmla="*/ 176375 h 398540"/>
              <a:gd name="connsiteX2" fmla="*/ 123356 w 273094"/>
              <a:gd name="connsiteY2" fmla="*/ 398540 h 398540"/>
              <a:gd name="connsiteX3" fmla="*/ 236982 w 273094"/>
              <a:gd name="connsiteY3" fmla="*/ 222165 h 398540"/>
              <a:gd name="connsiteX4" fmla="*/ 150491 w 273094"/>
              <a:gd name="connsiteY4" fmla="*/ 0 h 39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94" h="398540">
                <a:moveTo>
                  <a:pt x="150491" y="0"/>
                </a:moveTo>
                <a:cubicBezTo>
                  <a:pt x="47039" y="0"/>
                  <a:pt x="9730" y="101755"/>
                  <a:pt x="36864" y="176375"/>
                </a:cubicBezTo>
                <a:cubicBezTo>
                  <a:pt x="-32668" y="245908"/>
                  <a:pt x="-3838" y="398540"/>
                  <a:pt x="123356" y="398540"/>
                </a:cubicBezTo>
                <a:cubicBezTo>
                  <a:pt x="226807" y="398540"/>
                  <a:pt x="264116" y="296785"/>
                  <a:pt x="236982" y="222165"/>
                </a:cubicBezTo>
                <a:cubicBezTo>
                  <a:pt x="304819" y="152632"/>
                  <a:pt x="277685" y="0"/>
                  <a:pt x="150491" y="0"/>
                </a:cubicBezTo>
                <a:close/>
              </a:path>
            </a:pathLst>
          </a:custGeom>
          <a:solidFill>
            <a:srgbClr val="F2F5D8"/>
          </a:solidFill>
          <a:ln w="16956"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A80D397C-4AFA-446E-B213-171DC46E16A9}"/>
              </a:ext>
            </a:extLst>
          </p:cNvPr>
          <p:cNvSpPr/>
          <p:nvPr/>
        </p:nvSpPr>
        <p:spPr>
          <a:xfrm>
            <a:off x="7930336" y="1985067"/>
            <a:ext cx="245483" cy="254387"/>
          </a:xfrm>
          <a:custGeom>
            <a:avLst/>
            <a:gdLst>
              <a:gd name="connsiteX0" fmla="*/ 123378 w 245483"/>
              <a:gd name="connsiteY0" fmla="*/ 0 h 254387"/>
              <a:gd name="connsiteX1" fmla="*/ 123378 w 245483"/>
              <a:gd name="connsiteY1" fmla="*/ 254387 h 254387"/>
              <a:gd name="connsiteX2" fmla="*/ 123378 w 245483"/>
              <a:gd name="connsiteY2" fmla="*/ 0 h 254387"/>
            </a:gdLst>
            <a:ahLst/>
            <a:cxnLst>
              <a:cxn ang="0">
                <a:pos x="connsiteX0" y="connsiteY0"/>
              </a:cxn>
              <a:cxn ang="0">
                <a:pos x="connsiteX1" y="connsiteY1"/>
              </a:cxn>
              <a:cxn ang="0">
                <a:pos x="connsiteX2" y="connsiteY2"/>
              </a:cxn>
            </a:cxnLst>
            <a:rect l="l" t="t" r="r" b="b"/>
            <a:pathLst>
              <a:path w="245483" h="254387">
                <a:moveTo>
                  <a:pt x="123378" y="0"/>
                </a:moveTo>
                <a:cubicBezTo>
                  <a:pt x="-41126" y="0"/>
                  <a:pt x="-41126" y="254387"/>
                  <a:pt x="123378" y="254387"/>
                </a:cubicBezTo>
                <a:cubicBezTo>
                  <a:pt x="286186" y="254387"/>
                  <a:pt x="286186" y="0"/>
                  <a:pt x="123378" y="0"/>
                </a:cubicBezTo>
                <a:close/>
              </a:path>
            </a:pathLst>
          </a:custGeom>
          <a:solidFill>
            <a:srgbClr val="F2F5D8"/>
          </a:solidFill>
          <a:ln w="16956"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A66DE07A-9CA1-4D2B-A814-8D05C2EE8C6E}"/>
              </a:ext>
            </a:extLst>
          </p:cNvPr>
          <p:cNvSpPr/>
          <p:nvPr/>
        </p:nvSpPr>
        <p:spPr>
          <a:xfrm>
            <a:off x="8588351" y="3302793"/>
            <a:ext cx="246755" cy="254387"/>
          </a:xfrm>
          <a:custGeom>
            <a:avLst/>
            <a:gdLst>
              <a:gd name="connsiteX0" fmla="*/ 123378 w 246755"/>
              <a:gd name="connsiteY0" fmla="*/ 0 h 254387"/>
              <a:gd name="connsiteX1" fmla="*/ 123378 w 246755"/>
              <a:gd name="connsiteY1" fmla="*/ 254387 h 254387"/>
              <a:gd name="connsiteX2" fmla="*/ 123378 w 246755"/>
              <a:gd name="connsiteY2" fmla="*/ 0 h 254387"/>
            </a:gdLst>
            <a:ahLst/>
            <a:cxnLst>
              <a:cxn ang="0">
                <a:pos x="connsiteX0" y="connsiteY0"/>
              </a:cxn>
              <a:cxn ang="0">
                <a:pos x="connsiteX1" y="connsiteY1"/>
              </a:cxn>
              <a:cxn ang="0">
                <a:pos x="connsiteX2" y="connsiteY2"/>
              </a:cxn>
            </a:cxnLst>
            <a:rect l="l" t="t" r="r" b="b"/>
            <a:pathLst>
              <a:path w="246755" h="254387">
                <a:moveTo>
                  <a:pt x="123378" y="0"/>
                </a:moveTo>
                <a:cubicBezTo>
                  <a:pt x="-41126" y="0"/>
                  <a:pt x="-41126" y="254387"/>
                  <a:pt x="123378" y="254387"/>
                </a:cubicBezTo>
                <a:cubicBezTo>
                  <a:pt x="287882" y="254387"/>
                  <a:pt x="287882" y="0"/>
                  <a:pt x="123378" y="0"/>
                </a:cubicBezTo>
                <a:close/>
              </a:path>
            </a:pathLst>
          </a:custGeom>
          <a:solidFill>
            <a:srgbClr val="F2F5D8"/>
          </a:solidFill>
          <a:ln w="16956"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EB7B6DD0-0202-48A0-B2E7-37D1ABD5469A}"/>
              </a:ext>
            </a:extLst>
          </p:cNvPr>
          <p:cNvSpPr/>
          <p:nvPr/>
        </p:nvSpPr>
        <p:spPr>
          <a:xfrm>
            <a:off x="7328286" y="4678181"/>
            <a:ext cx="245483" cy="254387"/>
          </a:xfrm>
          <a:custGeom>
            <a:avLst/>
            <a:gdLst>
              <a:gd name="connsiteX0" fmla="*/ 123378 w 245483"/>
              <a:gd name="connsiteY0" fmla="*/ 0 h 254387"/>
              <a:gd name="connsiteX1" fmla="*/ 123378 w 245483"/>
              <a:gd name="connsiteY1" fmla="*/ 254387 h 254387"/>
              <a:gd name="connsiteX2" fmla="*/ 123378 w 245483"/>
              <a:gd name="connsiteY2" fmla="*/ 0 h 254387"/>
            </a:gdLst>
            <a:ahLst/>
            <a:cxnLst>
              <a:cxn ang="0">
                <a:pos x="connsiteX0" y="connsiteY0"/>
              </a:cxn>
              <a:cxn ang="0">
                <a:pos x="connsiteX1" y="connsiteY1"/>
              </a:cxn>
              <a:cxn ang="0">
                <a:pos x="connsiteX2" y="connsiteY2"/>
              </a:cxn>
            </a:cxnLst>
            <a:rect l="l" t="t" r="r" b="b"/>
            <a:pathLst>
              <a:path w="245483" h="254387">
                <a:moveTo>
                  <a:pt x="123378" y="0"/>
                </a:moveTo>
                <a:cubicBezTo>
                  <a:pt x="-41126" y="0"/>
                  <a:pt x="-41126" y="254387"/>
                  <a:pt x="123378" y="254387"/>
                </a:cubicBezTo>
                <a:cubicBezTo>
                  <a:pt x="286186" y="254387"/>
                  <a:pt x="286186" y="0"/>
                  <a:pt x="123378" y="0"/>
                </a:cubicBezTo>
                <a:close/>
              </a:path>
            </a:pathLst>
          </a:custGeom>
          <a:solidFill>
            <a:srgbClr val="F2F5D8"/>
          </a:solidFill>
          <a:ln w="16956"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142285F4-7CA9-4AD0-9C27-61D0D8BA4662}"/>
              </a:ext>
            </a:extLst>
          </p:cNvPr>
          <p:cNvSpPr/>
          <p:nvPr/>
        </p:nvSpPr>
        <p:spPr>
          <a:xfrm>
            <a:off x="5918556" y="3531318"/>
            <a:ext cx="254811" cy="284065"/>
          </a:xfrm>
          <a:custGeom>
            <a:avLst/>
            <a:gdLst>
              <a:gd name="connsiteX0" fmla="*/ 244212 w 254811"/>
              <a:gd name="connsiteY0" fmla="*/ 78436 h 284065"/>
              <a:gd name="connsiteX1" fmla="*/ 217078 w 254811"/>
              <a:gd name="connsiteY1" fmla="*/ 37734 h 284065"/>
              <a:gd name="connsiteX2" fmla="*/ 176375 w 254811"/>
              <a:gd name="connsiteY2" fmla="*/ 10600 h 284065"/>
              <a:gd name="connsiteX3" fmla="*/ 127194 w 254811"/>
              <a:gd name="connsiteY3" fmla="*/ 424 h 284065"/>
              <a:gd name="connsiteX4" fmla="*/ 93275 w 254811"/>
              <a:gd name="connsiteY4" fmla="*/ 5512 h 284065"/>
              <a:gd name="connsiteX5" fmla="*/ 37310 w 254811"/>
              <a:gd name="connsiteY5" fmla="*/ 37734 h 284065"/>
              <a:gd name="connsiteX6" fmla="*/ 16959 w 254811"/>
              <a:gd name="connsiteY6" fmla="*/ 63173 h 284065"/>
              <a:gd name="connsiteX7" fmla="*/ 0 w 254811"/>
              <a:gd name="connsiteY7" fmla="*/ 127618 h 284065"/>
              <a:gd name="connsiteX8" fmla="*/ 0 w 254811"/>
              <a:gd name="connsiteY8" fmla="*/ 156448 h 284065"/>
              <a:gd name="connsiteX9" fmla="*/ 10176 w 254811"/>
              <a:gd name="connsiteY9" fmla="*/ 205630 h 284065"/>
              <a:gd name="connsiteX10" fmla="*/ 37310 w 254811"/>
              <a:gd name="connsiteY10" fmla="*/ 246332 h 284065"/>
              <a:gd name="connsiteX11" fmla="*/ 78012 w 254811"/>
              <a:gd name="connsiteY11" fmla="*/ 273467 h 284065"/>
              <a:gd name="connsiteX12" fmla="*/ 127194 w 254811"/>
              <a:gd name="connsiteY12" fmla="*/ 283642 h 284065"/>
              <a:gd name="connsiteX13" fmla="*/ 161112 w 254811"/>
              <a:gd name="connsiteY13" fmla="*/ 278554 h 284065"/>
              <a:gd name="connsiteX14" fmla="*/ 217078 w 254811"/>
              <a:gd name="connsiteY14" fmla="*/ 246332 h 284065"/>
              <a:gd name="connsiteX15" fmla="*/ 237428 w 254811"/>
              <a:gd name="connsiteY15" fmla="*/ 220893 h 284065"/>
              <a:gd name="connsiteX16" fmla="*/ 254387 w 254811"/>
              <a:gd name="connsiteY16" fmla="*/ 156448 h 284065"/>
              <a:gd name="connsiteX17" fmla="*/ 254387 w 254811"/>
              <a:gd name="connsiteY17" fmla="*/ 127618 h 284065"/>
              <a:gd name="connsiteX18" fmla="*/ 244212 w 254811"/>
              <a:gd name="connsiteY18" fmla="*/ 78436 h 28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811" h="284065">
                <a:moveTo>
                  <a:pt x="244212" y="78436"/>
                </a:moveTo>
                <a:cubicBezTo>
                  <a:pt x="239124" y="63173"/>
                  <a:pt x="230645" y="49605"/>
                  <a:pt x="217078" y="37734"/>
                </a:cubicBezTo>
                <a:cubicBezTo>
                  <a:pt x="205206" y="25863"/>
                  <a:pt x="191639" y="17383"/>
                  <a:pt x="176375" y="10600"/>
                </a:cubicBezTo>
                <a:cubicBezTo>
                  <a:pt x="161112" y="2120"/>
                  <a:pt x="144153" y="-1272"/>
                  <a:pt x="127194" y="424"/>
                </a:cubicBezTo>
                <a:lnTo>
                  <a:pt x="93275" y="5512"/>
                </a:lnTo>
                <a:cubicBezTo>
                  <a:pt x="71229" y="12295"/>
                  <a:pt x="52573" y="22471"/>
                  <a:pt x="37310" y="37734"/>
                </a:cubicBezTo>
                <a:cubicBezTo>
                  <a:pt x="30527" y="46214"/>
                  <a:pt x="23743" y="54693"/>
                  <a:pt x="16959" y="63173"/>
                </a:cubicBezTo>
                <a:cubicBezTo>
                  <a:pt x="5088" y="83524"/>
                  <a:pt x="0" y="103875"/>
                  <a:pt x="0" y="127618"/>
                </a:cubicBezTo>
                <a:lnTo>
                  <a:pt x="0" y="156448"/>
                </a:lnTo>
                <a:cubicBezTo>
                  <a:pt x="0" y="173407"/>
                  <a:pt x="3392" y="190367"/>
                  <a:pt x="10176" y="205630"/>
                </a:cubicBezTo>
                <a:cubicBezTo>
                  <a:pt x="15263" y="220893"/>
                  <a:pt x="23743" y="234460"/>
                  <a:pt x="37310" y="246332"/>
                </a:cubicBezTo>
                <a:cubicBezTo>
                  <a:pt x="49181" y="258203"/>
                  <a:pt x="62749" y="266683"/>
                  <a:pt x="78012" y="273467"/>
                </a:cubicBezTo>
                <a:cubicBezTo>
                  <a:pt x="93275" y="281946"/>
                  <a:pt x="110235" y="285338"/>
                  <a:pt x="127194" y="283642"/>
                </a:cubicBezTo>
                <a:cubicBezTo>
                  <a:pt x="139065" y="281946"/>
                  <a:pt x="149241" y="280250"/>
                  <a:pt x="161112" y="278554"/>
                </a:cubicBezTo>
                <a:cubicBezTo>
                  <a:pt x="183159" y="271771"/>
                  <a:pt x="201814" y="261595"/>
                  <a:pt x="217078" y="246332"/>
                </a:cubicBezTo>
                <a:cubicBezTo>
                  <a:pt x="223861" y="237852"/>
                  <a:pt x="230645" y="229373"/>
                  <a:pt x="237428" y="220893"/>
                </a:cubicBezTo>
                <a:cubicBezTo>
                  <a:pt x="249300" y="200542"/>
                  <a:pt x="254387" y="180191"/>
                  <a:pt x="254387" y="156448"/>
                </a:cubicBezTo>
                <a:lnTo>
                  <a:pt x="254387" y="127618"/>
                </a:lnTo>
                <a:cubicBezTo>
                  <a:pt x="256083" y="110659"/>
                  <a:pt x="252691" y="93699"/>
                  <a:pt x="244212" y="78436"/>
                </a:cubicBezTo>
                <a:close/>
              </a:path>
            </a:pathLst>
          </a:custGeom>
          <a:solidFill>
            <a:srgbClr val="F2F5D8"/>
          </a:solidFill>
          <a:ln w="16956"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2D8E4E62-7C5B-4AB2-8605-C5F4B97FA89F}"/>
              </a:ext>
            </a:extLst>
          </p:cNvPr>
          <p:cNvSpPr/>
          <p:nvPr/>
        </p:nvSpPr>
        <p:spPr>
          <a:xfrm>
            <a:off x="8499740" y="4620096"/>
            <a:ext cx="283217" cy="284065"/>
          </a:xfrm>
          <a:custGeom>
            <a:avLst/>
            <a:gdLst>
              <a:gd name="connsiteX0" fmla="*/ 278130 w 283217"/>
              <a:gd name="connsiteY0" fmla="*/ 122530 h 284065"/>
              <a:gd name="connsiteX1" fmla="*/ 245908 w 283217"/>
              <a:gd name="connsiteY1" fmla="*/ 66565 h 284065"/>
              <a:gd name="connsiteX2" fmla="*/ 217077 w 283217"/>
              <a:gd name="connsiteY2" fmla="*/ 37734 h 284065"/>
              <a:gd name="connsiteX3" fmla="*/ 176375 w 283217"/>
              <a:gd name="connsiteY3" fmla="*/ 10599 h 284065"/>
              <a:gd name="connsiteX4" fmla="*/ 127194 w 283217"/>
              <a:gd name="connsiteY4" fmla="*/ 424 h 284065"/>
              <a:gd name="connsiteX5" fmla="*/ 78012 w 283217"/>
              <a:gd name="connsiteY5" fmla="*/ 10599 h 284065"/>
              <a:gd name="connsiteX6" fmla="*/ 37310 w 283217"/>
              <a:gd name="connsiteY6" fmla="*/ 37734 h 284065"/>
              <a:gd name="connsiteX7" fmla="*/ 16959 w 283217"/>
              <a:gd name="connsiteY7" fmla="*/ 63173 h 284065"/>
              <a:gd name="connsiteX8" fmla="*/ 0 w 283217"/>
              <a:gd name="connsiteY8" fmla="*/ 127618 h 284065"/>
              <a:gd name="connsiteX9" fmla="*/ 5088 w 283217"/>
              <a:gd name="connsiteY9" fmla="*/ 161536 h 284065"/>
              <a:gd name="connsiteX10" fmla="*/ 37310 w 283217"/>
              <a:gd name="connsiteY10" fmla="*/ 217501 h 284065"/>
              <a:gd name="connsiteX11" fmla="*/ 66141 w 283217"/>
              <a:gd name="connsiteY11" fmla="*/ 246332 h 284065"/>
              <a:gd name="connsiteX12" fmla="*/ 106842 w 283217"/>
              <a:gd name="connsiteY12" fmla="*/ 273466 h 284065"/>
              <a:gd name="connsiteX13" fmla="*/ 156024 w 283217"/>
              <a:gd name="connsiteY13" fmla="*/ 283642 h 284065"/>
              <a:gd name="connsiteX14" fmla="*/ 205206 w 283217"/>
              <a:gd name="connsiteY14" fmla="*/ 273466 h 284065"/>
              <a:gd name="connsiteX15" fmla="*/ 245908 w 283217"/>
              <a:gd name="connsiteY15" fmla="*/ 246332 h 284065"/>
              <a:gd name="connsiteX16" fmla="*/ 266258 w 283217"/>
              <a:gd name="connsiteY16" fmla="*/ 220893 h 284065"/>
              <a:gd name="connsiteX17" fmla="*/ 283218 w 283217"/>
              <a:gd name="connsiteY17" fmla="*/ 156448 h 284065"/>
              <a:gd name="connsiteX18" fmla="*/ 278130 w 283217"/>
              <a:gd name="connsiteY18" fmla="*/ 122530 h 28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17" h="284065">
                <a:moveTo>
                  <a:pt x="278130" y="122530"/>
                </a:moveTo>
                <a:cubicBezTo>
                  <a:pt x="271346" y="100483"/>
                  <a:pt x="261171" y="81828"/>
                  <a:pt x="245908" y="66565"/>
                </a:cubicBezTo>
                <a:cubicBezTo>
                  <a:pt x="235732" y="56389"/>
                  <a:pt x="227253" y="47909"/>
                  <a:pt x="217077" y="37734"/>
                </a:cubicBezTo>
                <a:cubicBezTo>
                  <a:pt x="205206" y="25863"/>
                  <a:pt x="191638" y="17383"/>
                  <a:pt x="176375" y="10599"/>
                </a:cubicBezTo>
                <a:cubicBezTo>
                  <a:pt x="161112" y="2120"/>
                  <a:pt x="144153" y="-1272"/>
                  <a:pt x="127194" y="424"/>
                </a:cubicBezTo>
                <a:cubicBezTo>
                  <a:pt x="110235" y="424"/>
                  <a:pt x="93275" y="3816"/>
                  <a:pt x="78012" y="10599"/>
                </a:cubicBezTo>
                <a:cubicBezTo>
                  <a:pt x="62749" y="15687"/>
                  <a:pt x="49181" y="24167"/>
                  <a:pt x="37310" y="37734"/>
                </a:cubicBezTo>
                <a:cubicBezTo>
                  <a:pt x="30526" y="46213"/>
                  <a:pt x="23743" y="54693"/>
                  <a:pt x="16959" y="63173"/>
                </a:cubicBezTo>
                <a:cubicBezTo>
                  <a:pt x="5088" y="83524"/>
                  <a:pt x="0" y="103874"/>
                  <a:pt x="0" y="127618"/>
                </a:cubicBezTo>
                <a:cubicBezTo>
                  <a:pt x="1696" y="139489"/>
                  <a:pt x="3392" y="149664"/>
                  <a:pt x="5088" y="161536"/>
                </a:cubicBezTo>
                <a:cubicBezTo>
                  <a:pt x="11871" y="183583"/>
                  <a:pt x="22047" y="202238"/>
                  <a:pt x="37310" y="217501"/>
                </a:cubicBezTo>
                <a:cubicBezTo>
                  <a:pt x="47485" y="227677"/>
                  <a:pt x="55965" y="236156"/>
                  <a:pt x="66141" y="246332"/>
                </a:cubicBezTo>
                <a:cubicBezTo>
                  <a:pt x="78012" y="258203"/>
                  <a:pt x="91579" y="266682"/>
                  <a:pt x="106842" y="273466"/>
                </a:cubicBezTo>
                <a:cubicBezTo>
                  <a:pt x="122106" y="281946"/>
                  <a:pt x="139065" y="285338"/>
                  <a:pt x="156024" y="283642"/>
                </a:cubicBezTo>
                <a:cubicBezTo>
                  <a:pt x="172983" y="283642"/>
                  <a:pt x="189942" y="280250"/>
                  <a:pt x="205206" y="273466"/>
                </a:cubicBezTo>
                <a:cubicBezTo>
                  <a:pt x="220469" y="268379"/>
                  <a:pt x="234036" y="259899"/>
                  <a:pt x="245908" y="246332"/>
                </a:cubicBezTo>
                <a:cubicBezTo>
                  <a:pt x="252691" y="237852"/>
                  <a:pt x="259475" y="229373"/>
                  <a:pt x="266258" y="220893"/>
                </a:cubicBezTo>
                <a:cubicBezTo>
                  <a:pt x="278130" y="200542"/>
                  <a:pt x="283218" y="180191"/>
                  <a:pt x="283218" y="156448"/>
                </a:cubicBezTo>
                <a:cubicBezTo>
                  <a:pt x="279826" y="146272"/>
                  <a:pt x="278130" y="134401"/>
                  <a:pt x="278130" y="122530"/>
                </a:cubicBezTo>
                <a:close/>
              </a:path>
            </a:pathLst>
          </a:custGeom>
          <a:solidFill>
            <a:srgbClr val="F2F5D8"/>
          </a:solidFill>
          <a:ln w="16956"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E0587F21-02A7-453E-8702-FF3581A91E72}"/>
              </a:ext>
            </a:extLst>
          </p:cNvPr>
          <p:cNvSpPr/>
          <p:nvPr/>
        </p:nvSpPr>
        <p:spPr>
          <a:xfrm>
            <a:off x="8759639" y="2071558"/>
            <a:ext cx="246756" cy="254387"/>
          </a:xfrm>
          <a:custGeom>
            <a:avLst/>
            <a:gdLst>
              <a:gd name="connsiteX0" fmla="*/ 123378 w 246756"/>
              <a:gd name="connsiteY0" fmla="*/ 0 h 254387"/>
              <a:gd name="connsiteX1" fmla="*/ 123378 w 246756"/>
              <a:gd name="connsiteY1" fmla="*/ 254387 h 254387"/>
              <a:gd name="connsiteX2" fmla="*/ 123378 w 246756"/>
              <a:gd name="connsiteY2" fmla="*/ 0 h 254387"/>
            </a:gdLst>
            <a:ahLst/>
            <a:cxnLst>
              <a:cxn ang="0">
                <a:pos x="connsiteX0" y="connsiteY0"/>
              </a:cxn>
              <a:cxn ang="0">
                <a:pos x="connsiteX1" y="connsiteY1"/>
              </a:cxn>
              <a:cxn ang="0">
                <a:pos x="connsiteX2" y="connsiteY2"/>
              </a:cxn>
            </a:cxnLst>
            <a:rect l="l" t="t" r="r" b="b"/>
            <a:pathLst>
              <a:path w="246756" h="254387">
                <a:moveTo>
                  <a:pt x="123378" y="0"/>
                </a:moveTo>
                <a:cubicBezTo>
                  <a:pt x="-41126" y="0"/>
                  <a:pt x="-41126" y="254387"/>
                  <a:pt x="123378" y="254387"/>
                </a:cubicBezTo>
                <a:cubicBezTo>
                  <a:pt x="287882" y="254387"/>
                  <a:pt x="287882" y="0"/>
                  <a:pt x="123378" y="0"/>
                </a:cubicBezTo>
                <a:close/>
              </a:path>
            </a:pathLst>
          </a:custGeom>
          <a:solidFill>
            <a:srgbClr val="F2F5D8"/>
          </a:solidFill>
          <a:ln w="16956"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F0838016-3516-4340-8BA8-F5BA6F86C72D}"/>
              </a:ext>
            </a:extLst>
          </p:cNvPr>
          <p:cNvSpPr/>
          <p:nvPr/>
        </p:nvSpPr>
        <p:spPr>
          <a:xfrm>
            <a:off x="7728522" y="725002"/>
            <a:ext cx="246755" cy="254387"/>
          </a:xfrm>
          <a:custGeom>
            <a:avLst/>
            <a:gdLst>
              <a:gd name="connsiteX0" fmla="*/ 123378 w 246755"/>
              <a:gd name="connsiteY0" fmla="*/ 0 h 254387"/>
              <a:gd name="connsiteX1" fmla="*/ 123378 w 246755"/>
              <a:gd name="connsiteY1" fmla="*/ 254387 h 254387"/>
              <a:gd name="connsiteX2" fmla="*/ 123378 w 246755"/>
              <a:gd name="connsiteY2" fmla="*/ 0 h 254387"/>
            </a:gdLst>
            <a:ahLst/>
            <a:cxnLst>
              <a:cxn ang="0">
                <a:pos x="connsiteX0" y="connsiteY0"/>
              </a:cxn>
              <a:cxn ang="0">
                <a:pos x="connsiteX1" y="connsiteY1"/>
              </a:cxn>
              <a:cxn ang="0">
                <a:pos x="connsiteX2" y="connsiteY2"/>
              </a:cxn>
            </a:cxnLst>
            <a:rect l="l" t="t" r="r" b="b"/>
            <a:pathLst>
              <a:path w="246755" h="254387">
                <a:moveTo>
                  <a:pt x="123378" y="0"/>
                </a:moveTo>
                <a:cubicBezTo>
                  <a:pt x="-41126" y="0"/>
                  <a:pt x="-41126" y="254387"/>
                  <a:pt x="123378" y="254387"/>
                </a:cubicBezTo>
                <a:cubicBezTo>
                  <a:pt x="287882" y="254387"/>
                  <a:pt x="287882" y="0"/>
                  <a:pt x="123378" y="0"/>
                </a:cubicBezTo>
                <a:close/>
              </a:path>
            </a:pathLst>
          </a:custGeom>
          <a:solidFill>
            <a:srgbClr val="F2F5D8"/>
          </a:solidFill>
          <a:ln w="16956"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A521556B-4271-4BB4-8F64-1CBC409C656A}"/>
              </a:ext>
            </a:extLst>
          </p:cNvPr>
          <p:cNvSpPr/>
          <p:nvPr/>
        </p:nvSpPr>
        <p:spPr>
          <a:xfrm>
            <a:off x="6435811" y="2529339"/>
            <a:ext cx="254387" cy="312282"/>
          </a:xfrm>
          <a:custGeom>
            <a:avLst/>
            <a:gdLst>
              <a:gd name="connsiteX0" fmla="*/ 217078 w 254387"/>
              <a:gd name="connsiteY0" fmla="*/ 37427 h 312282"/>
              <a:gd name="connsiteX1" fmla="*/ 127194 w 254387"/>
              <a:gd name="connsiteY1" fmla="*/ 117 h 312282"/>
              <a:gd name="connsiteX2" fmla="*/ 37310 w 254387"/>
              <a:gd name="connsiteY2" fmla="*/ 37427 h 312282"/>
              <a:gd name="connsiteX3" fmla="*/ 0 w 254387"/>
              <a:gd name="connsiteY3" fmla="*/ 127311 h 312282"/>
              <a:gd name="connsiteX4" fmla="*/ 0 w 254387"/>
              <a:gd name="connsiteY4" fmla="*/ 184972 h 312282"/>
              <a:gd name="connsiteX5" fmla="*/ 37310 w 254387"/>
              <a:gd name="connsiteY5" fmla="*/ 274855 h 312282"/>
              <a:gd name="connsiteX6" fmla="*/ 127194 w 254387"/>
              <a:gd name="connsiteY6" fmla="*/ 312166 h 312282"/>
              <a:gd name="connsiteX7" fmla="*/ 217078 w 254387"/>
              <a:gd name="connsiteY7" fmla="*/ 274855 h 312282"/>
              <a:gd name="connsiteX8" fmla="*/ 254387 w 254387"/>
              <a:gd name="connsiteY8" fmla="*/ 184972 h 312282"/>
              <a:gd name="connsiteX9" fmla="*/ 254387 w 254387"/>
              <a:gd name="connsiteY9" fmla="*/ 127311 h 312282"/>
              <a:gd name="connsiteX10" fmla="*/ 217078 w 254387"/>
              <a:gd name="connsiteY10" fmla="*/ 37427 h 31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387" h="312282">
                <a:moveTo>
                  <a:pt x="217078" y="37427"/>
                </a:moveTo>
                <a:cubicBezTo>
                  <a:pt x="195030" y="15380"/>
                  <a:pt x="159416" y="-1579"/>
                  <a:pt x="127194" y="117"/>
                </a:cubicBezTo>
                <a:cubicBezTo>
                  <a:pt x="94971" y="1813"/>
                  <a:pt x="59357" y="11989"/>
                  <a:pt x="37310" y="37427"/>
                </a:cubicBezTo>
                <a:cubicBezTo>
                  <a:pt x="15263" y="62866"/>
                  <a:pt x="0" y="93392"/>
                  <a:pt x="0" y="127311"/>
                </a:cubicBezTo>
                <a:lnTo>
                  <a:pt x="0" y="184972"/>
                </a:lnTo>
                <a:cubicBezTo>
                  <a:pt x="0" y="217194"/>
                  <a:pt x="13568" y="251112"/>
                  <a:pt x="37310" y="274855"/>
                </a:cubicBezTo>
                <a:cubicBezTo>
                  <a:pt x="59357" y="296902"/>
                  <a:pt x="94971" y="313861"/>
                  <a:pt x="127194" y="312166"/>
                </a:cubicBezTo>
                <a:cubicBezTo>
                  <a:pt x="159416" y="310470"/>
                  <a:pt x="195030" y="300294"/>
                  <a:pt x="217078" y="274855"/>
                </a:cubicBezTo>
                <a:cubicBezTo>
                  <a:pt x="239124" y="249417"/>
                  <a:pt x="254387" y="218890"/>
                  <a:pt x="254387" y="184972"/>
                </a:cubicBezTo>
                <a:lnTo>
                  <a:pt x="254387" y="127311"/>
                </a:lnTo>
                <a:cubicBezTo>
                  <a:pt x="254387" y="95088"/>
                  <a:pt x="240820" y="61170"/>
                  <a:pt x="217078" y="37427"/>
                </a:cubicBezTo>
                <a:close/>
              </a:path>
            </a:pathLst>
          </a:custGeom>
          <a:solidFill>
            <a:srgbClr val="F2F5D8"/>
          </a:solidFill>
          <a:ln w="16956"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6DB29749-400E-4456-8BDE-BDF06F6312F6}"/>
              </a:ext>
            </a:extLst>
          </p:cNvPr>
          <p:cNvSpPr/>
          <p:nvPr/>
        </p:nvSpPr>
        <p:spPr>
          <a:xfrm>
            <a:off x="6697406" y="4649350"/>
            <a:ext cx="246755" cy="254387"/>
          </a:xfrm>
          <a:custGeom>
            <a:avLst/>
            <a:gdLst>
              <a:gd name="connsiteX0" fmla="*/ 123378 w 246755"/>
              <a:gd name="connsiteY0" fmla="*/ 0 h 254387"/>
              <a:gd name="connsiteX1" fmla="*/ 123378 w 246755"/>
              <a:gd name="connsiteY1" fmla="*/ 254387 h 254387"/>
              <a:gd name="connsiteX2" fmla="*/ 123378 w 246755"/>
              <a:gd name="connsiteY2" fmla="*/ 0 h 254387"/>
            </a:gdLst>
            <a:ahLst/>
            <a:cxnLst>
              <a:cxn ang="0">
                <a:pos x="connsiteX0" y="connsiteY0"/>
              </a:cxn>
              <a:cxn ang="0">
                <a:pos x="connsiteX1" y="connsiteY1"/>
              </a:cxn>
              <a:cxn ang="0">
                <a:pos x="connsiteX2" y="connsiteY2"/>
              </a:cxn>
            </a:cxnLst>
            <a:rect l="l" t="t" r="r" b="b"/>
            <a:pathLst>
              <a:path w="246755" h="254387">
                <a:moveTo>
                  <a:pt x="123378" y="0"/>
                </a:moveTo>
                <a:cubicBezTo>
                  <a:pt x="-41126" y="0"/>
                  <a:pt x="-41126" y="254387"/>
                  <a:pt x="123378" y="254387"/>
                </a:cubicBezTo>
                <a:cubicBezTo>
                  <a:pt x="287882" y="254387"/>
                  <a:pt x="287882" y="0"/>
                  <a:pt x="123378" y="0"/>
                </a:cubicBezTo>
                <a:close/>
              </a:path>
            </a:pathLst>
          </a:custGeom>
          <a:solidFill>
            <a:srgbClr val="F2F5D8"/>
          </a:solidFill>
          <a:ln w="16956" cap="flat">
            <a:noFill/>
            <a:prstDash val="solid"/>
            <a:miter/>
          </a:ln>
        </p:spPr>
        <p:txBody>
          <a:bodyPr rtlCol="0" anchor="ctr"/>
          <a:lstStyle/>
          <a:p>
            <a:endParaRPr lang="en-US"/>
          </a:p>
        </p:txBody>
      </p:sp>
      <p:grpSp>
        <p:nvGrpSpPr>
          <p:cNvPr id="27" name="กราฟิก 6">
            <a:extLst>
              <a:ext uri="{FF2B5EF4-FFF2-40B4-BE49-F238E27FC236}">
                <a16:creationId xmlns:a16="http://schemas.microsoft.com/office/drawing/2014/main" xmlns="" id="{8FEA5FFC-19C3-4D68-95BE-C56C9D4C374B}"/>
              </a:ext>
            </a:extLst>
          </p:cNvPr>
          <p:cNvGrpSpPr/>
          <p:nvPr/>
        </p:nvGrpSpPr>
        <p:grpSpPr>
          <a:xfrm>
            <a:off x="3356725" y="2448900"/>
            <a:ext cx="1885023" cy="2563376"/>
            <a:chOff x="3356725" y="2448900"/>
            <a:chExt cx="1885023" cy="2563376"/>
          </a:xfrm>
          <a:solidFill>
            <a:schemeClr val="accent1"/>
          </a:solidFill>
        </p:grpSpPr>
        <p:grpSp>
          <p:nvGrpSpPr>
            <p:cNvPr id="28" name="กราฟิก 6">
              <a:extLst>
                <a:ext uri="{FF2B5EF4-FFF2-40B4-BE49-F238E27FC236}">
                  <a16:creationId xmlns:a16="http://schemas.microsoft.com/office/drawing/2014/main" xmlns="" id="{8FEA5FFC-19C3-4D68-95BE-C56C9D4C374B}"/>
                </a:ext>
              </a:extLst>
            </p:cNvPr>
            <p:cNvGrpSpPr/>
            <p:nvPr/>
          </p:nvGrpSpPr>
          <p:grpSpPr>
            <a:xfrm>
              <a:off x="3356725" y="2448900"/>
              <a:ext cx="1885023" cy="2563376"/>
              <a:chOff x="3356725" y="2448900"/>
              <a:chExt cx="1885023" cy="2563376"/>
            </a:xfrm>
            <a:solidFill>
              <a:schemeClr val="accent1"/>
            </a:solidFill>
          </p:grpSpPr>
          <p:sp>
            <p:nvSpPr>
              <p:cNvPr id="29" name="รูปแบบอิสระ: รูปร่าง 28">
                <a:extLst>
                  <a:ext uri="{FF2B5EF4-FFF2-40B4-BE49-F238E27FC236}">
                    <a16:creationId xmlns:a16="http://schemas.microsoft.com/office/drawing/2014/main" xmlns="" id="{75FABE4D-A3F0-4804-AE0D-BFDF64AC75BF}"/>
                  </a:ext>
                </a:extLst>
              </p:cNvPr>
              <p:cNvSpPr/>
              <p:nvPr/>
            </p:nvSpPr>
            <p:spPr>
              <a:xfrm>
                <a:off x="3732852" y="2596428"/>
                <a:ext cx="128559" cy="133757"/>
              </a:xfrm>
              <a:custGeom>
                <a:avLst/>
                <a:gdLst>
                  <a:gd name="connsiteX0" fmla="*/ 128559 w 128559"/>
                  <a:gd name="connsiteY0" fmla="*/ 100923 h 133757"/>
                  <a:gd name="connsiteX1" fmla="*/ 121775 w 128559"/>
                  <a:gd name="connsiteY1" fmla="*/ 82268 h 133757"/>
                  <a:gd name="connsiteX2" fmla="*/ 103120 w 128559"/>
                  <a:gd name="connsiteY2" fmla="*/ 73789 h 133757"/>
                  <a:gd name="connsiteX3" fmla="*/ 62418 w 128559"/>
                  <a:gd name="connsiteY3" fmla="*/ 78877 h 133757"/>
                  <a:gd name="connsiteX4" fmla="*/ 75986 w 128559"/>
                  <a:gd name="connsiteY4" fmla="*/ 33087 h 133757"/>
                  <a:gd name="connsiteX5" fmla="*/ 59026 w 128559"/>
                  <a:gd name="connsiteY5" fmla="*/ 864 h 133757"/>
                  <a:gd name="connsiteX6" fmla="*/ 26804 w 128559"/>
                  <a:gd name="connsiteY6" fmla="*/ 17823 h 133757"/>
                  <a:gd name="connsiteX7" fmla="*/ 1365 w 128559"/>
                  <a:gd name="connsiteY7" fmla="*/ 102619 h 133757"/>
                  <a:gd name="connsiteX8" fmla="*/ 6453 w 128559"/>
                  <a:gd name="connsiteY8" fmla="*/ 126362 h 133757"/>
                  <a:gd name="connsiteX9" fmla="*/ 31892 w 128559"/>
                  <a:gd name="connsiteY9" fmla="*/ 133146 h 133757"/>
                  <a:gd name="connsiteX10" fmla="*/ 69202 w 128559"/>
                  <a:gd name="connsiteY10" fmla="*/ 128058 h 133757"/>
                  <a:gd name="connsiteX11" fmla="*/ 87857 w 128559"/>
                  <a:gd name="connsiteY11" fmla="*/ 126362 h 133757"/>
                  <a:gd name="connsiteX12" fmla="*/ 98033 w 128559"/>
                  <a:gd name="connsiteY12" fmla="*/ 124666 h 133757"/>
                  <a:gd name="connsiteX13" fmla="*/ 103120 w 128559"/>
                  <a:gd name="connsiteY13" fmla="*/ 124666 h 133757"/>
                  <a:gd name="connsiteX14" fmla="*/ 103120 w 128559"/>
                  <a:gd name="connsiteY14" fmla="*/ 124666 h 133757"/>
                  <a:gd name="connsiteX15" fmla="*/ 121775 w 128559"/>
                  <a:gd name="connsiteY15" fmla="*/ 117883 h 133757"/>
                  <a:gd name="connsiteX16" fmla="*/ 128559 w 128559"/>
                  <a:gd name="connsiteY16" fmla="*/ 100923 h 1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559" h="133757">
                    <a:moveTo>
                      <a:pt x="128559" y="100923"/>
                    </a:moveTo>
                    <a:cubicBezTo>
                      <a:pt x="128559" y="94140"/>
                      <a:pt x="126863" y="87356"/>
                      <a:pt x="121775" y="82268"/>
                    </a:cubicBezTo>
                    <a:cubicBezTo>
                      <a:pt x="116687" y="77181"/>
                      <a:pt x="109904" y="73789"/>
                      <a:pt x="103120" y="73789"/>
                    </a:cubicBezTo>
                    <a:cubicBezTo>
                      <a:pt x="89553" y="75485"/>
                      <a:pt x="75986" y="77181"/>
                      <a:pt x="62418" y="78877"/>
                    </a:cubicBezTo>
                    <a:cubicBezTo>
                      <a:pt x="67506" y="63613"/>
                      <a:pt x="72594" y="48350"/>
                      <a:pt x="75986" y="33087"/>
                    </a:cubicBezTo>
                    <a:cubicBezTo>
                      <a:pt x="79377" y="19519"/>
                      <a:pt x="72594" y="4256"/>
                      <a:pt x="59026" y="864"/>
                    </a:cubicBezTo>
                    <a:cubicBezTo>
                      <a:pt x="45459" y="-2527"/>
                      <a:pt x="31892" y="4256"/>
                      <a:pt x="26804" y="17823"/>
                    </a:cubicBezTo>
                    <a:cubicBezTo>
                      <a:pt x="18325" y="46654"/>
                      <a:pt x="9845" y="73789"/>
                      <a:pt x="1365" y="102619"/>
                    </a:cubicBezTo>
                    <a:cubicBezTo>
                      <a:pt x="-2027" y="111099"/>
                      <a:pt x="1365" y="121274"/>
                      <a:pt x="6453" y="126362"/>
                    </a:cubicBezTo>
                    <a:cubicBezTo>
                      <a:pt x="13237" y="133146"/>
                      <a:pt x="21716" y="134842"/>
                      <a:pt x="31892" y="133146"/>
                    </a:cubicBezTo>
                    <a:cubicBezTo>
                      <a:pt x="43763" y="131450"/>
                      <a:pt x="57330" y="129754"/>
                      <a:pt x="69202" y="128058"/>
                    </a:cubicBezTo>
                    <a:cubicBezTo>
                      <a:pt x="75986" y="128058"/>
                      <a:pt x="81073" y="126362"/>
                      <a:pt x="87857" y="126362"/>
                    </a:cubicBezTo>
                    <a:cubicBezTo>
                      <a:pt x="91249" y="126362"/>
                      <a:pt x="94641" y="126362"/>
                      <a:pt x="98033" y="124666"/>
                    </a:cubicBezTo>
                    <a:cubicBezTo>
                      <a:pt x="99728" y="124666"/>
                      <a:pt x="101424" y="124666"/>
                      <a:pt x="103120" y="124666"/>
                    </a:cubicBezTo>
                    <a:cubicBezTo>
                      <a:pt x="104816" y="124666"/>
                      <a:pt x="109904" y="124666"/>
                      <a:pt x="103120" y="124666"/>
                    </a:cubicBezTo>
                    <a:cubicBezTo>
                      <a:pt x="109904" y="124666"/>
                      <a:pt x="114992" y="122970"/>
                      <a:pt x="121775" y="117883"/>
                    </a:cubicBezTo>
                    <a:cubicBezTo>
                      <a:pt x="125167" y="114491"/>
                      <a:pt x="128559" y="107707"/>
                      <a:pt x="128559" y="100923"/>
                    </a:cubicBezTo>
                    <a:close/>
                  </a:path>
                </a:pathLst>
              </a:custGeom>
              <a:solidFill>
                <a:srgbClr val="534741"/>
              </a:solidFill>
              <a:ln w="16956"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6E18D3BB-3744-456D-8633-CD8717B49562}"/>
                  </a:ext>
                </a:extLst>
              </p:cNvPr>
              <p:cNvSpPr/>
              <p:nvPr/>
            </p:nvSpPr>
            <p:spPr>
              <a:xfrm>
                <a:off x="3391079" y="2643594"/>
                <a:ext cx="676092" cy="930713"/>
              </a:xfrm>
              <a:custGeom>
                <a:avLst/>
                <a:gdLst>
                  <a:gd name="connsiteX0" fmla="*/ 560216 w 676092"/>
                  <a:gd name="connsiteY0" fmla="*/ 930546 h 930713"/>
                  <a:gd name="connsiteX1" fmla="*/ 53137 w 676092"/>
                  <a:gd name="connsiteY1" fmla="*/ 543877 h 930713"/>
                  <a:gd name="connsiteX2" fmla="*/ 256647 w 676092"/>
                  <a:gd name="connsiteY2" fmla="*/ 1184 h 930713"/>
                  <a:gd name="connsiteX3" fmla="*/ 392320 w 676092"/>
                  <a:gd name="connsiteY3" fmla="*/ 476040 h 930713"/>
                  <a:gd name="connsiteX4" fmla="*/ 561912 w 676092"/>
                  <a:gd name="connsiteY4" fmla="*/ 764346 h 930713"/>
                  <a:gd name="connsiteX5" fmla="*/ 560216 w 676092"/>
                  <a:gd name="connsiteY5" fmla="*/ 930546 h 9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092" h="930713">
                    <a:moveTo>
                      <a:pt x="560216" y="930546"/>
                    </a:moveTo>
                    <a:cubicBezTo>
                      <a:pt x="560216" y="930546"/>
                      <a:pt x="188810" y="950896"/>
                      <a:pt x="53137" y="543877"/>
                    </a:cubicBezTo>
                    <a:cubicBezTo>
                      <a:pt x="-79144" y="148728"/>
                      <a:pt x="53137" y="-15775"/>
                      <a:pt x="256647" y="1184"/>
                    </a:cubicBezTo>
                    <a:cubicBezTo>
                      <a:pt x="460157" y="18143"/>
                      <a:pt x="392320" y="323408"/>
                      <a:pt x="392320" y="476040"/>
                    </a:cubicBezTo>
                    <a:cubicBezTo>
                      <a:pt x="392320" y="679550"/>
                      <a:pt x="443198" y="730427"/>
                      <a:pt x="561912" y="764346"/>
                    </a:cubicBezTo>
                    <a:cubicBezTo>
                      <a:pt x="680626" y="798264"/>
                      <a:pt x="745071" y="877972"/>
                      <a:pt x="560216" y="930546"/>
                    </a:cubicBezTo>
                    <a:close/>
                  </a:path>
                </a:pathLst>
              </a:custGeom>
              <a:solidFill>
                <a:srgbClr val="BBCF30"/>
              </a:solidFill>
              <a:ln w="50867" cap="flat">
                <a:solidFill>
                  <a:srgbClr val="534741"/>
                </a:solid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AF9A7977-DC4A-4C47-95DD-15A38D06BF42}"/>
                  </a:ext>
                </a:extLst>
              </p:cNvPr>
              <p:cNvSpPr/>
              <p:nvPr/>
            </p:nvSpPr>
            <p:spPr>
              <a:xfrm>
                <a:off x="3535121" y="2624427"/>
                <a:ext cx="576861" cy="942954"/>
              </a:xfrm>
              <a:custGeom>
                <a:avLst/>
                <a:gdLst>
                  <a:gd name="connsiteX0" fmla="*/ 534888 w 576861"/>
                  <a:gd name="connsiteY0" fmla="*/ 859829 h 942954"/>
                  <a:gd name="connsiteX1" fmla="*/ 326290 w 576861"/>
                  <a:gd name="connsiteY1" fmla="*/ 815735 h 942954"/>
                  <a:gd name="connsiteX2" fmla="*/ 192313 w 576861"/>
                  <a:gd name="connsiteY2" fmla="*/ 698717 h 942954"/>
                  <a:gd name="connsiteX3" fmla="*/ 85470 w 576861"/>
                  <a:gd name="connsiteY3" fmla="*/ 315440 h 942954"/>
                  <a:gd name="connsiteX4" fmla="*/ 102429 w 576861"/>
                  <a:gd name="connsiteY4" fmla="*/ 42398 h 942954"/>
                  <a:gd name="connsiteX5" fmla="*/ 60031 w 576861"/>
                  <a:gd name="connsiteY5" fmla="*/ 0 h 942954"/>
                  <a:gd name="connsiteX6" fmla="*/ 17633 w 576861"/>
                  <a:gd name="connsiteY6" fmla="*/ 42398 h 942954"/>
                  <a:gd name="connsiteX7" fmla="*/ 29505 w 576861"/>
                  <a:gd name="connsiteY7" fmla="*/ 547781 h 942954"/>
                  <a:gd name="connsiteX8" fmla="*/ 268629 w 576861"/>
                  <a:gd name="connsiteY8" fmla="*/ 880180 h 942954"/>
                  <a:gd name="connsiteX9" fmla="*/ 534888 w 576861"/>
                  <a:gd name="connsiteY9" fmla="*/ 942929 h 942954"/>
                  <a:gd name="connsiteX10" fmla="*/ 534888 w 576861"/>
                  <a:gd name="connsiteY10" fmla="*/ 859829 h 94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861" h="942954">
                    <a:moveTo>
                      <a:pt x="534888" y="859829"/>
                    </a:moveTo>
                    <a:cubicBezTo>
                      <a:pt x="463659" y="859829"/>
                      <a:pt x="390735" y="849654"/>
                      <a:pt x="326290" y="815735"/>
                    </a:cubicBezTo>
                    <a:cubicBezTo>
                      <a:pt x="273717" y="788601"/>
                      <a:pt x="227927" y="747899"/>
                      <a:pt x="192313" y="698717"/>
                    </a:cubicBezTo>
                    <a:cubicBezTo>
                      <a:pt x="112605" y="586787"/>
                      <a:pt x="87166" y="451114"/>
                      <a:pt x="85470" y="315440"/>
                    </a:cubicBezTo>
                    <a:cubicBezTo>
                      <a:pt x="85470" y="223861"/>
                      <a:pt x="93949" y="133977"/>
                      <a:pt x="102429" y="42398"/>
                    </a:cubicBezTo>
                    <a:cubicBezTo>
                      <a:pt x="104125" y="20351"/>
                      <a:pt x="82078" y="0"/>
                      <a:pt x="60031" y="0"/>
                    </a:cubicBezTo>
                    <a:cubicBezTo>
                      <a:pt x="34592" y="0"/>
                      <a:pt x="19329" y="20351"/>
                      <a:pt x="17633" y="42398"/>
                    </a:cubicBezTo>
                    <a:cubicBezTo>
                      <a:pt x="674" y="210293"/>
                      <a:pt x="-16285" y="383277"/>
                      <a:pt x="29505" y="547781"/>
                    </a:cubicBezTo>
                    <a:cubicBezTo>
                      <a:pt x="66815" y="681758"/>
                      <a:pt x="144827" y="810648"/>
                      <a:pt x="268629" y="880180"/>
                    </a:cubicBezTo>
                    <a:cubicBezTo>
                      <a:pt x="348337" y="925970"/>
                      <a:pt x="443308" y="942929"/>
                      <a:pt x="534888" y="942929"/>
                    </a:cubicBezTo>
                    <a:cubicBezTo>
                      <a:pt x="590853" y="944625"/>
                      <a:pt x="590853" y="859829"/>
                      <a:pt x="534888" y="859829"/>
                    </a:cubicBezTo>
                    <a:close/>
                  </a:path>
                </a:pathLst>
              </a:custGeom>
              <a:solidFill>
                <a:srgbClr val="A4B92E"/>
              </a:solidFill>
              <a:ln w="16956" cap="flat">
                <a:noFill/>
                <a:prstDash val="solid"/>
                <a:miter/>
              </a:ln>
            </p:spPr>
            <p:txBody>
              <a:bodyPr rtlCol="0" anchor="ctr"/>
              <a:lstStyle/>
              <a:p>
                <a:endParaRPr lang="en-US"/>
              </a:p>
            </p:txBody>
          </p:sp>
          <p:grpSp>
            <p:nvGrpSpPr>
              <p:cNvPr id="32" name="กราฟิก 6">
                <a:extLst>
                  <a:ext uri="{FF2B5EF4-FFF2-40B4-BE49-F238E27FC236}">
                    <a16:creationId xmlns:a16="http://schemas.microsoft.com/office/drawing/2014/main" xmlns="" id="{8FEA5FFC-19C3-4D68-95BE-C56C9D4C374B}"/>
                  </a:ext>
                </a:extLst>
              </p:cNvPr>
              <p:cNvGrpSpPr/>
              <p:nvPr/>
            </p:nvGrpSpPr>
            <p:grpSpPr>
              <a:xfrm>
                <a:off x="3607966" y="2707880"/>
                <a:ext cx="116843" cy="155671"/>
                <a:chOff x="3607966" y="2707880"/>
                <a:chExt cx="116843" cy="155671"/>
              </a:xfrm>
              <a:solidFill>
                <a:srgbClr val="FFFFFF"/>
              </a:solidFill>
            </p:grpSpPr>
            <p:sp>
              <p:nvSpPr>
                <p:cNvPr id="33" name="รูปแบบอิสระ: รูปร่าง 32">
                  <a:extLst>
                    <a:ext uri="{FF2B5EF4-FFF2-40B4-BE49-F238E27FC236}">
                      <a16:creationId xmlns:a16="http://schemas.microsoft.com/office/drawing/2014/main" xmlns="" id="{C80E690A-4FC1-401E-AC43-7072EC95C9F5}"/>
                    </a:ext>
                  </a:extLst>
                </p:cNvPr>
                <p:cNvSpPr/>
                <p:nvPr/>
              </p:nvSpPr>
              <p:spPr>
                <a:xfrm>
                  <a:off x="3607966" y="2707880"/>
                  <a:ext cx="116843" cy="155671"/>
                </a:xfrm>
                <a:custGeom>
                  <a:avLst/>
                  <a:gdLst>
                    <a:gd name="connsiteX0" fmla="*/ 31280 w 116843"/>
                    <a:gd name="connsiteY0" fmla="*/ 1343 h 155671"/>
                    <a:gd name="connsiteX1" fmla="*/ 754 w 116843"/>
                    <a:gd name="connsiteY1" fmla="*/ 18302 h 155671"/>
                    <a:gd name="connsiteX2" fmla="*/ 17713 w 116843"/>
                    <a:gd name="connsiteY2" fmla="*/ 48829 h 155671"/>
                    <a:gd name="connsiteX3" fmla="*/ 19409 w 116843"/>
                    <a:gd name="connsiteY3" fmla="*/ 48829 h 155671"/>
                    <a:gd name="connsiteX4" fmla="*/ 19409 w 116843"/>
                    <a:gd name="connsiteY4" fmla="*/ 48829 h 155671"/>
                    <a:gd name="connsiteX5" fmla="*/ 19409 w 116843"/>
                    <a:gd name="connsiteY5" fmla="*/ 48829 h 155671"/>
                    <a:gd name="connsiteX6" fmla="*/ 21105 w 116843"/>
                    <a:gd name="connsiteY6" fmla="*/ 48829 h 155671"/>
                    <a:gd name="connsiteX7" fmla="*/ 21105 w 116843"/>
                    <a:gd name="connsiteY7" fmla="*/ 48829 h 155671"/>
                    <a:gd name="connsiteX8" fmla="*/ 27888 w 116843"/>
                    <a:gd name="connsiteY8" fmla="*/ 52220 h 155671"/>
                    <a:gd name="connsiteX9" fmla="*/ 34672 w 116843"/>
                    <a:gd name="connsiteY9" fmla="*/ 55612 h 155671"/>
                    <a:gd name="connsiteX10" fmla="*/ 36368 w 116843"/>
                    <a:gd name="connsiteY10" fmla="*/ 57308 h 155671"/>
                    <a:gd name="connsiteX11" fmla="*/ 48239 w 116843"/>
                    <a:gd name="connsiteY11" fmla="*/ 69180 h 155671"/>
                    <a:gd name="connsiteX12" fmla="*/ 49935 w 116843"/>
                    <a:gd name="connsiteY12" fmla="*/ 72571 h 155671"/>
                    <a:gd name="connsiteX13" fmla="*/ 49935 w 116843"/>
                    <a:gd name="connsiteY13" fmla="*/ 72571 h 155671"/>
                    <a:gd name="connsiteX14" fmla="*/ 49935 w 116843"/>
                    <a:gd name="connsiteY14" fmla="*/ 72571 h 155671"/>
                    <a:gd name="connsiteX15" fmla="*/ 49935 w 116843"/>
                    <a:gd name="connsiteY15" fmla="*/ 72571 h 155671"/>
                    <a:gd name="connsiteX16" fmla="*/ 49935 w 116843"/>
                    <a:gd name="connsiteY16" fmla="*/ 72571 h 155671"/>
                    <a:gd name="connsiteX17" fmla="*/ 53327 w 116843"/>
                    <a:gd name="connsiteY17" fmla="*/ 77659 h 155671"/>
                    <a:gd name="connsiteX18" fmla="*/ 60111 w 116843"/>
                    <a:gd name="connsiteY18" fmla="*/ 91227 h 155671"/>
                    <a:gd name="connsiteX19" fmla="*/ 61807 w 116843"/>
                    <a:gd name="connsiteY19" fmla="*/ 94618 h 155671"/>
                    <a:gd name="connsiteX20" fmla="*/ 63502 w 116843"/>
                    <a:gd name="connsiteY20" fmla="*/ 103098 h 155671"/>
                    <a:gd name="connsiteX21" fmla="*/ 65198 w 116843"/>
                    <a:gd name="connsiteY21" fmla="*/ 111578 h 155671"/>
                    <a:gd name="connsiteX22" fmla="*/ 65198 w 116843"/>
                    <a:gd name="connsiteY22" fmla="*/ 113274 h 155671"/>
                    <a:gd name="connsiteX23" fmla="*/ 65198 w 116843"/>
                    <a:gd name="connsiteY23" fmla="*/ 130233 h 155671"/>
                    <a:gd name="connsiteX24" fmla="*/ 90637 w 116843"/>
                    <a:gd name="connsiteY24" fmla="*/ 155671 h 155671"/>
                    <a:gd name="connsiteX25" fmla="*/ 116076 w 116843"/>
                    <a:gd name="connsiteY25" fmla="*/ 130233 h 155671"/>
                    <a:gd name="connsiteX26" fmla="*/ 31280 w 116843"/>
                    <a:gd name="connsiteY26" fmla="*/ 1343 h 15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843" h="155671">
                      <a:moveTo>
                        <a:pt x="31280" y="1343"/>
                      </a:moveTo>
                      <a:cubicBezTo>
                        <a:pt x="19409" y="-3745"/>
                        <a:pt x="2450" y="6431"/>
                        <a:pt x="754" y="18302"/>
                      </a:cubicBezTo>
                      <a:cubicBezTo>
                        <a:pt x="-2638" y="31870"/>
                        <a:pt x="5841" y="45437"/>
                        <a:pt x="17713" y="48829"/>
                      </a:cubicBezTo>
                      <a:cubicBezTo>
                        <a:pt x="17713" y="48829"/>
                        <a:pt x="19409" y="48829"/>
                        <a:pt x="19409" y="48829"/>
                      </a:cubicBezTo>
                      <a:cubicBezTo>
                        <a:pt x="17713" y="48829"/>
                        <a:pt x="17713" y="48829"/>
                        <a:pt x="19409" y="48829"/>
                      </a:cubicBezTo>
                      <a:cubicBezTo>
                        <a:pt x="19409" y="48829"/>
                        <a:pt x="19409" y="48829"/>
                        <a:pt x="19409" y="48829"/>
                      </a:cubicBezTo>
                      <a:cubicBezTo>
                        <a:pt x="19409" y="48829"/>
                        <a:pt x="19409" y="48829"/>
                        <a:pt x="21105" y="48829"/>
                      </a:cubicBezTo>
                      <a:cubicBezTo>
                        <a:pt x="21105" y="48829"/>
                        <a:pt x="21105" y="48829"/>
                        <a:pt x="21105" y="48829"/>
                      </a:cubicBezTo>
                      <a:cubicBezTo>
                        <a:pt x="22801" y="50524"/>
                        <a:pt x="26192" y="50524"/>
                        <a:pt x="27888" y="52220"/>
                      </a:cubicBezTo>
                      <a:cubicBezTo>
                        <a:pt x="29584" y="53916"/>
                        <a:pt x="32976" y="55612"/>
                        <a:pt x="34672" y="55612"/>
                      </a:cubicBezTo>
                      <a:cubicBezTo>
                        <a:pt x="34672" y="55612"/>
                        <a:pt x="36368" y="57308"/>
                        <a:pt x="36368" y="57308"/>
                      </a:cubicBezTo>
                      <a:cubicBezTo>
                        <a:pt x="39760" y="60700"/>
                        <a:pt x="44848" y="64092"/>
                        <a:pt x="48239" y="69180"/>
                      </a:cubicBezTo>
                      <a:cubicBezTo>
                        <a:pt x="48239" y="70876"/>
                        <a:pt x="49935" y="70876"/>
                        <a:pt x="49935" y="72571"/>
                      </a:cubicBezTo>
                      <a:cubicBezTo>
                        <a:pt x="49935" y="72571"/>
                        <a:pt x="49935" y="72571"/>
                        <a:pt x="49935" y="72571"/>
                      </a:cubicBezTo>
                      <a:cubicBezTo>
                        <a:pt x="49935" y="72571"/>
                        <a:pt x="49935" y="72571"/>
                        <a:pt x="49935" y="72571"/>
                      </a:cubicBezTo>
                      <a:cubicBezTo>
                        <a:pt x="49935" y="72571"/>
                        <a:pt x="49935" y="72571"/>
                        <a:pt x="49935" y="72571"/>
                      </a:cubicBezTo>
                      <a:cubicBezTo>
                        <a:pt x="51631" y="74267"/>
                        <a:pt x="51631" y="74267"/>
                        <a:pt x="49935" y="72571"/>
                      </a:cubicBezTo>
                      <a:cubicBezTo>
                        <a:pt x="51631" y="74267"/>
                        <a:pt x="51631" y="75963"/>
                        <a:pt x="53327" y="77659"/>
                      </a:cubicBezTo>
                      <a:cubicBezTo>
                        <a:pt x="56719" y="81051"/>
                        <a:pt x="58415" y="86139"/>
                        <a:pt x="60111" y="91227"/>
                      </a:cubicBezTo>
                      <a:cubicBezTo>
                        <a:pt x="60111" y="92922"/>
                        <a:pt x="60111" y="92922"/>
                        <a:pt x="61807" y="94618"/>
                      </a:cubicBezTo>
                      <a:cubicBezTo>
                        <a:pt x="63502" y="98010"/>
                        <a:pt x="63502" y="99706"/>
                        <a:pt x="63502" y="103098"/>
                      </a:cubicBezTo>
                      <a:cubicBezTo>
                        <a:pt x="63502" y="106490"/>
                        <a:pt x="65198" y="108186"/>
                        <a:pt x="65198" y="111578"/>
                      </a:cubicBezTo>
                      <a:cubicBezTo>
                        <a:pt x="65198" y="111578"/>
                        <a:pt x="65198" y="113274"/>
                        <a:pt x="65198" y="113274"/>
                      </a:cubicBezTo>
                      <a:cubicBezTo>
                        <a:pt x="65198" y="118361"/>
                        <a:pt x="65198" y="123449"/>
                        <a:pt x="65198" y="130233"/>
                      </a:cubicBezTo>
                      <a:cubicBezTo>
                        <a:pt x="63502" y="143800"/>
                        <a:pt x="77070" y="155671"/>
                        <a:pt x="90637" y="155671"/>
                      </a:cubicBezTo>
                      <a:cubicBezTo>
                        <a:pt x="105900" y="155671"/>
                        <a:pt x="114380" y="143800"/>
                        <a:pt x="116076" y="130233"/>
                      </a:cubicBezTo>
                      <a:cubicBezTo>
                        <a:pt x="122860" y="74267"/>
                        <a:pt x="83854" y="19998"/>
                        <a:pt x="31280" y="1343"/>
                      </a:cubicBezTo>
                      <a:close/>
                    </a:path>
                  </a:pathLst>
                </a:custGeom>
                <a:solidFill>
                  <a:srgbClr val="FFFFFF"/>
                </a:solidFill>
                <a:ln w="16956"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D674B480-2617-48D6-850B-38C48E1EF3D0}"/>
                    </a:ext>
                  </a:extLst>
                </p:cNvPr>
                <p:cNvSpPr/>
                <p:nvPr/>
              </p:nvSpPr>
              <p:spPr>
                <a:xfrm>
                  <a:off x="3627375" y="2758404"/>
                  <a:ext cx="1271" cy="16959"/>
                </a:xfrm>
                <a:custGeom>
                  <a:avLst/>
                  <a:gdLst>
                    <a:gd name="connsiteX0" fmla="*/ 0 w 1271"/>
                    <a:gd name="connsiteY0" fmla="*/ 0 h 16959"/>
                    <a:gd name="connsiteX1" fmla="*/ 0 w 1271"/>
                    <a:gd name="connsiteY1" fmla="*/ 0 h 16959"/>
                    <a:gd name="connsiteX2" fmla="*/ 0 w 1271"/>
                    <a:gd name="connsiteY2" fmla="*/ 0 h 16959"/>
                    <a:gd name="connsiteX3" fmla="*/ 0 w 1271"/>
                    <a:gd name="connsiteY3" fmla="*/ 0 h 16959"/>
                  </a:gdLst>
                  <a:ahLst/>
                  <a:cxnLst>
                    <a:cxn ang="0">
                      <a:pos x="connsiteX0" y="connsiteY0"/>
                    </a:cxn>
                    <a:cxn ang="0">
                      <a:pos x="connsiteX1" y="connsiteY1"/>
                    </a:cxn>
                    <a:cxn ang="0">
                      <a:pos x="connsiteX2" y="connsiteY2"/>
                    </a:cxn>
                    <a:cxn ang="0">
                      <a:pos x="connsiteX3" y="connsiteY3"/>
                    </a:cxn>
                  </a:cxnLst>
                  <a:rect l="l" t="t" r="r" b="b"/>
                  <a:pathLst>
                    <a:path w="1271" h="16959">
                      <a:moveTo>
                        <a:pt x="0" y="0"/>
                      </a:moveTo>
                      <a:cubicBezTo>
                        <a:pt x="0" y="0"/>
                        <a:pt x="1696" y="0"/>
                        <a:pt x="0" y="0"/>
                      </a:cubicBezTo>
                      <a:cubicBezTo>
                        <a:pt x="1696" y="0"/>
                        <a:pt x="1696" y="0"/>
                        <a:pt x="0" y="0"/>
                      </a:cubicBezTo>
                      <a:cubicBezTo>
                        <a:pt x="1696" y="0"/>
                        <a:pt x="0" y="0"/>
                        <a:pt x="0" y="0"/>
                      </a:cubicBezTo>
                      <a:close/>
                    </a:path>
                  </a:pathLst>
                </a:custGeom>
                <a:solidFill>
                  <a:srgbClr val="FFFFFF"/>
                </a:solidFill>
                <a:ln w="16956"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CB22F7FD-3873-4207-B651-F7D3F9DB89DE}"/>
                    </a:ext>
                  </a:extLst>
                </p:cNvPr>
                <p:cNvSpPr/>
                <p:nvPr/>
              </p:nvSpPr>
              <p:spPr>
                <a:xfrm>
                  <a:off x="3657901" y="2782147"/>
                  <a:ext cx="16959" cy="16959"/>
                </a:xfrm>
                <a:custGeom>
                  <a:avLst/>
                  <a:gdLst>
                    <a:gd name="connsiteX0" fmla="*/ 0 w 16959"/>
                    <a:gd name="connsiteY0" fmla="*/ 0 h 16959"/>
                    <a:gd name="connsiteX1" fmla="*/ 0 w 16959"/>
                    <a:gd name="connsiteY1" fmla="*/ 0 h 16959"/>
                    <a:gd name="connsiteX2" fmla="*/ 0 w 16959"/>
                    <a:gd name="connsiteY2" fmla="*/ 0 h 16959"/>
                    <a:gd name="connsiteX3" fmla="*/ 0 w 16959"/>
                    <a:gd name="connsiteY3" fmla="*/ 0 h 16959"/>
                  </a:gdLst>
                  <a:ahLst/>
                  <a:cxnLst>
                    <a:cxn ang="0">
                      <a:pos x="connsiteX0" y="connsiteY0"/>
                    </a:cxn>
                    <a:cxn ang="0">
                      <a:pos x="connsiteX1" y="connsiteY1"/>
                    </a:cxn>
                    <a:cxn ang="0">
                      <a:pos x="connsiteX2" y="connsiteY2"/>
                    </a:cxn>
                    <a:cxn ang="0">
                      <a:pos x="connsiteX3" y="connsiteY3"/>
                    </a:cxn>
                  </a:cxnLst>
                  <a:rect l="l" t="t" r="r" b="b"/>
                  <a:pathLst>
                    <a:path w="16959" h="16959">
                      <a:moveTo>
                        <a:pt x="0" y="0"/>
                      </a:moveTo>
                      <a:cubicBezTo>
                        <a:pt x="0" y="0"/>
                        <a:pt x="0" y="0"/>
                        <a:pt x="0" y="0"/>
                      </a:cubicBezTo>
                      <a:cubicBezTo>
                        <a:pt x="0" y="0"/>
                        <a:pt x="0" y="0"/>
                        <a:pt x="0" y="0"/>
                      </a:cubicBezTo>
                      <a:cubicBezTo>
                        <a:pt x="0" y="0"/>
                        <a:pt x="0" y="0"/>
                        <a:pt x="0" y="0"/>
                      </a:cubicBezTo>
                      <a:close/>
                    </a:path>
                  </a:pathLst>
                </a:custGeom>
                <a:solidFill>
                  <a:srgbClr val="FFFFFF"/>
                </a:solidFill>
                <a:ln w="16956" cap="flat">
                  <a:noFill/>
                  <a:prstDash val="solid"/>
                  <a:miter/>
                </a:ln>
              </p:spPr>
              <p:txBody>
                <a:bodyPr rtlCol="0" anchor="ctr"/>
                <a:lstStyle/>
                <a:p>
                  <a:endParaRPr lang="en-US"/>
                </a:p>
              </p:txBody>
            </p:sp>
          </p:grpSp>
          <p:sp>
            <p:nvSpPr>
              <p:cNvPr id="36" name="รูปแบบอิสระ: รูปร่าง 35">
                <a:extLst>
                  <a:ext uri="{FF2B5EF4-FFF2-40B4-BE49-F238E27FC236}">
                    <a16:creationId xmlns:a16="http://schemas.microsoft.com/office/drawing/2014/main" xmlns="" id="{3B409BD5-0688-4F61-9E1D-A33B5256E6BE}"/>
                  </a:ext>
                </a:extLst>
              </p:cNvPr>
              <p:cNvSpPr/>
              <p:nvPr/>
            </p:nvSpPr>
            <p:spPr>
              <a:xfrm>
                <a:off x="3391079" y="2643594"/>
                <a:ext cx="676092" cy="930713"/>
              </a:xfrm>
              <a:custGeom>
                <a:avLst/>
                <a:gdLst>
                  <a:gd name="connsiteX0" fmla="*/ 560216 w 676092"/>
                  <a:gd name="connsiteY0" fmla="*/ 930546 h 930713"/>
                  <a:gd name="connsiteX1" fmla="*/ 53137 w 676092"/>
                  <a:gd name="connsiteY1" fmla="*/ 543877 h 930713"/>
                  <a:gd name="connsiteX2" fmla="*/ 256647 w 676092"/>
                  <a:gd name="connsiteY2" fmla="*/ 1184 h 930713"/>
                  <a:gd name="connsiteX3" fmla="*/ 392320 w 676092"/>
                  <a:gd name="connsiteY3" fmla="*/ 476040 h 930713"/>
                  <a:gd name="connsiteX4" fmla="*/ 561912 w 676092"/>
                  <a:gd name="connsiteY4" fmla="*/ 764346 h 930713"/>
                  <a:gd name="connsiteX5" fmla="*/ 560216 w 676092"/>
                  <a:gd name="connsiteY5" fmla="*/ 930546 h 9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092" h="930713">
                    <a:moveTo>
                      <a:pt x="560216" y="930546"/>
                    </a:moveTo>
                    <a:cubicBezTo>
                      <a:pt x="560216" y="930546"/>
                      <a:pt x="188810" y="950896"/>
                      <a:pt x="53137" y="543877"/>
                    </a:cubicBezTo>
                    <a:cubicBezTo>
                      <a:pt x="-79144" y="148728"/>
                      <a:pt x="53137" y="-15775"/>
                      <a:pt x="256647" y="1184"/>
                    </a:cubicBezTo>
                    <a:cubicBezTo>
                      <a:pt x="460157" y="18143"/>
                      <a:pt x="392320" y="323408"/>
                      <a:pt x="392320" y="476040"/>
                    </a:cubicBezTo>
                    <a:cubicBezTo>
                      <a:pt x="392320" y="679550"/>
                      <a:pt x="443198" y="730427"/>
                      <a:pt x="561912" y="764346"/>
                    </a:cubicBezTo>
                    <a:cubicBezTo>
                      <a:pt x="680626" y="798264"/>
                      <a:pt x="745071" y="877972"/>
                      <a:pt x="560216" y="930546"/>
                    </a:cubicBezTo>
                    <a:close/>
                  </a:path>
                </a:pathLst>
              </a:custGeom>
              <a:noFill/>
              <a:ln w="50867" cap="flat">
                <a:solidFill>
                  <a:srgbClr val="534741"/>
                </a:solid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142D9617-4A05-4981-B3BB-83C3B1F87E5E}"/>
                  </a:ext>
                </a:extLst>
              </p:cNvPr>
              <p:cNvSpPr/>
              <p:nvPr/>
            </p:nvSpPr>
            <p:spPr>
              <a:xfrm>
                <a:off x="3356725" y="3137948"/>
                <a:ext cx="119765" cy="166809"/>
              </a:xfrm>
              <a:custGeom>
                <a:avLst/>
                <a:gdLst>
                  <a:gd name="connsiteX0" fmla="*/ 112929 w 119765"/>
                  <a:gd name="connsiteY0" fmla="*/ 85137 h 166809"/>
                  <a:gd name="connsiteX1" fmla="*/ 51876 w 119765"/>
                  <a:gd name="connsiteY1" fmla="*/ 8821 h 166809"/>
                  <a:gd name="connsiteX2" fmla="*/ 16262 w 119765"/>
                  <a:gd name="connsiteY2" fmla="*/ 5429 h 166809"/>
                  <a:gd name="connsiteX3" fmla="*/ 12870 w 119765"/>
                  <a:gd name="connsiteY3" fmla="*/ 41043 h 166809"/>
                  <a:gd name="connsiteX4" fmla="*/ 56964 w 119765"/>
                  <a:gd name="connsiteY4" fmla="*/ 95313 h 166809"/>
                  <a:gd name="connsiteX5" fmla="*/ 53572 w 119765"/>
                  <a:gd name="connsiteY5" fmla="*/ 98705 h 166809"/>
                  <a:gd name="connsiteX6" fmla="*/ 53572 w 119765"/>
                  <a:gd name="connsiteY6" fmla="*/ 98705 h 166809"/>
                  <a:gd name="connsiteX7" fmla="*/ 50181 w 119765"/>
                  <a:gd name="connsiteY7" fmla="*/ 100400 h 166809"/>
                  <a:gd name="connsiteX8" fmla="*/ 14566 w 119765"/>
                  <a:gd name="connsiteY8" fmla="*/ 119056 h 166809"/>
                  <a:gd name="connsiteX9" fmla="*/ 2695 w 119765"/>
                  <a:gd name="connsiteY9" fmla="*/ 152974 h 166809"/>
                  <a:gd name="connsiteX10" fmla="*/ 36613 w 119765"/>
                  <a:gd name="connsiteY10" fmla="*/ 164845 h 166809"/>
                  <a:gd name="connsiteX11" fmla="*/ 111233 w 119765"/>
                  <a:gd name="connsiteY11" fmla="*/ 117360 h 166809"/>
                  <a:gd name="connsiteX12" fmla="*/ 112929 w 119765"/>
                  <a:gd name="connsiteY12" fmla="*/ 85137 h 16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765" h="166809">
                    <a:moveTo>
                      <a:pt x="112929" y="85137"/>
                    </a:moveTo>
                    <a:cubicBezTo>
                      <a:pt x="92578" y="59699"/>
                      <a:pt x="72227" y="34260"/>
                      <a:pt x="51876" y="8821"/>
                    </a:cubicBezTo>
                    <a:cubicBezTo>
                      <a:pt x="43397" y="-1354"/>
                      <a:pt x="26438" y="-3050"/>
                      <a:pt x="16262" y="5429"/>
                    </a:cubicBezTo>
                    <a:cubicBezTo>
                      <a:pt x="6087" y="15605"/>
                      <a:pt x="4391" y="30868"/>
                      <a:pt x="12870" y="41043"/>
                    </a:cubicBezTo>
                    <a:cubicBezTo>
                      <a:pt x="28134" y="59699"/>
                      <a:pt x="41701" y="78354"/>
                      <a:pt x="56964" y="95313"/>
                    </a:cubicBezTo>
                    <a:cubicBezTo>
                      <a:pt x="55268" y="97009"/>
                      <a:pt x="53572" y="97009"/>
                      <a:pt x="53572" y="98705"/>
                    </a:cubicBezTo>
                    <a:cubicBezTo>
                      <a:pt x="53572" y="98705"/>
                      <a:pt x="53572" y="98705"/>
                      <a:pt x="53572" y="98705"/>
                    </a:cubicBezTo>
                    <a:cubicBezTo>
                      <a:pt x="51876" y="98705"/>
                      <a:pt x="50181" y="100400"/>
                      <a:pt x="50181" y="100400"/>
                    </a:cubicBezTo>
                    <a:cubicBezTo>
                      <a:pt x="38309" y="107184"/>
                      <a:pt x="26438" y="113968"/>
                      <a:pt x="14566" y="119056"/>
                    </a:cubicBezTo>
                    <a:cubicBezTo>
                      <a:pt x="2695" y="124143"/>
                      <a:pt x="-4089" y="141103"/>
                      <a:pt x="2695" y="152974"/>
                    </a:cubicBezTo>
                    <a:cubicBezTo>
                      <a:pt x="9478" y="164845"/>
                      <a:pt x="23046" y="169933"/>
                      <a:pt x="36613" y="164845"/>
                    </a:cubicBezTo>
                    <a:cubicBezTo>
                      <a:pt x="63748" y="152974"/>
                      <a:pt x="89187" y="137711"/>
                      <a:pt x="111233" y="117360"/>
                    </a:cubicBezTo>
                    <a:cubicBezTo>
                      <a:pt x="121409" y="112272"/>
                      <a:pt x="123105" y="95313"/>
                      <a:pt x="112929" y="85137"/>
                    </a:cubicBezTo>
                    <a:close/>
                  </a:path>
                </a:pathLst>
              </a:custGeom>
              <a:solidFill>
                <a:srgbClr val="534741"/>
              </a:solidFill>
              <a:ln w="16956"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FF60E750-A83E-45D5-8184-202DB8A88C18}"/>
                  </a:ext>
                </a:extLst>
              </p:cNvPr>
              <p:cNvSpPr/>
              <p:nvPr/>
            </p:nvSpPr>
            <p:spPr>
              <a:xfrm>
                <a:off x="3959299" y="2569378"/>
                <a:ext cx="1157046" cy="1672951"/>
              </a:xfrm>
              <a:custGeom>
                <a:avLst/>
                <a:gdLst>
                  <a:gd name="connsiteX0" fmla="*/ 195505 w 1157046"/>
                  <a:gd name="connsiteY0" fmla="*/ 1672952 h 1672951"/>
                  <a:gd name="connsiteX1" fmla="*/ 54745 w 1157046"/>
                  <a:gd name="connsiteY1" fmla="*/ 456980 h 1672951"/>
                  <a:gd name="connsiteX2" fmla="*/ 1102820 w 1157046"/>
                  <a:gd name="connsiteY2" fmla="*/ 456980 h 1672951"/>
                  <a:gd name="connsiteX3" fmla="*/ 987498 w 1157046"/>
                  <a:gd name="connsiteY3" fmla="*/ 1672952 h 1672951"/>
                  <a:gd name="connsiteX4" fmla="*/ 195505 w 1157046"/>
                  <a:gd name="connsiteY4" fmla="*/ 1672952 h 167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046" h="1672951">
                    <a:moveTo>
                      <a:pt x="195505" y="1672952"/>
                    </a:moveTo>
                    <a:cubicBezTo>
                      <a:pt x="195505" y="1672952"/>
                      <a:pt x="-125023" y="1008153"/>
                      <a:pt x="54745" y="456980"/>
                    </a:cubicBezTo>
                    <a:cubicBezTo>
                      <a:pt x="234511" y="-94192"/>
                      <a:pt x="860304" y="-207818"/>
                      <a:pt x="1102820" y="456980"/>
                    </a:cubicBezTo>
                    <a:cubicBezTo>
                      <a:pt x="1102820" y="456980"/>
                      <a:pt x="1282587" y="955580"/>
                      <a:pt x="987498" y="1672952"/>
                    </a:cubicBezTo>
                    <a:lnTo>
                      <a:pt x="195505" y="1672952"/>
                    </a:lnTo>
                    <a:close/>
                  </a:path>
                </a:pathLst>
              </a:custGeom>
              <a:solidFill>
                <a:srgbClr val="BCCE3C"/>
              </a:solidFill>
              <a:ln w="50867" cap="flat">
                <a:solidFill>
                  <a:srgbClr val="534741"/>
                </a:solid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FED52B11-FFED-4D0C-9C82-02B9CDB044EA}"/>
                  </a:ext>
                </a:extLst>
              </p:cNvPr>
              <p:cNvSpPr/>
              <p:nvPr/>
            </p:nvSpPr>
            <p:spPr>
              <a:xfrm>
                <a:off x="4208396" y="2545340"/>
                <a:ext cx="378667" cy="1594242"/>
              </a:xfrm>
              <a:custGeom>
                <a:avLst/>
                <a:gdLst>
                  <a:gd name="connsiteX0" fmla="*/ 300854 w 378667"/>
                  <a:gd name="connsiteY0" fmla="*/ 6162 h 1594242"/>
                  <a:gd name="connsiteX1" fmla="*/ 116000 w 378667"/>
                  <a:gd name="connsiteY1" fmla="*/ 308035 h 1594242"/>
                  <a:gd name="connsiteX2" fmla="*/ 15941 w 378667"/>
                  <a:gd name="connsiteY2" fmla="*/ 723535 h 1594242"/>
                  <a:gd name="connsiteX3" fmla="*/ 95649 w 378667"/>
                  <a:gd name="connsiteY3" fmla="*/ 1573188 h 1594242"/>
                  <a:gd name="connsiteX4" fmla="*/ 182140 w 378667"/>
                  <a:gd name="connsiteY4" fmla="*/ 1557925 h 1594242"/>
                  <a:gd name="connsiteX5" fmla="*/ 100736 w 378667"/>
                  <a:gd name="connsiteY5" fmla="*/ 769324 h 1594242"/>
                  <a:gd name="connsiteX6" fmla="*/ 183836 w 378667"/>
                  <a:gd name="connsiteY6" fmla="*/ 377568 h 1594242"/>
                  <a:gd name="connsiteX7" fmla="*/ 370387 w 378667"/>
                  <a:gd name="connsiteY7" fmla="*/ 41777 h 1594242"/>
                  <a:gd name="connsiteX8" fmla="*/ 300854 w 378667"/>
                  <a:gd name="connsiteY8" fmla="*/ 6162 h 159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67" h="1594242">
                    <a:moveTo>
                      <a:pt x="300854" y="6162"/>
                    </a:moveTo>
                    <a:cubicBezTo>
                      <a:pt x="205883" y="84174"/>
                      <a:pt x="156702" y="196105"/>
                      <a:pt x="116000" y="308035"/>
                    </a:cubicBezTo>
                    <a:cubicBezTo>
                      <a:pt x="66818" y="442012"/>
                      <a:pt x="34596" y="582774"/>
                      <a:pt x="15941" y="723535"/>
                    </a:cubicBezTo>
                    <a:cubicBezTo>
                      <a:pt x="-21369" y="1008448"/>
                      <a:pt x="7461" y="1300146"/>
                      <a:pt x="95649" y="1573188"/>
                    </a:cubicBezTo>
                    <a:cubicBezTo>
                      <a:pt x="107520" y="1607107"/>
                      <a:pt x="195708" y="1598627"/>
                      <a:pt x="182140" y="1557925"/>
                    </a:cubicBezTo>
                    <a:cubicBezTo>
                      <a:pt x="100736" y="1303538"/>
                      <a:pt x="73602" y="1035583"/>
                      <a:pt x="100736" y="769324"/>
                    </a:cubicBezTo>
                    <a:cubicBezTo>
                      <a:pt x="114304" y="637043"/>
                      <a:pt x="143134" y="504762"/>
                      <a:pt x="183836" y="377568"/>
                    </a:cubicBezTo>
                    <a:cubicBezTo>
                      <a:pt x="224538" y="255462"/>
                      <a:pt x="270328" y="126572"/>
                      <a:pt x="370387" y="41777"/>
                    </a:cubicBezTo>
                    <a:cubicBezTo>
                      <a:pt x="404305" y="14642"/>
                      <a:pt x="324597" y="-12493"/>
                      <a:pt x="300854" y="6162"/>
                    </a:cubicBezTo>
                    <a:close/>
                  </a:path>
                </a:pathLst>
              </a:custGeom>
              <a:solidFill>
                <a:srgbClr val="A4B92E"/>
              </a:solidFill>
              <a:ln w="16956"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5217E4A5-1EDC-4264-8B62-80B12600F6FC}"/>
                  </a:ext>
                </a:extLst>
              </p:cNvPr>
              <p:cNvSpPr/>
              <p:nvPr/>
            </p:nvSpPr>
            <p:spPr>
              <a:xfrm>
                <a:off x="4602889" y="2586967"/>
                <a:ext cx="267246" cy="1578838"/>
              </a:xfrm>
              <a:custGeom>
                <a:avLst/>
                <a:gdLst>
                  <a:gd name="connsiteX0" fmla="*/ 262504 w 267246"/>
                  <a:gd name="connsiteY0" fmla="*/ 732786 h 1578838"/>
                  <a:gd name="connsiteX1" fmla="*/ 89521 w 267246"/>
                  <a:gd name="connsiteY1" fmla="*/ 18805 h 1578838"/>
                  <a:gd name="connsiteX2" fmla="*/ 3029 w 267246"/>
                  <a:gd name="connsiteY2" fmla="*/ 34069 h 1578838"/>
                  <a:gd name="connsiteX3" fmla="*/ 174316 w 267246"/>
                  <a:gd name="connsiteY3" fmla="*/ 756528 h 1578838"/>
                  <a:gd name="connsiteX4" fmla="*/ 113263 w 267246"/>
                  <a:gd name="connsiteY4" fmla="*/ 1550217 h 1578838"/>
                  <a:gd name="connsiteX5" fmla="*/ 203147 w 267246"/>
                  <a:gd name="connsiteY5" fmla="*/ 1550217 h 1578838"/>
                  <a:gd name="connsiteX6" fmla="*/ 262504 w 267246"/>
                  <a:gd name="connsiteY6" fmla="*/ 732786 h 157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46" h="1578838">
                    <a:moveTo>
                      <a:pt x="262504" y="732786"/>
                    </a:moveTo>
                    <a:cubicBezTo>
                      <a:pt x="250633" y="486878"/>
                      <a:pt x="213322" y="235882"/>
                      <a:pt x="89521" y="18805"/>
                    </a:cubicBezTo>
                    <a:cubicBezTo>
                      <a:pt x="70865" y="-13417"/>
                      <a:pt x="-17322" y="-1546"/>
                      <a:pt x="3029" y="34069"/>
                    </a:cubicBezTo>
                    <a:cubicBezTo>
                      <a:pt x="128526" y="254538"/>
                      <a:pt x="162445" y="507229"/>
                      <a:pt x="174316" y="756528"/>
                    </a:cubicBezTo>
                    <a:cubicBezTo>
                      <a:pt x="186187" y="1022787"/>
                      <a:pt x="164141" y="1289046"/>
                      <a:pt x="113263" y="1550217"/>
                    </a:cubicBezTo>
                    <a:cubicBezTo>
                      <a:pt x="106480" y="1587527"/>
                      <a:pt x="194667" y="1589223"/>
                      <a:pt x="203147" y="1550217"/>
                    </a:cubicBezTo>
                    <a:cubicBezTo>
                      <a:pt x="255720" y="1282262"/>
                      <a:pt x="277767" y="1007524"/>
                      <a:pt x="262504" y="732786"/>
                    </a:cubicBezTo>
                    <a:close/>
                  </a:path>
                </a:pathLst>
              </a:custGeom>
              <a:solidFill>
                <a:srgbClr val="A4B92E"/>
              </a:solidFill>
              <a:ln w="16956"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FC4CE478-F188-4ECB-838A-6D0E6262C476}"/>
                  </a:ext>
                </a:extLst>
              </p:cNvPr>
              <p:cNvSpPr/>
              <p:nvPr/>
            </p:nvSpPr>
            <p:spPr>
              <a:xfrm>
                <a:off x="3959299" y="2569378"/>
                <a:ext cx="1157046" cy="1672951"/>
              </a:xfrm>
              <a:custGeom>
                <a:avLst/>
                <a:gdLst>
                  <a:gd name="connsiteX0" fmla="*/ 195505 w 1157046"/>
                  <a:gd name="connsiteY0" fmla="*/ 1672952 h 1672951"/>
                  <a:gd name="connsiteX1" fmla="*/ 54745 w 1157046"/>
                  <a:gd name="connsiteY1" fmla="*/ 456980 h 1672951"/>
                  <a:gd name="connsiteX2" fmla="*/ 1102820 w 1157046"/>
                  <a:gd name="connsiteY2" fmla="*/ 456980 h 1672951"/>
                  <a:gd name="connsiteX3" fmla="*/ 987498 w 1157046"/>
                  <a:gd name="connsiteY3" fmla="*/ 1672952 h 1672951"/>
                  <a:gd name="connsiteX4" fmla="*/ 195505 w 1157046"/>
                  <a:gd name="connsiteY4" fmla="*/ 1672952 h 167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046" h="1672951">
                    <a:moveTo>
                      <a:pt x="195505" y="1672952"/>
                    </a:moveTo>
                    <a:cubicBezTo>
                      <a:pt x="195505" y="1672952"/>
                      <a:pt x="-125023" y="1008153"/>
                      <a:pt x="54745" y="456980"/>
                    </a:cubicBezTo>
                    <a:cubicBezTo>
                      <a:pt x="234511" y="-94192"/>
                      <a:pt x="860304" y="-207818"/>
                      <a:pt x="1102820" y="456980"/>
                    </a:cubicBezTo>
                    <a:cubicBezTo>
                      <a:pt x="1102820" y="456980"/>
                      <a:pt x="1282587" y="955580"/>
                      <a:pt x="987498" y="1672952"/>
                    </a:cubicBezTo>
                    <a:lnTo>
                      <a:pt x="195505" y="1672952"/>
                    </a:lnTo>
                    <a:close/>
                  </a:path>
                </a:pathLst>
              </a:custGeom>
              <a:noFill/>
              <a:ln w="50867" cap="flat">
                <a:solidFill>
                  <a:srgbClr val="534741"/>
                </a:solid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B5F303BB-8917-4D3F-B5FF-CE4412918EC7}"/>
                  </a:ext>
                </a:extLst>
              </p:cNvPr>
              <p:cNvSpPr/>
              <p:nvPr/>
            </p:nvSpPr>
            <p:spPr>
              <a:xfrm>
                <a:off x="4061529" y="4286424"/>
                <a:ext cx="958192" cy="725851"/>
              </a:xfrm>
              <a:custGeom>
                <a:avLst/>
                <a:gdLst>
                  <a:gd name="connsiteX0" fmla="*/ 0 w 958192"/>
                  <a:gd name="connsiteY0" fmla="*/ 0 h 725851"/>
                  <a:gd name="connsiteX1" fmla="*/ 76316 w 958192"/>
                  <a:gd name="connsiteY1" fmla="*/ 619009 h 725851"/>
                  <a:gd name="connsiteX2" fmla="*/ 468073 w 958192"/>
                  <a:gd name="connsiteY2" fmla="*/ 725852 h 725851"/>
                  <a:gd name="connsiteX3" fmla="*/ 878485 w 958192"/>
                  <a:gd name="connsiteY3" fmla="*/ 627489 h 725851"/>
                  <a:gd name="connsiteX4" fmla="*/ 958192 w 958192"/>
                  <a:gd name="connsiteY4" fmla="*/ 0 h 725851"/>
                  <a:gd name="connsiteX5" fmla="*/ 0 w 958192"/>
                  <a:gd name="connsiteY5" fmla="*/ 0 h 72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192" h="725851">
                    <a:moveTo>
                      <a:pt x="0" y="0"/>
                    </a:moveTo>
                    <a:cubicBezTo>
                      <a:pt x="0" y="0"/>
                      <a:pt x="28831" y="512167"/>
                      <a:pt x="76316" y="619009"/>
                    </a:cubicBezTo>
                    <a:cubicBezTo>
                      <a:pt x="125498" y="725852"/>
                      <a:pt x="369710" y="725852"/>
                      <a:pt x="468073" y="725852"/>
                    </a:cubicBezTo>
                    <a:cubicBezTo>
                      <a:pt x="613922" y="725852"/>
                      <a:pt x="829303" y="725852"/>
                      <a:pt x="878485" y="627489"/>
                    </a:cubicBezTo>
                    <a:cubicBezTo>
                      <a:pt x="920882" y="540997"/>
                      <a:pt x="954801" y="88188"/>
                      <a:pt x="958192" y="0"/>
                    </a:cubicBezTo>
                    <a:lnTo>
                      <a:pt x="0" y="0"/>
                    </a:lnTo>
                    <a:close/>
                  </a:path>
                </a:pathLst>
              </a:custGeom>
              <a:solidFill>
                <a:srgbClr val="F9B582"/>
              </a:solidFill>
              <a:ln w="16956"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0DEAA0F5-8410-4DC2-B8B6-E162BBA44E32}"/>
                  </a:ext>
                </a:extLst>
              </p:cNvPr>
              <p:cNvSpPr/>
              <p:nvPr/>
            </p:nvSpPr>
            <p:spPr>
              <a:xfrm>
                <a:off x="4175155" y="4548434"/>
                <a:ext cx="810413" cy="427337"/>
              </a:xfrm>
              <a:custGeom>
                <a:avLst/>
                <a:gdLst>
                  <a:gd name="connsiteX0" fmla="*/ 805560 w 810413"/>
                  <a:gd name="connsiteY0" fmla="*/ 44951 h 427337"/>
                  <a:gd name="connsiteX1" fmla="*/ 0 w 810413"/>
                  <a:gd name="connsiteY1" fmla="*/ 5944 h 427337"/>
                  <a:gd name="connsiteX2" fmla="*/ 64445 w 810413"/>
                  <a:gd name="connsiteY2" fmla="*/ 299338 h 427337"/>
                  <a:gd name="connsiteX3" fmla="*/ 691933 w 810413"/>
                  <a:gd name="connsiteY3" fmla="*/ 414660 h 427337"/>
                  <a:gd name="connsiteX4" fmla="*/ 805560 w 810413"/>
                  <a:gd name="connsiteY4" fmla="*/ 44951 h 42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13" h="427337">
                    <a:moveTo>
                      <a:pt x="805560" y="44951"/>
                    </a:moveTo>
                    <a:cubicBezTo>
                      <a:pt x="805560" y="44951"/>
                      <a:pt x="0" y="-19495"/>
                      <a:pt x="0" y="5944"/>
                    </a:cubicBezTo>
                    <a:cubicBezTo>
                      <a:pt x="0" y="31383"/>
                      <a:pt x="0" y="248460"/>
                      <a:pt x="64445" y="299338"/>
                    </a:cubicBezTo>
                    <a:cubicBezTo>
                      <a:pt x="128889" y="350215"/>
                      <a:pt x="537605" y="465537"/>
                      <a:pt x="691933" y="414660"/>
                    </a:cubicBezTo>
                    <a:cubicBezTo>
                      <a:pt x="846262" y="363782"/>
                      <a:pt x="805560" y="44951"/>
                      <a:pt x="805560" y="44951"/>
                    </a:cubicBezTo>
                    <a:close/>
                  </a:path>
                </a:pathLst>
              </a:custGeom>
              <a:solidFill>
                <a:srgbClr val="FFCA9C"/>
              </a:solidFill>
              <a:ln w="16956"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970EC534-41F7-4FB4-A145-B8D039D3A098}"/>
                  </a:ext>
                </a:extLst>
              </p:cNvPr>
              <p:cNvSpPr/>
              <p:nvPr/>
            </p:nvSpPr>
            <p:spPr>
              <a:xfrm>
                <a:off x="4061529" y="4286424"/>
                <a:ext cx="958192" cy="725851"/>
              </a:xfrm>
              <a:custGeom>
                <a:avLst/>
                <a:gdLst>
                  <a:gd name="connsiteX0" fmla="*/ 0 w 958192"/>
                  <a:gd name="connsiteY0" fmla="*/ 0 h 725851"/>
                  <a:gd name="connsiteX1" fmla="*/ 76316 w 958192"/>
                  <a:gd name="connsiteY1" fmla="*/ 619009 h 725851"/>
                  <a:gd name="connsiteX2" fmla="*/ 468073 w 958192"/>
                  <a:gd name="connsiteY2" fmla="*/ 725852 h 725851"/>
                  <a:gd name="connsiteX3" fmla="*/ 878485 w 958192"/>
                  <a:gd name="connsiteY3" fmla="*/ 627489 h 725851"/>
                  <a:gd name="connsiteX4" fmla="*/ 958192 w 958192"/>
                  <a:gd name="connsiteY4" fmla="*/ 0 h 725851"/>
                  <a:gd name="connsiteX5" fmla="*/ 0 w 958192"/>
                  <a:gd name="connsiteY5" fmla="*/ 0 h 72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192" h="725851">
                    <a:moveTo>
                      <a:pt x="0" y="0"/>
                    </a:moveTo>
                    <a:cubicBezTo>
                      <a:pt x="0" y="0"/>
                      <a:pt x="28831" y="512167"/>
                      <a:pt x="76316" y="619009"/>
                    </a:cubicBezTo>
                    <a:cubicBezTo>
                      <a:pt x="125498" y="725852"/>
                      <a:pt x="369710" y="725852"/>
                      <a:pt x="468073" y="725852"/>
                    </a:cubicBezTo>
                    <a:cubicBezTo>
                      <a:pt x="613922" y="725852"/>
                      <a:pt x="829303" y="725852"/>
                      <a:pt x="878485" y="627489"/>
                    </a:cubicBezTo>
                    <a:cubicBezTo>
                      <a:pt x="920882" y="540997"/>
                      <a:pt x="954801" y="88188"/>
                      <a:pt x="958192" y="0"/>
                    </a:cubicBezTo>
                    <a:lnTo>
                      <a:pt x="0" y="0"/>
                    </a:lnTo>
                    <a:close/>
                  </a:path>
                </a:pathLst>
              </a:custGeom>
              <a:noFill/>
              <a:ln w="50867" cap="flat">
                <a:solidFill>
                  <a:srgbClr val="534741"/>
                </a:solid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40B440DC-6C13-4F56-85CE-F9D3BBBC3810}"/>
                  </a:ext>
                </a:extLst>
              </p:cNvPr>
              <p:cNvSpPr/>
              <p:nvPr/>
            </p:nvSpPr>
            <p:spPr>
              <a:xfrm>
                <a:off x="3918493" y="4122091"/>
                <a:ext cx="1292866" cy="337316"/>
              </a:xfrm>
              <a:custGeom>
                <a:avLst/>
                <a:gdLst>
                  <a:gd name="connsiteX0" fmla="*/ 163387 w 1292866"/>
                  <a:gd name="connsiteY0" fmla="*/ 313573 h 337316"/>
                  <a:gd name="connsiteX1" fmla="*/ 579 w 1292866"/>
                  <a:gd name="connsiteY1" fmla="*/ 152461 h 337316"/>
                  <a:gd name="connsiteX2" fmla="*/ 221048 w 1292866"/>
                  <a:gd name="connsiteY2" fmla="*/ 1525 h 337316"/>
                  <a:gd name="connsiteX3" fmla="*/ 1187720 w 1292866"/>
                  <a:gd name="connsiteY3" fmla="*/ 23572 h 337316"/>
                  <a:gd name="connsiteX4" fmla="*/ 1292867 w 1292866"/>
                  <a:gd name="connsiteY4" fmla="*/ 152461 h 337316"/>
                  <a:gd name="connsiteX5" fmla="*/ 1058830 w 1292866"/>
                  <a:gd name="connsiteY5" fmla="*/ 337316 h 337316"/>
                  <a:gd name="connsiteX6" fmla="*/ 163387 w 1292866"/>
                  <a:gd name="connsiteY6" fmla="*/ 313573 h 3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866" h="337316">
                    <a:moveTo>
                      <a:pt x="163387" y="313573"/>
                    </a:moveTo>
                    <a:cubicBezTo>
                      <a:pt x="163387" y="313573"/>
                      <a:pt x="-11293" y="313573"/>
                      <a:pt x="579" y="152461"/>
                    </a:cubicBezTo>
                    <a:cubicBezTo>
                      <a:pt x="12450" y="-8651"/>
                      <a:pt x="163387" y="1525"/>
                      <a:pt x="221048" y="1525"/>
                    </a:cubicBezTo>
                    <a:cubicBezTo>
                      <a:pt x="278709" y="1525"/>
                      <a:pt x="860408" y="-8651"/>
                      <a:pt x="1187720" y="23572"/>
                    </a:cubicBezTo>
                    <a:cubicBezTo>
                      <a:pt x="1187720" y="23572"/>
                      <a:pt x="1292867" y="33747"/>
                      <a:pt x="1292867" y="152461"/>
                    </a:cubicBezTo>
                    <a:cubicBezTo>
                      <a:pt x="1292867" y="271175"/>
                      <a:pt x="1286083" y="337316"/>
                      <a:pt x="1058830" y="337316"/>
                    </a:cubicBezTo>
                    <a:cubicBezTo>
                      <a:pt x="872279" y="337316"/>
                      <a:pt x="407599" y="335620"/>
                      <a:pt x="163387" y="313573"/>
                    </a:cubicBezTo>
                    <a:close/>
                  </a:path>
                </a:pathLst>
              </a:custGeom>
              <a:solidFill>
                <a:srgbClr val="FFCA9C"/>
              </a:solidFill>
              <a:ln w="16956"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4722DAFC-B91C-4F7A-A3BA-3430A562E80D}"/>
                  </a:ext>
                </a:extLst>
              </p:cNvPr>
              <p:cNvSpPr/>
              <p:nvPr/>
            </p:nvSpPr>
            <p:spPr>
              <a:xfrm>
                <a:off x="3918493" y="4118809"/>
                <a:ext cx="293570" cy="323549"/>
              </a:xfrm>
              <a:custGeom>
                <a:avLst/>
                <a:gdLst>
                  <a:gd name="connsiteX0" fmla="*/ 163387 w 293570"/>
                  <a:gd name="connsiteY0" fmla="*/ 316856 h 323549"/>
                  <a:gd name="connsiteX1" fmla="*/ 579 w 293570"/>
                  <a:gd name="connsiteY1" fmla="*/ 155744 h 323549"/>
                  <a:gd name="connsiteX2" fmla="*/ 221048 w 293570"/>
                  <a:gd name="connsiteY2" fmla="*/ 4807 h 323549"/>
                  <a:gd name="connsiteX3" fmla="*/ 282101 w 293570"/>
                  <a:gd name="connsiteY3" fmla="*/ 6503 h 323549"/>
                  <a:gd name="connsiteX4" fmla="*/ 231223 w 293570"/>
                  <a:gd name="connsiteY4" fmla="*/ 321944 h 323549"/>
                  <a:gd name="connsiteX5" fmla="*/ 163387 w 293570"/>
                  <a:gd name="connsiteY5" fmla="*/ 316856 h 32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570" h="323549">
                    <a:moveTo>
                      <a:pt x="163387" y="316856"/>
                    </a:moveTo>
                    <a:cubicBezTo>
                      <a:pt x="163387" y="316856"/>
                      <a:pt x="-11293" y="316856"/>
                      <a:pt x="579" y="155744"/>
                    </a:cubicBezTo>
                    <a:cubicBezTo>
                      <a:pt x="12450" y="-5368"/>
                      <a:pt x="163387" y="4807"/>
                      <a:pt x="221048" y="4807"/>
                    </a:cubicBezTo>
                    <a:cubicBezTo>
                      <a:pt x="229527" y="4807"/>
                      <a:pt x="326195" y="-7064"/>
                      <a:pt x="282101" y="6503"/>
                    </a:cubicBezTo>
                    <a:cubicBezTo>
                      <a:pt x="44673" y="82820"/>
                      <a:pt x="146428" y="313464"/>
                      <a:pt x="231223" y="321944"/>
                    </a:cubicBezTo>
                    <a:cubicBezTo>
                      <a:pt x="265142" y="327031"/>
                      <a:pt x="192217" y="318552"/>
                      <a:pt x="163387" y="316856"/>
                    </a:cubicBezTo>
                    <a:close/>
                  </a:path>
                </a:pathLst>
              </a:custGeom>
              <a:solidFill>
                <a:srgbClr val="F9B582"/>
              </a:solidFill>
              <a:ln w="16956"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FA3FED9F-7492-4A7C-9699-40DBD5651205}"/>
                  </a:ext>
                </a:extLst>
              </p:cNvPr>
              <p:cNvSpPr/>
              <p:nvPr/>
            </p:nvSpPr>
            <p:spPr>
              <a:xfrm>
                <a:off x="3918493" y="4122091"/>
                <a:ext cx="1292866" cy="337316"/>
              </a:xfrm>
              <a:custGeom>
                <a:avLst/>
                <a:gdLst>
                  <a:gd name="connsiteX0" fmla="*/ 163387 w 1292866"/>
                  <a:gd name="connsiteY0" fmla="*/ 313573 h 337316"/>
                  <a:gd name="connsiteX1" fmla="*/ 579 w 1292866"/>
                  <a:gd name="connsiteY1" fmla="*/ 152461 h 337316"/>
                  <a:gd name="connsiteX2" fmla="*/ 221048 w 1292866"/>
                  <a:gd name="connsiteY2" fmla="*/ 1525 h 337316"/>
                  <a:gd name="connsiteX3" fmla="*/ 1187720 w 1292866"/>
                  <a:gd name="connsiteY3" fmla="*/ 23572 h 337316"/>
                  <a:gd name="connsiteX4" fmla="*/ 1292867 w 1292866"/>
                  <a:gd name="connsiteY4" fmla="*/ 152461 h 337316"/>
                  <a:gd name="connsiteX5" fmla="*/ 1058830 w 1292866"/>
                  <a:gd name="connsiteY5" fmla="*/ 337316 h 337316"/>
                  <a:gd name="connsiteX6" fmla="*/ 163387 w 1292866"/>
                  <a:gd name="connsiteY6" fmla="*/ 313573 h 3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866" h="337316">
                    <a:moveTo>
                      <a:pt x="163387" y="313573"/>
                    </a:moveTo>
                    <a:cubicBezTo>
                      <a:pt x="163387" y="313573"/>
                      <a:pt x="-11293" y="313573"/>
                      <a:pt x="579" y="152461"/>
                    </a:cubicBezTo>
                    <a:cubicBezTo>
                      <a:pt x="12450" y="-8651"/>
                      <a:pt x="163387" y="1525"/>
                      <a:pt x="221048" y="1525"/>
                    </a:cubicBezTo>
                    <a:cubicBezTo>
                      <a:pt x="278709" y="1525"/>
                      <a:pt x="860408" y="-8651"/>
                      <a:pt x="1187720" y="23572"/>
                    </a:cubicBezTo>
                    <a:cubicBezTo>
                      <a:pt x="1187720" y="23572"/>
                      <a:pt x="1292867" y="33747"/>
                      <a:pt x="1292867" y="152461"/>
                    </a:cubicBezTo>
                    <a:cubicBezTo>
                      <a:pt x="1292867" y="271175"/>
                      <a:pt x="1286083" y="337316"/>
                      <a:pt x="1058830" y="337316"/>
                    </a:cubicBezTo>
                    <a:cubicBezTo>
                      <a:pt x="872279" y="337316"/>
                      <a:pt x="407599" y="335620"/>
                      <a:pt x="163387" y="313573"/>
                    </a:cubicBezTo>
                    <a:close/>
                  </a:path>
                </a:pathLst>
              </a:custGeom>
              <a:noFill/>
              <a:ln w="50867" cap="flat">
                <a:solidFill>
                  <a:srgbClr val="534741"/>
                </a:solid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D1E64E7A-9BFC-4DAD-AB35-E5C540834F70}"/>
                  </a:ext>
                </a:extLst>
              </p:cNvPr>
              <p:cNvSpPr/>
              <p:nvPr/>
            </p:nvSpPr>
            <p:spPr>
              <a:xfrm>
                <a:off x="4825748" y="4204964"/>
                <a:ext cx="315721" cy="68390"/>
              </a:xfrm>
              <a:custGeom>
                <a:avLst/>
                <a:gdLst>
                  <a:gd name="connsiteX0" fmla="*/ 283856 w 315721"/>
                  <a:gd name="connsiteY0" fmla="*/ 11928 h 68390"/>
                  <a:gd name="connsiteX1" fmla="*/ 41340 w 315721"/>
                  <a:gd name="connsiteY1" fmla="*/ 1753 h 68390"/>
                  <a:gd name="connsiteX2" fmla="*/ 41340 w 315721"/>
                  <a:gd name="connsiteY2" fmla="*/ 57718 h 68390"/>
                  <a:gd name="connsiteX3" fmla="*/ 260113 w 315721"/>
                  <a:gd name="connsiteY3" fmla="*/ 67893 h 68390"/>
                  <a:gd name="connsiteX4" fmla="*/ 314383 w 315721"/>
                  <a:gd name="connsiteY4" fmla="*/ 47542 h 68390"/>
                  <a:gd name="connsiteX5" fmla="*/ 283856 w 315721"/>
                  <a:gd name="connsiteY5" fmla="*/ 11928 h 6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21" h="68390">
                    <a:moveTo>
                      <a:pt x="283856" y="11928"/>
                    </a:moveTo>
                    <a:cubicBezTo>
                      <a:pt x="204148" y="3448"/>
                      <a:pt x="121048" y="-3335"/>
                      <a:pt x="41340" y="1753"/>
                    </a:cubicBezTo>
                    <a:cubicBezTo>
                      <a:pt x="-12929" y="5144"/>
                      <a:pt x="-14625" y="56022"/>
                      <a:pt x="41340" y="57718"/>
                    </a:cubicBezTo>
                    <a:cubicBezTo>
                      <a:pt x="114265" y="61110"/>
                      <a:pt x="187189" y="61110"/>
                      <a:pt x="260113" y="67893"/>
                    </a:cubicBezTo>
                    <a:cubicBezTo>
                      <a:pt x="277072" y="69589"/>
                      <a:pt x="309295" y="67893"/>
                      <a:pt x="314383" y="47542"/>
                    </a:cubicBezTo>
                    <a:cubicBezTo>
                      <a:pt x="321166" y="30583"/>
                      <a:pt x="300816" y="15320"/>
                      <a:pt x="283856" y="11928"/>
                    </a:cubicBezTo>
                    <a:close/>
                  </a:path>
                </a:pathLst>
              </a:custGeom>
              <a:solidFill>
                <a:srgbClr val="FFFFFF"/>
              </a:solidFill>
              <a:ln w="16956"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51E4B8C3-0428-43B3-828A-0F97C0C380BB}"/>
                  </a:ext>
                </a:extLst>
              </p:cNvPr>
              <p:cNvSpPr/>
              <p:nvPr/>
            </p:nvSpPr>
            <p:spPr>
              <a:xfrm>
                <a:off x="4649318" y="2680452"/>
                <a:ext cx="342412" cy="437104"/>
              </a:xfrm>
              <a:custGeom>
                <a:avLst/>
                <a:gdLst>
                  <a:gd name="connsiteX0" fmla="*/ 341572 w 342412"/>
                  <a:gd name="connsiteY0" fmla="*/ 395088 h 437104"/>
                  <a:gd name="connsiteX1" fmla="*/ 48179 w 342412"/>
                  <a:gd name="connsiteY1" fmla="*/ 3331 h 437104"/>
                  <a:gd name="connsiteX2" fmla="*/ 4085 w 342412"/>
                  <a:gd name="connsiteY2" fmla="*/ 15203 h 437104"/>
                  <a:gd name="connsiteX3" fmla="*/ 15956 w 342412"/>
                  <a:gd name="connsiteY3" fmla="*/ 59297 h 437104"/>
                  <a:gd name="connsiteX4" fmla="*/ 280519 w 342412"/>
                  <a:gd name="connsiteY4" fmla="*/ 413743 h 437104"/>
                  <a:gd name="connsiteX5" fmla="*/ 319525 w 342412"/>
                  <a:gd name="connsiteY5" fmla="*/ 435790 h 437104"/>
                  <a:gd name="connsiteX6" fmla="*/ 341572 w 342412"/>
                  <a:gd name="connsiteY6" fmla="*/ 395088 h 43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412" h="437104">
                    <a:moveTo>
                      <a:pt x="341572" y="395088"/>
                    </a:moveTo>
                    <a:cubicBezTo>
                      <a:pt x="312742" y="227192"/>
                      <a:pt x="200811" y="77952"/>
                      <a:pt x="48179" y="3331"/>
                    </a:cubicBezTo>
                    <a:cubicBezTo>
                      <a:pt x="32916" y="-3452"/>
                      <a:pt x="14260" y="-60"/>
                      <a:pt x="4085" y="15203"/>
                    </a:cubicBezTo>
                    <a:cubicBezTo>
                      <a:pt x="-4395" y="28770"/>
                      <a:pt x="693" y="50817"/>
                      <a:pt x="15956" y="59297"/>
                    </a:cubicBezTo>
                    <a:cubicBezTo>
                      <a:pt x="155022" y="127133"/>
                      <a:pt x="253385" y="261111"/>
                      <a:pt x="280519" y="413743"/>
                    </a:cubicBezTo>
                    <a:cubicBezTo>
                      <a:pt x="283911" y="430702"/>
                      <a:pt x="304262" y="440878"/>
                      <a:pt x="319525" y="435790"/>
                    </a:cubicBezTo>
                    <a:cubicBezTo>
                      <a:pt x="338180" y="430702"/>
                      <a:pt x="344964" y="412047"/>
                      <a:pt x="341572" y="395088"/>
                    </a:cubicBezTo>
                    <a:close/>
                  </a:path>
                </a:pathLst>
              </a:custGeom>
              <a:solidFill>
                <a:srgbClr val="FFFFFF"/>
              </a:solidFill>
              <a:ln w="16956"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C2B856D6-DFA4-4F2D-9207-C83BAF579ABD}"/>
                  </a:ext>
                </a:extLst>
              </p:cNvPr>
              <p:cNvSpPr/>
              <p:nvPr/>
            </p:nvSpPr>
            <p:spPr>
              <a:xfrm>
                <a:off x="4956235" y="3181069"/>
                <a:ext cx="70860" cy="159034"/>
              </a:xfrm>
              <a:custGeom>
                <a:avLst/>
                <a:gdLst>
                  <a:gd name="connsiteX0" fmla="*/ 61790 w 70860"/>
                  <a:gd name="connsiteY0" fmla="*/ 23361 h 159034"/>
                  <a:gd name="connsiteX1" fmla="*/ 22784 w 70860"/>
                  <a:gd name="connsiteY1" fmla="*/ 1314 h 159034"/>
                  <a:gd name="connsiteX2" fmla="*/ 737 w 70860"/>
                  <a:gd name="connsiteY2" fmla="*/ 40320 h 159034"/>
                  <a:gd name="connsiteX3" fmla="*/ 4129 w 70860"/>
                  <a:gd name="connsiteY3" fmla="*/ 64063 h 159034"/>
                  <a:gd name="connsiteX4" fmla="*/ 5825 w 70860"/>
                  <a:gd name="connsiteY4" fmla="*/ 126812 h 159034"/>
                  <a:gd name="connsiteX5" fmla="*/ 38047 w 70860"/>
                  <a:gd name="connsiteY5" fmla="*/ 159034 h 159034"/>
                  <a:gd name="connsiteX6" fmla="*/ 70269 w 70860"/>
                  <a:gd name="connsiteY6" fmla="*/ 126812 h 159034"/>
                  <a:gd name="connsiteX7" fmla="*/ 61790 w 70860"/>
                  <a:gd name="connsiteY7" fmla="*/ 23361 h 15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60" h="159034">
                    <a:moveTo>
                      <a:pt x="61790" y="23361"/>
                    </a:moveTo>
                    <a:cubicBezTo>
                      <a:pt x="58398" y="6402"/>
                      <a:pt x="38047" y="-3773"/>
                      <a:pt x="22784" y="1314"/>
                    </a:cubicBezTo>
                    <a:cubicBezTo>
                      <a:pt x="5825" y="6402"/>
                      <a:pt x="-2655" y="23361"/>
                      <a:pt x="737" y="40320"/>
                    </a:cubicBezTo>
                    <a:cubicBezTo>
                      <a:pt x="2433" y="48800"/>
                      <a:pt x="4129" y="55584"/>
                      <a:pt x="4129" y="64063"/>
                    </a:cubicBezTo>
                    <a:cubicBezTo>
                      <a:pt x="5825" y="84414"/>
                      <a:pt x="7521" y="106461"/>
                      <a:pt x="5825" y="126812"/>
                    </a:cubicBezTo>
                    <a:cubicBezTo>
                      <a:pt x="4129" y="143771"/>
                      <a:pt x="21088" y="159034"/>
                      <a:pt x="38047" y="159034"/>
                    </a:cubicBezTo>
                    <a:cubicBezTo>
                      <a:pt x="56702" y="159034"/>
                      <a:pt x="68574" y="145467"/>
                      <a:pt x="70269" y="126812"/>
                    </a:cubicBezTo>
                    <a:cubicBezTo>
                      <a:pt x="71965" y="92894"/>
                      <a:pt x="70269" y="57279"/>
                      <a:pt x="61790" y="23361"/>
                    </a:cubicBezTo>
                    <a:close/>
                  </a:path>
                </a:pathLst>
              </a:custGeom>
              <a:solidFill>
                <a:srgbClr val="FFFFFF"/>
              </a:solidFill>
              <a:ln w="16956"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F7C975C0-42BB-4ED9-AD76-FDCAB643944A}"/>
                  </a:ext>
                </a:extLst>
              </p:cNvPr>
              <p:cNvSpPr/>
              <p:nvPr/>
            </p:nvSpPr>
            <p:spPr>
              <a:xfrm>
                <a:off x="3925415" y="3796239"/>
                <a:ext cx="117459" cy="132490"/>
              </a:xfrm>
              <a:custGeom>
                <a:avLst/>
                <a:gdLst>
                  <a:gd name="connsiteX0" fmla="*/ 110676 w 117459"/>
                  <a:gd name="connsiteY0" fmla="*/ 64510 h 132490"/>
                  <a:gd name="connsiteX1" fmla="*/ 39447 w 117459"/>
                  <a:gd name="connsiteY1" fmla="*/ 3457 h 132490"/>
                  <a:gd name="connsiteX2" fmla="*/ 3833 w 117459"/>
                  <a:gd name="connsiteY2" fmla="*/ 11937 h 132490"/>
                  <a:gd name="connsiteX3" fmla="*/ 12313 w 117459"/>
                  <a:gd name="connsiteY3" fmla="*/ 47551 h 132490"/>
                  <a:gd name="connsiteX4" fmla="*/ 32664 w 117459"/>
                  <a:gd name="connsiteY4" fmla="*/ 61118 h 132490"/>
                  <a:gd name="connsiteX5" fmla="*/ 49623 w 117459"/>
                  <a:gd name="connsiteY5" fmla="*/ 76382 h 132490"/>
                  <a:gd name="connsiteX6" fmla="*/ 29272 w 117459"/>
                  <a:gd name="connsiteY6" fmla="*/ 81469 h 132490"/>
                  <a:gd name="connsiteX7" fmla="*/ 25880 w 117459"/>
                  <a:gd name="connsiteY7" fmla="*/ 81469 h 132490"/>
                  <a:gd name="connsiteX8" fmla="*/ 7225 w 117459"/>
                  <a:gd name="connsiteY8" fmla="*/ 88253 h 132490"/>
                  <a:gd name="connsiteX9" fmla="*/ 441 w 117459"/>
                  <a:gd name="connsiteY9" fmla="*/ 106908 h 132490"/>
                  <a:gd name="connsiteX10" fmla="*/ 25880 w 117459"/>
                  <a:gd name="connsiteY10" fmla="*/ 132347 h 132490"/>
                  <a:gd name="connsiteX11" fmla="*/ 105588 w 117459"/>
                  <a:gd name="connsiteY11" fmla="*/ 103516 h 132490"/>
                  <a:gd name="connsiteX12" fmla="*/ 117459 w 117459"/>
                  <a:gd name="connsiteY12" fmla="*/ 84861 h 132490"/>
                  <a:gd name="connsiteX13" fmla="*/ 110676 w 117459"/>
                  <a:gd name="connsiteY13" fmla="*/ 64510 h 13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459" h="132490">
                    <a:moveTo>
                      <a:pt x="110676" y="64510"/>
                    </a:moveTo>
                    <a:cubicBezTo>
                      <a:pt x="88629" y="40768"/>
                      <a:pt x="64886" y="22112"/>
                      <a:pt x="39447" y="3457"/>
                    </a:cubicBezTo>
                    <a:cubicBezTo>
                      <a:pt x="27576" y="-3326"/>
                      <a:pt x="10617" y="66"/>
                      <a:pt x="3833" y="11937"/>
                    </a:cubicBezTo>
                    <a:cubicBezTo>
                      <a:pt x="-2951" y="25504"/>
                      <a:pt x="441" y="39072"/>
                      <a:pt x="12313" y="47551"/>
                    </a:cubicBezTo>
                    <a:cubicBezTo>
                      <a:pt x="19096" y="52639"/>
                      <a:pt x="25880" y="56031"/>
                      <a:pt x="32664" y="61118"/>
                    </a:cubicBezTo>
                    <a:cubicBezTo>
                      <a:pt x="37751" y="66206"/>
                      <a:pt x="44535" y="71294"/>
                      <a:pt x="49623" y="76382"/>
                    </a:cubicBezTo>
                    <a:cubicBezTo>
                      <a:pt x="42839" y="78078"/>
                      <a:pt x="36055" y="79774"/>
                      <a:pt x="29272" y="81469"/>
                    </a:cubicBezTo>
                    <a:cubicBezTo>
                      <a:pt x="27576" y="81469"/>
                      <a:pt x="27576" y="81469"/>
                      <a:pt x="25880" y="81469"/>
                    </a:cubicBezTo>
                    <a:cubicBezTo>
                      <a:pt x="19096" y="81469"/>
                      <a:pt x="12313" y="83165"/>
                      <a:pt x="7225" y="88253"/>
                    </a:cubicBezTo>
                    <a:cubicBezTo>
                      <a:pt x="2137" y="93341"/>
                      <a:pt x="-1255" y="100125"/>
                      <a:pt x="441" y="106908"/>
                    </a:cubicBezTo>
                    <a:cubicBezTo>
                      <a:pt x="441" y="120476"/>
                      <a:pt x="12313" y="134043"/>
                      <a:pt x="25880" y="132347"/>
                    </a:cubicBezTo>
                    <a:cubicBezTo>
                      <a:pt x="54711" y="130651"/>
                      <a:pt x="81845" y="120476"/>
                      <a:pt x="105588" y="103516"/>
                    </a:cubicBezTo>
                    <a:cubicBezTo>
                      <a:pt x="112372" y="98429"/>
                      <a:pt x="117459" y="93341"/>
                      <a:pt x="117459" y="84861"/>
                    </a:cubicBezTo>
                    <a:cubicBezTo>
                      <a:pt x="117459" y="78078"/>
                      <a:pt x="115763" y="71294"/>
                      <a:pt x="110676" y="64510"/>
                    </a:cubicBezTo>
                    <a:close/>
                  </a:path>
                </a:pathLst>
              </a:custGeom>
              <a:solidFill>
                <a:srgbClr val="534741"/>
              </a:solidFill>
              <a:ln w="16956"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EA8C0270-8C52-46D1-8982-324C2C1E8D57}"/>
                  </a:ext>
                </a:extLst>
              </p:cNvPr>
              <p:cNvSpPr/>
              <p:nvPr/>
            </p:nvSpPr>
            <p:spPr>
              <a:xfrm>
                <a:off x="4012131" y="2681340"/>
                <a:ext cx="129540" cy="146426"/>
              </a:xfrm>
              <a:custGeom>
                <a:avLst/>
                <a:gdLst>
                  <a:gd name="connsiteX0" fmla="*/ 129107 w 129540"/>
                  <a:gd name="connsiteY0" fmla="*/ 116070 h 146426"/>
                  <a:gd name="connsiteX1" fmla="*/ 105364 w 129540"/>
                  <a:gd name="connsiteY1" fmla="*/ 19403 h 146426"/>
                  <a:gd name="connsiteX2" fmla="*/ 73141 w 129540"/>
                  <a:gd name="connsiteY2" fmla="*/ 748 h 146426"/>
                  <a:gd name="connsiteX3" fmla="*/ 54486 w 129540"/>
                  <a:gd name="connsiteY3" fmla="*/ 32970 h 146426"/>
                  <a:gd name="connsiteX4" fmla="*/ 68054 w 129540"/>
                  <a:gd name="connsiteY4" fmla="*/ 87240 h 146426"/>
                  <a:gd name="connsiteX5" fmla="*/ 37527 w 129540"/>
                  <a:gd name="connsiteY5" fmla="*/ 80456 h 146426"/>
                  <a:gd name="connsiteX6" fmla="*/ 8696 w 129540"/>
                  <a:gd name="connsiteY6" fmla="*/ 88936 h 146426"/>
                  <a:gd name="connsiteX7" fmla="*/ 3609 w 129540"/>
                  <a:gd name="connsiteY7" fmla="*/ 122854 h 146426"/>
                  <a:gd name="connsiteX8" fmla="*/ 29047 w 129540"/>
                  <a:gd name="connsiteY8" fmla="*/ 136421 h 146426"/>
                  <a:gd name="connsiteX9" fmla="*/ 40919 w 129540"/>
                  <a:gd name="connsiteY9" fmla="*/ 133029 h 146426"/>
                  <a:gd name="connsiteX10" fmla="*/ 56182 w 129540"/>
                  <a:gd name="connsiteY10" fmla="*/ 136421 h 146426"/>
                  <a:gd name="connsiteX11" fmla="*/ 95188 w 129540"/>
                  <a:gd name="connsiteY11" fmla="*/ 144901 h 146426"/>
                  <a:gd name="connsiteX12" fmla="*/ 129107 w 129540"/>
                  <a:gd name="connsiteY12" fmla="*/ 116070 h 1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540" h="146426">
                    <a:moveTo>
                      <a:pt x="129107" y="116070"/>
                    </a:moveTo>
                    <a:cubicBezTo>
                      <a:pt x="120627" y="83848"/>
                      <a:pt x="113843" y="51625"/>
                      <a:pt x="105364" y="19403"/>
                    </a:cubicBezTo>
                    <a:cubicBezTo>
                      <a:pt x="101972" y="5836"/>
                      <a:pt x="86709" y="-2644"/>
                      <a:pt x="73141" y="748"/>
                    </a:cubicBezTo>
                    <a:cubicBezTo>
                      <a:pt x="59574" y="5836"/>
                      <a:pt x="51094" y="17707"/>
                      <a:pt x="54486" y="32970"/>
                    </a:cubicBezTo>
                    <a:cubicBezTo>
                      <a:pt x="59574" y="51625"/>
                      <a:pt x="62966" y="70281"/>
                      <a:pt x="68054" y="87240"/>
                    </a:cubicBezTo>
                    <a:cubicBezTo>
                      <a:pt x="57878" y="83848"/>
                      <a:pt x="47703" y="82152"/>
                      <a:pt x="37527" y="80456"/>
                    </a:cubicBezTo>
                    <a:cubicBezTo>
                      <a:pt x="27352" y="78760"/>
                      <a:pt x="17176" y="80456"/>
                      <a:pt x="8696" y="88936"/>
                    </a:cubicBezTo>
                    <a:cubicBezTo>
                      <a:pt x="217" y="97415"/>
                      <a:pt x="-3175" y="112678"/>
                      <a:pt x="3609" y="122854"/>
                    </a:cubicBezTo>
                    <a:cubicBezTo>
                      <a:pt x="8696" y="131334"/>
                      <a:pt x="18872" y="138117"/>
                      <a:pt x="29047" y="136421"/>
                    </a:cubicBezTo>
                    <a:cubicBezTo>
                      <a:pt x="34135" y="136421"/>
                      <a:pt x="37527" y="134725"/>
                      <a:pt x="40919" y="133029"/>
                    </a:cubicBezTo>
                    <a:cubicBezTo>
                      <a:pt x="46007" y="134725"/>
                      <a:pt x="51094" y="136421"/>
                      <a:pt x="56182" y="136421"/>
                    </a:cubicBezTo>
                    <a:cubicBezTo>
                      <a:pt x="69750" y="139813"/>
                      <a:pt x="81621" y="143205"/>
                      <a:pt x="95188" y="144901"/>
                    </a:cubicBezTo>
                    <a:cubicBezTo>
                      <a:pt x="115539" y="151685"/>
                      <a:pt x="132498" y="134725"/>
                      <a:pt x="129107" y="116070"/>
                    </a:cubicBezTo>
                    <a:close/>
                  </a:path>
                </a:pathLst>
              </a:custGeom>
              <a:solidFill>
                <a:srgbClr val="534741"/>
              </a:solidFill>
              <a:ln w="16956"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0CA679CE-6943-428A-B1C0-63938A2DABF4}"/>
                  </a:ext>
                </a:extLst>
              </p:cNvPr>
              <p:cNvSpPr/>
              <p:nvPr/>
            </p:nvSpPr>
            <p:spPr>
              <a:xfrm>
                <a:off x="5105739" y="3254407"/>
                <a:ext cx="112404" cy="142326"/>
              </a:xfrm>
              <a:custGeom>
                <a:avLst/>
                <a:gdLst>
                  <a:gd name="connsiteX0" fmla="*/ 105621 w 112404"/>
                  <a:gd name="connsiteY0" fmla="*/ 44994 h 142326"/>
                  <a:gd name="connsiteX1" fmla="*/ 112405 w 112404"/>
                  <a:gd name="connsiteY1" fmla="*/ 26339 h 142326"/>
                  <a:gd name="connsiteX2" fmla="*/ 105621 w 112404"/>
                  <a:gd name="connsiteY2" fmla="*/ 7684 h 142326"/>
                  <a:gd name="connsiteX3" fmla="*/ 70007 w 112404"/>
                  <a:gd name="connsiteY3" fmla="*/ 7684 h 142326"/>
                  <a:gd name="connsiteX4" fmla="*/ 41176 w 112404"/>
                  <a:gd name="connsiteY4" fmla="*/ 36515 h 142326"/>
                  <a:gd name="connsiteX5" fmla="*/ 34392 w 112404"/>
                  <a:gd name="connsiteY5" fmla="*/ 43298 h 142326"/>
                  <a:gd name="connsiteX6" fmla="*/ 34392 w 112404"/>
                  <a:gd name="connsiteY6" fmla="*/ 43298 h 142326"/>
                  <a:gd name="connsiteX7" fmla="*/ 31000 w 112404"/>
                  <a:gd name="connsiteY7" fmla="*/ 46690 h 142326"/>
                  <a:gd name="connsiteX8" fmla="*/ 12346 w 112404"/>
                  <a:gd name="connsiteY8" fmla="*/ 58561 h 142326"/>
                  <a:gd name="connsiteX9" fmla="*/ 7258 w 112404"/>
                  <a:gd name="connsiteY9" fmla="*/ 99263 h 142326"/>
                  <a:gd name="connsiteX10" fmla="*/ 64919 w 112404"/>
                  <a:gd name="connsiteY10" fmla="*/ 138269 h 142326"/>
                  <a:gd name="connsiteX11" fmla="*/ 85270 w 112404"/>
                  <a:gd name="connsiteY11" fmla="*/ 141661 h 142326"/>
                  <a:gd name="connsiteX12" fmla="*/ 100533 w 112404"/>
                  <a:gd name="connsiteY12" fmla="*/ 129790 h 142326"/>
                  <a:gd name="connsiteX13" fmla="*/ 103925 w 112404"/>
                  <a:gd name="connsiteY13" fmla="*/ 109439 h 142326"/>
                  <a:gd name="connsiteX14" fmla="*/ 92053 w 112404"/>
                  <a:gd name="connsiteY14" fmla="*/ 94176 h 142326"/>
                  <a:gd name="connsiteX15" fmla="*/ 70007 w 112404"/>
                  <a:gd name="connsiteY15" fmla="*/ 82304 h 142326"/>
                  <a:gd name="connsiteX16" fmla="*/ 105621 w 112404"/>
                  <a:gd name="connsiteY16" fmla="*/ 44994 h 1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404" h="142326">
                    <a:moveTo>
                      <a:pt x="105621" y="44994"/>
                    </a:moveTo>
                    <a:cubicBezTo>
                      <a:pt x="110709" y="39906"/>
                      <a:pt x="112405" y="34818"/>
                      <a:pt x="112405" y="26339"/>
                    </a:cubicBezTo>
                    <a:cubicBezTo>
                      <a:pt x="112405" y="19555"/>
                      <a:pt x="109013" y="12772"/>
                      <a:pt x="105621" y="7684"/>
                    </a:cubicBezTo>
                    <a:cubicBezTo>
                      <a:pt x="97141" y="-796"/>
                      <a:pt x="78486" y="-4188"/>
                      <a:pt x="70007" y="7684"/>
                    </a:cubicBezTo>
                    <a:cubicBezTo>
                      <a:pt x="61527" y="17859"/>
                      <a:pt x="51352" y="28035"/>
                      <a:pt x="41176" y="36515"/>
                    </a:cubicBezTo>
                    <a:cubicBezTo>
                      <a:pt x="39480" y="38210"/>
                      <a:pt x="36088" y="39906"/>
                      <a:pt x="34392" y="43298"/>
                    </a:cubicBezTo>
                    <a:cubicBezTo>
                      <a:pt x="41176" y="38210"/>
                      <a:pt x="34392" y="43298"/>
                      <a:pt x="34392" y="43298"/>
                    </a:cubicBezTo>
                    <a:cubicBezTo>
                      <a:pt x="32696" y="44994"/>
                      <a:pt x="32696" y="44994"/>
                      <a:pt x="31000" y="46690"/>
                    </a:cubicBezTo>
                    <a:cubicBezTo>
                      <a:pt x="25913" y="50082"/>
                      <a:pt x="19129" y="55169"/>
                      <a:pt x="12346" y="58561"/>
                    </a:cubicBezTo>
                    <a:cubicBezTo>
                      <a:pt x="-1222" y="67041"/>
                      <a:pt x="-4613" y="87392"/>
                      <a:pt x="7258" y="99263"/>
                    </a:cubicBezTo>
                    <a:cubicBezTo>
                      <a:pt x="24217" y="116222"/>
                      <a:pt x="42872" y="129790"/>
                      <a:pt x="64919" y="138269"/>
                    </a:cubicBezTo>
                    <a:cubicBezTo>
                      <a:pt x="71703" y="141661"/>
                      <a:pt x="76790" y="143357"/>
                      <a:pt x="85270" y="141661"/>
                    </a:cubicBezTo>
                    <a:cubicBezTo>
                      <a:pt x="90357" y="139965"/>
                      <a:pt x="97141" y="134878"/>
                      <a:pt x="100533" y="129790"/>
                    </a:cubicBezTo>
                    <a:cubicBezTo>
                      <a:pt x="103925" y="123006"/>
                      <a:pt x="105621" y="116222"/>
                      <a:pt x="103925" y="109439"/>
                    </a:cubicBezTo>
                    <a:cubicBezTo>
                      <a:pt x="102229" y="104351"/>
                      <a:pt x="98837" y="95872"/>
                      <a:pt x="92053" y="94176"/>
                    </a:cubicBezTo>
                    <a:cubicBezTo>
                      <a:pt x="85270" y="90784"/>
                      <a:pt x="76790" y="87392"/>
                      <a:pt x="70007" y="82304"/>
                    </a:cubicBezTo>
                    <a:cubicBezTo>
                      <a:pt x="80182" y="72129"/>
                      <a:pt x="93749" y="60257"/>
                      <a:pt x="105621" y="44994"/>
                    </a:cubicBezTo>
                    <a:close/>
                  </a:path>
                </a:pathLst>
              </a:custGeom>
              <a:solidFill>
                <a:srgbClr val="534741"/>
              </a:solidFill>
              <a:ln w="16956"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4A9278D9-F332-46FC-BE45-E5A82C627947}"/>
                  </a:ext>
                </a:extLst>
              </p:cNvPr>
              <p:cNvSpPr/>
              <p:nvPr/>
            </p:nvSpPr>
            <p:spPr>
              <a:xfrm>
                <a:off x="4456451" y="2448900"/>
                <a:ext cx="163853" cy="133129"/>
              </a:xfrm>
              <a:custGeom>
                <a:avLst/>
                <a:gdLst>
                  <a:gd name="connsiteX0" fmla="*/ 151163 w 163853"/>
                  <a:gd name="connsiteY0" fmla="*/ 11023 h 133129"/>
                  <a:gd name="connsiteX1" fmla="*/ 115549 w 163853"/>
                  <a:gd name="connsiteY1" fmla="*/ 19503 h 133129"/>
                  <a:gd name="connsiteX2" fmla="*/ 83326 w 163853"/>
                  <a:gd name="connsiteY2" fmla="*/ 63597 h 133129"/>
                  <a:gd name="connsiteX3" fmla="*/ 42624 w 163853"/>
                  <a:gd name="connsiteY3" fmla="*/ 7632 h 133129"/>
                  <a:gd name="connsiteX4" fmla="*/ 7010 w 163853"/>
                  <a:gd name="connsiteY4" fmla="*/ 7632 h 133129"/>
                  <a:gd name="connsiteX5" fmla="*/ 7010 w 163853"/>
                  <a:gd name="connsiteY5" fmla="*/ 43246 h 133129"/>
                  <a:gd name="connsiteX6" fmla="*/ 15490 w 163853"/>
                  <a:gd name="connsiteY6" fmla="*/ 53421 h 133129"/>
                  <a:gd name="connsiteX7" fmla="*/ 18881 w 163853"/>
                  <a:gd name="connsiteY7" fmla="*/ 58509 h 133129"/>
                  <a:gd name="connsiteX8" fmla="*/ 18881 w 163853"/>
                  <a:gd name="connsiteY8" fmla="*/ 58509 h 133129"/>
                  <a:gd name="connsiteX9" fmla="*/ 18881 w 163853"/>
                  <a:gd name="connsiteY9" fmla="*/ 58509 h 133129"/>
                  <a:gd name="connsiteX10" fmla="*/ 32449 w 163853"/>
                  <a:gd name="connsiteY10" fmla="*/ 78860 h 133129"/>
                  <a:gd name="connsiteX11" fmla="*/ 59584 w 163853"/>
                  <a:gd name="connsiteY11" fmla="*/ 121258 h 133129"/>
                  <a:gd name="connsiteX12" fmla="*/ 81630 w 163853"/>
                  <a:gd name="connsiteY12" fmla="*/ 133129 h 133129"/>
                  <a:gd name="connsiteX13" fmla="*/ 103677 w 163853"/>
                  <a:gd name="connsiteY13" fmla="*/ 121258 h 133129"/>
                  <a:gd name="connsiteX14" fmla="*/ 159642 w 163853"/>
                  <a:gd name="connsiteY14" fmla="*/ 44942 h 133129"/>
                  <a:gd name="connsiteX15" fmla="*/ 151163 w 163853"/>
                  <a:gd name="connsiteY15" fmla="*/ 11023 h 1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53" h="133129">
                    <a:moveTo>
                      <a:pt x="151163" y="11023"/>
                    </a:moveTo>
                    <a:cubicBezTo>
                      <a:pt x="137595" y="4240"/>
                      <a:pt x="124028" y="9327"/>
                      <a:pt x="115549" y="19503"/>
                    </a:cubicBezTo>
                    <a:cubicBezTo>
                      <a:pt x="105373" y="34766"/>
                      <a:pt x="93502" y="48334"/>
                      <a:pt x="83326" y="63597"/>
                    </a:cubicBezTo>
                    <a:cubicBezTo>
                      <a:pt x="69759" y="44942"/>
                      <a:pt x="56192" y="26287"/>
                      <a:pt x="42624" y="7632"/>
                    </a:cubicBezTo>
                    <a:cubicBezTo>
                      <a:pt x="34145" y="-2544"/>
                      <a:pt x="15490" y="-2544"/>
                      <a:pt x="7010" y="7632"/>
                    </a:cubicBezTo>
                    <a:cubicBezTo>
                      <a:pt x="-3166" y="17807"/>
                      <a:pt x="-1469" y="33070"/>
                      <a:pt x="7010" y="43246"/>
                    </a:cubicBezTo>
                    <a:cubicBezTo>
                      <a:pt x="10402" y="46638"/>
                      <a:pt x="12098" y="50030"/>
                      <a:pt x="15490" y="53421"/>
                    </a:cubicBezTo>
                    <a:cubicBezTo>
                      <a:pt x="17185" y="55117"/>
                      <a:pt x="18881" y="56813"/>
                      <a:pt x="18881" y="58509"/>
                    </a:cubicBezTo>
                    <a:cubicBezTo>
                      <a:pt x="18881" y="58509"/>
                      <a:pt x="18881" y="58509"/>
                      <a:pt x="18881" y="58509"/>
                    </a:cubicBezTo>
                    <a:cubicBezTo>
                      <a:pt x="18881" y="58509"/>
                      <a:pt x="18881" y="58509"/>
                      <a:pt x="18881" y="58509"/>
                    </a:cubicBezTo>
                    <a:cubicBezTo>
                      <a:pt x="23969" y="65293"/>
                      <a:pt x="29057" y="72076"/>
                      <a:pt x="32449" y="78860"/>
                    </a:cubicBezTo>
                    <a:cubicBezTo>
                      <a:pt x="42624" y="92427"/>
                      <a:pt x="51104" y="105995"/>
                      <a:pt x="59584" y="121258"/>
                    </a:cubicBezTo>
                    <a:cubicBezTo>
                      <a:pt x="64671" y="129738"/>
                      <a:pt x="73151" y="133129"/>
                      <a:pt x="81630" y="133129"/>
                    </a:cubicBezTo>
                    <a:cubicBezTo>
                      <a:pt x="91806" y="133129"/>
                      <a:pt x="98589" y="128042"/>
                      <a:pt x="103677" y="121258"/>
                    </a:cubicBezTo>
                    <a:cubicBezTo>
                      <a:pt x="122332" y="95819"/>
                      <a:pt x="140987" y="70381"/>
                      <a:pt x="159642" y="44942"/>
                    </a:cubicBezTo>
                    <a:cubicBezTo>
                      <a:pt x="168122" y="34766"/>
                      <a:pt x="163034" y="17807"/>
                      <a:pt x="151163" y="11023"/>
                    </a:cubicBezTo>
                    <a:close/>
                  </a:path>
                </a:pathLst>
              </a:custGeom>
              <a:solidFill>
                <a:srgbClr val="534741"/>
              </a:solidFill>
              <a:ln w="16956"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0C0A60C4-09C6-48E2-94B2-19D80464125C}"/>
                  </a:ext>
                </a:extLst>
              </p:cNvPr>
              <p:cNvSpPr/>
              <p:nvPr/>
            </p:nvSpPr>
            <p:spPr>
              <a:xfrm>
                <a:off x="4723719" y="3144170"/>
                <a:ext cx="154876" cy="70867"/>
              </a:xfrm>
              <a:custGeom>
                <a:avLst/>
                <a:gdLst>
                  <a:gd name="connsiteX0" fmla="*/ 153545 w 154876"/>
                  <a:gd name="connsiteY0" fmla="*/ 38213 h 70867"/>
                  <a:gd name="connsiteX1" fmla="*/ 72142 w 154876"/>
                  <a:gd name="connsiteY1" fmla="*/ 903 h 70867"/>
                  <a:gd name="connsiteX2" fmla="*/ 913 w 154876"/>
                  <a:gd name="connsiteY2" fmla="*/ 55172 h 70867"/>
                  <a:gd name="connsiteX3" fmla="*/ 9393 w 154876"/>
                  <a:gd name="connsiteY3" fmla="*/ 70435 h 70867"/>
                  <a:gd name="connsiteX4" fmla="*/ 24656 w 154876"/>
                  <a:gd name="connsiteY4" fmla="*/ 61956 h 70867"/>
                  <a:gd name="connsiteX5" fmla="*/ 72142 w 154876"/>
                  <a:gd name="connsiteY5" fmla="*/ 26341 h 70867"/>
                  <a:gd name="connsiteX6" fmla="*/ 129803 w 154876"/>
                  <a:gd name="connsiteY6" fmla="*/ 51780 h 70867"/>
                  <a:gd name="connsiteX7" fmla="*/ 146762 w 154876"/>
                  <a:gd name="connsiteY7" fmla="*/ 56868 h 70867"/>
                  <a:gd name="connsiteX8" fmla="*/ 153545 w 154876"/>
                  <a:gd name="connsiteY8" fmla="*/ 38213 h 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76" h="70867">
                    <a:moveTo>
                      <a:pt x="153545" y="38213"/>
                    </a:moveTo>
                    <a:cubicBezTo>
                      <a:pt x="134890" y="12774"/>
                      <a:pt x="104364" y="-4185"/>
                      <a:pt x="72142" y="903"/>
                    </a:cubicBezTo>
                    <a:cubicBezTo>
                      <a:pt x="39919" y="4294"/>
                      <a:pt x="14480" y="26341"/>
                      <a:pt x="913" y="55172"/>
                    </a:cubicBezTo>
                    <a:cubicBezTo>
                      <a:pt x="-2479" y="61956"/>
                      <a:pt x="4305" y="68739"/>
                      <a:pt x="9393" y="70435"/>
                    </a:cubicBezTo>
                    <a:cubicBezTo>
                      <a:pt x="16176" y="72131"/>
                      <a:pt x="22960" y="68739"/>
                      <a:pt x="24656" y="61956"/>
                    </a:cubicBezTo>
                    <a:cubicBezTo>
                      <a:pt x="33135" y="43301"/>
                      <a:pt x="51790" y="28037"/>
                      <a:pt x="72142" y="26341"/>
                    </a:cubicBezTo>
                    <a:cubicBezTo>
                      <a:pt x="94188" y="22950"/>
                      <a:pt x="117931" y="33125"/>
                      <a:pt x="129803" y="51780"/>
                    </a:cubicBezTo>
                    <a:cubicBezTo>
                      <a:pt x="133194" y="56868"/>
                      <a:pt x="141674" y="60260"/>
                      <a:pt x="146762" y="56868"/>
                    </a:cubicBezTo>
                    <a:cubicBezTo>
                      <a:pt x="153545" y="51780"/>
                      <a:pt x="156937" y="43301"/>
                      <a:pt x="153545" y="38213"/>
                    </a:cubicBezTo>
                    <a:close/>
                  </a:path>
                </a:pathLst>
              </a:custGeom>
              <a:solidFill>
                <a:srgbClr val="080808"/>
              </a:solidFill>
              <a:ln w="16956"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23DA1A6D-0127-4B9A-B782-388F621F3459}"/>
                  </a:ext>
                </a:extLst>
              </p:cNvPr>
              <p:cNvSpPr/>
              <p:nvPr/>
            </p:nvSpPr>
            <p:spPr>
              <a:xfrm>
                <a:off x="4237210" y="3144170"/>
                <a:ext cx="155935" cy="70867"/>
              </a:xfrm>
              <a:custGeom>
                <a:avLst/>
                <a:gdLst>
                  <a:gd name="connsiteX0" fmla="*/ 2390 w 155935"/>
                  <a:gd name="connsiteY0" fmla="*/ 38213 h 70867"/>
                  <a:gd name="connsiteX1" fmla="*/ 83794 w 155935"/>
                  <a:gd name="connsiteY1" fmla="*/ 903 h 70867"/>
                  <a:gd name="connsiteX2" fmla="*/ 155023 w 155935"/>
                  <a:gd name="connsiteY2" fmla="*/ 55172 h 70867"/>
                  <a:gd name="connsiteX3" fmla="*/ 146543 w 155935"/>
                  <a:gd name="connsiteY3" fmla="*/ 70435 h 70867"/>
                  <a:gd name="connsiteX4" fmla="*/ 131280 w 155935"/>
                  <a:gd name="connsiteY4" fmla="*/ 61956 h 70867"/>
                  <a:gd name="connsiteX5" fmla="*/ 83794 w 155935"/>
                  <a:gd name="connsiteY5" fmla="*/ 26341 h 70867"/>
                  <a:gd name="connsiteX6" fmla="*/ 26133 w 155935"/>
                  <a:gd name="connsiteY6" fmla="*/ 51780 h 70867"/>
                  <a:gd name="connsiteX7" fmla="*/ 9174 w 155935"/>
                  <a:gd name="connsiteY7" fmla="*/ 56868 h 70867"/>
                  <a:gd name="connsiteX8" fmla="*/ 2390 w 155935"/>
                  <a:gd name="connsiteY8" fmla="*/ 38213 h 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35" h="70867">
                    <a:moveTo>
                      <a:pt x="2390" y="38213"/>
                    </a:moveTo>
                    <a:cubicBezTo>
                      <a:pt x="21046" y="12774"/>
                      <a:pt x="51572" y="-4185"/>
                      <a:pt x="83794" y="903"/>
                    </a:cubicBezTo>
                    <a:cubicBezTo>
                      <a:pt x="116017" y="4294"/>
                      <a:pt x="141456" y="26341"/>
                      <a:pt x="155023" y="55172"/>
                    </a:cubicBezTo>
                    <a:cubicBezTo>
                      <a:pt x="158415" y="61956"/>
                      <a:pt x="151631" y="68739"/>
                      <a:pt x="146543" y="70435"/>
                    </a:cubicBezTo>
                    <a:cubicBezTo>
                      <a:pt x="139760" y="72131"/>
                      <a:pt x="132976" y="68739"/>
                      <a:pt x="131280" y="61956"/>
                    </a:cubicBezTo>
                    <a:cubicBezTo>
                      <a:pt x="122800" y="43301"/>
                      <a:pt x="104145" y="28037"/>
                      <a:pt x="83794" y="26341"/>
                    </a:cubicBezTo>
                    <a:cubicBezTo>
                      <a:pt x="61747" y="22950"/>
                      <a:pt x="38005" y="33125"/>
                      <a:pt x="26133" y="51780"/>
                    </a:cubicBezTo>
                    <a:cubicBezTo>
                      <a:pt x="22742" y="56868"/>
                      <a:pt x="14262" y="60260"/>
                      <a:pt x="9174" y="56868"/>
                    </a:cubicBezTo>
                    <a:cubicBezTo>
                      <a:pt x="695" y="51780"/>
                      <a:pt x="-2697" y="43301"/>
                      <a:pt x="2390" y="38213"/>
                    </a:cubicBezTo>
                    <a:close/>
                  </a:path>
                </a:pathLst>
              </a:custGeom>
              <a:solidFill>
                <a:srgbClr val="080808"/>
              </a:solidFill>
              <a:ln w="16956"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EC0A2F96-470D-42C4-B889-666360789E50}"/>
                  </a:ext>
                </a:extLst>
              </p:cNvPr>
              <p:cNvSpPr/>
              <p:nvPr/>
            </p:nvSpPr>
            <p:spPr>
              <a:xfrm>
                <a:off x="4636389" y="2460557"/>
                <a:ext cx="605360" cy="628266"/>
              </a:xfrm>
              <a:custGeom>
                <a:avLst/>
                <a:gdLst>
                  <a:gd name="connsiteX0" fmla="*/ 547837 w 605360"/>
                  <a:gd name="connsiteY0" fmla="*/ 374164 h 628266"/>
                  <a:gd name="connsiteX1" fmla="*/ 515614 w 605360"/>
                  <a:gd name="connsiteY1" fmla="*/ 335158 h 628266"/>
                  <a:gd name="connsiteX2" fmla="*/ 571579 w 605360"/>
                  <a:gd name="connsiteY2" fmla="*/ 291064 h 628266"/>
                  <a:gd name="connsiteX3" fmla="*/ 571579 w 605360"/>
                  <a:gd name="connsiteY3" fmla="*/ 119776 h 628266"/>
                  <a:gd name="connsiteX4" fmla="*/ 403684 w 605360"/>
                  <a:gd name="connsiteY4" fmla="*/ 131648 h 628266"/>
                  <a:gd name="connsiteX5" fmla="*/ 388421 w 605360"/>
                  <a:gd name="connsiteY5" fmla="*/ 141823 h 628266"/>
                  <a:gd name="connsiteX6" fmla="*/ 361286 w 605360"/>
                  <a:gd name="connsiteY6" fmla="*/ 60419 h 628266"/>
                  <a:gd name="connsiteX7" fmla="*/ 268010 w 605360"/>
                  <a:gd name="connsiteY7" fmla="*/ 1062 h 628266"/>
                  <a:gd name="connsiteX8" fmla="*/ 210349 w 605360"/>
                  <a:gd name="connsiteY8" fmla="*/ 11238 h 628266"/>
                  <a:gd name="connsiteX9" fmla="*/ 181519 w 605360"/>
                  <a:gd name="connsiteY9" fmla="*/ 26501 h 628266"/>
                  <a:gd name="connsiteX10" fmla="*/ 140817 w 605360"/>
                  <a:gd name="connsiteY10" fmla="*/ 148607 h 628266"/>
                  <a:gd name="connsiteX11" fmla="*/ 156080 w 605360"/>
                  <a:gd name="connsiteY11" fmla="*/ 184221 h 628266"/>
                  <a:gd name="connsiteX12" fmla="*/ 89939 w 605360"/>
                  <a:gd name="connsiteY12" fmla="*/ 191005 h 628266"/>
                  <a:gd name="connsiteX13" fmla="*/ 56 w 605360"/>
                  <a:gd name="connsiteY13" fmla="*/ 314807 h 628266"/>
                  <a:gd name="connsiteX14" fmla="*/ 113682 w 605360"/>
                  <a:gd name="connsiteY14" fmla="*/ 423346 h 628266"/>
                  <a:gd name="connsiteX15" fmla="*/ 178127 w 605360"/>
                  <a:gd name="connsiteY15" fmla="*/ 413170 h 628266"/>
                  <a:gd name="connsiteX16" fmla="*/ 147600 w 605360"/>
                  <a:gd name="connsiteY16" fmla="*/ 474223 h 628266"/>
                  <a:gd name="connsiteX17" fmla="*/ 210349 w 605360"/>
                  <a:gd name="connsiteY17" fmla="*/ 614984 h 628266"/>
                  <a:gd name="connsiteX18" fmla="*/ 376549 w 605360"/>
                  <a:gd name="connsiteY18" fmla="*/ 525100 h 628266"/>
                  <a:gd name="connsiteX19" fmla="*/ 435906 w 605360"/>
                  <a:gd name="connsiteY19" fmla="*/ 565802 h 628266"/>
                  <a:gd name="connsiteX20" fmla="*/ 576667 w 605360"/>
                  <a:gd name="connsiteY20" fmla="*/ 520013 h 628266"/>
                  <a:gd name="connsiteX21" fmla="*/ 547837 w 605360"/>
                  <a:gd name="connsiteY21" fmla="*/ 374164 h 6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5360" h="628266">
                    <a:moveTo>
                      <a:pt x="547837" y="374164"/>
                    </a:moveTo>
                    <a:cubicBezTo>
                      <a:pt x="539357" y="358901"/>
                      <a:pt x="529181" y="345333"/>
                      <a:pt x="515614" y="335158"/>
                    </a:cubicBezTo>
                    <a:cubicBezTo>
                      <a:pt x="535965" y="323286"/>
                      <a:pt x="556316" y="309719"/>
                      <a:pt x="571579" y="291064"/>
                    </a:cubicBezTo>
                    <a:cubicBezTo>
                      <a:pt x="612281" y="243578"/>
                      <a:pt x="620761" y="165566"/>
                      <a:pt x="571579" y="119776"/>
                    </a:cubicBezTo>
                    <a:cubicBezTo>
                      <a:pt x="522398" y="73987"/>
                      <a:pt x="452865" y="101122"/>
                      <a:pt x="403684" y="131648"/>
                    </a:cubicBezTo>
                    <a:cubicBezTo>
                      <a:pt x="398596" y="135040"/>
                      <a:pt x="393508" y="138432"/>
                      <a:pt x="388421" y="141823"/>
                    </a:cubicBezTo>
                    <a:cubicBezTo>
                      <a:pt x="385029" y="112993"/>
                      <a:pt x="378245" y="84162"/>
                      <a:pt x="361286" y="60419"/>
                    </a:cubicBezTo>
                    <a:cubicBezTo>
                      <a:pt x="339239" y="28197"/>
                      <a:pt x="307016" y="6150"/>
                      <a:pt x="268010" y="1062"/>
                    </a:cubicBezTo>
                    <a:cubicBezTo>
                      <a:pt x="247659" y="-2329"/>
                      <a:pt x="227309" y="2758"/>
                      <a:pt x="210349" y="11238"/>
                    </a:cubicBezTo>
                    <a:cubicBezTo>
                      <a:pt x="200174" y="14630"/>
                      <a:pt x="189998" y="19718"/>
                      <a:pt x="181519" y="26501"/>
                    </a:cubicBezTo>
                    <a:cubicBezTo>
                      <a:pt x="144208" y="55332"/>
                      <a:pt x="128945" y="102817"/>
                      <a:pt x="140817" y="148607"/>
                    </a:cubicBezTo>
                    <a:cubicBezTo>
                      <a:pt x="144208" y="162174"/>
                      <a:pt x="149296" y="172350"/>
                      <a:pt x="156080" y="184221"/>
                    </a:cubicBezTo>
                    <a:cubicBezTo>
                      <a:pt x="134033" y="182526"/>
                      <a:pt x="111986" y="182526"/>
                      <a:pt x="89939" y="191005"/>
                    </a:cubicBezTo>
                    <a:cubicBezTo>
                      <a:pt x="35670" y="209660"/>
                      <a:pt x="-1640" y="257146"/>
                      <a:pt x="56" y="314807"/>
                    </a:cubicBezTo>
                    <a:cubicBezTo>
                      <a:pt x="1752" y="375860"/>
                      <a:pt x="52629" y="425041"/>
                      <a:pt x="113682" y="423346"/>
                    </a:cubicBezTo>
                    <a:cubicBezTo>
                      <a:pt x="135729" y="423346"/>
                      <a:pt x="156080" y="419954"/>
                      <a:pt x="178127" y="413170"/>
                    </a:cubicBezTo>
                    <a:cubicBezTo>
                      <a:pt x="164560" y="431825"/>
                      <a:pt x="152688" y="450480"/>
                      <a:pt x="147600" y="474223"/>
                    </a:cubicBezTo>
                    <a:cubicBezTo>
                      <a:pt x="134033" y="530188"/>
                      <a:pt x="159472" y="587849"/>
                      <a:pt x="210349" y="614984"/>
                    </a:cubicBezTo>
                    <a:cubicBezTo>
                      <a:pt x="290057" y="655686"/>
                      <a:pt x="346023" y="596329"/>
                      <a:pt x="376549" y="525100"/>
                    </a:cubicBezTo>
                    <a:cubicBezTo>
                      <a:pt x="393508" y="542060"/>
                      <a:pt x="412163" y="557323"/>
                      <a:pt x="435906" y="565802"/>
                    </a:cubicBezTo>
                    <a:cubicBezTo>
                      <a:pt x="486783" y="582761"/>
                      <a:pt x="547837" y="567498"/>
                      <a:pt x="576667" y="520013"/>
                    </a:cubicBezTo>
                    <a:cubicBezTo>
                      <a:pt x="605498" y="464047"/>
                      <a:pt x="586842" y="413170"/>
                      <a:pt x="547837" y="374164"/>
                    </a:cubicBezTo>
                    <a:close/>
                  </a:path>
                </a:pathLst>
              </a:custGeom>
              <a:solidFill>
                <a:srgbClr val="F8A6AA"/>
              </a:solidFill>
              <a:ln w="50867" cap="rnd">
                <a:solidFill>
                  <a:srgbClr val="534741"/>
                </a:solidFill>
                <a:prstDash val="solid"/>
                <a:round/>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999BBDF8-E5A2-4059-B345-400315CDB237}"/>
                  </a:ext>
                </a:extLst>
              </p:cNvPr>
              <p:cNvSpPr/>
              <p:nvPr/>
            </p:nvSpPr>
            <p:spPr>
              <a:xfrm>
                <a:off x="4875568" y="2683784"/>
                <a:ext cx="140761" cy="147544"/>
              </a:xfrm>
              <a:custGeom>
                <a:avLst/>
                <a:gdLst>
                  <a:gd name="connsiteX0" fmla="*/ 133977 w 140761"/>
                  <a:gd name="connsiteY0" fmla="*/ 44094 h 147544"/>
                  <a:gd name="connsiteX1" fmla="*/ 118714 w 140761"/>
                  <a:gd name="connsiteY1" fmla="*/ 22047 h 147544"/>
                  <a:gd name="connsiteX2" fmla="*/ 96667 w 140761"/>
                  <a:gd name="connsiteY2" fmla="*/ 6784 h 147544"/>
                  <a:gd name="connsiteX3" fmla="*/ 69533 w 140761"/>
                  <a:gd name="connsiteY3" fmla="*/ 0 h 147544"/>
                  <a:gd name="connsiteX4" fmla="*/ 50877 w 140761"/>
                  <a:gd name="connsiteY4" fmla="*/ 1696 h 147544"/>
                  <a:gd name="connsiteX5" fmla="*/ 20351 w 140761"/>
                  <a:gd name="connsiteY5" fmla="*/ 20351 h 147544"/>
                  <a:gd name="connsiteX6" fmla="*/ 10176 w 140761"/>
                  <a:gd name="connsiteY6" fmla="*/ 33918 h 147544"/>
                  <a:gd name="connsiteX7" fmla="*/ 0 w 140761"/>
                  <a:gd name="connsiteY7" fmla="*/ 69533 h 147544"/>
                  <a:gd name="connsiteX8" fmla="*/ 0 w 140761"/>
                  <a:gd name="connsiteY8" fmla="*/ 76316 h 147544"/>
                  <a:gd name="connsiteX9" fmla="*/ 6784 w 140761"/>
                  <a:gd name="connsiteY9" fmla="*/ 103451 h 147544"/>
                  <a:gd name="connsiteX10" fmla="*/ 22047 w 140761"/>
                  <a:gd name="connsiteY10" fmla="*/ 125498 h 147544"/>
                  <a:gd name="connsiteX11" fmla="*/ 44094 w 140761"/>
                  <a:gd name="connsiteY11" fmla="*/ 140761 h 147544"/>
                  <a:gd name="connsiteX12" fmla="*/ 71229 w 140761"/>
                  <a:gd name="connsiteY12" fmla="*/ 147545 h 147544"/>
                  <a:gd name="connsiteX13" fmla="*/ 89884 w 140761"/>
                  <a:gd name="connsiteY13" fmla="*/ 145849 h 147544"/>
                  <a:gd name="connsiteX14" fmla="*/ 120410 w 140761"/>
                  <a:gd name="connsiteY14" fmla="*/ 127194 h 147544"/>
                  <a:gd name="connsiteX15" fmla="*/ 130586 w 140761"/>
                  <a:gd name="connsiteY15" fmla="*/ 113626 h 147544"/>
                  <a:gd name="connsiteX16" fmla="*/ 140761 w 140761"/>
                  <a:gd name="connsiteY16" fmla="*/ 78012 h 147544"/>
                  <a:gd name="connsiteX17" fmla="*/ 140761 w 140761"/>
                  <a:gd name="connsiteY17" fmla="*/ 71228 h 147544"/>
                  <a:gd name="connsiteX18" fmla="*/ 133977 w 140761"/>
                  <a:gd name="connsiteY18" fmla="*/ 44094 h 1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761" h="147544">
                    <a:moveTo>
                      <a:pt x="133977" y="44094"/>
                    </a:moveTo>
                    <a:cubicBezTo>
                      <a:pt x="130586" y="35614"/>
                      <a:pt x="125498" y="27135"/>
                      <a:pt x="118714" y="22047"/>
                    </a:cubicBezTo>
                    <a:cubicBezTo>
                      <a:pt x="111931" y="15263"/>
                      <a:pt x="105147" y="10176"/>
                      <a:pt x="96667" y="6784"/>
                    </a:cubicBezTo>
                    <a:cubicBezTo>
                      <a:pt x="88188" y="1696"/>
                      <a:pt x="79708" y="0"/>
                      <a:pt x="69533" y="0"/>
                    </a:cubicBezTo>
                    <a:lnTo>
                      <a:pt x="50877" y="1696"/>
                    </a:lnTo>
                    <a:cubicBezTo>
                      <a:pt x="39006" y="5088"/>
                      <a:pt x="28831" y="11871"/>
                      <a:pt x="20351" y="20351"/>
                    </a:cubicBezTo>
                    <a:cubicBezTo>
                      <a:pt x="16959" y="25439"/>
                      <a:pt x="13568" y="30527"/>
                      <a:pt x="10176" y="33918"/>
                    </a:cubicBezTo>
                    <a:cubicBezTo>
                      <a:pt x="3392" y="44094"/>
                      <a:pt x="0" y="55965"/>
                      <a:pt x="0" y="69533"/>
                    </a:cubicBezTo>
                    <a:lnTo>
                      <a:pt x="0" y="76316"/>
                    </a:lnTo>
                    <a:cubicBezTo>
                      <a:pt x="0" y="86492"/>
                      <a:pt x="1696" y="94971"/>
                      <a:pt x="6784" y="103451"/>
                    </a:cubicBezTo>
                    <a:cubicBezTo>
                      <a:pt x="10176" y="111931"/>
                      <a:pt x="15263" y="120410"/>
                      <a:pt x="22047" y="125498"/>
                    </a:cubicBezTo>
                    <a:cubicBezTo>
                      <a:pt x="28831" y="132281"/>
                      <a:pt x="35614" y="137369"/>
                      <a:pt x="44094" y="140761"/>
                    </a:cubicBezTo>
                    <a:cubicBezTo>
                      <a:pt x="52573" y="145849"/>
                      <a:pt x="61053" y="147545"/>
                      <a:pt x="71229" y="147545"/>
                    </a:cubicBezTo>
                    <a:cubicBezTo>
                      <a:pt x="78012" y="147545"/>
                      <a:pt x="83100" y="145849"/>
                      <a:pt x="89884" y="145849"/>
                    </a:cubicBezTo>
                    <a:cubicBezTo>
                      <a:pt x="101755" y="142457"/>
                      <a:pt x="111931" y="135673"/>
                      <a:pt x="120410" y="127194"/>
                    </a:cubicBezTo>
                    <a:cubicBezTo>
                      <a:pt x="123802" y="122106"/>
                      <a:pt x="127194" y="117018"/>
                      <a:pt x="130586" y="113626"/>
                    </a:cubicBezTo>
                    <a:cubicBezTo>
                      <a:pt x="137369" y="103451"/>
                      <a:pt x="140761" y="91579"/>
                      <a:pt x="140761" y="78012"/>
                    </a:cubicBezTo>
                    <a:lnTo>
                      <a:pt x="140761" y="71228"/>
                    </a:lnTo>
                    <a:cubicBezTo>
                      <a:pt x="140761" y="62749"/>
                      <a:pt x="139065" y="52573"/>
                      <a:pt x="133977" y="44094"/>
                    </a:cubicBezTo>
                    <a:close/>
                  </a:path>
                </a:pathLst>
              </a:custGeom>
              <a:solidFill>
                <a:srgbClr val="FED57D"/>
              </a:solidFill>
              <a:ln w="50867" cap="flat">
                <a:solidFill>
                  <a:srgbClr val="534741"/>
                </a:solid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FC143C16-777C-4352-94AF-647045595E8B}"/>
                  </a:ext>
                </a:extLst>
              </p:cNvPr>
              <p:cNvSpPr/>
              <p:nvPr/>
            </p:nvSpPr>
            <p:spPr>
              <a:xfrm>
                <a:off x="4725911" y="3261413"/>
                <a:ext cx="160019" cy="127872"/>
              </a:xfrm>
              <a:custGeom>
                <a:avLst/>
                <a:gdLst>
                  <a:gd name="connsiteX0" fmla="*/ 112347 w 160019"/>
                  <a:gd name="connsiteY0" fmla="*/ 9158 h 127872"/>
                  <a:gd name="connsiteX1" fmla="*/ 59774 w 160019"/>
                  <a:gd name="connsiteY1" fmla="*/ 4070 h 127872"/>
                  <a:gd name="connsiteX2" fmla="*/ 19072 w 160019"/>
                  <a:gd name="connsiteY2" fmla="*/ 39684 h 127872"/>
                  <a:gd name="connsiteX3" fmla="*/ 416 w 160019"/>
                  <a:gd name="connsiteY3" fmla="*/ 102433 h 127872"/>
                  <a:gd name="connsiteX4" fmla="*/ 12288 w 160019"/>
                  <a:gd name="connsiteY4" fmla="*/ 122784 h 127872"/>
                  <a:gd name="connsiteX5" fmla="*/ 32639 w 160019"/>
                  <a:gd name="connsiteY5" fmla="*/ 110913 h 127872"/>
                  <a:gd name="connsiteX6" fmla="*/ 47902 w 160019"/>
                  <a:gd name="connsiteY6" fmla="*/ 56644 h 127872"/>
                  <a:gd name="connsiteX7" fmla="*/ 51294 w 160019"/>
                  <a:gd name="connsiteY7" fmla="*/ 49860 h 127872"/>
                  <a:gd name="connsiteX8" fmla="*/ 52990 w 160019"/>
                  <a:gd name="connsiteY8" fmla="*/ 48164 h 127872"/>
                  <a:gd name="connsiteX9" fmla="*/ 61470 w 160019"/>
                  <a:gd name="connsiteY9" fmla="*/ 41380 h 127872"/>
                  <a:gd name="connsiteX10" fmla="*/ 80124 w 160019"/>
                  <a:gd name="connsiteY10" fmla="*/ 34597 h 127872"/>
                  <a:gd name="connsiteX11" fmla="*/ 112347 w 160019"/>
                  <a:gd name="connsiteY11" fmla="*/ 56644 h 127872"/>
                  <a:gd name="connsiteX12" fmla="*/ 125914 w 160019"/>
                  <a:gd name="connsiteY12" fmla="*/ 110913 h 127872"/>
                  <a:gd name="connsiteX13" fmla="*/ 142873 w 160019"/>
                  <a:gd name="connsiteY13" fmla="*/ 127872 h 127872"/>
                  <a:gd name="connsiteX14" fmla="*/ 159832 w 160019"/>
                  <a:gd name="connsiteY14" fmla="*/ 110913 h 127872"/>
                  <a:gd name="connsiteX15" fmla="*/ 112347 w 160019"/>
                  <a:gd name="connsiteY15" fmla="*/ 9158 h 12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019" h="127872">
                    <a:moveTo>
                      <a:pt x="112347" y="9158"/>
                    </a:moveTo>
                    <a:cubicBezTo>
                      <a:pt x="97083" y="-1018"/>
                      <a:pt x="76733" y="-2714"/>
                      <a:pt x="59774" y="4070"/>
                    </a:cubicBezTo>
                    <a:cubicBezTo>
                      <a:pt x="42814" y="10854"/>
                      <a:pt x="27551" y="22725"/>
                      <a:pt x="19072" y="39684"/>
                    </a:cubicBezTo>
                    <a:cubicBezTo>
                      <a:pt x="7200" y="58340"/>
                      <a:pt x="3808" y="80386"/>
                      <a:pt x="416" y="102433"/>
                    </a:cubicBezTo>
                    <a:cubicBezTo>
                      <a:pt x="-1280" y="110913"/>
                      <a:pt x="2112" y="121088"/>
                      <a:pt x="12288" y="122784"/>
                    </a:cubicBezTo>
                    <a:cubicBezTo>
                      <a:pt x="20767" y="124480"/>
                      <a:pt x="30943" y="119393"/>
                      <a:pt x="32639" y="110913"/>
                    </a:cubicBezTo>
                    <a:cubicBezTo>
                      <a:pt x="36031" y="92258"/>
                      <a:pt x="37726" y="71907"/>
                      <a:pt x="47902" y="56644"/>
                    </a:cubicBezTo>
                    <a:cubicBezTo>
                      <a:pt x="49598" y="54948"/>
                      <a:pt x="51294" y="51556"/>
                      <a:pt x="51294" y="49860"/>
                    </a:cubicBezTo>
                    <a:cubicBezTo>
                      <a:pt x="49598" y="51556"/>
                      <a:pt x="52990" y="48164"/>
                      <a:pt x="52990" y="48164"/>
                    </a:cubicBezTo>
                    <a:cubicBezTo>
                      <a:pt x="56381" y="44772"/>
                      <a:pt x="58077" y="43076"/>
                      <a:pt x="61470" y="41380"/>
                    </a:cubicBezTo>
                    <a:cubicBezTo>
                      <a:pt x="68253" y="36293"/>
                      <a:pt x="73341" y="34597"/>
                      <a:pt x="80124" y="34597"/>
                    </a:cubicBezTo>
                    <a:cubicBezTo>
                      <a:pt x="91996" y="34597"/>
                      <a:pt x="105563" y="44772"/>
                      <a:pt x="112347" y="56644"/>
                    </a:cubicBezTo>
                    <a:cubicBezTo>
                      <a:pt x="122522" y="73603"/>
                      <a:pt x="124218" y="92258"/>
                      <a:pt x="125914" y="110913"/>
                    </a:cubicBezTo>
                    <a:cubicBezTo>
                      <a:pt x="127610" y="119393"/>
                      <a:pt x="132698" y="127872"/>
                      <a:pt x="142873" y="127872"/>
                    </a:cubicBezTo>
                    <a:cubicBezTo>
                      <a:pt x="151353" y="127872"/>
                      <a:pt x="161528" y="119393"/>
                      <a:pt x="159832" y="110913"/>
                    </a:cubicBezTo>
                    <a:cubicBezTo>
                      <a:pt x="156440" y="71907"/>
                      <a:pt x="147961" y="31205"/>
                      <a:pt x="112347" y="9158"/>
                    </a:cubicBezTo>
                    <a:close/>
                  </a:path>
                </a:pathLst>
              </a:custGeom>
              <a:solidFill>
                <a:srgbClr val="000000"/>
              </a:solidFill>
              <a:ln w="16956"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2C466354-893C-4769-92E4-5ADAAE113098}"/>
                  </a:ext>
                </a:extLst>
              </p:cNvPr>
              <p:cNvSpPr/>
              <p:nvPr/>
            </p:nvSpPr>
            <p:spPr>
              <a:xfrm>
                <a:off x="4234096" y="3261413"/>
                <a:ext cx="160019" cy="127872"/>
              </a:xfrm>
              <a:custGeom>
                <a:avLst/>
                <a:gdLst>
                  <a:gd name="connsiteX0" fmla="*/ 112347 w 160019"/>
                  <a:gd name="connsiteY0" fmla="*/ 9158 h 127872"/>
                  <a:gd name="connsiteX1" fmla="*/ 59774 w 160019"/>
                  <a:gd name="connsiteY1" fmla="*/ 4070 h 127872"/>
                  <a:gd name="connsiteX2" fmla="*/ 19071 w 160019"/>
                  <a:gd name="connsiteY2" fmla="*/ 39684 h 127872"/>
                  <a:gd name="connsiteX3" fmla="*/ 416 w 160019"/>
                  <a:gd name="connsiteY3" fmla="*/ 102433 h 127872"/>
                  <a:gd name="connsiteX4" fmla="*/ 12288 w 160019"/>
                  <a:gd name="connsiteY4" fmla="*/ 122784 h 127872"/>
                  <a:gd name="connsiteX5" fmla="*/ 32639 w 160019"/>
                  <a:gd name="connsiteY5" fmla="*/ 110913 h 127872"/>
                  <a:gd name="connsiteX6" fmla="*/ 47902 w 160019"/>
                  <a:gd name="connsiteY6" fmla="*/ 56644 h 127872"/>
                  <a:gd name="connsiteX7" fmla="*/ 51294 w 160019"/>
                  <a:gd name="connsiteY7" fmla="*/ 49860 h 127872"/>
                  <a:gd name="connsiteX8" fmla="*/ 52990 w 160019"/>
                  <a:gd name="connsiteY8" fmla="*/ 48164 h 127872"/>
                  <a:gd name="connsiteX9" fmla="*/ 61469 w 160019"/>
                  <a:gd name="connsiteY9" fmla="*/ 41380 h 127872"/>
                  <a:gd name="connsiteX10" fmla="*/ 80124 w 160019"/>
                  <a:gd name="connsiteY10" fmla="*/ 34597 h 127872"/>
                  <a:gd name="connsiteX11" fmla="*/ 112347 w 160019"/>
                  <a:gd name="connsiteY11" fmla="*/ 56644 h 127872"/>
                  <a:gd name="connsiteX12" fmla="*/ 125914 w 160019"/>
                  <a:gd name="connsiteY12" fmla="*/ 110913 h 127872"/>
                  <a:gd name="connsiteX13" fmla="*/ 142873 w 160019"/>
                  <a:gd name="connsiteY13" fmla="*/ 127872 h 127872"/>
                  <a:gd name="connsiteX14" fmla="*/ 159832 w 160019"/>
                  <a:gd name="connsiteY14" fmla="*/ 110913 h 127872"/>
                  <a:gd name="connsiteX15" fmla="*/ 112347 w 160019"/>
                  <a:gd name="connsiteY15" fmla="*/ 9158 h 12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019" h="127872">
                    <a:moveTo>
                      <a:pt x="112347" y="9158"/>
                    </a:moveTo>
                    <a:cubicBezTo>
                      <a:pt x="97084" y="-1018"/>
                      <a:pt x="76733" y="-2714"/>
                      <a:pt x="59774" y="4070"/>
                    </a:cubicBezTo>
                    <a:cubicBezTo>
                      <a:pt x="42814" y="10854"/>
                      <a:pt x="27551" y="22725"/>
                      <a:pt x="19071" y="39684"/>
                    </a:cubicBezTo>
                    <a:cubicBezTo>
                      <a:pt x="7200" y="58340"/>
                      <a:pt x="3808" y="80386"/>
                      <a:pt x="416" y="102433"/>
                    </a:cubicBezTo>
                    <a:cubicBezTo>
                      <a:pt x="-1280" y="110913"/>
                      <a:pt x="2112" y="121088"/>
                      <a:pt x="12288" y="122784"/>
                    </a:cubicBezTo>
                    <a:cubicBezTo>
                      <a:pt x="20767" y="124480"/>
                      <a:pt x="30943" y="119393"/>
                      <a:pt x="32639" y="110913"/>
                    </a:cubicBezTo>
                    <a:cubicBezTo>
                      <a:pt x="36031" y="92258"/>
                      <a:pt x="37727" y="71907"/>
                      <a:pt x="47902" y="56644"/>
                    </a:cubicBezTo>
                    <a:cubicBezTo>
                      <a:pt x="49598" y="54948"/>
                      <a:pt x="51294" y="51556"/>
                      <a:pt x="51294" y="49860"/>
                    </a:cubicBezTo>
                    <a:cubicBezTo>
                      <a:pt x="49598" y="51556"/>
                      <a:pt x="52990" y="48164"/>
                      <a:pt x="52990" y="48164"/>
                    </a:cubicBezTo>
                    <a:cubicBezTo>
                      <a:pt x="56381" y="44772"/>
                      <a:pt x="58078" y="43076"/>
                      <a:pt x="61469" y="41380"/>
                    </a:cubicBezTo>
                    <a:cubicBezTo>
                      <a:pt x="68253" y="36293"/>
                      <a:pt x="73341" y="34597"/>
                      <a:pt x="80124" y="34597"/>
                    </a:cubicBezTo>
                    <a:cubicBezTo>
                      <a:pt x="91996" y="34597"/>
                      <a:pt x="105563" y="44772"/>
                      <a:pt x="112347" y="56644"/>
                    </a:cubicBezTo>
                    <a:cubicBezTo>
                      <a:pt x="122522" y="73603"/>
                      <a:pt x="124218" y="92258"/>
                      <a:pt x="125914" y="110913"/>
                    </a:cubicBezTo>
                    <a:cubicBezTo>
                      <a:pt x="127610" y="119393"/>
                      <a:pt x="132698" y="127872"/>
                      <a:pt x="142873" y="127872"/>
                    </a:cubicBezTo>
                    <a:cubicBezTo>
                      <a:pt x="151353" y="127872"/>
                      <a:pt x="161528" y="119393"/>
                      <a:pt x="159832" y="110913"/>
                    </a:cubicBezTo>
                    <a:cubicBezTo>
                      <a:pt x="156441" y="71907"/>
                      <a:pt x="147961" y="31205"/>
                      <a:pt x="112347" y="9158"/>
                    </a:cubicBezTo>
                    <a:close/>
                  </a:path>
                </a:pathLst>
              </a:custGeom>
              <a:solidFill>
                <a:srgbClr val="000000"/>
              </a:solidFill>
              <a:ln w="16956" cap="flat">
                <a:noFill/>
                <a:prstDash val="solid"/>
                <a:miter/>
              </a:ln>
            </p:spPr>
            <p:txBody>
              <a:bodyPr rtlCol="0" anchor="ctr"/>
              <a:lstStyle/>
              <a:p>
                <a:endParaRPr lang="en-US"/>
              </a:p>
            </p:txBody>
          </p:sp>
          <p:grpSp>
            <p:nvGrpSpPr>
              <p:cNvPr id="61" name="กราฟิก 6">
                <a:extLst>
                  <a:ext uri="{FF2B5EF4-FFF2-40B4-BE49-F238E27FC236}">
                    <a16:creationId xmlns:a16="http://schemas.microsoft.com/office/drawing/2014/main" xmlns="" id="{8FEA5FFC-19C3-4D68-95BE-C56C9D4C374B}"/>
                  </a:ext>
                </a:extLst>
              </p:cNvPr>
              <p:cNvGrpSpPr/>
              <p:nvPr/>
            </p:nvGrpSpPr>
            <p:grpSpPr>
              <a:xfrm>
                <a:off x="4633509" y="3793761"/>
                <a:ext cx="494751" cy="563467"/>
                <a:chOff x="4633509" y="3793761"/>
                <a:chExt cx="494751" cy="563467"/>
              </a:xfrm>
              <a:solidFill>
                <a:schemeClr val="accent1"/>
              </a:solidFill>
            </p:grpSpPr>
            <p:sp>
              <p:nvSpPr>
                <p:cNvPr id="62" name="รูปแบบอิสระ: รูปร่าง 61">
                  <a:extLst>
                    <a:ext uri="{FF2B5EF4-FFF2-40B4-BE49-F238E27FC236}">
                      <a16:creationId xmlns:a16="http://schemas.microsoft.com/office/drawing/2014/main" xmlns="" id="{ABA8F2BF-C119-45AC-A5C3-B48A73913CEF}"/>
                    </a:ext>
                  </a:extLst>
                </p:cNvPr>
                <p:cNvSpPr/>
                <p:nvPr/>
              </p:nvSpPr>
              <p:spPr>
                <a:xfrm>
                  <a:off x="4633509" y="3797602"/>
                  <a:ext cx="494751" cy="488929"/>
                </a:xfrm>
                <a:custGeom>
                  <a:avLst/>
                  <a:gdLst>
                    <a:gd name="connsiteX0" fmla="*/ 487967 w 494751"/>
                    <a:gd name="connsiteY0" fmla="*/ 253090 h 488929"/>
                    <a:gd name="connsiteX1" fmla="*/ 491360 w 494751"/>
                    <a:gd name="connsiteY1" fmla="*/ 229347 h 488929"/>
                    <a:gd name="connsiteX2" fmla="*/ 494751 w 494751"/>
                    <a:gd name="connsiteY2" fmla="*/ 214084 h 488929"/>
                    <a:gd name="connsiteX3" fmla="*/ 494751 w 494751"/>
                    <a:gd name="connsiteY3" fmla="*/ 124200 h 488929"/>
                    <a:gd name="connsiteX4" fmla="*/ 476096 w 494751"/>
                    <a:gd name="connsiteY4" fmla="*/ 41101 h 488929"/>
                    <a:gd name="connsiteX5" fmla="*/ 398084 w 494751"/>
                    <a:gd name="connsiteY5" fmla="*/ 399 h 488929"/>
                    <a:gd name="connsiteX6" fmla="*/ 347207 w 494751"/>
                    <a:gd name="connsiteY6" fmla="*/ 27533 h 488929"/>
                    <a:gd name="connsiteX7" fmla="*/ 328552 w 494751"/>
                    <a:gd name="connsiteY7" fmla="*/ 85194 h 488929"/>
                    <a:gd name="connsiteX8" fmla="*/ 323464 w 494751"/>
                    <a:gd name="connsiteY8" fmla="*/ 134376 h 488929"/>
                    <a:gd name="connsiteX9" fmla="*/ 323464 w 494751"/>
                    <a:gd name="connsiteY9" fmla="*/ 134376 h 488929"/>
                    <a:gd name="connsiteX10" fmla="*/ 320072 w 494751"/>
                    <a:gd name="connsiteY10" fmla="*/ 141160 h 488929"/>
                    <a:gd name="connsiteX11" fmla="*/ 286154 w 494751"/>
                    <a:gd name="connsiteY11" fmla="*/ 202213 h 488929"/>
                    <a:gd name="connsiteX12" fmla="*/ 262411 w 494751"/>
                    <a:gd name="connsiteY12" fmla="*/ 212388 h 488929"/>
                    <a:gd name="connsiteX13" fmla="*/ 135217 w 494751"/>
                    <a:gd name="connsiteY13" fmla="*/ 205604 h 488929"/>
                    <a:gd name="connsiteX14" fmla="*/ 11415 w 494751"/>
                    <a:gd name="connsiteY14" fmla="*/ 271745 h 488929"/>
                    <a:gd name="connsiteX15" fmla="*/ 30070 w 494751"/>
                    <a:gd name="connsiteY15" fmla="*/ 405723 h 488929"/>
                    <a:gd name="connsiteX16" fmla="*/ 298025 w 494751"/>
                    <a:gd name="connsiteY16" fmla="*/ 473559 h 488929"/>
                    <a:gd name="connsiteX17" fmla="*/ 487967 w 494751"/>
                    <a:gd name="connsiteY17" fmla="*/ 253090 h 4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4751" h="488929">
                      <a:moveTo>
                        <a:pt x="487967" y="253090"/>
                      </a:moveTo>
                      <a:cubicBezTo>
                        <a:pt x="489663" y="244611"/>
                        <a:pt x="491360" y="236131"/>
                        <a:pt x="491360" y="229347"/>
                      </a:cubicBezTo>
                      <a:cubicBezTo>
                        <a:pt x="493056" y="224259"/>
                        <a:pt x="494751" y="219172"/>
                        <a:pt x="494751" y="214084"/>
                      </a:cubicBezTo>
                      <a:cubicBezTo>
                        <a:pt x="494751" y="183558"/>
                        <a:pt x="494751" y="154727"/>
                        <a:pt x="494751" y="124200"/>
                      </a:cubicBezTo>
                      <a:cubicBezTo>
                        <a:pt x="494751" y="95370"/>
                        <a:pt x="493056" y="64843"/>
                        <a:pt x="476096" y="41101"/>
                      </a:cubicBezTo>
                      <a:cubicBezTo>
                        <a:pt x="459137" y="15662"/>
                        <a:pt x="428610" y="-2993"/>
                        <a:pt x="398084" y="399"/>
                      </a:cubicBezTo>
                      <a:cubicBezTo>
                        <a:pt x="377733" y="2095"/>
                        <a:pt x="359078" y="10574"/>
                        <a:pt x="347207" y="27533"/>
                      </a:cubicBezTo>
                      <a:cubicBezTo>
                        <a:pt x="333639" y="44493"/>
                        <a:pt x="330248" y="63147"/>
                        <a:pt x="328552" y="85194"/>
                      </a:cubicBezTo>
                      <a:cubicBezTo>
                        <a:pt x="326856" y="102154"/>
                        <a:pt x="325159" y="117417"/>
                        <a:pt x="323464" y="134376"/>
                      </a:cubicBezTo>
                      <a:cubicBezTo>
                        <a:pt x="323464" y="134376"/>
                        <a:pt x="323464" y="134376"/>
                        <a:pt x="323464" y="134376"/>
                      </a:cubicBezTo>
                      <a:cubicBezTo>
                        <a:pt x="321768" y="136072"/>
                        <a:pt x="321768" y="139464"/>
                        <a:pt x="320072" y="141160"/>
                      </a:cubicBezTo>
                      <a:cubicBezTo>
                        <a:pt x="311592" y="163207"/>
                        <a:pt x="301417" y="185254"/>
                        <a:pt x="286154" y="202213"/>
                      </a:cubicBezTo>
                      <a:cubicBezTo>
                        <a:pt x="279370" y="207300"/>
                        <a:pt x="270890" y="210692"/>
                        <a:pt x="262411" y="212388"/>
                      </a:cubicBezTo>
                      <a:cubicBezTo>
                        <a:pt x="221709" y="220868"/>
                        <a:pt x="177615" y="203908"/>
                        <a:pt x="135217" y="205604"/>
                      </a:cubicBezTo>
                      <a:cubicBezTo>
                        <a:pt x="87731" y="207300"/>
                        <a:pt x="35158" y="225955"/>
                        <a:pt x="11415" y="271745"/>
                      </a:cubicBezTo>
                      <a:cubicBezTo>
                        <a:pt x="-10632" y="315839"/>
                        <a:pt x="1240" y="366716"/>
                        <a:pt x="30070" y="405723"/>
                      </a:cubicBezTo>
                      <a:cubicBezTo>
                        <a:pt x="91123" y="485431"/>
                        <a:pt x="206445" y="507478"/>
                        <a:pt x="298025" y="473559"/>
                      </a:cubicBezTo>
                      <a:cubicBezTo>
                        <a:pt x="389605" y="437945"/>
                        <a:pt x="469312" y="353149"/>
                        <a:pt x="487967" y="253090"/>
                      </a:cubicBezTo>
                      <a:close/>
                    </a:path>
                  </a:pathLst>
                </a:custGeom>
                <a:solidFill>
                  <a:srgbClr val="BCCE3C"/>
                </a:solidFill>
                <a:ln w="16956"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2AF2FE00-0B73-4D49-8884-631E3422C490}"/>
                    </a:ext>
                  </a:extLst>
                </p:cNvPr>
                <p:cNvSpPr/>
                <p:nvPr/>
              </p:nvSpPr>
              <p:spPr>
                <a:xfrm>
                  <a:off x="4640243" y="3793761"/>
                  <a:ext cx="449112" cy="422340"/>
                </a:xfrm>
                <a:custGeom>
                  <a:avLst/>
                  <a:gdLst>
                    <a:gd name="connsiteX0" fmla="*/ 449011 w 449112"/>
                    <a:gd name="connsiteY0" fmla="*/ 33070 h 422340"/>
                    <a:gd name="connsiteX1" fmla="*/ 381174 w 449112"/>
                    <a:gd name="connsiteY1" fmla="*/ 33070 h 422340"/>
                    <a:gd name="connsiteX2" fmla="*/ 292986 w 449112"/>
                    <a:gd name="connsiteY2" fmla="*/ 311201 h 422340"/>
                    <a:gd name="connsiteX3" fmla="*/ 40295 w 449112"/>
                    <a:gd name="connsiteY3" fmla="*/ 329855 h 422340"/>
                    <a:gd name="connsiteX4" fmla="*/ 23336 w 449112"/>
                    <a:gd name="connsiteY4" fmla="*/ 395996 h 422340"/>
                    <a:gd name="connsiteX5" fmla="*/ 337080 w 449112"/>
                    <a:gd name="connsiteY5" fmla="*/ 363774 h 422340"/>
                    <a:gd name="connsiteX6" fmla="*/ 449011 w 449112"/>
                    <a:gd name="connsiteY6" fmla="*/ 33070 h 42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112" h="422340">
                      <a:moveTo>
                        <a:pt x="449011" y="33070"/>
                      </a:moveTo>
                      <a:cubicBezTo>
                        <a:pt x="449011" y="-11023"/>
                        <a:pt x="381174" y="-11023"/>
                        <a:pt x="381174" y="33070"/>
                      </a:cubicBezTo>
                      <a:cubicBezTo>
                        <a:pt x="382870" y="131433"/>
                        <a:pt x="370998" y="239972"/>
                        <a:pt x="292986" y="311201"/>
                      </a:cubicBezTo>
                      <a:cubicBezTo>
                        <a:pt x="221758" y="375645"/>
                        <a:pt x="121699" y="358686"/>
                        <a:pt x="40295" y="329855"/>
                      </a:cubicBezTo>
                      <a:cubicBezTo>
                        <a:pt x="-407" y="316288"/>
                        <a:pt x="-17366" y="380733"/>
                        <a:pt x="23336" y="395996"/>
                      </a:cubicBezTo>
                      <a:cubicBezTo>
                        <a:pt x="128483" y="431610"/>
                        <a:pt x="247197" y="440090"/>
                        <a:pt x="337080" y="363774"/>
                      </a:cubicBezTo>
                      <a:cubicBezTo>
                        <a:pt x="432051" y="282370"/>
                        <a:pt x="450707" y="151784"/>
                        <a:pt x="449011" y="33070"/>
                      </a:cubicBezTo>
                      <a:close/>
                    </a:path>
                  </a:pathLst>
                </a:custGeom>
                <a:solidFill>
                  <a:srgbClr val="A4B92E"/>
                </a:solidFill>
                <a:ln w="16956"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24D08579-7523-4C0A-A5E4-FB0658965E34}"/>
                    </a:ext>
                  </a:extLst>
                </p:cNvPr>
                <p:cNvSpPr/>
                <p:nvPr/>
              </p:nvSpPr>
              <p:spPr>
                <a:xfrm>
                  <a:off x="4633509" y="3797602"/>
                  <a:ext cx="494751" cy="488929"/>
                </a:xfrm>
                <a:custGeom>
                  <a:avLst/>
                  <a:gdLst>
                    <a:gd name="connsiteX0" fmla="*/ 487967 w 494751"/>
                    <a:gd name="connsiteY0" fmla="*/ 253090 h 488929"/>
                    <a:gd name="connsiteX1" fmla="*/ 491360 w 494751"/>
                    <a:gd name="connsiteY1" fmla="*/ 229347 h 488929"/>
                    <a:gd name="connsiteX2" fmla="*/ 494751 w 494751"/>
                    <a:gd name="connsiteY2" fmla="*/ 214084 h 488929"/>
                    <a:gd name="connsiteX3" fmla="*/ 494751 w 494751"/>
                    <a:gd name="connsiteY3" fmla="*/ 124200 h 488929"/>
                    <a:gd name="connsiteX4" fmla="*/ 476096 w 494751"/>
                    <a:gd name="connsiteY4" fmla="*/ 41101 h 488929"/>
                    <a:gd name="connsiteX5" fmla="*/ 398084 w 494751"/>
                    <a:gd name="connsiteY5" fmla="*/ 399 h 488929"/>
                    <a:gd name="connsiteX6" fmla="*/ 347207 w 494751"/>
                    <a:gd name="connsiteY6" fmla="*/ 27533 h 488929"/>
                    <a:gd name="connsiteX7" fmla="*/ 328552 w 494751"/>
                    <a:gd name="connsiteY7" fmla="*/ 85194 h 488929"/>
                    <a:gd name="connsiteX8" fmla="*/ 323464 w 494751"/>
                    <a:gd name="connsiteY8" fmla="*/ 134376 h 488929"/>
                    <a:gd name="connsiteX9" fmla="*/ 323464 w 494751"/>
                    <a:gd name="connsiteY9" fmla="*/ 134376 h 488929"/>
                    <a:gd name="connsiteX10" fmla="*/ 320072 w 494751"/>
                    <a:gd name="connsiteY10" fmla="*/ 141160 h 488929"/>
                    <a:gd name="connsiteX11" fmla="*/ 286154 w 494751"/>
                    <a:gd name="connsiteY11" fmla="*/ 202213 h 488929"/>
                    <a:gd name="connsiteX12" fmla="*/ 262411 w 494751"/>
                    <a:gd name="connsiteY12" fmla="*/ 212388 h 488929"/>
                    <a:gd name="connsiteX13" fmla="*/ 135217 w 494751"/>
                    <a:gd name="connsiteY13" fmla="*/ 205604 h 488929"/>
                    <a:gd name="connsiteX14" fmla="*/ 11415 w 494751"/>
                    <a:gd name="connsiteY14" fmla="*/ 271745 h 488929"/>
                    <a:gd name="connsiteX15" fmla="*/ 30070 w 494751"/>
                    <a:gd name="connsiteY15" fmla="*/ 405723 h 488929"/>
                    <a:gd name="connsiteX16" fmla="*/ 298025 w 494751"/>
                    <a:gd name="connsiteY16" fmla="*/ 473559 h 488929"/>
                    <a:gd name="connsiteX17" fmla="*/ 487967 w 494751"/>
                    <a:gd name="connsiteY17" fmla="*/ 253090 h 4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4751" h="488929">
                      <a:moveTo>
                        <a:pt x="487967" y="253090"/>
                      </a:moveTo>
                      <a:cubicBezTo>
                        <a:pt x="489663" y="244611"/>
                        <a:pt x="491360" y="236131"/>
                        <a:pt x="491360" y="229347"/>
                      </a:cubicBezTo>
                      <a:cubicBezTo>
                        <a:pt x="493056" y="224259"/>
                        <a:pt x="494751" y="219172"/>
                        <a:pt x="494751" y="214084"/>
                      </a:cubicBezTo>
                      <a:cubicBezTo>
                        <a:pt x="494751" y="183558"/>
                        <a:pt x="494751" y="154727"/>
                        <a:pt x="494751" y="124200"/>
                      </a:cubicBezTo>
                      <a:cubicBezTo>
                        <a:pt x="494751" y="95370"/>
                        <a:pt x="493056" y="64843"/>
                        <a:pt x="476096" y="41101"/>
                      </a:cubicBezTo>
                      <a:cubicBezTo>
                        <a:pt x="459137" y="15662"/>
                        <a:pt x="428610" y="-2993"/>
                        <a:pt x="398084" y="399"/>
                      </a:cubicBezTo>
                      <a:cubicBezTo>
                        <a:pt x="377733" y="2095"/>
                        <a:pt x="359078" y="10574"/>
                        <a:pt x="347207" y="27533"/>
                      </a:cubicBezTo>
                      <a:cubicBezTo>
                        <a:pt x="333639" y="44493"/>
                        <a:pt x="330248" y="63147"/>
                        <a:pt x="328552" y="85194"/>
                      </a:cubicBezTo>
                      <a:cubicBezTo>
                        <a:pt x="326856" y="102154"/>
                        <a:pt x="325159" y="117417"/>
                        <a:pt x="323464" y="134376"/>
                      </a:cubicBezTo>
                      <a:cubicBezTo>
                        <a:pt x="323464" y="134376"/>
                        <a:pt x="323464" y="134376"/>
                        <a:pt x="323464" y="134376"/>
                      </a:cubicBezTo>
                      <a:cubicBezTo>
                        <a:pt x="321768" y="136072"/>
                        <a:pt x="321768" y="139464"/>
                        <a:pt x="320072" y="141160"/>
                      </a:cubicBezTo>
                      <a:cubicBezTo>
                        <a:pt x="311592" y="163207"/>
                        <a:pt x="301417" y="185254"/>
                        <a:pt x="286154" y="202213"/>
                      </a:cubicBezTo>
                      <a:cubicBezTo>
                        <a:pt x="279370" y="207300"/>
                        <a:pt x="270890" y="210692"/>
                        <a:pt x="262411" y="212388"/>
                      </a:cubicBezTo>
                      <a:cubicBezTo>
                        <a:pt x="221709" y="220868"/>
                        <a:pt x="177615" y="203908"/>
                        <a:pt x="135217" y="205604"/>
                      </a:cubicBezTo>
                      <a:cubicBezTo>
                        <a:pt x="87731" y="207300"/>
                        <a:pt x="35158" y="225955"/>
                        <a:pt x="11415" y="271745"/>
                      </a:cubicBezTo>
                      <a:cubicBezTo>
                        <a:pt x="-10632" y="315839"/>
                        <a:pt x="1240" y="366716"/>
                        <a:pt x="30070" y="405723"/>
                      </a:cubicBezTo>
                      <a:cubicBezTo>
                        <a:pt x="91123" y="485431"/>
                        <a:pt x="206445" y="507478"/>
                        <a:pt x="298025" y="473559"/>
                      </a:cubicBezTo>
                      <a:cubicBezTo>
                        <a:pt x="389605" y="437945"/>
                        <a:pt x="469312" y="353149"/>
                        <a:pt x="487967" y="253090"/>
                      </a:cubicBezTo>
                      <a:close/>
                    </a:path>
                  </a:pathLst>
                </a:custGeom>
                <a:noFill/>
                <a:ln w="50867" cap="flat">
                  <a:solidFill>
                    <a:srgbClr val="534741"/>
                  </a:solid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3E305D9D-845E-4B9C-8483-191C22493972}"/>
                    </a:ext>
                  </a:extLst>
                </p:cNvPr>
                <p:cNvSpPr/>
                <p:nvPr/>
              </p:nvSpPr>
              <p:spPr>
                <a:xfrm>
                  <a:off x="4658915" y="4251234"/>
                  <a:ext cx="112778" cy="105994"/>
                </a:xfrm>
                <a:custGeom>
                  <a:avLst/>
                  <a:gdLst>
                    <a:gd name="connsiteX0" fmla="*/ 111507 w 112778"/>
                    <a:gd name="connsiteY0" fmla="*/ 92851 h 105994"/>
                    <a:gd name="connsiteX1" fmla="*/ 111507 w 112778"/>
                    <a:gd name="connsiteY1" fmla="*/ 77588 h 105994"/>
                    <a:gd name="connsiteX2" fmla="*/ 94547 w 112778"/>
                    <a:gd name="connsiteY2" fmla="*/ 13143 h 105994"/>
                    <a:gd name="connsiteX3" fmla="*/ 82676 w 112778"/>
                    <a:gd name="connsiteY3" fmla="*/ 1272 h 105994"/>
                    <a:gd name="connsiteX4" fmla="*/ 67413 w 112778"/>
                    <a:gd name="connsiteY4" fmla="*/ 1272 h 105994"/>
                    <a:gd name="connsiteX5" fmla="*/ 13143 w 112778"/>
                    <a:gd name="connsiteY5" fmla="*/ 25015 h 105994"/>
                    <a:gd name="connsiteX6" fmla="*/ 1272 w 112778"/>
                    <a:gd name="connsiteY6" fmla="*/ 36886 h 105994"/>
                    <a:gd name="connsiteX7" fmla="*/ 1272 w 112778"/>
                    <a:gd name="connsiteY7" fmla="*/ 52149 h 105994"/>
                    <a:gd name="connsiteX8" fmla="*/ 13143 w 112778"/>
                    <a:gd name="connsiteY8" fmla="*/ 64021 h 105994"/>
                    <a:gd name="connsiteX9" fmla="*/ 28406 w 112778"/>
                    <a:gd name="connsiteY9" fmla="*/ 64021 h 105994"/>
                    <a:gd name="connsiteX10" fmla="*/ 60629 w 112778"/>
                    <a:gd name="connsiteY10" fmla="*/ 48758 h 105994"/>
                    <a:gd name="connsiteX11" fmla="*/ 72500 w 112778"/>
                    <a:gd name="connsiteY11" fmla="*/ 92851 h 105994"/>
                    <a:gd name="connsiteX12" fmla="*/ 84372 w 112778"/>
                    <a:gd name="connsiteY12" fmla="*/ 104723 h 105994"/>
                    <a:gd name="connsiteX13" fmla="*/ 99635 w 112778"/>
                    <a:gd name="connsiteY13" fmla="*/ 104723 h 105994"/>
                    <a:gd name="connsiteX14" fmla="*/ 111507 w 112778"/>
                    <a:gd name="connsiteY14" fmla="*/ 92851 h 10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78" h="105994">
                      <a:moveTo>
                        <a:pt x="111507" y="92851"/>
                      </a:moveTo>
                      <a:cubicBezTo>
                        <a:pt x="113202" y="87764"/>
                        <a:pt x="113202" y="82676"/>
                        <a:pt x="111507" y="77588"/>
                      </a:cubicBezTo>
                      <a:cubicBezTo>
                        <a:pt x="106418" y="55541"/>
                        <a:pt x="99635" y="35190"/>
                        <a:pt x="94547" y="13143"/>
                      </a:cubicBezTo>
                      <a:cubicBezTo>
                        <a:pt x="92851" y="8056"/>
                        <a:pt x="87763" y="2968"/>
                        <a:pt x="82676" y="1272"/>
                      </a:cubicBezTo>
                      <a:cubicBezTo>
                        <a:pt x="77588" y="-424"/>
                        <a:pt x="72500" y="-424"/>
                        <a:pt x="67413" y="1272"/>
                      </a:cubicBezTo>
                      <a:cubicBezTo>
                        <a:pt x="48757" y="8056"/>
                        <a:pt x="31798" y="14839"/>
                        <a:pt x="13143" y="25015"/>
                      </a:cubicBezTo>
                      <a:cubicBezTo>
                        <a:pt x="8056" y="28407"/>
                        <a:pt x="4664" y="30103"/>
                        <a:pt x="1272" y="36886"/>
                      </a:cubicBezTo>
                      <a:cubicBezTo>
                        <a:pt x="-424" y="41974"/>
                        <a:pt x="-424" y="48758"/>
                        <a:pt x="1272" y="52149"/>
                      </a:cubicBezTo>
                      <a:cubicBezTo>
                        <a:pt x="2968" y="57237"/>
                        <a:pt x="8056" y="62325"/>
                        <a:pt x="13143" y="64021"/>
                      </a:cubicBezTo>
                      <a:cubicBezTo>
                        <a:pt x="18231" y="65717"/>
                        <a:pt x="25015" y="67413"/>
                        <a:pt x="28406" y="64021"/>
                      </a:cubicBezTo>
                      <a:cubicBezTo>
                        <a:pt x="38582" y="58933"/>
                        <a:pt x="48757" y="53846"/>
                        <a:pt x="60629" y="48758"/>
                      </a:cubicBezTo>
                      <a:cubicBezTo>
                        <a:pt x="64021" y="64021"/>
                        <a:pt x="69109" y="77588"/>
                        <a:pt x="72500" y="92851"/>
                      </a:cubicBezTo>
                      <a:cubicBezTo>
                        <a:pt x="74196" y="97939"/>
                        <a:pt x="79284" y="103027"/>
                        <a:pt x="84372" y="104723"/>
                      </a:cubicBezTo>
                      <a:cubicBezTo>
                        <a:pt x="89459" y="106419"/>
                        <a:pt x="96243" y="106419"/>
                        <a:pt x="99635" y="104723"/>
                      </a:cubicBezTo>
                      <a:cubicBezTo>
                        <a:pt x="104722" y="103027"/>
                        <a:pt x="109811" y="99635"/>
                        <a:pt x="111507" y="92851"/>
                      </a:cubicBezTo>
                      <a:close/>
                    </a:path>
                  </a:pathLst>
                </a:custGeom>
                <a:solidFill>
                  <a:srgbClr val="534741"/>
                </a:solidFill>
                <a:ln w="16956"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7476B809-C9AE-4D0B-A90B-20DDAF05631F}"/>
                    </a:ext>
                  </a:extLst>
                </p:cNvPr>
                <p:cNvSpPr/>
                <p:nvPr/>
              </p:nvSpPr>
              <p:spPr>
                <a:xfrm>
                  <a:off x="4644170" y="3914316"/>
                  <a:ext cx="121866" cy="95091"/>
                </a:xfrm>
                <a:custGeom>
                  <a:avLst/>
                  <a:gdLst>
                    <a:gd name="connsiteX0" fmla="*/ 754 w 121866"/>
                    <a:gd name="connsiteY0" fmla="*/ 41404 h 95091"/>
                    <a:gd name="connsiteX1" fmla="*/ 10929 w 121866"/>
                    <a:gd name="connsiteY1" fmla="*/ 53276 h 95091"/>
                    <a:gd name="connsiteX2" fmla="*/ 65199 w 121866"/>
                    <a:gd name="connsiteY2" fmla="*/ 92282 h 95091"/>
                    <a:gd name="connsiteX3" fmla="*/ 82158 w 121866"/>
                    <a:gd name="connsiteY3" fmla="*/ 93978 h 95091"/>
                    <a:gd name="connsiteX4" fmla="*/ 94029 w 121866"/>
                    <a:gd name="connsiteY4" fmla="*/ 83802 h 95091"/>
                    <a:gd name="connsiteX5" fmla="*/ 119468 w 121866"/>
                    <a:gd name="connsiteY5" fmla="*/ 31229 h 95091"/>
                    <a:gd name="connsiteX6" fmla="*/ 121164 w 121866"/>
                    <a:gd name="connsiteY6" fmla="*/ 14270 h 95091"/>
                    <a:gd name="connsiteX7" fmla="*/ 110988 w 121866"/>
                    <a:gd name="connsiteY7" fmla="*/ 2398 h 95091"/>
                    <a:gd name="connsiteX8" fmla="*/ 94029 w 121866"/>
                    <a:gd name="connsiteY8" fmla="*/ 703 h 95091"/>
                    <a:gd name="connsiteX9" fmla="*/ 82158 w 121866"/>
                    <a:gd name="connsiteY9" fmla="*/ 10878 h 95091"/>
                    <a:gd name="connsiteX10" fmla="*/ 66895 w 121866"/>
                    <a:gd name="connsiteY10" fmla="*/ 43100 h 95091"/>
                    <a:gd name="connsiteX11" fmla="*/ 29584 w 121866"/>
                    <a:gd name="connsiteY11" fmla="*/ 15966 h 95091"/>
                    <a:gd name="connsiteX12" fmla="*/ 12625 w 121866"/>
                    <a:gd name="connsiteY12" fmla="*/ 14270 h 95091"/>
                    <a:gd name="connsiteX13" fmla="*/ 754 w 121866"/>
                    <a:gd name="connsiteY13" fmla="*/ 24445 h 95091"/>
                    <a:gd name="connsiteX14" fmla="*/ 754 w 121866"/>
                    <a:gd name="connsiteY14" fmla="*/ 41404 h 9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66" h="95091">
                      <a:moveTo>
                        <a:pt x="754" y="41404"/>
                      </a:moveTo>
                      <a:cubicBezTo>
                        <a:pt x="2450" y="46492"/>
                        <a:pt x="5842" y="49884"/>
                        <a:pt x="10929" y="53276"/>
                      </a:cubicBezTo>
                      <a:cubicBezTo>
                        <a:pt x="29584" y="66843"/>
                        <a:pt x="46543" y="78714"/>
                        <a:pt x="65199" y="92282"/>
                      </a:cubicBezTo>
                      <a:cubicBezTo>
                        <a:pt x="68590" y="95674"/>
                        <a:pt x="77070" y="95674"/>
                        <a:pt x="82158" y="93978"/>
                      </a:cubicBezTo>
                      <a:cubicBezTo>
                        <a:pt x="87245" y="92282"/>
                        <a:pt x="92333" y="88890"/>
                        <a:pt x="94029" y="83802"/>
                      </a:cubicBezTo>
                      <a:cubicBezTo>
                        <a:pt x="104205" y="66843"/>
                        <a:pt x="112684" y="49884"/>
                        <a:pt x="119468" y="31229"/>
                      </a:cubicBezTo>
                      <a:cubicBezTo>
                        <a:pt x="121164" y="26141"/>
                        <a:pt x="122860" y="21053"/>
                        <a:pt x="121164" y="14270"/>
                      </a:cubicBezTo>
                      <a:cubicBezTo>
                        <a:pt x="119468" y="9182"/>
                        <a:pt x="116076" y="4094"/>
                        <a:pt x="110988" y="2398"/>
                      </a:cubicBezTo>
                      <a:cubicBezTo>
                        <a:pt x="105901" y="703"/>
                        <a:pt x="100813" y="-993"/>
                        <a:pt x="94029" y="703"/>
                      </a:cubicBezTo>
                      <a:cubicBezTo>
                        <a:pt x="88941" y="2398"/>
                        <a:pt x="83854" y="5790"/>
                        <a:pt x="82158" y="10878"/>
                      </a:cubicBezTo>
                      <a:cubicBezTo>
                        <a:pt x="78766" y="21053"/>
                        <a:pt x="73678" y="32925"/>
                        <a:pt x="66895" y="43100"/>
                      </a:cubicBezTo>
                      <a:cubicBezTo>
                        <a:pt x="55023" y="34621"/>
                        <a:pt x="41456" y="26141"/>
                        <a:pt x="29584" y="15966"/>
                      </a:cubicBezTo>
                      <a:cubicBezTo>
                        <a:pt x="26192" y="12574"/>
                        <a:pt x="17713" y="12574"/>
                        <a:pt x="12625" y="14270"/>
                      </a:cubicBezTo>
                      <a:cubicBezTo>
                        <a:pt x="7538" y="15966"/>
                        <a:pt x="2450" y="19357"/>
                        <a:pt x="754" y="24445"/>
                      </a:cubicBezTo>
                      <a:cubicBezTo>
                        <a:pt x="754" y="29533"/>
                        <a:pt x="-942" y="34621"/>
                        <a:pt x="754" y="41404"/>
                      </a:cubicBezTo>
                      <a:close/>
                    </a:path>
                  </a:pathLst>
                </a:custGeom>
                <a:solidFill>
                  <a:srgbClr val="534741"/>
                </a:solidFill>
                <a:ln w="16956"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DB0CF890-5098-488E-B6FC-0B5EF33F90BB}"/>
                    </a:ext>
                  </a:extLst>
                </p:cNvPr>
                <p:cNvSpPr/>
                <p:nvPr/>
              </p:nvSpPr>
              <p:spPr>
                <a:xfrm>
                  <a:off x="5034058" y="3866606"/>
                  <a:ext cx="55962" cy="122399"/>
                </a:xfrm>
                <a:custGeom>
                  <a:avLst/>
                  <a:gdLst>
                    <a:gd name="connsiteX0" fmla="*/ 29757 w 55962"/>
                    <a:gd name="connsiteY0" fmla="*/ 6014 h 122399"/>
                    <a:gd name="connsiteX1" fmla="*/ 6014 w 55962"/>
                    <a:gd name="connsiteY1" fmla="*/ 4318 h 122399"/>
                    <a:gd name="connsiteX2" fmla="*/ 4318 w 55962"/>
                    <a:gd name="connsiteY2" fmla="*/ 28061 h 122399"/>
                    <a:gd name="connsiteX3" fmla="*/ 11102 w 55962"/>
                    <a:gd name="connsiteY3" fmla="*/ 36541 h 122399"/>
                    <a:gd name="connsiteX4" fmla="*/ 12798 w 55962"/>
                    <a:gd name="connsiteY4" fmla="*/ 38237 h 122399"/>
                    <a:gd name="connsiteX5" fmla="*/ 14494 w 55962"/>
                    <a:gd name="connsiteY5" fmla="*/ 43325 h 122399"/>
                    <a:gd name="connsiteX6" fmla="*/ 19581 w 55962"/>
                    <a:gd name="connsiteY6" fmla="*/ 53500 h 122399"/>
                    <a:gd name="connsiteX7" fmla="*/ 19581 w 55962"/>
                    <a:gd name="connsiteY7" fmla="*/ 53500 h 122399"/>
                    <a:gd name="connsiteX8" fmla="*/ 19581 w 55962"/>
                    <a:gd name="connsiteY8" fmla="*/ 55196 h 122399"/>
                    <a:gd name="connsiteX9" fmla="*/ 21278 w 55962"/>
                    <a:gd name="connsiteY9" fmla="*/ 60284 h 122399"/>
                    <a:gd name="connsiteX10" fmla="*/ 21278 w 55962"/>
                    <a:gd name="connsiteY10" fmla="*/ 65372 h 122399"/>
                    <a:gd name="connsiteX11" fmla="*/ 21278 w 55962"/>
                    <a:gd name="connsiteY11" fmla="*/ 68763 h 122399"/>
                    <a:gd name="connsiteX12" fmla="*/ 21278 w 55962"/>
                    <a:gd name="connsiteY12" fmla="*/ 70459 h 122399"/>
                    <a:gd name="connsiteX13" fmla="*/ 21278 w 55962"/>
                    <a:gd name="connsiteY13" fmla="*/ 70459 h 122399"/>
                    <a:gd name="connsiteX14" fmla="*/ 21278 w 55962"/>
                    <a:gd name="connsiteY14" fmla="*/ 73851 h 122399"/>
                    <a:gd name="connsiteX15" fmla="*/ 21278 w 55962"/>
                    <a:gd name="connsiteY15" fmla="*/ 80635 h 122399"/>
                    <a:gd name="connsiteX16" fmla="*/ 19581 w 55962"/>
                    <a:gd name="connsiteY16" fmla="*/ 85722 h 122399"/>
                    <a:gd name="connsiteX17" fmla="*/ 19581 w 55962"/>
                    <a:gd name="connsiteY17" fmla="*/ 85722 h 122399"/>
                    <a:gd name="connsiteX18" fmla="*/ 19581 w 55962"/>
                    <a:gd name="connsiteY18" fmla="*/ 87418 h 122399"/>
                    <a:gd name="connsiteX19" fmla="*/ 14494 w 55962"/>
                    <a:gd name="connsiteY19" fmla="*/ 99290 h 122399"/>
                    <a:gd name="connsiteX20" fmla="*/ 24670 w 55962"/>
                    <a:gd name="connsiteY20" fmla="*/ 121337 h 122399"/>
                    <a:gd name="connsiteX21" fmla="*/ 46716 w 55962"/>
                    <a:gd name="connsiteY21" fmla="*/ 111161 h 122399"/>
                    <a:gd name="connsiteX22" fmla="*/ 29757 w 55962"/>
                    <a:gd name="connsiteY22" fmla="*/ 6014 h 1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962" h="122399">
                      <a:moveTo>
                        <a:pt x="29757" y="6014"/>
                      </a:moveTo>
                      <a:cubicBezTo>
                        <a:pt x="22974" y="-769"/>
                        <a:pt x="12798" y="-2465"/>
                        <a:pt x="6014" y="4318"/>
                      </a:cubicBezTo>
                      <a:cubicBezTo>
                        <a:pt x="-769" y="9406"/>
                        <a:pt x="-2465" y="21278"/>
                        <a:pt x="4318" y="28061"/>
                      </a:cubicBezTo>
                      <a:cubicBezTo>
                        <a:pt x="7710" y="31453"/>
                        <a:pt x="9406" y="33149"/>
                        <a:pt x="11102" y="36541"/>
                      </a:cubicBezTo>
                      <a:cubicBezTo>
                        <a:pt x="11102" y="36541"/>
                        <a:pt x="12798" y="38237"/>
                        <a:pt x="12798" y="38237"/>
                      </a:cubicBezTo>
                      <a:cubicBezTo>
                        <a:pt x="12798" y="39933"/>
                        <a:pt x="14494" y="41629"/>
                        <a:pt x="14494" y="43325"/>
                      </a:cubicBezTo>
                      <a:cubicBezTo>
                        <a:pt x="16190" y="46716"/>
                        <a:pt x="17885" y="50108"/>
                        <a:pt x="19581" y="53500"/>
                      </a:cubicBezTo>
                      <a:cubicBezTo>
                        <a:pt x="19581" y="53500"/>
                        <a:pt x="19581" y="53500"/>
                        <a:pt x="19581" y="53500"/>
                      </a:cubicBezTo>
                      <a:cubicBezTo>
                        <a:pt x="19581" y="53500"/>
                        <a:pt x="19581" y="55196"/>
                        <a:pt x="19581" y="55196"/>
                      </a:cubicBezTo>
                      <a:cubicBezTo>
                        <a:pt x="19581" y="56892"/>
                        <a:pt x="21278" y="58588"/>
                        <a:pt x="21278" y="60284"/>
                      </a:cubicBezTo>
                      <a:cubicBezTo>
                        <a:pt x="21278" y="61979"/>
                        <a:pt x="21278" y="63675"/>
                        <a:pt x="21278" y="65372"/>
                      </a:cubicBezTo>
                      <a:cubicBezTo>
                        <a:pt x="21278" y="67067"/>
                        <a:pt x="21278" y="67067"/>
                        <a:pt x="21278" y="68763"/>
                      </a:cubicBezTo>
                      <a:cubicBezTo>
                        <a:pt x="21278" y="68763"/>
                        <a:pt x="21278" y="70459"/>
                        <a:pt x="21278" y="70459"/>
                      </a:cubicBezTo>
                      <a:cubicBezTo>
                        <a:pt x="21278" y="70459"/>
                        <a:pt x="21278" y="70459"/>
                        <a:pt x="21278" y="70459"/>
                      </a:cubicBezTo>
                      <a:cubicBezTo>
                        <a:pt x="21278" y="72155"/>
                        <a:pt x="21278" y="72155"/>
                        <a:pt x="21278" y="73851"/>
                      </a:cubicBezTo>
                      <a:cubicBezTo>
                        <a:pt x="21278" y="75547"/>
                        <a:pt x="21278" y="77243"/>
                        <a:pt x="21278" y="80635"/>
                      </a:cubicBezTo>
                      <a:cubicBezTo>
                        <a:pt x="21278" y="82331"/>
                        <a:pt x="21278" y="84026"/>
                        <a:pt x="19581" y="85722"/>
                      </a:cubicBezTo>
                      <a:cubicBezTo>
                        <a:pt x="19581" y="85722"/>
                        <a:pt x="19581" y="85722"/>
                        <a:pt x="19581" y="85722"/>
                      </a:cubicBezTo>
                      <a:cubicBezTo>
                        <a:pt x="19581" y="85722"/>
                        <a:pt x="19581" y="87418"/>
                        <a:pt x="19581" y="87418"/>
                      </a:cubicBezTo>
                      <a:cubicBezTo>
                        <a:pt x="17885" y="90810"/>
                        <a:pt x="16190" y="94202"/>
                        <a:pt x="14494" y="99290"/>
                      </a:cubicBezTo>
                      <a:cubicBezTo>
                        <a:pt x="11102" y="107769"/>
                        <a:pt x="16190" y="117945"/>
                        <a:pt x="24670" y="121337"/>
                      </a:cubicBezTo>
                      <a:cubicBezTo>
                        <a:pt x="33149" y="124729"/>
                        <a:pt x="41629" y="119641"/>
                        <a:pt x="46716" y="111161"/>
                      </a:cubicBezTo>
                      <a:cubicBezTo>
                        <a:pt x="63675" y="77243"/>
                        <a:pt x="56892" y="33149"/>
                        <a:pt x="29757" y="6014"/>
                      </a:cubicBezTo>
                      <a:close/>
                    </a:path>
                  </a:pathLst>
                </a:custGeom>
                <a:solidFill>
                  <a:srgbClr val="FFFFFF"/>
                </a:solidFill>
                <a:ln w="16956" cap="flat">
                  <a:noFill/>
                  <a:prstDash val="solid"/>
                  <a:miter/>
                </a:ln>
              </p:spPr>
              <p:txBody>
                <a:bodyPr rtlCol="0" anchor="ctr"/>
                <a:lstStyle/>
                <a:p>
                  <a:endParaRPr lang="en-US"/>
                </a:p>
              </p:txBody>
            </p:sp>
          </p:grpSp>
        </p:grpSp>
        <p:sp>
          <p:nvSpPr>
            <p:cNvPr id="68" name="รูปแบบอิสระ: รูปร่าง 67">
              <a:extLst>
                <a:ext uri="{FF2B5EF4-FFF2-40B4-BE49-F238E27FC236}">
                  <a16:creationId xmlns:a16="http://schemas.microsoft.com/office/drawing/2014/main" xmlns="" id="{F99DED5D-C93F-4175-8BB7-E641055F9579}"/>
                </a:ext>
              </a:extLst>
            </p:cNvPr>
            <p:cNvSpPr/>
            <p:nvPr/>
          </p:nvSpPr>
          <p:spPr>
            <a:xfrm>
              <a:off x="4268292" y="3468730"/>
              <a:ext cx="604626" cy="365998"/>
            </a:xfrm>
            <a:custGeom>
              <a:avLst/>
              <a:gdLst>
                <a:gd name="connsiteX0" fmla="*/ 603884 w 604626"/>
                <a:gd name="connsiteY0" fmla="*/ 144415 h 365998"/>
                <a:gd name="connsiteX1" fmla="*/ 603884 w 604626"/>
                <a:gd name="connsiteY1" fmla="*/ 142719 h 365998"/>
                <a:gd name="connsiteX2" fmla="*/ 585229 w 604626"/>
                <a:gd name="connsiteY2" fmla="*/ 69795 h 365998"/>
                <a:gd name="connsiteX3" fmla="*/ 519089 w 604626"/>
                <a:gd name="connsiteY3" fmla="*/ 22309 h 365998"/>
                <a:gd name="connsiteX4" fmla="*/ 441076 w 604626"/>
                <a:gd name="connsiteY4" fmla="*/ 20613 h 365998"/>
                <a:gd name="connsiteX5" fmla="*/ 435988 w 604626"/>
                <a:gd name="connsiteY5" fmla="*/ 22309 h 365998"/>
                <a:gd name="connsiteX6" fmla="*/ 435988 w 604626"/>
                <a:gd name="connsiteY6" fmla="*/ 22309 h 365998"/>
                <a:gd name="connsiteX7" fmla="*/ 434293 w 604626"/>
                <a:gd name="connsiteY7" fmla="*/ 22309 h 365998"/>
                <a:gd name="connsiteX8" fmla="*/ 335929 w 604626"/>
                <a:gd name="connsiteY8" fmla="*/ 47748 h 365998"/>
                <a:gd name="connsiteX9" fmla="*/ 320666 w 604626"/>
                <a:gd name="connsiteY9" fmla="*/ 47748 h 365998"/>
                <a:gd name="connsiteX10" fmla="*/ 290140 w 604626"/>
                <a:gd name="connsiteY10" fmla="*/ 46052 h 365998"/>
                <a:gd name="connsiteX11" fmla="*/ 283356 w 604626"/>
                <a:gd name="connsiteY11" fmla="*/ 46052 h 365998"/>
                <a:gd name="connsiteX12" fmla="*/ 288444 w 604626"/>
                <a:gd name="connsiteY12" fmla="*/ 47748 h 365998"/>
                <a:gd name="connsiteX13" fmla="*/ 271485 w 604626"/>
                <a:gd name="connsiteY13" fmla="*/ 44356 h 365998"/>
                <a:gd name="connsiteX14" fmla="*/ 229087 w 604626"/>
                <a:gd name="connsiteY14" fmla="*/ 32485 h 365998"/>
                <a:gd name="connsiteX15" fmla="*/ 200256 w 604626"/>
                <a:gd name="connsiteY15" fmla="*/ 18917 h 365998"/>
                <a:gd name="connsiteX16" fmla="*/ 186689 w 604626"/>
                <a:gd name="connsiteY16" fmla="*/ 12134 h 365998"/>
                <a:gd name="connsiteX17" fmla="*/ 159554 w 604626"/>
                <a:gd name="connsiteY17" fmla="*/ 1958 h 365998"/>
                <a:gd name="connsiteX18" fmla="*/ 122244 w 604626"/>
                <a:gd name="connsiteY18" fmla="*/ 1958 h 365998"/>
                <a:gd name="connsiteX19" fmla="*/ 73063 w 604626"/>
                <a:gd name="connsiteY19" fmla="*/ 12134 h 365998"/>
                <a:gd name="connsiteX20" fmla="*/ 138 w 604626"/>
                <a:gd name="connsiteY20" fmla="*/ 127456 h 365998"/>
                <a:gd name="connsiteX21" fmla="*/ 135812 w 604626"/>
                <a:gd name="connsiteY21" fmla="*/ 332662 h 365998"/>
                <a:gd name="connsiteX22" fmla="*/ 235871 w 604626"/>
                <a:gd name="connsiteY22" fmla="*/ 359796 h 365998"/>
                <a:gd name="connsiteX23" fmla="*/ 285052 w 604626"/>
                <a:gd name="connsiteY23" fmla="*/ 364884 h 365998"/>
                <a:gd name="connsiteX24" fmla="*/ 327450 w 604626"/>
                <a:gd name="connsiteY24" fmla="*/ 363188 h 365998"/>
                <a:gd name="connsiteX25" fmla="*/ 505521 w 604626"/>
                <a:gd name="connsiteY25" fmla="*/ 303831 h 365998"/>
                <a:gd name="connsiteX26" fmla="*/ 520784 w 604626"/>
                <a:gd name="connsiteY26" fmla="*/ 297048 h 365998"/>
                <a:gd name="connsiteX27" fmla="*/ 603884 w 604626"/>
                <a:gd name="connsiteY27" fmla="*/ 144415 h 36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4626" h="365998">
                  <a:moveTo>
                    <a:pt x="603884" y="144415"/>
                  </a:moveTo>
                  <a:cubicBezTo>
                    <a:pt x="603884" y="144415"/>
                    <a:pt x="603884" y="142719"/>
                    <a:pt x="603884" y="142719"/>
                  </a:cubicBezTo>
                  <a:cubicBezTo>
                    <a:pt x="603884" y="117281"/>
                    <a:pt x="598796" y="91842"/>
                    <a:pt x="585229" y="69795"/>
                  </a:cubicBezTo>
                  <a:cubicBezTo>
                    <a:pt x="568270" y="46052"/>
                    <a:pt x="546223" y="30789"/>
                    <a:pt x="519089" y="22309"/>
                  </a:cubicBezTo>
                  <a:cubicBezTo>
                    <a:pt x="493650" y="13830"/>
                    <a:pt x="466515" y="15526"/>
                    <a:pt x="441076" y="20613"/>
                  </a:cubicBezTo>
                  <a:cubicBezTo>
                    <a:pt x="439380" y="20613"/>
                    <a:pt x="437684" y="20613"/>
                    <a:pt x="435988" y="22309"/>
                  </a:cubicBezTo>
                  <a:cubicBezTo>
                    <a:pt x="435988" y="22309"/>
                    <a:pt x="435988" y="22309"/>
                    <a:pt x="435988" y="22309"/>
                  </a:cubicBezTo>
                  <a:cubicBezTo>
                    <a:pt x="435988" y="22309"/>
                    <a:pt x="435988" y="22309"/>
                    <a:pt x="434293" y="22309"/>
                  </a:cubicBezTo>
                  <a:cubicBezTo>
                    <a:pt x="402070" y="29093"/>
                    <a:pt x="368152" y="39269"/>
                    <a:pt x="335929" y="47748"/>
                  </a:cubicBezTo>
                  <a:cubicBezTo>
                    <a:pt x="330842" y="47748"/>
                    <a:pt x="325754" y="47748"/>
                    <a:pt x="320666" y="47748"/>
                  </a:cubicBezTo>
                  <a:cubicBezTo>
                    <a:pt x="310491" y="47748"/>
                    <a:pt x="300315" y="47748"/>
                    <a:pt x="290140" y="46052"/>
                  </a:cubicBezTo>
                  <a:cubicBezTo>
                    <a:pt x="288444" y="46052"/>
                    <a:pt x="285052" y="46052"/>
                    <a:pt x="283356" y="46052"/>
                  </a:cubicBezTo>
                  <a:cubicBezTo>
                    <a:pt x="278268" y="46052"/>
                    <a:pt x="279964" y="46052"/>
                    <a:pt x="288444" y="47748"/>
                  </a:cubicBezTo>
                  <a:cubicBezTo>
                    <a:pt x="283356" y="47748"/>
                    <a:pt x="276572" y="46052"/>
                    <a:pt x="271485" y="44356"/>
                  </a:cubicBezTo>
                  <a:cubicBezTo>
                    <a:pt x="256222" y="40964"/>
                    <a:pt x="242654" y="37573"/>
                    <a:pt x="229087" y="32485"/>
                  </a:cubicBezTo>
                  <a:cubicBezTo>
                    <a:pt x="218911" y="27397"/>
                    <a:pt x="208736" y="22309"/>
                    <a:pt x="200256" y="18917"/>
                  </a:cubicBezTo>
                  <a:cubicBezTo>
                    <a:pt x="195169" y="17222"/>
                    <a:pt x="190081" y="13830"/>
                    <a:pt x="186689" y="12134"/>
                  </a:cubicBezTo>
                  <a:cubicBezTo>
                    <a:pt x="178210" y="8742"/>
                    <a:pt x="169730" y="3654"/>
                    <a:pt x="159554" y="1958"/>
                  </a:cubicBezTo>
                  <a:cubicBezTo>
                    <a:pt x="147683" y="262"/>
                    <a:pt x="135812" y="-1434"/>
                    <a:pt x="122244" y="1958"/>
                  </a:cubicBezTo>
                  <a:cubicBezTo>
                    <a:pt x="105285" y="1958"/>
                    <a:pt x="88326" y="5350"/>
                    <a:pt x="73063" y="12134"/>
                  </a:cubicBezTo>
                  <a:cubicBezTo>
                    <a:pt x="27273" y="32485"/>
                    <a:pt x="1834" y="78274"/>
                    <a:pt x="138" y="127456"/>
                  </a:cubicBezTo>
                  <a:cubicBezTo>
                    <a:pt x="-3254" y="215644"/>
                    <a:pt x="56103" y="298743"/>
                    <a:pt x="135812" y="332662"/>
                  </a:cubicBezTo>
                  <a:cubicBezTo>
                    <a:pt x="166338" y="346229"/>
                    <a:pt x="200256" y="354709"/>
                    <a:pt x="235871" y="359796"/>
                  </a:cubicBezTo>
                  <a:cubicBezTo>
                    <a:pt x="251134" y="363188"/>
                    <a:pt x="268093" y="364884"/>
                    <a:pt x="285052" y="364884"/>
                  </a:cubicBezTo>
                  <a:cubicBezTo>
                    <a:pt x="300315" y="366580"/>
                    <a:pt x="313883" y="366580"/>
                    <a:pt x="327450" y="363188"/>
                  </a:cubicBezTo>
                  <a:cubicBezTo>
                    <a:pt x="391895" y="359796"/>
                    <a:pt x="454644" y="339446"/>
                    <a:pt x="505521" y="303831"/>
                  </a:cubicBezTo>
                  <a:cubicBezTo>
                    <a:pt x="510609" y="302135"/>
                    <a:pt x="515697" y="298743"/>
                    <a:pt x="520784" y="297048"/>
                  </a:cubicBezTo>
                  <a:cubicBezTo>
                    <a:pt x="569966" y="264825"/>
                    <a:pt x="610668" y="205468"/>
                    <a:pt x="603884" y="144415"/>
                  </a:cubicBezTo>
                  <a:close/>
                </a:path>
              </a:pathLst>
            </a:custGeom>
            <a:solidFill>
              <a:srgbClr val="931923"/>
            </a:solidFill>
            <a:ln w="16956"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53AA8903-652B-495F-A916-3BD9BA80F898}"/>
                </a:ext>
              </a:extLst>
            </p:cNvPr>
            <p:cNvSpPr/>
            <p:nvPr/>
          </p:nvSpPr>
          <p:spPr>
            <a:xfrm>
              <a:off x="4297255" y="3619203"/>
              <a:ext cx="522348" cy="214186"/>
            </a:xfrm>
            <a:custGeom>
              <a:avLst/>
              <a:gdLst>
                <a:gd name="connsiteX0" fmla="*/ 7 w 522348"/>
                <a:gd name="connsiteY0" fmla="*/ 70259 h 214186"/>
                <a:gd name="connsiteX1" fmla="*/ 522349 w 522348"/>
                <a:gd name="connsiteY1" fmla="*/ 119440 h 214186"/>
                <a:gd name="connsiteX2" fmla="*/ 230651 w 522348"/>
                <a:gd name="connsiteY2" fmla="*/ 212716 h 214186"/>
                <a:gd name="connsiteX3" fmla="*/ 7 w 522348"/>
                <a:gd name="connsiteY3" fmla="*/ 70259 h 214186"/>
              </a:gdLst>
              <a:ahLst/>
              <a:cxnLst>
                <a:cxn ang="0">
                  <a:pos x="connsiteX0" y="connsiteY0"/>
                </a:cxn>
                <a:cxn ang="0">
                  <a:pos x="connsiteX1" y="connsiteY1"/>
                </a:cxn>
                <a:cxn ang="0">
                  <a:pos x="connsiteX2" y="connsiteY2"/>
                </a:cxn>
                <a:cxn ang="0">
                  <a:pos x="connsiteX3" y="connsiteY3"/>
                </a:cxn>
              </a:cxnLst>
              <a:rect l="l" t="t" r="r" b="b"/>
              <a:pathLst>
                <a:path w="522348" h="214186">
                  <a:moveTo>
                    <a:pt x="7" y="70259"/>
                  </a:moveTo>
                  <a:cubicBezTo>
                    <a:pt x="-1689" y="66867"/>
                    <a:pt x="325622" y="-114596"/>
                    <a:pt x="522349" y="119440"/>
                  </a:cubicBezTo>
                  <a:cubicBezTo>
                    <a:pt x="522349" y="119440"/>
                    <a:pt x="400242" y="227979"/>
                    <a:pt x="230651" y="212716"/>
                  </a:cubicBezTo>
                  <a:cubicBezTo>
                    <a:pt x="230651" y="212716"/>
                    <a:pt x="67843" y="224587"/>
                    <a:pt x="7" y="70259"/>
                  </a:cubicBezTo>
                  <a:close/>
                </a:path>
              </a:pathLst>
            </a:custGeom>
            <a:solidFill>
              <a:srgbClr val="D8758A"/>
            </a:solidFill>
            <a:ln w="16956" cap="flat">
              <a:noFill/>
              <a:prstDash val="solid"/>
              <a:miter/>
            </a:ln>
          </p:spPr>
          <p:txBody>
            <a:bodyPr rtlCol="0" anchor="ctr"/>
            <a:lstStyle/>
            <a:p>
              <a:endParaRPr lang="en-US"/>
            </a:p>
          </p:txBody>
        </p:sp>
      </p:grpSp>
      <p:sp>
        <p:nvSpPr>
          <p:cNvPr id="70" name="ตัวแทนข้อความ 2">
            <a:extLst>
              <a:ext uri="{FF2B5EF4-FFF2-40B4-BE49-F238E27FC236}">
                <a16:creationId xmlns:a16="http://schemas.microsoft.com/office/drawing/2014/main" xmlns="" id="{A5AA4EEE-F4DA-42B8-9076-8DC7ED18D661}"/>
              </a:ext>
            </a:extLst>
          </p:cNvPr>
          <p:cNvSpPr>
            <a:spLocks noGrp="1"/>
          </p:cNvSpPr>
          <p:nvPr>
            <p:ph type="body" sz="quarter" idx="34" hasCustomPrompt="1"/>
          </p:nvPr>
        </p:nvSpPr>
        <p:spPr>
          <a:xfrm>
            <a:off x="774095" y="3222670"/>
            <a:ext cx="1444429" cy="935449"/>
          </a:xfrm>
        </p:spPr>
        <p:txBody>
          <a:bodyPr anchor="t">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71" name="ตัวแทนข้อความ 2">
            <a:extLst>
              <a:ext uri="{FF2B5EF4-FFF2-40B4-BE49-F238E27FC236}">
                <a16:creationId xmlns:a16="http://schemas.microsoft.com/office/drawing/2014/main" xmlns="" id="{BCCC141B-C3A6-4B46-9AC6-C211F53D0797}"/>
              </a:ext>
            </a:extLst>
          </p:cNvPr>
          <p:cNvSpPr>
            <a:spLocks noGrp="1"/>
          </p:cNvSpPr>
          <p:nvPr>
            <p:ph type="body" sz="quarter" idx="35" hasCustomPrompt="1"/>
          </p:nvPr>
        </p:nvSpPr>
        <p:spPr>
          <a:xfrm>
            <a:off x="1126545" y="2436809"/>
            <a:ext cx="739528" cy="574033"/>
          </a:xfrm>
        </p:spPr>
        <p:txBody>
          <a:bodyPr>
            <a:noAutofit/>
          </a:bodyPr>
          <a:lstStyle>
            <a:lvl1pPr marL="0" indent="0" algn="ctr">
              <a:buNone/>
              <a:defRPr sz="4000" spc="-150" baseline="0">
                <a:solidFill>
                  <a:schemeClr val="tx1"/>
                </a:solidFill>
                <a:latin typeface="+mj-lt"/>
                <a:cs typeface="+mj-cs"/>
              </a:defRPr>
            </a:lvl1pPr>
          </a:lstStyle>
          <a:p>
            <a:r>
              <a:rPr lang="en-US" sz="1800" dirty="0"/>
              <a:t>1</a:t>
            </a:r>
          </a:p>
        </p:txBody>
      </p:sp>
      <p:sp>
        <p:nvSpPr>
          <p:cNvPr id="72" name="ตัวแทนข้อความ 2">
            <a:extLst>
              <a:ext uri="{FF2B5EF4-FFF2-40B4-BE49-F238E27FC236}">
                <a16:creationId xmlns:a16="http://schemas.microsoft.com/office/drawing/2014/main" xmlns="" id="{19EC525F-2EA4-496A-87B5-792EBBF05420}"/>
              </a:ext>
            </a:extLst>
          </p:cNvPr>
          <p:cNvSpPr>
            <a:spLocks noGrp="1"/>
          </p:cNvSpPr>
          <p:nvPr>
            <p:ph type="body" sz="quarter" idx="36" hasCustomPrompt="1"/>
          </p:nvPr>
        </p:nvSpPr>
        <p:spPr>
          <a:xfrm>
            <a:off x="2789667" y="1264457"/>
            <a:ext cx="1444429" cy="935449"/>
          </a:xfrm>
        </p:spPr>
        <p:txBody>
          <a:bodyPr anchor="t">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73" name="ตัวแทนข้อความ 2">
            <a:extLst>
              <a:ext uri="{FF2B5EF4-FFF2-40B4-BE49-F238E27FC236}">
                <a16:creationId xmlns:a16="http://schemas.microsoft.com/office/drawing/2014/main" xmlns="" id="{C63B8F34-5C54-4952-80CE-84F28E82216E}"/>
              </a:ext>
            </a:extLst>
          </p:cNvPr>
          <p:cNvSpPr>
            <a:spLocks noGrp="1"/>
          </p:cNvSpPr>
          <p:nvPr>
            <p:ph type="body" sz="quarter" idx="37" hasCustomPrompt="1"/>
          </p:nvPr>
        </p:nvSpPr>
        <p:spPr>
          <a:xfrm>
            <a:off x="3142117" y="478596"/>
            <a:ext cx="739528" cy="574033"/>
          </a:xfrm>
        </p:spPr>
        <p:txBody>
          <a:bodyPr>
            <a:noAutofit/>
          </a:bodyPr>
          <a:lstStyle>
            <a:lvl1pPr marL="0" indent="0" algn="ctr">
              <a:buNone/>
              <a:defRPr sz="4000" spc="-150" baseline="0">
                <a:solidFill>
                  <a:schemeClr val="tx1"/>
                </a:solidFill>
                <a:latin typeface="+mj-lt"/>
                <a:cs typeface="+mj-cs"/>
              </a:defRPr>
            </a:lvl1pPr>
          </a:lstStyle>
          <a:p>
            <a:r>
              <a:rPr lang="en-US" sz="1800" dirty="0"/>
              <a:t>2</a:t>
            </a:r>
          </a:p>
        </p:txBody>
      </p:sp>
      <p:sp>
        <p:nvSpPr>
          <p:cNvPr id="74" name="ตัวแทนข้อความ 2">
            <a:extLst>
              <a:ext uri="{FF2B5EF4-FFF2-40B4-BE49-F238E27FC236}">
                <a16:creationId xmlns:a16="http://schemas.microsoft.com/office/drawing/2014/main" xmlns="" id="{A1E6E78E-5470-403E-924C-CB0C04DE7F32}"/>
              </a:ext>
            </a:extLst>
          </p:cNvPr>
          <p:cNvSpPr>
            <a:spLocks noGrp="1"/>
          </p:cNvSpPr>
          <p:nvPr>
            <p:ph type="body" sz="quarter" idx="38" hasCustomPrompt="1"/>
          </p:nvPr>
        </p:nvSpPr>
        <p:spPr>
          <a:xfrm>
            <a:off x="5563250" y="1258548"/>
            <a:ext cx="1444429" cy="935449"/>
          </a:xfrm>
        </p:spPr>
        <p:txBody>
          <a:bodyPr anchor="t">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75" name="ตัวแทนข้อความ 2">
            <a:extLst>
              <a:ext uri="{FF2B5EF4-FFF2-40B4-BE49-F238E27FC236}">
                <a16:creationId xmlns:a16="http://schemas.microsoft.com/office/drawing/2014/main" xmlns="" id="{51689223-1B2C-4FEC-BC4D-9CB1CC8A1836}"/>
              </a:ext>
            </a:extLst>
          </p:cNvPr>
          <p:cNvSpPr>
            <a:spLocks noGrp="1"/>
          </p:cNvSpPr>
          <p:nvPr>
            <p:ph type="body" sz="quarter" idx="39" hasCustomPrompt="1"/>
          </p:nvPr>
        </p:nvSpPr>
        <p:spPr>
          <a:xfrm>
            <a:off x="5915700" y="472687"/>
            <a:ext cx="739528" cy="574033"/>
          </a:xfrm>
        </p:spPr>
        <p:txBody>
          <a:bodyPr>
            <a:noAutofit/>
          </a:bodyPr>
          <a:lstStyle>
            <a:lvl1pPr marL="0" indent="0" algn="ctr">
              <a:buNone/>
              <a:defRPr sz="4000" spc="-150" baseline="0">
                <a:solidFill>
                  <a:schemeClr val="tx1"/>
                </a:solidFill>
                <a:latin typeface="+mj-lt"/>
                <a:cs typeface="+mj-cs"/>
              </a:defRPr>
            </a:lvl1pPr>
          </a:lstStyle>
          <a:p>
            <a:r>
              <a:rPr lang="en-US" sz="1800" dirty="0"/>
              <a:t>3</a:t>
            </a:r>
          </a:p>
        </p:txBody>
      </p:sp>
      <p:sp>
        <p:nvSpPr>
          <p:cNvPr id="76" name="ตัวแทนข้อความ 2">
            <a:extLst>
              <a:ext uri="{FF2B5EF4-FFF2-40B4-BE49-F238E27FC236}">
                <a16:creationId xmlns:a16="http://schemas.microsoft.com/office/drawing/2014/main" xmlns="" id="{9672FC4F-EF07-4BC4-AF96-C5AC6206DEE7}"/>
              </a:ext>
            </a:extLst>
          </p:cNvPr>
          <p:cNvSpPr>
            <a:spLocks noGrp="1"/>
          </p:cNvSpPr>
          <p:nvPr>
            <p:ph type="body" sz="quarter" idx="40" hasCustomPrompt="1"/>
          </p:nvPr>
        </p:nvSpPr>
        <p:spPr>
          <a:xfrm>
            <a:off x="7325791" y="3168065"/>
            <a:ext cx="1444429" cy="935449"/>
          </a:xfrm>
        </p:spPr>
        <p:txBody>
          <a:bodyPr anchor="t">
            <a:noAutofit/>
          </a:bodyPr>
          <a:lstStyle>
            <a:lvl1pPr marL="0" indent="0" algn="ctr">
              <a:buNone/>
              <a:defRPr sz="1000" baseline="0">
                <a:solidFill>
                  <a:schemeClr val="tx1"/>
                </a:solidFill>
                <a:latin typeface="+mn-lt"/>
                <a:ea typeface="Roboto Medium" panose="02000000000000000000" pitchFamily="2" charset="0"/>
                <a:cs typeface="IBM Plex Sans Thai" panose="020B0503050203000203" pitchFamily="34" charset="-34"/>
              </a:defRPr>
            </a:lvl1pPr>
          </a:lstStyle>
          <a:p>
            <a:pPr lvl="0"/>
            <a:r>
              <a:rPr lang="en-US" dirty="0"/>
              <a:t>Lorem Ipsum is simply dummy text of the printing and typesetting industry.</a:t>
            </a:r>
          </a:p>
        </p:txBody>
      </p:sp>
      <p:sp>
        <p:nvSpPr>
          <p:cNvPr id="77" name="ตัวแทนข้อความ 2">
            <a:extLst>
              <a:ext uri="{FF2B5EF4-FFF2-40B4-BE49-F238E27FC236}">
                <a16:creationId xmlns:a16="http://schemas.microsoft.com/office/drawing/2014/main" xmlns="" id="{9A7AF2C2-3D91-4640-8B47-3799ADFA76CE}"/>
              </a:ext>
            </a:extLst>
          </p:cNvPr>
          <p:cNvSpPr>
            <a:spLocks noGrp="1"/>
          </p:cNvSpPr>
          <p:nvPr>
            <p:ph type="body" sz="quarter" idx="41" hasCustomPrompt="1"/>
          </p:nvPr>
        </p:nvSpPr>
        <p:spPr>
          <a:xfrm>
            <a:off x="7678241" y="2382204"/>
            <a:ext cx="739528" cy="574033"/>
          </a:xfrm>
        </p:spPr>
        <p:txBody>
          <a:bodyPr>
            <a:noAutofit/>
          </a:bodyPr>
          <a:lstStyle>
            <a:lvl1pPr marL="0" indent="0" algn="ctr">
              <a:buNone/>
              <a:defRPr sz="4000" spc="-150" baseline="0">
                <a:solidFill>
                  <a:schemeClr val="tx1"/>
                </a:solidFill>
                <a:latin typeface="+mj-lt"/>
                <a:cs typeface="+mj-cs"/>
              </a:defRPr>
            </a:lvl1pPr>
          </a:lstStyle>
          <a:p>
            <a:r>
              <a:rPr lang="en-US" sz="1800" dirty="0"/>
              <a:t>4</a:t>
            </a:r>
          </a:p>
        </p:txBody>
      </p:sp>
    </p:spTree>
    <p:extLst>
      <p:ext uri="{BB962C8B-B14F-4D97-AF65-F5344CB8AC3E}">
        <p14:creationId xmlns:p14="http://schemas.microsoft.com/office/powerpoint/2010/main" val="35079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xmlns="" id="{1C68A2E3-79CC-4A9F-B32E-A798F6001193}"/>
              </a:ext>
            </a:extLst>
          </p:cNvPr>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ตัวแทนท้ายกระดาษ 3">
            <a:extLst>
              <a:ext uri="{FF2B5EF4-FFF2-40B4-BE49-F238E27FC236}">
                <a16:creationId xmlns:a16="http://schemas.microsoft.com/office/drawing/2014/main" xmlns="" id="{A1A185BD-EE14-4495-BA37-F0CD72DAB448}"/>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6E6E7BA4-F923-4295-A7F4-65CD0B497DC5}"/>
              </a:ext>
            </a:extLst>
          </p:cNvPr>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8B41AFC6-6018-4C63-8B0A-5E7E48129A28}"/>
              </a:ext>
            </a:extLst>
          </p:cNvPr>
          <p:cNvSpPr/>
          <p:nvPr/>
        </p:nvSpPr>
        <p:spPr>
          <a:xfrm>
            <a:off x="4885755" y="394691"/>
            <a:ext cx="233120" cy="240329"/>
          </a:xfrm>
          <a:custGeom>
            <a:avLst/>
            <a:gdLst>
              <a:gd name="connsiteX0" fmla="*/ 116560 w 233120"/>
              <a:gd name="connsiteY0" fmla="*/ 0 h 240329"/>
              <a:gd name="connsiteX1" fmla="*/ 116560 w 233120"/>
              <a:gd name="connsiteY1" fmla="*/ 240330 h 240329"/>
              <a:gd name="connsiteX2" fmla="*/ 116560 w 233120"/>
              <a:gd name="connsiteY2" fmla="*/ 0 h 240329"/>
            </a:gdLst>
            <a:ahLst/>
            <a:cxnLst>
              <a:cxn ang="0">
                <a:pos x="connsiteX0" y="connsiteY0"/>
              </a:cxn>
              <a:cxn ang="0">
                <a:pos x="connsiteX1" y="connsiteY1"/>
              </a:cxn>
              <a:cxn ang="0">
                <a:pos x="connsiteX2" y="connsiteY2"/>
              </a:cxn>
            </a:cxnLst>
            <a:rect l="l" t="t" r="r" b="b"/>
            <a:pathLst>
              <a:path w="233120" h="240329">
                <a:moveTo>
                  <a:pt x="116560" y="0"/>
                </a:moveTo>
                <a:cubicBezTo>
                  <a:pt x="-38853" y="0"/>
                  <a:pt x="-38853" y="240330"/>
                  <a:pt x="116560" y="240330"/>
                </a:cubicBezTo>
                <a:cubicBezTo>
                  <a:pt x="271974" y="240330"/>
                  <a:pt x="271974" y="0"/>
                  <a:pt x="116560" y="0"/>
                </a:cubicBezTo>
                <a:close/>
              </a:path>
            </a:pathLst>
          </a:custGeom>
          <a:solidFill>
            <a:srgbClr val="F2F5D8"/>
          </a:solidFill>
          <a:ln w="16015"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667B42E2-7096-4459-87D3-9441F5383803}"/>
              </a:ext>
            </a:extLst>
          </p:cNvPr>
          <p:cNvSpPr/>
          <p:nvPr/>
        </p:nvSpPr>
        <p:spPr>
          <a:xfrm>
            <a:off x="3506261" y="258504"/>
            <a:ext cx="231918" cy="240329"/>
          </a:xfrm>
          <a:custGeom>
            <a:avLst/>
            <a:gdLst>
              <a:gd name="connsiteX0" fmla="*/ 116560 w 231918"/>
              <a:gd name="connsiteY0" fmla="*/ 0 h 240329"/>
              <a:gd name="connsiteX1" fmla="*/ 116560 w 231918"/>
              <a:gd name="connsiteY1" fmla="*/ 240330 h 240329"/>
              <a:gd name="connsiteX2" fmla="*/ 116560 w 231918"/>
              <a:gd name="connsiteY2" fmla="*/ 0 h 240329"/>
            </a:gdLst>
            <a:ahLst/>
            <a:cxnLst>
              <a:cxn ang="0">
                <a:pos x="connsiteX0" y="connsiteY0"/>
              </a:cxn>
              <a:cxn ang="0">
                <a:pos x="connsiteX1" y="connsiteY1"/>
              </a:cxn>
              <a:cxn ang="0">
                <a:pos x="connsiteX2" y="connsiteY2"/>
              </a:cxn>
            </a:cxnLst>
            <a:rect l="l" t="t" r="r" b="b"/>
            <a:pathLst>
              <a:path w="231918" h="240329">
                <a:moveTo>
                  <a:pt x="116560" y="0"/>
                </a:moveTo>
                <a:cubicBezTo>
                  <a:pt x="-38853" y="0"/>
                  <a:pt x="-38853" y="240330"/>
                  <a:pt x="116560" y="240330"/>
                </a:cubicBezTo>
                <a:cubicBezTo>
                  <a:pt x="270371" y="240330"/>
                  <a:pt x="270371" y="0"/>
                  <a:pt x="116560" y="0"/>
                </a:cubicBezTo>
                <a:close/>
              </a:path>
            </a:pathLst>
          </a:custGeom>
          <a:solidFill>
            <a:srgbClr val="F2F5D8"/>
          </a:solidFill>
          <a:ln w="16015"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ED66341E-7A9A-40A8-B6F2-77C082C4BFFE}"/>
              </a:ext>
            </a:extLst>
          </p:cNvPr>
          <p:cNvSpPr/>
          <p:nvPr/>
        </p:nvSpPr>
        <p:spPr>
          <a:xfrm>
            <a:off x="1686964" y="285741"/>
            <a:ext cx="268368" cy="267567"/>
          </a:xfrm>
          <a:custGeom>
            <a:avLst/>
            <a:gdLst>
              <a:gd name="connsiteX0" fmla="*/ 258355 w 268368"/>
              <a:gd name="connsiteY0" fmla="*/ 73701 h 267567"/>
              <a:gd name="connsiteX1" fmla="*/ 232719 w 268368"/>
              <a:gd name="connsiteY1" fmla="*/ 35248 h 267567"/>
              <a:gd name="connsiteX2" fmla="*/ 208686 w 268368"/>
              <a:gd name="connsiteY2" fmla="*/ 16022 h 267567"/>
              <a:gd name="connsiteX3" fmla="*/ 147803 w 268368"/>
              <a:gd name="connsiteY3" fmla="*/ 0 h 267567"/>
              <a:gd name="connsiteX4" fmla="*/ 115759 w 268368"/>
              <a:gd name="connsiteY4" fmla="*/ 4807 h 267567"/>
              <a:gd name="connsiteX5" fmla="*/ 62886 w 268368"/>
              <a:gd name="connsiteY5" fmla="*/ 35248 h 267567"/>
              <a:gd name="connsiteX6" fmla="*/ 35649 w 268368"/>
              <a:gd name="connsiteY6" fmla="*/ 62486 h 267567"/>
              <a:gd name="connsiteX7" fmla="*/ 10014 w 268368"/>
              <a:gd name="connsiteY7" fmla="*/ 100939 h 267567"/>
              <a:gd name="connsiteX8" fmla="*/ 401 w 268368"/>
              <a:gd name="connsiteY8" fmla="*/ 147402 h 267567"/>
              <a:gd name="connsiteX9" fmla="*/ 10014 w 268368"/>
              <a:gd name="connsiteY9" fmla="*/ 193866 h 267567"/>
              <a:gd name="connsiteX10" fmla="*/ 35649 w 268368"/>
              <a:gd name="connsiteY10" fmla="*/ 232319 h 267567"/>
              <a:gd name="connsiteX11" fmla="*/ 59682 w 268368"/>
              <a:gd name="connsiteY11" fmla="*/ 251545 h 267567"/>
              <a:gd name="connsiteX12" fmla="*/ 120565 w 268368"/>
              <a:gd name="connsiteY12" fmla="*/ 267567 h 267567"/>
              <a:gd name="connsiteX13" fmla="*/ 152609 w 268368"/>
              <a:gd name="connsiteY13" fmla="*/ 262761 h 267567"/>
              <a:gd name="connsiteX14" fmla="*/ 205482 w 268368"/>
              <a:gd name="connsiteY14" fmla="*/ 232319 h 267567"/>
              <a:gd name="connsiteX15" fmla="*/ 232719 w 268368"/>
              <a:gd name="connsiteY15" fmla="*/ 205081 h 267567"/>
              <a:gd name="connsiteX16" fmla="*/ 258355 w 268368"/>
              <a:gd name="connsiteY16" fmla="*/ 166629 h 267567"/>
              <a:gd name="connsiteX17" fmla="*/ 267968 w 268368"/>
              <a:gd name="connsiteY17" fmla="*/ 120165 h 267567"/>
              <a:gd name="connsiteX18" fmla="*/ 258355 w 268368"/>
              <a:gd name="connsiteY18" fmla="*/ 73701 h 26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368" h="267567">
                <a:moveTo>
                  <a:pt x="258355" y="73701"/>
                </a:moveTo>
                <a:cubicBezTo>
                  <a:pt x="253548" y="59281"/>
                  <a:pt x="245537" y="46464"/>
                  <a:pt x="232719" y="35248"/>
                </a:cubicBezTo>
                <a:cubicBezTo>
                  <a:pt x="224708" y="28840"/>
                  <a:pt x="216697" y="22431"/>
                  <a:pt x="208686" y="16022"/>
                </a:cubicBezTo>
                <a:cubicBezTo>
                  <a:pt x="189460" y="4807"/>
                  <a:pt x="170234" y="0"/>
                  <a:pt x="147803" y="0"/>
                </a:cubicBezTo>
                <a:cubicBezTo>
                  <a:pt x="136587" y="1602"/>
                  <a:pt x="126974" y="3204"/>
                  <a:pt x="115759" y="4807"/>
                </a:cubicBezTo>
                <a:cubicBezTo>
                  <a:pt x="94930" y="11215"/>
                  <a:pt x="77306" y="20829"/>
                  <a:pt x="62886" y="35248"/>
                </a:cubicBezTo>
                <a:lnTo>
                  <a:pt x="35649" y="62486"/>
                </a:lnTo>
                <a:cubicBezTo>
                  <a:pt x="24434" y="73701"/>
                  <a:pt x="16423" y="86519"/>
                  <a:pt x="10014" y="100939"/>
                </a:cubicBezTo>
                <a:cubicBezTo>
                  <a:pt x="2003" y="115358"/>
                  <a:pt x="-1202" y="131380"/>
                  <a:pt x="401" y="147402"/>
                </a:cubicBezTo>
                <a:cubicBezTo>
                  <a:pt x="401" y="163424"/>
                  <a:pt x="3605" y="179446"/>
                  <a:pt x="10014" y="193866"/>
                </a:cubicBezTo>
                <a:cubicBezTo>
                  <a:pt x="14820" y="208286"/>
                  <a:pt x="22831" y="221103"/>
                  <a:pt x="35649" y="232319"/>
                </a:cubicBezTo>
                <a:cubicBezTo>
                  <a:pt x="43660" y="238728"/>
                  <a:pt x="51671" y="245136"/>
                  <a:pt x="59682" y="251545"/>
                </a:cubicBezTo>
                <a:cubicBezTo>
                  <a:pt x="78908" y="262761"/>
                  <a:pt x="98135" y="267567"/>
                  <a:pt x="120565" y="267567"/>
                </a:cubicBezTo>
                <a:cubicBezTo>
                  <a:pt x="131781" y="265965"/>
                  <a:pt x="141394" y="264363"/>
                  <a:pt x="152609" y="262761"/>
                </a:cubicBezTo>
                <a:cubicBezTo>
                  <a:pt x="173438" y="256352"/>
                  <a:pt x="191062" y="246739"/>
                  <a:pt x="205482" y="232319"/>
                </a:cubicBezTo>
                <a:lnTo>
                  <a:pt x="232719" y="205081"/>
                </a:lnTo>
                <a:cubicBezTo>
                  <a:pt x="243935" y="193866"/>
                  <a:pt x="251946" y="181049"/>
                  <a:pt x="258355" y="166629"/>
                </a:cubicBezTo>
                <a:cubicBezTo>
                  <a:pt x="266366" y="152209"/>
                  <a:pt x="269570" y="136187"/>
                  <a:pt x="267968" y="120165"/>
                </a:cubicBezTo>
                <a:cubicBezTo>
                  <a:pt x="269570" y="104143"/>
                  <a:pt x="266366" y="88121"/>
                  <a:pt x="258355" y="73701"/>
                </a:cubicBezTo>
                <a:close/>
              </a:path>
            </a:pathLst>
          </a:custGeom>
          <a:solidFill>
            <a:srgbClr val="F2F5D8"/>
          </a:solidFill>
          <a:ln w="16015"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77F25804-D0E0-48D3-9B6B-2DBD3839C4ED}"/>
              </a:ext>
            </a:extLst>
          </p:cNvPr>
          <p:cNvSpPr/>
          <p:nvPr/>
        </p:nvSpPr>
        <p:spPr>
          <a:xfrm>
            <a:off x="547000" y="386680"/>
            <a:ext cx="233119" cy="240329"/>
          </a:xfrm>
          <a:custGeom>
            <a:avLst/>
            <a:gdLst>
              <a:gd name="connsiteX0" fmla="*/ 116560 w 233119"/>
              <a:gd name="connsiteY0" fmla="*/ 0 h 240329"/>
              <a:gd name="connsiteX1" fmla="*/ 116560 w 233119"/>
              <a:gd name="connsiteY1" fmla="*/ 240330 h 240329"/>
              <a:gd name="connsiteX2" fmla="*/ 116560 w 233119"/>
              <a:gd name="connsiteY2" fmla="*/ 0 h 240329"/>
            </a:gdLst>
            <a:ahLst/>
            <a:cxnLst>
              <a:cxn ang="0">
                <a:pos x="connsiteX0" y="connsiteY0"/>
              </a:cxn>
              <a:cxn ang="0">
                <a:pos x="connsiteX1" y="connsiteY1"/>
              </a:cxn>
              <a:cxn ang="0">
                <a:pos x="connsiteX2" y="connsiteY2"/>
              </a:cxn>
            </a:cxnLst>
            <a:rect l="l" t="t" r="r" b="b"/>
            <a:pathLst>
              <a:path w="233119" h="240329">
                <a:moveTo>
                  <a:pt x="116560" y="0"/>
                </a:moveTo>
                <a:cubicBezTo>
                  <a:pt x="-38853" y="0"/>
                  <a:pt x="-38853" y="240330"/>
                  <a:pt x="116560" y="240330"/>
                </a:cubicBezTo>
                <a:cubicBezTo>
                  <a:pt x="271973"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FBD30E0C-18D8-4336-A25C-C71635288F21}"/>
              </a:ext>
            </a:extLst>
          </p:cNvPr>
          <p:cNvSpPr/>
          <p:nvPr/>
        </p:nvSpPr>
        <p:spPr>
          <a:xfrm>
            <a:off x="1151029" y="1694074"/>
            <a:ext cx="232519" cy="240329"/>
          </a:xfrm>
          <a:custGeom>
            <a:avLst/>
            <a:gdLst>
              <a:gd name="connsiteX0" fmla="*/ 116560 w 232519"/>
              <a:gd name="connsiteY0" fmla="*/ 0 h 240329"/>
              <a:gd name="connsiteX1" fmla="*/ 116560 w 232519"/>
              <a:gd name="connsiteY1" fmla="*/ 240330 h 240329"/>
              <a:gd name="connsiteX2" fmla="*/ 116560 w 232519"/>
              <a:gd name="connsiteY2" fmla="*/ 0 h 240329"/>
            </a:gdLst>
            <a:ahLst/>
            <a:cxnLst>
              <a:cxn ang="0">
                <a:pos x="connsiteX0" y="connsiteY0"/>
              </a:cxn>
              <a:cxn ang="0">
                <a:pos x="connsiteX1" y="connsiteY1"/>
              </a:cxn>
              <a:cxn ang="0">
                <a:pos x="connsiteX2" y="connsiteY2"/>
              </a:cxn>
            </a:cxnLst>
            <a:rect l="l" t="t" r="r" b="b"/>
            <a:pathLst>
              <a:path w="232519" h="240329">
                <a:moveTo>
                  <a:pt x="116560" y="0"/>
                </a:moveTo>
                <a:cubicBezTo>
                  <a:pt x="-38853" y="0"/>
                  <a:pt x="-38853" y="240330"/>
                  <a:pt x="116560" y="240330"/>
                </a:cubicBezTo>
                <a:cubicBezTo>
                  <a:pt x="270371"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7D47349B-EA42-4A6C-833F-5A8F9D9FD226}"/>
              </a:ext>
            </a:extLst>
          </p:cNvPr>
          <p:cNvSpPr/>
          <p:nvPr/>
        </p:nvSpPr>
        <p:spPr>
          <a:xfrm>
            <a:off x="1692572" y="2479152"/>
            <a:ext cx="231918" cy="240329"/>
          </a:xfrm>
          <a:custGeom>
            <a:avLst/>
            <a:gdLst>
              <a:gd name="connsiteX0" fmla="*/ 116560 w 231918"/>
              <a:gd name="connsiteY0" fmla="*/ 0 h 240329"/>
              <a:gd name="connsiteX1" fmla="*/ 116560 w 231918"/>
              <a:gd name="connsiteY1" fmla="*/ 240330 h 240329"/>
              <a:gd name="connsiteX2" fmla="*/ 116560 w 231918"/>
              <a:gd name="connsiteY2" fmla="*/ 0 h 240329"/>
            </a:gdLst>
            <a:ahLst/>
            <a:cxnLst>
              <a:cxn ang="0">
                <a:pos x="connsiteX0" y="connsiteY0"/>
              </a:cxn>
              <a:cxn ang="0">
                <a:pos x="connsiteX1" y="connsiteY1"/>
              </a:cxn>
              <a:cxn ang="0">
                <a:pos x="connsiteX2" y="connsiteY2"/>
              </a:cxn>
            </a:cxnLst>
            <a:rect l="l" t="t" r="r" b="b"/>
            <a:pathLst>
              <a:path w="231918" h="240329">
                <a:moveTo>
                  <a:pt x="116560" y="0"/>
                </a:moveTo>
                <a:cubicBezTo>
                  <a:pt x="-38853" y="0"/>
                  <a:pt x="-38853" y="240330"/>
                  <a:pt x="116560" y="240330"/>
                </a:cubicBezTo>
                <a:cubicBezTo>
                  <a:pt x="270371" y="240330"/>
                  <a:pt x="270371" y="0"/>
                  <a:pt x="116560" y="0"/>
                </a:cubicBezTo>
                <a:close/>
              </a:path>
            </a:pathLst>
          </a:custGeom>
          <a:solidFill>
            <a:srgbClr val="F2F5D8"/>
          </a:solidFill>
          <a:ln w="16015"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2C0113A3-5039-44BD-9DAE-FA25230661E1}"/>
              </a:ext>
            </a:extLst>
          </p:cNvPr>
          <p:cNvSpPr/>
          <p:nvPr/>
        </p:nvSpPr>
        <p:spPr>
          <a:xfrm>
            <a:off x="426835" y="2592908"/>
            <a:ext cx="233119" cy="240329"/>
          </a:xfrm>
          <a:custGeom>
            <a:avLst/>
            <a:gdLst>
              <a:gd name="connsiteX0" fmla="*/ 116560 w 233119"/>
              <a:gd name="connsiteY0" fmla="*/ 0 h 240329"/>
              <a:gd name="connsiteX1" fmla="*/ 116560 w 233119"/>
              <a:gd name="connsiteY1" fmla="*/ 240330 h 240329"/>
              <a:gd name="connsiteX2" fmla="*/ 116560 w 233119"/>
              <a:gd name="connsiteY2" fmla="*/ 0 h 240329"/>
            </a:gdLst>
            <a:ahLst/>
            <a:cxnLst>
              <a:cxn ang="0">
                <a:pos x="connsiteX0" y="connsiteY0"/>
              </a:cxn>
              <a:cxn ang="0">
                <a:pos x="connsiteX1" y="connsiteY1"/>
              </a:cxn>
              <a:cxn ang="0">
                <a:pos x="connsiteX2" y="connsiteY2"/>
              </a:cxn>
            </a:cxnLst>
            <a:rect l="l" t="t" r="r" b="b"/>
            <a:pathLst>
              <a:path w="233119" h="240329">
                <a:moveTo>
                  <a:pt x="116560" y="0"/>
                </a:moveTo>
                <a:cubicBezTo>
                  <a:pt x="-38853" y="0"/>
                  <a:pt x="-38853" y="240330"/>
                  <a:pt x="116560" y="240330"/>
                </a:cubicBezTo>
                <a:cubicBezTo>
                  <a:pt x="271973"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C130683D-E977-4B89-99FD-3FD406A427AD}"/>
              </a:ext>
            </a:extLst>
          </p:cNvPr>
          <p:cNvSpPr/>
          <p:nvPr/>
        </p:nvSpPr>
        <p:spPr>
          <a:xfrm>
            <a:off x="201887" y="1370191"/>
            <a:ext cx="292084" cy="269599"/>
          </a:xfrm>
          <a:custGeom>
            <a:avLst/>
            <a:gdLst>
              <a:gd name="connsiteX0" fmla="*/ 274216 w 292084"/>
              <a:gd name="connsiteY0" fmla="*/ 57919 h 269599"/>
              <a:gd name="connsiteX1" fmla="*/ 202117 w 292084"/>
              <a:gd name="connsiteY1" fmla="*/ 3444 h 269599"/>
              <a:gd name="connsiteX2" fmla="*/ 109189 w 292084"/>
              <a:gd name="connsiteY2" fmla="*/ 16262 h 269599"/>
              <a:gd name="connsiteX3" fmla="*/ 91565 w 292084"/>
              <a:gd name="connsiteY3" fmla="*/ 30681 h 269599"/>
              <a:gd name="connsiteX4" fmla="*/ 57919 w 292084"/>
              <a:gd name="connsiteY4" fmla="*/ 43499 h 269599"/>
              <a:gd name="connsiteX5" fmla="*/ 3444 w 292084"/>
              <a:gd name="connsiteY5" fmla="*/ 115598 h 269599"/>
              <a:gd name="connsiteX6" fmla="*/ 16262 w 292084"/>
              <a:gd name="connsiteY6" fmla="*/ 208525 h 269599"/>
              <a:gd name="connsiteX7" fmla="*/ 88361 w 292084"/>
              <a:gd name="connsiteY7" fmla="*/ 263000 h 269599"/>
              <a:gd name="connsiteX8" fmla="*/ 213332 w 292084"/>
              <a:gd name="connsiteY8" fmla="*/ 248580 h 269599"/>
              <a:gd name="connsiteX9" fmla="*/ 288635 w 292084"/>
              <a:gd name="connsiteY9" fmla="*/ 152448 h 269599"/>
              <a:gd name="connsiteX10" fmla="*/ 274216 w 292084"/>
              <a:gd name="connsiteY10" fmla="*/ 57919 h 26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84" h="269599">
                <a:moveTo>
                  <a:pt x="274216" y="57919"/>
                </a:moveTo>
                <a:cubicBezTo>
                  <a:pt x="259796" y="32284"/>
                  <a:pt x="230956" y="9853"/>
                  <a:pt x="202117" y="3444"/>
                </a:cubicBezTo>
                <a:cubicBezTo>
                  <a:pt x="171675" y="-2965"/>
                  <a:pt x="136427" y="-1363"/>
                  <a:pt x="109189" y="16262"/>
                </a:cubicBezTo>
                <a:cubicBezTo>
                  <a:pt x="102780" y="21068"/>
                  <a:pt x="96372" y="25875"/>
                  <a:pt x="91565" y="30681"/>
                </a:cubicBezTo>
                <a:cubicBezTo>
                  <a:pt x="78747" y="33886"/>
                  <a:pt x="67532" y="38692"/>
                  <a:pt x="57919" y="43499"/>
                </a:cubicBezTo>
                <a:cubicBezTo>
                  <a:pt x="32284" y="57919"/>
                  <a:pt x="9853" y="86758"/>
                  <a:pt x="3444" y="115598"/>
                </a:cubicBezTo>
                <a:cubicBezTo>
                  <a:pt x="-2965" y="146040"/>
                  <a:pt x="-1363" y="181288"/>
                  <a:pt x="16262" y="208525"/>
                </a:cubicBezTo>
                <a:cubicBezTo>
                  <a:pt x="33886" y="235763"/>
                  <a:pt x="57919" y="254989"/>
                  <a:pt x="88361" y="263000"/>
                </a:cubicBezTo>
                <a:cubicBezTo>
                  <a:pt x="130018" y="275818"/>
                  <a:pt x="174879" y="269409"/>
                  <a:pt x="213332" y="248580"/>
                </a:cubicBezTo>
                <a:cubicBezTo>
                  <a:pt x="250183" y="227752"/>
                  <a:pt x="275818" y="192503"/>
                  <a:pt x="288635" y="152448"/>
                </a:cubicBezTo>
                <a:cubicBezTo>
                  <a:pt x="296646" y="122007"/>
                  <a:pt x="290238" y="83554"/>
                  <a:pt x="274216" y="57919"/>
                </a:cubicBezTo>
                <a:close/>
              </a:path>
            </a:pathLst>
          </a:custGeom>
          <a:solidFill>
            <a:srgbClr val="F2F5D8"/>
          </a:solidFill>
          <a:ln w="16015"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BF839054-6B1F-43A7-A60C-688531EE713F}"/>
              </a:ext>
            </a:extLst>
          </p:cNvPr>
          <p:cNvSpPr/>
          <p:nvPr/>
        </p:nvSpPr>
        <p:spPr>
          <a:xfrm>
            <a:off x="91174" y="3778536"/>
            <a:ext cx="268368" cy="240329"/>
          </a:xfrm>
          <a:custGeom>
            <a:avLst/>
            <a:gdLst>
              <a:gd name="connsiteX0" fmla="*/ 263161 w 268368"/>
              <a:gd name="connsiteY0" fmla="*/ 88121 h 240329"/>
              <a:gd name="connsiteX1" fmla="*/ 232719 w 268368"/>
              <a:gd name="connsiteY1" fmla="*/ 35248 h 240329"/>
              <a:gd name="connsiteX2" fmla="*/ 208686 w 268368"/>
              <a:gd name="connsiteY2" fmla="*/ 16022 h 240329"/>
              <a:gd name="connsiteX3" fmla="*/ 147803 w 268368"/>
              <a:gd name="connsiteY3" fmla="*/ 0 h 240329"/>
              <a:gd name="connsiteX4" fmla="*/ 120565 w 268368"/>
              <a:gd name="connsiteY4" fmla="*/ 0 h 240329"/>
              <a:gd name="connsiteX5" fmla="*/ 74102 w 268368"/>
              <a:gd name="connsiteY5" fmla="*/ 9613 h 240329"/>
              <a:gd name="connsiteX6" fmla="*/ 35649 w 268368"/>
              <a:gd name="connsiteY6" fmla="*/ 35248 h 240329"/>
              <a:gd name="connsiteX7" fmla="*/ 10014 w 268368"/>
              <a:gd name="connsiteY7" fmla="*/ 73701 h 240329"/>
              <a:gd name="connsiteX8" fmla="*/ 401 w 268368"/>
              <a:gd name="connsiteY8" fmla="*/ 120165 h 240329"/>
              <a:gd name="connsiteX9" fmla="*/ 5207 w 268368"/>
              <a:gd name="connsiteY9" fmla="*/ 152209 h 240329"/>
              <a:gd name="connsiteX10" fmla="*/ 35649 w 268368"/>
              <a:gd name="connsiteY10" fmla="*/ 205082 h 240329"/>
              <a:gd name="connsiteX11" fmla="*/ 59682 w 268368"/>
              <a:gd name="connsiteY11" fmla="*/ 224308 h 240329"/>
              <a:gd name="connsiteX12" fmla="*/ 120565 w 268368"/>
              <a:gd name="connsiteY12" fmla="*/ 240330 h 240329"/>
              <a:gd name="connsiteX13" fmla="*/ 147803 w 268368"/>
              <a:gd name="connsiteY13" fmla="*/ 240330 h 240329"/>
              <a:gd name="connsiteX14" fmla="*/ 194267 w 268368"/>
              <a:gd name="connsiteY14" fmla="*/ 230717 h 240329"/>
              <a:gd name="connsiteX15" fmla="*/ 232719 w 268368"/>
              <a:gd name="connsiteY15" fmla="*/ 205082 h 240329"/>
              <a:gd name="connsiteX16" fmla="*/ 258355 w 268368"/>
              <a:gd name="connsiteY16" fmla="*/ 166629 h 240329"/>
              <a:gd name="connsiteX17" fmla="*/ 267968 w 268368"/>
              <a:gd name="connsiteY17" fmla="*/ 120165 h 240329"/>
              <a:gd name="connsiteX18" fmla="*/ 263161 w 268368"/>
              <a:gd name="connsiteY18" fmla="*/ 88121 h 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368" h="240329">
                <a:moveTo>
                  <a:pt x="263161" y="88121"/>
                </a:moveTo>
                <a:cubicBezTo>
                  <a:pt x="256752" y="67292"/>
                  <a:pt x="247139" y="49668"/>
                  <a:pt x="232719" y="35248"/>
                </a:cubicBezTo>
                <a:cubicBezTo>
                  <a:pt x="224708" y="28840"/>
                  <a:pt x="216697" y="22431"/>
                  <a:pt x="208686" y="16022"/>
                </a:cubicBezTo>
                <a:cubicBezTo>
                  <a:pt x="189460" y="4807"/>
                  <a:pt x="170234" y="0"/>
                  <a:pt x="147803" y="0"/>
                </a:cubicBezTo>
                <a:lnTo>
                  <a:pt x="120565" y="0"/>
                </a:lnTo>
                <a:cubicBezTo>
                  <a:pt x="104543" y="0"/>
                  <a:pt x="88522" y="3204"/>
                  <a:pt x="74102" y="9613"/>
                </a:cubicBezTo>
                <a:cubicBezTo>
                  <a:pt x="59682" y="14420"/>
                  <a:pt x="46864" y="22431"/>
                  <a:pt x="35649" y="35248"/>
                </a:cubicBezTo>
                <a:cubicBezTo>
                  <a:pt x="24434" y="46464"/>
                  <a:pt x="16423" y="59281"/>
                  <a:pt x="10014" y="73701"/>
                </a:cubicBezTo>
                <a:cubicBezTo>
                  <a:pt x="2003" y="88121"/>
                  <a:pt x="-1202" y="104143"/>
                  <a:pt x="401" y="120165"/>
                </a:cubicBezTo>
                <a:cubicBezTo>
                  <a:pt x="2003" y="131380"/>
                  <a:pt x="3605" y="140994"/>
                  <a:pt x="5207" y="152209"/>
                </a:cubicBezTo>
                <a:cubicBezTo>
                  <a:pt x="11616" y="173038"/>
                  <a:pt x="21229" y="190662"/>
                  <a:pt x="35649" y="205082"/>
                </a:cubicBezTo>
                <a:cubicBezTo>
                  <a:pt x="43660" y="211490"/>
                  <a:pt x="51671" y="217899"/>
                  <a:pt x="59682" y="224308"/>
                </a:cubicBezTo>
                <a:cubicBezTo>
                  <a:pt x="78908" y="235523"/>
                  <a:pt x="98135" y="240330"/>
                  <a:pt x="120565" y="240330"/>
                </a:cubicBezTo>
                <a:lnTo>
                  <a:pt x="147803" y="240330"/>
                </a:lnTo>
                <a:cubicBezTo>
                  <a:pt x="163825" y="240330"/>
                  <a:pt x="179847" y="237126"/>
                  <a:pt x="194267" y="230717"/>
                </a:cubicBezTo>
                <a:cubicBezTo>
                  <a:pt x="208686" y="225910"/>
                  <a:pt x="221504" y="217899"/>
                  <a:pt x="232719" y="205082"/>
                </a:cubicBezTo>
                <a:cubicBezTo>
                  <a:pt x="243935" y="193866"/>
                  <a:pt x="251946" y="181049"/>
                  <a:pt x="258355" y="166629"/>
                </a:cubicBezTo>
                <a:cubicBezTo>
                  <a:pt x="266366" y="152209"/>
                  <a:pt x="269570" y="136187"/>
                  <a:pt x="267968" y="120165"/>
                </a:cubicBezTo>
                <a:lnTo>
                  <a:pt x="263161" y="88121"/>
                </a:lnTo>
                <a:close/>
              </a:path>
            </a:pathLst>
          </a:custGeom>
          <a:solidFill>
            <a:srgbClr val="F2F5D8"/>
          </a:solidFill>
          <a:ln w="16015"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9CF5B038-3BF9-4142-BFFD-5314F032E26D}"/>
              </a:ext>
            </a:extLst>
          </p:cNvPr>
          <p:cNvSpPr/>
          <p:nvPr/>
        </p:nvSpPr>
        <p:spPr>
          <a:xfrm>
            <a:off x="1340088" y="3155280"/>
            <a:ext cx="233119" cy="240329"/>
          </a:xfrm>
          <a:custGeom>
            <a:avLst/>
            <a:gdLst>
              <a:gd name="connsiteX0" fmla="*/ 116560 w 233119"/>
              <a:gd name="connsiteY0" fmla="*/ 0 h 240329"/>
              <a:gd name="connsiteX1" fmla="*/ 116560 w 233119"/>
              <a:gd name="connsiteY1" fmla="*/ 240330 h 240329"/>
              <a:gd name="connsiteX2" fmla="*/ 116560 w 233119"/>
              <a:gd name="connsiteY2" fmla="*/ 0 h 240329"/>
            </a:gdLst>
            <a:ahLst/>
            <a:cxnLst>
              <a:cxn ang="0">
                <a:pos x="connsiteX0" y="connsiteY0"/>
              </a:cxn>
              <a:cxn ang="0">
                <a:pos x="connsiteX1" y="connsiteY1"/>
              </a:cxn>
              <a:cxn ang="0">
                <a:pos x="connsiteX2" y="connsiteY2"/>
              </a:cxn>
            </a:cxnLst>
            <a:rect l="l" t="t" r="r" b="b"/>
            <a:pathLst>
              <a:path w="233119" h="240329">
                <a:moveTo>
                  <a:pt x="116560" y="0"/>
                </a:moveTo>
                <a:cubicBezTo>
                  <a:pt x="-38853" y="0"/>
                  <a:pt x="-38853" y="240330"/>
                  <a:pt x="116560" y="240330"/>
                </a:cubicBezTo>
                <a:cubicBezTo>
                  <a:pt x="271973"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4E320B0F-061B-4846-9D95-B197172E4108}"/>
              </a:ext>
            </a:extLst>
          </p:cNvPr>
          <p:cNvSpPr/>
          <p:nvPr/>
        </p:nvSpPr>
        <p:spPr>
          <a:xfrm>
            <a:off x="3421345" y="2580091"/>
            <a:ext cx="231918" cy="240329"/>
          </a:xfrm>
          <a:custGeom>
            <a:avLst/>
            <a:gdLst>
              <a:gd name="connsiteX0" fmla="*/ 116560 w 231918"/>
              <a:gd name="connsiteY0" fmla="*/ 0 h 240329"/>
              <a:gd name="connsiteX1" fmla="*/ 116560 w 231918"/>
              <a:gd name="connsiteY1" fmla="*/ 240330 h 240329"/>
              <a:gd name="connsiteX2" fmla="*/ 116560 w 231918"/>
              <a:gd name="connsiteY2" fmla="*/ 0 h 240329"/>
            </a:gdLst>
            <a:ahLst/>
            <a:cxnLst>
              <a:cxn ang="0">
                <a:pos x="connsiteX0" y="connsiteY0"/>
              </a:cxn>
              <a:cxn ang="0">
                <a:pos x="connsiteX1" y="connsiteY1"/>
              </a:cxn>
              <a:cxn ang="0">
                <a:pos x="connsiteX2" y="connsiteY2"/>
              </a:cxn>
            </a:cxnLst>
            <a:rect l="l" t="t" r="r" b="b"/>
            <a:pathLst>
              <a:path w="231918" h="240329">
                <a:moveTo>
                  <a:pt x="116560" y="0"/>
                </a:moveTo>
                <a:cubicBezTo>
                  <a:pt x="-38853" y="0"/>
                  <a:pt x="-38853" y="240330"/>
                  <a:pt x="116560" y="240330"/>
                </a:cubicBezTo>
                <a:cubicBezTo>
                  <a:pt x="270371" y="240330"/>
                  <a:pt x="270371" y="0"/>
                  <a:pt x="116560" y="0"/>
                </a:cubicBezTo>
                <a:close/>
              </a:path>
            </a:pathLst>
          </a:custGeom>
          <a:solidFill>
            <a:srgbClr val="F2F5D8"/>
          </a:solidFill>
          <a:ln w="16015"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C5669520-A39E-4BD6-983A-A906DE444BDF}"/>
              </a:ext>
            </a:extLst>
          </p:cNvPr>
          <p:cNvSpPr/>
          <p:nvPr/>
        </p:nvSpPr>
        <p:spPr>
          <a:xfrm>
            <a:off x="3803870" y="3887085"/>
            <a:ext cx="240730" cy="268368"/>
          </a:xfrm>
          <a:custGeom>
            <a:avLst/>
            <a:gdLst>
              <a:gd name="connsiteX0" fmla="*/ 230717 w 240730"/>
              <a:gd name="connsiteY0" fmla="*/ 74102 h 268368"/>
              <a:gd name="connsiteX1" fmla="*/ 205082 w 240730"/>
              <a:gd name="connsiteY1" fmla="*/ 35649 h 268368"/>
              <a:gd name="connsiteX2" fmla="*/ 166629 w 240730"/>
              <a:gd name="connsiteY2" fmla="*/ 10014 h 268368"/>
              <a:gd name="connsiteX3" fmla="*/ 120165 w 240730"/>
              <a:gd name="connsiteY3" fmla="*/ 401 h 268368"/>
              <a:gd name="connsiteX4" fmla="*/ 88121 w 240730"/>
              <a:gd name="connsiteY4" fmla="*/ 5207 h 268368"/>
              <a:gd name="connsiteX5" fmla="*/ 35248 w 240730"/>
              <a:gd name="connsiteY5" fmla="*/ 35649 h 268368"/>
              <a:gd name="connsiteX6" fmla="*/ 16022 w 240730"/>
              <a:gd name="connsiteY6" fmla="*/ 59682 h 268368"/>
              <a:gd name="connsiteX7" fmla="*/ 0 w 240730"/>
              <a:gd name="connsiteY7" fmla="*/ 120566 h 268368"/>
              <a:gd name="connsiteX8" fmla="*/ 0 w 240730"/>
              <a:gd name="connsiteY8" fmla="*/ 147803 h 268368"/>
              <a:gd name="connsiteX9" fmla="*/ 9613 w 240730"/>
              <a:gd name="connsiteY9" fmla="*/ 194267 h 268368"/>
              <a:gd name="connsiteX10" fmla="*/ 35248 w 240730"/>
              <a:gd name="connsiteY10" fmla="*/ 232719 h 268368"/>
              <a:gd name="connsiteX11" fmla="*/ 73701 w 240730"/>
              <a:gd name="connsiteY11" fmla="*/ 258355 h 268368"/>
              <a:gd name="connsiteX12" fmla="*/ 120165 w 240730"/>
              <a:gd name="connsiteY12" fmla="*/ 267968 h 268368"/>
              <a:gd name="connsiteX13" fmla="*/ 152209 w 240730"/>
              <a:gd name="connsiteY13" fmla="*/ 263161 h 268368"/>
              <a:gd name="connsiteX14" fmla="*/ 205082 w 240730"/>
              <a:gd name="connsiteY14" fmla="*/ 232719 h 268368"/>
              <a:gd name="connsiteX15" fmla="*/ 224308 w 240730"/>
              <a:gd name="connsiteY15" fmla="*/ 208686 h 268368"/>
              <a:gd name="connsiteX16" fmla="*/ 240330 w 240730"/>
              <a:gd name="connsiteY16" fmla="*/ 147803 h 268368"/>
              <a:gd name="connsiteX17" fmla="*/ 240330 w 240730"/>
              <a:gd name="connsiteY17" fmla="*/ 120566 h 268368"/>
              <a:gd name="connsiteX18" fmla="*/ 230717 w 240730"/>
              <a:gd name="connsiteY18" fmla="*/ 74102 h 26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730" h="268368">
                <a:moveTo>
                  <a:pt x="230717" y="74102"/>
                </a:moveTo>
                <a:cubicBezTo>
                  <a:pt x="225910" y="59682"/>
                  <a:pt x="217899" y="46864"/>
                  <a:pt x="205082" y="35649"/>
                </a:cubicBezTo>
                <a:cubicBezTo>
                  <a:pt x="193866" y="24434"/>
                  <a:pt x="181049" y="16423"/>
                  <a:pt x="166629" y="10014"/>
                </a:cubicBezTo>
                <a:cubicBezTo>
                  <a:pt x="152209" y="2003"/>
                  <a:pt x="136187" y="-1202"/>
                  <a:pt x="120165" y="401"/>
                </a:cubicBezTo>
                <a:lnTo>
                  <a:pt x="88121" y="5207"/>
                </a:lnTo>
                <a:cubicBezTo>
                  <a:pt x="67292" y="11616"/>
                  <a:pt x="49668" y="21229"/>
                  <a:pt x="35248" y="35649"/>
                </a:cubicBezTo>
                <a:cubicBezTo>
                  <a:pt x="28840" y="43660"/>
                  <a:pt x="22431" y="51671"/>
                  <a:pt x="16022" y="59682"/>
                </a:cubicBezTo>
                <a:cubicBezTo>
                  <a:pt x="4807" y="78908"/>
                  <a:pt x="0" y="98135"/>
                  <a:pt x="0" y="120566"/>
                </a:cubicBezTo>
                <a:lnTo>
                  <a:pt x="0" y="147803"/>
                </a:lnTo>
                <a:cubicBezTo>
                  <a:pt x="0" y="163825"/>
                  <a:pt x="3204" y="179847"/>
                  <a:pt x="9613" y="194267"/>
                </a:cubicBezTo>
                <a:cubicBezTo>
                  <a:pt x="14420" y="208686"/>
                  <a:pt x="22431" y="221504"/>
                  <a:pt x="35248" y="232719"/>
                </a:cubicBezTo>
                <a:cubicBezTo>
                  <a:pt x="46464" y="243935"/>
                  <a:pt x="59281" y="251946"/>
                  <a:pt x="73701" y="258355"/>
                </a:cubicBezTo>
                <a:cubicBezTo>
                  <a:pt x="88121" y="266366"/>
                  <a:pt x="104143" y="269570"/>
                  <a:pt x="120165" y="267968"/>
                </a:cubicBezTo>
                <a:cubicBezTo>
                  <a:pt x="131380" y="266366"/>
                  <a:pt x="140994" y="264763"/>
                  <a:pt x="152209" y="263161"/>
                </a:cubicBezTo>
                <a:cubicBezTo>
                  <a:pt x="173038" y="256752"/>
                  <a:pt x="190662" y="247139"/>
                  <a:pt x="205082" y="232719"/>
                </a:cubicBezTo>
                <a:cubicBezTo>
                  <a:pt x="211490" y="224708"/>
                  <a:pt x="217899" y="216697"/>
                  <a:pt x="224308" y="208686"/>
                </a:cubicBezTo>
                <a:cubicBezTo>
                  <a:pt x="235523" y="189460"/>
                  <a:pt x="240330" y="170234"/>
                  <a:pt x="240330" y="147803"/>
                </a:cubicBezTo>
                <a:lnTo>
                  <a:pt x="240330" y="120566"/>
                </a:lnTo>
                <a:cubicBezTo>
                  <a:pt x="241932" y="104544"/>
                  <a:pt x="238728" y="88522"/>
                  <a:pt x="230717" y="74102"/>
                </a:cubicBezTo>
                <a:close/>
              </a:path>
            </a:pathLst>
          </a:custGeom>
          <a:solidFill>
            <a:srgbClr val="F2F5D8"/>
          </a:solidFill>
          <a:ln w="16015"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4A226816-D306-4CBF-8BFB-C2DEAF0D1BCA}"/>
              </a:ext>
            </a:extLst>
          </p:cNvPr>
          <p:cNvSpPr/>
          <p:nvPr/>
        </p:nvSpPr>
        <p:spPr>
          <a:xfrm>
            <a:off x="3980112" y="1022352"/>
            <a:ext cx="240730" cy="268368"/>
          </a:xfrm>
          <a:custGeom>
            <a:avLst/>
            <a:gdLst>
              <a:gd name="connsiteX0" fmla="*/ 230717 w 240730"/>
              <a:gd name="connsiteY0" fmla="*/ 74102 h 268368"/>
              <a:gd name="connsiteX1" fmla="*/ 205082 w 240730"/>
              <a:gd name="connsiteY1" fmla="*/ 35649 h 268368"/>
              <a:gd name="connsiteX2" fmla="*/ 166629 w 240730"/>
              <a:gd name="connsiteY2" fmla="*/ 10014 h 268368"/>
              <a:gd name="connsiteX3" fmla="*/ 120165 w 240730"/>
              <a:gd name="connsiteY3" fmla="*/ 401 h 268368"/>
              <a:gd name="connsiteX4" fmla="*/ 88121 w 240730"/>
              <a:gd name="connsiteY4" fmla="*/ 5207 h 268368"/>
              <a:gd name="connsiteX5" fmla="*/ 35248 w 240730"/>
              <a:gd name="connsiteY5" fmla="*/ 35649 h 268368"/>
              <a:gd name="connsiteX6" fmla="*/ 16022 w 240730"/>
              <a:gd name="connsiteY6" fmla="*/ 59682 h 268368"/>
              <a:gd name="connsiteX7" fmla="*/ 0 w 240730"/>
              <a:gd name="connsiteY7" fmla="*/ 120565 h 268368"/>
              <a:gd name="connsiteX8" fmla="*/ 0 w 240730"/>
              <a:gd name="connsiteY8" fmla="*/ 147803 h 268368"/>
              <a:gd name="connsiteX9" fmla="*/ 9613 w 240730"/>
              <a:gd name="connsiteY9" fmla="*/ 194267 h 268368"/>
              <a:gd name="connsiteX10" fmla="*/ 35248 w 240730"/>
              <a:gd name="connsiteY10" fmla="*/ 232719 h 268368"/>
              <a:gd name="connsiteX11" fmla="*/ 73701 w 240730"/>
              <a:gd name="connsiteY11" fmla="*/ 258355 h 268368"/>
              <a:gd name="connsiteX12" fmla="*/ 120165 w 240730"/>
              <a:gd name="connsiteY12" fmla="*/ 267968 h 268368"/>
              <a:gd name="connsiteX13" fmla="*/ 152209 w 240730"/>
              <a:gd name="connsiteY13" fmla="*/ 263161 h 268368"/>
              <a:gd name="connsiteX14" fmla="*/ 205082 w 240730"/>
              <a:gd name="connsiteY14" fmla="*/ 232719 h 268368"/>
              <a:gd name="connsiteX15" fmla="*/ 224308 w 240730"/>
              <a:gd name="connsiteY15" fmla="*/ 208686 h 268368"/>
              <a:gd name="connsiteX16" fmla="*/ 240330 w 240730"/>
              <a:gd name="connsiteY16" fmla="*/ 147803 h 268368"/>
              <a:gd name="connsiteX17" fmla="*/ 240330 w 240730"/>
              <a:gd name="connsiteY17" fmla="*/ 120565 h 268368"/>
              <a:gd name="connsiteX18" fmla="*/ 230717 w 240730"/>
              <a:gd name="connsiteY18" fmla="*/ 74102 h 26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730" h="268368">
                <a:moveTo>
                  <a:pt x="230717" y="74102"/>
                </a:moveTo>
                <a:cubicBezTo>
                  <a:pt x="225910" y="59682"/>
                  <a:pt x="217899" y="46864"/>
                  <a:pt x="205082" y="35649"/>
                </a:cubicBezTo>
                <a:cubicBezTo>
                  <a:pt x="193866" y="24434"/>
                  <a:pt x="181049" y="16423"/>
                  <a:pt x="166629" y="10014"/>
                </a:cubicBezTo>
                <a:cubicBezTo>
                  <a:pt x="152209" y="2003"/>
                  <a:pt x="136187" y="-1202"/>
                  <a:pt x="120165" y="401"/>
                </a:cubicBezTo>
                <a:cubicBezTo>
                  <a:pt x="108950" y="2003"/>
                  <a:pt x="99336" y="3605"/>
                  <a:pt x="88121" y="5207"/>
                </a:cubicBezTo>
                <a:cubicBezTo>
                  <a:pt x="67292" y="11616"/>
                  <a:pt x="49668" y="21229"/>
                  <a:pt x="35248" y="35649"/>
                </a:cubicBezTo>
                <a:cubicBezTo>
                  <a:pt x="28840" y="43660"/>
                  <a:pt x="22431" y="51671"/>
                  <a:pt x="16022" y="59682"/>
                </a:cubicBezTo>
                <a:cubicBezTo>
                  <a:pt x="4807" y="78908"/>
                  <a:pt x="0" y="98135"/>
                  <a:pt x="0" y="120565"/>
                </a:cubicBezTo>
                <a:lnTo>
                  <a:pt x="0" y="147803"/>
                </a:lnTo>
                <a:cubicBezTo>
                  <a:pt x="0" y="163825"/>
                  <a:pt x="3204" y="179847"/>
                  <a:pt x="9613" y="194267"/>
                </a:cubicBezTo>
                <a:cubicBezTo>
                  <a:pt x="14420" y="208686"/>
                  <a:pt x="22431" y="221504"/>
                  <a:pt x="35248" y="232719"/>
                </a:cubicBezTo>
                <a:cubicBezTo>
                  <a:pt x="46464" y="243935"/>
                  <a:pt x="59281" y="251946"/>
                  <a:pt x="73701" y="258355"/>
                </a:cubicBezTo>
                <a:cubicBezTo>
                  <a:pt x="88121" y="266366"/>
                  <a:pt x="104143" y="269570"/>
                  <a:pt x="120165" y="267968"/>
                </a:cubicBezTo>
                <a:cubicBezTo>
                  <a:pt x="131380" y="266366"/>
                  <a:pt x="140994" y="264763"/>
                  <a:pt x="152209" y="263161"/>
                </a:cubicBezTo>
                <a:cubicBezTo>
                  <a:pt x="173038" y="256752"/>
                  <a:pt x="190662" y="247139"/>
                  <a:pt x="205082" y="232719"/>
                </a:cubicBezTo>
                <a:cubicBezTo>
                  <a:pt x="211490" y="224708"/>
                  <a:pt x="217899" y="216697"/>
                  <a:pt x="224308" y="208686"/>
                </a:cubicBezTo>
                <a:cubicBezTo>
                  <a:pt x="235523" y="189460"/>
                  <a:pt x="240330" y="170234"/>
                  <a:pt x="240330" y="147803"/>
                </a:cubicBezTo>
                <a:lnTo>
                  <a:pt x="240330" y="120565"/>
                </a:lnTo>
                <a:cubicBezTo>
                  <a:pt x="241932" y="102941"/>
                  <a:pt x="238728" y="86919"/>
                  <a:pt x="230717" y="74102"/>
                </a:cubicBezTo>
                <a:close/>
              </a:path>
            </a:pathLst>
          </a:custGeom>
          <a:solidFill>
            <a:srgbClr val="F2F5D8"/>
          </a:solidFill>
          <a:ln w="16015"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0006C2ED-EAC5-440E-A9D9-6D72DF90B4A1}"/>
              </a:ext>
            </a:extLst>
          </p:cNvPr>
          <p:cNvSpPr/>
          <p:nvPr/>
        </p:nvSpPr>
        <p:spPr>
          <a:xfrm>
            <a:off x="3829906" y="4832782"/>
            <a:ext cx="233120" cy="240329"/>
          </a:xfrm>
          <a:custGeom>
            <a:avLst/>
            <a:gdLst>
              <a:gd name="connsiteX0" fmla="*/ 116560 w 233120"/>
              <a:gd name="connsiteY0" fmla="*/ 0 h 240329"/>
              <a:gd name="connsiteX1" fmla="*/ 116560 w 233120"/>
              <a:gd name="connsiteY1" fmla="*/ 240330 h 240329"/>
              <a:gd name="connsiteX2" fmla="*/ 116560 w 233120"/>
              <a:gd name="connsiteY2" fmla="*/ 0 h 240329"/>
            </a:gdLst>
            <a:ahLst/>
            <a:cxnLst>
              <a:cxn ang="0">
                <a:pos x="connsiteX0" y="connsiteY0"/>
              </a:cxn>
              <a:cxn ang="0">
                <a:pos x="connsiteX1" y="connsiteY1"/>
              </a:cxn>
              <a:cxn ang="0">
                <a:pos x="connsiteX2" y="connsiteY2"/>
              </a:cxn>
            </a:cxnLst>
            <a:rect l="l" t="t" r="r" b="b"/>
            <a:pathLst>
              <a:path w="233120" h="240329">
                <a:moveTo>
                  <a:pt x="116560" y="0"/>
                </a:moveTo>
                <a:cubicBezTo>
                  <a:pt x="-38853" y="0"/>
                  <a:pt x="-38853" y="240330"/>
                  <a:pt x="116560" y="240330"/>
                </a:cubicBezTo>
                <a:cubicBezTo>
                  <a:pt x="271973"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054E1F89-E6DD-4FFA-A720-BE96C35E7330}"/>
              </a:ext>
            </a:extLst>
          </p:cNvPr>
          <p:cNvSpPr/>
          <p:nvPr/>
        </p:nvSpPr>
        <p:spPr>
          <a:xfrm>
            <a:off x="3019193" y="4562011"/>
            <a:ext cx="231918" cy="240329"/>
          </a:xfrm>
          <a:custGeom>
            <a:avLst/>
            <a:gdLst>
              <a:gd name="connsiteX0" fmla="*/ 116560 w 231918"/>
              <a:gd name="connsiteY0" fmla="*/ 0 h 240329"/>
              <a:gd name="connsiteX1" fmla="*/ 116560 w 231918"/>
              <a:gd name="connsiteY1" fmla="*/ 240330 h 240329"/>
              <a:gd name="connsiteX2" fmla="*/ 116560 w 231918"/>
              <a:gd name="connsiteY2" fmla="*/ 0 h 240329"/>
            </a:gdLst>
            <a:ahLst/>
            <a:cxnLst>
              <a:cxn ang="0">
                <a:pos x="connsiteX0" y="connsiteY0"/>
              </a:cxn>
              <a:cxn ang="0">
                <a:pos x="connsiteX1" y="connsiteY1"/>
              </a:cxn>
              <a:cxn ang="0">
                <a:pos x="connsiteX2" y="connsiteY2"/>
              </a:cxn>
            </a:cxnLst>
            <a:rect l="l" t="t" r="r" b="b"/>
            <a:pathLst>
              <a:path w="231918" h="240329">
                <a:moveTo>
                  <a:pt x="116560" y="0"/>
                </a:moveTo>
                <a:cubicBezTo>
                  <a:pt x="-38853" y="0"/>
                  <a:pt x="-38853" y="240330"/>
                  <a:pt x="116560" y="240330"/>
                </a:cubicBezTo>
                <a:cubicBezTo>
                  <a:pt x="270371" y="240330"/>
                  <a:pt x="270371" y="0"/>
                  <a:pt x="116560" y="0"/>
                </a:cubicBezTo>
                <a:close/>
              </a:path>
            </a:pathLst>
          </a:custGeom>
          <a:solidFill>
            <a:srgbClr val="F2F5D8"/>
          </a:solidFill>
          <a:ln w="16015"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BA238E7A-50A8-4715-B3CE-B2E3DDD974B6}"/>
              </a:ext>
            </a:extLst>
          </p:cNvPr>
          <p:cNvSpPr/>
          <p:nvPr/>
        </p:nvSpPr>
        <p:spPr>
          <a:xfrm>
            <a:off x="2639472" y="3615111"/>
            <a:ext cx="233119" cy="240329"/>
          </a:xfrm>
          <a:custGeom>
            <a:avLst/>
            <a:gdLst>
              <a:gd name="connsiteX0" fmla="*/ 116560 w 233119"/>
              <a:gd name="connsiteY0" fmla="*/ 0 h 240329"/>
              <a:gd name="connsiteX1" fmla="*/ 116560 w 233119"/>
              <a:gd name="connsiteY1" fmla="*/ 240330 h 240329"/>
              <a:gd name="connsiteX2" fmla="*/ 116560 w 233119"/>
              <a:gd name="connsiteY2" fmla="*/ 0 h 240329"/>
            </a:gdLst>
            <a:ahLst/>
            <a:cxnLst>
              <a:cxn ang="0">
                <a:pos x="connsiteX0" y="connsiteY0"/>
              </a:cxn>
              <a:cxn ang="0">
                <a:pos x="connsiteX1" y="connsiteY1"/>
              </a:cxn>
              <a:cxn ang="0">
                <a:pos x="connsiteX2" y="connsiteY2"/>
              </a:cxn>
            </a:cxnLst>
            <a:rect l="l" t="t" r="r" b="b"/>
            <a:pathLst>
              <a:path w="233119" h="240329">
                <a:moveTo>
                  <a:pt x="116560" y="0"/>
                </a:moveTo>
                <a:cubicBezTo>
                  <a:pt x="-38853" y="0"/>
                  <a:pt x="-38853" y="240330"/>
                  <a:pt x="116560" y="240330"/>
                </a:cubicBezTo>
                <a:cubicBezTo>
                  <a:pt x="271973"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D55E630B-E168-4154-A999-01BD7CA00BE7}"/>
              </a:ext>
            </a:extLst>
          </p:cNvPr>
          <p:cNvSpPr/>
          <p:nvPr/>
        </p:nvSpPr>
        <p:spPr>
          <a:xfrm>
            <a:off x="1908869" y="4102180"/>
            <a:ext cx="232519" cy="240329"/>
          </a:xfrm>
          <a:custGeom>
            <a:avLst/>
            <a:gdLst>
              <a:gd name="connsiteX0" fmla="*/ 116560 w 232519"/>
              <a:gd name="connsiteY0" fmla="*/ 0 h 240329"/>
              <a:gd name="connsiteX1" fmla="*/ 116560 w 232519"/>
              <a:gd name="connsiteY1" fmla="*/ 240330 h 240329"/>
              <a:gd name="connsiteX2" fmla="*/ 116560 w 232519"/>
              <a:gd name="connsiteY2" fmla="*/ 0 h 240329"/>
            </a:gdLst>
            <a:ahLst/>
            <a:cxnLst>
              <a:cxn ang="0">
                <a:pos x="connsiteX0" y="connsiteY0"/>
              </a:cxn>
              <a:cxn ang="0">
                <a:pos x="connsiteX1" y="connsiteY1"/>
              </a:cxn>
              <a:cxn ang="0">
                <a:pos x="connsiteX2" y="connsiteY2"/>
              </a:cxn>
            </a:cxnLst>
            <a:rect l="l" t="t" r="r" b="b"/>
            <a:pathLst>
              <a:path w="232519" h="240329">
                <a:moveTo>
                  <a:pt x="116560" y="0"/>
                </a:moveTo>
                <a:cubicBezTo>
                  <a:pt x="-38853" y="0"/>
                  <a:pt x="-38853" y="240330"/>
                  <a:pt x="116560" y="240330"/>
                </a:cubicBezTo>
                <a:cubicBezTo>
                  <a:pt x="270371"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42E5E2FA-A3BC-46A2-84EB-58E254C67E45}"/>
              </a:ext>
            </a:extLst>
          </p:cNvPr>
          <p:cNvSpPr/>
          <p:nvPr/>
        </p:nvSpPr>
        <p:spPr>
          <a:xfrm>
            <a:off x="1772682" y="4860020"/>
            <a:ext cx="233119" cy="240329"/>
          </a:xfrm>
          <a:custGeom>
            <a:avLst/>
            <a:gdLst>
              <a:gd name="connsiteX0" fmla="*/ 116560 w 233119"/>
              <a:gd name="connsiteY0" fmla="*/ 0 h 240329"/>
              <a:gd name="connsiteX1" fmla="*/ 116560 w 233119"/>
              <a:gd name="connsiteY1" fmla="*/ 240330 h 240329"/>
              <a:gd name="connsiteX2" fmla="*/ 116560 w 233119"/>
              <a:gd name="connsiteY2" fmla="*/ 0 h 240329"/>
            </a:gdLst>
            <a:ahLst/>
            <a:cxnLst>
              <a:cxn ang="0">
                <a:pos x="connsiteX0" y="connsiteY0"/>
              </a:cxn>
              <a:cxn ang="0">
                <a:pos x="connsiteX1" y="connsiteY1"/>
              </a:cxn>
              <a:cxn ang="0">
                <a:pos x="connsiteX2" y="connsiteY2"/>
              </a:cxn>
            </a:cxnLst>
            <a:rect l="l" t="t" r="r" b="b"/>
            <a:pathLst>
              <a:path w="233119" h="240329">
                <a:moveTo>
                  <a:pt x="116560" y="0"/>
                </a:moveTo>
                <a:cubicBezTo>
                  <a:pt x="-38853" y="0"/>
                  <a:pt x="-38853" y="240330"/>
                  <a:pt x="116560" y="240330"/>
                </a:cubicBezTo>
                <a:cubicBezTo>
                  <a:pt x="271973"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6991B3A6-871C-4907-8703-A6CD9BDCA135}"/>
              </a:ext>
            </a:extLst>
          </p:cNvPr>
          <p:cNvSpPr/>
          <p:nvPr/>
        </p:nvSpPr>
        <p:spPr>
          <a:xfrm>
            <a:off x="794940" y="3912720"/>
            <a:ext cx="240730" cy="268368"/>
          </a:xfrm>
          <a:custGeom>
            <a:avLst/>
            <a:gdLst>
              <a:gd name="connsiteX0" fmla="*/ 230717 w 240730"/>
              <a:gd name="connsiteY0" fmla="*/ 74102 h 268368"/>
              <a:gd name="connsiteX1" fmla="*/ 205081 w 240730"/>
              <a:gd name="connsiteY1" fmla="*/ 35649 h 268368"/>
              <a:gd name="connsiteX2" fmla="*/ 166629 w 240730"/>
              <a:gd name="connsiteY2" fmla="*/ 10014 h 268368"/>
              <a:gd name="connsiteX3" fmla="*/ 120165 w 240730"/>
              <a:gd name="connsiteY3" fmla="*/ 400 h 268368"/>
              <a:gd name="connsiteX4" fmla="*/ 88121 w 240730"/>
              <a:gd name="connsiteY4" fmla="*/ 5207 h 268368"/>
              <a:gd name="connsiteX5" fmla="*/ 35248 w 240730"/>
              <a:gd name="connsiteY5" fmla="*/ 35649 h 268368"/>
              <a:gd name="connsiteX6" fmla="*/ 16022 w 240730"/>
              <a:gd name="connsiteY6" fmla="*/ 59682 h 268368"/>
              <a:gd name="connsiteX7" fmla="*/ 0 w 240730"/>
              <a:gd name="connsiteY7" fmla="*/ 120565 h 268368"/>
              <a:gd name="connsiteX8" fmla="*/ 0 w 240730"/>
              <a:gd name="connsiteY8" fmla="*/ 147803 h 268368"/>
              <a:gd name="connsiteX9" fmla="*/ 9613 w 240730"/>
              <a:gd name="connsiteY9" fmla="*/ 194267 h 268368"/>
              <a:gd name="connsiteX10" fmla="*/ 35248 w 240730"/>
              <a:gd name="connsiteY10" fmla="*/ 232719 h 268368"/>
              <a:gd name="connsiteX11" fmla="*/ 73701 w 240730"/>
              <a:gd name="connsiteY11" fmla="*/ 258355 h 268368"/>
              <a:gd name="connsiteX12" fmla="*/ 120165 w 240730"/>
              <a:gd name="connsiteY12" fmla="*/ 267968 h 268368"/>
              <a:gd name="connsiteX13" fmla="*/ 152209 w 240730"/>
              <a:gd name="connsiteY13" fmla="*/ 263161 h 268368"/>
              <a:gd name="connsiteX14" fmla="*/ 205081 w 240730"/>
              <a:gd name="connsiteY14" fmla="*/ 232719 h 268368"/>
              <a:gd name="connsiteX15" fmla="*/ 224308 w 240730"/>
              <a:gd name="connsiteY15" fmla="*/ 208686 h 268368"/>
              <a:gd name="connsiteX16" fmla="*/ 240330 w 240730"/>
              <a:gd name="connsiteY16" fmla="*/ 147803 h 268368"/>
              <a:gd name="connsiteX17" fmla="*/ 240330 w 240730"/>
              <a:gd name="connsiteY17" fmla="*/ 120565 h 268368"/>
              <a:gd name="connsiteX18" fmla="*/ 230717 w 240730"/>
              <a:gd name="connsiteY18" fmla="*/ 74102 h 26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730" h="268368">
                <a:moveTo>
                  <a:pt x="230717" y="74102"/>
                </a:moveTo>
                <a:cubicBezTo>
                  <a:pt x="225910" y="59682"/>
                  <a:pt x="217899" y="46864"/>
                  <a:pt x="205081" y="35649"/>
                </a:cubicBezTo>
                <a:cubicBezTo>
                  <a:pt x="193866" y="24433"/>
                  <a:pt x="181048" y="16422"/>
                  <a:pt x="166629" y="10014"/>
                </a:cubicBezTo>
                <a:cubicBezTo>
                  <a:pt x="152209" y="2003"/>
                  <a:pt x="136187" y="-1202"/>
                  <a:pt x="120165" y="400"/>
                </a:cubicBezTo>
                <a:cubicBezTo>
                  <a:pt x="108950" y="2003"/>
                  <a:pt x="99336" y="3605"/>
                  <a:pt x="88121" y="5207"/>
                </a:cubicBezTo>
                <a:cubicBezTo>
                  <a:pt x="67292" y="11616"/>
                  <a:pt x="49668" y="21229"/>
                  <a:pt x="35248" y="35649"/>
                </a:cubicBezTo>
                <a:cubicBezTo>
                  <a:pt x="28840" y="43660"/>
                  <a:pt x="22431" y="51671"/>
                  <a:pt x="16022" y="59682"/>
                </a:cubicBezTo>
                <a:cubicBezTo>
                  <a:pt x="4807" y="78908"/>
                  <a:pt x="0" y="98135"/>
                  <a:pt x="0" y="120565"/>
                </a:cubicBezTo>
                <a:lnTo>
                  <a:pt x="0" y="147803"/>
                </a:lnTo>
                <a:cubicBezTo>
                  <a:pt x="0" y="163825"/>
                  <a:pt x="3204" y="179847"/>
                  <a:pt x="9613" y="194267"/>
                </a:cubicBezTo>
                <a:cubicBezTo>
                  <a:pt x="14420" y="208686"/>
                  <a:pt x="22431" y="221504"/>
                  <a:pt x="35248" y="232719"/>
                </a:cubicBezTo>
                <a:cubicBezTo>
                  <a:pt x="46464" y="243935"/>
                  <a:pt x="59281" y="251946"/>
                  <a:pt x="73701" y="258355"/>
                </a:cubicBezTo>
                <a:cubicBezTo>
                  <a:pt x="88121" y="266366"/>
                  <a:pt x="104143" y="269570"/>
                  <a:pt x="120165" y="267968"/>
                </a:cubicBezTo>
                <a:cubicBezTo>
                  <a:pt x="131380" y="266366"/>
                  <a:pt x="140994" y="264763"/>
                  <a:pt x="152209" y="263161"/>
                </a:cubicBezTo>
                <a:cubicBezTo>
                  <a:pt x="173038" y="256752"/>
                  <a:pt x="190662" y="247139"/>
                  <a:pt x="205081" y="232719"/>
                </a:cubicBezTo>
                <a:cubicBezTo>
                  <a:pt x="211490" y="224708"/>
                  <a:pt x="217899" y="216697"/>
                  <a:pt x="224308" y="208686"/>
                </a:cubicBezTo>
                <a:cubicBezTo>
                  <a:pt x="235523" y="189460"/>
                  <a:pt x="240330" y="170234"/>
                  <a:pt x="240330" y="147803"/>
                </a:cubicBezTo>
                <a:lnTo>
                  <a:pt x="240330" y="120565"/>
                </a:lnTo>
                <a:cubicBezTo>
                  <a:pt x="241932" y="104543"/>
                  <a:pt x="238728" y="88521"/>
                  <a:pt x="230717" y="74102"/>
                </a:cubicBezTo>
                <a:close/>
              </a:path>
            </a:pathLst>
          </a:custGeom>
          <a:solidFill>
            <a:srgbClr val="F2F5D8"/>
          </a:solidFill>
          <a:ln w="16015"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359DD31D-C327-4BA5-92DF-0C1DE4C42B4D}"/>
              </a:ext>
            </a:extLst>
          </p:cNvPr>
          <p:cNvSpPr/>
          <p:nvPr/>
        </p:nvSpPr>
        <p:spPr>
          <a:xfrm>
            <a:off x="146049" y="4752562"/>
            <a:ext cx="240329" cy="295025"/>
          </a:xfrm>
          <a:custGeom>
            <a:avLst/>
            <a:gdLst>
              <a:gd name="connsiteX0" fmla="*/ 205082 w 240329"/>
              <a:gd name="connsiteY0" fmla="*/ 35359 h 295025"/>
              <a:gd name="connsiteX1" fmla="*/ 120165 w 240329"/>
              <a:gd name="connsiteY1" fmla="*/ 110 h 295025"/>
              <a:gd name="connsiteX2" fmla="*/ 35248 w 240329"/>
              <a:gd name="connsiteY2" fmla="*/ 35359 h 295025"/>
              <a:gd name="connsiteX3" fmla="*/ 0 w 240329"/>
              <a:gd name="connsiteY3" fmla="*/ 120275 h 295025"/>
              <a:gd name="connsiteX4" fmla="*/ 0 w 240329"/>
              <a:gd name="connsiteY4" fmla="*/ 174751 h 295025"/>
              <a:gd name="connsiteX5" fmla="*/ 35248 w 240329"/>
              <a:gd name="connsiteY5" fmla="*/ 259667 h 295025"/>
              <a:gd name="connsiteX6" fmla="*/ 120165 w 240329"/>
              <a:gd name="connsiteY6" fmla="*/ 294915 h 295025"/>
              <a:gd name="connsiteX7" fmla="*/ 205082 w 240329"/>
              <a:gd name="connsiteY7" fmla="*/ 259667 h 295025"/>
              <a:gd name="connsiteX8" fmla="*/ 240330 w 240329"/>
              <a:gd name="connsiteY8" fmla="*/ 174751 h 295025"/>
              <a:gd name="connsiteX9" fmla="*/ 240330 w 240329"/>
              <a:gd name="connsiteY9" fmla="*/ 120275 h 295025"/>
              <a:gd name="connsiteX10" fmla="*/ 205082 w 240329"/>
              <a:gd name="connsiteY10" fmla="*/ 35359 h 2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329" h="295025">
                <a:moveTo>
                  <a:pt x="205082" y="35359"/>
                </a:moveTo>
                <a:cubicBezTo>
                  <a:pt x="184253" y="14531"/>
                  <a:pt x="150607" y="-1491"/>
                  <a:pt x="120165" y="110"/>
                </a:cubicBezTo>
                <a:cubicBezTo>
                  <a:pt x="89723" y="1713"/>
                  <a:pt x="56077" y="11326"/>
                  <a:pt x="35248" y="35359"/>
                </a:cubicBezTo>
                <a:cubicBezTo>
                  <a:pt x="14420" y="59392"/>
                  <a:pt x="0" y="88231"/>
                  <a:pt x="0" y="120275"/>
                </a:cubicBezTo>
                <a:lnTo>
                  <a:pt x="0" y="174751"/>
                </a:lnTo>
                <a:cubicBezTo>
                  <a:pt x="0" y="205192"/>
                  <a:pt x="12818" y="237236"/>
                  <a:pt x="35248" y="259667"/>
                </a:cubicBezTo>
                <a:cubicBezTo>
                  <a:pt x="56077" y="280495"/>
                  <a:pt x="89723" y="296517"/>
                  <a:pt x="120165" y="294915"/>
                </a:cubicBezTo>
                <a:cubicBezTo>
                  <a:pt x="150607" y="293313"/>
                  <a:pt x="184253" y="283700"/>
                  <a:pt x="205082" y="259667"/>
                </a:cubicBezTo>
                <a:cubicBezTo>
                  <a:pt x="225910" y="235634"/>
                  <a:pt x="240330" y="206795"/>
                  <a:pt x="240330" y="174751"/>
                </a:cubicBezTo>
                <a:lnTo>
                  <a:pt x="240330" y="120275"/>
                </a:lnTo>
                <a:cubicBezTo>
                  <a:pt x="240330" y="88231"/>
                  <a:pt x="225910" y="56187"/>
                  <a:pt x="205082" y="35359"/>
                </a:cubicBezTo>
                <a:close/>
              </a:path>
            </a:pathLst>
          </a:custGeom>
          <a:solidFill>
            <a:srgbClr val="F2F5D8"/>
          </a:solidFill>
          <a:ln w="16015" cap="flat">
            <a:noFill/>
            <a:prstDash val="solid"/>
            <a:miter/>
          </a:ln>
        </p:spPr>
        <p:txBody>
          <a:bodyPr rtlCol="0" anchor="ctr"/>
          <a:lstStyle/>
          <a:p>
            <a:endParaRPr lang="en-US"/>
          </a:p>
        </p:txBody>
      </p:sp>
      <p:grpSp>
        <p:nvGrpSpPr>
          <p:cNvPr id="28" name="กราฟิก 5">
            <a:extLst>
              <a:ext uri="{FF2B5EF4-FFF2-40B4-BE49-F238E27FC236}">
                <a16:creationId xmlns:a16="http://schemas.microsoft.com/office/drawing/2014/main" xmlns="" id="{3BB72CD8-08B1-4ABE-9F8F-200B62BC0C09}"/>
              </a:ext>
            </a:extLst>
          </p:cNvPr>
          <p:cNvGrpSpPr/>
          <p:nvPr/>
        </p:nvGrpSpPr>
        <p:grpSpPr>
          <a:xfrm>
            <a:off x="1656228" y="269346"/>
            <a:ext cx="1817588" cy="3063778"/>
            <a:chOff x="1656228" y="269346"/>
            <a:chExt cx="1817588" cy="3063778"/>
          </a:xfrm>
          <a:solidFill>
            <a:schemeClr val="accent1"/>
          </a:solidFill>
        </p:grpSpPr>
        <p:grpSp>
          <p:nvGrpSpPr>
            <p:cNvPr id="29" name="กราฟิก 5">
              <a:extLst>
                <a:ext uri="{FF2B5EF4-FFF2-40B4-BE49-F238E27FC236}">
                  <a16:creationId xmlns:a16="http://schemas.microsoft.com/office/drawing/2014/main" xmlns="" id="{3BB72CD8-08B1-4ABE-9F8F-200B62BC0C09}"/>
                </a:ext>
              </a:extLst>
            </p:cNvPr>
            <p:cNvGrpSpPr/>
            <p:nvPr/>
          </p:nvGrpSpPr>
          <p:grpSpPr>
            <a:xfrm>
              <a:off x="1656228" y="269346"/>
              <a:ext cx="1817588" cy="2221021"/>
              <a:chOff x="1656228" y="269346"/>
              <a:chExt cx="1817588" cy="2221021"/>
            </a:xfrm>
            <a:solidFill>
              <a:schemeClr val="accent1"/>
            </a:solidFill>
          </p:grpSpPr>
          <p:grpSp>
            <p:nvGrpSpPr>
              <p:cNvPr id="30" name="กราฟิก 5">
                <a:extLst>
                  <a:ext uri="{FF2B5EF4-FFF2-40B4-BE49-F238E27FC236}">
                    <a16:creationId xmlns:a16="http://schemas.microsoft.com/office/drawing/2014/main" xmlns="" id="{3BB72CD8-08B1-4ABE-9F8F-200B62BC0C09}"/>
                  </a:ext>
                </a:extLst>
              </p:cNvPr>
              <p:cNvGrpSpPr/>
              <p:nvPr/>
            </p:nvGrpSpPr>
            <p:grpSpPr>
              <a:xfrm>
                <a:off x="1656228" y="269346"/>
                <a:ext cx="1817588" cy="2221021"/>
                <a:chOff x="1656228" y="269346"/>
                <a:chExt cx="1817588" cy="2221021"/>
              </a:xfrm>
              <a:solidFill>
                <a:schemeClr val="accent1"/>
              </a:solidFill>
            </p:grpSpPr>
            <p:grpSp>
              <p:nvGrpSpPr>
                <p:cNvPr id="31" name="กราฟิก 5">
                  <a:extLst>
                    <a:ext uri="{FF2B5EF4-FFF2-40B4-BE49-F238E27FC236}">
                      <a16:creationId xmlns:a16="http://schemas.microsoft.com/office/drawing/2014/main" xmlns="" id="{3BB72CD8-08B1-4ABE-9F8F-200B62BC0C09}"/>
                    </a:ext>
                  </a:extLst>
                </p:cNvPr>
                <p:cNvGrpSpPr/>
                <p:nvPr/>
              </p:nvGrpSpPr>
              <p:grpSpPr>
                <a:xfrm>
                  <a:off x="1658460" y="626373"/>
                  <a:ext cx="1815356" cy="1863994"/>
                  <a:chOff x="1658460" y="626373"/>
                  <a:chExt cx="1815356" cy="1863994"/>
                </a:xfrm>
                <a:solidFill>
                  <a:srgbClr val="4F994C"/>
                </a:solidFill>
              </p:grpSpPr>
              <p:sp>
                <p:nvSpPr>
                  <p:cNvPr id="32" name="รูปแบบอิสระ: รูปร่าง 31">
                    <a:extLst>
                      <a:ext uri="{FF2B5EF4-FFF2-40B4-BE49-F238E27FC236}">
                        <a16:creationId xmlns:a16="http://schemas.microsoft.com/office/drawing/2014/main" xmlns="" id="{41CC534F-4935-44C0-86A6-10A80C0B8E3F}"/>
                      </a:ext>
                    </a:extLst>
                  </p:cNvPr>
                  <p:cNvSpPr/>
                  <p:nvPr/>
                </p:nvSpPr>
                <p:spPr>
                  <a:xfrm>
                    <a:off x="2071893" y="626373"/>
                    <a:ext cx="1018998" cy="1863994"/>
                  </a:xfrm>
                  <a:custGeom>
                    <a:avLst/>
                    <a:gdLst>
                      <a:gd name="connsiteX0" fmla="*/ 334860 w 1018998"/>
                      <a:gd name="connsiteY0" fmla="*/ 1863995 h 1863994"/>
                      <a:gd name="connsiteX1" fmla="*/ 0 w 1018998"/>
                      <a:gd name="connsiteY1" fmla="*/ 861018 h 1863994"/>
                      <a:gd name="connsiteX2" fmla="*/ 509499 w 1018998"/>
                      <a:gd name="connsiteY2" fmla="*/ 637 h 1863994"/>
                      <a:gd name="connsiteX3" fmla="*/ 1018999 w 1018998"/>
                      <a:gd name="connsiteY3" fmla="*/ 796930 h 1863994"/>
                      <a:gd name="connsiteX4" fmla="*/ 732205 w 1018998"/>
                      <a:gd name="connsiteY4" fmla="*/ 1863995 h 1863994"/>
                      <a:gd name="connsiteX5" fmla="*/ 334860 w 1018998"/>
                      <a:gd name="connsiteY5" fmla="*/ 1863995 h 18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998" h="1863994">
                        <a:moveTo>
                          <a:pt x="334860" y="1863995"/>
                        </a:moveTo>
                        <a:cubicBezTo>
                          <a:pt x="334860" y="1863995"/>
                          <a:pt x="0" y="1354495"/>
                          <a:pt x="0" y="861018"/>
                        </a:cubicBezTo>
                        <a:cubicBezTo>
                          <a:pt x="0" y="367541"/>
                          <a:pt x="206684" y="16659"/>
                          <a:pt x="509499" y="637"/>
                        </a:cubicBezTo>
                        <a:cubicBezTo>
                          <a:pt x="812315" y="-15385"/>
                          <a:pt x="1018999" y="271409"/>
                          <a:pt x="1018999" y="796930"/>
                        </a:cubicBezTo>
                        <a:cubicBezTo>
                          <a:pt x="1018999" y="1051680"/>
                          <a:pt x="938889" y="1513113"/>
                          <a:pt x="732205" y="1863995"/>
                        </a:cubicBezTo>
                        <a:lnTo>
                          <a:pt x="334860" y="1863995"/>
                        </a:lnTo>
                        <a:close/>
                      </a:path>
                    </a:pathLst>
                  </a:custGeom>
                  <a:solidFill>
                    <a:srgbClr val="4F994C"/>
                  </a:solidFill>
                  <a:ln w="16015" cap="flat">
                    <a:no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2AFA609B-30FB-476C-A6DC-282D3732C7C2}"/>
                      </a:ext>
                    </a:extLst>
                  </p:cNvPr>
                  <p:cNvSpPr/>
                  <p:nvPr/>
                </p:nvSpPr>
                <p:spPr>
                  <a:xfrm>
                    <a:off x="1658460" y="764161"/>
                    <a:ext cx="541608" cy="849803"/>
                  </a:xfrm>
                  <a:custGeom>
                    <a:avLst/>
                    <a:gdLst>
                      <a:gd name="connsiteX0" fmla="*/ 541609 w 541608"/>
                      <a:gd name="connsiteY0" fmla="*/ 516546 h 849803"/>
                      <a:gd name="connsiteX1" fmla="*/ 382991 w 541608"/>
                      <a:gd name="connsiteY1" fmla="*/ 165665 h 849803"/>
                      <a:gd name="connsiteX2" fmla="*/ 80175 w 541608"/>
                      <a:gd name="connsiteY2" fmla="*/ 69533 h 849803"/>
                      <a:gd name="connsiteX3" fmla="*/ 493543 w 541608"/>
                      <a:gd name="connsiteY3" fmla="*/ 849804 h 849803"/>
                      <a:gd name="connsiteX4" fmla="*/ 541609 w 541608"/>
                      <a:gd name="connsiteY4" fmla="*/ 516546 h 8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08" h="849803">
                        <a:moveTo>
                          <a:pt x="541609" y="516546"/>
                        </a:moveTo>
                        <a:cubicBezTo>
                          <a:pt x="541609" y="516546"/>
                          <a:pt x="445477" y="357929"/>
                          <a:pt x="382991" y="165665"/>
                        </a:cubicBezTo>
                        <a:cubicBezTo>
                          <a:pt x="318903" y="-24997"/>
                          <a:pt x="192329" y="-42621"/>
                          <a:pt x="80175" y="69533"/>
                        </a:cubicBezTo>
                        <a:cubicBezTo>
                          <a:pt x="-46399" y="196106"/>
                          <a:pt x="-94464" y="675164"/>
                          <a:pt x="493543" y="849804"/>
                        </a:cubicBezTo>
                        <a:lnTo>
                          <a:pt x="541609" y="516546"/>
                        </a:lnTo>
                        <a:close/>
                      </a:path>
                    </a:pathLst>
                  </a:custGeom>
                  <a:solidFill>
                    <a:srgbClr val="4F994C"/>
                  </a:solidFill>
                  <a:ln w="16015"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E57D4DCC-2AA2-4483-B5D4-C3EC21FBCB8F}"/>
                      </a:ext>
                    </a:extLst>
                  </p:cNvPr>
                  <p:cNvSpPr/>
                  <p:nvPr/>
                </p:nvSpPr>
                <p:spPr>
                  <a:xfrm>
                    <a:off x="2932274" y="1442358"/>
                    <a:ext cx="541543" cy="522487"/>
                  </a:xfrm>
                  <a:custGeom>
                    <a:avLst/>
                    <a:gdLst>
                      <a:gd name="connsiteX0" fmla="*/ 0 w 541543"/>
                      <a:gd name="connsiteY0" fmla="*/ 283760 h 522487"/>
                      <a:gd name="connsiteX1" fmla="*/ 270772 w 541543"/>
                      <a:gd name="connsiteY1" fmla="*/ 77077 h 522487"/>
                      <a:gd name="connsiteX2" fmla="*/ 541543 w 541543"/>
                      <a:gd name="connsiteY2" fmla="*/ 125143 h 522487"/>
                      <a:gd name="connsiteX3" fmla="*/ 0 w 541543"/>
                      <a:gd name="connsiteY3" fmla="*/ 522488 h 522487"/>
                      <a:gd name="connsiteX4" fmla="*/ 0 w 541543"/>
                      <a:gd name="connsiteY4" fmla="*/ 283760 h 52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43" h="522487">
                        <a:moveTo>
                          <a:pt x="0" y="283760"/>
                        </a:moveTo>
                        <a:cubicBezTo>
                          <a:pt x="0" y="283760"/>
                          <a:pt x="158618" y="219672"/>
                          <a:pt x="270772" y="77077"/>
                        </a:cubicBezTo>
                        <a:cubicBezTo>
                          <a:pt x="382926" y="-65519"/>
                          <a:pt x="541543" y="12989"/>
                          <a:pt x="541543" y="125143"/>
                        </a:cubicBezTo>
                        <a:cubicBezTo>
                          <a:pt x="541543" y="237296"/>
                          <a:pt x="429389" y="492046"/>
                          <a:pt x="0" y="522488"/>
                        </a:cubicBezTo>
                        <a:lnTo>
                          <a:pt x="0" y="283760"/>
                        </a:lnTo>
                        <a:close/>
                      </a:path>
                    </a:pathLst>
                  </a:custGeom>
                  <a:solidFill>
                    <a:srgbClr val="4F994C"/>
                  </a:solidFill>
                  <a:ln w="16015" cap="flat">
                    <a:noFill/>
                    <a:prstDash val="solid"/>
                    <a:miter/>
                  </a:ln>
                </p:spPr>
                <p:txBody>
                  <a:bodyPr rtlCol="0" anchor="ctr"/>
                  <a:lstStyle/>
                  <a:p>
                    <a:endParaRPr lang="en-US"/>
                  </a:p>
                </p:txBody>
              </p:sp>
            </p:grpSp>
            <p:sp>
              <p:nvSpPr>
                <p:cNvPr id="35" name="รูปแบบอิสระ: รูปร่าง 34">
                  <a:extLst>
                    <a:ext uri="{FF2B5EF4-FFF2-40B4-BE49-F238E27FC236}">
                      <a16:creationId xmlns:a16="http://schemas.microsoft.com/office/drawing/2014/main" xmlns="" id="{6A23AA78-309C-4AB2-83AC-0AB1510F9828}"/>
                    </a:ext>
                  </a:extLst>
                </p:cNvPr>
                <p:cNvSpPr/>
                <p:nvPr/>
              </p:nvSpPr>
              <p:spPr>
                <a:xfrm>
                  <a:off x="1656228" y="626373"/>
                  <a:ext cx="1817588" cy="1862392"/>
                </a:xfrm>
                <a:custGeom>
                  <a:avLst/>
                  <a:gdLst>
                    <a:gd name="connsiteX0" fmla="*/ 1817589 w 1817588"/>
                    <a:gd name="connsiteY0" fmla="*/ 941128 h 1862392"/>
                    <a:gd name="connsiteX1" fmla="*/ 1546817 w 1817588"/>
                    <a:gd name="connsiteY1" fmla="*/ 893062 h 1862392"/>
                    <a:gd name="connsiteX2" fmla="*/ 1420243 w 1817588"/>
                    <a:gd name="connsiteY2" fmla="*/ 1014829 h 1862392"/>
                    <a:gd name="connsiteX3" fmla="*/ 1434663 w 1817588"/>
                    <a:gd name="connsiteY3" fmla="*/ 796930 h 1862392"/>
                    <a:gd name="connsiteX4" fmla="*/ 925164 w 1817588"/>
                    <a:gd name="connsiteY4" fmla="*/ 637 h 1862392"/>
                    <a:gd name="connsiteX5" fmla="*/ 458924 w 1817588"/>
                    <a:gd name="connsiteY5" fmla="*/ 492512 h 1862392"/>
                    <a:gd name="connsiteX6" fmla="*/ 383620 w 1817588"/>
                    <a:gd name="connsiteY6" fmla="*/ 303453 h 1862392"/>
                    <a:gd name="connsiteX7" fmla="*/ 80805 w 1817588"/>
                    <a:gd name="connsiteY7" fmla="*/ 207321 h 1862392"/>
                    <a:gd name="connsiteX8" fmla="*/ 420471 w 1817588"/>
                    <a:gd name="connsiteY8" fmla="*/ 961957 h 1862392"/>
                    <a:gd name="connsiteX9" fmla="*/ 750524 w 1817588"/>
                    <a:gd name="connsiteY9" fmla="*/ 1862393 h 1862392"/>
                    <a:gd name="connsiteX10" fmla="*/ 1147869 w 1817588"/>
                    <a:gd name="connsiteY10" fmla="*/ 1862393 h 1862392"/>
                    <a:gd name="connsiteX11" fmla="*/ 1360962 w 1817588"/>
                    <a:gd name="connsiteY11" fmla="*/ 1327258 h 1862392"/>
                    <a:gd name="connsiteX12" fmla="*/ 1817589 w 1817588"/>
                    <a:gd name="connsiteY12" fmla="*/ 941128 h 186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588" h="1862392">
                      <a:moveTo>
                        <a:pt x="1817589" y="941128"/>
                      </a:moveTo>
                      <a:cubicBezTo>
                        <a:pt x="1817589" y="828974"/>
                        <a:pt x="1658971" y="750466"/>
                        <a:pt x="1546817" y="893062"/>
                      </a:cubicBezTo>
                      <a:cubicBezTo>
                        <a:pt x="1508364" y="942730"/>
                        <a:pt x="1461900" y="984387"/>
                        <a:pt x="1420243" y="1014829"/>
                      </a:cubicBezTo>
                      <a:cubicBezTo>
                        <a:pt x="1429856" y="933117"/>
                        <a:pt x="1434663" y="859416"/>
                        <a:pt x="1434663" y="796930"/>
                      </a:cubicBezTo>
                      <a:cubicBezTo>
                        <a:pt x="1434663" y="271409"/>
                        <a:pt x="1227979" y="-15385"/>
                        <a:pt x="925164" y="637"/>
                      </a:cubicBezTo>
                      <a:cubicBezTo>
                        <a:pt x="705662" y="11852"/>
                        <a:pt x="535829" y="200912"/>
                        <a:pt x="458924" y="492512"/>
                      </a:cubicBezTo>
                      <a:cubicBezTo>
                        <a:pt x="433288" y="438037"/>
                        <a:pt x="406051" y="372347"/>
                        <a:pt x="383620" y="303453"/>
                      </a:cubicBezTo>
                      <a:cubicBezTo>
                        <a:pt x="319532" y="112791"/>
                        <a:pt x="192959" y="95167"/>
                        <a:pt x="80805" y="207321"/>
                      </a:cubicBezTo>
                      <a:cubicBezTo>
                        <a:pt x="-40963" y="329088"/>
                        <a:pt x="-90631" y="769693"/>
                        <a:pt x="420471" y="961957"/>
                      </a:cubicBezTo>
                      <a:cubicBezTo>
                        <a:pt x="460526" y="1421788"/>
                        <a:pt x="750524" y="1862393"/>
                        <a:pt x="750524" y="1862393"/>
                      </a:cubicBezTo>
                      <a:lnTo>
                        <a:pt x="1147869" y="1862393"/>
                      </a:lnTo>
                      <a:cubicBezTo>
                        <a:pt x="1245603" y="1697366"/>
                        <a:pt x="1314498" y="1508306"/>
                        <a:pt x="1360962" y="1327258"/>
                      </a:cubicBezTo>
                      <a:cubicBezTo>
                        <a:pt x="1721457" y="1271181"/>
                        <a:pt x="1817589" y="1043669"/>
                        <a:pt x="1817589" y="941128"/>
                      </a:cubicBezTo>
                      <a:close/>
                    </a:path>
                  </a:pathLst>
                </a:custGeom>
                <a:noFill/>
                <a:ln w="48046" cap="rnd">
                  <a:solidFill>
                    <a:srgbClr val="534741"/>
                  </a:solidFill>
                  <a:prstDash val="solid"/>
                  <a:round/>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412100DC-5C13-4EB8-B572-8072350C6619}"/>
                    </a:ext>
                  </a:extLst>
                </p:cNvPr>
                <p:cNvSpPr/>
                <p:nvPr/>
              </p:nvSpPr>
              <p:spPr>
                <a:xfrm>
                  <a:off x="2571779" y="735959"/>
                  <a:ext cx="36850" cy="43259"/>
                </a:xfrm>
                <a:custGeom>
                  <a:avLst/>
                  <a:gdLst>
                    <a:gd name="connsiteX0" fmla="*/ 36851 w 36850"/>
                    <a:gd name="connsiteY0" fmla="*/ 11215 h 43259"/>
                    <a:gd name="connsiteX1" fmla="*/ 33646 w 36850"/>
                    <a:gd name="connsiteY1" fmla="*/ 6409 h 43259"/>
                    <a:gd name="connsiteX2" fmla="*/ 28840 w 36850"/>
                    <a:gd name="connsiteY2" fmla="*/ 1602 h 43259"/>
                    <a:gd name="connsiteX3" fmla="*/ 25635 w 36850"/>
                    <a:gd name="connsiteY3" fmla="*/ 0 h 43259"/>
                    <a:gd name="connsiteX4" fmla="*/ 17624 w 36850"/>
                    <a:gd name="connsiteY4" fmla="*/ 0 h 43259"/>
                    <a:gd name="connsiteX5" fmla="*/ 14420 w 36850"/>
                    <a:gd name="connsiteY5" fmla="*/ 1602 h 43259"/>
                    <a:gd name="connsiteX6" fmla="*/ 8011 w 36850"/>
                    <a:gd name="connsiteY6" fmla="*/ 8011 h 43259"/>
                    <a:gd name="connsiteX7" fmla="*/ 1602 w 36850"/>
                    <a:gd name="connsiteY7" fmla="*/ 19226 h 43259"/>
                    <a:gd name="connsiteX8" fmla="*/ 0 w 36850"/>
                    <a:gd name="connsiteY8" fmla="*/ 25635 h 43259"/>
                    <a:gd name="connsiteX9" fmla="*/ 0 w 36850"/>
                    <a:gd name="connsiteY9" fmla="*/ 32044 h 43259"/>
                    <a:gd name="connsiteX10" fmla="*/ 3204 w 36850"/>
                    <a:gd name="connsiteY10" fmla="*/ 36851 h 43259"/>
                    <a:gd name="connsiteX11" fmla="*/ 8011 w 36850"/>
                    <a:gd name="connsiteY11" fmla="*/ 41657 h 43259"/>
                    <a:gd name="connsiteX12" fmla="*/ 11215 w 36850"/>
                    <a:gd name="connsiteY12" fmla="*/ 43259 h 43259"/>
                    <a:gd name="connsiteX13" fmla="*/ 19226 w 36850"/>
                    <a:gd name="connsiteY13" fmla="*/ 43259 h 43259"/>
                    <a:gd name="connsiteX14" fmla="*/ 22431 w 36850"/>
                    <a:gd name="connsiteY14" fmla="*/ 41657 h 43259"/>
                    <a:gd name="connsiteX15" fmla="*/ 28840 w 36850"/>
                    <a:gd name="connsiteY15" fmla="*/ 35248 h 43259"/>
                    <a:gd name="connsiteX16" fmla="*/ 35248 w 36850"/>
                    <a:gd name="connsiteY16" fmla="*/ 24033 h 43259"/>
                    <a:gd name="connsiteX17" fmla="*/ 36851 w 36850"/>
                    <a:gd name="connsiteY17" fmla="*/ 17624 h 43259"/>
                    <a:gd name="connsiteX18" fmla="*/ 36851 w 36850"/>
                    <a:gd name="connsiteY18" fmla="*/ 11215 h 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50" h="43259">
                      <a:moveTo>
                        <a:pt x="36851" y="11215"/>
                      </a:moveTo>
                      <a:cubicBezTo>
                        <a:pt x="36851" y="9613"/>
                        <a:pt x="35248" y="8011"/>
                        <a:pt x="33646" y="6409"/>
                      </a:cubicBezTo>
                      <a:cubicBezTo>
                        <a:pt x="32044" y="4807"/>
                        <a:pt x="30442" y="3204"/>
                        <a:pt x="28840" y="1602"/>
                      </a:cubicBezTo>
                      <a:cubicBezTo>
                        <a:pt x="27237" y="1602"/>
                        <a:pt x="25635" y="0"/>
                        <a:pt x="25635" y="0"/>
                      </a:cubicBezTo>
                      <a:cubicBezTo>
                        <a:pt x="22431" y="0"/>
                        <a:pt x="19226" y="0"/>
                        <a:pt x="17624" y="0"/>
                      </a:cubicBezTo>
                      <a:cubicBezTo>
                        <a:pt x="16022" y="0"/>
                        <a:pt x="14420" y="1602"/>
                        <a:pt x="14420" y="1602"/>
                      </a:cubicBezTo>
                      <a:cubicBezTo>
                        <a:pt x="12818" y="3204"/>
                        <a:pt x="9613" y="4807"/>
                        <a:pt x="8011" y="8011"/>
                      </a:cubicBezTo>
                      <a:cubicBezTo>
                        <a:pt x="6409" y="11215"/>
                        <a:pt x="4807" y="16022"/>
                        <a:pt x="1602" y="19226"/>
                      </a:cubicBezTo>
                      <a:cubicBezTo>
                        <a:pt x="0" y="20829"/>
                        <a:pt x="0" y="22431"/>
                        <a:pt x="0" y="25635"/>
                      </a:cubicBezTo>
                      <a:cubicBezTo>
                        <a:pt x="0" y="27237"/>
                        <a:pt x="0" y="30442"/>
                        <a:pt x="0" y="32044"/>
                      </a:cubicBezTo>
                      <a:cubicBezTo>
                        <a:pt x="0" y="33646"/>
                        <a:pt x="1602" y="35248"/>
                        <a:pt x="3204" y="36851"/>
                      </a:cubicBezTo>
                      <a:cubicBezTo>
                        <a:pt x="4807" y="38453"/>
                        <a:pt x="6409" y="40055"/>
                        <a:pt x="8011" y="41657"/>
                      </a:cubicBezTo>
                      <a:cubicBezTo>
                        <a:pt x="9613" y="41657"/>
                        <a:pt x="11215" y="43259"/>
                        <a:pt x="11215" y="43259"/>
                      </a:cubicBezTo>
                      <a:cubicBezTo>
                        <a:pt x="14420" y="43259"/>
                        <a:pt x="17624" y="43259"/>
                        <a:pt x="19226" y="43259"/>
                      </a:cubicBezTo>
                      <a:cubicBezTo>
                        <a:pt x="20829" y="43259"/>
                        <a:pt x="22431" y="41657"/>
                        <a:pt x="22431" y="41657"/>
                      </a:cubicBezTo>
                      <a:cubicBezTo>
                        <a:pt x="24033" y="40055"/>
                        <a:pt x="27237" y="38453"/>
                        <a:pt x="28840" y="35248"/>
                      </a:cubicBezTo>
                      <a:cubicBezTo>
                        <a:pt x="30442" y="32044"/>
                        <a:pt x="32044" y="27237"/>
                        <a:pt x="35248" y="24033"/>
                      </a:cubicBezTo>
                      <a:cubicBezTo>
                        <a:pt x="36851" y="22431"/>
                        <a:pt x="36851" y="20829"/>
                        <a:pt x="36851" y="17624"/>
                      </a:cubicBezTo>
                      <a:cubicBezTo>
                        <a:pt x="36851" y="16022"/>
                        <a:pt x="36851" y="14420"/>
                        <a:pt x="36851" y="11215"/>
                      </a:cubicBezTo>
                      <a:close/>
                    </a:path>
                  </a:pathLst>
                </a:custGeom>
                <a:solidFill>
                  <a:srgbClr val="7FC97E"/>
                </a:solidFill>
                <a:ln w="16015" cap="flat">
                  <a:no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70B6F18E-6FE8-48C3-A7DD-3EDC13200FCF}"/>
                    </a:ext>
                  </a:extLst>
                </p:cNvPr>
                <p:cNvSpPr/>
                <p:nvPr/>
              </p:nvSpPr>
              <p:spPr>
                <a:xfrm>
                  <a:off x="2342001" y="803252"/>
                  <a:ext cx="39780" cy="56076"/>
                </a:xfrm>
                <a:custGeom>
                  <a:avLst/>
                  <a:gdLst>
                    <a:gd name="connsiteX0" fmla="*/ 39116 w 39780"/>
                    <a:gd name="connsiteY0" fmla="*/ 35248 h 56076"/>
                    <a:gd name="connsiteX1" fmla="*/ 32708 w 39780"/>
                    <a:gd name="connsiteY1" fmla="*/ 11215 h 56076"/>
                    <a:gd name="connsiteX2" fmla="*/ 24697 w 39780"/>
                    <a:gd name="connsiteY2" fmla="*/ 1602 h 56076"/>
                    <a:gd name="connsiteX3" fmla="*/ 18288 w 39780"/>
                    <a:gd name="connsiteY3" fmla="*/ 0 h 56076"/>
                    <a:gd name="connsiteX4" fmla="*/ 11879 w 39780"/>
                    <a:gd name="connsiteY4" fmla="*/ 0 h 56076"/>
                    <a:gd name="connsiteX5" fmla="*/ 2266 w 39780"/>
                    <a:gd name="connsiteY5" fmla="*/ 8011 h 56076"/>
                    <a:gd name="connsiteX6" fmla="*/ 664 w 39780"/>
                    <a:gd name="connsiteY6" fmla="*/ 20829 h 56076"/>
                    <a:gd name="connsiteX7" fmla="*/ 7072 w 39780"/>
                    <a:gd name="connsiteY7" fmla="*/ 44862 h 56076"/>
                    <a:gd name="connsiteX8" fmla="*/ 15083 w 39780"/>
                    <a:gd name="connsiteY8" fmla="*/ 54475 h 56076"/>
                    <a:gd name="connsiteX9" fmla="*/ 21492 w 39780"/>
                    <a:gd name="connsiteY9" fmla="*/ 56077 h 56076"/>
                    <a:gd name="connsiteX10" fmla="*/ 27901 w 39780"/>
                    <a:gd name="connsiteY10" fmla="*/ 56077 h 56076"/>
                    <a:gd name="connsiteX11" fmla="*/ 37514 w 39780"/>
                    <a:gd name="connsiteY11" fmla="*/ 48066 h 56076"/>
                    <a:gd name="connsiteX12" fmla="*/ 39116 w 39780"/>
                    <a:gd name="connsiteY12" fmla="*/ 35248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80" h="56076">
                      <a:moveTo>
                        <a:pt x="39116" y="35248"/>
                      </a:moveTo>
                      <a:cubicBezTo>
                        <a:pt x="37514" y="27237"/>
                        <a:pt x="35912" y="19226"/>
                        <a:pt x="32708" y="11215"/>
                      </a:cubicBezTo>
                      <a:cubicBezTo>
                        <a:pt x="31105" y="8011"/>
                        <a:pt x="29503" y="3204"/>
                        <a:pt x="24697" y="1602"/>
                      </a:cubicBezTo>
                      <a:cubicBezTo>
                        <a:pt x="23094" y="0"/>
                        <a:pt x="21492" y="0"/>
                        <a:pt x="18288" y="0"/>
                      </a:cubicBezTo>
                      <a:cubicBezTo>
                        <a:pt x="16686" y="0"/>
                        <a:pt x="13481" y="0"/>
                        <a:pt x="11879" y="0"/>
                      </a:cubicBezTo>
                      <a:cubicBezTo>
                        <a:pt x="8675" y="1602"/>
                        <a:pt x="3868" y="3204"/>
                        <a:pt x="2266" y="8011"/>
                      </a:cubicBezTo>
                      <a:cubicBezTo>
                        <a:pt x="664" y="11215"/>
                        <a:pt x="-939" y="16022"/>
                        <a:pt x="664" y="20829"/>
                      </a:cubicBezTo>
                      <a:cubicBezTo>
                        <a:pt x="2266" y="28840"/>
                        <a:pt x="3868" y="36851"/>
                        <a:pt x="7072" y="44862"/>
                      </a:cubicBezTo>
                      <a:cubicBezTo>
                        <a:pt x="8675" y="48066"/>
                        <a:pt x="10277" y="52873"/>
                        <a:pt x="15083" y="54475"/>
                      </a:cubicBezTo>
                      <a:cubicBezTo>
                        <a:pt x="16686" y="56077"/>
                        <a:pt x="18288" y="56077"/>
                        <a:pt x="21492" y="56077"/>
                      </a:cubicBezTo>
                      <a:cubicBezTo>
                        <a:pt x="23094" y="56077"/>
                        <a:pt x="26299" y="56077"/>
                        <a:pt x="27901" y="56077"/>
                      </a:cubicBezTo>
                      <a:cubicBezTo>
                        <a:pt x="31105" y="54475"/>
                        <a:pt x="35912" y="52873"/>
                        <a:pt x="37514" y="48066"/>
                      </a:cubicBezTo>
                      <a:cubicBezTo>
                        <a:pt x="39116" y="43259"/>
                        <a:pt x="40719" y="38453"/>
                        <a:pt x="39116" y="35248"/>
                      </a:cubicBezTo>
                      <a:close/>
                    </a:path>
                  </a:pathLst>
                </a:custGeom>
                <a:solidFill>
                  <a:srgbClr val="7FC97E"/>
                </a:solidFill>
                <a:ln w="16015"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BF122CC7-4FCC-46A8-914F-5257DB564BB0}"/>
                    </a:ext>
                  </a:extLst>
                </p:cNvPr>
                <p:cNvSpPr/>
                <p:nvPr/>
              </p:nvSpPr>
              <p:spPr>
                <a:xfrm>
                  <a:off x="2486862" y="939439"/>
                  <a:ext cx="32043" cy="62485"/>
                </a:xfrm>
                <a:custGeom>
                  <a:avLst/>
                  <a:gdLst>
                    <a:gd name="connsiteX0" fmla="*/ 27237 w 32043"/>
                    <a:gd name="connsiteY0" fmla="*/ 4807 h 62485"/>
                    <a:gd name="connsiteX1" fmla="*/ 16022 w 32043"/>
                    <a:gd name="connsiteY1" fmla="*/ 0 h 62485"/>
                    <a:gd name="connsiteX2" fmla="*/ 4807 w 32043"/>
                    <a:gd name="connsiteY2" fmla="*/ 4807 h 62485"/>
                    <a:gd name="connsiteX3" fmla="*/ 0 w 32043"/>
                    <a:gd name="connsiteY3" fmla="*/ 16022 h 62485"/>
                    <a:gd name="connsiteX4" fmla="*/ 0 w 32043"/>
                    <a:gd name="connsiteY4" fmla="*/ 46464 h 62485"/>
                    <a:gd name="connsiteX5" fmla="*/ 4807 w 32043"/>
                    <a:gd name="connsiteY5" fmla="*/ 57679 h 62485"/>
                    <a:gd name="connsiteX6" fmla="*/ 16022 w 32043"/>
                    <a:gd name="connsiteY6" fmla="*/ 62486 h 62485"/>
                    <a:gd name="connsiteX7" fmla="*/ 27237 w 32043"/>
                    <a:gd name="connsiteY7" fmla="*/ 57679 h 62485"/>
                    <a:gd name="connsiteX8" fmla="*/ 32044 w 32043"/>
                    <a:gd name="connsiteY8" fmla="*/ 46464 h 62485"/>
                    <a:gd name="connsiteX9" fmla="*/ 32044 w 32043"/>
                    <a:gd name="connsiteY9" fmla="*/ 16022 h 62485"/>
                    <a:gd name="connsiteX10" fmla="*/ 27237 w 32043"/>
                    <a:gd name="connsiteY10" fmla="*/ 4807 h 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62485">
                      <a:moveTo>
                        <a:pt x="27237" y="4807"/>
                      </a:moveTo>
                      <a:cubicBezTo>
                        <a:pt x="24033" y="1602"/>
                        <a:pt x="19226" y="0"/>
                        <a:pt x="16022" y="0"/>
                      </a:cubicBezTo>
                      <a:cubicBezTo>
                        <a:pt x="11215" y="0"/>
                        <a:pt x="8011" y="1602"/>
                        <a:pt x="4807" y="4807"/>
                      </a:cubicBezTo>
                      <a:cubicBezTo>
                        <a:pt x="1602" y="8011"/>
                        <a:pt x="0" y="11215"/>
                        <a:pt x="0" y="16022"/>
                      </a:cubicBezTo>
                      <a:lnTo>
                        <a:pt x="0" y="46464"/>
                      </a:lnTo>
                      <a:cubicBezTo>
                        <a:pt x="0" y="51270"/>
                        <a:pt x="1602" y="54475"/>
                        <a:pt x="4807" y="57679"/>
                      </a:cubicBezTo>
                      <a:cubicBezTo>
                        <a:pt x="8011" y="60884"/>
                        <a:pt x="12818" y="62486"/>
                        <a:pt x="16022" y="62486"/>
                      </a:cubicBezTo>
                      <a:cubicBezTo>
                        <a:pt x="20829" y="62486"/>
                        <a:pt x="24033" y="60884"/>
                        <a:pt x="27237" y="57679"/>
                      </a:cubicBezTo>
                      <a:cubicBezTo>
                        <a:pt x="30442" y="54475"/>
                        <a:pt x="32044" y="51270"/>
                        <a:pt x="32044" y="46464"/>
                      </a:cubicBezTo>
                      <a:lnTo>
                        <a:pt x="32044" y="16022"/>
                      </a:lnTo>
                      <a:cubicBezTo>
                        <a:pt x="32044" y="12818"/>
                        <a:pt x="30442" y="8011"/>
                        <a:pt x="27237" y="4807"/>
                      </a:cubicBezTo>
                      <a:close/>
                    </a:path>
                  </a:pathLst>
                </a:custGeom>
                <a:solidFill>
                  <a:srgbClr val="7FC97E"/>
                </a:solidFill>
                <a:ln w="16015"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DE822FDF-55E0-4117-B9B8-7FD3165641B6}"/>
                    </a:ext>
                  </a:extLst>
                </p:cNvPr>
                <p:cNvSpPr/>
                <p:nvPr/>
              </p:nvSpPr>
              <p:spPr>
                <a:xfrm>
                  <a:off x="2727192" y="784025"/>
                  <a:ext cx="32043" cy="43259"/>
                </a:xfrm>
                <a:custGeom>
                  <a:avLst/>
                  <a:gdLst>
                    <a:gd name="connsiteX0" fmla="*/ 30442 w 32043"/>
                    <a:gd name="connsiteY0" fmla="*/ 9613 h 43259"/>
                    <a:gd name="connsiteX1" fmla="*/ 27237 w 32043"/>
                    <a:gd name="connsiteY1" fmla="*/ 4807 h 43259"/>
                    <a:gd name="connsiteX2" fmla="*/ 22431 w 32043"/>
                    <a:gd name="connsiteY2" fmla="*/ 1602 h 43259"/>
                    <a:gd name="connsiteX3" fmla="*/ 16022 w 32043"/>
                    <a:gd name="connsiteY3" fmla="*/ 0 h 43259"/>
                    <a:gd name="connsiteX4" fmla="*/ 11215 w 32043"/>
                    <a:gd name="connsiteY4" fmla="*/ 0 h 43259"/>
                    <a:gd name="connsiteX5" fmla="*/ 4807 w 32043"/>
                    <a:gd name="connsiteY5" fmla="*/ 4807 h 43259"/>
                    <a:gd name="connsiteX6" fmla="*/ 1602 w 32043"/>
                    <a:gd name="connsiteY6" fmla="*/ 8011 h 43259"/>
                    <a:gd name="connsiteX7" fmla="*/ 0 w 32043"/>
                    <a:gd name="connsiteY7" fmla="*/ 16022 h 43259"/>
                    <a:gd name="connsiteX8" fmla="*/ 0 w 32043"/>
                    <a:gd name="connsiteY8" fmla="*/ 27237 h 43259"/>
                    <a:gd name="connsiteX9" fmla="*/ 1602 w 32043"/>
                    <a:gd name="connsiteY9" fmla="*/ 33646 h 43259"/>
                    <a:gd name="connsiteX10" fmla="*/ 4807 w 32043"/>
                    <a:gd name="connsiteY10" fmla="*/ 38453 h 43259"/>
                    <a:gd name="connsiteX11" fmla="*/ 9613 w 32043"/>
                    <a:gd name="connsiteY11" fmla="*/ 41657 h 43259"/>
                    <a:gd name="connsiteX12" fmla="*/ 16022 w 32043"/>
                    <a:gd name="connsiteY12" fmla="*/ 43259 h 43259"/>
                    <a:gd name="connsiteX13" fmla="*/ 20829 w 32043"/>
                    <a:gd name="connsiteY13" fmla="*/ 43259 h 43259"/>
                    <a:gd name="connsiteX14" fmla="*/ 27237 w 32043"/>
                    <a:gd name="connsiteY14" fmla="*/ 38453 h 43259"/>
                    <a:gd name="connsiteX15" fmla="*/ 30442 w 32043"/>
                    <a:gd name="connsiteY15" fmla="*/ 35248 h 43259"/>
                    <a:gd name="connsiteX16" fmla="*/ 32044 w 32043"/>
                    <a:gd name="connsiteY16" fmla="*/ 27237 h 43259"/>
                    <a:gd name="connsiteX17" fmla="*/ 32044 w 32043"/>
                    <a:gd name="connsiteY17" fmla="*/ 16022 h 43259"/>
                    <a:gd name="connsiteX18" fmla="*/ 30442 w 32043"/>
                    <a:gd name="connsiteY18" fmla="*/ 9613 h 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43" h="43259">
                      <a:moveTo>
                        <a:pt x="30442" y="9613"/>
                      </a:moveTo>
                      <a:cubicBezTo>
                        <a:pt x="30442" y="8011"/>
                        <a:pt x="28840" y="6409"/>
                        <a:pt x="27237" y="4807"/>
                      </a:cubicBezTo>
                      <a:cubicBezTo>
                        <a:pt x="25635" y="3204"/>
                        <a:pt x="24033" y="1602"/>
                        <a:pt x="22431" y="1602"/>
                      </a:cubicBezTo>
                      <a:cubicBezTo>
                        <a:pt x="20829" y="0"/>
                        <a:pt x="19226" y="0"/>
                        <a:pt x="16022" y="0"/>
                      </a:cubicBezTo>
                      <a:lnTo>
                        <a:pt x="11215" y="0"/>
                      </a:lnTo>
                      <a:cubicBezTo>
                        <a:pt x="8011" y="0"/>
                        <a:pt x="6409" y="1602"/>
                        <a:pt x="4807" y="4807"/>
                      </a:cubicBezTo>
                      <a:cubicBezTo>
                        <a:pt x="3204" y="6409"/>
                        <a:pt x="3204" y="6409"/>
                        <a:pt x="1602" y="8011"/>
                      </a:cubicBezTo>
                      <a:cubicBezTo>
                        <a:pt x="0" y="11215"/>
                        <a:pt x="0" y="12818"/>
                        <a:pt x="0" y="16022"/>
                      </a:cubicBezTo>
                      <a:lnTo>
                        <a:pt x="0" y="27237"/>
                      </a:lnTo>
                      <a:cubicBezTo>
                        <a:pt x="0" y="28840"/>
                        <a:pt x="0" y="32044"/>
                        <a:pt x="1602" y="33646"/>
                      </a:cubicBezTo>
                      <a:cubicBezTo>
                        <a:pt x="1602" y="35248"/>
                        <a:pt x="3204" y="36851"/>
                        <a:pt x="4807" y="38453"/>
                      </a:cubicBezTo>
                      <a:cubicBezTo>
                        <a:pt x="6409" y="40055"/>
                        <a:pt x="8011" y="41657"/>
                        <a:pt x="9613" y="41657"/>
                      </a:cubicBezTo>
                      <a:cubicBezTo>
                        <a:pt x="11215" y="43259"/>
                        <a:pt x="12818" y="43259"/>
                        <a:pt x="16022" y="43259"/>
                      </a:cubicBezTo>
                      <a:cubicBezTo>
                        <a:pt x="17624" y="43259"/>
                        <a:pt x="19226" y="43259"/>
                        <a:pt x="20829" y="43259"/>
                      </a:cubicBezTo>
                      <a:cubicBezTo>
                        <a:pt x="24033" y="43259"/>
                        <a:pt x="25635" y="41657"/>
                        <a:pt x="27237" y="38453"/>
                      </a:cubicBezTo>
                      <a:cubicBezTo>
                        <a:pt x="28840" y="36851"/>
                        <a:pt x="28840" y="36851"/>
                        <a:pt x="30442" y="35248"/>
                      </a:cubicBezTo>
                      <a:cubicBezTo>
                        <a:pt x="32044" y="32044"/>
                        <a:pt x="32044" y="30442"/>
                        <a:pt x="32044" y="27237"/>
                      </a:cubicBezTo>
                      <a:lnTo>
                        <a:pt x="32044" y="16022"/>
                      </a:lnTo>
                      <a:cubicBezTo>
                        <a:pt x="32044" y="14420"/>
                        <a:pt x="30442" y="11215"/>
                        <a:pt x="30442" y="9613"/>
                      </a:cubicBezTo>
                      <a:close/>
                    </a:path>
                  </a:pathLst>
                </a:custGeom>
                <a:solidFill>
                  <a:srgbClr val="7FC97E"/>
                </a:solidFill>
                <a:ln w="16015"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28732DF6-5E1C-4C38-BD01-B4D95C29EAC7}"/>
                    </a:ext>
                  </a:extLst>
                </p:cNvPr>
                <p:cNvSpPr/>
                <p:nvPr/>
              </p:nvSpPr>
              <p:spPr>
                <a:xfrm>
                  <a:off x="2672717" y="1000322"/>
                  <a:ext cx="32043" cy="43259"/>
                </a:xfrm>
                <a:custGeom>
                  <a:avLst/>
                  <a:gdLst>
                    <a:gd name="connsiteX0" fmla="*/ 30442 w 32043"/>
                    <a:gd name="connsiteY0" fmla="*/ 9613 h 43259"/>
                    <a:gd name="connsiteX1" fmla="*/ 27237 w 32043"/>
                    <a:gd name="connsiteY1" fmla="*/ 4807 h 43259"/>
                    <a:gd name="connsiteX2" fmla="*/ 22431 w 32043"/>
                    <a:gd name="connsiteY2" fmla="*/ 1602 h 43259"/>
                    <a:gd name="connsiteX3" fmla="*/ 16022 w 32043"/>
                    <a:gd name="connsiteY3" fmla="*/ 0 h 43259"/>
                    <a:gd name="connsiteX4" fmla="*/ 11215 w 32043"/>
                    <a:gd name="connsiteY4" fmla="*/ 0 h 43259"/>
                    <a:gd name="connsiteX5" fmla="*/ 4806 w 32043"/>
                    <a:gd name="connsiteY5" fmla="*/ 4807 h 43259"/>
                    <a:gd name="connsiteX6" fmla="*/ 1602 w 32043"/>
                    <a:gd name="connsiteY6" fmla="*/ 8011 h 43259"/>
                    <a:gd name="connsiteX7" fmla="*/ 0 w 32043"/>
                    <a:gd name="connsiteY7" fmla="*/ 16022 h 43259"/>
                    <a:gd name="connsiteX8" fmla="*/ 0 w 32043"/>
                    <a:gd name="connsiteY8" fmla="*/ 27237 h 43259"/>
                    <a:gd name="connsiteX9" fmla="*/ 1602 w 32043"/>
                    <a:gd name="connsiteY9" fmla="*/ 33646 h 43259"/>
                    <a:gd name="connsiteX10" fmla="*/ 4806 w 32043"/>
                    <a:gd name="connsiteY10" fmla="*/ 38453 h 43259"/>
                    <a:gd name="connsiteX11" fmla="*/ 9613 w 32043"/>
                    <a:gd name="connsiteY11" fmla="*/ 41657 h 43259"/>
                    <a:gd name="connsiteX12" fmla="*/ 16022 w 32043"/>
                    <a:gd name="connsiteY12" fmla="*/ 43259 h 43259"/>
                    <a:gd name="connsiteX13" fmla="*/ 20828 w 32043"/>
                    <a:gd name="connsiteY13" fmla="*/ 43259 h 43259"/>
                    <a:gd name="connsiteX14" fmla="*/ 27237 w 32043"/>
                    <a:gd name="connsiteY14" fmla="*/ 38453 h 43259"/>
                    <a:gd name="connsiteX15" fmla="*/ 30442 w 32043"/>
                    <a:gd name="connsiteY15" fmla="*/ 35248 h 43259"/>
                    <a:gd name="connsiteX16" fmla="*/ 32044 w 32043"/>
                    <a:gd name="connsiteY16" fmla="*/ 27237 h 43259"/>
                    <a:gd name="connsiteX17" fmla="*/ 32044 w 32043"/>
                    <a:gd name="connsiteY17" fmla="*/ 16022 h 43259"/>
                    <a:gd name="connsiteX18" fmla="*/ 30442 w 32043"/>
                    <a:gd name="connsiteY18" fmla="*/ 9613 h 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43" h="43259">
                      <a:moveTo>
                        <a:pt x="30442" y="9613"/>
                      </a:moveTo>
                      <a:cubicBezTo>
                        <a:pt x="30442" y="8011"/>
                        <a:pt x="28839" y="6409"/>
                        <a:pt x="27237" y="4807"/>
                      </a:cubicBezTo>
                      <a:cubicBezTo>
                        <a:pt x="25635" y="3204"/>
                        <a:pt x="24033" y="1602"/>
                        <a:pt x="22431" y="1602"/>
                      </a:cubicBezTo>
                      <a:cubicBezTo>
                        <a:pt x="20828" y="0"/>
                        <a:pt x="19226" y="0"/>
                        <a:pt x="16022" y="0"/>
                      </a:cubicBezTo>
                      <a:cubicBezTo>
                        <a:pt x="14420" y="0"/>
                        <a:pt x="12817" y="0"/>
                        <a:pt x="11215" y="0"/>
                      </a:cubicBezTo>
                      <a:cubicBezTo>
                        <a:pt x="8011" y="0"/>
                        <a:pt x="6409" y="1602"/>
                        <a:pt x="4806" y="4807"/>
                      </a:cubicBezTo>
                      <a:cubicBezTo>
                        <a:pt x="3204" y="6409"/>
                        <a:pt x="3204" y="6409"/>
                        <a:pt x="1602" y="8011"/>
                      </a:cubicBezTo>
                      <a:cubicBezTo>
                        <a:pt x="0" y="11215"/>
                        <a:pt x="0" y="12818"/>
                        <a:pt x="0" y="16022"/>
                      </a:cubicBezTo>
                      <a:lnTo>
                        <a:pt x="0" y="27237"/>
                      </a:lnTo>
                      <a:cubicBezTo>
                        <a:pt x="0" y="28840"/>
                        <a:pt x="0" y="32044"/>
                        <a:pt x="1602" y="33646"/>
                      </a:cubicBezTo>
                      <a:cubicBezTo>
                        <a:pt x="1602" y="35248"/>
                        <a:pt x="3204" y="36851"/>
                        <a:pt x="4806" y="38453"/>
                      </a:cubicBezTo>
                      <a:cubicBezTo>
                        <a:pt x="6409" y="40055"/>
                        <a:pt x="8011" y="41657"/>
                        <a:pt x="9613" y="41657"/>
                      </a:cubicBezTo>
                      <a:cubicBezTo>
                        <a:pt x="11215" y="43259"/>
                        <a:pt x="12817" y="43259"/>
                        <a:pt x="16022" y="43259"/>
                      </a:cubicBezTo>
                      <a:lnTo>
                        <a:pt x="20828" y="43259"/>
                      </a:lnTo>
                      <a:cubicBezTo>
                        <a:pt x="24033" y="43259"/>
                        <a:pt x="25635" y="41657"/>
                        <a:pt x="27237" y="38453"/>
                      </a:cubicBezTo>
                      <a:cubicBezTo>
                        <a:pt x="28839" y="36851"/>
                        <a:pt x="28839" y="36851"/>
                        <a:pt x="30442" y="35248"/>
                      </a:cubicBezTo>
                      <a:cubicBezTo>
                        <a:pt x="32044" y="32044"/>
                        <a:pt x="32044" y="30442"/>
                        <a:pt x="32044" y="27237"/>
                      </a:cubicBezTo>
                      <a:lnTo>
                        <a:pt x="32044" y="16022"/>
                      </a:lnTo>
                      <a:cubicBezTo>
                        <a:pt x="32044" y="12818"/>
                        <a:pt x="32044" y="11215"/>
                        <a:pt x="30442" y="9613"/>
                      </a:cubicBezTo>
                      <a:close/>
                    </a:path>
                  </a:pathLst>
                </a:custGeom>
                <a:solidFill>
                  <a:srgbClr val="7FC97E"/>
                </a:solidFill>
                <a:ln w="16015"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85F829D5-974B-4D07-8F2E-CF75546E5918}"/>
                    </a:ext>
                  </a:extLst>
                </p:cNvPr>
                <p:cNvSpPr/>
                <p:nvPr/>
              </p:nvSpPr>
              <p:spPr>
                <a:xfrm>
                  <a:off x="2863379" y="908997"/>
                  <a:ext cx="32043" cy="56076"/>
                </a:xfrm>
                <a:custGeom>
                  <a:avLst/>
                  <a:gdLst>
                    <a:gd name="connsiteX0" fmla="*/ 27237 w 32043"/>
                    <a:gd name="connsiteY0" fmla="*/ 4807 h 56076"/>
                    <a:gd name="connsiteX1" fmla="*/ 16022 w 32043"/>
                    <a:gd name="connsiteY1" fmla="*/ 0 h 56076"/>
                    <a:gd name="connsiteX2" fmla="*/ 4807 w 32043"/>
                    <a:gd name="connsiteY2" fmla="*/ 4807 h 56076"/>
                    <a:gd name="connsiteX3" fmla="*/ 0 w 32043"/>
                    <a:gd name="connsiteY3" fmla="*/ 16022 h 56076"/>
                    <a:gd name="connsiteX4" fmla="*/ 0 w 32043"/>
                    <a:gd name="connsiteY4" fmla="*/ 40055 h 56076"/>
                    <a:gd name="connsiteX5" fmla="*/ 4807 w 32043"/>
                    <a:gd name="connsiteY5" fmla="*/ 51270 h 56076"/>
                    <a:gd name="connsiteX6" fmla="*/ 16022 w 32043"/>
                    <a:gd name="connsiteY6" fmla="*/ 56077 h 56076"/>
                    <a:gd name="connsiteX7" fmla="*/ 27237 w 32043"/>
                    <a:gd name="connsiteY7" fmla="*/ 51270 h 56076"/>
                    <a:gd name="connsiteX8" fmla="*/ 32044 w 32043"/>
                    <a:gd name="connsiteY8" fmla="*/ 40055 h 56076"/>
                    <a:gd name="connsiteX9" fmla="*/ 32044 w 32043"/>
                    <a:gd name="connsiteY9" fmla="*/ 16022 h 56076"/>
                    <a:gd name="connsiteX10" fmla="*/ 27237 w 32043"/>
                    <a:gd name="connsiteY10" fmla="*/ 4807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56076">
                      <a:moveTo>
                        <a:pt x="27237" y="4807"/>
                      </a:moveTo>
                      <a:cubicBezTo>
                        <a:pt x="24033" y="1602"/>
                        <a:pt x="19226" y="0"/>
                        <a:pt x="16022" y="0"/>
                      </a:cubicBezTo>
                      <a:cubicBezTo>
                        <a:pt x="11215" y="0"/>
                        <a:pt x="8011" y="1602"/>
                        <a:pt x="4807" y="4807"/>
                      </a:cubicBezTo>
                      <a:cubicBezTo>
                        <a:pt x="1602" y="8011"/>
                        <a:pt x="0" y="11215"/>
                        <a:pt x="0" y="16022"/>
                      </a:cubicBezTo>
                      <a:lnTo>
                        <a:pt x="0" y="40055"/>
                      </a:lnTo>
                      <a:cubicBezTo>
                        <a:pt x="0" y="44862"/>
                        <a:pt x="1602" y="48066"/>
                        <a:pt x="4807" y="51270"/>
                      </a:cubicBezTo>
                      <a:cubicBezTo>
                        <a:pt x="8011" y="54475"/>
                        <a:pt x="12818" y="56077"/>
                        <a:pt x="16022" y="56077"/>
                      </a:cubicBezTo>
                      <a:cubicBezTo>
                        <a:pt x="20829" y="56077"/>
                        <a:pt x="24033" y="54475"/>
                        <a:pt x="27237" y="51270"/>
                      </a:cubicBezTo>
                      <a:cubicBezTo>
                        <a:pt x="30442" y="48066"/>
                        <a:pt x="32044" y="44862"/>
                        <a:pt x="32044" y="40055"/>
                      </a:cubicBezTo>
                      <a:lnTo>
                        <a:pt x="32044" y="16022"/>
                      </a:lnTo>
                      <a:cubicBezTo>
                        <a:pt x="32044" y="12818"/>
                        <a:pt x="30442" y="8011"/>
                        <a:pt x="27237" y="4807"/>
                      </a:cubicBezTo>
                      <a:close/>
                    </a:path>
                  </a:pathLst>
                </a:custGeom>
                <a:solidFill>
                  <a:srgbClr val="7FC97E"/>
                </a:solidFill>
                <a:ln w="16015" cap="flat">
                  <a:no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6F28DD24-4556-49EF-BA4F-1FCC6527F308}"/>
                    </a:ext>
                  </a:extLst>
                </p:cNvPr>
                <p:cNvSpPr/>
                <p:nvPr/>
              </p:nvSpPr>
              <p:spPr>
                <a:xfrm>
                  <a:off x="2219295" y="1059604"/>
                  <a:ext cx="32043" cy="62485"/>
                </a:xfrm>
                <a:custGeom>
                  <a:avLst/>
                  <a:gdLst>
                    <a:gd name="connsiteX0" fmla="*/ 27237 w 32043"/>
                    <a:gd name="connsiteY0" fmla="*/ 4807 h 62485"/>
                    <a:gd name="connsiteX1" fmla="*/ 16022 w 32043"/>
                    <a:gd name="connsiteY1" fmla="*/ 0 h 62485"/>
                    <a:gd name="connsiteX2" fmla="*/ 4807 w 32043"/>
                    <a:gd name="connsiteY2" fmla="*/ 4807 h 62485"/>
                    <a:gd name="connsiteX3" fmla="*/ 0 w 32043"/>
                    <a:gd name="connsiteY3" fmla="*/ 16022 h 62485"/>
                    <a:gd name="connsiteX4" fmla="*/ 0 w 32043"/>
                    <a:gd name="connsiteY4" fmla="*/ 46464 h 62485"/>
                    <a:gd name="connsiteX5" fmla="*/ 4807 w 32043"/>
                    <a:gd name="connsiteY5" fmla="*/ 57679 h 62485"/>
                    <a:gd name="connsiteX6" fmla="*/ 16022 w 32043"/>
                    <a:gd name="connsiteY6" fmla="*/ 62486 h 62485"/>
                    <a:gd name="connsiteX7" fmla="*/ 27237 w 32043"/>
                    <a:gd name="connsiteY7" fmla="*/ 57679 h 62485"/>
                    <a:gd name="connsiteX8" fmla="*/ 32044 w 32043"/>
                    <a:gd name="connsiteY8" fmla="*/ 46464 h 62485"/>
                    <a:gd name="connsiteX9" fmla="*/ 32044 w 32043"/>
                    <a:gd name="connsiteY9" fmla="*/ 16022 h 62485"/>
                    <a:gd name="connsiteX10" fmla="*/ 27237 w 32043"/>
                    <a:gd name="connsiteY10" fmla="*/ 4807 h 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62485">
                      <a:moveTo>
                        <a:pt x="27237" y="4807"/>
                      </a:moveTo>
                      <a:cubicBezTo>
                        <a:pt x="24033" y="1602"/>
                        <a:pt x="19226" y="0"/>
                        <a:pt x="16022" y="0"/>
                      </a:cubicBezTo>
                      <a:cubicBezTo>
                        <a:pt x="11215" y="0"/>
                        <a:pt x="8011" y="1602"/>
                        <a:pt x="4807" y="4807"/>
                      </a:cubicBezTo>
                      <a:cubicBezTo>
                        <a:pt x="1602" y="8011"/>
                        <a:pt x="0" y="11215"/>
                        <a:pt x="0" y="16022"/>
                      </a:cubicBezTo>
                      <a:lnTo>
                        <a:pt x="0" y="46464"/>
                      </a:lnTo>
                      <a:cubicBezTo>
                        <a:pt x="0" y="51270"/>
                        <a:pt x="1602" y="54475"/>
                        <a:pt x="4807" y="57679"/>
                      </a:cubicBezTo>
                      <a:cubicBezTo>
                        <a:pt x="8011" y="60883"/>
                        <a:pt x="12818" y="62486"/>
                        <a:pt x="16022" y="62486"/>
                      </a:cubicBezTo>
                      <a:cubicBezTo>
                        <a:pt x="20829" y="62486"/>
                        <a:pt x="24033" y="60883"/>
                        <a:pt x="27237" y="57679"/>
                      </a:cubicBezTo>
                      <a:cubicBezTo>
                        <a:pt x="30442" y="54475"/>
                        <a:pt x="32044" y="51270"/>
                        <a:pt x="32044" y="46464"/>
                      </a:cubicBezTo>
                      <a:lnTo>
                        <a:pt x="32044" y="16022"/>
                      </a:lnTo>
                      <a:cubicBezTo>
                        <a:pt x="30442" y="11215"/>
                        <a:pt x="28840" y="6409"/>
                        <a:pt x="27237" y="4807"/>
                      </a:cubicBezTo>
                      <a:close/>
                    </a:path>
                  </a:pathLst>
                </a:custGeom>
                <a:solidFill>
                  <a:srgbClr val="7FC97E"/>
                </a:solidFill>
                <a:ln w="16015"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EECDACCE-8A7E-4A60-90BD-1439927E8FAE}"/>
                    </a:ext>
                  </a:extLst>
                </p:cNvPr>
                <p:cNvSpPr/>
                <p:nvPr/>
              </p:nvSpPr>
              <p:spPr>
                <a:xfrm>
                  <a:off x="2398741" y="1190984"/>
                  <a:ext cx="32043" cy="49668"/>
                </a:xfrm>
                <a:custGeom>
                  <a:avLst/>
                  <a:gdLst>
                    <a:gd name="connsiteX0" fmla="*/ 32044 w 32043"/>
                    <a:gd name="connsiteY0" fmla="*/ 16022 h 49668"/>
                    <a:gd name="connsiteX1" fmla="*/ 27237 w 32043"/>
                    <a:gd name="connsiteY1" fmla="*/ 4807 h 49668"/>
                    <a:gd name="connsiteX2" fmla="*/ 22431 w 32043"/>
                    <a:gd name="connsiteY2" fmla="*/ 1602 h 49668"/>
                    <a:gd name="connsiteX3" fmla="*/ 16022 w 32043"/>
                    <a:gd name="connsiteY3" fmla="*/ 0 h 49668"/>
                    <a:gd name="connsiteX4" fmla="*/ 4807 w 32043"/>
                    <a:gd name="connsiteY4" fmla="*/ 4807 h 49668"/>
                    <a:gd name="connsiteX5" fmla="*/ 0 w 32043"/>
                    <a:gd name="connsiteY5" fmla="*/ 16022 h 49668"/>
                    <a:gd name="connsiteX6" fmla="*/ 0 w 32043"/>
                    <a:gd name="connsiteY6" fmla="*/ 33646 h 49668"/>
                    <a:gd name="connsiteX7" fmla="*/ 4807 w 32043"/>
                    <a:gd name="connsiteY7" fmla="*/ 44862 h 49668"/>
                    <a:gd name="connsiteX8" fmla="*/ 9613 w 32043"/>
                    <a:gd name="connsiteY8" fmla="*/ 48066 h 49668"/>
                    <a:gd name="connsiteX9" fmla="*/ 16022 w 32043"/>
                    <a:gd name="connsiteY9" fmla="*/ 49668 h 49668"/>
                    <a:gd name="connsiteX10" fmla="*/ 27237 w 32043"/>
                    <a:gd name="connsiteY10" fmla="*/ 44862 h 49668"/>
                    <a:gd name="connsiteX11" fmla="*/ 32044 w 32043"/>
                    <a:gd name="connsiteY11" fmla="*/ 33646 h 49668"/>
                    <a:gd name="connsiteX12" fmla="*/ 32044 w 32043"/>
                    <a:gd name="connsiteY12" fmla="*/ 16022 h 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3" h="49668">
                      <a:moveTo>
                        <a:pt x="32044" y="16022"/>
                      </a:moveTo>
                      <a:cubicBezTo>
                        <a:pt x="32044" y="11215"/>
                        <a:pt x="30442" y="8011"/>
                        <a:pt x="27237" y="4807"/>
                      </a:cubicBezTo>
                      <a:cubicBezTo>
                        <a:pt x="25635" y="3204"/>
                        <a:pt x="24033" y="1602"/>
                        <a:pt x="22431" y="1602"/>
                      </a:cubicBezTo>
                      <a:cubicBezTo>
                        <a:pt x="20829" y="0"/>
                        <a:pt x="19226" y="0"/>
                        <a:pt x="16022" y="0"/>
                      </a:cubicBezTo>
                      <a:cubicBezTo>
                        <a:pt x="11215" y="0"/>
                        <a:pt x="8011" y="1602"/>
                        <a:pt x="4807" y="4807"/>
                      </a:cubicBezTo>
                      <a:cubicBezTo>
                        <a:pt x="1602" y="8011"/>
                        <a:pt x="0" y="11215"/>
                        <a:pt x="0" y="16022"/>
                      </a:cubicBezTo>
                      <a:cubicBezTo>
                        <a:pt x="0" y="22431"/>
                        <a:pt x="0" y="27237"/>
                        <a:pt x="0" y="33646"/>
                      </a:cubicBezTo>
                      <a:cubicBezTo>
                        <a:pt x="0" y="38453"/>
                        <a:pt x="1602" y="41657"/>
                        <a:pt x="4807" y="44862"/>
                      </a:cubicBezTo>
                      <a:cubicBezTo>
                        <a:pt x="6409" y="46464"/>
                        <a:pt x="8011" y="48066"/>
                        <a:pt x="9613" y="48066"/>
                      </a:cubicBezTo>
                      <a:cubicBezTo>
                        <a:pt x="11215" y="49668"/>
                        <a:pt x="12818" y="49668"/>
                        <a:pt x="16022" y="49668"/>
                      </a:cubicBezTo>
                      <a:cubicBezTo>
                        <a:pt x="20829" y="49668"/>
                        <a:pt x="24033" y="48066"/>
                        <a:pt x="27237" y="44862"/>
                      </a:cubicBezTo>
                      <a:cubicBezTo>
                        <a:pt x="30442" y="41657"/>
                        <a:pt x="32044" y="38453"/>
                        <a:pt x="32044" y="33646"/>
                      </a:cubicBezTo>
                      <a:cubicBezTo>
                        <a:pt x="32044" y="27237"/>
                        <a:pt x="32044" y="22431"/>
                        <a:pt x="32044" y="16022"/>
                      </a:cubicBezTo>
                      <a:close/>
                    </a:path>
                  </a:pathLst>
                </a:custGeom>
                <a:solidFill>
                  <a:srgbClr val="7FC97E"/>
                </a:solidFill>
                <a:ln w="16015"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E972E6BA-D769-4A1B-B969-A319E614EBA0}"/>
                    </a:ext>
                  </a:extLst>
                </p:cNvPr>
                <p:cNvSpPr/>
                <p:nvPr/>
              </p:nvSpPr>
              <p:spPr>
                <a:xfrm>
                  <a:off x="2856970" y="1107670"/>
                  <a:ext cx="39116" cy="43259"/>
                </a:xfrm>
                <a:custGeom>
                  <a:avLst/>
                  <a:gdLst>
                    <a:gd name="connsiteX0" fmla="*/ 36850 w 39116"/>
                    <a:gd name="connsiteY0" fmla="*/ 19226 h 43259"/>
                    <a:gd name="connsiteX1" fmla="*/ 30442 w 39116"/>
                    <a:gd name="connsiteY1" fmla="*/ 8011 h 43259"/>
                    <a:gd name="connsiteX2" fmla="*/ 25635 w 39116"/>
                    <a:gd name="connsiteY2" fmla="*/ 3204 h 43259"/>
                    <a:gd name="connsiteX3" fmla="*/ 20828 w 39116"/>
                    <a:gd name="connsiteY3" fmla="*/ 0 h 43259"/>
                    <a:gd name="connsiteX4" fmla="*/ 14420 w 39116"/>
                    <a:gd name="connsiteY4" fmla="*/ 0 h 43259"/>
                    <a:gd name="connsiteX5" fmla="*/ 8011 w 39116"/>
                    <a:gd name="connsiteY5" fmla="*/ 1602 h 43259"/>
                    <a:gd name="connsiteX6" fmla="*/ 4806 w 39116"/>
                    <a:gd name="connsiteY6" fmla="*/ 4807 h 43259"/>
                    <a:gd name="connsiteX7" fmla="*/ 0 w 39116"/>
                    <a:gd name="connsiteY7" fmla="*/ 11215 h 43259"/>
                    <a:gd name="connsiteX8" fmla="*/ 0 w 39116"/>
                    <a:gd name="connsiteY8" fmla="*/ 16022 h 43259"/>
                    <a:gd name="connsiteX9" fmla="*/ 1602 w 39116"/>
                    <a:gd name="connsiteY9" fmla="*/ 24033 h 43259"/>
                    <a:gd name="connsiteX10" fmla="*/ 8011 w 39116"/>
                    <a:gd name="connsiteY10" fmla="*/ 35248 h 43259"/>
                    <a:gd name="connsiteX11" fmla="*/ 12817 w 39116"/>
                    <a:gd name="connsiteY11" fmla="*/ 40055 h 43259"/>
                    <a:gd name="connsiteX12" fmla="*/ 17624 w 39116"/>
                    <a:gd name="connsiteY12" fmla="*/ 43259 h 43259"/>
                    <a:gd name="connsiteX13" fmla="*/ 24033 w 39116"/>
                    <a:gd name="connsiteY13" fmla="*/ 43259 h 43259"/>
                    <a:gd name="connsiteX14" fmla="*/ 30442 w 39116"/>
                    <a:gd name="connsiteY14" fmla="*/ 41657 h 43259"/>
                    <a:gd name="connsiteX15" fmla="*/ 33646 w 39116"/>
                    <a:gd name="connsiteY15" fmla="*/ 38453 h 43259"/>
                    <a:gd name="connsiteX16" fmla="*/ 38453 w 39116"/>
                    <a:gd name="connsiteY16" fmla="*/ 32044 h 43259"/>
                    <a:gd name="connsiteX17" fmla="*/ 38453 w 39116"/>
                    <a:gd name="connsiteY17" fmla="*/ 27237 h 43259"/>
                    <a:gd name="connsiteX18" fmla="*/ 36850 w 39116"/>
                    <a:gd name="connsiteY18" fmla="*/ 19226 h 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16" h="43259">
                      <a:moveTo>
                        <a:pt x="36850" y="19226"/>
                      </a:moveTo>
                      <a:cubicBezTo>
                        <a:pt x="35248" y="16022"/>
                        <a:pt x="33646" y="11215"/>
                        <a:pt x="30442" y="8011"/>
                      </a:cubicBezTo>
                      <a:cubicBezTo>
                        <a:pt x="28839" y="6409"/>
                        <a:pt x="28839" y="4807"/>
                        <a:pt x="25635" y="3204"/>
                      </a:cubicBezTo>
                      <a:cubicBezTo>
                        <a:pt x="24033" y="1602"/>
                        <a:pt x="22431" y="1602"/>
                        <a:pt x="20828" y="0"/>
                      </a:cubicBezTo>
                      <a:cubicBezTo>
                        <a:pt x="19226" y="0"/>
                        <a:pt x="16022" y="0"/>
                        <a:pt x="14420" y="0"/>
                      </a:cubicBezTo>
                      <a:cubicBezTo>
                        <a:pt x="12817" y="0"/>
                        <a:pt x="9613" y="0"/>
                        <a:pt x="8011" y="1602"/>
                      </a:cubicBezTo>
                      <a:cubicBezTo>
                        <a:pt x="6409" y="3204"/>
                        <a:pt x="6409" y="3204"/>
                        <a:pt x="4806" y="4807"/>
                      </a:cubicBezTo>
                      <a:cubicBezTo>
                        <a:pt x="3204" y="6409"/>
                        <a:pt x="1602" y="9613"/>
                        <a:pt x="0" y="11215"/>
                      </a:cubicBezTo>
                      <a:lnTo>
                        <a:pt x="0" y="16022"/>
                      </a:lnTo>
                      <a:cubicBezTo>
                        <a:pt x="0" y="19226"/>
                        <a:pt x="0" y="20829"/>
                        <a:pt x="1602" y="24033"/>
                      </a:cubicBezTo>
                      <a:cubicBezTo>
                        <a:pt x="3204" y="27237"/>
                        <a:pt x="4806" y="32044"/>
                        <a:pt x="8011" y="35248"/>
                      </a:cubicBezTo>
                      <a:cubicBezTo>
                        <a:pt x="9613" y="36851"/>
                        <a:pt x="9613" y="38453"/>
                        <a:pt x="12817" y="40055"/>
                      </a:cubicBezTo>
                      <a:cubicBezTo>
                        <a:pt x="14420" y="41657"/>
                        <a:pt x="16022" y="41657"/>
                        <a:pt x="17624" y="43259"/>
                      </a:cubicBezTo>
                      <a:cubicBezTo>
                        <a:pt x="19226" y="43259"/>
                        <a:pt x="22431" y="43259"/>
                        <a:pt x="24033" y="43259"/>
                      </a:cubicBezTo>
                      <a:cubicBezTo>
                        <a:pt x="25635" y="43259"/>
                        <a:pt x="28839" y="43259"/>
                        <a:pt x="30442" y="41657"/>
                      </a:cubicBezTo>
                      <a:lnTo>
                        <a:pt x="33646" y="38453"/>
                      </a:lnTo>
                      <a:cubicBezTo>
                        <a:pt x="35248" y="36851"/>
                        <a:pt x="36850" y="33646"/>
                        <a:pt x="38453" y="32044"/>
                      </a:cubicBezTo>
                      <a:cubicBezTo>
                        <a:pt x="38453" y="30442"/>
                        <a:pt x="38453" y="28840"/>
                        <a:pt x="38453" y="27237"/>
                      </a:cubicBezTo>
                      <a:cubicBezTo>
                        <a:pt x="40055" y="24033"/>
                        <a:pt x="38453" y="20829"/>
                        <a:pt x="36850" y="19226"/>
                      </a:cubicBezTo>
                      <a:close/>
                    </a:path>
                  </a:pathLst>
                </a:custGeom>
                <a:solidFill>
                  <a:srgbClr val="7FC97E"/>
                </a:solidFill>
                <a:ln w="16015"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F3F13689-A48A-46E2-A32D-F3A9868C4637}"/>
                    </a:ext>
                  </a:extLst>
                </p:cNvPr>
                <p:cNvSpPr/>
                <p:nvPr/>
              </p:nvSpPr>
              <p:spPr>
                <a:xfrm>
                  <a:off x="2989953" y="1197393"/>
                  <a:ext cx="37562" cy="43259"/>
                </a:xfrm>
                <a:custGeom>
                  <a:avLst/>
                  <a:gdLst>
                    <a:gd name="connsiteX0" fmla="*/ 36851 w 37562"/>
                    <a:gd name="connsiteY0" fmla="*/ 20829 h 43259"/>
                    <a:gd name="connsiteX1" fmla="*/ 36851 w 37562"/>
                    <a:gd name="connsiteY1" fmla="*/ 17624 h 43259"/>
                    <a:gd name="connsiteX2" fmla="*/ 35249 w 37562"/>
                    <a:gd name="connsiteY2" fmla="*/ 12818 h 43259"/>
                    <a:gd name="connsiteX3" fmla="*/ 33646 w 37562"/>
                    <a:gd name="connsiteY3" fmla="*/ 11215 h 43259"/>
                    <a:gd name="connsiteX4" fmla="*/ 30442 w 37562"/>
                    <a:gd name="connsiteY4" fmla="*/ 6409 h 43259"/>
                    <a:gd name="connsiteX5" fmla="*/ 20829 w 37562"/>
                    <a:gd name="connsiteY5" fmla="*/ 0 h 43259"/>
                    <a:gd name="connsiteX6" fmla="*/ 14420 w 37562"/>
                    <a:gd name="connsiteY6" fmla="*/ 0 h 43259"/>
                    <a:gd name="connsiteX7" fmla="*/ 8011 w 37562"/>
                    <a:gd name="connsiteY7" fmla="*/ 1602 h 43259"/>
                    <a:gd name="connsiteX8" fmla="*/ 3205 w 37562"/>
                    <a:gd name="connsiteY8" fmla="*/ 6409 h 43259"/>
                    <a:gd name="connsiteX9" fmla="*/ 0 w 37562"/>
                    <a:gd name="connsiteY9" fmla="*/ 11215 h 43259"/>
                    <a:gd name="connsiteX10" fmla="*/ 0 w 37562"/>
                    <a:gd name="connsiteY10" fmla="*/ 16022 h 43259"/>
                    <a:gd name="connsiteX11" fmla="*/ 1602 w 37562"/>
                    <a:gd name="connsiteY11" fmla="*/ 24033 h 43259"/>
                    <a:gd name="connsiteX12" fmla="*/ 4807 w 37562"/>
                    <a:gd name="connsiteY12" fmla="*/ 27237 h 43259"/>
                    <a:gd name="connsiteX13" fmla="*/ 6409 w 37562"/>
                    <a:gd name="connsiteY13" fmla="*/ 28840 h 43259"/>
                    <a:gd name="connsiteX14" fmla="*/ 6409 w 37562"/>
                    <a:gd name="connsiteY14" fmla="*/ 32044 h 43259"/>
                    <a:gd name="connsiteX15" fmla="*/ 9613 w 37562"/>
                    <a:gd name="connsiteY15" fmla="*/ 36851 h 43259"/>
                    <a:gd name="connsiteX16" fmla="*/ 14420 w 37562"/>
                    <a:gd name="connsiteY16" fmla="*/ 41657 h 43259"/>
                    <a:gd name="connsiteX17" fmla="*/ 17624 w 37562"/>
                    <a:gd name="connsiteY17" fmla="*/ 43259 h 43259"/>
                    <a:gd name="connsiteX18" fmla="*/ 25635 w 37562"/>
                    <a:gd name="connsiteY18" fmla="*/ 43259 h 43259"/>
                    <a:gd name="connsiteX19" fmla="*/ 28840 w 37562"/>
                    <a:gd name="connsiteY19" fmla="*/ 41657 h 43259"/>
                    <a:gd name="connsiteX20" fmla="*/ 35249 w 37562"/>
                    <a:gd name="connsiteY20" fmla="*/ 35248 h 43259"/>
                    <a:gd name="connsiteX21" fmla="*/ 36851 w 37562"/>
                    <a:gd name="connsiteY21" fmla="*/ 28840 h 43259"/>
                    <a:gd name="connsiteX22" fmla="*/ 36851 w 37562"/>
                    <a:gd name="connsiteY22" fmla="*/ 22431 h 43259"/>
                    <a:gd name="connsiteX23" fmla="*/ 36851 w 37562"/>
                    <a:gd name="connsiteY23" fmla="*/ 20829 h 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562" h="43259">
                      <a:moveTo>
                        <a:pt x="36851" y="20829"/>
                      </a:moveTo>
                      <a:cubicBezTo>
                        <a:pt x="36851" y="19226"/>
                        <a:pt x="36851" y="19226"/>
                        <a:pt x="36851" y="17624"/>
                      </a:cubicBezTo>
                      <a:cubicBezTo>
                        <a:pt x="36851" y="16022"/>
                        <a:pt x="35249" y="14420"/>
                        <a:pt x="35249" y="12818"/>
                      </a:cubicBezTo>
                      <a:cubicBezTo>
                        <a:pt x="35249" y="12818"/>
                        <a:pt x="35249" y="11215"/>
                        <a:pt x="33646" y="11215"/>
                      </a:cubicBezTo>
                      <a:cubicBezTo>
                        <a:pt x="32044" y="9613"/>
                        <a:pt x="32044" y="8011"/>
                        <a:pt x="30442" y="6409"/>
                      </a:cubicBezTo>
                      <a:cubicBezTo>
                        <a:pt x="27238" y="3204"/>
                        <a:pt x="24033" y="1602"/>
                        <a:pt x="20829" y="0"/>
                      </a:cubicBezTo>
                      <a:cubicBezTo>
                        <a:pt x="19227" y="0"/>
                        <a:pt x="16022" y="0"/>
                        <a:pt x="14420" y="0"/>
                      </a:cubicBezTo>
                      <a:cubicBezTo>
                        <a:pt x="12818" y="0"/>
                        <a:pt x="9613" y="0"/>
                        <a:pt x="8011" y="1602"/>
                      </a:cubicBezTo>
                      <a:cubicBezTo>
                        <a:pt x="6409" y="3204"/>
                        <a:pt x="4807" y="3204"/>
                        <a:pt x="3205" y="6409"/>
                      </a:cubicBezTo>
                      <a:cubicBezTo>
                        <a:pt x="1602" y="8011"/>
                        <a:pt x="1602" y="9613"/>
                        <a:pt x="0" y="11215"/>
                      </a:cubicBezTo>
                      <a:cubicBezTo>
                        <a:pt x="0" y="12818"/>
                        <a:pt x="0" y="14420"/>
                        <a:pt x="0" y="16022"/>
                      </a:cubicBezTo>
                      <a:cubicBezTo>
                        <a:pt x="0" y="19226"/>
                        <a:pt x="0" y="20829"/>
                        <a:pt x="1602" y="24033"/>
                      </a:cubicBezTo>
                      <a:cubicBezTo>
                        <a:pt x="3205" y="25635"/>
                        <a:pt x="3205" y="25635"/>
                        <a:pt x="4807" y="27237"/>
                      </a:cubicBezTo>
                      <a:cubicBezTo>
                        <a:pt x="4807" y="27237"/>
                        <a:pt x="6409" y="27237"/>
                        <a:pt x="6409" y="28840"/>
                      </a:cubicBezTo>
                      <a:cubicBezTo>
                        <a:pt x="6409" y="30442"/>
                        <a:pt x="6409" y="32044"/>
                        <a:pt x="6409" y="32044"/>
                      </a:cubicBezTo>
                      <a:cubicBezTo>
                        <a:pt x="6409" y="33646"/>
                        <a:pt x="8011" y="35248"/>
                        <a:pt x="9613" y="36851"/>
                      </a:cubicBezTo>
                      <a:cubicBezTo>
                        <a:pt x="11216" y="38453"/>
                        <a:pt x="12818" y="40055"/>
                        <a:pt x="14420" y="41657"/>
                      </a:cubicBezTo>
                      <a:cubicBezTo>
                        <a:pt x="16022" y="41657"/>
                        <a:pt x="17624" y="43259"/>
                        <a:pt x="17624" y="43259"/>
                      </a:cubicBezTo>
                      <a:cubicBezTo>
                        <a:pt x="20829" y="43259"/>
                        <a:pt x="24033" y="43259"/>
                        <a:pt x="25635" y="43259"/>
                      </a:cubicBezTo>
                      <a:cubicBezTo>
                        <a:pt x="27238" y="43259"/>
                        <a:pt x="28840" y="41657"/>
                        <a:pt x="28840" y="41657"/>
                      </a:cubicBezTo>
                      <a:cubicBezTo>
                        <a:pt x="30442" y="40055"/>
                        <a:pt x="33646" y="38453"/>
                        <a:pt x="35249" y="35248"/>
                      </a:cubicBezTo>
                      <a:cubicBezTo>
                        <a:pt x="36851" y="33646"/>
                        <a:pt x="36851" y="32044"/>
                        <a:pt x="36851" y="28840"/>
                      </a:cubicBezTo>
                      <a:cubicBezTo>
                        <a:pt x="36851" y="27237"/>
                        <a:pt x="36851" y="25635"/>
                        <a:pt x="36851" y="22431"/>
                      </a:cubicBezTo>
                      <a:cubicBezTo>
                        <a:pt x="38453" y="22431"/>
                        <a:pt x="36851" y="20829"/>
                        <a:pt x="36851" y="20829"/>
                      </a:cubicBezTo>
                      <a:close/>
                    </a:path>
                  </a:pathLst>
                </a:custGeom>
                <a:solidFill>
                  <a:srgbClr val="7FC97E"/>
                </a:solidFill>
                <a:ln w="16015"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033CF201-606B-4500-A638-77DBCE69B3F7}"/>
                    </a:ext>
                  </a:extLst>
                </p:cNvPr>
                <p:cNvSpPr/>
                <p:nvPr/>
              </p:nvSpPr>
              <p:spPr>
                <a:xfrm>
                  <a:off x="2708904" y="1206342"/>
                  <a:ext cx="39116" cy="63813"/>
                </a:xfrm>
                <a:custGeom>
                  <a:avLst/>
                  <a:gdLst>
                    <a:gd name="connsiteX0" fmla="*/ 37514 w 39116"/>
                    <a:gd name="connsiteY0" fmla="*/ 27901 h 63813"/>
                    <a:gd name="connsiteX1" fmla="*/ 35912 w 39116"/>
                    <a:gd name="connsiteY1" fmla="*/ 19890 h 63813"/>
                    <a:gd name="connsiteX2" fmla="*/ 31106 w 39116"/>
                    <a:gd name="connsiteY2" fmla="*/ 8675 h 63813"/>
                    <a:gd name="connsiteX3" fmla="*/ 21492 w 39116"/>
                    <a:gd name="connsiteY3" fmla="*/ 664 h 63813"/>
                    <a:gd name="connsiteX4" fmla="*/ 8675 w 39116"/>
                    <a:gd name="connsiteY4" fmla="*/ 2266 h 63813"/>
                    <a:gd name="connsiteX5" fmla="*/ 664 w 39116"/>
                    <a:gd name="connsiteY5" fmla="*/ 11879 h 63813"/>
                    <a:gd name="connsiteX6" fmla="*/ 2266 w 39116"/>
                    <a:gd name="connsiteY6" fmla="*/ 24697 h 63813"/>
                    <a:gd name="connsiteX7" fmla="*/ 5470 w 39116"/>
                    <a:gd name="connsiteY7" fmla="*/ 29503 h 63813"/>
                    <a:gd name="connsiteX8" fmla="*/ 7073 w 39116"/>
                    <a:gd name="connsiteY8" fmla="*/ 35912 h 63813"/>
                    <a:gd name="connsiteX9" fmla="*/ 7073 w 39116"/>
                    <a:gd name="connsiteY9" fmla="*/ 43923 h 63813"/>
                    <a:gd name="connsiteX10" fmla="*/ 8675 w 39116"/>
                    <a:gd name="connsiteY10" fmla="*/ 55138 h 63813"/>
                    <a:gd name="connsiteX11" fmla="*/ 18288 w 39116"/>
                    <a:gd name="connsiteY11" fmla="*/ 63149 h 63813"/>
                    <a:gd name="connsiteX12" fmla="*/ 31106 w 39116"/>
                    <a:gd name="connsiteY12" fmla="*/ 61547 h 63813"/>
                    <a:gd name="connsiteX13" fmla="*/ 39117 w 39116"/>
                    <a:gd name="connsiteY13" fmla="*/ 51934 h 63813"/>
                    <a:gd name="connsiteX14" fmla="*/ 37514 w 39116"/>
                    <a:gd name="connsiteY14" fmla="*/ 27901 h 6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16" h="63813">
                      <a:moveTo>
                        <a:pt x="37514" y="27901"/>
                      </a:moveTo>
                      <a:cubicBezTo>
                        <a:pt x="37514" y="24697"/>
                        <a:pt x="35912" y="23094"/>
                        <a:pt x="35912" y="19890"/>
                      </a:cubicBezTo>
                      <a:cubicBezTo>
                        <a:pt x="34310" y="16686"/>
                        <a:pt x="32708" y="11879"/>
                        <a:pt x="31106" y="8675"/>
                      </a:cubicBezTo>
                      <a:cubicBezTo>
                        <a:pt x="29503" y="5470"/>
                        <a:pt x="26299" y="2266"/>
                        <a:pt x="21492" y="664"/>
                      </a:cubicBezTo>
                      <a:cubicBezTo>
                        <a:pt x="18288" y="-939"/>
                        <a:pt x="11879" y="664"/>
                        <a:pt x="8675" y="2266"/>
                      </a:cubicBezTo>
                      <a:cubicBezTo>
                        <a:pt x="5470" y="3868"/>
                        <a:pt x="2266" y="7072"/>
                        <a:pt x="664" y="11879"/>
                      </a:cubicBezTo>
                      <a:cubicBezTo>
                        <a:pt x="-938" y="16686"/>
                        <a:pt x="664" y="19890"/>
                        <a:pt x="2266" y="24697"/>
                      </a:cubicBezTo>
                      <a:cubicBezTo>
                        <a:pt x="3868" y="26299"/>
                        <a:pt x="3868" y="27901"/>
                        <a:pt x="5470" y="29503"/>
                      </a:cubicBezTo>
                      <a:cubicBezTo>
                        <a:pt x="5470" y="31105"/>
                        <a:pt x="7073" y="34310"/>
                        <a:pt x="7073" y="35912"/>
                      </a:cubicBezTo>
                      <a:cubicBezTo>
                        <a:pt x="7073" y="39116"/>
                        <a:pt x="7073" y="40719"/>
                        <a:pt x="7073" y="43923"/>
                      </a:cubicBezTo>
                      <a:cubicBezTo>
                        <a:pt x="7073" y="47127"/>
                        <a:pt x="7073" y="51934"/>
                        <a:pt x="8675" y="55138"/>
                      </a:cubicBezTo>
                      <a:cubicBezTo>
                        <a:pt x="10277" y="58343"/>
                        <a:pt x="15084" y="61547"/>
                        <a:pt x="18288" y="63149"/>
                      </a:cubicBezTo>
                      <a:cubicBezTo>
                        <a:pt x="23095" y="64752"/>
                        <a:pt x="26299" y="63149"/>
                        <a:pt x="31106" y="61547"/>
                      </a:cubicBezTo>
                      <a:cubicBezTo>
                        <a:pt x="34310" y="59945"/>
                        <a:pt x="37514" y="56741"/>
                        <a:pt x="39117" y="51934"/>
                      </a:cubicBezTo>
                      <a:cubicBezTo>
                        <a:pt x="39117" y="43923"/>
                        <a:pt x="39117" y="35912"/>
                        <a:pt x="37514" y="27901"/>
                      </a:cubicBezTo>
                      <a:close/>
                    </a:path>
                  </a:pathLst>
                </a:custGeom>
                <a:solidFill>
                  <a:srgbClr val="7FC97E"/>
                </a:solidFill>
                <a:ln w="16015"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281D3AD3-28E2-458D-8FB6-D42AC86B3364}"/>
                    </a:ext>
                  </a:extLst>
                </p:cNvPr>
                <p:cNvSpPr/>
                <p:nvPr/>
              </p:nvSpPr>
              <p:spPr>
                <a:xfrm>
                  <a:off x="2508629" y="1335182"/>
                  <a:ext cx="40168" cy="56076"/>
                </a:xfrm>
                <a:custGeom>
                  <a:avLst/>
                  <a:gdLst>
                    <a:gd name="connsiteX0" fmla="*/ 39117 w 40168"/>
                    <a:gd name="connsiteY0" fmla="*/ 35248 h 56076"/>
                    <a:gd name="connsiteX1" fmla="*/ 32708 w 40168"/>
                    <a:gd name="connsiteY1" fmla="*/ 11215 h 56076"/>
                    <a:gd name="connsiteX2" fmla="*/ 24697 w 40168"/>
                    <a:gd name="connsiteY2" fmla="*/ 1602 h 56076"/>
                    <a:gd name="connsiteX3" fmla="*/ 18288 w 40168"/>
                    <a:gd name="connsiteY3" fmla="*/ 0 h 56076"/>
                    <a:gd name="connsiteX4" fmla="*/ 11879 w 40168"/>
                    <a:gd name="connsiteY4" fmla="*/ 0 h 56076"/>
                    <a:gd name="connsiteX5" fmla="*/ 2266 w 40168"/>
                    <a:gd name="connsiteY5" fmla="*/ 8011 h 56076"/>
                    <a:gd name="connsiteX6" fmla="*/ 664 w 40168"/>
                    <a:gd name="connsiteY6" fmla="*/ 20829 h 56076"/>
                    <a:gd name="connsiteX7" fmla="*/ 7073 w 40168"/>
                    <a:gd name="connsiteY7" fmla="*/ 44862 h 56076"/>
                    <a:gd name="connsiteX8" fmla="*/ 15084 w 40168"/>
                    <a:gd name="connsiteY8" fmla="*/ 54475 h 56076"/>
                    <a:gd name="connsiteX9" fmla="*/ 21492 w 40168"/>
                    <a:gd name="connsiteY9" fmla="*/ 56077 h 56076"/>
                    <a:gd name="connsiteX10" fmla="*/ 27901 w 40168"/>
                    <a:gd name="connsiteY10" fmla="*/ 56077 h 56076"/>
                    <a:gd name="connsiteX11" fmla="*/ 37514 w 40168"/>
                    <a:gd name="connsiteY11" fmla="*/ 48066 h 56076"/>
                    <a:gd name="connsiteX12" fmla="*/ 39117 w 40168"/>
                    <a:gd name="connsiteY12" fmla="*/ 35248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68" h="56076">
                      <a:moveTo>
                        <a:pt x="39117" y="35248"/>
                      </a:moveTo>
                      <a:cubicBezTo>
                        <a:pt x="37514" y="27237"/>
                        <a:pt x="34310" y="19226"/>
                        <a:pt x="32708" y="11215"/>
                      </a:cubicBezTo>
                      <a:cubicBezTo>
                        <a:pt x="31106" y="8011"/>
                        <a:pt x="29503" y="3204"/>
                        <a:pt x="24697" y="1602"/>
                      </a:cubicBezTo>
                      <a:cubicBezTo>
                        <a:pt x="23095" y="0"/>
                        <a:pt x="21492" y="0"/>
                        <a:pt x="18288" y="0"/>
                      </a:cubicBezTo>
                      <a:cubicBezTo>
                        <a:pt x="16686" y="0"/>
                        <a:pt x="13481" y="0"/>
                        <a:pt x="11879" y="0"/>
                      </a:cubicBezTo>
                      <a:cubicBezTo>
                        <a:pt x="8675" y="1602"/>
                        <a:pt x="3868" y="3204"/>
                        <a:pt x="2266" y="8011"/>
                      </a:cubicBezTo>
                      <a:cubicBezTo>
                        <a:pt x="664" y="11215"/>
                        <a:pt x="-938" y="16022"/>
                        <a:pt x="664" y="20829"/>
                      </a:cubicBezTo>
                      <a:lnTo>
                        <a:pt x="7073" y="44862"/>
                      </a:lnTo>
                      <a:cubicBezTo>
                        <a:pt x="8675" y="48066"/>
                        <a:pt x="10277" y="52873"/>
                        <a:pt x="15084" y="54475"/>
                      </a:cubicBezTo>
                      <a:cubicBezTo>
                        <a:pt x="16686" y="56077"/>
                        <a:pt x="18288" y="56077"/>
                        <a:pt x="21492" y="56077"/>
                      </a:cubicBezTo>
                      <a:cubicBezTo>
                        <a:pt x="23095" y="56077"/>
                        <a:pt x="26299" y="56077"/>
                        <a:pt x="27901" y="56077"/>
                      </a:cubicBezTo>
                      <a:cubicBezTo>
                        <a:pt x="31106" y="54475"/>
                        <a:pt x="35912" y="52873"/>
                        <a:pt x="37514" y="48066"/>
                      </a:cubicBezTo>
                      <a:cubicBezTo>
                        <a:pt x="40719" y="43259"/>
                        <a:pt x="40719" y="38453"/>
                        <a:pt x="39117" y="35248"/>
                      </a:cubicBezTo>
                      <a:close/>
                    </a:path>
                  </a:pathLst>
                </a:custGeom>
                <a:solidFill>
                  <a:srgbClr val="7FC97E"/>
                </a:solidFill>
                <a:ln w="16015"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82DA2D87-7071-458E-93B8-AC60C4D707BA}"/>
                    </a:ext>
                  </a:extLst>
                </p:cNvPr>
                <p:cNvSpPr/>
                <p:nvPr/>
              </p:nvSpPr>
              <p:spPr>
                <a:xfrm>
                  <a:off x="2212886" y="1280707"/>
                  <a:ext cx="32043" cy="56076"/>
                </a:xfrm>
                <a:custGeom>
                  <a:avLst/>
                  <a:gdLst>
                    <a:gd name="connsiteX0" fmla="*/ 27238 w 32043"/>
                    <a:gd name="connsiteY0" fmla="*/ 4807 h 56076"/>
                    <a:gd name="connsiteX1" fmla="*/ 16022 w 32043"/>
                    <a:gd name="connsiteY1" fmla="*/ 0 h 56076"/>
                    <a:gd name="connsiteX2" fmla="*/ 4807 w 32043"/>
                    <a:gd name="connsiteY2" fmla="*/ 4807 h 56076"/>
                    <a:gd name="connsiteX3" fmla="*/ 0 w 32043"/>
                    <a:gd name="connsiteY3" fmla="*/ 16022 h 56076"/>
                    <a:gd name="connsiteX4" fmla="*/ 0 w 32043"/>
                    <a:gd name="connsiteY4" fmla="*/ 40055 h 56076"/>
                    <a:gd name="connsiteX5" fmla="*/ 4807 w 32043"/>
                    <a:gd name="connsiteY5" fmla="*/ 51270 h 56076"/>
                    <a:gd name="connsiteX6" fmla="*/ 16022 w 32043"/>
                    <a:gd name="connsiteY6" fmla="*/ 56077 h 56076"/>
                    <a:gd name="connsiteX7" fmla="*/ 27238 w 32043"/>
                    <a:gd name="connsiteY7" fmla="*/ 51270 h 56076"/>
                    <a:gd name="connsiteX8" fmla="*/ 32044 w 32043"/>
                    <a:gd name="connsiteY8" fmla="*/ 40055 h 56076"/>
                    <a:gd name="connsiteX9" fmla="*/ 32044 w 32043"/>
                    <a:gd name="connsiteY9" fmla="*/ 16022 h 56076"/>
                    <a:gd name="connsiteX10" fmla="*/ 27238 w 32043"/>
                    <a:gd name="connsiteY10" fmla="*/ 4807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56076">
                      <a:moveTo>
                        <a:pt x="27238" y="4807"/>
                      </a:moveTo>
                      <a:cubicBezTo>
                        <a:pt x="24033" y="1602"/>
                        <a:pt x="19227" y="0"/>
                        <a:pt x="16022" y="0"/>
                      </a:cubicBezTo>
                      <a:cubicBezTo>
                        <a:pt x="11216" y="0"/>
                        <a:pt x="8011" y="1602"/>
                        <a:pt x="4807" y="4807"/>
                      </a:cubicBezTo>
                      <a:cubicBezTo>
                        <a:pt x="1602" y="8011"/>
                        <a:pt x="0" y="11215"/>
                        <a:pt x="0" y="16022"/>
                      </a:cubicBezTo>
                      <a:lnTo>
                        <a:pt x="0" y="40055"/>
                      </a:lnTo>
                      <a:cubicBezTo>
                        <a:pt x="0" y="44862"/>
                        <a:pt x="1602" y="48066"/>
                        <a:pt x="4807" y="51270"/>
                      </a:cubicBezTo>
                      <a:cubicBezTo>
                        <a:pt x="8011" y="54475"/>
                        <a:pt x="12818" y="56077"/>
                        <a:pt x="16022" y="56077"/>
                      </a:cubicBezTo>
                      <a:cubicBezTo>
                        <a:pt x="20829" y="56077"/>
                        <a:pt x="24033" y="54475"/>
                        <a:pt x="27238" y="51270"/>
                      </a:cubicBezTo>
                      <a:cubicBezTo>
                        <a:pt x="30442" y="48066"/>
                        <a:pt x="32044" y="44862"/>
                        <a:pt x="32044" y="40055"/>
                      </a:cubicBezTo>
                      <a:lnTo>
                        <a:pt x="32044" y="16022"/>
                      </a:lnTo>
                      <a:cubicBezTo>
                        <a:pt x="32044" y="11215"/>
                        <a:pt x="30442" y="8011"/>
                        <a:pt x="27238" y="4807"/>
                      </a:cubicBezTo>
                      <a:close/>
                    </a:path>
                  </a:pathLst>
                </a:custGeom>
                <a:solidFill>
                  <a:srgbClr val="7FC97E"/>
                </a:solidFill>
                <a:ln w="16015"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D77CF6FB-B3B7-4291-9441-069177913AD2}"/>
                    </a:ext>
                  </a:extLst>
                </p:cNvPr>
                <p:cNvSpPr/>
                <p:nvPr/>
              </p:nvSpPr>
              <p:spPr>
                <a:xfrm>
                  <a:off x="2126367" y="1461092"/>
                  <a:ext cx="40718" cy="73426"/>
                </a:xfrm>
                <a:custGeom>
                  <a:avLst/>
                  <a:gdLst>
                    <a:gd name="connsiteX0" fmla="*/ 33646 w 40718"/>
                    <a:gd name="connsiteY0" fmla="*/ 37514 h 73426"/>
                    <a:gd name="connsiteX1" fmla="*/ 38453 w 40718"/>
                    <a:gd name="connsiteY1" fmla="*/ 21492 h 73426"/>
                    <a:gd name="connsiteX2" fmla="*/ 38453 w 40718"/>
                    <a:gd name="connsiteY2" fmla="*/ 23094 h 73426"/>
                    <a:gd name="connsiteX3" fmla="*/ 40055 w 40718"/>
                    <a:gd name="connsiteY3" fmla="*/ 11879 h 73426"/>
                    <a:gd name="connsiteX4" fmla="*/ 32044 w 40718"/>
                    <a:gd name="connsiteY4" fmla="*/ 2266 h 73426"/>
                    <a:gd name="connsiteX5" fmla="*/ 19226 w 40718"/>
                    <a:gd name="connsiteY5" fmla="*/ 664 h 73426"/>
                    <a:gd name="connsiteX6" fmla="*/ 9613 w 40718"/>
                    <a:gd name="connsiteY6" fmla="*/ 8675 h 73426"/>
                    <a:gd name="connsiteX7" fmla="*/ 1602 w 40718"/>
                    <a:gd name="connsiteY7" fmla="*/ 32708 h 73426"/>
                    <a:gd name="connsiteX8" fmla="*/ 0 w 40718"/>
                    <a:gd name="connsiteY8" fmla="*/ 47127 h 73426"/>
                    <a:gd name="connsiteX9" fmla="*/ 1602 w 40718"/>
                    <a:gd name="connsiteY9" fmla="*/ 61547 h 73426"/>
                    <a:gd name="connsiteX10" fmla="*/ 9613 w 40718"/>
                    <a:gd name="connsiteY10" fmla="*/ 71160 h 73426"/>
                    <a:gd name="connsiteX11" fmla="*/ 22431 w 40718"/>
                    <a:gd name="connsiteY11" fmla="*/ 72763 h 73426"/>
                    <a:gd name="connsiteX12" fmla="*/ 32044 w 40718"/>
                    <a:gd name="connsiteY12" fmla="*/ 64752 h 73426"/>
                    <a:gd name="connsiteX13" fmla="*/ 33646 w 40718"/>
                    <a:gd name="connsiteY13" fmla="*/ 61547 h 73426"/>
                    <a:gd name="connsiteX14" fmla="*/ 33646 w 40718"/>
                    <a:gd name="connsiteY14" fmla="*/ 55138 h 73426"/>
                    <a:gd name="connsiteX15" fmla="*/ 33646 w 40718"/>
                    <a:gd name="connsiteY15" fmla="*/ 37514 h 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718" h="73426">
                      <a:moveTo>
                        <a:pt x="33646" y="37514"/>
                      </a:moveTo>
                      <a:cubicBezTo>
                        <a:pt x="35248" y="31105"/>
                        <a:pt x="36851" y="26299"/>
                        <a:pt x="38453" y="21492"/>
                      </a:cubicBezTo>
                      <a:cubicBezTo>
                        <a:pt x="38453" y="21492"/>
                        <a:pt x="38453" y="23094"/>
                        <a:pt x="38453" y="23094"/>
                      </a:cubicBezTo>
                      <a:cubicBezTo>
                        <a:pt x="40055" y="19890"/>
                        <a:pt x="41657" y="15083"/>
                        <a:pt x="40055" y="11879"/>
                      </a:cubicBezTo>
                      <a:cubicBezTo>
                        <a:pt x="38453" y="8675"/>
                        <a:pt x="36851" y="3868"/>
                        <a:pt x="32044" y="2266"/>
                      </a:cubicBezTo>
                      <a:cubicBezTo>
                        <a:pt x="28840" y="664"/>
                        <a:pt x="24033" y="-939"/>
                        <a:pt x="19226" y="664"/>
                      </a:cubicBezTo>
                      <a:cubicBezTo>
                        <a:pt x="16022" y="2266"/>
                        <a:pt x="11215" y="3868"/>
                        <a:pt x="9613" y="8675"/>
                      </a:cubicBezTo>
                      <a:cubicBezTo>
                        <a:pt x="6409" y="16686"/>
                        <a:pt x="3204" y="24697"/>
                        <a:pt x="1602" y="32708"/>
                      </a:cubicBezTo>
                      <a:cubicBezTo>
                        <a:pt x="1602" y="37514"/>
                        <a:pt x="0" y="42321"/>
                        <a:pt x="0" y="47127"/>
                      </a:cubicBezTo>
                      <a:cubicBezTo>
                        <a:pt x="0" y="51934"/>
                        <a:pt x="0" y="56741"/>
                        <a:pt x="1602" y="61547"/>
                      </a:cubicBezTo>
                      <a:cubicBezTo>
                        <a:pt x="1602" y="64752"/>
                        <a:pt x="6409" y="69558"/>
                        <a:pt x="9613" y="71160"/>
                      </a:cubicBezTo>
                      <a:cubicBezTo>
                        <a:pt x="12818" y="72763"/>
                        <a:pt x="17624" y="74365"/>
                        <a:pt x="22431" y="72763"/>
                      </a:cubicBezTo>
                      <a:cubicBezTo>
                        <a:pt x="25635" y="71160"/>
                        <a:pt x="30442" y="69558"/>
                        <a:pt x="32044" y="64752"/>
                      </a:cubicBezTo>
                      <a:cubicBezTo>
                        <a:pt x="32044" y="63149"/>
                        <a:pt x="33646" y="61547"/>
                        <a:pt x="33646" y="61547"/>
                      </a:cubicBezTo>
                      <a:cubicBezTo>
                        <a:pt x="33646" y="59945"/>
                        <a:pt x="33646" y="58343"/>
                        <a:pt x="33646" y="55138"/>
                      </a:cubicBezTo>
                      <a:cubicBezTo>
                        <a:pt x="33646" y="48730"/>
                        <a:pt x="33646" y="43923"/>
                        <a:pt x="33646" y="37514"/>
                      </a:cubicBezTo>
                      <a:close/>
                    </a:path>
                  </a:pathLst>
                </a:custGeom>
                <a:solidFill>
                  <a:srgbClr val="7FC97E"/>
                </a:solidFill>
                <a:ln w="16015"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4133386B-60F8-440F-9F20-F91EB304903D}"/>
                    </a:ext>
                  </a:extLst>
                </p:cNvPr>
                <p:cNvSpPr/>
                <p:nvPr/>
              </p:nvSpPr>
              <p:spPr>
                <a:xfrm>
                  <a:off x="2361891" y="1440927"/>
                  <a:ext cx="32043" cy="67292"/>
                </a:xfrm>
                <a:custGeom>
                  <a:avLst/>
                  <a:gdLst>
                    <a:gd name="connsiteX0" fmla="*/ 27237 w 32043"/>
                    <a:gd name="connsiteY0" fmla="*/ 4807 h 67292"/>
                    <a:gd name="connsiteX1" fmla="*/ 16022 w 32043"/>
                    <a:gd name="connsiteY1" fmla="*/ 0 h 67292"/>
                    <a:gd name="connsiteX2" fmla="*/ 0 w 32043"/>
                    <a:gd name="connsiteY2" fmla="*/ 16022 h 67292"/>
                    <a:gd name="connsiteX3" fmla="*/ 0 w 32043"/>
                    <a:gd name="connsiteY3" fmla="*/ 51270 h 67292"/>
                    <a:gd name="connsiteX4" fmla="*/ 4807 w 32043"/>
                    <a:gd name="connsiteY4" fmla="*/ 62486 h 67292"/>
                    <a:gd name="connsiteX5" fmla="*/ 16022 w 32043"/>
                    <a:gd name="connsiteY5" fmla="*/ 67292 h 67292"/>
                    <a:gd name="connsiteX6" fmla="*/ 32044 w 32043"/>
                    <a:gd name="connsiteY6" fmla="*/ 51270 h 67292"/>
                    <a:gd name="connsiteX7" fmla="*/ 32044 w 32043"/>
                    <a:gd name="connsiteY7" fmla="*/ 16022 h 67292"/>
                    <a:gd name="connsiteX8" fmla="*/ 27237 w 32043"/>
                    <a:gd name="connsiteY8" fmla="*/ 4807 h 6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3" h="67292">
                      <a:moveTo>
                        <a:pt x="27237" y="4807"/>
                      </a:moveTo>
                      <a:cubicBezTo>
                        <a:pt x="24033" y="1602"/>
                        <a:pt x="19226" y="0"/>
                        <a:pt x="16022" y="0"/>
                      </a:cubicBezTo>
                      <a:cubicBezTo>
                        <a:pt x="8011" y="0"/>
                        <a:pt x="0" y="6409"/>
                        <a:pt x="0" y="16022"/>
                      </a:cubicBezTo>
                      <a:lnTo>
                        <a:pt x="0" y="51270"/>
                      </a:lnTo>
                      <a:cubicBezTo>
                        <a:pt x="0" y="56077"/>
                        <a:pt x="1602" y="59281"/>
                        <a:pt x="4807" y="62486"/>
                      </a:cubicBezTo>
                      <a:cubicBezTo>
                        <a:pt x="8011" y="65690"/>
                        <a:pt x="12818" y="67292"/>
                        <a:pt x="16022" y="67292"/>
                      </a:cubicBezTo>
                      <a:cubicBezTo>
                        <a:pt x="24033" y="67292"/>
                        <a:pt x="32044" y="60884"/>
                        <a:pt x="32044" y="51270"/>
                      </a:cubicBezTo>
                      <a:lnTo>
                        <a:pt x="32044" y="16022"/>
                      </a:lnTo>
                      <a:cubicBezTo>
                        <a:pt x="32044" y="12818"/>
                        <a:pt x="30442" y="8011"/>
                        <a:pt x="27237" y="4807"/>
                      </a:cubicBezTo>
                      <a:close/>
                    </a:path>
                  </a:pathLst>
                </a:custGeom>
                <a:solidFill>
                  <a:srgbClr val="7FC97E"/>
                </a:solidFill>
                <a:ln w="16015"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F7F802A4-5936-42B6-A577-26DA39FA422B}"/>
                    </a:ext>
                  </a:extLst>
                </p:cNvPr>
                <p:cNvSpPr/>
                <p:nvPr/>
              </p:nvSpPr>
              <p:spPr>
                <a:xfrm>
                  <a:off x="2696750" y="1418496"/>
                  <a:ext cx="32043" cy="49668"/>
                </a:xfrm>
                <a:custGeom>
                  <a:avLst/>
                  <a:gdLst>
                    <a:gd name="connsiteX0" fmla="*/ 30442 w 32043"/>
                    <a:gd name="connsiteY0" fmla="*/ 9613 h 49668"/>
                    <a:gd name="connsiteX1" fmla="*/ 27237 w 32043"/>
                    <a:gd name="connsiteY1" fmla="*/ 4807 h 49668"/>
                    <a:gd name="connsiteX2" fmla="*/ 22431 w 32043"/>
                    <a:gd name="connsiteY2" fmla="*/ 1602 h 49668"/>
                    <a:gd name="connsiteX3" fmla="*/ 16022 w 32043"/>
                    <a:gd name="connsiteY3" fmla="*/ 0 h 49668"/>
                    <a:gd name="connsiteX4" fmla="*/ 4806 w 32043"/>
                    <a:gd name="connsiteY4" fmla="*/ 4807 h 49668"/>
                    <a:gd name="connsiteX5" fmla="*/ 0 w 32043"/>
                    <a:gd name="connsiteY5" fmla="*/ 16022 h 49668"/>
                    <a:gd name="connsiteX6" fmla="*/ 0 w 32043"/>
                    <a:gd name="connsiteY6" fmla="*/ 33646 h 49668"/>
                    <a:gd name="connsiteX7" fmla="*/ 1602 w 32043"/>
                    <a:gd name="connsiteY7" fmla="*/ 40055 h 49668"/>
                    <a:gd name="connsiteX8" fmla="*/ 4806 w 32043"/>
                    <a:gd name="connsiteY8" fmla="*/ 44862 h 49668"/>
                    <a:gd name="connsiteX9" fmla="*/ 9613 w 32043"/>
                    <a:gd name="connsiteY9" fmla="*/ 48066 h 49668"/>
                    <a:gd name="connsiteX10" fmla="*/ 16022 w 32043"/>
                    <a:gd name="connsiteY10" fmla="*/ 49668 h 49668"/>
                    <a:gd name="connsiteX11" fmla="*/ 27237 w 32043"/>
                    <a:gd name="connsiteY11" fmla="*/ 44862 h 49668"/>
                    <a:gd name="connsiteX12" fmla="*/ 32044 w 32043"/>
                    <a:gd name="connsiteY12" fmla="*/ 33646 h 49668"/>
                    <a:gd name="connsiteX13" fmla="*/ 32044 w 32043"/>
                    <a:gd name="connsiteY13" fmla="*/ 16022 h 49668"/>
                    <a:gd name="connsiteX14" fmla="*/ 30442 w 32043"/>
                    <a:gd name="connsiteY14" fmla="*/ 9613 h 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43" h="49668">
                      <a:moveTo>
                        <a:pt x="30442" y="9613"/>
                      </a:moveTo>
                      <a:cubicBezTo>
                        <a:pt x="30442" y="8011"/>
                        <a:pt x="28839" y="6409"/>
                        <a:pt x="27237" y="4807"/>
                      </a:cubicBezTo>
                      <a:cubicBezTo>
                        <a:pt x="25635" y="3204"/>
                        <a:pt x="24033" y="1602"/>
                        <a:pt x="22431" y="1602"/>
                      </a:cubicBezTo>
                      <a:cubicBezTo>
                        <a:pt x="20828" y="0"/>
                        <a:pt x="19226" y="0"/>
                        <a:pt x="16022" y="0"/>
                      </a:cubicBezTo>
                      <a:cubicBezTo>
                        <a:pt x="11215" y="0"/>
                        <a:pt x="8011" y="1602"/>
                        <a:pt x="4806" y="4807"/>
                      </a:cubicBezTo>
                      <a:cubicBezTo>
                        <a:pt x="1602" y="8011"/>
                        <a:pt x="0" y="11215"/>
                        <a:pt x="0" y="16022"/>
                      </a:cubicBezTo>
                      <a:lnTo>
                        <a:pt x="0" y="33646"/>
                      </a:lnTo>
                      <a:cubicBezTo>
                        <a:pt x="0" y="35248"/>
                        <a:pt x="0" y="38453"/>
                        <a:pt x="1602" y="40055"/>
                      </a:cubicBezTo>
                      <a:cubicBezTo>
                        <a:pt x="1602" y="41657"/>
                        <a:pt x="3204" y="43259"/>
                        <a:pt x="4806" y="44862"/>
                      </a:cubicBezTo>
                      <a:cubicBezTo>
                        <a:pt x="6409" y="46464"/>
                        <a:pt x="8011" y="48066"/>
                        <a:pt x="9613" y="48066"/>
                      </a:cubicBezTo>
                      <a:cubicBezTo>
                        <a:pt x="11215" y="49668"/>
                        <a:pt x="12817" y="49668"/>
                        <a:pt x="16022" y="49668"/>
                      </a:cubicBezTo>
                      <a:cubicBezTo>
                        <a:pt x="20828" y="49668"/>
                        <a:pt x="24033" y="48066"/>
                        <a:pt x="27237" y="44862"/>
                      </a:cubicBezTo>
                      <a:cubicBezTo>
                        <a:pt x="30442" y="41657"/>
                        <a:pt x="32044" y="38453"/>
                        <a:pt x="32044" y="33646"/>
                      </a:cubicBezTo>
                      <a:lnTo>
                        <a:pt x="32044" y="16022"/>
                      </a:lnTo>
                      <a:cubicBezTo>
                        <a:pt x="32044" y="12818"/>
                        <a:pt x="32044" y="11215"/>
                        <a:pt x="30442" y="9613"/>
                      </a:cubicBezTo>
                      <a:close/>
                    </a:path>
                  </a:pathLst>
                </a:custGeom>
                <a:solidFill>
                  <a:srgbClr val="7FC97E"/>
                </a:solidFill>
                <a:ln w="16015"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C8D56422-B3B0-42B4-A7D8-F3F76C7B4108}"/>
                    </a:ext>
                  </a:extLst>
                </p:cNvPr>
                <p:cNvSpPr/>
                <p:nvPr/>
              </p:nvSpPr>
              <p:spPr>
                <a:xfrm>
                  <a:off x="2893821" y="1322364"/>
                  <a:ext cx="32043" cy="56076"/>
                </a:xfrm>
                <a:custGeom>
                  <a:avLst/>
                  <a:gdLst>
                    <a:gd name="connsiteX0" fmla="*/ 27238 w 32043"/>
                    <a:gd name="connsiteY0" fmla="*/ 4807 h 56076"/>
                    <a:gd name="connsiteX1" fmla="*/ 16022 w 32043"/>
                    <a:gd name="connsiteY1" fmla="*/ 0 h 56076"/>
                    <a:gd name="connsiteX2" fmla="*/ 4807 w 32043"/>
                    <a:gd name="connsiteY2" fmla="*/ 4807 h 56076"/>
                    <a:gd name="connsiteX3" fmla="*/ 0 w 32043"/>
                    <a:gd name="connsiteY3" fmla="*/ 16022 h 56076"/>
                    <a:gd name="connsiteX4" fmla="*/ 0 w 32043"/>
                    <a:gd name="connsiteY4" fmla="*/ 40055 h 56076"/>
                    <a:gd name="connsiteX5" fmla="*/ 4807 w 32043"/>
                    <a:gd name="connsiteY5" fmla="*/ 51270 h 56076"/>
                    <a:gd name="connsiteX6" fmla="*/ 16022 w 32043"/>
                    <a:gd name="connsiteY6" fmla="*/ 56077 h 56076"/>
                    <a:gd name="connsiteX7" fmla="*/ 27238 w 32043"/>
                    <a:gd name="connsiteY7" fmla="*/ 51270 h 56076"/>
                    <a:gd name="connsiteX8" fmla="*/ 32044 w 32043"/>
                    <a:gd name="connsiteY8" fmla="*/ 40055 h 56076"/>
                    <a:gd name="connsiteX9" fmla="*/ 32044 w 32043"/>
                    <a:gd name="connsiteY9" fmla="*/ 16022 h 56076"/>
                    <a:gd name="connsiteX10" fmla="*/ 27238 w 32043"/>
                    <a:gd name="connsiteY10" fmla="*/ 4807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56076">
                      <a:moveTo>
                        <a:pt x="27238" y="4807"/>
                      </a:moveTo>
                      <a:cubicBezTo>
                        <a:pt x="24033" y="1602"/>
                        <a:pt x="19227" y="0"/>
                        <a:pt x="16022" y="0"/>
                      </a:cubicBezTo>
                      <a:cubicBezTo>
                        <a:pt x="11216" y="0"/>
                        <a:pt x="8011" y="1602"/>
                        <a:pt x="4807" y="4807"/>
                      </a:cubicBezTo>
                      <a:cubicBezTo>
                        <a:pt x="1602" y="8011"/>
                        <a:pt x="0" y="11215"/>
                        <a:pt x="0" y="16022"/>
                      </a:cubicBezTo>
                      <a:lnTo>
                        <a:pt x="0" y="40055"/>
                      </a:lnTo>
                      <a:cubicBezTo>
                        <a:pt x="0" y="44862"/>
                        <a:pt x="1602" y="48066"/>
                        <a:pt x="4807" y="51270"/>
                      </a:cubicBezTo>
                      <a:cubicBezTo>
                        <a:pt x="8011" y="54475"/>
                        <a:pt x="12818" y="56077"/>
                        <a:pt x="16022" y="56077"/>
                      </a:cubicBezTo>
                      <a:cubicBezTo>
                        <a:pt x="20829" y="56077"/>
                        <a:pt x="24033" y="54475"/>
                        <a:pt x="27238" y="51270"/>
                      </a:cubicBezTo>
                      <a:cubicBezTo>
                        <a:pt x="30442" y="48066"/>
                        <a:pt x="32044" y="44862"/>
                        <a:pt x="32044" y="40055"/>
                      </a:cubicBezTo>
                      <a:lnTo>
                        <a:pt x="32044" y="16022"/>
                      </a:lnTo>
                      <a:cubicBezTo>
                        <a:pt x="32044" y="11215"/>
                        <a:pt x="30442" y="8011"/>
                        <a:pt x="27238" y="4807"/>
                      </a:cubicBezTo>
                      <a:close/>
                    </a:path>
                  </a:pathLst>
                </a:custGeom>
                <a:solidFill>
                  <a:srgbClr val="7FC97E"/>
                </a:solidFill>
                <a:ln w="16015"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C17C3398-CC57-4C9A-993B-FABF3D25F839}"/>
                    </a:ext>
                  </a:extLst>
                </p:cNvPr>
                <p:cNvSpPr/>
                <p:nvPr/>
              </p:nvSpPr>
              <p:spPr>
                <a:xfrm>
                  <a:off x="2983544" y="1483523"/>
                  <a:ext cx="38452" cy="73426"/>
                </a:xfrm>
                <a:custGeom>
                  <a:avLst/>
                  <a:gdLst>
                    <a:gd name="connsiteX0" fmla="*/ 38453 w 38452"/>
                    <a:gd name="connsiteY0" fmla="*/ 53536 h 73426"/>
                    <a:gd name="connsiteX1" fmla="*/ 32044 w 38452"/>
                    <a:gd name="connsiteY1" fmla="*/ 11879 h 73426"/>
                    <a:gd name="connsiteX2" fmla="*/ 24033 w 38452"/>
                    <a:gd name="connsiteY2" fmla="*/ 2266 h 73426"/>
                    <a:gd name="connsiteX3" fmla="*/ 11215 w 38452"/>
                    <a:gd name="connsiteY3" fmla="*/ 664 h 73426"/>
                    <a:gd name="connsiteX4" fmla="*/ 1602 w 38452"/>
                    <a:gd name="connsiteY4" fmla="*/ 8675 h 73426"/>
                    <a:gd name="connsiteX5" fmla="*/ 0 w 38452"/>
                    <a:gd name="connsiteY5" fmla="*/ 11879 h 73426"/>
                    <a:gd name="connsiteX6" fmla="*/ 0 w 38452"/>
                    <a:gd name="connsiteY6" fmla="*/ 19890 h 73426"/>
                    <a:gd name="connsiteX7" fmla="*/ 6409 w 38452"/>
                    <a:gd name="connsiteY7" fmla="*/ 61547 h 73426"/>
                    <a:gd name="connsiteX8" fmla="*/ 14420 w 38452"/>
                    <a:gd name="connsiteY8" fmla="*/ 71160 h 73426"/>
                    <a:gd name="connsiteX9" fmla="*/ 27237 w 38452"/>
                    <a:gd name="connsiteY9" fmla="*/ 72763 h 73426"/>
                    <a:gd name="connsiteX10" fmla="*/ 36851 w 38452"/>
                    <a:gd name="connsiteY10" fmla="*/ 64752 h 73426"/>
                    <a:gd name="connsiteX11" fmla="*/ 38453 w 38452"/>
                    <a:gd name="connsiteY11" fmla="*/ 61547 h 73426"/>
                    <a:gd name="connsiteX12" fmla="*/ 38453 w 38452"/>
                    <a:gd name="connsiteY12" fmla="*/ 53536 h 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52" h="73426">
                      <a:moveTo>
                        <a:pt x="38453" y="53536"/>
                      </a:moveTo>
                      <a:cubicBezTo>
                        <a:pt x="36851" y="39116"/>
                        <a:pt x="33646" y="26299"/>
                        <a:pt x="32044" y="11879"/>
                      </a:cubicBezTo>
                      <a:cubicBezTo>
                        <a:pt x="32044" y="8675"/>
                        <a:pt x="27237" y="3868"/>
                        <a:pt x="24033" y="2266"/>
                      </a:cubicBezTo>
                      <a:cubicBezTo>
                        <a:pt x="20829" y="664"/>
                        <a:pt x="16022" y="-939"/>
                        <a:pt x="11215" y="664"/>
                      </a:cubicBezTo>
                      <a:cubicBezTo>
                        <a:pt x="8011" y="2266"/>
                        <a:pt x="3204" y="3868"/>
                        <a:pt x="1602" y="8675"/>
                      </a:cubicBezTo>
                      <a:cubicBezTo>
                        <a:pt x="1602" y="10277"/>
                        <a:pt x="0" y="11879"/>
                        <a:pt x="0" y="11879"/>
                      </a:cubicBezTo>
                      <a:cubicBezTo>
                        <a:pt x="0" y="15083"/>
                        <a:pt x="0" y="18288"/>
                        <a:pt x="0" y="19890"/>
                      </a:cubicBezTo>
                      <a:lnTo>
                        <a:pt x="6409" y="61547"/>
                      </a:lnTo>
                      <a:cubicBezTo>
                        <a:pt x="6409" y="64752"/>
                        <a:pt x="11215" y="69558"/>
                        <a:pt x="14420" y="71160"/>
                      </a:cubicBezTo>
                      <a:cubicBezTo>
                        <a:pt x="17624" y="72763"/>
                        <a:pt x="22431" y="74365"/>
                        <a:pt x="27237" y="72763"/>
                      </a:cubicBezTo>
                      <a:cubicBezTo>
                        <a:pt x="30442" y="71160"/>
                        <a:pt x="35248" y="69558"/>
                        <a:pt x="36851" y="64752"/>
                      </a:cubicBezTo>
                      <a:cubicBezTo>
                        <a:pt x="36851" y="63149"/>
                        <a:pt x="38453" y="61547"/>
                        <a:pt x="38453" y="61547"/>
                      </a:cubicBezTo>
                      <a:cubicBezTo>
                        <a:pt x="38453" y="58343"/>
                        <a:pt x="38453" y="56741"/>
                        <a:pt x="38453" y="53536"/>
                      </a:cubicBezTo>
                      <a:close/>
                    </a:path>
                  </a:pathLst>
                </a:custGeom>
                <a:solidFill>
                  <a:srgbClr val="7FC97E"/>
                </a:solidFill>
                <a:ln w="16015"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75BBC4DE-701E-4034-87DB-1C925F7ABFDA}"/>
                    </a:ext>
                  </a:extLst>
                </p:cNvPr>
                <p:cNvSpPr/>
                <p:nvPr/>
              </p:nvSpPr>
              <p:spPr>
                <a:xfrm>
                  <a:off x="2432388" y="2242965"/>
                  <a:ext cx="39654" cy="74364"/>
                </a:xfrm>
                <a:custGeom>
                  <a:avLst/>
                  <a:gdLst>
                    <a:gd name="connsiteX0" fmla="*/ 38453 w 39654"/>
                    <a:gd name="connsiteY0" fmla="*/ 32708 h 74364"/>
                    <a:gd name="connsiteX1" fmla="*/ 30442 w 39654"/>
                    <a:gd name="connsiteY1" fmla="*/ 8675 h 74364"/>
                    <a:gd name="connsiteX2" fmla="*/ 20828 w 39654"/>
                    <a:gd name="connsiteY2" fmla="*/ 664 h 74364"/>
                    <a:gd name="connsiteX3" fmla="*/ 8011 w 39654"/>
                    <a:gd name="connsiteY3" fmla="*/ 2266 h 74364"/>
                    <a:gd name="connsiteX4" fmla="*/ 0 w 39654"/>
                    <a:gd name="connsiteY4" fmla="*/ 11879 h 74364"/>
                    <a:gd name="connsiteX5" fmla="*/ 0 w 39654"/>
                    <a:gd name="connsiteY5" fmla="*/ 16686 h 74364"/>
                    <a:gd name="connsiteX6" fmla="*/ 1602 w 39654"/>
                    <a:gd name="connsiteY6" fmla="*/ 23095 h 74364"/>
                    <a:gd name="connsiteX7" fmla="*/ 6409 w 39654"/>
                    <a:gd name="connsiteY7" fmla="*/ 40719 h 74364"/>
                    <a:gd name="connsiteX8" fmla="*/ 6409 w 39654"/>
                    <a:gd name="connsiteY8" fmla="*/ 58343 h 74364"/>
                    <a:gd name="connsiteX9" fmla="*/ 11215 w 39654"/>
                    <a:gd name="connsiteY9" fmla="*/ 69558 h 74364"/>
                    <a:gd name="connsiteX10" fmla="*/ 22431 w 39654"/>
                    <a:gd name="connsiteY10" fmla="*/ 74365 h 74364"/>
                    <a:gd name="connsiteX11" fmla="*/ 33646 w 39654"/>
                    <a:gd name="connsiteY11" fmla="*/ 69558 h 74364"/>
                    <a:gd name="connsiteX12" fmla="*/ 36850 w 39654"/>
                    <a:gd name="connsiteY12" fmla="*/ 66354 h 74364"/>
                    <a:gd name="connsiteX13" fmla="*/ 38453 w 39654"/>
                    <a:gd name="connsiteY13" fmla="*/ 58343 h 74364"/>
                    <a:gd name="connsiteX14" fmla="*/ 38453 w 39654"/>
                    <a:gd name="connsiteY14" fmla="*/ 32708 h 7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654" h="74364">
                      <a:moveTo>
                        <a:pt x="38453" y="32708"/>
                      </a:moveTo>
                      <a:cubicBezTo>
                        <a:pt x="36850" y="24697"/>
                        <a:pt x="33646" y="16686"/>
                        <a:pt x="30442" y="8675"/>
                      </a:cubicBezTo>
                      <a:cubicBezTo>
                        <a:pt x="28839" y="5470"/>
                        <a:pt x="24033" y="2266"/>
                        <a:pt x="20828" y="664"/>
                      </a:cubicBezTo>
                      <a:cubicBezTo>
                        <a:pt x="17624" y="-938"/>
                        <a:pt x="11215" y="664"/>
                        <a:pt x="8011" y="2266"/>
                      </a:cubicBezTo>
                      <a:cubicBezTo>
                        <a:pt x="4806" y="3868"/>
                        <a:pt x="1602" y="7073"/>
                        <a:pt x="0" y="11879"/>
                      </a:cubicBezTo>
                      <a:cubicBezTo>
                        <a:pt x="0" y="13481"/>
                        <a:pt x="0" y="15084"/>
                        <a:pt x="0" y="16686"/>
                      </a:cubicBezTo>
                      <a:cubicBezTo>
                        <a:pt x="0" y="18288"/>
                        <a:pt x="0" y="19890"/>
                        <a:pt x="1602" y="23095"/>
                      </a:cubicBezTo>
                      <a:cubicBezTo>
                        <a:pt x="3204" y="29503"/>
                        <a:pt x="4806" y="34310"/>
                        <a:pt x="6409" y="40719"/>
                      </a:cubicBezTo>
                      <a:cubicBezTo>
                        <a:pt x="6409" y="47128"/>
                        <a:pt x="6409" y="53536"/>
                        <a:pt x="6409" y="58343"/>
                      </a:cubicBezTo>
                      <a:cubicBezTo>
                        <a:pt x="6409" y="61547"/>
                        <a:pt x="8011" y="66354"/>
                        <a:pt x="11215" y="69558"/>
                      </a:cubicBezTo>
                      <a:cubicBezTo>
                        <a:pt x="14420" y="72763"/>
                        <a:pt x="19226" y="74365"/>
                        <a:pt x="22431" y="74365"/>
                      </a:cubicBezTo>
                      <a:cubicBezTo>
                        <a:pt x="27237" y="74365"/>
                        <a:pt x="30442" y="72763"/>
                        <a:pt x="33646" y="69558"/>
                      </a:cubicBezTo>
                      <a:cubicBezTo>
                        <a:pt x="35248" y="67956"/>
                        <a:pt x="35248" y="67956"/>
                        <a:pt x="36850" y="66354"/>
                      </a:cubicBezTo>
                      <a:cubicBezTo>
                        <a:pt x="38453" y="63150"/>
                        <a:pt x="38453" y="61547"/>
                        <a:pt x="38453" y="58343"/>
                      </a:cubicBezTo>
                      <a:cubicBezTo>
                        <a:pt x="40055" y="48730"/>
                        <a:pt x="40055" y="40719"/>
                        <a:pt x="38453" y="32708"/>
                      </a:cubicBezTo>
                      <a:close/>
                    </a:path>
                  </a:pathLst>
                </a:custGeom>
                <a:solidFill>
                  <a:srgbClr val="7FC97E"/>
                </a:solidFill>
                <a:ln w="16015"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5F072BE0-F75F-4835-A8F9-1D6913FD027A}"/>
                    </a:ext>
                  </a:extLst>
                </p:cNvPr>
                <p:cNvSpPr/>
                <p:nvPr/>
              </p:nvSpPr>
              <p:spPr>
                <a:xfrm>
                  <a:off x="2746111" y="2260946"/>
                  <a:ext cx="42271" cy="79121"/>
                </a:xfrm>
                <a:custGeom>
                  <a:avLst/>
                  <a:gdLst>
                    <a:gd name="connsiteX0" fmla="*/ 30749 w 42271"/>
                    <a:gd name="connsiteY0" fmla="*/ 307 h 79121"/>
                    <a:gd name="connsiteX1" fmla="*/ 11522 w 42271"/>
                    <a:gd name="connsiteY1" fmla="*/ 11522 h 79121"/>
                    <a:gd name="connsiteX2" fmla="*/ 307 w 42271"/>
                    <a:gd name="connsiteY2" fmla="*/ 59588 h 79121"/>
                    <a:gd name="connsiteX3" fmla="*/ 11522 w 42271"/>
                    <a:gd name="connsiteY3" fmla="*/ 78815 h 79121"/>
                    <a:gd name="connsiteX4" fmla="*/ 30749 w 42271"/>
                    <a:gd name="connsiteY4" fmla="*/ 67599 h 79121"/>
                    <a:gd name="connsiteX5" fmla="*/ 41964 w 42271"/>
                    <a:gd name="connsiteY5" fmla="*/ 19533 h 79121"/>
                    <a:gd name="connsiteX6" fmla="*/ 30749 w 42271"/>
                    <a:gd name="connsiteY6" fmla="*/ 307 h 7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71" h="79121">
                      <a:moveTo>
                        <a:pt x="30749" y="307"/>
                      </a:moveTo>
                      <a:cubicBezTo>
                        <a:pt x="22738" y="-1295"/>
                        <a:pt x="13125" y="3511"/>
                        <a:pt x="11522" y="11522"/>
                      </a:cubicBezTo>
                      <a:cubicBezTo>
                        <a:pt x="8318" y="27544"/>
                        <a:pt x="5114" y="43566"/>
                        <a:pt x="307" y="59588"/>
                      </a:cubicBezTo>
                      <a:cubicBezTo>
                        <a:pt x="-1295" y="67599"/>
                        <a:pt x="3511" y="77213"/>
                        <a:pt x="11522" y="78815"/>
                      </a:cubicBezTo>
                      <a:cubicBezTo>
                        <a:pt x="19533" y="80417"/>
                        <a:pt x="29147" y="75610"/>
                        <a:pt x="30749" y="67599"/>
                      </a:cubicBezTo>
                      <a:cubicBezTo>
                        <a:pt x="33953" y="51577"/>
                        <a:pt x="37158" y="35555"/>
                        <a:pt x="41964" y="19533"/>
                      </a:cubicBezTo>
                      <a:cubicBezTo>
                        <a:pt x="43566" y="11522"/>
                        <a:pt x="38760" y="1909"/>
                        <a:pt x="30749" y="307"/>
                      </a:cubicBezTo>
                      <a:close/>
                    </a:path>
                  </a:pathLst>
                </a:custGeom>
                <a:solidFill>
                  <a:srgbClr val="7FC97E"/>
                </a:solidFill>
                <a:ln w="16015"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3C798953-83E9-49F9-B1B1-57B5D83DDFF3}"/>
                    </a:ext>
                  </a:extLst>
                </p:cNvPr>
                <p:cNvSpPr/>
                <p:nvPr/>
              </p:nvSpPr>
              <p:spPr>
                <a:xfrm>
                  <a:off x="2600618" y="2200369"/>
                  <a:ext cx="32043" cy="56076"/>
                </a:xfrm>
                <a:custGeom>
                  <a:avLst/>
                  <a:gdLst>
                    <a:gd name="connsiteX0" fmla="*/ 27237 w 32043"/>
                    <a:gd name="connsiteY0" fmla="*/ 4807 h 56076"/>
                    <a:gd name="connsiteX1" fmla="*/ 16022 w 32043"/>
                    <a:gd name="connsiteY1" fmla="*/ 0 h 56076"/>
                    <a:gd name="connsiteX2" fmla="*/ 4806 w 32043"/>
                    <a:gd name="connsiteY2" fmla="*/ 4807 h 56076"/>
                    <a:gd name="connsiteX3" fmla="*/ 0 w 32043"/>
                    <a:gd name="connsiteY3" fmla="*/ 16022 h 56076"/>
                    <a:gd name="connsiteX4" fmla="*/ 0 w 32043"/>
                    <a:gd name="connsiteY4" fmla="*/ 40055 h 56076"/>
                    <a:gd name="connsiteX5" fmla="*/ 4806 w 32043"/>
                    <a:gd name="connsiteY5" fmla="*/ 51270 h 56076"/>
                    <a:gd name="connsiteX6" fmla="*/ 16022 w 32043"/>
                    <a:gd name="connsiteY6" fmla="*/ 56077 h 56076"/>
                    <a:gd name="connsiteX7" fmla="*/ 27237 w 32043"/>
                    <a:gd name="connsiteY7" fmla="*/ 51270 h 56076"/>
                    <a:gd name="connsiteX8" fmla="*/ 32044 w 32043"/>
                    <a:gd name="connsiteY8" fmla="*/ 40055 h 56076"/>
                    <a:gd name="connsiteX9" fmla="*/ 32044 w 32043"/>
                    <a:gd name="connsiteY9" fmla="*/ 16022 h 56076"/>
                    <a:gd name="connsiteX10" fmla="*/ 27237 w 32043"/>
                    <a:gd name="connsiteY10" fmla="*/ 4807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56076">
                      <a:moveTo>
                        <a:pt x="27237" y="4807"/>
                      </a:moveTo>
                      <a:cubicBezTo>
                        <a:pt x="24033" y="1602"/>
                        <a:pt x="19226" y="0"/>
                        <a:pt x="16022" y="0"/>
                      </a:cubicBezTo>
                      <a:cubicBezTo>
                        <a:pt x="11215" y="0"/>
                        <a:pt x="8011" y="1602"/>
                        <a:pt x="4806" y="4807"/>
                      </a:cubicBezTo>
                      <a:cubicBezTo>
                        <a:pt x="1602" y="8011"/>
                        <a:pt x="0" y="11215"/>
                        <a:pt x="0" y="16022"/>
                      </a:cubicBezTo>
                      <a:lnTo>
                        <a:pt x="0" y="40055"/>
                      </a:lnTo>
                      <a:cubicBezTo>
                        <a:pt x="0" y="44862"/>
                        <a:pt x="1602" y="48066"/>
                        <a:pt x="4806" y="51270"/>
                      </a:cubicBezTo>
                      <a:cubicBezTo>
                        <a:pt x="8011" y="54475"/>
                        <a:pt x="12817" y="56077"/>
                        <a:pt x="16022" y="56077"/>
                      </a:cubicBezTo>
                      <a:cubicBezTo>
                        <a:pt x="20828" y="56077"/>
                        <a:pt x="24033" y="54475"/>
                        <a:pt x="27237" y="51270"/>
                      </a:cubicBezTo>
                      <a:cubicBezTo>
                        <a:pt x="30442" y="48066"/>
                        <a:pt x="32044" y="44862"/>
                        <a:pt x="32044" y="40055"/>
                      </a:cubicBezTo>
                      <a:lnTo>
                        <a:pt x="32044" y="16022"/>
                      </a:lnTo>
                      <a:cubicBezTo>
                        <a:pt x="32044" y="12818"/>
                        <a:pt x="30442" y="8011"/>
                        <a:pt x="27237" y="4807"/>
                      </a:cubicBezTo>
                      <a:close/>
                    </a:path>
                  </a:pathLst>
                </a:custGeom>
                <a:solidFill>
                  <a:srgbClr val="7FC97E"/>
                </a:solidFill>
                <a:ln w="16015"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6782F03B-6D5F-432E-9A79-2C4BBEAEDE81}"/>
                    </a:ext>
                  </a:extLst>
                </p:cNvPr>
                <p:cNvSpPr/>
                <p:nvPr/>
              </p:nvSpPr>
              <p:spPr>
                <a:xfrm>
                  <a:off x="2323438" y="2081143"/>
                  <a:ext cx="45525" cy="62210"/>
                </a:xfrm>
                <a:custGeom>
                  <a:avLst/>
                  <a:gdLst>
                    <a:gd name="connsiteX0" fmla="*/ 43259 w 45525"/>
                    <a:gd name="connsiteY0" fmla="*/ 37514 h 62210"/>
                    <a:gd name="connsiteX1" fmla="*/ 30442 w 45525"/>
                    <a:gd name="connsiteY1" fmla="*/ 8675 h 62210"/>
                    <a:gd name="connsiteX2" fmla="*/ 20829 w 45525"/>
                    <a:gd name="connsiteY2" fmla="*/ 664 h 62210"/>
                    <a:gd name="connsiteX3" fmla="*/ 8011 w 45525"/>
                    <a:gd name="connsiteY3" fmla="*/ 2266 h 62210"/>
                    <a:gd name="connsiteX4" fmla="*/ 0 w 45525"/>
                    <a:gd name="connsiteY4" fmla="*/ 11879 h 62210"/>
                    <a:gd name="connsiteX5" fmla="*/ 0 w 45525"/>
                    <a:gd name="connsiteY5" fmla="*/ 16686 h 62210"/>
                    <a:gd name="connsiteX6" fmla="*/ 1602 w 45525"/>
                    <a:gd name="connsiteY6" fmla="*/ 24697 h 62210"/>
                    <a:gd name="connsiteX7" fmla="*/ 14420 w 45525"/>
                    <a:gd name="connsiteY7" fmla="*/ 53536 h 62210"/>
                    <a:gd name="connsiteX8" fmla="*/ 24033 w 45525"/>
                    <a:gd name="connsiteY8" fmla="*/ 61547 h 62210"/>
                    <a:gd name="connsiteX9" fmla="*/ 36851 w 45525"/>
                    <a:gd name="connsiteY9" fmla="*/ 59945 h 62210"/>
                    <a:gd name="connsiteX10" fmla="*/ 44862 w 45525"/>
                    <a:gd name="connsiteY10" fmla="*/ 50332 h 62210"/>
                    <a:gd name="connsiteX11" fmla="*/ 44862 w 45525"/>
                    <a:gd name="connsiteY11" fmla="*/ 45525 h 62210"/>
                    <a:gd name="connsiteX12" fmla="*/ 43259 w 45525"/>
                    <a:gd name="connsiteY12" fmla="*/ 37514 h 6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25" h="62210">
                      <a:moveTo>
                        <a:pt x="43259" y="37514"/>
                      </a:moveTo>
                      <a:cubicBezTo>
                        <a:pt x="38453" y="27901"/>
                        <a:pt x="35248" y="18288"/>
                        <a:pt x="30442" y="8675"/>
                      </a:cubicBezTo>
                      <a:cubicBezTo>
                        <a:pt x="28840" y="5470"/>
                        <a:pt x="24033" y="2266"/>
                        <a:pt x="20829" y="664"/>
                      </a:cubicBezTo>
                      <a:cubicBezTo>
                        <a:pt x="17624" y="-939"/>
                        <a:pt x="11215" y="664"/>
                        <a:pt x="8011" y="2266"/>
                      </a:cubicBezTo>
                      <a:cubicBezTo>
                        <a:pt x="4807" y="3868"/>
                        <a:pt x="1602" y="7072"/>
                        <a:pt x="0" y="11879"/>
                      </a:cubicBezTo>
                      <a:cubicBezTo>
                        <a:pt x="0" y="13481"/>
                        <a:pt x="0" y="15083"/>
                        <a:pt x="0" y="16686"/>
                      </a:cubicBezTo>
                      <a:cubicBezTo>
                        <a:pt x="0" y="19890"/>
                        <a:pt x="0" y="21492"/>
                        <a:pt x="1602" y="24697"/>
                      </a:cubicBezTo>
                      <a:cubicBezTo>
                        <a:pt x="6409" y="34310"/>
                        <a:pt x="9613" y="43923"/>
                        <a:pt x="14420" y="53536"/>
                      </a:cubicBezTo>
                      <a:cubicBezTo>
                        <a:pt x="16022" y="56741"/>
                        <a:pt x="20829" y="59945"/>
                        <a:pt x="24033" y="61547"/>
                      </a:cubicBezTo>
                      <a:cubicBezTo>
                        <a:pt x="27237" y="63149"/>
                        <a:pt x="33646" y="61547"/>
                        <a:pt x="36851" y="59945"/>
                      </a:cubicBezTo>
                      <a:cubicBezTo>
                        <a:pt x="40055" y="58343"/>
                        <a:pt x="43259" y="55138"/>
                        <a:pt x="44862" y="50332"/>
                      </a:cubicBezTo>
                      <a:lnTo>
                        <a:pt x="44862" y="45525"/>
                      </a:lnTo>
                      <a:cubicBezTo>
                        <a:pt x="46464" y="43923"/>
                        <a:pt x="44862" y="40719"/>
                        <a:pt x="43259" y="37514"/>
                      </a:cubicBezTo>
                      <a:close/>
                    </a:path>
                  </a:pathLst>
                </a:custGeom>
                <a:solidFill>
                  <a:srgbClr val="7FC97E"/>
                </a:solidFill>
                <a:ln w="16015"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70911317-6A1A-44A2-B720-06B6560CD08B}"/>
                    </a:ext>
                  </a:extLst>
                </p:cNvPr>
                <p:cNvSpPr/>
                <p:nvPr/>
              </p:nvSpPr>
              <p:spPr>
                <a:xfrm>
                  <a:off x="2482056" y="2038547"/>
                  <a:ext cx="32043" cy="56076"/>
                </a:xfrm>
                <a:custGeom>
                  <a:avLst/>
                  <a:gdLst>
                    <a:gd name="connsiteX0" fmla="*/ 27237 w 32043"/>
                    <a:gd name="connsiteY0" fmla="*/ 4807 h 56076"/>
                    <a:gd name="connsiteX1" fmla="*/ 16022 w 32043"/>
                    <a:gd name="connsiteY1" fmla="*/ 0 h 56076"/>
                    <a:gd name="connsiteX2" fmla="*/ 4807 w 32043"/>
                    <a:gd name="connsiteY2" fmla="*/ 4807 h 56076"/>
                    <a:gd name="connsiteX3" fmla="*/ 0 w 32043"/>
                    <a:gd name="connsiteY3" fmla="*/ 16022 h 56076"/>
                    <a:gd name="connsiteX4" fmla="*/ 0 w 32043"/>
                    <a:gd name="connsiteY4" fmla="*/ 40055 h 56076"/>
                    <a:gd name="connsiteX5" fmla="*/ 4807 w 32043"/>
                    <a:gd name="connsiteY5" fmla="*/ 51271 h 56076"/>
                    <a:gd name="connsiteX6" fmla="*/ 16022 w 32043"/>
                    <a:gd name="connsiteY6" fmla="*/ 56077 h 56076"/>
                    <a:gd name="connsiteX7" fmla="*/ 27237 w 32043"/>
                    <a:gd name="connsiteY7" fmla="*/ 51271 h 56076"/>
                    <a:gd name="connsiteX8" fmla="*/ 32044 w 32043"/>
                    <a:gd name="connsiteY8" fmla="*/ 40055 h 56076"/>
                    <a:gd name="connsiteX9" fmla="*/ 32044 w 32043"/>
                    <a:gd name="connsiteY9" fmla="*/ 16022 h 56076"/>
                    <a:gd name="connsiteX10" fmla="*/ 27237 w 32043"/>
                    <a:gd name="connsiteY10" fmla="*/ 4807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56076">
                      <a:moveTo>
                        <a:pt x="27237" y="4807"/>
                      </a:moveTo>
                      <a:cubicBezTo>
                        <a:pt x="24033" y="1602"/>
                        <a:pt x="19226" y="0"/>
                        <a:pt x="16022" y="0"/>
                      </a:cubicBezTo>
                      <a:cubicBezTo>
                        <a:pt x="11215" y="0"/>
                        <a:pt x="8011" y="1602"/>
                        <a:pt x="4807" y="4807"/>
                      </a:cubicBezTo>
                      <a:cubicBezTo>
                        <a:pt x="1602" y="8011"/>
                        <a:pt x="0" y="11216"/>
                        <a:pt x="0" y="16022"/>
                      </a:cubicBezTo>
                      <a:lnTo>
                        <a:pt x="0" y="40055"/>
                      </a:lnTo>
                      <a:cubicBezTo>
                        <a:pt x="0" y="44862"/>
                        <a:pt x="1602" y="48066"/>
                        <a:pt x="4807" y="51271"/>
                      </a:cubicBezTo>
                      <a:cubicBezTo>
                        <a:pt x="8011" y="54475"/>
                        <a:pt x="12818" y="56077"/>
                        <a:pt x="16022" y="56077"/>
                      </a:cubicBezTo>
                      <a:cubicBezTo>
                        <a:pt x="20829" y="56077"/>
                        <a:pt x="24033" y="54475"/>
                        <a:pt x="27237" y="51271"/>
                      </a:cubicBezTo>
                      <a:cubicBezTo>
                        <a:pt x="30442" y="48066"/>
                        <a:pt x="32044" y="44862"/>
                        <a:pt x="32044" y="40055"/>
                      </a:cubicBezTo>
                      <a:lnTo>
                        <a:pt x="32044" y="16022"/>
                      </a:lnTo>
                      <a:cubicBezTo>
                        <a:pt x="32044" y="12818"/>
                        <a:pt x="30442" y="8011"/>
                        <a:pt x="27237" y="4807"/>
                      </a:cubicBezTo>
                      <a:close/>
                    </a:path>
                  </a:pathLst>
                </a:custGeom>
                <a:solidFill>
                  <a:srgbClr val="7FC97E"/>
                </a:solidFill>
                <a:ln w="16015"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F4656A97-B58A-4B7A-B53D-932D90EF1E02}"/>
                    </a:ext>
                  </a:extLst>
                </p:cNvPr>
                <p:cNvSpPr/>
                <p:nvPr/>
              </p:nvSpPr>
              <p:spPr>
                <a:xfrm>
                  <a:off x="2731335" y="2074734"/>
                  <a:ext cx="43923" cy="63813"/>
                </a:xfrm>
                <a:custGeom>
                  <a:avLst/>
                  <a:gdLst>
                    <a:gd name="connsiteX0" fmla="*/ 42321 w 43923"/>
                    <a:gd name="connsiteY0" fmla="*/ 8675 h 63813"/>
                    <a:gd name="connsiteX1" fmla="*/ 32708 w 43923"/>
                    <a:gd name="connsiteY1" fmla="*/ 664 h 63813"/>
                    <a:gd name="connsiteX2" fmla="*/ 19890 w 43923"/>
                    <a:gd name="connsiteY2" fmla="*/ 2266 h 63813"/>
                    <a:gd name="connsiteX3" fmla="*/ 11879 w 43923"/>
                    <a:gd name="connsiteY3" fmla="*/ 11879 h 63813"/>
                    <a:gd name="connsiteX4" fmla="*/ 664 w 43923"/>
                    <a:gd name="connsiteY4" fmla="*/ 42321 h 63813"/>
                    <a:gd name="connsiteX5" fmla="*/ 2266 w 43923"/>
                    <a:gd name="connsiteY5" fmla="*/ 55139 h 63813"/>
                    <a:gd name="connsiteX6" fmla="*/ 11879 w 43923"/>
                    <a:gd name="connsiteY6" fmla="*/ 63150 h 63813"/>
                    <a:gd name="connsiteX7" fmla="*/ 24697 w 43923"/>
                    <a:gd name="connsiteY7" fmla="*/ 61547 h 63813"/>
                    <a:gd name="connsiteX8" fmla="*/ 32708 w 43923"/>
                    <a:gd name="connsiteY8" fmla="*/ 51934 h 63813"/>
                    <a:gd name="connsiteX9" fmla="*/ 43923 w 43923"/>
                    <a:gd name="connsiteY9" fmla="*/ 21492 h 63813"/>
                    <a:gd name="connsiteX10" fmla="*/ 42321 w 43923"/>
                    <a:gd name="connsiteY10" fmla="*/ 8675 h 6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23" h="63813">
                      <a:moveTo>
                        <a:pt x="42321" y="8675"/>
                      </a:moveTo>
                      <a:cubicBezTo>
                        <a:pt x="40719" y="5470"/>
                        <a:pt x="35912" y="2266"/>
                        <a:pt x="32708" y="664"/>
                      </a:cubicBezTo>
                      <a:cubicBezTo>
                        <a:pt x="27901" y="-938"/>
                        <a:pt x="24697" y="664"/>
                        <a:pt x="19890" y="2266"/>
                      </a:cubicBezTo>
                      <a:cubicBezTo>
                        <a:pt x="16686" y="3868"/>
                        <a:pt x="13481" y="7073"/>
                        <a:pt x="11879" y="11879"/>
                      </a:cubicBezTo>
                      <a:cubicBezTo>
                        <a:pt x="8675" y="21492"/>
                        <a:pt x="5470" y="32708"/>
                        <a:pt x="664" y="42321"/>
                      </a:cubicBezTo>
                      <a:cubicBezTo>
                        <a:pt x="-939" y="45525"/>
                        <a:pt x="664" y="51934"/>
                        <a:pt x="2266" y="55139"/>
                      </a:cubicBezTo>
                      <a:cubicBezTo>
                        <a:pt x="3868" y="58343"/>
                        <a:pt x="8675" y="61547"/>
                        <a:pt x="11879" y="63150"/>
                      </a:cubicBezTo>
                      <a:cubicBezTo>
                        <a:pt x="16686" y="64752"/>
                        <a:pt x="19890" y="63150"/>
                        <a:pt x="24697" y="61547"/>
                      </a:cubicBezTo>
                      <a:cubicBezTo>
                        <a:pt x="27901" y="59945"/>
                        <a:pt x="31105" y="56741"/>
                        <a:pt x="32708" y="51934"/>
                      </a:cubicBezTo>
                      <a:cubicBezTo>
                        <a:pt x="35912" y="42321"/>
                        <a:pt x="39116" y="31106"/>
                        <a:pt x="43923" y="21492"/>
                      </a:cubicBezTo>
                      <a:cubicBezTo>
                        <a:pt x="43923" y="16686"/>
                        <a:pt x="43923" y="11879"/>
                        <a:pt x="42321" y="8675"/>
                      </a:cubicBezTo>
                      <a:close/>
                    </a:path>
                  </a:pathLst>
                </a:custGeom>
                <a:solidFill>
                  <a:srgbClr val="7FC97E"/>
                </a:solidFill>
                <a:ln w="16015"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7BFCC548-76A8-47CA-8FA7-5744ABE41616}"/>
                    </a:ext>
                  </a:extLst>
                </p:cNvPr>
                <p:cNvSpPr/>
                <p:nvPr/>
              </p:nvSpPr>
              <p:spPr>
                <a:xfrm>
                  <a:off x="2897964" y="1978602"/>
                  <a:ext cx="39780" cy="63813"/>
                </a:xfrm>
                <a:custGeom>
                  <a:avLst/>
                  <a:gdLst>
                    <a:gd name="connsiteX0" fmla="*/ 37514 w 39780"/>
                    <a:gd name="connsiteY0" fmla="*/ 8675 h 63813"/>
                    <a:gd name="connsiteX1" fmla="*/ 27901 w 39780"/>
                    <a:gd name="connsiteY1" fmla="*/ 664 h 63813"/>
                    <a:gd name="connsiteX2" fmla="*/ 15084 w 39780"/>
                    <a:gd name="connsiteY2" fmla="*/ 2266 h 63813"/>
                    <a:gd name="connsiteX3" fmla="*/ 7073 w 39780"/>
                    <a:gd name="connsiteY3" fmla="*/ 11879 h 63813"/>
                    <a:gd name="connsiteX4" fmla="*/ 664 w 39780"/>
                    <a:gd name="connsiteY4" fmla="*/ 42321 h 63813"/>
                    <a:gd name="connsiteX5" fmla="*/ 2266 w 39780"/>
                    <a:gd name="connsiteY5" fmla="*/ 55139 h 63813"/>
                    <a:gd name="connsiteX6" fmla="*/ 11879 w 39780"/>
                    <a:gd name="connsiteY6" fmla="*/ 63150 h 63813"/>
                    <a:gd name="connsiteX7" fmla="*/ 24697 w 39780"/>
                    <a:gd name="connsiteY7" fmla="*/ 61547 h 63813"/>
                    <a:gd name="connsiteX8" fmla="*/ 32708 w 39780"/>
                    <a:gd name="connsiteY8" fmla="*/ 51934 h 63813"/>
                    <a:gd name="connsiteX9" fmla="*/ 39117 w 39780"/>
                    <a:gd name="connsiteY9" fmla="*/ 21492 h 63813"/>
                    <a:gd name="connsiteX10" fmla="*/ 37514 w 39780"/>
                    <a:gd name="connsiteY10" fmla="*/ 8675 h 6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80" h="63813">
                      <a:moveTo>
                        <a:pt x="37514" y="8675"/>
                      </a:moveTo>
                      <a:cubicBezTo>
                        <a:pt x="35912" y="5470"/>
                        <a:pt x="31106" y="2266"/>
                        <a:pt x="27901" y="664"/>
                      </a:cubicBezTo>
                      <a:cubicBezTo>
                        <a:pt x="23095" y="-939"/>
                        <a:pt x="19890" y="664"/>
                        <a:pt x="15084" y="2266"/>
                      </a:cubicBezTo>
                      <a:cubicBezTo>
                        <a:pt x="11879" y="3868"/>
                        <a:pt x="8675" y="7072"/>
                        <a:pt x="7073" y="11879"/>
                      </a:cubicBezTo>
                      <a:cubicBezTo>
                        <a:pt x="5470" y="21492"/>
                        <a:pt x="2266" y="31105"/>
                        <a:pt x="664" y="42321"/>
                      </a:cubicBezTo>
                      <a:cubicBezTo>
                        <a:pt x="-938" y="47128"/>
                        <a:pt x="664" y="50332"/>
                        <a:pt x="2266" y="55139"/>
                      </a:cubicBezTo>
                      <a:cubicBezTo>
                        <a:pt x="3868" y="58343"/>
                        <a:pt x="8675" y="61547"/>
                        <a:pt x="11879" y="63150"/>
                      </a:cubicBezTo>
                      <a:cubicBezTo>
                        <a:pt x="16686" y="64752"/>
                        <a:pt x="19890" y="63150"/>
                        <a:pt x="24697" y="61547"/>
                      </a:cubicBezTo>
                      <a:cubicBezTo>
                        <a:pt x="27901" y="59945"/>
                        <a:pt x="31106" y="56741"/>
                        <a:pt x="32708" y="51934"/>
                      </a:cubicBezTo>
                      <a:cubicBezTo>
                        <a:pt x="34310" y="42321"/>
                        <a:pt x="37514" y="32708"/>
                        <a:pt x="39117" y="21492"/>
                      </a:cubicBezTo>
                      <a:cubicBezTo>
                        <a:pt x="40719" y="16686"/>
                        <a:pt x="39117" y="13481"/>
                        <a:pt x="37514" y="8675"/>
                      </a:cubicBezTo>
                      <a:close/>
                    </a:path>
                  </a:pathLst>
                </a:custGeom>
                <a:solidFill>
                  <a:srgbClr val="7FC97E"/>
                </a:solidFill>
                <a:ln w="16015"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0AC9D881-395E-4F38-8BBD-49697B1ECBC3}"/>
                    </a:ext>
                  </a:extLst>
                </p:cNvPr>
                <p:cNvSpPr/>
                <p:nvPr/>
              </p:nvSpPr>
              <p:spPr>
                <a:xfrm>
                  <a:off x="2642275" y="1919985"/>
                  <a:ext cx="32043" cy="62485"/>
                </a:xfrm>
                <a:custGeom>
                  <a:avLst/>
                  <a:gdLst>
                    <a:gd name="connsiteX0" fmla="*/ 27237 w 32043"/>
                    <a:gd name="connsiteY0" fmla="*/ 4807 h 62485"/>
                    <a:gd name="connsiteX1" fmla="*/ 16022 w 32043"/>
                    <a:gd name="connsiteY1" fmla="*/ 0 h 62485"/>
                    <a:gd name="connsiteX2" fmla="*/ 4807 w 32043"/>
                    <a:gd name="connsiteY2" fmla="*/ 4807 h 62485"/>
                    <a:gd name="connsiteX3" fmla="*/ 0 w 32043"/>
                    <a:gd name="connsiteY3" fmla="*/ 16022 h 62485"/>
                    <a:gd name="connsiteX4" fmla="*/ 0 w 32043"/>
                    <a:gd name="connsiteY4" fmla="*/ 46464 h 62485"/>
                    <a:gd name="connsiteX5" fmla="*/ 4807 w 32043"/>
                    <a:gd name="connsiteY5" fmla="*/ 57679 h 62485"/>
                    <a:gd name="connsiteX6" fmla="*/ 16022 w 32043"/>
                    <a:gd name="connsiteY6" fmla="*/ 62486 h 62485"/>
                    <a:gd name="connsiteX7" fmla="*/ 27237 w 32043"/>
                    <a:gd name="connsiteY7" fmla="*/ 57679 h 62485"/>
                    <a:gd name="connsiteX8" fmla="*/ 32044 w 32043"/>
                    <a:gd name="connsiteY8" fmla="*/ 46464 h 62485"/>
                    <a:gd name="connsiteX9" fmla="*/ 32044 w 32043"/>
                    <a:gd name="connsiteY9" fmla="*/ 16022 h 62485"/>
                    <a:gd name="connsiteX10" fmla="*/ 27237 w 32043"/>
                    <a:gd name="connsiteY10" fmla="*/ 4807 h 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62485">
                      <a:moveTo>
                        <a:pt x="27237" y="4807"/>
                      </a:moveTo>
                      <a:cubicBezTo>
                        <a:pt x="24033" y="1602"/>
                        <a:pt x="19226" y="0"/>
                        <a:pt x="16022" y="0"/>
                      </a:cubicBezTo>
                      <a:cubicBezTo>
                        <a:pt x="11215" y="0"/>
                        <a:pt x="8011" y="1602"/>
                        <a:pt x="4807" y="4807"/>
                      </a:cubicBezTo>
                      <a:cubicBezTo>
                        <a:pt x="1602" y="8011"/>
                        <a:pt x="0" y="11215"/>
                        <a:pt x="0" y="16022"/>
                      </a:cubicBezTo>
                      <a:lnTo>
                        <a:pt x="0" y="46464"/>
                      </a:lnTo>
                      <a:cubicBezTo>
                        <a:pt x="0" y="51270"/>
                        <a:pt x="1602" y="54475"/>
                        <a:pt x="4807" y="57679"/>
                      </a:cubicBezTo>
                      <a:cubicBezTo>
                        <a:pt x="8011" y="60884"/>
                        <a:pt x="12818" y="62486"/>
                        <a:pt x="16022" y="62486"/>
                      </a:cubicBezTo>
                      <a:cubicBezTo>
                        <a:pt x="20829" y="62486"/>
                        <a:pt x="24033" y="60884"/>
                        <a:pt x="27237" y="57679"/>
                      </a:cubicBezTo>
                      <a:cubicBezTo>
                        <a:pt x="30442" y="54475"/>
                        <a:pt x="32044" y="51270"/>
                        <a:pt x="32044" y="46464"/>
                      </a:cubicBezTo>
                      <a:lnTo>
                        <a:pt x="32044" y="16022"/>
                      </a:lnTo>
                      <a:cubicBezTo>
                        <a:pt x="32044" y="11215"/>
                        <a:pt x="30442" y="8011"/>
                        <a:pt x="27237" y="4807"/>
                      </a:cubicBezTo>
                      <a:close/>
                    </a:path>
                  </a:pathLst>
                </a:custGeom>
                <a:solidFill>
                  <a:srgbClr val="7FC97E"/>
                </a:solidFill>
                <a:ln w="16015"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BB3C6E4C-CC58-4C2A-92E1-CB0A74C54A1A}"/>
                    </a:ext>
                  </a:extLst>
                </p:cNvPr>
                <p:cNvSpPr/>
                <p:nvPr/>
              </p:nvSpPr>
              <p:spPr>
                <a:xfrm>
                  <a:off x="2368300" y="1908105"/>
                  <a:ext cx="38452" cy="73426"/>
                </a:xfrm>
                <a:custGeom>
                  <a:avLst/>
                  <a:gdLst>
                    <a:gd name="connsiteX0" fmla="*/ 38453 w 38452"/>
                    <a:gd name="connsiteY0" fmla="*/ 53536 h 73426"/>
                    <a:gd name="connsiteX1" fmla="*/ 32044 w 38452"/>
                    <a:gd name="connsiteY1" fmla="*/ 11879 h 73426"/>
                    <a:gd name="connsiteX2" fmla="*/ 24033 w 38452"/>
                    <a:gd name="connsiteY2" fmla="*/ 2266 h 73426"/>
                    <a:gd name="connsiteX3" fmla="*/ 11215 w 38452"/>
                    <a:gd name="connsiteY3" fmla="*/ 664 h 73426"/>
                    <a:gd name="connsiteX4" fmla="*/ 1602 w 38452"/>
                    <a:gd name="connsiteY4" fmla="*/ 8675 h 73426"/>
                    <a:gd name="connsiteX5" fmla="*/ 0 w 38452"/>
                    <a:gd name="connsiteY5" fmla="*/ 11879 h 73426"/>
                    <a:gd name="connsiteX6" fmla="*/ 0 w 38452"/>
                    <a:gd name="connsiteY6" fmla="*/ 19890 h 73426"/>
                    <a:gd name="connsiteX7" fmla="*/ 6409 w 38452"/>
                    <a:gd name="connsiteY7" fmla="*/ 61547 h 73426"/>
                    <a:gd name="connsiteX8" fmla="*/ 14420 w 38452"/>
                    <a:gd name="connsiteY8" fmla="*/ 71160 h 73426"/>
                    <a:gd name="connsiteX9" fmla="*/ 27237 w 38452"/>
                    <a:gd name="connsiteY9" fmla="*/ 72763 h 73426"/>
                    <a:gd name="connsiteX10" fmla="*/ 36850 w 38452"/>
                    <a:gd name="connsiteY10" fmla="*/ 64752 h 73426"/>
                    <a:gd name="connsiteX11" fmla="*/ 38453 w 38452"/>
                    <a:gd name="connsiteY11" fmla="*/ 61547 h 73426"/>
                    <a:gd name="connsiteX12" fmla="*/ 38453 w 38452"/>
                    <a:gd name="connsiteY12" fmla="*/ 53536 h 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52" h="73426">
                      <a:moveTo>
                        <a:pt x="38453" y="53536"/>
                      </a:moveTo>
                      <a:cubicBezTo>
                        <a:pt x="36850" y="39116"/>
                        <a:pt x="35248" y="26299"/>
                        <a:pt x="32044" y="11879"/>
                      </a:cubicBezTo>
                      <a:cubicBezTo>
                        <a:pt x="32044" y="8675"/>
                        <a:pt x="27237" y="3868"/>
                        <a:pt x="24033" y="2266"/>
                      </a:cubicBezTo>
                      <a:cubicBezTo>
                        <a:pt x="20828" y="664"/>
                        <a:pt x="16022" y="-939"/>
                        <a:pt x="11215" y="664"/>
                      </a:cubicBezTo>
                      <a:cubicBezTo>
                        <a:pt x="8011" y="2266"/>
                        <a:pt x="3204" y="3868"/>
                        <a:pt x="1602" y="8675"/>
                      </a:cubicBezTo>
                      <a:cubicBezTo>
                        <a:pt x="1602" y="10277"/>
                        <a:pt x="0" y="11879"/>
                        <a:pt x="0" y="11879"/>
                      </a:cubicBezTo>
                      <a:cubicBezTo>
                        <a:pt x="0" y="15083"/>
                        <a:pt x="0" y="18288"/>
                        <a:pt x="0" y="19890"/>
                      </a:cubicBezTo>
                      <a:cubicBezTo>
                        <a:pt x="1602" y="34310"/>
                        <a:pt x="3204" y="47127"/>
                        <a:pt x="6409" y="61547"/>
                      </a:cubicBezTo>
                      <a:cubicBezTo>
                        <a:pt x="6409" y="64752"/>
                        <a:pt x="11215" y="69558"/>
                        <a:pt x="14420" y="71160"/>
                      </a:cubicBezTo>
                      <a:cubicBezTo>
                        <a:pt x="17624" y="72763"/>
                        <a:pt x="22431" y="74365"/>
                        <a:pt x="27237" y="72763"/>
                      </a:cubicBezTo>
                      <a:cubicBezTo>
                        <a:pt x="30442" y="71160"/>
                        <a:pt x="35248" y="69558"/>
                        <a:pt x="36850" y="64752"/>
                      </a:cubicBezTo>
                      <a:cubicBezTo>
                        <a:pt x="36850" y="63149"/>
                        <a:pt x="38453" y="61547"/>
                        <a:pt x="38453" y="61547"/>
                      </a:cubicBezTo>
                      <a:cubicBezTo>
                        <a:pt x="38453" y="58343"/>
                        <a:pt x="38453" y="56741"/>
                        <a:pt x="38453" y="53536"/>
                      </a:cubicBezTo>
                      <a:close/>
                    </a:path>
                  </a:pathLst>
                </a:custGeom>
                <a:solidFill>
                  <a:srgbClr val="7FC97E"/>
                </a:solidFill>
                <a:ln w="16015"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EC44F3C4-611C-466F-BC7C-69AA038E4B85}"/>
                    </a:ext>
                  </a:extLst>
                </p:cNvPr>
                <p:cNvSpPr/>
                <p:nvPr/>
              </p:nvSpPr>
              <p:spPr>
                <a:xfrm>
                  <a:off x="2241726" y="1836670"/>
                  <a:ext cx="32043" cy="62485"/>
                </a:xfrm>
                <a:custGeom>
                  <a:avLst/>
                  <a:gdLst>
                    <a:gd name="connsiteX0" fmla="*/ 27237 w 32043"/>
                    <a:gd name="connsiteY0" fmla="*/ 4807 h 62485"/>
                    <a:gd name="connsiteX1" fmla="*/ 16022 w 32043"/>
                    <a:gd name="connsiteY1" fmla="*/ 0 h 62485"/>
                    <a:gd name="connsiteX2" fmla="*/ 4807 w 32043"/>
                    <a:gd name="connsiteY2" fmla="*/ 4807 h 62485"/>
                    <a:gd name="connsiteX3" fmla="*/ 0 w 32043"/>
                    <a:gd name="connsiteY3" fmla="*/ 16022 h 62485"/>
                    <a:gd name="connsiteX4" fmla="*/ 0 w 32043"/>
                    <a:gd name="connsiteY4" fmla="*/ 46464 h 62485"/>
                    <a:gd name="connsiteX5" fmla="*/ 4807 w 32043"/>
                    <a:gd name="connsiteY5" fmla="*/ 57679 h 62485"/>
                    <a:gd name="connsiteX6" fmla="*/ 16022 w 32043"/>
                    <a:gd name="connsiteY6" fmla="*/ 62486 h 62485"/>
                    <a:gd name="connsiteX7" fmla="*/ 27237 w 32043"/>
                    <a:gd name="connsiteY7" fmla="*/ 57679 h 62485"/>
                    <a:gd name="connsiteX8" fmla="*/ 32044 w 32043"/>
                    <a:gd name="connsiteY8" fmla="*/ 46464 h 62485"/>
                    <a:gd name="connsiteX9" fmla="*/ 32044 w 32043"/>
                    <a:gd name="connsiteY9" fmla="*/ 16022 h 62485"/>
                    <a:gd name="connsiteX10" fmla="*/ 27237 w 32043"/>
                    <a:gd name="connsiteY10" fmla="*/ 4807 h 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62485">
                      <a:moveTo>
                        <a:pt x="27237" y="4807"/>
                      </a:moveTo>
                      <a:cubicBezTo>
                        <a:pt x="24033" y="1602"/>
                        <a:pt x="19226" y="0"/>
                        <a:pt x="16022" y="0"/>
                      </a:cubicBezTo>
                      <a:cubicBezTo>
                        <a:pt x="11215" y="0"/>
                        <a:pt x="8011" y="1602"/>
                        <a:pt x="4807" y="4807"/>
                      </a:cubicBezTo>
                      <a:cubicBezTo>
                        <a:pt x="1602" y="8011"/>
                        <a:pt x="0" y="11215"/>
                        <a:pt x="0" y="16022"/>
                      </a:cubicBezTo>
                      <a:lnTo>
                        <a:pt x="0" y="46464"/>
                      </a:lnTo>
                      <a:cubicBezTo>
                        <a:pt x="0" y="51270"/>
                        <a:pt x="1602" y="54475"/>
                        <a:pt x="4807" y="57679"/>
                      </a:cubicBezTo>
                      <a:cubicBezTo>
                        <a:pt x="8011" y="60883"/>
                        <a:pt x="12818" y="62486"/>
                        <a:pt x="16022" y="62486"/>
                      </a:cubicBezTo>
                      <a:cubicBezTo>
                        <a:pt x="20829" y="62486"/>
                        <a:pt x="24033" y="60883"/>
                        <a:pt x="27237" y="57679"/>
                      </a:cubicBezTo>
                      <a:cubicBezTo>
                        <a:pt x="30442" y="54475"/>
                        <a:pt x="32044" y="51270"/>
                        <a:pt x="32044" y="46464"/>
                      </a:cubicBezTo>
                      <a:lnTo>
                        <a:pt x="32044" y="16022"/>
                      </a:lnTo>
                      <a:cubicBezTo>
                        <a:pt x="32044" y="11215"/>
                        <a:pt x="30442" y="6409"/>
                        <a:pt x="27237" y="4807"/>
                      </a:cubicBezTo>
                      <a:close/>
                    </a:path>
                  </a:pathLst>
                </a:custGeom>
                <a:solidFill>
                  <a:srgbClr val="7FC97E"/>
                </a:solidFill>
                <a:ln w="16015"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0F6BED55-4616-41B3-A2C4-B6A47743F874}"/>
                    </a:ext>
                  </a:extLst>
                </p:cNvPr>
                <p:cNvSpPr/>
                <p:nvPr/>
              </p:nvSpPr>
              <p:spPr>
                <a:xfrm>
                  <a:off x="2248135" y="1591534"/>
                  <a:ext cx="32043" cy="73701"/>
                </a:xfrm>
                <a:custGeom>
                  <a:avLst/>
                  <a:gdLst>
                    <a:gd name="connsiteX0" fmla="*/ 16022 w 32043"/>
                    <a:gd name="connsiteY0" fmla="*/ 0 h 73701"/>
                    <a:gd name="connsiteX1" fmla="*/ 0 w 32043"/>
                    <a:gd name="connsiteY1" fmla="*/ 16022 h 73701"/>
                    <a:gd name="connsiteX2" fmla="*/ 0 w 32043"/>
                    <a:gd name="connsiteY2" fmla="*/ 57679 h 73701"/>
                    <a:gd name="connsiteX3" fmla="*/ 16022 w 32043"/>
                    <a:gd name="connsiteY3" fmla="*/ 73701 h 73701"/>
                    <a:gd name="connsiteX4" fmla="*/ 32044 w 32043"/>
                    <a:gd name="connsiteY4" fmla="*/ 57679 h 73701"/>
                    <a:gd name="connsiteX5" fmla="*/ 32044 w 32043"/>
                    <a:gd name="connsiteY5" fmla="*/ 16022 h 73701"/>
                    <a:gd name="connsiteX6" fmla="*/ 16022 w 32043"/>
                    <a:gd name="connsiteY6" fmla="*/ 0 h 7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43" h="73701">
                      <a:moveTo>
                        <a:pt x="16022" y="0"/>
                      </a:moveTo>
                      <a:cubicBezTo>
                        <a:pt x="8011" y="0"/>
                        <a:pt x="0" y="6409"/>
                        <a:pt x="0" y="16022"/>
                      </a:cubicBezTo>
                      <a:lnTo>
                        <a:pt x="0" y="57679"/>
                      </a:lnTo>
                      <a:cubicBezTo>
                        <a:pt x="0" y="65690"/>
                        <a:pt x="8011" y="73701"/>
                        <a:pt x="16022" y="73701"/>
                      </a:cubicBezTo>
                      <a:cubicBezTo>
                        <a:pt x="24033" y="73701"/>
                        <a:pt x="32044" y="67292"/>
                        <a:pt x="32044" y="57679"/>
                      </a:cubicBezTo>
                      <a:lnTo>
                        <a:pt x="32044" y="16022"/>
                      </a:lnTo>
                      <a:cubicBezTo>
                        <a:pt x="32044" y="8011"/>
                        <a:pt x="25635" y="0"/>
                        <a:pt x="16022" y="0"/>
                      </a:cubicBezTo>
                      <a:close/>
                    </a:path>
                  </a:pathLst>
                </a:custGeom>
                <a:solidFill>
                  <a:srgbClr val="7FC97E"/>
                </a:solidFill>
                <a:ln w="16015"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1393D9B4-0E58-470E-B055-F5D5B515F3AB}"/>
                    </a:ext>
                  </a:extLst>
                </p:cNvPr>
                <p:cNvSpPr/>
                <p:nvPr/>
              </p:nvSpPr>
              <p:spPr>
                <a:xfrm>
                  <a:off x="2416366" y="1705290"/>
                  <a:ext cx="32043" cy="56076"/>
                </a:xfrm>
                <a:custGeom>
                  <a:avLst/>
                  <a:gdLst>
                    <a:gd name="connsiteX0" fmla="*/ 27237 w 32043"/>
                    <a:gd name="connsiteY0" fmla="*/ 4807 h 56076"/>
                    <a:gd name="connsiteX1" fmla="*/ 16022 w 32043"/>
                    <a:gd name="connsiteY1" fmla="*/ 0 h 56076"/>
                    <a:gd name="connsiteX2" fmla="*/ 4806 w 32043"/>
                    <a:gd name="connsiteY2" fmla="*/ 4807 h 56076"/>
                    <a:gd name="connsiteX3" fmla="*/ 0 w 32043"/>
                    <a:gd name="connsiteY3" fmla="*/ 16022 h 56076"/>
                    <a:gd name="connsiteX4" fmla="*/ 0 w 32043"/>
                    <a:gd name="connsiteY4" fmla="*/ 40055 h 56076"/>
                    <a:gd name="connsiteX5" fmla="*/ 4806 w 32043"/>
                    <a:gd name="connsiteY5" fmla="*/ 51270 h 56076"/>
                    <a:gd name="connsiteX6" fmla="*/ 16022 w 32043"/>
                    <a:gd name="connsiteY6" fmla="*/ 56077 h 56076"/>
                    <a:gd name="connsiteX7" fmla="*/ 27237 w 32043"/>
                    <a:gd name="connsiteY7" fmla="*/ 51270 h 56076"/>
                    <a:gd name="connsiteX8" fmla="*/ 32044 w 32043"/>
                    <a:gd name="connsiteY8" fmla="*/ 40055 h 56076"/>
                    <a:gd name="connsiteX9" fmla="*/ 32044 w 32043"/>
                    <a:gd name="connsiteY9" fmla="*/ 16022 h 56076"/>
                    <a:gd name="connsiteX10" fmla="*/ 27237 w 32043"/>
                    <a:gd name="connsiteY10" fmla="*/ 4807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56076">
                      <a:moveTo>
                        <a:pt x="27237" y="4807"/>
                      </a:moveTo>
                      <a:cubicBezTo>
                        <a:pt x="24033" y="1602"/>
                        <a:pt x="19226" y="0"/>
                        <a:pt x="16022" y="0"/>
                      </a:cubicBezTo>
                      <a:cubicBezTo>
                        <a:pt x="11215" y="0"/>
                        <a:pt x="8011" y="1602"/>
                        <a:pt x="4806" y="4807"/>
                      </a:cubicBezTo>
                      <a:cubicBezTo>
                        <a:pt x="1602" y="8011"/>
                        <a:pt x="0" y="11215"/>
                        <a:pt x="0" y="16022"/>
                      </a:cubicBezTo>
                      <a:lnTo>
                        <a:pt x="0" y="40055"/>
                      </a:lnTo>
                      <a:cubicBezTo>
                        <a:pt x="0" y="44862"/>
                        <a:pt x="1602" y="48066"/>
                        <a:pt x="4806" y="51270"/>
                      </a:cubicBezTo>
                      <a:cubicBezTo>
                        <a:pt x="8011" y="54475"/>
                        <a:pt x="12817" y="56077"/>
                        <a:pt x="16022" y="56077"/>
                      </a:cubicBezTo>
                      <a:cubicBezTo>
                        <a:pt x="20828" y="56077"/>
                        <a:pt x="24033" y="54475"/>
                        <a:pt x="27237" y="51270"/>
                      </a:cubicBezTo>
                      <a:cubicBezTo>
                        <a:pt x="30442" y="48066"/>
                        <a:pt x="32044" y="44862"/>
                        <a:pt x="32044" y="40055"/>
                      </a:cubicBezTo>
                      <a:lnTo>
                        <a:pt x="32044" y="16022"/>
                      </a:lnTo>
                      <a:cubicBezTo>
                        <a:pt x="32044" y="11215"/>
                        <a:pt x="28839" y="6409"/>
                        <a:pt x="27237" y="4807"/>
                      </a:cubicBezTo>
                      <a:close/>
                    </a:path>
                  </a:pathLst>
                </a:custGeom>
                <a:solidFill>
                  <a:srgbClr val="7FC97E"/>
                </a:solidFill>
                <a:ln w="16015"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26298A5B-CBA5-44C2-B06D-999602D84BAB}"/>
                    </a:ext>
                  </a:extLst>
                </p:cNvPr>
                <p:cNvSpPr/>
                <p:nvPr/>
              </p:nvSpPr>
              <p:spPr>
                <a:xfrm>
                  <a:off x="2534928" y="1537059"/>
                  <a:ext cx="32043" cy="62485"/>
                </a:xfrm>
                <a:custGeom>
                  <a:avLst/>
                  <a:gdLst>
                    <a:gd name="connsiteX0" fmla="*/ 27237 w 32043"/>
                    <a:gd name="connsiteY0" fmla="*/ 4807 h 62485"/>
                    <a:gd name="connsiteX1" fmla="*/ 16022 w 32043"/>
                    <a:gd name="connsiteY1" fmla="*/ 0 h 62485"/>
                    <a:gd name="connsiteX2" fmla="*/ 4807 w 32043"/>
                    <a:gd name="connsiteY2" fmla="*/ 4807 h 62485"/>
                    <a:gd name="connsiteX3" fmla="*/ 0 w 32043"/>
                    <a:gd name="connsiteY3" fmla="*/ 16022 h 62485"/>
                    <a:gd name="connsiteX4" fmla="*/ 0 w 32043"/>
                    <a:gd name="connsiteY4" fmla="*/ 46464 h 62485"/>
                    <a:gd name="connsiteX5" fmla="*/ 4807 w 32043"/>
                    <a:gd name="connsiteY5" fmla="*/ 57679 h 62485"/>
                    <a:gd name="connsiteX6" fmla="*/ 16022 w 32043"/>
                    <a:gd name="connsiteY6" fmla="*/ 62486 h 62485"/>
                    <a:gd name="connsiteX7" fmla="*/ 27237 w 32043"/>
                    <a:gd name="connsiteY7" fmla="*/ 57679 h 62485"/>
                    <a:gd name="connsiteX8" fmla="*/ 32044 w 32043"/>
                    <a:gd name="connsiteY8" fmla="*/ 46464 h 62485"/>
                    <a:gd name="connsiteX9" fmla="*/ 32044 w 32043"/>
                    <a:gd name="connsiteY9" fmla="*/ 16022 h 62485"/>
                    <a:gd name="connsiteX10" fmla="*/ 27237 w 32043"/>
                    <a:gd name="connsiteY10" fmla="*/ 4807 h 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62485">
                      <a:moveTo>
                        <a:pt x="27237" y="4807"/>
                      </a:moveTo>
                      <a:cubicBezTo>
                        <a:pt x="24033" y="1602"/>
                        <a:pt x="19226" y="0"/>
                        <a:pt x="16022" y="0"/>
                      </a:cubicBezTo>
                      <a:cubicBezTo>
                        <a:pt x="11215" y="0"/>
                        <a:pt x="8011" y="1602"/>
                        <a:pt x="4807" y="4807"/>
                      </a:cubicBezTo>
                      <a:cubicBezTo>
                        <a:pt x="1602" y="8011"/>
                        <a:pt x="0" y="11215"/>
                        <a:pt x="0" y="16022"/>
                      </a:cubicBezTo>
                      <a:lnTo>
                        <a:pt x="0" y="46464"/>
                      </a:lnTo>
                      <a:cubicBezTo>
                        <a:pt x="0" y="51270"/>
                        <a:pt x="1602" y="54475"/>
                        <a:pt x="4807" y="57679"/>
                      </a:cubicBezTo>
                      <a:cubicBezTo>
                        <a:pt x="8011" y="60884"/>
                        <a:pt x="12818" y="62486"/>
                        <a:pt x="16022" y="62486"/>
                      </a:cubicBezTo>
                      <a:cubicBezTo>
                        <a:pt x="20829" y="62486"/>
                        <a:pt x="24033" y="60884"/>
                        <a:pt x="27237" y="57679"/>
                      </a:cubicBezTo>
                      <a:cubicBezTo>
                        <a:pt x="30442" y="54475"/>
                        <a:pt x="32044" y="51270"/>
                        <a:pt x="32044" y="46464"/>
                      </a:cubicBezTo>
                      <a:lnTo>
                        <a:pt x="32044" y="16022"/>
                      </a:lnTo>
                      <a:cubicBezTo>
                        <a:pt x="32044" y="12818"/>
                        <a:pt x="30442" y="8011"/>
                        <a:pt x="27237" y="4807"/>
                      </a:cubicBezTo>
                      <a:close/>
                    </a:path>
                  </a:pathLst>
                </a:custGeom>
                <a:solidFill>
                  <a:srgbClr val="7FC97E"/>
                </a:solidFill>
                <a:ln w="16015"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DFDB962B-61D5-4AE2-B492-AE612F1645C4}"/>
                    </a:ext>
                  </a:extLst>
                </p:cNvPr>
                <p:cNvSpPr/>
                <p:nvPr/>
              </p:nvSpPr>
              <p:spPr>
                <a:xfrm>
                  <a:off x="2558297" y="1786338"/>
                  <a:ext cx="49393" cy="75028"/>
                </a:xfrm>
                <a:custGeom>
                  <a:avLst/>
                  <a:gdLst>
                    <a:gd name="connsiteX0" fmla="*/ 47127 w 49393"/>
                    <a:gd name="connsiteY0" fmla="*/ 8675 h 75028"/>
                    <a:gd name="connsiteX1" fmla="*/ 37514 w 49393"/>
                    <a:gd name="connsiteY1" fmla="*/ 664 h 75028"/>
                    <a:gd name="connsiteX2" fmla="*/ 24697 w 49393"/>
                    <a:gd name="connsiteY2" fmla="*/ 2266 h 75028"/>
                    <a:gd name="connsiteX3" fmla="*/ 16686 w 49393"/>
                    <a:gd name="connsiteY3" fmla="*/ 11879 h 75028"/>
                    <a:gd name="connsiteX4" fmla="*/ 664 w 49393"/>
                    <a:gd name="connsiteY4" fmla="*/ 53536 h 75028"/>
                    <a:gd name="connsiteX5" fmla="*/ 2266 w 49393"/>
                    <a:gd name="connsiteY5" fmla="*/ 66354 h 75028"/>
                    <a:gd name="connsiteX6" fmla="*/ 11879 w 49393"/>
                    <a:gd name="connsiteY6" fmla="*/ 74365 h 75028"/>
                    <a:gd name="connsiteX7" fmla="*/ 24697 w 49393"/>
                    <a:gd name="connsiteY7" fmla="*/ 72763 h 75028"/>
                    <a:gd name="connsiteX8" fmla="*/ 32708 w 49393"/>
                    <a:gd name="connsiteY8" fmla="*/ 63149 h 75028"/>
                    <a:gd name="connsiteX9" fmla="*/ 48730 w 49393"/>
                    <a:gd name="connsiteY9" fmla="*/ 21492 h 75028"/>
                    <a:gd name="connsiteX10" fmla="*/ 47127 w 49393"/>
                    <a:gd name="connsiteY10" fmla="*/ 8675 h 7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93" h="75028">
                      <a:moveTo>
                        <a:pt x="47127" y="8675"/>
                      </a:moveTo>
                      <a:cubicBezTo>
                        <a:pt x="45525" y="5470"/>
                        <a:pt x="40719" y="2266"/>
                        <a:pt x="37514" y="664"/>
                      </a:cubicBezTo>
                      <a:cubicBezTo>
                        <a:pt x="32708" y="-939"/>
                        <a:pt x="29503" y="664"/>
                        <a:pt x="24697" y="2266"/>
                      </a:cubicBezTo>
                      <a:cubicBezTo>
                        <a:pt x="21492" y="3868"/>
                        <a:pt x="18288" y="7072"/>
                        <a:pt x="16686" y="11879"/>
                      </a:cubicBezTo>
                      <a:cubicBezTo>
                        <a:pt x="11879" y="26299"/>
                        <a:pt x="5470" y="40719"/>
                        <a:pt x="664" y="53536"/>
                      </a:cubicBezTo>
                      <a:cubicBezTo>
                        <a:pt x="-939" y="56741"/>
                        <a:pt x="664" y="63149"/>
                        <a:pt x="2266" y="66354"/>
                      </a:cubicBezTo>
                      <a:cubicBezTo>
                        <a:pt x="3868" y="69558"/>
                        <a:pt x="8675" y="72763"/>
                        <a:pt x="11879" y="74365"/>
                      </a:cubicBezTo>
                      <a:cubicBezTo>
                        <a:pt x="16686" y="75967"/>
                        <a:pt x="19890" y="74365"/>
                        <a:pt x="24697" y="72763"/>
                      </a:cubicBezTo>
                      <a:cubicBezTo>
                        <a:pt x="27901" y="71160"/>
                        <a:pt x="31105" y="67956"/>
                        <a:pt x="32708" y="63149"/>
                      </a:cubicBezTo>
                      <a:cubicBezTo>
                        <a:pt x="37514" y="48730"/>
                        <a:pt x="43923" y="34310"/>
                        <a:pt x="48730" y="21492"/>
                      </a:cubicBezTo>
                      <a:cubicBezTo>
                        <a:pt x="50332" y="18288"/>
                        <a:pt x="48730" y="11879"/>
                        <a:pt x="47127" y="8675"/>
                      </a:cubicBezTo>
                      <a:close/>
                    </a:path>
                  </a:pathLst>
                </a:custGeom>
                <a:solidFill>
                  <a:srgbClr val="7FC97E"/>
                </a:solidFill>
                <a:ln w="16015"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AA50E28A-A861-4DD2-9E67-EEA3AAD2F036}"/>
                    </a:ext>
                  </a:extLst>
                </p:cNvPr>
                <p:cNvSpPr/>
                <p:nvPr/>
              </p:nvSpPr>
              <p:spPr>
                <a:xfrm>
                  <a:off x="2840948" y="1513026"/>
                  <a:ext cx="32043" cy="62485"/>
                </a:xfrm>
                <a:custGeom>
                  <a:avLst/>
                  <a:gdLst>
                    <a:gd name="connsiteX0" fmla="*/ 27237 w 32043"/>
                    <a:gd name="connsiteY0" fmla="*/ 4807 h 62485"/>
                    <a:gd name="connsiteX1" fmla="*/ 16022 w 32043"/>
                    <a:gd name="connsiteY1" fmla="*/ 0 h 62485"/>
                    <a:gd name="connsiteX2" fmla="*/ 4806 w 32043"/>
                    <a:gd name="connsiteY2" fmla="*/ 4807 h 62485"/>
                    <a:gd name="connsiteX3" fmla="*/ 0 w 32043"/>
                    <a:gd name="connsiteY3" fmla="*/ 16022 h 62485"/>
                    <a:gd name="connsiteX4" fmla="*/ 0 w 32043"/>
                    <a:gd name="connsiteY4" fmla="*/ 46464 h 62485"/>
                    <a:gd name="connsiteX5" fmla="*/ 4806 w 32043"/>
                    <a:gd name="connsiteY5" fmla="*/ 57679 h 62485"/>
                    <a:gd name="connsiteX6" fmla="*/ 16022 w 32043"/>
                    <a:gd name="connsiteY6" fmla="*/ 62486 h 62485"/>
                    <a:gd name="connsiteX7" fmla="*/ 27237 w 32043"/>
                    <a:gd name="connsiteY7" fmla="*/ 57679 h 62485"/>
                    <a:gd name="connsiteX8" fmla="*/ 32044 w 32043"/>
                    <a:gd name="connsiteY8" fmla="*/ 46464 h 62485"/>
                    <a:gd name="connsiteX9" fmla="*/ 32044 w 32043"/>
                    <a:gd name="connsiteY9" fmla="*/ 16022 h 62485"/>
                    <a:gd name="connsiteX10" fmla="*/ 27237 w 32043"/>
                    <a:gd name="connsiteY10" fmla="*/ 4807 h 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62485">
                      <a:moveTo>
                        <a:pt x="27237" y="4807"/>
                      </a:moveTo>
                      <a:cubicBezTo>
                        <a:pt x="24033" y="1602"/>
                        <a:pt x="19226" y="0"/>
                        <a:pt x="16022" y="0"/>
                      </a:cubicBezTo>
                      <a:cubicBezTo>
                        <a:pt x="11215" y="0"/>
                        <a:pt x="8011" y="1602"/>
                        <a:pt x="4806" y="4807"/>
                      </a:cubicBezTo>
                      <a:cubicBezTo>
                        <a:pt x="1602" y="8011"/>
                        <a:pt x="0" y="11215"/>
                        <a:pt x="0" y="16022"/>
                      </a:cubicBezTo>
                      <a:lnTo>
                        <a:pt x="0" y="46464"/>
                      </a:lnTo>
                      <a:cubicBezTo>
                        <a:pt x="0" y="51270"/>
                        <a:pt x="1602" y="54475"/>
                        <a:pt x="4806" y="57679"/>
                      </a:cubicBezTo>
                      <a:cubicBezTo>
                        <a:pt x="8011" y="60884"/>
                        <a:pt x="12817" y="62486"/>
                        <a:pt x="16022" y="62486"/>
                      </a:cubicBezTo>
                      <a:cubicBezTo>
                        <a:pt x="20828" y="62486"/>
                        <a:pt x="24033" y="60884"/>
                        <a:pt x="27237" y="57679"/>
                      </a:cubicBezTo>
                      <a:cubicBezTo>
                        <a:pt x="30442" y="54475"/>
                        <a:pt x="32044" y="51270"/>
                        <a:pt x="32044" y="46464"/>
                      </a:cubicBezTo>
                      <a:lnTo>
                        <a:pt x="32044" y="16022"/>
                      </a:lnTo>
                      <a:cubicBezTo>
                        <a:pt x="30442" y="12818"/>
                        <a:pt x="28839" y="8011"/>
                        <a:pt x="27237" y="4807"/>
                      </a:cubicBezTo>
                      <a:close/>
                    </a:path>
                  </a:pathLst>
                </a:custGeom>
                <a:solidFill>
                  <a:srgbClr val="7FC97E"/>
                </a:solidFill>
                <a:ln w="16015"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9260604B-939A-49C2-A97F-A12A416CF0FE}"/>
                    </a:ext>
                  </a:extLst>
                </p:cNvPr>
                <p:cNvSpPr/>
                <p:nvPr/>
              </p:nvSpPr>
              <p:spPr>
                <a:xfrm>
                  <a:off x="2670451" y="1637334"/>
                  <a:ext cx="39116" cy="63813"/>
                </a:xfrm>
                <a:custGeom>
                  <a:avLst/>
                  <a:gdLst>
                    <a:gd name="connsiteX0" fmla="*/ 37514 w 39116"/>
                    <a:gd name="connsiteY0" fmla="*/ 8675 h 63813"/>
                    <a:gd name="connsiteX1" fmla="*/ 27901 w 39116"/>
                    <a:gd name="connsiteY1" fmla="*/ 664 h 63813"/>
                    <a:gd name="connsiteX2" fmla="*/ 15083 w 39116"/>
                    <a:gd name="connsiteY2" fmla="*/ 2266 h 63813"/>
                    <a:gd name="connsiteX3" fmla="*/ 7072 w 39116"/>
                    <a:gd name="connsiteY3" fmla="*/ 11879 h 63813"/>
                    <a:gd name="connsiteX4" fmla="*/ 664 w 39116"/>
                    <a:gd name="connsiteY4" fmla="*/ 42321 h 63813"/>
                    <a:gd name="connsiteX5" fmla="*/ 2266 w 39116"/>
                    <a:gd name="connsiteY5" fmla="*/ 55138 h 63813"/>
                    <a:gd name="connsiteX6" fmla="*/ 11879 w 39116"/>
                    <a:gd name="connsiteY6" fmla="*/ 63149 h 63813"/>
                    <a:gd name="connsiteX7" fmla="*/ 24697 w 39116"/>
                    <a:gd name="connsiteY7" fmla="*/ 61547 h 63813"/>
                    <a:gd name="connsiteX8" fmla="*/ 32708 w 39116"/>
                    <a:gd name="connsiteY8" fmla="*/ 51934 h 63813"/>
                    <a:gd name="connsiteX9" fmla="*/ 39116 w 39116"/>
                    <a:gd name="connsiteY9" fmla="*/ 21492 h 63813"/>
                    <a:gd name="connsiteX10" fmla="*/ 37514 w 39116"/>
                    <a:gd name="connsiteY10" fmla="*/ 8675 h 6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16" h="63813">
                      <a:moveTo>
                        <a:pt x="37514" y="8675"/>
                      </a:moveTo>
                      <a:cubicBezTo>
                        <a:pt x="35912" y="5470"/>
                        <a:pt x="31105" y="2266"/>
                        <a:pt x="27901" y="664"/>
                      </a:cubicBezTo>
                      <a:cubicBezTo>
                        <a:pt x="23094" y="-939"/>
                        <a:pt x="19890" y="664"/>
                        <a:pt x="15083" y="2266"/>
                      </a:cubicBezTo>
                      <a:cubicBezTo>
                        <a:pt x="11879" y="3868"/>
                        <a:pt x="8675" y="7072"/>
                        <a:pt x="7072" y="11879"/>
                      </a:cubicBezTo>
                      <a:cubicBezTo>
                        <a:pt x="5470" y="21492"/>
                        <a:pt x="2266" y="31105"/>
                        <a:pt x="664" y="42321"/>
                      </a:cubicBezTo>
                      <a:cubicBezTo>
                        <a:pt x="-939" y="47127"/>
                        <a:pt x="664" y="50332"/>
                        <a:pt x="2266" y="55138"/>
                      </a:cubicBezTo>
                      <a:cubicBezTo>
                        <a:pt x="3868" y="58343"/>
                        <a:pt x="8675" y="61547"/>
                        <a:pt x="11879" y="63149"/>
                      </a:cubicBezTo>
                      <a:cubicBezTo>
                        <a:pt x="16686" y="64752"/>
                        <a:pt x="19890" y="63149"/>
                        <a:pt x="24697" y="61547"/>
                      </a:cubicBezTo>
                      <a:cubicBezTo>
                        <a:pt x="27901" y="59945"/>
                        <a:pt x="31105" y="56741"/>
                        <a:pt x="32708" y="51934"/>
                      </a:cubicBezTo>
                      <a:cubicBezTo>
                        <a:pt x="34310" y="42321"/>
                        <a:pt x="37514" y="32708"/>
                        <a:pt x="39116" y="21492"/>
                      </a:cubicBezTo>
                      <a:cubicBezTo>
                        <a:pt x="39116" y="16686"/>
                        <a:pt x="39116" y="13481"/>
                        <a:pt x="37514" y="8675"/>
                      </a:cubicBezTo>
                      <a:close/>
                    </a:path>
                  </a:pathLst>
                </a:custGeom>
                <a:solidFill>
                  <a:srgbClr val="7FC97E"/>
                </a:solidFill>
                <a:ln w="16015"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2B86A771-2D87-4359-A7EA-645C3A72E067}"/>
                    </a:ext>
                  </a:extLst>
                </p:cNvPr>
                <p:cNvSpPr/>
                <p:nvPr/>
              </p:nvSpPr>
              <p:spPr>
                <a:xfrm>
                  <a:off x="2900230" y="1698881"/>
                  <a:ext cx="32043" cy="62485"/>
                </a:xfrm>
                <a:custGeom>
                  <a:avLst/>
                  <a:gdLst>
                    <a:gd name="connsiteX0" fmla="*/ 27237 w 32043"/>
                    <a:gd name="connsiteY0" fmla="*/ 4807 h 62485"/>
                    <a:gd name="connsiteX1" fmla="*/ 16022 w 32043"/>
                    <a:gd name="connsiteY1" fmla="*/ 0 h 62485"/>
                    <a:gd name="connsiteX2" fmla="*/ 4807 w 32043"/>
                    <a:gd name="connsiteY2" fmla="*/ 4807 h 62485"/>
                    <a:gd name="connsiteX3" fmla="*/ 0 w 32043"/>
                    <a:gd name="connsiteY3" fmla="*/ 16022 h 62485"/>
                    <a:gd name="connsiteX4" fmla="*/ 0 w 32043"/>
                    <a:gd name="connsiteY4" fmla="*/ 46464 h 62485"/>
                    <a:gd name="connsiteX5" fmla="*/ 4807 w 32043"/>
                    <a:gd name="connsiteY5" fmla="*/ 57679 h 62485"/>
                    <a:gd name="connsiteX6" fmla="*/ 16022 w 32043"/>
                    <a:gd name="connsiteY6" fmla="*/ 62486 h 62485"/>
                    <a:gd name="connsiteX7" fmla="*/ 27237 w 32043"/>
                    <a:gd name="connsiteY7" fmla="*/ 57679 h 62485"/>
                    <a:gd name="connsiteX8" fmla="*/ 32044 w 32043"/>
                    <a:gd name="connsiteY8" fmla="*/ 46464 h 62485"/>
                    <a:gd name="connsiteX9" fmla="*/ 32044 w 32043"/>
                    <a:gd name="connsiteY9" fmla="*/ 16022 h 62485"/>
                    <a:gd name="connsiteX10" fmla="*/ 27237 w 32043"/>
                    <a:gd name="connsiteY10" fmla="*/ 4807 h 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 h="62485">
                      <a:moveTo>
                        <a:pt x="27237" y="4807"/>
                      </a:moveTo>
                      <a:cubicBezTo>
                        <a:pt x="24033" y="1602"/>
                        <a:pt x="19226" y="0"/>
                        <a:pt x="16022" y="0"/>
                      </a:cubicBezTo>
                      <a:cubicBezTo>
                        <a:pt x="11215" y="0"/>
                        <a:pt x="8011" y="1602"/>
                        <a:pt x="4807" y="4807"/>
                      </a:cubicBezTo>
                      <a:cubicBezTo>
                        <a:pt x="1602" y="8011"/>
                        <a:pt x="0" y="11215"/>
                        <a:pt x="0" y="16022"/>
                      </a:cubicBezTo>
                      <a:lnTo>
                        <a:pt x="0" y="46464"/>
                      </a:lnTo>
                      <a:cubicBezTo>
                        <a:pt x="0" y="51270"/>
                        <a:pt x="1602" y="54475"/>
                        <a:pt x="4807" y="57679"/>
                      </a:cubicBezTo>
                      <a:cubicBezTo>
                        <a:pt x="8011" y="60884"/>
                        <a:pt x="12818" y="62486"/>
                        <a:pt x="16022" y="62486"/>
                      </a:cubicBezTo>
                      <a:cubicBezTo>
                        <a:pt x="20829" y="62486"/>
                        <a:pt x="24033" y="60884"/>
                        <a:pt x="27237" y="57679"/>
                      </a:cubicBezTo>
                      <a:cubicBezTo>
                        <a:pt x="30442" y="54475"/>
                        <a:pt x="32044" y="51270"/>
                        <a:pt x="32044" y="46464"/>
                      </a:cubicBezTo>
                      <a:lnTo>
                        <a:pt x="32044" y="16022"/>
                      </a:lnTo>
                      <a:cubicBezTo>
                        <a:pt x="32044" y="11215"/>
                        <a:pt x="30442" y="8011"/>
                        <a:pt x="27237" y="4807"/>
                      </a:cubicBezTo>
                      <a:close/>
                    </a:path>
                  </a:pathLst>
                </a:custGeom>
                <a:solidFill>
                  <a:srgbClr val="7FC97E"/>
                </a:solidFill>
                <a:ln w="16015"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766DC3B5-6899-47F2-BC18-F8B9CB8BC561}"/>
                    </a:ext>
                  </a:extLst>
                </p:cNvPr>
                <p:cNvSpPr/>
                <p:nvPr/>
              </p:nvSpPr>
              <p:spPr>
                <a:xfrm>
                  <a:off x="2743214" y="1775787"/>
                  <a:ext cx="38452" cy="52872"/>
                </a:xfrm>
                <a:custGeom>
                  <a:avLst/>
                  <a:gdLst>
                    <a:gd name="connsiteX0" fmla="*/ 33646 w 38452"/>
                    <a:gd name="connsiteY0" fmla="*/ 28840 h 52872"/>
                    <a:gd name="connsiteX1" fmla="*/ 35248 w 38452"/>
                    <a:gd name="connsiteY1" fmla="*/ 25635 h 52872"/>
                    <a:gd name="connsiteX2" fmla="*/ 33646 w 38452"/>
                    <a:gd name="connsiteY2" fmla="*/ 27237 h 52872"/>
                    <a:gd name="connsiteX3" fmla="*/ 38453 w 38452"/>
                    <a:gd name="connsiteY3" fmla="*/ 16022 h 52872"/>
                    <a:gd name="connsiteX4" fmla="*/ 33646 w 38452"/>
                    <a:gd name="connsiteY4" fmla="*/ 4807 h 52872"/>
                    <a:gd name="connsiteX5" fmla="*/ 22431 w 38452"/>
                    <a:gd name="connsiteY5" fmla="*/ 0 h 52872"/>
                    <a:gd name="connsiteX6" fmla="*/ 11215 w 38452"/>
                    <a:gd name="connsiteY6" fmla="*/ 4807 h 52872"/>
                    <a:gd name="connsiteX7" fmla="*/ 1602 w 38452"/>
                    <a:gd name="connsiteY7" fmla="*/ 22431 h 52872"/>
                    <a:gd name="connsiteX8" fmla="*/ 0 w 38452"/>
                    <a:gd name="connsiteY8" fmla="*/ 28840 h 52872"/>
                    <a:gd name="connsiteX9" fmla="*/ 0 w 38452"/>
                    <a:gd name="connsiteY9" fmla="*/ 32044 h 52872"/>
                    <a:gd name="connsiteX10" fmla="*/ 0 w 38452"/>
                    <a:gd name="connsiteY10" fmla="*/ 38453 h 52872"/>
                    <a:gd name="connsiteX11" fmla="*/ 0 w 38452"/>
                    <a:gd name="connsiteY11" fmla="*/ 41657 h 52872"/>
                    <a:gd name="connsiteX12" fmla="*/ 8011 w 38452"/>
                    <a:gd name="connsiteY12" fmla="*/ 51270 h 52872"/>
                    <a:gd name="connsiteX13" fmla="*/ 14420 w 38452"/>
                    <a:gd name="connsiteY13" fmla="*/ 52873 h 52872"/>
                    <a:gd name="connsiteX14" fmla="*/ 20829 w 38452"/>
                    <a:gd name="connsiteY14" fmla="*/ 52873 h 52872"/>
                    <a:gd name="connsiteX15" fmla="*/ 30442 w 38452"/>
                    <a:gd name="connsiteY15" fmla="*/ 44862 h 52872"/>
                    <a:gd name="connsiteX16" fmla="*/ 32044 w 38452"/>
                    <a:gd name="connsiteY16" fmla="*/ 32044 h 52872"/>
                    <a:gd name="connsiteX17" fmla="*/ 32044 w 38452"/>
                    <a:gd name="connsiteY17" fmla="*/ 30442 h 52872"/>
                    <a:gd name="connsiteX18" fmla="*/ 32044 w 38452"/>
                    <a:gd name="connsiteY18" fmla="*/ 27237 h 52872"/>
                    <a:gd name="connsiteX19" fmla="*/ 33646 w 38452"/>
                    <a:gd name="connsiteY19" fmla="*/ 28840 h 5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52" h="52872">
                      <a:moveTo>
                        <a:pt x="33646" y="28840"/>
                      </a:moveTo>
                      <a:cubicBezTo>
                        <a:pt x="33646" y="27237"/>
                        <a:pt x="35248" y="25635"/>
                        <a:pt x="35248" y="25635"/>
                      </a:cubicBezTo>
                      <a:cubicBezTo>
                        <a:pt x="35248" y="25635"/>
                        <a:pt x="35248" y="25635"/>
                        <a:pt x="33646" y="27237"/>
                      </a:cubicBezTo>
                      <a:cubicBezTo>
                        <a:pt x="36851" y="24033"/>
                        <a:pt x="38453" y="20829"/>
                        <a:pt x="38453" y="16022"/>
                      </a:cubicBezTo>
                      <a:cubicBezTo>
                        <a:pt x="38453" y="12818"/>
                        <a:pt x="36851" y="8011"/>
                        <a:pt x="33646" y="4807"/>
                      </a:cubicBezTo>
                      <a:cubicBezTo>
                        <a:pt x="30442" y="1602"/>
                        <a:pt x="27237" y="0"/>
                        <a:pt x="22431" y="0"/>
                      </a:cubicBezTo>
                      <a:cubicBezTo>
                        <a:pt x="17624" y="0"/>
                        <a:pt x="14420" y="1602"/>
                        <a:pt x="11215" y="4807"/>
                      </a:cubicBezTo>
                      <a:cubicBezTo>
                        <a:pt x="6409" y="9613"/>
                        <a:pt x="3204" y="16022"/>
                        <a:pt x="1602" y="22431"/>
                      </a:cubicBezTo>
                      <a:cubicBezTo>
                        <a:pt x="1602" y="24033"/>
                        <a:pt x="1602" y="27237"/>
                        <a:pt x="0" y="28840"/>
                      </a:cubicBezTo>
                      <a:cubicBezTo>
                        <a:pt x="0" y="30442"/>
                        <a:pt x="0" y="30442"/>
                        <a:pt x="0" y="32044"/>
                      </a:cubicBezTo>
                      <a:cubicBezTo>
                        <a:pt x="0" y="35248"/>
                        <a:pt x="0" y="36851"/>
                        <a:pt x="0" y="38453"/>
                      </a:cubicBezTo>
                      <a:cubicBezTo>
                        <a:pt x="0" y="40055"/>
                        <a:pt x="0" y="40055"/>
                        <a:pt x="0" y="41657"/>
                      </a:cubicBezTo>
                      <a:cubicBezTo>
                        <a:pt x="1602" y="44862"/>
                        <a:pt x="3204" y="49668"/>
                        <a:pt x="8011" y="51270"/>
                      </a:cubicBezTo>
                      <a:cubicBezTo>
                        <a:pt x="9613" y="52873"/>
                        <a:pt x="11215" y="52873"/>
                        <a:pt x="14420" y="52873"/>
                      </a:cubicBezTo>
                      <a:cubicBezTo>
                        <a:pt x="16022" y="52873"/>
                        <a:pt x="19226" y="52873"/>
                        <a:pt x="20829" y="52873"/>
                      </a:cubicBezTo>
                      <a:cubicBezTo>
                        <a:pt x="24033" y="51270"/>
                        <a:pt x="28840" y="49668"/>
                        <a:pt x="30442" y="44862"/>
                      </a:cubicBezTo>
                      <a:cubicBezTo>
                        <a:pt x="32044" y="41657"/>
                        <a:pt x="33646" y="36851"/>
                        <a:pt x="32044" y="32044"/>
                      </a:cubicBezTo>
                      <a:cubicBezTo>
                        <a:pt x="32044" y="32044"/>
                        <a:pt x="32044" y="32044"/>
                        <a:pt x="32044" y="30442"/>
                      </a:cubicBezTo>
                      <a:cubicBezTo>
                        <a:pt x="32044" y="28840"/>
                        <a:pt x="32044" y="28840"/>
                        <a:pt x="32044" y="27237"/>
                      </a:cubicBezTo>
                      <a:cubicBezTo>
                        <a:pt x="33646" y="32044"/>
                        <a:pt x="33646" y="30442"/>
                        <a:pt x="33646" y="28840"/>
                      </a:cubicBezTo>
                      <a:close/>
                    </a:path>
                  </a:pathLst>
                </a:custGeom>
                <a:solidFill>
                  <a:srgbClr val="7FC97E"/>
                </a:solidFill>
                <a:ln w="16015"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E0D41E4F-58AC-43FE-A04E-374AC6EFEFB9}"/>
                    </a:ext>
                  </a:extLst>
                </p:cNvPr>
                <p:cNvSpPr/>
                <p:nvPr/>
              </p:nvSpPr>
              <p:spPr>
                <a:xfrm>
                  <a:off x="2930671" y="1847886"/>
                  <a:ext cx="32043" cy="49668"/>
                </a:xfrm>
                <a:custGeom>
                  <a:avLst/>
                  <a:gdLst>
                    <a:gd name="connsiteX0" fmla="*/ 30442 w 32043"/>
                    <a:gd name="connsiteY0" fmla="*/ 9613 h 49668"/>
                    <a:gd name="connsiteX1" fmla="*/ 27237 w 32043"/>
                    <a:gd name="connsiteY1" fmla="*/ 4807 h 49668"/>
                    <a:gd name="connsiteX2" fmla="*/ 22431 w 32043"/>
                    <a:gd name="connsiteY2" fmla="*/ 1602 h 49668"/>
                    <a:gd name="connsiteX3" fmla="*/ 16022 w 32043"/>
                    <a:gd name="connsiteY3" fmla="*/ 0 h 49668"/>
                    <a:gd name="connsiteX4" fmla="*/ 4807 w 32043"/>
                    <a:gd name="connsiteY4" fmla="*/ 4807 h 49668"/>
                    <a:gd name="connsiteX5" fmla="*/ 0 w 32043"/>
                    <a:gd name="connsiteY5" fmla="*/ 16022 h 49668"/>
                    <a:gd name="connsiteX6" fmla="*/ 0 w 32043"/>
                    <a:gd name="connsiteY6" fmla="*/ 33646 h 49668"/>
                    <a:gd name="connsiteX7" fmla="*/ 1602 w 32043"/>
                    <a:gd name="connsiteY7" fmla="*/ 40055 h 49668"/>
                    <a:gd name="connsiteX8" fmla="*/ 4807 w 32043"/>
                    <a:gd name="connsiteY8" fmla="*/ 44862 h 49668"/>
                    <a:gd name="connsiteX9" fmla="*/ 9613 w 32043"/>
                    <a:gd name="connsiteY9" fmla="*/ 48066 h 49668"/>
                    <a:gd name="connsiteX10" fmla="*/ 16022 w 32043"/>
                    <a:gd name="connsiteY10" fmla="*/ 49668 h 49668"/>
                    <a:gd name="connsiteX11" fmla="*/ 27237 w 32043"/>
                    <a:gd name="connsiteY11" fmla="*/ 44862 h 49668"/>
                    <a:gd name="connsiteX12" fmla="*/ 32044 w 32043"/>
                    <a:gd name="connsiteY12" fmla="*/ 33646 h 49668"/>
                    <a:gd name="connsiteX13" fmla="*/ 32044 w 32043"/>
                    <a:gd name="connsiteY13" fmla="*/ 16022 h 49668"/>
                    <a:gd name="connsiteX14" fmla="*/ 30442 w 32043"/>
                    <a:gd name="connsiteY14" fmla="*/ 9613 h 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43" h="49668">
                      <a:moveTo>
                        <a:pt x="30442" y="9613"/>
                      </a:moveTo>
                      <a:cubicBezTo>
                        <a:pt x="30442" y="8011"/>
                        <a:pt x="28840" y="6409"/>
                        <a:pt x="27237" y="4807"/>
                      </a:cubicBezTo>
                      <a:cubicBezTo>
                        <a:pt x="25635" y="3204"/>
                        <a:pt x="24033" y="1602"/>
                        <a:pt x="22431" y="1602"/>
                      </a:cubicBezTo>
                      <a:cubicBezTo>
                        <a:pt x="20829" y="0"/>
                        <a:pt x="19226" y="0"/>
                        <a:pt x="16022" y="0"/>
                      </a:cubicBezTo>
                      <a:cubicBezTo>
                        <a:pt x="11215" y="0"/>
                        <a:pt x="8011" y="1602"/>
                        <a:pt x="4807" y="4807"/>
                      </a:cubicBezTo>
                      <a:cubicBezTo>
                        <a:pt x="1602" y="8011"/>
                        <a:pt x="0" y="11215"/>
                        <a:pt x="0" y="16022"/>
                      </a:cubicBezTo>
                      <a:lnTo>
                        <a:pt x="0" y="33646"/>
                      </a:lnTo>
                      <a:cubicBezTo>
                        <a:pt x="0" y="35248"/>
                        <a:pt x="0" y="38453"/>
                        <a:pt x="1602" y="40055"/>
                      </a:cubicBezTo>
                      <a:cubicBezTo>
                        <a:pt x="1602" y="41657"/>
                        <a:pt x="3204" y="43259"/>
                        <a:pt x="4807" y="44862"/>
                      </a:cubicBezTo>
                      <a:cubicBezTo>
                        <a:pt x="6409" y="46464"/>
                        <a:pt x="8011" y="48066"/>
                        <a:pt x="9613" y="48066"/>
                      </a:cubicBezTo>
                      <a:cubicBezTo>
                        <a:pt x="11215" y="49668"/>
                        <a:pt x="12818" y="49668"/>
                        <a:pt x="16022" y="49668"/>
                      </a:cubicBezTo>
                      <a:cubicBezTo>
                        <a:pt x="20829" y="49668"/>
                        <a:pt x="24033" y="48066"/>
                        <a:pt x="27237" y="44862"/>
                      </a:cubicBezTo>
                      <a:cubicBezTo>
                        <a:pt x="30442" y="41657"/>
                        <a:pt x="32044" y="38453"/>
                        <a:pt x="32044" y="33646"/>
                      </a:cubicBezTo>
                      <a:lnTo>
                        <a:pt x="32044" y="16022"/>
                      </a:lnTo>
                      <a:cubicBezTo>
                        <a:pt x="30442" y="14420"/>
                        <a:pt x="30442" y="11215"/>
                        <a:pt x="30442" y="9613"/>
                      </a:cubicBezTo>
                      <a:close/>
                    </a:path>
                  </a:pathLst>
                </a:custGeom>
                <a:solidFill>
                  <a:srgbClr val="7FC97E"/>
                </a:solidFill>
                <a:ln w="16015"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C80415AE-98E7-4D3D-8964-431FB19C2658}"/>
                    </a:ext>
                  </a:extLst>
                </p:cNvPr>
                <p:cNvSpPr/>
                <p:nvPr/>
              </p:nvSpPr>
              <p:spPr>
                <a:xfrm>
                  <a:off x="2809794" y="1895288"/>
                  <a:ext cx="38226" cy="63813"/>
                </a:xfrm>
                <a:custGeom>
                  <a:avLst/>
                  <a:gdLst>
                    <a:gd name="connsiteX0" fmla="*/ 32756 w 38226"/>
                    <a:gd name="connsiteY0" fmla="*/ 29503 h 63813"/>
                    <a:gd name="connsiteX1" fmla="*/ 35960 w 38226"/>
                    <a:gd name="connsiteY1" fmla="*/ 24697 h 63813"/>
                    <a:gd name="connsiteX2" fmla="*/ 37563 w 38226"/>
                    <a:gd name="connsiteY2" fmla="*/ 11879 h 63813"/>
                    <a:gd name="connsiteX3" fmla="*/ 29552 w 38226"/>
                    <a:gd name="connsiteY3" fmla="*/ 2266 h 63813"/>
                    <a:gd name="connsiteX4" fmla="*/ 16734 w 38226"/>
                    <a:gd name="connsiteY4" fmla="*/ 664 h 63813"/>
                    <a:gd name="connsiteX5" fmla="*/ 13530 w 38226"/>
                    <a:gd name="connsiteY5" fmla="*/ 2266 h 63813"/>
                    <a:gd name="connsiteX6" fmla="*/ 7121 w 38226"/>
                    <a:gd name="connsiteY6" fmla="*/ 8675 h 63813"/>
                    <a:gd name="connsiteX7" fmla="*/ 2314 w 38226"/>
                    <a:gd name="connsiteY7" fmla="*/ 19890 h 63813"/>
                    <a:gd name="connsiteX8" fmla="*/ 712 w 38226"/>
                    <a:gd name="connsiteY8" fmla="*/ 27901 h 63813"/>
                    <a:gd name="connsiteX9" fmla="*/ 712 w 38226"/>
                    <a:gd name="connsiteY9" fmla="*/ 39116 h 63813"/>
                    <a:gd name="connsiteX10" fmla="*/ 2314 w 38226"/>
                    <a:gd name="connsiteY10" fmla="*/ 51934 h 63813"/>
                    <a:gd name="connsiteX11" fmla="*/ 10325 w 38226"/>
                    <a:gd name="connsiteY11" fmla="*/ 61547 h 63813"/>
                    <a:gd name="connsiteX12" fmla="*/ 23143 w 38226"/>
                    <a:gd name="connsiteY12" fmla="*/ 63149 h 63813"/>
                    <a:gd name="connsiteX13" fmla="*/ 32756 w 38226"/>
                    <a:gd name="connsiteY13" fmla="*/ 55138 h 63813"/>
                    <a:gd name="connsiteX14" fmla="*/ 34358 w 38226"/>
                    <a:gd name="connsiteY14" fmla="*/ 42321 h 63813"/>
                    <a:gd name="connsiteX15" fmla="*/ 32756 w 38226"/>
                    <a:gd name="connsiteY15" fmla="*/ 37514 h 63813"/>
                    <a:gd name="connsiteX16" fmla="*/ 32756 w 38226"/>
                    <a:gd name="connsiteY16" fmla="*/ 32708 h 63813"/>
                    <a:gd name="connsiteX17" fmla="*/ 32756 w 38226"/>
                    <a:gd name="connsiteY17" fmla="*/ 29503 h 6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226" h="63813">
                      <a:moveTo>
                        <a:pt x="32756" y="29503"/>
                      </a:moveTo>
                      <a:cubicBezTo>
                        <a:pt x="34358" y="27901"/>
                        <a:pt x="34358" y="26299"/>
                        <a:pt x="35960" y="24697"/>
                      </a:cubicBezTo>
                      <a:cubicBezTo>
                        <a:pt x="37563" y="21492"/>
                        <a:pt x="39165" y="16686"/>
                        <a:pt x="37563" y="11879"/>
                      </a:cubicBezTo>
                      <a:cubicBezTo>
                        <a:pt x="35960" y="8675"/>
                        <a:pt x="34358" y="3868"/>
                        <a:pt x="29552" y="2266"/>
                      </a:cubicBezTo>
                      <a:cubicBezTo>
                        <a:pt x="26347" y="664"/>
                        <a:pt x="21541" y="-939"/>
                        <a:pt x="16734" y="664"/>
                      </a:cubicBezTo>
                      <a:cubicBezTo>
                        <a:pt x="15132" y="664"/>
                        <a:pt x="13530" y="2266"/>
                        <a:pt x="13530" y="2266"/>
                      </a:cubicBezTo>
                      <a:cubicBezTo>
                        <a:pt x="11927" y="3868"/>
                        <a:pt x="8723" y="5470"/>
                        <a:pt x="7121" y="8675"/>
                      </a:cubicBezTo>
                      <a:cubicBezTo>
                        <a:pt x="3916" y="11879"/>
                        <a:pt x="3916" y="15083"/>
                        <a:pt x="2314" y="19890"/>
                      </a:cubicBezTo>
                      <a:cubicBezTo>
                        <a:pt x="712" y="23094"/>
                        <a:pt x="712" y="24697"/>
                        <a:pt x="712" y="27901"/>
                      </a:cubicBezTo>
                      <a:cubicBezTo>
                        <a:pt x="712" y="31105"/>
                        <a:pt x="-890" y="35912"/>
                        <a:pt x="712" y="39116"/>
                      </a:cubicBezTo>
                      <a:cubicBezTo>
                        <a:pt x="712" y="43923"/>
                        <a:pt x="2314" y="47127"/>
                        <a:pt x="2314" y="51934"/>
                      </a:cubicBezTo>
                      <a:cubicBezTo>
                        <a:pt x="3916" y="55138"/>
                        <a:pt x="5519" y="59945"/>
                        <a:pt x="10325" y="61547"/>
                      </a:cubicBezTo>
                      <a:cubicBezTo>
                        <a:pt x="13530" y="63149"/>
                        <a:pt x="18336" y="64752"/>
                        <a:pt x="23143" y="63149"/>
                      </a:cubicBezTo>
                      <a:cubicBezTo>
                        <a:pt x="26347" y="61547"/>
                        <a:pt x="31154" y="59945"/>
                        <a:pt x="32756" y="55138"/>
                      </a:cubicBezTo>
                      <a:cubicBezTo>
                        <a:pt x="34358" y="51934"/>
                        <a:pt x="35960" y="47127"/>
                        <a:pt x="34358" y="42321"/>
                      </a:cubicBezTo>
                      <a:cubicBezTo>
                        <a:pt x="34358" y="40719"/>
                        <a:pt x="34358" y="39116"/>
                        <a:pt x="32756" y="37514"/>
                      </a:cubicBezTo>
                      <a:cubicBezTo>
                        <a:pt x="32756" y="35912"/>
                        <a:pt x="32756" y="34310"/>
                        <a:pt x="32756" y="32708"/>
                      </a:cubicBezTo>
                      <a:cubicBezTo>
                        <a:pt x="31154" y="31105"/>
                        <a:pt x="32756" y="29503"/>
                        <a:pt x="32756" y="29503"/>
                      </a:cubicBezTo>
                      <a:close/>
                    </a:path>
                  </a:pathLst>
                </a:custGeom>
                <a:solidFill>
                  <a:srgbClr val="7FC97E"/>
                </a:solidFill>
                <a:ln w="16015"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11881671-0819-4816-AD96-5264B16468E0}"/>
                    </a:ext>
                  </a:extLst>
                </p:cNvPr>
                <p:cNvSpPr/>
                <p:nvPr/>
              </p:nvSpPr>
              <p:spPr>
                <a:xfrm>
                  <a:off x="3049234" y="1739875"/>
                  <a:ext cx="56076" cy="45525"/>
                </a:xfrm>
                <a:custGeom>
                  <a:avLst/>
                  <a:gdLst>
                    <a:gd name="connsiteX0" fmla="*/ 56077 w 56076"/>
                    <a:gd name="connsiteY0" fmla="*/ 11879 h 45525"/>
                    <a:gd name="connsiteX1" fmla="*/ 48066 w 56076"/>
                    <a:gd name="connsiteY1" fmla="*/ 2266 h 45525"/>
                    <a:gd name="connsiteX2" fmla="*/ 35248 w 56076"/>
                    <a:gd name="connsiteY2" fmla="*/ 664 h 45525"/>
                    <a:gd name="connsiteX3" fmla="*/ 27237 w 56076"/>
                    <a:gd name="connsiteY3" fmla="*/ 7072 h 45525"/>
                    <a:gd name="connsiteX4" fmla="*/ 27237 w 56076"/>
                    <a:gd name="connsiteY4" fmla="*/ 7072 h 45525"/>
                    <a:gd name="connsiteX5" fmla="*/ 24033 w 56076"/>
                    <a:gd name="connsiteY5" fmla="*/ 10277 h 45525"/>
                    <a:gd name="connsiteX6" fmla="*/ 22431 w 56076"/>
                    <a:gd name="connsiteY6" fmla="*/ 11879 h 45525"/>
                    <a:gd name="connsiteX7" fmla="*/ 19226 w 56076"/>
                    <a:gd name="connsiteY7" fmla="*/ 13481 h 45525"/>
                    <a:gd name="connsiteX8" fmla="*/ 16022 w 56076"/>
                    <a:gd name="connsiteY8" fmla="*/ 13481 h 45525"/>
                    <a:gd name="connsiteX9" fmla="*/ 9613 w 56076"/>
                    <a:gd name="connsiteY9" fmla="*/ 15083 h 45525"/>
                    <a:gd name="connsiteX10" fmla="*/ 4806 w 56076"/>
                    <a:gd name="connsiteY10" fmla="*/ 18288 h 45525"/>
                    <a:gd name="connsiteX11" fmla="*/ 0 w 56076"/>
                    <a:gd name="connsiteY11" fmla="*/ 29503 h 45525"/>
                    <a:gd name="connsiteX12" fmla="*/ 4806 w 56076"/>
                    <a:gd name="connsiteY12" fmla="*/ 40719 h 45525"/>
                    <a:gd name="connsiteX13" fmla="*/ 8011 w 56076"/>
                    <a:gd name="connsiteY13" fmla="*/ 43923 h 45525"/>
                    <a:gd name="connsiteX14" fmla="*/ 16022 w 56076"/>
                    <a:gd name="connsiteY14" fmla="*/ 45525 h 45525"/>
                    <a:gd name="connsiteX15" fmla="*/ 27237 w 56076"/>
                    <a:gd name="connsiteY15" fmla="*/ 43923 h 45525"/>
                    <a:gd name="connsiteX16" fmla="*/ 36850 w 56076"/>
                    <a:gd name="connsiteY16" fmla="*/ 40719 h 45525"/>
                    <a:gd name="connsiteX17" fmla="*/ 52872 w 56076"/>
                    <a:gd name="connsiteY17" fmla="*/ 26299 h 45525"/>
                    <a:gd name="connsiteX18" fmla="*/ 54475 w 56076"/>
                    <a:gd name="connsiteY18" fmla="*/ 19890 h 45525"/>
                    <a:gd name="connsiteX19" fmla="*/ 56077 w 56076"/>
                    <a:gd name="connsiteY19" fmla="*/ 11879 h 4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076" h="45525">
                      <a:moveTo>
                        <a:pt x="56077" y="11879"/>
                      </a:moveTo>
                      <a:cubicBezTo>
                        <a:pt x="54475" y="8675"/>
                        <a:pt x="52872" y="3868"/>
                        <a:pt x="48066" y="2266"/>
                      </a:cubicBezTo>
                      <a:cubicBezTo>
                        <a:pt x="44861" y="664"/>
                        <a:pt x="40055" y="-939"/>
                        <a:pt x="35248" y="664"/>
                      </a:cubicBezTo>
                      <a:cubicBezTo>
                        <a:pt x="32044" y="2266"/>
                        <a:pt x="28839" y="3868"/>
                        <a:pt x="27237" y="7072"/>
                      </a:cubicBezTo>
                      <a:cubicBezTo>
                        <a:pt x="27237" y="7072"/>
                        <a:pt x="27237" y="7072"/>
                        <a:pt x="27237" y="7072"/>
                      </a:cubicBezTo>
                      <a:cubicBezTo>
                        <a:pt x="25635" y="8675"/>
                        <a:pt x="25635" y="8675"/>
                        <a:pt x="24033" y="10277"/>
                      </a:cubicBezTo>
                      <a:cubicBezTo>
                        <a:pt x="24033" y="10277"/>
                        <a:pt x="22431" y="11879"/>
                        <a:pt x="22431" y="11879"/>
                      </a:cubicBezTo>
                      <a:cubicBezTo>
                        <a:pt x="20828" y="11879"/>
                        <a:pt x="20828" y="11879"/>
                        <a:pt x="19226" y="13481"/>
                      </a:cubicBezTo>
                      <a:cubicBezTo>
                        <a:pt x="17624" y="13481"/>
                        <a:pt x="17624" y="13481"/>
                        <a:pt x="16022" y="13481"/>
                      </a:cubicBezTo>
                      <a:cubicBezTo>
                        <a:pt x="14420" y="13481"/>
                        <a:pt x="11215" y="13481"/>
                        <a:pt x="9613" y="15083"/>
                      </a:cubicBezTo>
                      <a:cubicBezTo>
                        <a:pt x="8011" y="15083"/>
                        <a:pt x="6409" y="16686"/>
                        <a:pt x="4806" y="18288"/>
                      </a:cubicBezTo>
                      <a:cubicBezTo>
                        <a:pt x="1602" y="21492"/>
                        <a:pt x="0" y="26299"/>
                        <a:pt x="0" y="29503"/>
                      </a:cubicBezTo>
                      <a:cubicBezTo>
                        <a:pt x="0" y="34310"/>
                        <a:pt x="1602" y="37514"/>
                        <a:pt x="4806" y="40719"/>
                      </a:cubicBezTo>
                      <a:cubicBezTo>
                        <a:pt x="6409" y="42321"/>
                        <a:pt x="6409" y="42321"/>
                        <a:pt x="8011" y="43923"/>
                      </a:cubicBezTo>
                      <a:cubicBezTo>
                        <a:pt x="11215" y="45525"/>
                        <a:pt x="12817" y="45525"/>
                        <a:pt x="16022" y="45525"/>
                      </a:cubicBezTo>
                      <a:cubicBezTo>
                        <a:pt x="19226" y="45525"/>
                        <a:pt x="24033" y="45525"/>
                        <a:pt x="27237" y="43923"/>
                      </a:cubicBezTo>
                      <a:cubicBezTo>
                        <a:pt x="30442" y="43923"/>
                        <a:pt x="33646" y="42321"/>
                        <a:pt x="36850" y="40719"/>
                      </a:cubicBezTo>
                      <a:cubicBezTo>
                        <a:pt x="43259" y="37514"/>
                        <a:pt x="49668" y="32708"/>
                        <a:pt x="52872" y="26299"/>
                      </a:cubicBezTo>
                      <a:cubicBezTo>
                        <a:pt x="54475" y="24697"/>
                        <a:pt x="54475" y="23094"/>
                        <a:pt x="54475" y="19890"/>
                      </a:cubicBezTo>
                      <a:cubicBezTo>
                        <a:pt x="56077" y="16686"/>
                        <a:pt x="56077" y="15083"/>
                        <a:pt x="56077" y="11879"/>
                      </a:cubicBezTo>
                      <a:close/>
                    </a:path>
                  </a:pathLst>
                </a:custGeom>
                <a:solidFill>
                  <a:srgbClr val="7FC97E"/>
                </a:solidFill>
                <a:ln w="16015"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9495BADA-508E-4438-BAA1-A88703B1C473}"/>
                    </a:ext>
                  </a:extLst>
                </p:cNvPr>
                <p:cNvSpPr/>
                <p:nvPr/>
              </p:nvSpPr>
              <p:spPr>
                <a:xfrm>
                  <a:off x="3058847" y="1855897"/>
                  <a:ext cx="45914" cy="36850"/>
                </a:xfrm>
                <a:custGeom>
                  <a:avLst/>
                  <a:gdLst>
                    <a:gd name="connsiteX0" fmla="*/ 44862 w 45914"/>
                    <a:gd name="connsiteY0" fmla="*/ 11215 h 36850"/>
                    <a:gd name="connsiteX1" fmla="*/ 43259 w 45914"/>
                    <a:gd name="connsiteY1" fmla="*/ 8011 h 36850"/>
                    <a:gd name="connsiteX2" fmla="*/ 36851 w 45914"/>
                    <a:gd name="connsiteY2" fmla="*/ 1602 h 36850"/>
                    <a:gd name="connsiteX3" fmla="*/ 30442 w 45914"/>
                    <a:gd name="connsiteY3" fmla="*/ 0 h 36850"/>
                    <a:gd name="connsiteX4" fmla="*/ 24033 w 45914"/>
                    <a:gd name="connsiteY4" fmla="*/ 0 h 36850"/>
                    <a:gd name="connsiteX5" fmla="*/ 20829 w 45914"/>
                    <a:gd name="connsiteY5" fmla="*/ 0 h 36850"/>
                    <a:gd name="connsiteX6" fmla="*/ 17624 w 45914"/>
                    <a:gd name="connsiteY6" fmla="*/ 0 h 36850"/>
                    <a:gd name="connsiteX7" fmla="*/ 12818 w 45914"/>
                    <a:gd name="connsiteY7" fmla="*/ 1602 h 36850"/>
                    <a:gd name="connsiteX8" fmla="*/ 11215 w 45914"/>
                    <a:gd name="connsiteY8" fmla="*/ 3204 h 36850"/>
                    <a:gd name="connsiteX9" fmla="*/ 6409 w 45914"/>
                    <a:gd name="connsiteY9" fmla="*/ 6409 h 36850"/>
                    <a:gd name="connsiteX10" fmla="*/ 0 w 45914"/>
                    <a:gd name="connsiteY10" fmla="*/ 16022 h 36850"/>
                    <a:gd name="connsiteX11" fmla="*/ 0 w 45914"/>
                    <a:gd name="connsiteY11" fmla="*/ 22431 h 36850"/>
                    <a:gd name="connsiteX12" fmla="*/ 1602 w 45914"/>
                    <a:gd name="connsiteY12" fmla="*/ 28840 h 36850"/>
                    <a:gd name="connsiteX13" fmla="*/ 6409 w 45914"/>
                    <a:gd name="connsiteY13" fmla="*/ 33646 h 36850"/>
                    <a:gd name="connsiteX14" fmla="*/ 11215 w 45914"/>
                    <a:gd name="connsiteY14" fmla="*/ 36851 h 36850"/>
                    <a:gd name="connsiteX15" fmla="*/ 16022 w 45914"/>
                    <a:gd name="connsiteY15" fmla="*/ 36851 h 36850"/>
                    <a:gd name="connsiteX16" fmla="*/ 24033 w 45914"/>
                    <a:gd name="connsiteY16" fmla="*/ 35248 h 36850"/>
                    <a:gd name="connsiteX17" fmla="*/ 27237 w 45914"/>
                    <a:gd name="connsiteY17" fmla="*/ 32044 h 36850"/>
                    <a:gd name="connsiteX18" fmla="*/ 28840 w 45914"/>
                    <a:gd name="connsiteY18" fmla="*/ 30442 h 36850"/>
                    <a:gd name="connsiteX19" fmla="*/ 32044 w 45914"/>
                    <a:gd name="connsiteY19" fmla="*/ 30442 h 36850"/>
                    <a:gd name="connsiteX20" fmla="*/ 36851 w 45914"/>
                    <a:gd name="connsiteY20" fmla="*/ 27237 h 36850"/>
                    <a:gd name="connsiteX21" fmla="*/ 41657 w 45914"/>
                    <a:gd name="connsiteY21" fmla="*/ 22431 h 36850"/>
                    <a:gd name="connsiteX22" fmla="*/ 43259 w 45914"/>
                    <a:gd name="connsiteY22" fmla="*/ 19226 h 36850"/>
                    <a:gd name="connsiteX23" fmla="*/ 44862 w 45914"/>
                    <a:gd name="connsiteY23" fmla="*/ 11215 h 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914" h="36850">
                      <a:moveTo>
                        <a:pt x="44862" y="11215"/>
                      </a:moveTo>
                      <a:cubicBezTo>
                        <a:pt x="44862" y="9613"/>
                        <a:pt x="43259" y="8011"/>
                        <a:pt x="43259" y="8011"/>
                      </a:cubicBezTo>
                      <a:cubicBezTo>
                        <a:pt x="41657" y="6409"/>
                        <a:pt x="40055" y="3204"/>
                        <a:pt x="36851" y="1602"/>
                      </a:cubicBezTo>
                      <a:cubicBezTo>
                        <a:pt x="35248" y="0"/>
                        <a:pt x="33646" y="0"/>
                        <a:pt x="30442" y="0"/>
                      </a:cubicBezTo>
                      <a:cubicBezTo>
                        <a:pt x="28840" y="0"/>
                        <a:pt x="27237" y="0"/>
                        <a:pt x="24033" y="0"/>
                      </a:cubicBezTo>
                      <a:cubicBezTo>
                        <a:pt x="22431" y="0"/>
                        <a:pt x="22431" y="0"/>
                        <a:pt x="20829" y="0"/>
                      </a:cubicBezTo>
                      <a:cubicBezTo>
                        <a:pt x="19226" y="0"/>
                        <a:pt x="19226" y="0"/>
                        <a:pt x="17624" y="0"/>
                      </a:cubicBezTo>
                      <a:cubicBezTo>
                        <a:pt x="16022" y="0"/>
                        <a:pt x="14420" y="1602"/>
                        <a:pt x="12818" y="1602"/>
                      </a:cubicBezTo>
                      <a:cubicBezTo>
                        <a:pt x="12818" y="1602"/>
                        <a:pt x="11215" y="1602"/>
                        <a:pt x="11215" y="3204"/>
                      </a:cubicBezTo>
                      <a:cubicBezTo>
                        <a:pt x="9613" y="4807"/>
                        <a:pt x="8011" y="4807"/>
                        <a:pt x="6409" y="6409"/>
                      </a:cubicBezTo>
                      <a:cubicBezTo>
                        <a:pt x="3204" y="9613"/>
                        <a:pt x="1602" y="12818"/>
                        <a:pt x="0" y="16022"/>
                      </a:cubicBezTo>
                      <a:cubicBezTo>
                        <a:pt x="0" y="17624"/>
                        <a:pt x="0" y="20829"/>
                        <a:pt x="0" y="22431"/>
                      </a:cubicBezTo>
                      <a:cubicBezTo>
                        <a:pt x="0" y="24033"/>
                        <a:pt x="0" y="27237"/>
                        <a:pt x="1602" y="28840"/>
                      </a:cubicBezTo>
                      <a:cubicBezTo>
                        <a:pt x="3204" y="30442"/>
                        <a:pt x="3204" y="32044"/>
                        <a:pt x="6409" y="33646"/>
                      </a:cubicBezTo>
                      <a:cubicBezTo>
                        <a:pt x="8011" y="35248"/>
                        <a:pt x="9613" y="35248"/>
                        <a:pt x="11215" y="36851"/>
                      </a:cubicBezTo>
                      <a:lnTo>
                        <a:pt x="16022" y="36851"/>
                      </a:lnTo>
                      <a:cubicBezTo>
                        <a:pt x="19226" y="36851"/>
                        <a:pt x="20829" y="36851"/>
                        <a:pt x="24033" y="35248"/>
                      </a:cubicBezTo>
                      <a:cubicBezTo>
                        <a:pt x="25635" y="33646"/>
                        <a:pt x="25635" y="33646"/>
                        <a:pt x="27237" y="32044"/>
                      </a:cubicBezTo>
                      <a:cubicBezTo>
                        <a:pt x="27237" y="32044"/>
                        <a:pt x="27237" y="30442"/>
                        <a:pt x="28840" y="30442"/>
                      </a:cubicBezTo>
                      <a:cubicBezTo>
                        <a:pt x="30442" y="30442"/>
                        <a:pt x="32044" y="30442"/>
                        <a:pt x="32044" y="30442"/>
                      </a:cubicBezTo>
                      <a:cubicBezTo>
                        <a:pt x="33646" y="30442"/>
                        <a:pt x="35248" y="28840"/>
                        <a:pt x="36851" y="27237"/>
                      </a:cubicBezTo>
                      <a:cubicBezTo>
                        <a:pt x="38453" y="25635"/>
                        <a:pt x="40055" y="24033"/>
                        <a:pt x="41657" y="22431"/>
                      </a:cubicBezTo>
                      <a:cubicBezTo>
                        <a:pt x="41657" y="20829"/>
                        <a:pt x="43259" y="19226"/>
                        <a:pt x="43259" y="19226"/>
                      </a:cubicBezTo>
                      <a:cubicBezTo>
                        <a:pt x="46464" y="16022"/>
                        <a:pt x="46464" y="12818"/>
                        <a:pt x="44862" y="11215"/>
                      </a:cubicBezTo>
                      <a:close/>
                    </a:path>
                  </a:pathLst>
                </a:custGeom>
                <a:solidFill>
                  <a:srgbClr val="7FC97E"/>
                </a:solidFill>
                <a:ln w="16015"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6B0460B2-FF98-4A71-9E2A-6532115396AC}"/>
                    </a:ext>
                  </a:extLst>
                </p:cNvPr>
                <p:cNvSpPr/>
                <p:nvPr/>
              </p:nvSpPr>
              <p:spPr>
                <a:xfrm>
                  <a:off x="3191830" y="1752692"/>
                  <a:ext cx="57129" cy="52597"/>
                </a:xfrm>
                <a:custGeom>
                  <a:avLst/>
                  <a:gdLst>
                    <a:gd name="connsiteX0" fmla="*/ 56077 w 57129"/>
                    <a:gd name="connsiteY0" fmla="*/ 11879 h 52597"/>
                    <a:gd name="connsiteX1" fmla="*/ 48066 w 57129"/>
                    <a:gd name="connsiteY1" fmla="*/ 2266 h 52597"/>
                    <a:gd name="connsiteX2" fmla="*/ 35248 w 57129"/>
                    <a:gd name="connsiteY2" fmla="*/ 664 h 52597"/>
                    <a:gd name="connsiteX3" fmla="*/ 17624 w 57129"/>
                    <a:gd name="connsiteY3" fmla="*/ 10277 h 52597"/>
                    <a:gd name="connsiteX4" fmla="*/ 9613 w 57129"/>
                    <a:gd name="connsiteY4" fmla="*/ 18288 h 52597"/>
                    <a:gd name="connsiteX5" fmla="*/ 1602 w 57129"/>
                    <a:gd name="connsiteY5" fmla="*/ 27901 h 52597"/>
                    <a:gd name="connsiteX6" fmla="*/ 0 w 57129"/>
                    <a:gd name="connsiteY6" fmla="*/ 34310 h 52597"/>
                    <a:gd name="connsiteX7" fmla="*/ 0 w 57129"/>
                    <a:gd name="connsiteY7" fmla="*/ 40719 h 52597"/>
                    <a:gd name="connsiteX8" fmla="*/ 8011 w 57129"/>
                    <a:gd name="connsiteY8" fmla="*/ 50332 h 52597"/>
                    <a:gd name="connsiteX9" fmla="*/ 20829 w 57129"/>
                    <a:gd name="connsiteY9" fmla="*/ 51934 h 52597"/>
                    <a:gd name="connsiteX10" fmla="*/ 24033 w 57129"/>
                    <a:gd name="connsiteY10" fmla="*/ 50332 h 52597"/>
                    <a:gd name="connsiteX11" fmla="*/ 28840 w 57129"/>
                    <a:gd name="connsiteY11" fmla="*/ 45525 h 52597"/>
                    <a:gd name="connsiteX12" fmla="*/ 28840 w 57129"/>
                    <a:gd name="connsiteY12" fmla="*/ 45525 h 52597"/>
                    <a:gd name="connsiteX13" fmla="*/ 36851 w 57129"/>
                    <a:gd name="connsiteY13" fmla="*/ 37514 h 52597"/>
                    <a:gd name="connsiteX14" fmla="*/ 44862 w 57129"/>
                    <a:gd name="connsiteY14" fmla="*/ 32708 h 52597"/>
                    <a:gd name="connsiteX15" fmla="*/ 52873 w 57129"/>
                    <a:gd name="connsiteY15" fmla="*/ 26299 h 52597"/>
                    <a:gd name="connsiteX16" fmla="*/ 54475 w 57129"/>
                    <a:gd name="connsiteY16" fmla="*/ 19890 h 52597"/>
                    <a:gd name="connsiteX17" fmla="*/ 56077 w 57129"/>
                    <a:gd name="connsiteY17" fmla="*/ 11879 h 5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29" h="52597">
                      <a:moveTo>
                        <a:pt x="56077" y="11879"/>
                      </a:moveTo>
                      <a:cubicBezTo>
                        <a:pt x="54475" y="8675"/>
                        <a:pt x="52873" y="3868"/>
                        <a:pt x="48066" y="2266"/>
                      </a:cubicBezTo>
                      <a:cubicBezTo>
                        <a:pt x="44862" y="664"/>
                        <a:pt x="40055" y="-939"/>
                        <a:pt x="35248" y="664"/>
                      </a:cubicBezTo>
                      <a:cubicBezTo>
                        <a:pt x="28840" y="2266"/>
                        <a:pt x="22431" y="5470"/>
                        <a:pt x="17624" y="10277"/>
                      </a:cubicBezTo>
                      <a:cubicBezTo>
                        <a:pt x="14420" y="11879"/>
                        <a:pt x="11215" y="15083"/>
                        <a:pt x="9613" y="18288"/>
                      </a:cubicBezTo>
                      <a:cubicBezTo>
                        <a:pt x="6409" y="21492"/>
                        <a:pt x="4807" y="24697"/>
                        <a:pt x="1602" y="27901"/>
                      </a:cubicBezTo>
                      <a:cubicBezTo>
                        <a:pt x="0" y="29503"/>
                        <a:pt x="0" y="31105"/>
                        <a:pt x="0" y="34310"/>
                      </a:cubicBezTo>
                      <a:cubicBezTo>
                        <a:pt x="0" y="35912"/>
                        <a:pt x="0" y="39116"/>
                        <a:pt x="0" y="40719"/>
                      </a:cubicBezTo>
                      <a:cubicBezTo>
                        <a:pt x="1602" y="43923"/>
                        <a:pt x="3204" y="48730"/>
                        <a:pt x="8011" y="50332"/>
                      </a:cubicBezTo>
                      <a:cubicBezTo>
                        <a:pt x="11215" y="51934"/>
                        <a:pt x="16022" y="53536"/>
                        <a:pt x="20829" y="51934"/>
                      </a:cubicBezTo>
                      <a:cubicBezTo>
                        <a:pt x="22431" y="51934"/>
                        <a:pt x="24033" y="50332"/>
                        <a:pt x="24033" y="50332"/>
                      </a:cubicBezTo>
                      <a:cubicBezTo>
                        <a:pt x="25635" y="48730"/>
                        <a:pt x="27237" y="47127"/>
                        <a:pt x="28840" y="45525"/>
                      </a:cubicBezTo>
                      <a:cubicBezTo>
                        <a:pt x="28840" y="45525"/>
                        <a:pt x="28840" y="45525"/>
                        <a:pt x="28840" y="45525"/>
                      </a:cubicBezTo>
                      <a:cubicBezTo>
                        <a:pt x="30442" y="42321"/>
                        <a:pt x="33646" y="40719"/>
                        <a:pt x="36851" y="37514"/>
                      </a:cubicBezTo>
                      <a:cubicBezTo>
                        <a:pt x="40055" y="35912"/>
                        <a:pt x="41657" y="34310"/>
                        <a:pt x="44862" y="32708"/>
                      </a:cubicBezTo>
                      <a:cubicBezTo>
                        <a:pt x="48066" y="31105"/>
                        <a:pt x="51270" y="29503"/>
                        <a:pt x="52873" y="26299"/>
                      </a:cubicBezTo>
                      <a:cubicBezTo>
                        <a:pt x="54475" y="24697"/>
                        <a:pt x="54475" y="23094"/>
                        <a:pt x="54475" y="19890"/>
                      </a:cubicBezTo>
                      <a:cubicBezTo>
                        <a:pt x="57679" y="15083"/>
                        <a:pt x="57679" y="13481"/>
                        <a:pt x="56077" y="11879"/>
                      </a:cubicBezTo>
                      <a:close/>
                    </a:path>
                  </a:pathLst>
                </a:custGeom>
                <a:solidFill>
                  <a:srgbClr val="7FC97E"/>
                </a:solidFill>
                <a:ln w="16015"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F10BCE1E-3B4D-472C-ADED-05D68207DFF9}"/>
                    </a:ext>
                  </a:extLst>
                </p:cNvPr>
                <p:cNvSpPr/>
                <p:nvPr/>
              </p:nvSpPr>
              <p:spPr>
                <a:xfrm>
                  <a:off x="3204647" y="1633191"/>
                  <a:ext cx="43259" cy="38452"/>
                </a:xfrm>
                <a:custGeom>
                  <a:avLst/>
                  <a:gdLst>
                    <a:gd name="connsiteX0" fmla="*/ 41657 w 43259"/>
                    <a:gd name="connsiteY0" fmla="*/ 8011 h 38452"/>
                    <a:gd name="connsiteX1" fmla="*/ 38453 w 43259"/>
                    <a:gd name="connsiteY1" fmla="*/ 4807 h 38452"/>
                    <a:gd name="connsiteX2" fmla="*/ 32044 w 43259"/>
                    <a:gd name="connsiteY2" fmla="*/ 0 h 38452"/>
                    <a:gd name="connsiteX3" fmla="*/ 27237 w 43259"/>
                    <a:gd name="connsiteY3" fmla="*/ 0 h 38452"/>
                    <a:gd name="connsiteX4" fmla="*/ 19226 w 43259"/>
                    <a:gd name="connsiteY4" fmla="*/ 1602 h 38452"/>
                    <a:gd name="connsiteX5" fmla="*/ 8011 w 43259"/>
                    <a:gd name="connsiteY5" fmla="*/ 8011 h 38452"/>
                    <a:gd name="connsiteX6" fmla="*/ 3204 w 43259"/>
                    <a:gd name="connsiteY6" fmla="*/ 12818 h 38452"/>
                    <a:gd name="connsiteX7" fmla="*/ 0 w 43259"/>
                    <a:gd name="connsiteY7" fmla="*/ 17624 h 38452"/>
                    <a:gd name="connsiteX8" fmla="*/ 0 w 43259"/>
                    <a:gd name="connsiteY8" fmla="*/ 24033 h 38452"/>
                    <a:gd name="connsiteX9" fmla="*/ 1602 w 43259"/>
                    <a:gd name="connsiteY9" fmla="*/ 30442 h 38452"/>
                    <a:gd name="connsiteX10" fmla="*/ 4807 w 43259"/>
                    <a:gd name="connsiteY10" fmla="*/ 33646 h 38452"/>
                    <a:gd name="connsiteX11" fmla="*/ 11215 w 43259"/>
                    <a:gd name="connsiteY11" fmla="*/ 38453 h 38452"/>
                    <a:gd name="connsiteX12" fmla="*/ 16022 w 43259"/>
                    <a:gd name="connsiteY12" fmla="*/ 38453 h 38452"/>
                    <a:gd name="connsiteX13" fmla="*/ 24033 w 43259"/>
                    <a:gd name="connsiteY13" fmla="*/ 36851 h 38452"/>
                    <a:gd name="connsiteX14" fmla="*/ 35248 w 43259"/>
                    <a:gd name="connsiteY14" fmla="*/ 30442 h 38452"/>
                    <a:gd name="connsiteX15" fmla="*/ 40055 w 43259"/>
                    <a:gd name="connsiteY15" fmla="*/ 25635 h 38452"/>
                    <a:gd name="connsiteX16" fmla="*/ 43259 w 43259"/>
                    <a:gd name="connsiteY16" fmla="*/ 20829 h 38452"/>
                    <a:gd name="connsiteX17" fmla="*/ 43259 w 43259"/>
                    <a:gd name="connsiteY17" fmla="*/ 14420 h 38452"/>
                    <a:gd name="connsiteX18" fmla="*/ 41657 w 43259"/>
                    <a:gd name="connsiteY18" fmla="*/ 8011 h 3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9" h="38452">
                      <a:moveTo>
                        <a:pt x="41657" y="8011"/>
                      </a:moveTo>
                      <a:cubicBezTo>
                        <a:pt x="40055" y="6409"/>
                        <a:pt x="40055" y="6409"/>
                        <a:pt x="38453" y="4807"/>
                      </a:cubicBezTo>
                      <a:cubicBezTo>
                        <a:pt x="36851" y="3204"/>
                        <a:pt x="33646" y="1602"/>
                        <a:pt x="32044" y="0"/>
                      </a:cubicBezTo>
                      <a:cubicBezTo>
                        <a:pt x="30442" y="0"/>
                        <a:pt x="28840" y="0"/>
                        <a:pt x="27237" y="0"/>
                      </a:cubicBezTo>
                      <a:cubicBezTo>
                        <a:pt x="24033" y="0"/>
                        <a:pt x="22431" y="0"/>
                        <a:pt x="19226" y="1602"/>
                      </a:cubicBezTo>
                      <a:cubicBezTo>
                        <a:pt x="16022" y="3204"/>
                        <a:pt x="11215" y="6409"/>
                        <a:pt x="8011" y="8011"/>
                      </a:cubicBezTo>
                      <a:cubicBezTo>
                        <a:pt x="6409" y="9613"/>
                        <a:pt x="4807" y="9613"/>
                        <a:pt x="3204" y="12818"/>
                      </a:cubicBezTo>
                      <a:cubicBezTo>
                        <a:pt x="1602" y="14420"/>
                        <a:pt x="1602" y="16022"/>
                        <a:pt x="0" y="17624"/>
                      </a:cubicBezTo>
                      <a:cubicBezTo>
                        <a:pt x="0" y="19226"/>
                        <a:pt x="0" y="22431"/>
                        <a:pt x="0" y="24033"/>
                      </a:cubicBezTo>
                      <a:cubicBezTo>
                        <a:pt x="0" y="25635"/>
                        <a:pt x="0" y="28840"/>
                        <a:pt x="1602" y="30442"/>
                      </a:cubicBezTo>
                      <a:cubicBezTo>
                        <a:pt x="3204" y="32044"/>
                        <a:pt x="3204" y="32044"/>
                        <a:pt x="4807" y="33646"/>
                      </a:cubicBezTo>
                      <a:cubicBezTo>
                        <a:pt x="6409" y="35248"/>
                        <a:pt x="9613" y="36851"/>
                        <a:pt x="11215" y="38453"/>
                      </a:cubicBezTo>
                      <a:cubicBezTo>
                        <a:pt x="12818" y="38453"/>
                        <a:pt x="14420" y="38453"/>
                        <a:pt x="16022" y="38453"/>
                      </a:cubicBezTo>
                      <a:cubicBezTo>
                        <a:pt x="19226" y="38453"/>
                        <a:pt x="20829" y="38453"/>
                        <a:pt x="24033" y="36851"/>
                      </a:cubicBezTo>
                      <a:cubicBezTo>
                        <a:pt x="27237" y="35248"/>
                        <a:pt x="32044" y="32044"/>
                        <a:pt x="35248" y="30442"/>
                      </a:cubicBezTo>
                      <a:cubicBezTo>
                        <a:pt x="36851" y="28840"/>
                        <a:pt x="38453" y="28840"/>
                        <a:pt x="40055" y="25635"/>
                      </a:cubicBezTo>
                      <a:cubicBezTo>
                        <a:pt x="41657" y="24033"/>
                        <a:pt x="41657" y="22431"/>
                        <a:pt x="43259" y="20829"/>
                      </a:cubicBezTo>
                      <a:cubicBezTo>
                        <a:pt x="43259" y="19226"/>
                        <a:pt x="43259" y="16022"/>
                        <a:pt x="43259" y="14420"/>
                      </a:cubicBezTo>
                      <a:cubicBezTo>
                        <a:pt x="43259" y="12818"/>
                        <a:pt x="43259" y="9613"/>
                        <a:pt x="41657" y="8011"/>
                      </a:cubicBezTo>
                      <a:close/>
                    </a:path>
                  </a:pathLst>
                </a:custGeom>
                <a:solidFill>
                  <a:srgbClr val="7FC97E"/>
                </a:solidFill>
                <a:ln w="16015"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8EEAD11A-F948-46B1-868E-0BABD5A0CDC7}"/>
                    </a:ext>
                  </a:extLst>
                </p:cNvPr>
                <p:cNvSpPr/>
                <p:nvPr/>
              </p:nvSpPr>
              <p:spPr>
                <a:xfrm>
                  <a:off x="3311995" y="1656560"/>
                  <a:ext cx="49668" cy="57404"/>
                </a:xfrm>
                <a:custGeom>
                  <a:avLst/>
                  <a:gdLst>
                    <a:gd name="connsiteX0" fmla="*/ 49668 w 49668"/>
                    <a:gd name="connsiteY0" fmla="*/ 11879 h 57404"/>
                    <a:gd name="connsiteX1" fmla="*/ 41657 w 49668"/>
                    <a:gd name="connsiteY1" fmla="*/ 2266 h 57404"/>
                    <a:gd name="connsiteX2" fmla="*/ 28840 w 49668"/>
                    <a:gd name="connsiteY2" fmla="*/ 664 h 57404"/>
                    <a:gd name="connsiteX3" fmla="*/ 25635 w 49668"/>
                    <a:gd name="connsiteY3" fmla="*/ 2266 h 57404"/>
                    <a:gd name="connsiteX4" fmla="*/ 19226 w 49668"/>
                    <a:gd name="connsiteY4" fmla="*/ 8675 h 57404"/>
                    <a:gd name="connsiteX5" fmla="*/ 1602 w 49668"/>
                    <a:gd name="connsiteY5" fmla="*/ 32708 h 57404"/>
                    <a:gd name="connsiteX6" fmla="*/ 0 w 49668"/>
                    <a:gd name="connsiteY6" fmla="*/ 39116 h 57404"/>
                    <a:gd name="connsiteX7" fmla="*/ 0 w 49668"/>
                    <a:gd name="connsiteY7" fmla="*/ 45525 h 57404"/>
                    <a:gd name="connsiteX8" fmla="*/ 8011 w 49668"/>
                    <a:gd name="connsiteY8" fmla="*/ 55138 h 57404"/>
                    <a:gd name="connsiteX9" fmla="*/ 20829 w 49668"/>
                    <a:gd name="connsiteY9" fmla="*/ 56741 h 57404"/>
                    <a:gd name="connsiteX10" fmla="*/ 24033 w 49668"/>
                    <a:gd name="connsiteY10" fmla="*/ 55138 h 57404"/>
                    <a:gd name="connsiteX11" fmla="*/ 30442 w 49668"/>
                    <a:gd name="connsiteY11" fmla="*/ 48730 h 57404"/>
                    <a:gd name="connsiteX12" fmla="*/ 48066 w 49668"/>
                    <a:gd name="connsiteY12" fmla="*/ 24697 h 57404"/>
                    <a:gd name="connsiteX13" fmla="*/ 49668 w 49668"/>
                    <a:gd name="connsiteY13" fmla="*/ 18288 h 57404"/>
                    <a:gd name="connsiteX14" fmla="*/ 49668 w 49668"/>
                    <a:gd name="connsiteY14" fmla="*/ 11879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668" h="57404">
                      <a:moveTo>
                        <a:pt x="49668" y="11879"/>
                      </a:moveTo>
                      <a:cubicBezTo>
                        <a:pt x="48066" y="8675"/>
                        <a:pt x="46464" y="3868"/>
                        <a:pt x="41657" y="2266"/>
                      </a:cubicBezTo>
                      <a:cubicBezTo>
                        <a:pt x="38453" y="664"/>
                        <a:pt x="33646" y="-939"/>
                        <a:pt x="28840" y="664"/>
                      </a:cubicBezTo>
                      <a:cubicBezTo>
                        <a:pt x="27237" y="664"/>
                        <a:pt x="25635" y="2266"/>
                        <a:pt x="25635" y="2266"/>
                      </a:cubicBezTo>
                      <a:cubicBezTo>
                        <a:pt x="24033" y="3868"/>
                        <a:pt x="20829" y="5470"/>
                        <a:pt x="19226" y="8675"/>
                      </a:cubicBezTo>
                      <a:cubicBezTo>
                        <a:pt x="12818" y="16686"/>
                        <a:pt x="8011" y="24697"/>
                        <a:pt x="1602" y="32708"/>
                      </a:cubicBezTo>
                      <a:cubicBezTo>
                        <a:pt x="0" y="34310"/>
                        <a:pt x="0" y="35912"/>
                        <a:pt x="0" y="39116"/>
                      </a:cubicBezTo>
                      <a:cubicBezTo>
                        <a:pt x="0" y="40719"/>
                        <a:pt x="0" y="43923"/>
                        <a:pt x="0" y="45525"/>
                      </a:cubicBezTo>
                      <a:cubicBezTo>
                        <a:pt x="1602" y="48730"/>
                        <a:pt x="3204" y="53536"/>
                        <a:pt x="8011" y="55138"/>
                      </a:cubicBezTo>
                      <a:cubicBezTo>
                        <a:pt x="11215" y="56741"/>
                        <a:pt x="16022" y="58343"/>
                        <a:pt x="20829" y="56741"/>
                      </a:cubicBezTo>
                      <a:cubicBezTo>
                        <a:pt x="22431" y="56741"/>
                        <a:pt x="24033" y="55138"/>
                        <a:pt x="24033" y="55138"/>
                      </a:cubicBezTo>
                      <a:cubicBezTo>
                        <a:pt x="25635" y="53536"/>
                        <a:pt x="28840" y="51934"/>
                        <a:pt x="30442" y="48730"/>
                      </a:cubicBezTo>
                      <a:cubicBezTo>
                        <a:pt x="36851" y="40719"/>
                        <a:pt x="41657" y="32708"/>
                        <a:pt x="48066" y="24697"/>
                      </a:cubicBezTo>
                      <a:cubicBezTo>
                        <a:pt x="49668" y="23094"/>
                        <a:pt x="49668" y="21492"/>
                        <a:pt x="49668" y="18288"/>
                      </a:cubicBezTo>
                      <a:cubicBezTo>
                        <a:pt x="49668" y="16686"/>
                        <a:pt x="49668" y="13481"/>
                        <a:pt x="49668" y="11879"/>
                      </a:cubicBezTo>
                      <a:close/>
                    </a:path>
                  </a:pathLst>
                </a:custGeom>
                <a:solidFill>
                  <a:srgbClr val="7FC97E"/>
                </a:solidFill>
                <a:ln w="16015"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D3D5C5DF-8A17-4878-AF6A-5D683357C839}"/>
                    </a:ext>
                  </a:extLst>
                </p:cNvPr>
                <p:cNvSpPr/>
                <p:nvPr/>
              </p:nvSpPr>
              <p:spPr>
                <a:xfrm>
                  <a:off x="3318403" y="1536395"/>
                  <a:ext cx="43259" cy="55138"/>
                </a:xfrm>
                <a:custGeom>
                  <a:avLst/>
                  <a:gdLst>
                    <a:gd name="connsiteX0" fmla="*/ 41657 w 43259"/>
                    <a:gd name="connsiteY0" fmla="*/ 8675 h 55138"/>
                    <a:gd name="connsiteX1" fmla="*/ 32044 w 43259"/>
                    <a:gd name="connsiteY1" fmla="*/ 664 h 55138"/>
                    <a:gd name="connsiteX2" fmla="*/ 19227 w 43259"/>
                    <a:gd name="connsiteY2" fmla="*/ 2266 h 55138"/>
                    <a:gd name="connsiteX3" fmla="*/ 11216 w 43259"/>
                    <a:gd name="connsiteY3" fmla="*/ 8675 h 55138"/>
                    <a:gd name="connsiteX4" fmla="*/ 6409 w 43259"/>
                    <a:gd name="connsiteY4" fmla="*/ 15083 h 55138"/>
                    <a:gd name="connsiteX5" fmla="*/ 4807 w 43259"/>
                    <a:gd name="connsiteY5" fmla="*/ 18288 h 55138"/>
                    <a:gd name="connsiteX6" fmla="*/ 1602 w 43259"/>
                    <a:gd name="connsiteY6" fmla="*/ 27901 h 55138"/>
                    <a:gd name="connsiteX7" fmla="*/ 0 w 43259"/>
                    <a:gd name="connsiteY7" fmla="*/ 39116 h 55138"/>
                    <a:gd name="connsiteX8" fmla="*/ 1602 w 43259"/>
                    <a:gd name="connsiteY8" fmla="*/ 45525 h 55138"/>
                    <a:gd name="connsiteX9" fmla="*/ 4807 w 43259"/>
                    <a:gd name="connsiteY9" fmla="*/ 50332 h 55138"/>
                    <a:gd name="connsiteX10" fmla="*/ 16022 w 43259"/>
                    <a:gd name="connsiteY10" fmla="*/ 55138 h 55138"/>
                    <a:gd name="connsiteX11" fmla="*/ 27238 w 43259"/>
                    <a:gd name="connsiteY11" fmla="*/ 50332 h 55138"/>
                    <a:gd name="connsiteX12" fmla="*/ 32044 w 43259"/>
                    <a:gd name="connsiteY12" fmla="*/ 39116 h 55138"/>
                    <a:gd name="connsiteX13" fmla="*/ 32044 w 43259"/>
                    <a:gd name="connsiteY13" fmla="*/ 35912 h 55138"/>
                    <a:gd name="connsiteX14" fmla="*/ 32044 w 43259"/>
                    <a:gd name="connsiteY14" fmla="*/ 34310 h 55138"/>
                    <a:gd name="connsiteX15" fmla="*/ 33646 w 43259"/>
                    <a:gd name="connsiteY15" fmla="*/ 32708 h 55138"/>
                    <a:gd name="connsiteX16" fmla="*/ 35249 w 43259"/>
                    <a:gd name="connsiteY16" fmla="*/ 31105 h 55138"/>
                    <a:gd name="connsiteX17" fmla="*/ 35249 w 43259"/>
                    <a:gd name="connsiteY17" fmla="*/ 31105 h 55138"/>
                    <a:gd name="connsiteX18" fmla="*/ 43260 w 43259"/>
                    <a:gd name="connsiteY18" fmla="*/ 21492 h 55138"/>
                    <a:gd name="connsiteX19" fmla="*/ 43260 w 43259"/>
                    <a:gd name="connsiteY19" fmla="*/ 15083 h 55138"/>
                    <a:gd name="connsiteX20" fmla="*/ 41657 w 43259"/>
                    <a:gd name="connsiteY20" fmla="*/ 8675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259" h="55138">
                      <a:moveTo>
                        <a:pt x="41657" y="8675"/>
                      </a:moveTo>
                      <a:cubicBezTo>
                        <a:pt x="40055" y="5470"/>
                        <a:pt x="36851" y="2266"/>
                        <a:pt x="32044" y="664"/>
                      </a:cubicBezTo>
                      <a:cubicBezTo>
                        <a:pt x="27238" y="-939"/>
                        <a:pt x="24033" y="664"/>
                        <a:pt x="19227" y="2266"/>
                      </a:cubicBezTo>
                      <a:cubicBezTo>
                        <a:pt x="16022" y="3868"/>
                        <a:pt x="12818" y="7072"/>
                        <a:pt x="11216" y="8675"/>
                      </a:cubicBezTo>
                      <a:cubicBezTo>
                        <a:pt x="9613" y="10277"/>
                        <a:pt x="8011" y="11879"/>
                        <a:pt x="6409" y="15083"/>
                      </a:cubicBezTo>
                      <a:cubicBezTo>
                        <a:pt x="6409" y="16686"/>
                        <a:pt x="4807" y="16686"/>
                        <a:pt x="4807" y="18288"/>
                      </a:cubicBezTo>
                      <a:cubicBezTo>
                        <a:pt x="3205" y="21492"/>
                        <a:pt x="1602" y="24697"/>
                        <a:pt x="1602" y="27901"/>
                      </a:cubicBezTo>
                      <a:cubicBezTo>
                        <a:pt x="1602" y="31105"/>
                        <a:pt x="0" y="35912"/>
                        <a:pt x="0" y="39116"/>
                      </a:cubicBezTo>
                      <a:cubicBezTo>
                        <a:pt x="0" y="40719"/>
                        <a:pt x="0" y="43923"/>
                        <a:pt x="1602" y="45525"/>
                      </a:cubicBezTo>
                      <a:cubicBezTo>
                        <a:pt x="1602" y="47127"/>
                        <a:pt x="3205" y="48730"/>
                        <a:pt x="4807" y="50332"/>
                      </a:cubicBezTo>
                      <a:cubicBezTo>
                        <a:pt x="8011" y="53536"/>
                        <a:pt x="12818" y="55138"/>
                        <a:pt x="16022" y="55138"/>
                      </a:cubicBezTo>
                      <a:cubicBezTo>
                        <a:pt x="20829" y="55138"/>
                        <a:pt x="24033" y="53536"/>
                        <a:pt x="27238" y="50332"/>
                      </a:cubicBezTo>
                      <a:cubicBezTo>
                        <a:pt x="30442" y="47127"/>
                        <a:pt x="32044" y="43923"/>
                        <a:pt x="32044" y="39116"/>
                      </a:cubicBezTo>
                      <a:cubicBezTo>
                        <a:pt x="32044" y="37514"/>
                        <a:pt x="32044" y="37514"/>
                        <a:pt x="32044" y="35912"/>
                      </a:cubicBezTo>
                      <a:cubicBezTo>
                        <a:pt x="32044" y="35912"/>
                        <a:pt x="32044" y="34310"/>
                        <a:pt x="32044" y="34310"/>
                      </a:cubicBezTo>
                      <a:cubicBezTo>
                        <a:pt x="32044" y="34310"/>
                        <a:pt x="32044" y="32708"/>
                        <a:pt x="33646" y="32708"/>
                      </a:cubicBezTo>
                      <a:cubicBezTo>
                        <a:pt x="33646" y="32708"/>
                        <a:pt x="35249" y="31105"/>
                        <a:pt x="35249" y="31105"/>
                      </a:cubicBezTo>
                      <a:cubicBezTo>
                        <a:pt x="35249" y="31105"/>
                        <a:pt x="35249" y="31105"/>
                        <a:pt x="35249" y="31105"/>
                      </a:cubicBezTo>
                      <a:cubicBezTo>
                        <a:pt x="38453" y="29503"/>
                        <a:pt x="41657" y="24697"/>
                        <a:pt x="43260" y="21492"/>
                      </a:cubicBezTo>
                      <a:cubicBezTo>
                        <a:pt x="43260" y="19890"/>
                        <a:pt x="43260" y="16686"/>
                        <a:pt x="43260" y="15083"/>
                      </a:cubicBezTo>
                      <a:cubicBezTo>
                        <a:pt x="43260" y="13481"/>
                        <a:pt x="43260" y="10277"/>
                        <a:pt x="41657" y="8675"/>
                      </a:cubicBezTo>
                      <a:close/>
                    </a:path>
                  </a:pathLst>
                </a:custGeom>
                <a:solidFill>
                  <a:srgbClr val="7FC97E"/>
                </a:solidFill>
                <a:ln w="16015"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CB1AA75D-DBEA-40C8-B609-5DB369349D46}"/>
                    </a:ext>
                  </a:extLst>
                </p:cNvPr>
                <p:cNvSpPr/>
                <p:nvPr/>
              </p:nvSpPr>
              <p:spPr>
                <a:xfrm>
                  <a:off x="2015816" y="1226232"/>
                  <a:ext cx="60883" cy="68894"/>
                </a:xfrm>
                <a:custGeom>
                  <a:avLst/>
                  <a:gdLst>
                    <a:gd name="connsiteX0" fmla="*/ 60884 w 60883"/>
                    <a:gd name="connsiteY0" fmla="*/ 48066 h 68894"/>
                    <a:gd name="connsiteX1" fmla="*/ 56077 w 60883"/>
                    <a:gd name="connsiteY1" fmla="*/ 41657 h 68894"/>
                    <a:gd name="connsiteX2" fmla="*/ 27237 w 60883"/>
                    <a:gd name="connsiteY2" fmla="*/ 4807 h 68894"/>
                    <a:gd name="connsiteX3" fmla="*/ 16022 w 60883"/>
                    <a:gd name="connsiteY3" fmla="*/ 0 h 68894"/>
                    <a:gd name="connsiteX4" fmla="*/ 4807 w 60883"/>
                    <a:gd name="connsiteY4" fmla="*/ 4807 h 68894"/>
                    <a:gd name="connsiteX5" fmla="*/ 0 w 60883"/>
                    <a:gd name="connsiteY5" fmla="*/ 16022 h 68894"/>
                    <a:gd name="connsiteX6" fmla="*/ 0 w 60883"/>
                    <a:gd name="connsiteY6" fmla="*/ 20829 h 68894"/>
                    <a:gd name="connsiteX7" fmla="*/ 4807 w 60883"/>
                    <a:gd name="connsiteY7" fmla="*/ 27237 h 68894"/>
                    <a:gd name="connsiteX8" fmla="*/ 33646 w 60883"/>
                    <a:gd name="connsiteY8" fmla="*/ 64088 h 68894"/>
                    <a:gd name="connsiteX9" fmla="*/ 44862 w 60883"/>
                    <a:gd name="connsiteY9" fmla="*/ 68895 h 68894"/>
                    <a:gd name="connsiteX10" fmla="*/ 56077 w 60883"/>
                    <a:gd name="connsiteY10" fmla="*/ 64088 h 68894"/>
                    <a:gd name="connsiteX11" fmla="*/ 60884 w 60883"/>
                    <a:gd name="connsiteY11" fmla="*/ 52873 h 68894"/>
                    <a:gd name="connsiteX12" fmla="*/ 60884 w 60883"/>
                    <a:gd name="connsiteY12" fmla="*/ 48066 h 6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83" h="68894">
                      <a:moveTo>
                        <a:pt x="60884" y="48066"/>
                      </a:moveTo>
                      <a:cubicBezTo>
                        <a:pt x="60884" y="44862"/>
                        <a:pt x="59281" y="43259"/>
                        <a:pt x="56077" y="41657"/>
                      </a:cubicBezTo>
                      <a:cubicBezTo>
                        <a:pt x="46464" y="28840"/>
                        <a:pt x="36851" y="17624"/>
                        <a:pt x="27237" y="4807"/>
                      </a:cubicBezTo>
                      <a:cubicBezTo>
                        <a:pt x="24033" y="1602"/>
                        <a:pt x="19226" y="0"/>
                        <a:pt x="16022" y="0"/>
                      </a:cubicBezTo>
                      <a:cubicBezTo>
                        <a:pt x="12818" y="0"/>
                        <a:pt x="8011" y="1602"/>
                        <a:pt x="4807" y="4807"/>
                      </a:cubicBezTo>
                      <a:cubicBezTo>
                        <a:pt x="1602" y="8011"/>
                        <a:pt x="0" y="11215"/>
                        <a:pt x="0" y="16022"/>
                      </a:cubicBezTo>
                      <a:cubicBezTo>
                        <a:pt x="0" y="17624"/>
                        <a:pt x="0" y="19226"/>
                        <a:pt x="0" y="20829"/>
                      </a:cubicBezTo>
                      <a:cubicBezTo>
                        <a:pt x="0" y="24033"/>
                        <a:pt x="1602" y="25635"/>
                        <a:pt x="4807" y="27237"/>
                      </a:cubicBezTo>
                      <a:cubicBezTo>
                        <a:pt x="14420" y="40055"/>
                        <a:pt x="24033" y="51270"/>
                        <a:pt x="33646" y="64088"/>
                      </a:cubicBezTo>
                      <a:cubicBezTo>
                        <a:pt x="36851" y="67292"/>
                        <a:pt x="41657" y="68895"/>
                        <a:pt x="44862" y="68895"/>
                      </a:cubicBezTo>
                      <a:cubicBezTo>
                        <a:pt x="48066" y="68895"/>
                        <a:pt x="52873" y="67292"/>
                        <a:pt x="56077" y="64088"/>
                      </a:cubicBezTo>
                      <a:cubicBezTo>
                        <a:pt x="59281" y="60884"/>
                        <a:pt x="60884" y="57679"/>
                        <a:pt x="60884" y="52873"/>
                      </a:cubicBezTo>
                      <a:lnTo>
                        <a:pt x="60884" y="48066"/>
                      </a:lnTo>
                      <a:close/>
                    </a:path>
                  </a:pathLst>
                </a:custGeom>
                <a:solidFill>
                  <a:srgbClr val="7FC97E"/>
                </a:solidFill>
                <a:ln w="16015" cap="flat">
                  <a:noFill/>
                  <a:prstDash val="solid"/>
                  <a:miter/>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06F7216F-AED3-4E58-9D37-96AE013497D9}"/>
                    </a:ext>
                  </a:extLst>
                </p:cNvPr>
                <p:cNvSpPr/>
                <p:nvPr/>
              </p:nvSpPr>
              <p:spPr>
                <a:xfrm>
                  <a:off x="2007805" y="1389657"/>
                  <a:ext cx="56076" cy="49668"/>
                </a:xfrm>
                <a:custGeom>
                  <a:avLst/>
                  <a:gdLst>
                    <a:gd name="connsiteX0" fmla="*/ 56077 w 56076"/>
                    <a:gd name="connsiteY0" fmla="*/ 28840 h 49668"/>
                    <a:gd name="connsiteX1" fmla="*/ 51270 w 56076"/>
                    <a:gd name="connsiteY1" fmla="*/ 22431 h 49668"/>
                    <a:gd name="connsiteX2" fmla="*/ 27237 w 56076"/>
                    <a:gd name="connsiteY2" fmla="*/ 4807 h 49668"/>
                    <a:gd name="connsiteX3" fmla="*/ 22431 w 56076"/>
                    <a:gd name="connsiteY3" fmla="*/ 1602 h 49668"/>
                    <a:gd name="connsiteX4" fmla="*/ 16022 w 56076"/>
                    <a:gd name="connsiteY4" fmla="*/ 0 h 49668"/>
                    <a:gd name="connsiteX5" fmla="*/ 4807 w 56076"/>
                    <a:gd name="connsiteY5" fmla="*/ 4807 h 49668"/>
                    <a:gd name="connsiteX6" fmla="*/ 0 w 56076"/>
                    <a:gd name="connsiteY6" fmla="*/ 16022 h 49668"/>
                    <a:gd name="connsiteX7" fmla="*/ 0 w 56076"/>
                    <a:gd name="connsiteY7" fmla="*/ 20829 h 49668"/>
                    <a:gd name="connsiteX8" fmla="*/ 4807 w 56076"/>
                    <a:gd name="connsiteY8" fmla="*/ 27237 h 49668"/>
                    <a:gd name="connsiteX9" fmla="*/ 28840 w 56076"/>
                    <a:gd name="connsiteY9" fmla="*/ 44862 h 49668"/>
                    <a:gd name="connsiteX10" fmla="*/ 33646 w 56076"/>
                    <a:gd name="connsiteY10" fmla="*/ 48066 h 49668"/>
                    <a:gd name="connsiteX11" fmla="*/ 40055 w 56076"/>
                    <a:gd name="connsiteY11" fmla="*/ 49668 h 49668"/>
                    <a:gd name="connsiteX12" fmla="*/ 51270 w 56076"/>
                    <a:gd name="connsiteY12" fmla="*/ 44862 h 49668"/>
                    <a:gd name="connsiteX13" fmla="*/ 56077 w 56076"/>
                    <a:gd name="connsiteY13" fmla="*/ 33646 h 49668"/>
                    <a:gd name="connsiteX14" fmla="*/ 56077 w 56076"/>
                    <a:gd name="connsiteY14" fmla="*/ 28840 h 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76" h="49668">
                      <a:moveTo>
                        <a:pt x="56077" y="28840"/>
                      </a:moveTo>
                      <a:cubicBezTo>
                        <a:pt x="56077" y="25635"/>
                        <a:pt x="54475" y="24033"/>
                        <a:pt x="51270" y="22431"/>
                      </a:cubicBezTo>
                      <a:cubicBezTo>
                        <a:pt x="43259" y="16022"/>
                        <a:pt x="35248" y="9613"/>
                        <a:pt x="27237" y="4807"/>
                      </a:cubicBezTo>
                      <a:cubicBezTo>
                        <a:pt x="25635" y="3204"/>
                        <a:pt x="24033" y="1602"/>
                        <a:pt x="22431" y="1602"/>
                      </a:cubicBezTo>
                      <a:cubicBezTo>
                        <a:pt x="20829" y="0"/>
                        <a:pt x="19226" y="0"/>
                        <a:pt x="16022" y="0"/>
                      </a:cubicBezTo>
                      <a:cubicBezTo>
                        <a:pt x="12818" y="0"/>
                        <a:pt x="8011" y="1602"/>
                        <a:pt x="4807" y="4807"/>
                      </a:cubicBezTo>
                      <a:cubicBezTo>
                        <a:pt x="1602" y="8011"/>
                        <a:pt x="0" y="11215"/>
                        <a:pt x="0" y="16022"/>
                      </a:cubicBezTo>
                      <a:cubicBezTo>
                        <a:pt x="0" y="17624"/>
                        <a:pt x="0" y="19226"/>
                        <a:pt x="0" y="20829"/>
                      </a:cubicBezTo>
                      <a:cubicBezTo>
                        <a:pt x="0" y="24033"/>
                        <a:pt x="1602" y="25635"/>
                        <a:pt x="4807" y="27237"/>
                      </a:cubicBezTo>
                      <a:cubicBezTo>
                        <a:pt x="12818" y="33646"/>
                        <a:pt x="20829" y="40055"/>
                        <a:pt x="28840" y="44862"/>
                      </a:cubicBezTo>
                      <a:cubicBezTo>
                        <a:pt x="30442" y="46464"/>
                        <a:pt x="32044" y="48066"/>
                        <a:pt x="33646" y="48066"/>
                      </a:cubicBezTo>
                      <a:cubicBezTo>
                        <a:pt x="35248" y="49668"/>
                        <a:pt x="36851" y="49668"/>
                        <a:pt x="40055" y="49668"/>
                      </a:cubicBezTo>
                      <a:cubicBezTo>
                        <a:pt x="43259" y="49668"/>
                        <a:pt x="48066" y="48066"/>
                        <a:pt x="51270" y="44862"/>
                      </a:cubicBezTo>
                      <a:cubicBezTo>
                        <a:pt x="54475" y="41657"/>
                        <a:pt x="56077" y="38453"/>
                        <a:pt x="56077" y="33646"/>
                      </a:cubicBezTo>
                      <a:cubicBezTo>
                        <a:pt x="56077" y="32044"/>
                        <a:pt x="56077" y="30442"/>
                        <a:pt x="56077" y="28840"/>
                      </a:cubicBezTo>
                      <a:close/>
                    </a:path>
                  </a:pathLst>
                </a:custGeom>
                <a:solidFill>
                  <a:srgbClr val="7FC97E"/>
                </a:solidFill>
                <a:ln w="16015"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0E267695-8F8F-4764-A9DA-272CD1D42534}"/>
                    </a:ext>
                  </a:extLst>
                </p:cNvPr>
                <p:cNvSpPr/>
                <p:nvPr/>
              </p:nvSpPr>
              <p:spPr>
                <a:xfrm>
                  <a:off x="1967750" y="1083637"/>
                  <a:ext cx="43259" cy="56076"/>
                </a:xfrm>
                <a:custGeom>
                  <a:avLst/>
                  <a:gdLst>
                    <a:gd name="connsiteX0" fmla="*/ 41657 w 43259"/>
                    <a:gd name="connsiteY0" fmla="*/ 32044 h 56076"/>
                    <a:gd name="connsiteX1" fmla="*/ 30442 w 43259"/>
                    <a:gd name="connsiteY1" fmla="*/ 8011 h 56076"/>
                    <a:gd name="connsiteX2" fmla="*/ 20829 w 43259"/>
                    <a:gd name="connsiteY2" fmla="*/ 0 h 56076"/>
                    <a:gd name="connsiteX3" fmla="*/ 14420 w 43259"/>
                    <a:gd name="connsiteY3" fmla="*/ 0 h 56076"/>
                    <a:gd name="connsiteX4" fmla="*/ 8011 w 43259"/>
                    <a:gd name="connsiteY4" fmla="*/ 1602 h 56076"/>
                    <a:gd name="connsiteX5" fmla="*/ 0 w 43259"/>
                    <a:gd name="connsiteY5" fmla="*/ 11215 h 56076"/>
                    <a:gd name="connsiteX6" fmla="*/ 0 w 43259"/>
                    <a:gd name="connsiteY6" fmla="*/ 16022 h 56076"/>
                    <a:gd name="connsiteX7" fmla="*/ 1602 w 43259"/>
                    <a:gd name="connsiteY7" fmla="*/ 24033 h 56076"/>
                    <a:gd name="connsiteX8" fmla="*/ 12818 w 43259"/>
                    <a:gd name="connsiteY8" fmla="*/ 48066 h 56076"/>
                    <a:gd name="connsiteX9" fmla="*/ 22431 w 43259"/>
                    <a:gd name="connsiteY9" fmla="*/ 56077 h 56076"/>
                    <a:gd name="connsiteX10" fmla="*/ 28840 w 43259"/>
                    <a:gd name="connsiteY10" fmla="*/ 56077 h 56076"/>
                    <a:gd name="connsiteX11" fmla="*/ 35248 w 43259"/>
                    <a:gd name="connsiteY11" fmla="*/ 54475 h 56076"/>
                    <a:gd name="connsiteX12" fmla="*/ 43259 w 43259"/>
                    <a:gd name="connsiteY12" fmla="*/ 44862 h 56076"/>
                    <a:gd name="connsiteX13" fmla="*/ 43259 w 43259"/>
                    <a:gd name="connsiteY13" fmla="*/ 40055 h 56076"/>
                    <a:gd name="connsiteX14" fmla="*/ 41657 w 43259"/>
                    <a:gd name="connsiteY14" fmla="*/ 32044 h 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59" h="56076">
                      <a:moveTo>
                        <a:pt x="41657" y="32044"/>
                      </a:moveTo>
                      <a:cubicBezTo>
                        <a:pt x="38453" y="24033"/>
                        <a:pt x="33646" y="16022"/>
                        <a:pt x="30442" y="8011"/>
                      </a:cubicBezTo>
                      <a:cubicBezTo>
                        <a:pt x="28840" y="4807"/>
                        <a:pt x="24033" y="1602"/>
                        <a:pt x="20829" y="0"/>
                      </a:cubicBezTo>
                      <a:cubicBezTo>
                        <a:pt x="19226" y="0"/>
                        <a:pt x="16022" y="0"/>
                        <a:pt x="14420" y="0"/>
                      </a:cubicBezTo>
                      <a:cubicBezTo>
                        <a:pt x="12818" y="0"/>
                        <a:pt x="9613" y="0"/>
                        <a:pt x="8011" y="1602"/>
                      </a:cubicBezTo>
                      <a:cubicBezTo>
                        <a:pt x="4807" y="3204"/>
                        <a:pt x="1602" y="6409"/>
                        <a:pt x="0" y="11215"/>
                      </a:cubicBezTo>
                      <a:cubicBezTo>
                        <a:pt x="0" y="12818"/>
                        <a:pt x="0" y="14420"/>
                        <a:pt x="0" y="16022"/>
                      </a:cubicBezTo>
                      <a:cubicBezTo>
                        <a:pt x="0" y="19226"/>
                        <a:pt x="0" y="20829"/>
                        <a:pt x="1602" y="24033"/>
                      </a:cubicBezTo>
                      <a:cubicBezTo>
                        <a:pt x="4807" y="32044"/>
                        <a:pt x="9613" y="40055"/>
                        <a:pt x="12818" y="48066"/>
                      </a:cubicBezTo>
                      <a:cubicBezTo>
                        <a:pt x="14420" y="51270"/>
                        <a:pt x="19226" y="54475"/>
                        <a:pt x="22431" y="56077"/>
                      </a:cubicBezTo>
                      <a:cubicBezTo>
                        <a:pt x="24033" y="56077"/>
                        <a:pt x="27237" y="56077"/>
                        <a:pt x="28840" y="56077"/>
                      </a:cubicBezTo>
                      <a:cubicBezTo>
                        <a:pt x="30442" y="56077"/>
                        <a:pt x="33646" y="56077"/>
                        <a:pt x="35248" y="54475"/>
                      </a:cubicBezTo>
                      <a:cubicBezTo>
                        <a:pt x="38453" y="52873"/>
                        <a:pt x="41657" y="49668"/>
                        <a:pt x="43259" y="44862"/>
                      </a:cubicBezTo>
                      <a:lnTo>
                        <a:pt x="43259" y="40055"/>
                      </a:lnTo>
                      <a:cubicBezTo>
                        <a:pt x="43259" y="36851"/>
                        <a:pt x="43259" y="33646"/>
                        <a:pt x="41657" y="32044"/>
                      </a:cubicBezTo>
                      <a:close/>
                    </a:path>
                  </a:pathLst>
                </a:custGeom>
                <a:solidFill>
                  <a:srgbClr val="7FC97E"/>
                </a:solidFill>
                <a:ln w="16015"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0A8DFF42-A215-4038-BE24-858F278B7C03}"/>
                    </a:ext>
                  </a:extLst>
                </p:cNvPr>
                <p:cNvSpPr/>
                <p:nvPr/>
              </p:nvSpPr>
              <p:spPr>
                <a:xfrm>
                  <a:off x="1842778" y="1250265"/>
                  <a:ext cx="49668" cy="74364"/>
                </a:xfrm>
                <a:custGeom>
                  <a:avLst/>
                  <a:gdLst>
                    <a:gd name="connsiteX0" fmla="*/ 49668 w 49668"/>
                    <a:gd name="connsiteY0" fmla="*/ 52873 h 74364"/>
                    <a:gd name="connsiteX1" fmla="*/ 41657 w 49668"/>
                    <a:gd name="connsiteY1" fmla="*/ 27237 h 74364"/>
                    <a:gd name="connsiteX2" fmla="*/ 27237 w 49668"/>
                    <a:gd name="connsiteY2" fmla="*/ 4807 h 74364"/>
                    <a:gd name="connsiteX3" fmla="*/ 16022 w 49668"/>
                    <a:gd name="connsiteY3" fmla="*/ 0 h 74364"/>
                    <a:gd name="connsiteX4" fmla="*/ 4807 w 49668"/>
                    <a:gd name="connsiteY4" fmla="*/ 4807 h 74364"/>
                    <a:gd name="connsiteX5" fmla="*/ 0 w 49668"/>
                    <a:gd name="connsiteY5" fmla="*/ 16022 h 74364"/>
                    <a:gd name="connsiteX6" fmla="*/ 0 w 49668"/>
                    <a:gd name="connsiteY6" fmla="*/ 20829 h 74364"/>
                    <a:gd name="connsiteX7" fmla="*/ 3204 w 49668"/>
                    <a:gd name="connsiteY7" fmla="*/ 25635 h 74364"/>
                    <a:gd name="connsiteX8" fmla="*/ 14420 w 49668"/>
                    <a:gd name="connsiteY8" fmla="*/ 44862 h 74364"/>
                    <a:gd name="connsiteX9" fmla="*/ 19226 w 49668"/>
                    <a:gd name="connsiteY9" fmla="*/ 62486 h 74364"/>
                    <a:gd name="connsiteX10" fmla="*/ 27237 w 49668"/>
                    <a:gd name="connsiteY10" fmla="*/ 72099 h 74364"/>
                    <a:gd name="connsiteX11" fmla="*/ 40055 w 49668"/>
                    <a:gd name="connsiteY11" fmla="*/ 73701 h 74364"/>
                    <a:gd name="connsiteX12" fmla="*/ 49668 w 49668"/>
                    <a:gd name="connsiteY12" fmla="*/ 65690 h 74364"/>
                    <a:gd name="connsiteX13" fmla="*/ 49668 w 49668"/>
                    <a:gd name="connsiteY13" fmla="*/ 52873 h 7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68" h="74364">
                      <a:moveTo>
                        <a:pt x="49668" y="52873"/>
                      </a:moveTo>
                      <a:cubicBezTo>
                        <a:pt x="48066" y="43259"/>
                        <a:pt x="44862" y="35248"/>
                        <a:pt x="41657" y="27237"/>
                      </a:cubicBezTo>
                      <a:cubicBezTo>
                        <a:pt x="38453" y="19226"/>
                        <a:pt x="33646" y="11215"/>
                        <a:pt x="27237" y="4807"/>
                      </a:cubicBezTo>
                      <a:cubicBezTo>
                        <a:pt x="25635" y="1602"/>
                        <a:pt x="19226" y="0"/>
                        <a:pt x="16022" y="0"/>
                      </a:cubicBezTo>
                      <a:cubicBezTo>
                        <a:pt x="12818" y="0"/>
                        <a:pt x="8011" y="1602"/>
                        <a:pt x="4807" y="4807"/>
                      </a:cubicBezTo>
                      <a:cubicBezTo>
                        <a:pt x="1602" y="8011"/>
                        <a:pt x="0" y="11215"/>
                        <a:pt x="0" y="16022"/>
                      </a:cubicBezTo>
                      <a:cubicBezTo>
                        <a:pt x="0" y="17624"/>
                        <a:pt x="0" y="19226"/>
                        <a:pt x="0" y="20829"/>
                      </a:cubicBezTo>
                      <a:cubicBezTo>
                        <a:pt x="0" y="22431"/>
                        <a:pt x="1602" y="24033"/>
                        <a:pt x="3204" y="25635"/>
                      </a:cubicBezTo>
                      <a:cubicBezTo>
                        <a:pt x="8011" y="32044"/>
                        <a:pt x="11215" y="38453"/>
                        <a:pt x="14420" y="44862"/>
                      </a:cubicBezTo>
                      <a:cubicBezTo>
                        <a:pt x="16022" y="51270"/>
                        <a:pt x="17624" y="56077"/>
                        <a:pt x="19226" y="62486"/>
                      </a:cubicBezTo>
                      <a:cubicBezTo>
                        <a:pt x="19226" y="65690"/>
                        <a:pt x="24033" y="70497"/>
                        <a:pt x="27237" y="72099"/>
                      </a:cubicBezTo>
                      <a:cubicBezTo>
                        <a:pt x="30442" y="73701"/>
                        <a:pt x="35248" y="75303"/>
                        <a:pt x="40055" y="73701"/>
                      </a:cubicBezTo>
                      <a:cubicBezTo>
                        <a:pt x="43259" y="72099"/>
                        <a:pt x="48066" y="70497"/>
                        <a:pt x="49668" y="65690"/>
                      </a:cubicBezTo>
                      <a:cubicBezTo>
                        <a:pt x="49668" y="62486"/>
                        <a:pt x="49668" y="57679"/>
                        <a:pt x="49668" y="52873"/>
                      </a:cubicBezTo>
                      <a:close/>
                    </a:path>
                  </a:pathLst>
                </a:custGeom>
                <a:solidFill>
                  <a:srgbClr val="7FC97E"/>
                </a:solidFill>
                <a:ln w="16015"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E9A6A433-FBAE-42EE-BCD8-5AEB81A450B7}"/>
                    </a:ext>
                  </a:extLst>
                </p:cNvPr>
                <p:cNvSpPr/>
                <p:nvPr/>
              </p:nvSpPr>
              <p:spPr>
                <a:xfrm>
                  <a:off x="1828358" y="1070819"/>
                  <a:ext cx="45517" cy="74364"/>
                </a:xfrm>
                <a:custGeom>
                  <a:avLst/>
                  <a:gdLst>
                    <a:gd name="connsiteX0" fmla="*/ 43259 w 45517"/>
                    <a:gd name="connsiteY0" fmla="*/ 49668 h 74364"/>
                    <a:gd name="connsiteX1" fmla="*/ 36851 w 45517"/>
                    <a:gd name="connsiteY1" fmla="*/ 38453 h 74364"/>
                    <a:gd name="connsiteX2" fmla="*/ 32044 w 45517"/>
                    <a:gd name="connsiteY2" fmla="*/ 24033 h 74364"/>
                    <a:gd name="connsiteX3" fmla="*/ 32044 w 45517"/>
                    <a:gd name="connsiteY3" fmla="*/ 16022 h 74364"/>
                    <a:gd name="connsiteX4" fmla="*/ 16022 w 45517"/>
                    <a:gd name="connsiteY4" fmla="*/ 0 h 74364"/>
                    <a:gd name="connsiteX5" fmla="*/ 0 w 45517"/>
                    <a:gd name="connsiteY5" fmla="*/ 16022 h 74364"/>
                    <a:gd name="connsiteX6" fmla="*/ 14420 w 45517"/>
                    <a:gd name="connsiteY6" fmla="*/ 65690 h 74364"/>
                    <a:gd name="connsiteX7" fmla="*/ 24033 w 45517"/>
                    <a:gd name="connsiteY7" fmla="*/ 73701 h 74364"/>
                    <a:gd name="connsiteX8" fmla="*/ 36851 w 45517"/>
                    <a:gd name="connsiteY8" fmla="*/ 72099 h 74364"/>
                    <a:gd name="connsiteX9" fmla="*/ 43259 w 45517"/>
                    <a:gd name="connsiteY9" fmla="*/ 49668 h 7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17" h="74364">
                      <a:moveTo>
                        <a:pt x="43259" y="49668"/>
                      </a:moveTo>
                      <a:cubicBezTo>
                        <a:pt x="41657" y="46464"/>
                        <a:pt x="40055" y="43259"/>
                        <a:pt x="36851" y="38453"/>
                      </a:cubicBezTo>
                      <a:cubicBezTo>
                        <a:pt x="35248" y="33646"/>
                        <a:pt x="33646" y="28840"/>
                        <a:pt x="32044" y="24033"/>
                      </a:cubicBezTo>
                      <a:cubicBezTo>
                        <a:pt x="32044" y="20829"/>
                        <a:pt x="32044" y="19226"/>
                        <a:pt x="32044" y="16022"/>
                      </a:cubicBezTo>
                      <a:cubicBezTo>
                        <a:pt x="32044" y="8011"/>
                        <a:pt x="24033" y="0"/>
                        <a:pt x="16022" y="0"/>
                      </a:cubicBezTo>
                      <a:cubicBezTo>
                        <a:pt x="8011" y="0"/>
                        <a:pt x="0" y="6409"/>
                        <a:pt x="0" y="16022"/>
                      </a:cubicBezTo>
                      <a:cubicBezTo>
                        <a:pt x="0" y="33646"/>
                        <a:pt x="4807" y="51270"/>
                        <a:pt x="14420" y="65690"/>
                      </a:cubicBezTo>
                      <a:cubicBezTo>
                        <a:pt x="16022" y="68895"/>
                        <a:pt x="19226" y="72099"/>
                        <a:pt x="24033" y="73701"/>
                      </a:cubicBezTo>
                      <a:cubicBezTo>
                        <a:pt x="27237" y="75303"/>
                        <a:pt x="33646" y="73701"/>
                        <a:pt x="36851" y="72099"/>
                      </a:cubicBezTo>
                      <a:cubicBezTo>
                        <a:pt x="44862" y="67292"/>
                        <a:pt x="48066" y="57679"/>
                        <a:pt x="43259" y="49668"/>
                      </a:cubicBezTo>
                      <a:close/>
                    </a:path>
                  </a:pathLst>
                </a:custGeom>
                <a:solidFill>
                  <a:srgbClr val="7FC97E"/>
                </a:solidFill>
                <a:ln w="16015" cap="flat">
                  <a:noFill/>
                  <a:prstDash val="solid"/>
                  <a:miter/>
                </a:ln>
              </p:spPr>
              <p:txBody>
                <a:bodyPr rtlCol="0" anchor="ctr"/>
                <a:lstStyle/>
                <a:p>
                  <a:endParaRPr lang="en-US"/>
                </a:p>
              </p:txBody>
            </p:sp>
            <p:sp>
              <p:nvSpPr>
                <p:cNvPr id="85" name="รูปแบบอิสระ: รูปร่าง 84">
                  <a:extLst>
                    <a:ext uri="{FF2B5EF4-FFF2-40B4-BE49-F238E27FC236}">
                      <a16:creationId xmlns:a16="http://schemas.microsoft.com/office/drawing/2014/main" xmlns="" id="{8F451AFA-FFFC-4EA1-90F0-E12367291A79}"/>
                    </a:ext>
                  </a:extLst>
                </p:cNvPr>
                <p:cNvSpPr/>
                <p:nvPr/>
              </p:nvSpPr>
              <p:spPr>
                <a:xfrm>
                  <a:off x="1762012" y="967622"/>
                  <a:ext cx="39772" cy="68612"/>
                </a:xfrm>
                <a:custGeom>
                  <a:avLst/>
                  <a:gdLst>
                    <a:gd name="connsiteX0" fmla="*/ 35905 w 39772"/>
                    <a:gd name="connsiteY0" fmla="*/ 27894 h 68612"/>
                    <a:gd name="connsiteX1" fmla="*/ 37507 w 39772"/>
                    <a:gd name="connsiteY1" fmla="*/ 24689 h 68612"/>
                    <a:gd name="connsiteX2" fmla="*/ 39109 w 39772"/>
                    <a:gd name="connsiteY2" fmla="*/ 11872 h 68612"/>
                    <a:gd name="connsiteX3" fmla="*/ 31098 w 39772"/>
                    <a:gd name="connsiteY3" fmla="*/ 2258 h 68612"/>
                    <a:gd name="connsiteX4" fmla="*/ 8667 w 39772"/>
                    <a:gd name="connsiteY4" fmla="*/ 8667 h 68612"/>
                    <a:gd name="connsiteX5" fmla="*/ 2258 w 39772"/>
                    <a:gd name="connsiteY5" fmla="*/ 56733 h 68612"/>
                    <a:gd name="connsiteX6" fmla="*/ 10269 w 39772"/>
                    <a:gd name="connsiteY6" fmla="*/ 66346 h 68612"/>
                    <a:gd name="connsiteX7" fmla="*/ 23087 w 39772"/>
                    <a:gd name="connsiteY7" fmla="*/ 67949 h 68612"/>
                    <a:gd name="connsiteX8" fmla="*/ 32700 w 39772"/>
                    <a:gd name="connsiteY8" fmla="*/ 59938 h 68612"/>
                    <a:gd name="connsiteX9" fmla="*/ 34302 w 39772"/>
                    <a:gd name="connsiteY9" fmla="*/ 47120 h 68612"/>
                    <a:gd name="connsiteX10" fmla="*/ 32700 w 39772"/>
                    <a:gd name="connsiteY10" fmla="*/ 42313 h 68612"/>
                    <a:gd name="connsiteX11" fmla="*/ 32700 w 39772"/>
                    <a:gd name="connsiteY11" fmla="*/ 34302 h 68612"/>
                    <a:gd name="connsiteX12" fmla="*/ 35905 w 39772"/>
                    <a:gd name="connsiteY12" fmla="*/ 27894 h 6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72" h="68612">
                      <a:moveTo>
                        <a:pt x="35905" y="27894"/>
                      </a:moveTo>
                      <a:cubicBezTo>
                        <a:pt x="35905" y="26291"/>
                        <a:pt x="37507" y="26291"/>
                        <a:pt x="37507" y="24689"/>
                      </a:cubicBezTo>
                      <a:cubicBezTo>
                        <a:pt x="39109" y="21485"/>
                        <a:pt x="40711" y="16678"/>
                        <a:pt x="39109" y="11872"/>
                      </a:cubicBezTo>
                      <a:cubicBezTo>
                        <a:pt x="37507" y="8667"/>
                        <a:pt x="35905" y="3861"/>
                        <a:pt x="31098" y="2258"/>
                      </a:cubicBezTo>
                      <a:cubicBezTo>
                        <a:pt x="23087" y="-2548"/>
                        <a:pt x="13474" y="656"/>
                        <a:pt x="8667" y="8667"/>
                      </a:cubicBezTo>
                      <a:cubicBezTo>
                        <a:pt x="656" y="23087"/>
                        <a:pt x="-2548" y="40711"/>
                        <a:pt x="2258" y="56733"/>
                      </a:cubicBezTo>
                      <a:cubicBezTo>
                        <a:pt x="3861" y="59938"/>
                        <a:pt x="5463" y="64744"/>
                        <a:pt x="10269" y="66346"/>
                      </a:cubicBezTo>
                      <a:cubicBezTo>
                        <a:pt x="13474" y="67949"/>
                        <a:pt x="18280" y="69551"/>
                        <a:pt x="23087" y="67949"/>
                      </a:cubicBezTo>
                      <a:cubicBezTo>
                        <a:pt x="26291" y="66346"/>
                        <a:pt x="31098" y="64744"/>
                        <a:pt x="32700" y="59938"/>
                      </a:cubicBezTo>
                      <a:cubicBezTo>
                        <a:pt x="34302" y="56733"/>
                        <a:pt x="35905" y="51927"/>
                        <a:pt x="34302" y="47120"/>
                      </a:cubicBezTo>
                      <a:cubicBezTo>
                        <a:pt x="34302" y="45518"/>
                        <a:pt x="34302" y="43916"/>
                        <a:pt x="32700" y="42313"/>
                      </a:cubicBezTo>
                      <a:cubicBezTo>
                        <a:pt x="32700" y="39109"/>
                        <a:pt x="32700" y="37507"/>
                        <a:pt x="32700" y="34302"/>
                      </a:cubicBezTo>
                      <a:cubicBezTo>
                        <a:pt x="34302" y="34302"/>
                        <a:pt x="34302" y="31098"/>
                        <a:pt x="35905" y="27894"/>
                      </a:cubicBezTo>
                      <a:close/>
                    </a:path>
                  </a:pathLst>
                </a:custGeom>
                <a:solidFill>
                  <a:srgbClr val="7FC97E"/>
                </a:solidFill>
                <a:ln w="16015"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39373452-302E-4500-B5EE-321D2568FCDE}"/>
                    </a:ext>
                  </a:extLst>
                </p:cNvPr>
                <p:cNvSpPr/>
                <p:nvPr/>
              </p:nvSpPr>
              <p:spPr>
                <a:xfrm>
                  <a:off x="1866504" y="920972"/>
                  <a:ext cx="44554" cy="80193"/>
                </a:xfrm>
                <a:custGeom>
                  <a:avLst/>
                  <a:gdLst>
                    <a:gd name="connsiteX0" fmla="*/ 43566 w 44554"/>
                    <a:gd name="connsiteY0" fmla="*/ 60124 h 80193"/>
                    <a:gd name="connsiteX1" fmla="*/ 30749 w 44554"/>
                    <a:gd name="connsiteY1" fmla="*/ 12058 h 80193"/>
                    <a:gd name="connsiteX2" fmla="*/ 11522 w 44554"/>
                    <a:gd name="connsiteY2" fmla="*/ 843 h 80193"/>
                    <a:gd name="connsiteX3" fmla="*/ 307 w 44554"/>
                    <a:gd name="connsiteY3" fmla="*/ 20069 h 80193"/>
                    <a:gd name="connsiteX4" fmla="*/ 13125 w 44554"/>
                    <a:gd name="connsiteY4" fmla="*/ 68135 h 80193"/>
                    <a:gd name="connsiteX5" fmla="*/ 32351 w 44554"/>
                    <a:gd name="connsiteY5" fmla="*/ 79350 h 80193"/>
                    <a:gd name="connsiteX6" fmla="*/ 43566 w 44554"/>
                    <a:gd name="connsiteY6" fmla="*/ 60124 h 8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4" h="80193">
                      <a:moveTo>
                        <a:pt x="43566" y="60124"/>
                      </a:moveTo>
                      <a:cubicBezTo>
                        <a:pt x="38760" y="44102"/>
                        <a:pt x="35555" y="28080"/>
                        <a:pt x="30749" y="12058"/>
                      </a:cubicBezTo>
                      <a:cubicBezTo>
                        <a:pt x="29147" y="4047"/>
                        <a:pt x="19533" y="-2362"/>
                        <a:pt x="11522" y="843"/>
                      </a:cubicBezTo>
                      <a:cubicBezTo>
                        <a:pt x="3511" y="4047"/>
                        <a:pt x="-1295" y="12058"/>
                        <a:pt x="307" y="20069"/>
                      </a:cubicBezTo>
                      <a:cubicBezTo>
                        <a:pt x="5114" y="36091"/>
                        <a:pt x="8318" y="52113"/>
                        <a:pt x="13125" y="68135"/>
                      </a:cubicBezTo>
                      <a:cubicBezTo>
                        <a:pt x="14727" y="76146"/>
                        <a:pt x="24340" y="82555"/>
                        <a:pt x="32351" y="79350"/>
                      </a:cubicBezTo>
                      <a:cubicBezTo>
                        <a:pt x="41964" y="76146"/>
                        <a:pt x="46771" y="68135"/>
                        <a:pt x="43566" y="60124"/>
                      </a:cubicBezTo>
                      <a:close/>
                    </a:path>
                  </a:pathLst>
                </a:custGeom>
                <a:solidFill>
                  <a:srgbClr val="7FC97E"/>
                </a:solidFill>
                <a:ln w="16015"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2F2C4418-B104-46D2-88CE-D669300B218E}"/>
                    </a:ext>
                  </a:extLst>
                </p:cNvPr>
                <p:cNvSpPr/>
                <p:nvPr/>
              </p:nvSpPr>
              <p:spPr>
                <a:xfrm>
                  <a:off x="1753055" y="1149327"/>
                  <a:ext cx="32043" cy="67292"/>
                </a:xfrm>
                <a:custGeom>
                  <a:avLst/>
                  <a:gdLst>
                    <a:gd name="connsiteX0" fmla="*/ 27237 w 32043"/>
                    <a:gd name="connsiteY0" fmla="*/ 4807 h 67292"/>
                    <a:gd name="connsiteX1" fmla="*/ 16022 w 32043"/>
                    <a:gd name="connsiteY1" fmla="*/ 0 h 67292"/>
                    <a:gd name="connsiteX2" fmla="*/ 0 w 32043"/>
                    <a:gd name="connsiteY2" fmla="*/ 16022 h 67292"/>
                    <a:gd name="connsiteX3" fmla="*/ 0 w 32043"/>
                    <a:gd name="connsiteY3" fmla="*/ 51270 h 67292"/>
                    <a:gd name="connsiteX4" fmla="*/ 4807 w 32043"/>
                    <a:gd name="connsiteY4" fmla="*/ 62486 h 67292"/>
                    <a:gd name="connsiteX5" fmla="*/ 16022 w 32043"/>
                    <a:gd name="connsiteY5" fmla="*/ 67292 h 67292"/>
                    <a:gd name="connsiteX6" fmla="*/ 32044 w 32043"/>
                    <a:gd name="connsiteY6" fmla="*/ 51270 h 67292"/>
                    <a:gd name="connsiteX7" fmla="*/ 32044 w 32043"/>
                    <a:gd name="connsiteY7" fmla="*/ 16022 h 67292"/>
                    <a:gd name="connsiteX8" fmla="*/ 27237 w 32043"/>
                    <a:gd name="connsiteY8" fmla="*/ 4807 h 6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3" h="67292">
                      <a:moveTo>
                        <a:pt x="27237" y="4807"/>
                      </a:moveTo>
                      <a:cubicBezTo>
                        <a:pt x="24033" y="1602"/>
                        <a:pt x="19226" y="0"/>
                        <a:pt x="16022" y="0"/>
                      </a:cubicBezTo>
                      <a:cubicBezTo>
                        <a:pt x="8011" y="0"/>
                        <a:pt x="0" y="6409"/>
                        <a:pt x="0" y="16022"/>
                      </a:cubicBezTo>
                      <a:lnTo>
                        <a:pt x="0" y="51270"/>
                      </a:lnTo>
                      <a:cubicBezTo>
                        <a:pt x="0" y="56077"/>
                        <a:pt x="1602" y="59281"/>
                        <a:pt x="4807" y="62486"/>
                      </a:cubicBezTo>
                      <a:cubicBezTo>
                        <a:pt x="8011" y="65690"/>
                        <a:pt x="12818" y="67292"/>
                        <a:pt x="16022" y="67292"/>
                      </a:cubicBezTo>
                      <a:cubicBezTo>
                        <a:pt x="24033" y="67292"/>
                        <a:pt x="32044" y="60883"/>
                        <a:pt x="32044" y="51270"/>
                      </a:cubicBezTo>
                      <a:lnTo>
                        <a:pt x="32044" y="16022"/>
                      </a:lnTo>
                      <a:cubicBezTo>
                        <a:pt x="32044" y="11215"/>
                        <a:pt x="28840" y="6409"/>
                        <a:pt x="27237" y="4807"/>
                      </a:cubicBezTo>
                      <a:close/>
                    </a:path>
                  </a:pathLst>
                </a:custGeom>
                <a:solidFill>
                  <a:srgbClr val="7FC97E"/>
                </a:solidFill>
                <a:ln w="16015" cap="flat">
                  <a:noFill/>
                  <a:prstDash val="solid"/>
                  <a:miter/>
                </a:ln>
              </p:spPr>
              <p:txBody>
                <a:bodyPr rtlCol="0" anchor="ctr"/>
                <a:lstStyle/>
                <a:p>
                  <a:endParaRPr lang="en-US"/>
                </a:p>
              </p:txBody>
            </p:sp>
            <p:grpSp>
              <p:nvGrpSpPr>
                <p:cNvPr id="88" name="กราฟิก 5">
                  <a:extLst>
                    <a:ext uri="{FF2B5EF4-FFF2-40B4-BE49-F238E27FC236}">
                      <a16:creationId xmlns:a16="http://schemas.microsoft.com/office/drawing/2014/main" xmlns="" id="{3BB72CD8-08B1-4ABE-9F8F-200B62BC0C09}"/>
                    </a:ext>
                  </a:extLst>
                </p:cNvPr>
                <p:cNvGrpSpPr/>
                <p:nvPr/>
              </p:nvGrpSpPr>
              <p:grpSpPr>
                <a:xfrm>
                  <a:off x="2738407" y="1341591"/>
                  <a:ext cx="205081" cy="230716"/>
                  <a:chOff x="2738407" y="1341591"/>
                  <a:chExt cx="205081" cy="230716"/>
                </a:xfrm>
                <a:solidFill>
                  <a:schemeClr val="accent1"/>
                </a:solidFill>
              </p:grpSpPr>
              <p:sp>
                <p:nvSpPr>
                  <p:cNvPr id="89" name="รูปแบบอิสระ: รูปร่าง 88">
                    <a:extLst>
                      <a:ext uri="{FF2B5EF4-FFF2-40B4-BE49-F238E27FC236}">
                        <a16:creationId xmlns:a16="http://schemas.microsoft.com/office/drawing/2014/main" xmlns="" id="{07D75084-DA00-4E92-8278-3D2BA2E70B1C}"/>
                      </a:ext>
                    </a:extLst>
                  </p:cNvPr>
                  <p:cNvSpPr/>
                  <p:nvPr/>
                </p:nvSpPr>
                <p:spPr>
                  <a:xfrm>
                    <a:off x="2738407" y="1341591"/>
                    <a:ext cx="205081" cy="230716"/>
                  </a:xfrm>
                  <a:custGeom>
                    <a:avLst/>
                    <a:gdLst>
                      <a:gd name="connsiteX0" fmla="*/ 205081 w 205081"/>
                      <a:gd name="connsiteY0" fmla="*/ 115358 h 230716"/>
                      <a:gd name="connsiteX1" fmla="*/ 102541 w 205081"/>
                      <a:gd name="connsiteY1" fmla="*/ 230717 h 230716"/>
                      <a:gd name="connsiteX2" fmla="*/ 0 w 205081"/>
                      <a:gd name="connsiteY2" fmla="*/ 115358 h 230716"/>
                      <a:gd name="connsiteX3" fmla="*/ 102541 w 205081"/>
                      <a:gd name="connsiteY3" fmla="*/ 0 h 230716"/>
                      <a:gd name="connsiteX4" fmla="*/ 205081 w 205081"/>
                      <a:gd name="connsiteY4" fmla="*/ 115358 h 230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81" h="230716">
                        <a:moveTo>
                          <a:pt x="205081" y="115358"/>
                        </a:moveTo>
                        <a:cubicBezTo>
                          <a:pt x="205081" y="179069"/>
                          <a:pt x="159173" y="230717"/>
                          <a:pt x="102541" y="230717"/>
                        </a:cubicBezTo>
                        <a:cubicBezTo>
                          <a:pt x="45909" y="230717"/>
                          <a:pt x="0" y="179069"/>
                          <a:pt x="0" y="115358"/>
                        </a:cubicBezTo>
                        <a:cubicBezTo>
                          <a:pt x="0" y="51648"/>
                          <a:pt x="45909" y="0"/>
                          <a:pt x="102541" y="0"/>
                        </a:cubicBezTo>
                        <a:cubicBezTo>
                          <a:pt x="159173" y="0"/>
                          <a:pt x="205081" y="51648"/>
                          <a:pt x="205081" y="115358"/>
                        </a:cubicBezTo>
                        <a:close/>
                      </a:path>
                    </a:pathLst>
                  </a:custGeom>
                  <a:solidFill>
                    <a:srgbClr val="080808"/>
                  </a:solidFill>
                  <a:ln w="16015"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99E08B44-E3A0-487D-8754-BBF88FBB70F9}"/>
                      </a:ext>
                    </a:extLst>
                  </p:cNvPr>
                  <p:cNvSpPr/>
                  <p:nvPr/>
                </p:nvSpPr>
                <p:spPr>
                  <a:xfrm>
                    <a:off x="2847357" y="1367226"/>
                    <a:ext cx="57679" cy="57679"/>
                  </a:xfrm>
                  <a:custGeom>
                    <a:avLst/>
                    <a:gdLst>
                      <a:gd name="connsiteX0" fmla="*/ 57679 w 57679"/>
                      <a:gd name="connsiteY0" fmla="*/ 28840 h 57679"/>
                      <a:gd name="connsiteX1" fmla="*/ 28840 w 57679"/>
                      <a:gd name="connsiteY1" fmla="*/ 57679 h 57679"/>
                      <a:gd name="connsiteX2" fmla="*/ 0 w 57679"/>
                      <a:gd name="connsiteY2" fmla="*/ 28840 h 57679"/>
                      <a:gd name="connsiteX3" fmla="*/ 28840 w 57679"/>
                      <a:gd name="connsiteY3" fmla="*/ 0 h 57679"/>
                      <a:gd name="connsiteX4" fmla="*/ 57679 w 57679"/>
                      <a:gd name="connsiteY4" fmla="*/ 28840 h 5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 h="57679">
                        <a:moveTo>
                          <a:pt x="57679" y="28840"/>
                        </a:moveTo>
                        <a:cubicBezTo>
                          <a:pt x="57679" y="44767"/>
                          <a:pt x="44767" y="57679"/>
                          <a:pt x="28840" y="57679"/>
                        </a:cubicBezTo>
                        <a:cubicBezTo>
                          <a:pt x="12912" y="57679"/>
                          <a:pt x="0" y="44767"/>
                          <a:pt x="0" y="28840"/>
                        </a:cubicBezTo>
                        <a:cubicBezTo>
                          <a:pt x="0" y="12912"/>
                          <a:pt x="12912" y="0"/>
                          <a:pt x="28840" y="0"/>
                        </a:cubicBezTo>
                        <a:cubicBezTo>
                          <a:pt x="44767" y="0"/>
                          <a:pt x="57679" y="12912"/>
                          <a:pt x="57679" y="28840"/>
                        </a:cubicBezTo>
                        <a:close/>
                      </a:path>
                    </a:pathLst>
                  </a:custGeom>
                  <a:solidFill>
                    <a:srgbClr val="FFFFFF"/>
                  </a:solidFill>
                  <a:ln w="16015" cap="flat">
                    <a:noFill/>
                    <a:prstDash val="solid"/>
                    <a:miter/>
                  </a:ln>
                </p:spPr>
                <p:txBody>
                  <a:bodyPr rtlCol="0" anchor="ctr"/>
                  <a:lstStyle/>
                  <a:p>
                    <a:endParaRPr lang="en-US"/>
                  </a:p>
                </p:txBody>
              </p:sp>
            </p:grpSp>
            <p:grpSp>
              <p:nvGrpSpPr>
                <p:cNvPr id="91" name="กราฟิก 5">
                  <a:extLst>
                    <a:ext uri="{FF2B5EF4-FFF2-40B4-BE49-F238E27FC236}">
                      <a16:creationId xmlns:a16="http://schemas.microsoft.com/office/drawing/2014/main" xmlns="" id="{3BB72CD8-08B1-4ABE-9F8F-200B62BC0C09}"/>
                    </a:ext>
                  </a:extLst>
                </p:cNvPr>
                <p:cNvGrpSpPr/>
                <p:nvPr/>
              </p:nvGrpSpPr>
              <p:grpSpPr>
                <a:xfrm>
                  <a:off x="2248135" y="1341591"/>
                  <a:ext cx="205081" cy="230716"/>
                  <a:chOff x="2248135" y="1341591"/>
                  <a:chExt cx="205081" cy="230716"/>
                </a:xfrm>
                <a:solidFill>
                  <a:schemeClr val="accent1"/>
                </a:solidFill>
              </p:grpSpPr>
              <p:sp>
                <p:nvSpPr>
                  <p:cNvPr id="92" name="รูปแบบอิสระ: รูปร่าง 91">
                    <a:extLst>
                      <a:ext uri="{FF2B5EF4-FFF2-40B4-BE49-F238E27FC236}">
                        <a16:creationId xmlns:a16="http://schemas.microsoft.com/office/drawing/2014/main" xmlns="" id="{53035739-40D4-4C3C-AF89-A823AB8507C9}"/>
                      </a:ext>
                    </a:extLst>
                  </p:cNvPr>
                  <p:cNvSpPr/>
                  <p:nvPr/>
                </p:nvSpPr>
                <p:spPr>
                  <a:xfrm>
                    <a:off x="2248135" y="1341591"/>
                    <a:ext cx="205081" cy="230716"/>
                  </a:xfrm>
                  <a:custGeom>
                    <a:avLst/>
                    <a:gdLst>
                      <a:gd name="connsiteX0" fmla="*/ 205081 w 205081"/>
                      <a:gd name="connsiteY0" fmla="*/ 115358 h 230716"/>
                      <a:gd name="connsiteX1" fmla="*/ 102541 w 205081"/>
                      <a:gd name="connsiteY1" fmla="*/ 230717 h 230716"/>
                      <a:gd name="connsiteX2" fmla="*/ 0 w 205081"/>
                      <a:gd name="connsiteY2" fmla="*/ 115358 h 230716"/>
                      <a:gd name="connsiteX3" fmla="*/ 102541 w 205081"/>
                      <a:gd name="connsiteY3" fmla="*/ 0 h 230716"/>
                      <a:gd name="connsiteX4" fmla="*/ 205081 w 205081"/>
                      <a:gd name="connsiteY4" fmla="*/ 115358 h 230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81" h="230716">
                        <a:moveTo>
                          <a:pt x="205081" y="115358"/>
                        </a:moveTo>
                        <a:cubicBezTo>
                          <a:pt x="205081" y="179069"/>
                          <a:pt x="159172" y="230717"/>
                          <a:pt x="102541" y="230717"/>
                        </a:cubicBezTo>
                        <a:cubicBezTo>
                          <a:pt x="45909" y="230717"/>
                          <a:pt x="0" y="179069"/>
                          <a:pt x="0" y="115358"/>
                        </a:cubicBezTo>
                        <a:cubicBezTo>
                          <a:pt x="0" y="51648"/>
                          <a:pt x="45909" y="0"/>
                          <a:pt x="102541" y="0"/>
                        </a:cubicBezTo>
                        <a:cubicBezTo>
                          <a:pt x="159172" y="0"/>
                          <a:pt x="205081" y="51648"/>
                          <a:pt x="205081" y="115358"/>
                        </a:cubicBezTo>
                        <a:close/>
                      </a:path>
                    </a:pathLst>
                  </a:custGeom>
                  <a:solidFill>
                    <a:srgbClr val="080808"/>
                  </a:solidFill>
                  <a:ln w="16015"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5321831A-3EBE-4F8B-AF50-A185397F0FBD}"/>
                      </a:ext>
                    </a:extLst>
                  </p:cNvPr>
                  <p:cNvSpPr/>
                  <p:nvPr/>
                </p:nvSpPr>
                <p:spPr>
                  <a:xfrm>
                    <a:off x="2363493" y="1367226"/>
                    <a:ext cx="57679" cy="57679"/>
                  </a:xfrm>
                  <a:custGeom>
                    <a:avLst/>
                    <a:gdLst>
                      <a:gd name="connsiteX0" fmla="*/ 57679 w 57679"/>
                      <a:gd name="connsiteY0" fmla="*/ 28840 h 57679"/>
                      <a:gd name="connsiteX1" fmla="*/ 28839 w 57679"/>
                      <a:gd name="connsiteY1" fmla="*/ 57679 h 57679"/>
                      <a:gd name="connsiteX2" fmla="*/ 0 w 57679"/>
                      <a:gd name="connsiteY2" fmla="*/ 28840 h 57679"/>
                      <a:gd name="connsiteX3" fmla="*/ 28839 w 57679"/>
                      <a:gd name="connsiteY3" fmla="*/ 0 h 57679"/>
                      <a:gd name="connsiteX4" fmla="*/ 57679 w 57679"/>
                      <a:gd name="connsiteY4" fmla="*/ 28840 h 5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 h="57679">
                        <a:moveTo>
                          <a:pt x="57679" y="28840"/>
                        </a:moveTo>
                        <a:cubicBezTo>
                          <a:pt x="57679" y="44767"/>
                          <a:pt x="44767" y="57679"/>
                          <a:pt x="28839" y="57679"/>
                        </a:cubicBezTo>
                        <a:cubicBezTo>
                          <a:pt x="12912" y="57679"/>
                          <a:pt x="0" y="44767"/>
                          <a:pt x="0" y="28840"/>
                        </a:cubicBezTo>
                        <a:cubicBezTo>
                          <a:pt x="0" y="12912"/>
                          <a:pt x="12912" y="0"/>
                          <a:pt x="28839" y="0"/>
                        </a:cubicBezTo>
                        <a:cubicBezTo>
                          <a:pt x="44767" y="0"/>
                          <a:pt x="57679" y="12912"/>
                          <a:pt x="57679" y="28840"/>
                        </a:cubicBezTo>
                        <a:close/>
                      </a:path>
                    </a:pathLst>
                  </a:custGeom>
                  <a:solidFill>
                    <a:srgbClr val="FFFFFF"/>
                  </a:solidFill>
                  <a:ln w="16015" cap="flat">
                    <a:noFill/>
                    <a:prstDash val="solid"/>
                    <a:miter/>
                  </a:ln>
                </p:spPr>
                <p:txBody>
                  <a:bodyPr rtlCol="0" anchor="ctr"/>
                  <a:lstStyle/>
                  <a:p>
                    <a:endParaRPr lang="en-US"/>
                  </a:p>
                </p:txBody>
              </p:sp>
            </p:grpSp>
            <p:grpSp>
              <p:nvGrpSpPr>
                <p:cNvPr id="94" name="กราฟิก 5">
                  <a:extLst>
                    <a:ext uri="{FF2B5EF4-FFF2-40B4-BE49-F238E27FC236}">
                      <a16:creationId xmlns:a16="http://schemas.microsoft.com/office/drawing/2014/main" xmlns="" id="{3BB72CD8-08B1-4ABE-9F8F-200B62BC0C09}"/>
                    </a:ext>
                  </a:extLst>
                </p:cNvPr>
                <p:cNvGrpSpPr/>
                <p:nvPr/>
              </p:nvGrpSpPr>
              <p:grpSpPr>
                <a:xfrm>
                  <a:off x="2454418" y="1609708"/>
                  <a:ext cx="247947" cy="161272"/>
                  <a:chOff x="2454418" y="1609708"/>
                  <a:chExt cx="247947" cy="161272"/>
                </a:xfrm>
                <a:solidFill>
                  <a:srgbClr val="080808"/>
                </a:solidFill>
              </p:grpSpPr>
              <p:sp>
                <p:nvSpPr>
                  <p:cNvPr id="95" name="รูปแบบอิสระ: รูปร่าง 94">
                    <a:extLst>
                      <a:ext uri="{FF2B5EF4-FFF2-40B4-BE49-F238E27FC236}">
                        <a16:creationId xmlns:a16="http://schemas.microsoft.com/office/drawing/2014/main" xmlns="" id="{B79E5ABD-F6B0-47C0-AB01-51EA5F17D345}"/>
                      </a:ext>
                    </a:extLst>
                  </p:cNvPr>
                  <p:cNvSpPr/>
                  <p:nvPr/>
                </p:nvSpPr>
                <p:spPr>
                  <a:xfrm>
                    <a:off x="2459487" y="1617569"/>
                    <a:ext cx="236462" cy="145955"/>
                  </a:xfrm>
                  <a:custGeom>
                    <a:avLst/>
                    <a:gdLst>
                      <a:gd name="connsiteX0" fmla="*/ 235662 w 236462"/>
                      <a:gd name="connsiteY0" fmla="*/ 6008 h 145955"/>
                      <a:gd name="connsiteX1" fmla="*/ 222844 w 236462"/>
                      <a:gd name="connsiteY1" fmla="*/ 6008 h 145955"/>
                      <a:gd name="connsiteX2" fmla="*/ 168369 w 236462"/>
                      <a:gd name="connsiteY2" fmla="*/ 119764 h 145955"/>
                      <a:gd name="connsiteX3" fmla="*/ 102679 w 236462"/>
                      <a:gd name="connsiteY3" fmla="*/ 132582 h 145955"/>
                      <a:gd name="connsiteX4" fmla="*/ 48204 w 236462"/>
                      <a:gd name="connsiteY4" fmla="*/ 97334 h 145955"/>
                      <a:gd name="connsiteX5" fmla="*/ 12956 w 236462"/>
                      <a:gd name="connsiteY5" fmla="*/ 22030 h 145955"/>
                      <a:gd name="connsiteX6" fmla="*/ 138 w 236462"/>
                      <a:gd name="connsiteY6" fmla="*/ 25235 h 145955"/>
                      <a:gd name="connsiteX7" fmla="*/ 91464 w 236462"/>
                      <a:gd name="connsiteY7" fmla="*/ 142195 h 145955"/>
                      <a:gd name="connsiteX8" fmla="*/ 216435 w 236462"/>
                      <a:gd name="connsiteY8" fmla="*/ 86118 h 145955"/>
                      <a:gd name="connsiteX9" fmla="*/ 235662 w 236462"/>
                      <a:gd name="connsiteY9" fmla="*/ 6008 h 14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462" h="145955">
                        <a:moveTo>
                          <a:pt x="235662" y="6008"/>
                        </a:moveTo>
                        <a:cubicBezTo>
                          <a:pt x="234059" y="-2003"/>
                          <a:pt x="221242" y="-2003"/>
                          <a:pt x="222844" y="6008"/>
                        </a:cubicBezTo>
                        <a:cubicBezTo>
                          <a:pt x="227651" y="50870"/>
                          <a:pt x="206822" y="95731"/>
                          <a:pt x="168369" y="119764"/>
                        </a:cubicBezTo>
                        <a:cubicBezTo>
                          <a:pt x="149143" y="130980"/>
                          <a:pt x="125110" y="137389"/>
                          <a:pt x="102679" y="132582"/>
                        </a:cubicBezTo>
                        <a:cubicBezTo>
                          <a:pt x="80248" y="127775"/>
                          <a:pt x="62624" y="114958"/>
                          <a:pt x="48204" y="97334"/>
                        </a:cubicBezTo>
                        <a:cubicBezTo>
                          <a:pt x="30580" y="76505"/>
                          <a:pt x="20967" y="49268"/>
                          <a:pt x="12956" y="22030"/>
                        </a:cubicBezTo>
                        <a:cubicBezTo>
                          <a:pt x="11354" y="14019"/>
                          <a:pt x="-1464" y="17224"/>
                          <a:pt x="138" y="25235"/>
                        </a:cubicBezTo>
                        <a:cubicBezTo>
                          <a:pt x="12956" y="73301"/>
                          <a:pt x="38591" y="126173"/>
                          <a:pt x="91464" y="142195"/>
                        </a:cubicBezTo>
                        <a:cubicBezTo>
                          <a:pt x="141132" y="156615"/>
                          <a:pt x="192402" y="127775"/>
                          <a:pt x="216435" y="86118"/>
                        </a:cubicBezTo>
                        <a:cubicBezTo>
                          <a:pt x="232457" y="62085"/>
                          <a:pt x="238866" y="33246"/>
                          <a:pt x="235662" y="6008"/>
                        </a:cubicBezTo>
                        <a:close/>
                      </a:path>
                    </a:pathLst>
                  </a:custGeom>
                  <a:solidFill>
                    <a:srgbClr val="080808"/>
                  </a:solidFill>
                  <a:ln w="16015"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E8073111-61CF-4961-8208-BC859D084FD2}"/>
                      </a:ext>
                    </a:extLst>
                  </p:cNvPr>
                  <p:cNvSpPr/>
                  <p:nvPr/>
                </p:nvSpPr>
                <p:spPr>
                  <a:xfrm>
                    <a:off x="2454418" y="1609708"/>
                    <a:ext cx="247947" cy="161272"/>
                  </a:xfrm>
                  <a:custGeom>
                    <a:avLst/>
                    <a:gdLst>
                      <a:gd name="connsiteX0" fmla="*/ 125372 w 247947"/>
                      <a:gd name="connsiteY0" fmla="*/ 161272 h 161272"/>
                      <a:gd name="connsiteX1" fmla="*/ 96533 w 247947"/>
                      <a:gd name="connsiteY1" fmla="*/ 156466 h 161272"/>
                      <a:gd name="connsiteX2" fmla="*/ 401 w 247947"/>
                      <a:gd name="connsiteY2" fmla="*/ 34699 h 161272"/>
                      <a:gd name="connsiteX3" fmla="*/ 10014 w 247947"/>
                      <a:gd name="connsiteY3" fmla="*/ 18677 h 161272"/>
                      <a:gd name="connsiteX4" fmla="*/ 26036 w 247947"/>
                      <a:gd name="connsiteY4" fmla="*/ 28290 h 161272"/>
                      <a:gd name="connsiteX5" fmla="*/ 59682 w 247947"/>
                      <a:gd name="connsiteY5" fmla="*/ 100389 h 161272"/>
                      <a:gd name="connsiteX6" fmla="*/ 109350 w 247947"/>
                      <a:gd name="connsiteY6" fmla="*/ 132433 h 161272"/>
                      <a:gd name="connsiteX7" fmla="*/ 168631 w 247947"/>
                      <a:gd name="connsiteY7" fmla="*/ 121217 h 161272"/>
                      <a:gd name="connsiteX8" fmla="*/ 219902 w 247947"/>
                      <a:gd name="connsiteY8" fmla="*/ 13870 h 161272"/>
                      <a:gd name="connsiteX9" fmla="*/ 224708 w 247947"/>
                      <a:gd name="connsiteY9" fmla="*/ 2655 h 161272"/>
                      <a:gd name="connsiteX10" fmla="*/ 239128 w 247947"/>
                      <a:gd name="connsiteY10" fmla="*/ 1052 h 161272"/>
                      <a:gd name="connsiteX11" fmla="*/ 247139 w 247947"/>
                      <a:gd name="connsiteY11" fmla="*/ 12268 h 161272"/>
                      <a:gd name="connsiteX12" fmla="*/ 229515 w 247947"/>
                      <a:gd name="connsiteY12" fmla="*/ 97184 h 161272"/>
                      <a:gd name="connsiteX13" fmla="*/ 125372 w 247947"/>
                      <a:gd name="connsiteY13" fmla="*/ 161272 h 161272"/>
                      <a:gd name="connsiteX14" fmla="*/ 234322 w 247947"/>
                      <a:gd name="connsiteY14" fmla="*/ 13870 h 161272"/>
                      <a:gd name="connsiteX15" fmla="*/ 234322 w 247947"/>
                      <a:gd name="connsiteY15" fmla="*/ 13870 h 161272"/>
                      <a:gd name="connsiteX16" fmla="*/ 234322 w 247947"/>
                      <a:gd name="connsiteY16" fmla="*/ 13870 h 161272"/>
                      <a:gd name="connsiteX17" fmla="*/ 234322 w 247947"/>
                      <a:gd name="connsiteY17" fmla="*/ 13870 h 161272"/>
                      <a:gd name="connsiteX18" fmla="*/ 234322 w 247947"/>
                      <a:gd name="connsiteY18" fmla="*/ 13870 h 161272"/>
                      <a:gd name="connsiteX19" fmla="*/ 240730 w 247947"/>
                      <a:gd name="connsiteY19" fmla="*/ 13870 h 161272"/>
                      <a:gd name="connsiteX20" fmla="*/ 234322 w 247947"/>
                      <a:gd name="connsiteY20" fmla="*/ 13870 h 16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7947" h="161272">
                        <a:moveTo>
                          <a:pt x="125372" y="161272"/>
                        </a:moveTo>
                        <a:cubicBezTo>
                          <a:pt x="115759" y="161272"/>
                          <a:pt x="106146" y="159670"/>
                          <a:pt x="96533" y="156466"/>
                        </a:cubicBezTo>
                        <a:cubicBezTo>
                          <a:pt x="51671" y="142046"/>
                          <a:pt x="19627" y="101991"/>
                          <a:pt x="401" y="34699"/>
                        </a:cubicBezTo>
                        <a:cubicBezTo>
                          <a:pt x="-1202" y="26688"/>
                          <a:pt x="2003" y="20279"/>
                          <a:pt x="10014" y="18677"/>
                        </a:cubicBezTo>
                        <a:cubicBezTo>
                          <a:pt x="18025" y="17074"/>
                          <a:pt x="24434" y="20279"/>
                          <a:pt x="26036" y="28290"/>
                        </a:cubicBezTo>
                        <a:cubicBezTo>
                          <a:pt x="32445" y="50721"/>
                          <a:pt x="42058" y="77958"/>
                          <a:pt x="59682" y="100389"/>
                        </a:cubicBezTo>
                        <a:cubicBezTo>
                          <a:pt x="69295" y="113206"/>
                          <a:pt x="86919" y="127626"/>
                          <a:pt x="109350" y="132433"/>
                        </a:cubicBezTo>
                        <a:cubicBezTo>
                          <a:pt x="128577" y="135637"/>
                          <a:pt x="149405" y="132433"/>
                          <a:pt x="168631" y="121217"/>
                        </a:cubicBezTo>
                        <a:cubicBezTo>
                          <a:pt x="203880" y="100389"/>
                          <a:pt x="224708" y="57129"/>
                          <a:pt x="219902" y="13870"/>
                        </a:cubicBezTo>
                        <a:cubicBezTo>
                          <a:pt x="219902" y="9063"/>
                          <a:pt x="221504" y="5859"/>
                          <a:pt x="224708" y="2655"/>
                        </a:cubicBezTo>
                        <a:cubicBezTo>
                          <a:pt x="227913" y="-550"/>
                          <a:pt x="234322" y="-550"/>
                          <a:pt x="239128" y="1052"/>
                        </a:cubicBezTo>
                        <a:cubicBezTo>
                          <a:pt x="243935" y="2655"/>
                          <a:pt x="247139" y="7461"/>
                          <a:pt x="247139" y="12268"/>
                        </a:cubicBezTo>
                        <a:cubicBezTo>
                          <a:pt x="250344" y="41107"/>
                          <a:pt x="243935" y="71549"/>
                          <a:pt x="229515" y="97184"/>
                        </a:cubicBezTo>
                        <a:cubicBezTo>
                          <a:pt x="208686" y="132433"/>
                          <a:pt x="168631" y="161272"/>
                          <a:pt x="125372" y="161272"/>
                        </a:cubicBezTo>
                        <a:close/>
                        <a:moveTo>
                          <a:pt x="234322" y="13870"/>
                        </a:moveTo>
                        <a:lnTo>
                          <a:pt x="234322" y="13870"/>
                        </a:lnTo>
                        <a:cubicBezTo>
                          <a:pt x="234322" y="13870"/>
                          <a:pt x="234322" y="13870"/>
                          <a:pt x="234322" y="13870"/>
                        </a:cubicBezTo>
                        <a:close/>
                        <a:moveTo>
                          <a:pt x="234322" y="13870"/>
                        </a:moveTo>
                        <a:cubicBezTo>
                          <a:pt x="234322" y="13870"/>
                          <a:pt x="234322" y="13870"/>
                          <a:pt x="234322" y="13870"/>
                        </a:cubicBezTo>
                        <a:lnTo>
                          <a:pt x="240730" y="13870"/>
                        </a:lnTo>
                        <a:lnTo>
                          <a:pt x="234322" y="13870"/>
                        </a:lnTo>
                        <a:close/>
                      </a:path>
                    </a:pathLst>
                  </a:custGeom>
                  <a:solidFill>
                    <a:srgbClr val="080808"/>
                  </a:solidFill>
                  <a:ln w="16015" cap="flat">
                    <a:noFill/>
                    <a:prstDash val="solid"/>
                    <a:miter/>
                  </a:ln>
                </p:spPr>
                <p:txBody>
                  <a:bodyPr rtlCol="0" anchor="ctr"/>
                  <a:lstStyle/>
                  <a:p>
                    <a:endParaRPr lang="en-US"/>
                  </a:p>
                </p:txBody>
              </p:sp>
            </p:grpSp>
            <p:sp>
              <p:nvSpPr>
                <p:cNvPr id="97" name="รูปแบบอิสระ: รูปร่าง 96">
                  <a:extLst>
                    <a:ext uri="{FF2B5EF4-FFF2-40B4-BE49-F238E27FC236}">
                      <a16:creationId xmlns:a16="http://schemas.microsoft.com/office/drawing/2014/main" xmlns="" id="{167FB9DC-B17E-4287-BA3F-29E40D42B8B8}"/>
                    </a:ext>
                  </a:extLst>
                </p:cNvPr>
                <p:cNvSpPr/>
                <p:nvPr/>
              </p:nvSpPr>
              <p:spPr>
                <a:xfrm>
                  <a:off x="2821722" y="1213021"/>
                  <a:ext cx="101339" cy="36494"/>
                </a:xfrm>
                <a:custGeom>
                  <a:avLst/>
                  <a:gdLst>
                    <a:gd name="connsiteX0" fmla="*/ 91326 w 101339"/>
                    <a:gd name="connsiteY0" fmla="*/ 11609 h 36494"/>
                    <a:gd name="connsiteX1" fmla="*/ 12818 w 101339"/>
                    <a:gd name="connsiteY1" fmla="*/ 393 h 36494"/>
                    <a:gd name="connsiteX2" fmla="*/ 0 w 101339"/>
                    <a:gd name="connsiteY2" fmla="*/ 13211 h 36494"/>
                    <a:gd name="connsiteX3" fmla="*/ 12818 w 101339"/>
                    <a:gd name="connsiteY3" fmla="*/ 26029 h 36494"/>
                    <a:gd name="connsiteX4" fmla="*/ 84917 w 101339"/>
                    <a:gd name="connsiteY4" fmla="*/ 35642 h 36494"/>
                    <a:gd name="connsiteX5" fmla="*/ 100939 w 101339"/>
                    <a:gd name="connsiteY5" fmla="*/ 26029 h 36494"/>
                    <a:gd name="connsiteX6" fmla="*/ 91326 w 101339"/>
                    <a:gd name="connsiteY6" fmla="*/ 11609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39" h="36494">
                      <a:moveTo>
                        <a:pt x="91326" y="11609"/>
                      </a:moveTo>
                      <a:cubicBezTo>
                        <a:pt x="65690" y="1996"/>
                        <a:pt x="38453" y="-1209"/>
                        <a:pt x="12818" y="393"/>
                      </a:cubicBezTo>
                      <a:cubicBezTo>
                        <a:pt x="6409" y="393"/>
                        <a:pt x="0" y="5200"/>
                        <a:pt x="0" y="13211"/>
                      </a:cubicBezTo>
                      <a:cubicBezTo>
                        <a:pt x="0" y="19620"/>
                        <a:pt x="6409" y="27631"/>
                        <a:pt x="12818" y="26029"/>
                      </a:cubicBezTo>
                      <a:cubicBezTo>
                        <a:pt x="38453" y="22824"/>
                        <a:pt x="60884" y="26029"/>
                        <a:pt x="84917" y="35642"/>
                      </a:cubicBezTo>
                      <a:cubicBezTo>
                        <a:pt x="91326" y="38846"/>
                        <a:pt x="99337" y="32437"/>
                        <a:pt x="100939" y="26029"/>
                      </a:cubicBezTo>
                      <a:cubicBezTo>
                        <a:pt x="102541" y="19620"/>
                        <a:pt x="99337" y="14813"/>
                        <a:pt x="91326" y="11609"/>
                      </a:cubicBezTo>
                      <a:close/>
                    </a:path>
                  </a:pathLst>
                </a:custGeom>
                <a:solidFill>
                  <a:srgbClr val="080808"/>
                </a:solidFill>
                <a:ln w="16015" cap="flat">
                  <a:noFill/>
                  <a:prstDash val="solid"/>
                  <a:miter/>
                </a:ln>
              </p:spPr>
              <p:txBody>
                <a:bodyPr rtlCol="0" anchor="ctr"/>
                <a:lstStyle/>
                <a:p>
                  <a:endParaRPr lang="en-US"/>
                </a:p>
              </p:txBody>
            </p:sp>
            <p:sp>
              <p:nvSpPr>
                <p:cNvPr id="98" name="รูปแบบอิสระ: รูปร่าง 97">
                  <a:extLst>
                    <a:ext uri="{FF2B5EF4-FFF2-40B4-BE49-F238E27FC236}">
                      <a16:creationId xmlns:a16="http://schemas.microsoft.com/office/drawing/2014/main" xmlns="" id="{3817F94D-DB2C-450C-BC7F-375EE3008171}"/>
                    </a:ext>
                  </a:extLst>
                </p:cNvPr>
                <p:cNvSpPr/>
                <p:nvPr/>
              </p:nvSpPr>
              <p:spPr>
                <a:xfrm>
                  <a:off x="2274869" y="1197417"/>
                  <a:ext cx="96945" cy="40533"/>
                </a:xfrm>
                <a:custGeom>
                  <a:avLst/>
                  <a:gdLst>
                    <a:gd name="connsiteX0" fmla="*/ 87021 w 96945"/>
                    <a:gd name="connsiteY0" fmla="*/ 1578 h 40533"/>
                    <a:gd name="connsiteX1" fmla="*/ 5309 w 96945"/>
                    <a:gd name="connsiteY1" fmla="*/ 17600 h 40533"/>
                    <a:gd name="connsiteX2" fmla="*/ 2105 w 96945"/>
                    <a:gd name="connsiteY2" fmla="*/ 35224 h 40533"/>
                    <a:gd name="connsiteX3" fmla="*/ 19729 w 96945"/>
                    <a:gd name="connsiteY3" fmla="*/ 38429 h 40533"/>
                    <a:gd name="connsiteX4" fmla="*/ 22933 w 96945"/>
                    <a:gd name="connsiteY4" fmla="*/ 36826 h 40533"/>
                    <a:gd name="connsiteX5" fmla="*/ 26138 w 96945"/>
                    <a:gd name="connsiteY5" fmla="*/ 35224 h 40533"/>
                    <a:gd name="connsiteX6" fmla="*/ 34149 w 96945"/>
                    <a:gd name="connsiteY6" fmla="*/ 32020 h 40533"/>
                    <a:gd name="connsiteX7" fmla="*/ 42160 w 96945"/>
                    <a:gd name="connsiteY7" fmla="*/ 28815 h 40533"/>
                    <a:gd name="connsiteX8" fmla="*/ 45364 w 96945"/>
                    <a:gd name="connsiteY8" fmla="*/ 28815 h 40533"/>
                    <a:gd name="connsiteX9" fmla="*/ 46966 w 96945"/>
                    <a:gd name="connsiteY9" fmla="*/ 28815 h 40533"/>
                    <a:gd name="connsiteX10" fmla="*/ 46966 w 96945"/>
                    <a:gd name="connsiteY10" fmla="*/ 28815 h 40533"/>
                    <a:gd name="connsiteX11" fmla="*/ 50171 w 96945"/>
                    <a:gd name="connsiteY11" fmla="*/ 28815 h 40533"/>
                    <a:gd name="connsiteX12" fmla="*/ 67795 w 96945"/>
                    <a:gd name="connsiteY12" fmla="*/ 27213 h 40533"/>
                    <a:gd name="connsiteX13" fmla="*/ 70999 w 96945"/>
                    <a:gd name="connsiteY13" fmla="*/ 27213 h 40533"/>
                    <a:gd name="connsiteX14" fmla="*/ 74204 w 96945"/>
                    <a:gd name="connsiteY14" fmla="*/ 27213 h 40533"/>
                    <a:gd name="connsiteX15" fmla="*/ 82215 w 96945"/>
                    <a:gd name="connsiteY15" fmla="*/ 28815 h 40533"/>
                    <a:gd name="connsiteX16" fmla="*/ 96635 w 96945"/>
                    <a:gd name="connsiteY16" fmla="*/ 17600 h 40533"/>
                    <a:gd name="connsiteX17" fmla="*/ 87021 w 96945"/>
                    <a:gd name="connsiteY17" fmla="*/ 1578 h 4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945" h="40533">
                      <a:moveTo>
                        <a:pt x="87021" y="1578"/>
                      </a:moveTo>
                      <a:cubicBezTo>
                        <a:pt x="58182" y="-3229"/>
                        <a:pt x="29342" y="3180"/>
                        <a:pt x="5309" y="17600"/>
                      </a:cubicBezTo>
                      <a:cubicBezTo>
                        <a:pt x="-1100" y="20804"/>
                        <a:pt x="-1100" y="30418"/>
                        <a:pt x="2105" y="35224"/>
                      </a:cubicBezTo>
                      <a:cubicBezTo>
                        <a:pt x="6911" y="41633"/>
                        <a:pt x="13320" y="41633"/>
                        <a:pt x="19729" y="38429"/>
                      </a:cubicBezTo>
                      <a:cubicBezTo>
                        <a:pt x="19729" y="38429"/>
                        <a:pt x="24536" y="35224"/>
                        <a:pt x="22933" y="36826"/>
                      </a:cubicBezTo>
                      <a:cubicBezTo>
                        <a:pt x="24536" y="36826"/>
                        <a:pt x="24536" y="35224"/>
                        <a:pt x="26138" y="35224"/>
                      </a:cubicBezTo>
                      <a:cubicBezTo>
                        <a:pt x="29342" y="33622"/>
                        <a:pt x="30944" y="32020"/>
                        <a:pt x="34149" y="32020"/>
                      </a:cubicBezTo>
                      <a:cubicBezTo>
                        <a:pt x="37353" y="30418"/>
                        <a:pt x="38955" y="30418"/>
                        <a:pt x="42160" y="28815"/>
                      </a:cubicBezTo>
                      <a:cubicBezTo>
                        <a:pt x="43762" y="28815"/>
                        <a:pt x="43762" y="28815"/>
                        <a:pt x="45364" y="28815"/>
                      </a:cubicBezTo>
                      <a:cubicBezTo>
                        <a:pt x="45364" y="28815"/>
                        <a:pt x="46966" y="28815"/>
                        <a:pt x="46966" y="28815"/>
                      </a:cubicBezTo>
                      <a:cubicBezTo>
                        <a:pt x="46966" y="28815"/>
                        <a:pt x="46966" y="28815"/>
                        <a:pt x="46966" y="28815"/>
                      </a:cubicBezTo>
                      <a:cubicBezTo>
                        <a:pt x="48569" y="28815"/>
                        <a:pt x="48569" y="28815"/>
                        <a:pt x="50171" y="28815"/>
                      </a:cubicBezTo>
                      <a:cubicBezTo>
                        <a:pt x="56580" y="27213"/>
                        <a:pt x="61386" y="27213"/>
                        <a:pt x="67795" y="27213"/>
                      </a:cubicBezTo>
                      <a:cubicBezTo>
                        <a:pt x="69397" y="27213"/>
                        <a:pt x="70999" y="27213"/>
                        <a:pt x="70999" y="27213"/>
                      </a:cubicBezTo>
                      <a:cubicBezTo>
                        <a:pt x="67795" y="27213"/>
                        <a:pt x="74204" y="27213"/>
                        <a:pt x="74204" y="27213"/>
                      </a:cubicBezTo>
                      <a:cubicBezTo>
                        <a:pt x="77408" y="27213"/>
                        <a:pt x="80613" y="27213"/>
                        <a:pt x="82215" y="28815"/>
                      </a:cubicBezTo>
                      <a:cubicBezTo>
                        <a:pt x="88624" y="30418"/>
                        <a:pt x="96635" y="25611"/>
                        <a:pt x="96635" y="17600"/>
                      </a:cubicBezTo>
                      <a:cubicBezTo>
                        <a:pt x="98237" y="9589"/>
                        <a:pt x="93430" y="3180"/>
                        <a:pt x="87021" y="1578"/>
                      </a:cubicBezTo>
                      <a:close/>
                    </a:path>
                  </a:pathLst>
                </a:custGeom>
                <a:solidFill>
                  <a:srgbClr val="080808"/>
                </a:solidFill>
                <a:ln w="16015" cap="flat">
                  <a:noFill/>
                  <a:prstDash val="solid"/>
                  <a:miter/>
                </a:ln>
              </p:spPr>
              <p:txBody>
                <a:bodyPr rtlCol="0" anchor="ctr"/>
                <a:lstStyle/>
                <a:p>
                  <a:endParaRPr lang="en-US"/>
                </a:p>
              </p:txBody>
            </p:sp>
            <p:sp>
              <p:nvSpPr>
                <p:cNvPr id="99" name="รูปแบบอิสระ: รูปร่าง 98">
                  <a:extLst>
                    <a:ext uri="{FF2B5EF4-FFF2-40B4-BE49-F238E27FC236}">
                      <a16:creationId xmlns:a16="http://schemas.microsoft.com/office/drawing/2014/main" xmlns="" id="{70BE9FCD-00A5-40D1-8E50-57D04468393F}"/>
                    </a:ext>
                  </a:extLst>
                </p:cNvPr>
                <p:cNvSpPr/>
                <p:nvPr/>
              </p:nvSpPr>
              <p:spPr>
                <a:xfrm>
                  <a:off x="2346817" y="269346"/>
                  <a:ext cx="598674" cy="370080"/>
                </a:xfrm>
                <a:custGeom>
                  <a:avLst/>
                  <a:gdLst>
                    <a:gd name="connsiteX0" fmla="*/ 567832 w 598674"/>
                    <a:gd name="connsiteY0" fmla="*/ 250316 h 370080"/>
                    <a:gd name="connsiteX1" fmla="*/ 513357 w 598674"/>
                    <a:gd name="connsiteY1" fmla="*/ 251919 h 370080"/>
                    <a:gd name="connsiteX2" fmla="*/ 452474 w 598674"/>
                    <a:gd name="connsiteY2" fmla="*/ 267941 h 370080"/>
                    <a:gd name="connsiteX3" fmla="*/ 406010 w 598674"/>
                    <a:gd name="connsiteY3" fmla="*/ 283963 h 370080"/>
                    <a:gd name="connsiteX4" fmla="*/ 457280 w 598674"/>
                    <a:gd name="connsiteY4" fmla="*/ 243908 h 370080"/>
                    <a:gd name="connsiteX5" fmla="*/ 519766 w 598674"/>
                    <a:gd name="connsiteY5" fmla="*/ 149378 h 370080"/>
                    <a:gd name="connsiteX6" fmla="*/ 486120 w 598674"/>
                    <a:gd name="connsiteY6" fmla="*/ 104516 h 370080"/>
                    <a:gd name="connsiteX7" fmla="*/ 430043 w 598674"/>
                    <a:gd name="connsiteY7" fmla="*/ 112527 h 370080"/>
                    <a:gd name="connsiteX8" fmla="*/ 389988 w 598674"/>
                    <a:gd name="connsiteY8" fmla="*/ 154184 h 370080"/>
                    <a:gd name="connsiteX9" fmla="*/ 354739 w 598674"/>
                    <a:gd name="connsiteY9" fmla="*/ 208659 h 370080"/>
                    <a:gd name="connsiteX10" fmla="*/ 329104 w 598674"/>
                    <a:gd name="connsiteY10" fmla="*/ 258327 h 370080"/>
                    <a:gd name="connsiteX11" fmla="*/ 330706 w 598674"/>
                    <a:gd name="connsiteY11" fmla="*/ 160593 h 370080"/>
                    <a:gd name="connsiteX12" fmla="*/ 325900 w 598674"/>
                    <a:gd name="connsiteY12" fmla="*/ 78881 h 370080"/>
                    <a:gd name="connsiteX13" fmla="*/ 306673 w 598674"/>
                    <a:gd name="connsiteY13" fmla="*/ 19600 h 370080"/>
                    <a:gd name="connsiteX14" fmla="*/ 202530 w 598674"/>
                    <a:gd name="connsiteY14" fmla="*/ 48439 h 370080"/>
                    <a:gd name="connsiteX15" fmla="*/ 200928 w 598674"/>
                    <a:gd name="connsiteY15" fmla="*/ 122140 h 370080"/>
                    <a:gd name="connsiteX16" fmla="*/ 215348 w 598674"/>
                    <a:gd name="connsiteY16" fmla="*/ 199046 h 370080"/>
                    <a:gd name="connsiteX17" fmla="*/ 245790 w 598674"/>
                    <a:gd name="connsiteY17" fmla="*/ 295178 h 370080"/>
                    <a:gd name="connsiteX18" fmla="*/ 167282 w 598674"/>
                    <a:gd name="connsiteY18" fmla="*/ 211864 h 370080"/>
                    <a:gd name="connsiteX19" fmla="*/ 117614 w 598674"/>
                    <a:gd name="connsiteY19" fmla="*/ 163798 h 370080"/>
                    <a:gd name="connsiteX20" fmla="*/ 53526 w 598674"/>
                    <a:gd name="connsiteY20" fmla="*/ 130151 h 370080"/>
                    <a:gd name="connsiteX21" fmla="*/ 2256 w 598674"/>
                    <a:gd name="connsiteY21" fmla="*/ 167002 h 370080"/>
                    <a:gd name="connsiteX22" fmla="*/ 16675 w 598674"/>
                    <a:gd name="connsiteY22" fmla="*/ 229488 h 370080"/>
                    <a:gd name="connsiteX23" fmla="*/ 120818 w 598674"/>
                    <a:gd name="connsiteY23" fmla="*/ 314404 h 370080"/>
                    <a:gd name="connsiteX24" fmla="*/ 265016 w 598674"/>
                    <a:gd name="connsiteY24" fmla="*/ 365675 h 370080"/>
                    <a:gd name="connsiteX25" fmla="*/ 279436 w 598674"/>
                    <a:gd name="connsiteY25" fmla="*/ 364073 h 370080"/>
                    <a:gd name="connsiteX26" fmla="*/ 301867 w 598674"/>
                    <a:gd name="connsiteY26" fmla="*/ 364073 h 370080"/>
                    <a:gd name="connsiteX27" fmla="*/ 309878 w 598674"/>
                    <a:gd name="connsiteY27" fmla="*/ 368879 h 370080"/>
                    <a:gd name="connsiteX28" fmla="*/ 322695 w 598674"/>
                    <a:gd name="connsiteY28" fmla="*/ 368879 h 370080"/>
                    <a:gd name="connsiteX29" fmla="*/ 357944 w 598674"/>
                    <a:gd name="connsiteY29" fmla="*/ 367277 h 370080"/>
                    <a:gd name="connsiteX30" fmla="*/ 377170 w 598674"/>
                    <a:gd name="connsiteY30" fmla="*/ 360868 h 370080"/>
                    <a:gd name="connsiteX31" fmla="*/ 446065 w 598674"/>
                    <a:gd name="connsiteY31" fmla="*/ 357664 h 370080"/>
                    <a:gd name="connsiteX32" fmla="*/ 516562 w 598674"/>
                    <a:gd name="connsiteY32" fmla="*/ 354459 h 370080"/>
                    <a:gd name="connsiteX33" fmla="*/ 574241 w 598674"/>
                    <a:gd name="connsiteY33" fmla="*/ 341642 h 370080"/>
                    <a:gd name="connsiteX34" fmla="*/ 567832 w 598674"/>
                    <a:gd name="connsiteY34" fmla="*/ 250316 h 37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674" h="370080">
                      <a:moveTo>
                        <a:pt x="567832" y="250316"/>
                      </a:moveTo>
                      <a:cubicBezTo>
                        <a:pt x="550208" y="243908"/>
                        <a:pt x="530981" y="248714"/>
                        <a:pt x="513357" y="251919"/>
                      </a:cubicBezTo>
                      <a:cubicBezTo>
                        <a:pt x="492529" y="256725"/>
                        <a:pt x="471700" y="261532"/>
                        <a:pt x="452474" y="267941"/>
                      </a:cubicBezTo>
                      <a:cubicBezTo>
                        <a:pt x="436452" y="272747"/>
                        <a:pt x="422032" y="277554"/>
                        <a:pt x="406010" y="283963"/>
                      </a:cubicBezTo>
                      <a:cubicBezTo>
                        <a:pt x="423634" y="271145"/>
                        <a:pt x="439656" y="256725"/>
                        <a:pt x="457280" y="243908"/>
                      </a:cubicBezTo>
                      <a:cubicBezTo>
                        <a:pt x="487722" y="219875"/>
                        <a:pt x="524573" y="192637"/>
                        <a:pt x="519766" y="149378"/>
                      </a:cubicBezTo>
                      <a:cubicBezTo>
                        <a:pt x="518164" y="128549"/>
                        <a:pt x="506948" y="110925"/>
                        <a:pt x="486120" y="104516"/>
                      </a:cubicBezTo>
                      <a:cubicBezTo>
                        <a:pt x="466893" y="96505"/>
                        <a:pt x="447667" y="102914"/>
                        <a:pt x="430043" y="112527"/>
                      </a:cubicBezTo>
                      <a:cubicBezTo>
                        <a:pt x="414021" y="123743"/>
                        <a:pt x="401203" y="138162"/>
                        <a:pt x="389988" y="154184"/>
                      </a:cubicBezTo>
                      <a:cubicBezTo>
                        <a:pt x="377170" y="171809"/>
                        <a:pt x="365955" y="191035"/>
                        <a:pt x="354739" y="208659"/>
                      </a:cubicBezTo>
                      <a:cubicBezTo>
                        <a:pt x="345126" y="224681"/>
                        <a:pt x="337115" y="240703"/>
                        <a:pt x="329104" y="258327"/>
                      </a:cubicBezTo>
                      <a:cubicBezTo>
                        <a:pt x="330706" y="226283"/>
                        <a:pt x="330706" y="192637"/>
                        <a:pt x="330706" y="160593"/>
                      </a:cubicBezTo>
                      <a:cubicBezTo>
                        <a:pt x="329104" y="133356"/>
                        <a:pt x="327502" y="106118"/>
                        <a:pt x="325900" y="78881"/>
                      </a:cubicBezTo>
                      <a:cubicBezTo>
                        <a:pt x="324298" y="58053"/>
                        <a:pt x="319491" y="35622"/>
                        <a:pt x="306673" y="19600"/>
                      </a:cubicBezTo>
                      <a:cubicBezTo>
                        <a:pt x="273027" y="-20455"/>
                        <a:pt x="216950" y="6782"/>
                        <a:pt x="202530" y="48439"/>
                      </a:cubicBezTo>
                      <a:cubicBezTo>
                        <a:pt x="194519" y="72472"/>
                        <a:pt x="197724" y="98107"/>
                        <a:pt x="200928" y="122140"/>
                      </a:cubicBezTo>
                      <a:cubicBezTo>
                        <a:pt x="204133" y="147776"/>
                        <a:pt x="208939" y="173411"/>
                        <a:pt x="215348" y="199046"/>
                      </a:cubicBezTo>
                      <a:cubicBezTo>
                        <a:pt x="223359" y="231090"/>
                        <a:pt x="232972" y="263134"/>
                        <a:pt x="245790" y="295178"/>
                      </a:cubicBezTo>
                      <a:cubicBezTo>
                        <a:pt x="220155" y="267941"/>
                        <a:pt x="192917" y="239101"/>
                        <a:pt x="167282" y="211864"/>
                      </a:cubicBezTo>
                      <a:cubicBezTo>
                        <a:pt x="151260" y="195842"/>
                        <a:pt x="135238" y="178217"/>
                        <a:pt x="117614" y="163798"/>
                      </a:cubicBezTo>
                      <a:cubicBezTo>
                        <a:pt x="98387" y="149378"/>
                        <a:pt x="77559" y="133356"/>
                        <a:pt x="53526" y="130151"/>
                      </a:cubicBezTo>
                      <a:cubicBezTo>
                        <a:pt x="29493" y="128549"/>
                        <a:pt x="8664" y="144571"/>
                        <a:pt x="2256" y="167002"/>
                      </a:cubicBezTo>
                      <a:cubicBezTo>
                        <a:pt x="-4153" y="189433"/>
                        <a:pt x="3858" y="211864"/>
                        <a:pt x="16675" y="229488"/>
                      </a:cubicBezTo>
                      <a:cubicBezTo>
                        <a:pt x="43913" y="264736"/>
                        <a:pt x="83968" y="293576"/>
                        <a:pt x="120818" y="314404"/>
                      </a:cubicBezTo>
                      <a:cubicBezTo>
                        <a:pt x="165680" y="340040"/>
                        <a:pt x="215348" y="357664"/>
                        <a:pt x="265016" y="365675"/>
                      </a:cubicBezTo>
                      <a:cubicBezTo>
                        <a:pt x="269823" y="367277"/>
                        <a:pt x="276232" y="365675"/>
                        <a:pt x="279436" y="364073"/>
                      </a:cubicBezTo>
                      <a:cubicBezTo>
                        <a:pt x="285845" y="368879"/>
                        <a:pt x="295458" y="368879"/>
                        <a:pt x="301867" y="364073"/>
                      </a:cubicBezTo>
                      <a:cubicBezTo>
                        <a:pt x="303469" y="365675"/>
                        <a:pt x="306673" y="367277"/>
                        <a:pt x="309878" y="368879"/>
                      </a:cubicBezTo>
                      <a:cubicBezTo>
                        <a:pt x="314684" y="370481"/>
                        <a:pt x="317889" y="370481"/>
                        <a:pt x="322695" y="368879"/>
                      </a:cubicBezTo>
                      <a:cubicBezTo>
                        <a:pt x="333911" y="370481"/>
                        <a:pt x="345126" y="370481"/>
                        <a:pt x="357944" y="367277"/>
                      </a:cubicBezTo>
                      <a:cubicBezTo>
                        <a:pt x="364353" y="365675"/>
                        <a:pt x="370761" y="362470"/>
                        <a:pt x="377170" y="360868"/>
                      </a:cubicBezTo>
                      <a:cubicBezTo>
                        <a:pt x="399601" y="359266"/>
                        <a:pt x="423634" y="359266"/>
                        <a:pt x="446065" y="357664"/>
                      </a:cubicBezTo>
                      <a:cubicBezTo>
                        <a:pt x="470098" y="356062"/>
                        <a:pt x="492529" y="356062"/>
                        <a:pt x="516562" y="354459"/>
                      </a:cubicBezTo>
                      <a:cubicBezTo>
                        <a:pt x="535788" y="352857"/>
                        <a:pt x="556617" y="352857"/>
                        <a:pt x="574241" y="341642"/>
                      </a:cubicBezTo>
                      <a:cubicBezTo>
                        <a:pt x="604683" y="322415"/>
                        <a:pt x="611091" y="264736"/>
                        <a:pt x="567832" y="250316"/>
                      </a:cubicBezTo>
                      <a:close/>
                    </a:path>
                  </a:pathLst>
                </a:custGeom>
                <a:solidFill>
                  <a:srgbClr val="FBB03B"/>
                </a:solidFill>
                <a:ln w="48046" cap="rnd">
                  <a:solidFill>
                    <a:srgbClr val="534741"/>
                  </a:solidFill>
                  <a:prstDash val="solid"/>
                  <a:round/>
                </a:ln>
              </p:spPr>
              <p:txBody>
                <a:bodyPr rtlCol="0" anchor="ctr"/>
                <a:lstStyle/>
                <a:p>
                  <a:endParaRPr lang="en-US"/>
                </a:p>
              </p:txBody>
            </p:sp>
          </p:grpSp>
          <p:sp>
            <p:nvSpPr>
              <p:cNvPr id="100" name="รูปแบบอิสระ: รูปร่าง 99">
                <a:extLst>
                  <a:ext uri="{FF2B5EF4-FFF2-40B4-BE49-F238E27FC236}">
                    <a16:creationId xmlns:a16="http://schemas.microsoft.com/office/drawing/2014/main" xmlns="" id="{FE51DBBC-93A8-47A2-AF5E-4A1D3A322DC1}"/>
                  </a:ext>
                </a:extLst>
              </p:cNvPr>
              <p:cNvSpPr/>
              <p:nvPr/>
            </p:nvSpPr>
            <p:spPr>
              <a:xfrm>
                <a:off x="2845124" y="1573668"/>
                <a:ext cx="156044" cy="157401"/>
              </a:xfrm>
              <a:custGeom>
                <a:avLst/>
                <a:gdLst>
                  <a:gd name="connsiteX0" fmla="*/ 95161 w 156044"/>
                  <a:gd name="connsiteY0" fmla="*/ 1844 h 157401"/>
                  <a:gd name="connsiteX1" fmla="*/ 39084 w 156044"/>
                  <a:gd name="connsiteY1" fmla="*/ 9855 h 157401"/>
                  <a:gd name="connsiteX2" fmla="*/ 3836 w 156044"/>
                  <a:gd name="connsiteY2" fmla="*/ 53114 h 157401"/>
                  <a:gd name="connsiteX3" fmla="*/ 2233 w 156044"/>
                  <a:gd name="connsiteY3" fmla="*/ 99578 h 157401"/>
                  <a:gd name="connsiteX4" fmla="*/ 10244 w 156044"/>
                  <a:gd name="connsiteY4" fmla="*/ 120406 h 157401"/>
                  <a:gd name="connsiteX5" fmla="*/ 35880 w 156044"/>
                  <a:gd name="connsiteY5" fmla="*/ 146041 h 157401"/>
                  <a:gd name="connsiteX6" fmla="*/ 63117 w 156044"/>
                  <a:gd name="connsiteY6" fmla="*/ 154052 h 157401"/>
                  <a:gd name="connsiteX7" fmla="*/ 96763 w 156044"/>
                  <a:gd name="connsiteY7" fmla="*/ 155655 h 157401"/>
                  <a:gd name="connsiteX8" fmla="*/ 156044 w 156044"/>
                  <a:gd name="connsiteY8" fmla="*/ 78749 h 157401"/>
                  <a:gd name="connsiteX9" fmla="*/ 95161 w 156044"/>
                  <a:gd name="connsiteY9" fmla="*/ 1844 h 1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044" h="157401">
                    <a:moveTo>
                      <a:pt x="95161" y="1844"/>
                    </a:moveTo>
                    <a:cubicBezTo>
                      <a:pt x="75934" y="-1361"/>
                      <a:pt x="55106" y="-1361"/>
                      <a:pt x="39084" y="9855"/>
                    </a:cubicBezTo>
                    <a:cubicBezTo>
                      <a:pt x="21460" y="19468"/>
                      <a:pt x="10244" y="35490"/>
                      <a:pt x="3836" y="53114"/>
                    </a:cubicBezTo>
                    <a:cubicBezTo>
                      <a:pt x="-971" y="67534"/>
                      <a:pt x="-971" y="85158"/>
                      <a:pt x="2233" y="99578"/>
                    </a:cubicBezTo>
                    <a:cubicBezTo>
                      <a:pt x="3836" y="105986"/>
                      <a:pt x="7040" y="113997"/>
                      <a:pt x="10244" y="120406"/>
                    </a:cubicBezTo>
                    <a:cubicBezTo>
                      <a:pt x="16653" y="131622"/>
                      <a:pt x="24664" y="138030"/>
                      <a:pt x="35880" y="146041"/>
                    </a:cubicBezTo>
                    <a:cubicBezTo>
                      <a:pt x="42288" y="150848"/>
                      <a:pt x="51901" y="154052"/>
                      <a:pt x="63117" y="154052"/>
                    </a:cubicBezTo>
                    <a:cubicBezTo>
                      <a:pt x="72730" y="157257"/>
                      <a:pt x="83945" y="158859"/>
                      <a:pt x="96763" y="155655"/>
                    </a:cubicBezTo>
                    <a:cubicBezTo>
                      <a:pt x="132011" y="147644"/>
                      <a:pt x="156044" y="113997"/>
                      <a:pt x="156044" y="78749"/>
                    </a:cubicBezTo>
                    <a:cubicBezTo>
                      <a:pt x="156044" y="40296"/>
                      <a:pt x="130409" y="8252"/>
                      <a:pt x="95161" y="1844"/>
                    </a:cubicBezTo>
                    <a:close/>
                  </a:path>
                </a:pathLst>
              </a:custGeom>
              <a:solidFill>
                <a:srgbClr val="F9B4C4"/>
              </a:solidFill>
              <a:ln w="16015"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117BAB61-DDC4-431E-BC1C-944A9F238E89}"/>
                  </a:ext>
                </a:extLst>
              </p:cNvPr>
              <p:cNvSpPr/>
              <p:nvPr/>
            </p:nvSpPr>
            <p:spPr>
              <a:xfrm>
                <a:off x="2147278" y="1568896"/>
                <a:ext cx="156933" cy="159437"/>
              </a:xfrm>
              <a:custGeom>
                <a:avLst/>
                <a:gdLst>
                  <a:gd name="connsiteX0" fmla="*/ 132900 w 156933"/>
                  <a:gd name="connsiteY0" fmla="*/ 24240 h 159437"/>
                  <a:gd name="connsiteX1" fmla="*/ 113674 w 156933"/>
                  <a:gd name="connsiteY1" fmla="*/ 9820 h 159437"/>
                  <a:gd name="connsiteX2" fmla="*/ 76823 w 156933"/>
                  <a:gd name="connsiteY2" fmla="*/ 207 h 159437"/>
                  <a:gd name="connsiteX3" fmla="*/ 39973 w 156933"/>
                  <a:gd name="connsiteY3" fmla="*/ 13025 h 159437"/>
                  <a:gd name="connsiteX4" fmla="*/ 38371 w 156933"/>
                  <a:gd name="connsiteY4" fmla="*/ 13025 h 159437"/>
                  <a:gd name="connsiteX5" fmla="*/ 3122 w 156933"/>
                  <a:gd name="connsiteY5" fmla="*/ 104350 h 159437"/>
                  <a:gd name="connsiteX6" fmla="*/ 96050 w 156933"/>
                  <a:gd name="connsiteY6" fmla="*/ 157223 h 159437"/>
                  <a:gd name="connsiteX7" fmla="*/ 156933 w 156933"/>
                  <a:gd name="connsiteY7" fmla="*/ 80317 h 159437"/>
                  <a:gd name="connsiteX8" fmla="*/ 132900 w 156933"/>
                  <a:gd name="connsiteY8" fmla="*/ 24240 h 15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33" h="159437">
                    <a:moveTo>
                      <a:pt x="132900" y="24240"/>
                    </a:moveTo>
                    <a:cubicBezTo>
                      <a:pt x="128094" y="19434"/>
                      <a:pt x="121685" y="13025"/>
                      <a:pt x="113674" y="9820"/>
                    </a:cubicBezTo>
                    <a:cubicBezTo>
                      <a:pt x="100856" y="3412"/>
                      <a:pt x="89641" y="1809"/>
                      <a:pt x="76823" y="207"/>
                    </a:cubicBezTo>
                    <a:cubicBezTo>
                      <a:pt x="65608" y="-1395"/>
                      <a:pt x="49586" y="6616"/>
                      <a:pt x="39973" y="13025"/>
                    </a:cubicBezTo>
                    <a:cubicBezTo>
                      <a:pt x="39973" y="13025"/>
                      <a:pt x="38371" y="13025"/>
                      <a:pt x="38371" y="13025"/>
                    </a:cubicBezTo>
                    <a:cubicBezTo>
                      <a:pt x="6327" y="30649"/>
                      <a:pt x="-6491" y="69102"/>
                      <a:pt x="3122" y="104350"/>
                    </a:cubicBezTo>
                    <a:cubicBezTo>
                      <a:pt x="14338" y="144405"/>
                      <a:pt x="57597" y="166836"/>
                      <a:pt x="96050" y="157223"/>
                    </a:cubicBezTo>
                    <a:cubicBezTo>
                      <a:pt x="131298" y="149212"/>
                      <a:pt x="155331" y="115566"/>
                      <a:pt x="156933" y="80317"/>
                    </a:cubicBezTo>
                    <a:cubicBezTo>
                      <a:pt x="156933" y="59489"/>
                      <a:pt x="147320" y="38660"/>
                      <a:pt x="132900" y="24240"/>
                    </a:cubicBezTo>
                    <a:close/>
                  </a:path>
                </a:pathLst>
              </a:custGeom>
              <a:solidFill>
                <a:srgbClr val="F9B4C4"/>
              </a:solidFill>
              <a:ln w="16015" cap="flat">
                <a:noFill/>
                <a:prstDash val="solid"/>
                <a:miter/>
              </a:ln>
            </p:spPr>
            <p:txBody>
              <a:bodyPr rtlCol="0" anchor="ctr"/>
              <a:lstStyle/>
              <a:p>
                <a:endParaRPr lang="en-US"/>
              </a:p>
            </p:txBody>
          </p:sp>
        </p:grpSp>
        <p:grpSp>
          <p:nvGrpSpPr>
            <p:cNvPr id="102" name="กราฟิก 5">
              <a:extLst>
                <a:ext uri="{FF2B5EF4-FFF2-40B4-BE49-F238E27FC236}">
                  <a16:creationId xmlns:a16="http://schemas.microsoft.com/office/drawing/2014/main" xmlns="" id="{3BB72CD8-08B1-4ABE-9F8F-200B62BC0C09}"/>
                </a:ext>
              </a:extLst>
            </p:cNvPr>
            <p:cNvGrpSpPr/>
            <p:nvPr/>
          </p:nvGrpSpPr>
          <p:grpSpPr>
            <a:xfrm>
              <a:off x="1980049" y="2438146"/>
              <a:ext cx="1293492" cy="894978"/>
              <a:chOff x="1980049" y="2438146"/>
              <a:chExt cx="1293492" cy="894978"/>
            </a:xfrm>
            <a:solidFill>
              <a:schemeClr val="accent1"/>
            </a:solidFill>
          </p:grpSpPr>
          <p:sp>
            <p:nvSpPr>
              <p:cNvPr id="103" name="รูปแบบอิสระ: รูปร่าง 102">
                <a:extLst>
                  <a:ext uri="{FF2B5EF4-FFF2-40B4-BE49-F238E27FC236}">
                    <a16:creationId xmlns:a16="http://schemas.microsoft.com/office/drawing/2014/main" xmlns="" id="{E858D432-E618-4247-BCB8-7CB7BD50FF43}"/>
                  </a:ext>
                </a:extLst>
              </p:cNvPr>
              <p:cNvSpPr/>
              <p:nvPr/>
            </p:nvSpPr>
            <p:spPr>
              <a:xfrm>
                <a:off x="2121561" y="2605726"/>
                <a:ext cx="958115" cy="727398"/>
              </a:xfrm>
              <a:custGeom>
                <a:avLst/>
                <a:gdLst>
                  <a:gd name="connsiteX0" fmla="*/ 0 w 958115"/>
                  <a:gd name="connsiteY0" fmla="*/ 0 h 727398"/>
                  <a:gd name="connsiteX1" fmla="*/ 76906 w 958115"/>
                  <a:gd name="connsiteY1" fmla="*/ 620051 h 727398"/>
                  <a:gd name="connsiteX2" fmla="*/ 467842 w 958115"/>
                  <a:gd name="connsiteY2" fmla="*/ 727398 h 727398"/>
                  <a:gd name="connsiteX3" fmla="*/ 878005 w 958115"/>
                  <a:gd name="connsiteY3" fmla="*/ 628062 h 727398"/>
                  <a:gd name="connsiteX4" fmla="*/ 958115 w 958115"/>
                  <a:gd name="connsiteY4" fmla="*/ 0 h 727398"/>
                  <a:gd name="connsiteX5" fmla="*/ 0 w 958115"/>
                  <a:gd name="connsiteY5" fmla="*/ 0 h 72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115" h="727398">
                    <a:moveTo>
                      <a:pt x="0" y="0"/>
                    </a:moveTo>
                    <a:cubicBezTo>
                      <a:pt x="0" y="0"/>
                      <a:pt x="28840" y="512704"/>
                      <a:pt x="76906" y="620051"/>
                    </a:cubicBezTo>
                    <a:cubicBezTo>
                      <a:pt x="124972" y="727398"/>
                      <a:pt x="371710" y="727398"/>
                      <a:pt x="467842" y="727398"/>
                    </a:cubicBezTo>
                    <a:cubicBezTo>
                      <a:pt x="613642" y="727398"/>
                      <a:pt x="829939" y="727398"/>
                      <a:pt x="878005" y="628062"/>
                    </a:cubicBezTo>
                    <a:cubicBezTo>
                      <a:pt x="921265" y="541543"/>
                      <a:pt x="953309" y="88121"/>
                      <a:pt x="958115" y="0"/>
                    </a:cubicBezTo>
                    <a:lnTo>
                      <a:pt x="0" y="0"/>
                    </a:lnTo>
                    <a:close/>
                  </a:path>
                </a:pathLst>
              </a:custGeom>
              <a:solidFill>
                <a:srgbClr val="A1C8E5"/>
              </a:solidFill>
              <a:ln w="16015" cap="flat">
                <a:noFill/>
                <a:prstDash val="solid"/>
                <a:miter/>
              </a:ln>
            </p:spPr>
            <p:txBody>
              <a:bodyPr rtlCol="0" anchor="ctr"/>
              <a:lstStyle/>
              <a:p>
                <a:endParaRPr lang="en-US"/>
              </a:p>
            </p:txBody>
          </p:sp>
          <p:sp>
            <p:nvSpPr>
              <p:cNvPr id="104" name="รูปแบบอิสระ: รูปร่าง 103">
                <a:extLst>
                  <a:ext uri="{FF2B5EF4-FFF2-40B4-BE49-F238E27FC236}">
                    <a16:creationId xmlns:a16="http://schemas.microsoft.com/office/drawing/2014/main" xmlns="" id="{DB5E06C1-42DF-420D-8CE7-7F79D510C237}"/>
                  </a:ext>
                </a:extLst>
              </p:cNvPr>
              <p:cNvSpPr/>
              <p:nvPr/>
            </p:nvSpPr>
            <p:spPr>
              <a:xfrm>
                <a:off x="2235317" y="2868843"/>
                <a:ext cx="811780" cy="429060"/>
              </a:xfrm>
              <a:custGeom>
                <a:avLst/>
                <a:gdLst>
                  <a:gd name="connsiteX0" fmla="*/ 807508 w 811780"/>
                  <a:gd name="connsiteY0" fmla="*/ 44505 h 429060"/>
                  <a:gd name="connsiteX1" fmla="*/ 0 w 811780"/>
                  <a:gd name="connsiteY1" fmla="*/ 6053 h 429060"/>
                  <a:gd name="connsiteX2" fmla="*/ 64088 w 811780"/>
                  <a:gd name="connsiteY2" fmla="*/ 300857 h 429060"/>
                  <a:gd name="connsiteX3" fmla="*/ 692150 w 811780"/>
                  <a:gd name="connsiteY3" fmla="*/ 416216 h 429060"/>
                  <a:gd name="connsiteX4" fmla="*/ 807508 w 811780"/>
                  <a:gd name="connsiteY4" fmla="*/ 44505 h 42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780" h="429060">
                    <a:moveTo>
                      <a:pt x="807508" y="44505"/>
                    </a:moveTo>
                    <a:cubicBezTo>
                      <a:pt x="807508" y="44505"/>
                      <a:pt x="0" y="-19582"/>
                      <a:pt x="0" y="6053"/>
                    </a:cubicBezTo>
                    <a:cubicBezTo>
                      <a:pt x="0" y="31688"/>
                      <a:pt x="0" y="249587"/>
                      <a:pt x="64088" y="300857"/>
                    </a:cubicBezTo>
                    <a:cubicBezTo>
                      <a:pt x="128176" y="352128"/>
                      <a:pt x="538339" y="467486"/>
                      <a:pt x="692150" y="416216"/>
                    </a:cubicBezTo>
                    <a:cubicBezTo>
                      <a:pt x="845961" y="364945"/>
                      <a:pt x="807508" y="44505"/>
                      <a:pt x="807508" y="44505"/>
                    </a:cubicBezTo>
                    <a:close/>
                  </a:path>
                </a:pathLst>
              </a:custGeom>
              <a:solidFill>
                <a:srgbClr val="D0E1F3"/>
              </a:solidFill>
              <a:ln w="16015" cap="flat">
                <a:noFill/>
                <a:prstDash val="solid"/>
                <a:miter/>
              </a:ln>
            </p:spPr>
            <p:txBody>
              <a:bodyPr rtlCol="0" anchor="ctr"/>
              <a:lstStyle/>
              <a:p>
                <a:endParaRPr lang="en-US"/>
              </a:p>
            </p:txBody>
          </p:sp>
          <p:sp>
            <p:nvSpPr>
              <p:cNvPr id="105" name="รูปแบบอิสระ: รูปร่าง 104">
                <a:extLst>
                  <a:ext uri="{FF2B5EF4-FFF2-40B4-BE49-F238E27FC236}">
                    <a16:creationId xmlns:a16="http://schemas.microsoft.com/office/drawing/2014/main" xmlns="" id="{6AFFF119-4F39-4415-9F3A-4ADCDBA66999}"/>
                  </a:ext>
                </a:extLst>
              </p:cNvPr>
              <p:cNvSpPr/>
              <p:nvPr/>
            </p:nvSpPr>
            <p:spPr>
              <a:xfrm>
                <a:off x="2121561" y="2605726"/>
                <a:ext cx="958115" cy="727398"/>
              </a:xfrm>
              <a:custGeom>
                <a:avLst/>
                <a:gdLst>
                  <a:gd name="connsiteX0" fmla="*/ 0 w 958115"/>
                  <a:gd name="connsiteY0" fmla="*/ 0 h 727398"/>
                  <a:gd name="connsiteX1" fmla="*/ 76906 w 958115"/>
                  <a:gd name="connsiteY1" fmla="*/ 620051 h 727398"/>
                  <a:gd name="connsiteX2" fmla="*/ 467842 w 958115"/>
                  <a:gd name="connsiteY2" fmla="*/ 727398 h 727398"/>
                  <a:gd name="connsiteX3" fmla="*/ 878005 w 958115"/>
                  <a:gd name="connsiteY3" fmla="*/ 628062 h 727398"/>
                  <a:gd name="connsiteX4" fmla="*/ 958115 w 958115"/>
                  <a:gd name="connsiteY4" fmla="*/ 0 h 727398"/>
                  <a:gd name="connsiteX5" fmla="*/ 0 w 958115"/>
                  <a:gd name="connsiteY5" fmla="*/ 0 h 72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115" h="727398">
                    <a:moveTo>
                      <a:pt x="0" y="0"/>
                    </a:moveTo>
                    <a:cubicBezTo>
                      <a:pt x="0" y="0"/>
                      <a:pt x="28840" y="512704"/>
                      <a:pt x="76906" y="620051"/>
                    </a:cubicBezTo>
                    <a:cubicBezTo>
                      <a:pt x="124972" y="727398"/>
                      <a:pt x="371710" y="727398"/>
                      <a:pt x="467842" y="727398"/>
                    </a:cubicBezTo>
                    <a:cubicBezTo>
                      <a:pt x="613642" y="727398"/>
                      <a:pt x="829939" y="727398"/>
                      <a:pt x="878005" y="628062"/>
                    </a:cubicBezTo>
                    <a:cubicBezTo>
                      <a:pt x="921265" y="541543"/>
                      <a:pt x="953309" y="88121"/>
                      <a:pt x="958115" y="0"/>
                    </a:cubicBezTo>
                    <a:lnTo>
                      <a:pt x="0" y="0"/>
                    </a:lnTo>
                    <a:close/>
                  </a:path>
                </a:pathLst>
              </a:custGeom>
              <a:noFill/>
              <a:ln w="48046" cap="flat">
                <a:solidFill>
                  <a:srgbClr val="534741"/>
                </a:solid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800D91DC-68E5-430E-AEA2-37051C204F7D}"/>
                  </a:ext>
                </a:extLst>
              </p:cNvPr>
              <p:cNvSpPr/>
              <p:nvPr/>
            </p:nvSpPr>
            <p:spPr>
              <a:xfrm>
                <a:off x="1980049" y="2440400"/>
                <a:ext cx="1293492" cy="336414"/>
              </a:xfrm>
              <a:custGeom>
                <a:avLst/>
                <a:gdLst>
                  <a:gd name="connsiteX0" fmla="*/ 163942 w 1293492"/>
                  <a:gd name="connsiteY0" fmla="*/ 314331 h 336414"/>
                  <a:gd name="connsiteX1" fmla="*/ 518 w 1293492"/>
                  <a:gd name="connsiteY1" fmla="*/ 152508 h 336414"/>
                  <a:gd name="connsiteX2" fmla="*/ 221621 w 1293492"/>
                  <a:gd name="connsiteY2" fmla="*/ 1902 h 336414"/>
                  <a:gd name="connsiteX3" fmla="*/ 1189350 w 1293492"/>
                  <a:gd name="connsiteY3" fmla="*/ 22730 h 336414"/>
                  <a:gd name="connsiteX4" fmla="*/ 1293493 w 1293492"/>
                  <a:gd name="connsiteY4" fmla="*/ 150906 h 336414"/>
                  <a:gd name="connsiteX5" fmla="*/ 1059572 w 1293492"/>
                  <a:gd name="connsiteY5" fmla="*/ 335159 h 336414"/>
                  <a:gd name="connsiteX6" fmla="*/ 163942 w 1293492"/>
                  <a:gd name="connsiteY6" fmla="*/ 314331 h 3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492" h="336414">
                    <a:moveTo>
                      <a:pt x="163942" y="314331"/>
                    </a:moveTo>
                    <a:cubicBezTo>
                      <a:pt x="163942" y="314331"/>
                      <a:pt x="-10698" y="314331"/>
                      <a:pt x="518" y="152508"/>
                    </a:cubicBezTo>
                    <a:cubicBezTo>
                      <a:pt x="11733" y="-9314"/>
                      <a:pt x="163942" y="1902"/>
                      <a:pt x="221621" y="1902"/>
                    </a:cubicBezTo>
                    <a:cubicBezTo>
                      <a:pt x="279301" y="1902"/>
                      <a:pt x="862501" y="-9314"/>
                      <a:pt x="1189350" y="22730"/>
                    </a:cubicBezTo>
                    <a:cubicBezTo>
                      <a:pt x="1189350" y="22730"/>
                      <a:pt x="1293493" y="33946"/>
                      <a:pt x="1293493" y="150906"/>
                    </a:cubicBezTo>
                    <a:cubicBezTo>
                      <a:pt x="1293493" y="267867"/>
                      <a:pt x="1287084" y="336761"/>
                      <a:pt x="1059572" y="335159"/>
                    </a:cubicBezTo>
                    <a:cubicBezTo>
                      <a:pt x="872114" y="338363"/>
                      <a:pt x="407477" y="336761"/>
                      <a:pt x="163942" y="314331"/>
                    </a:cubicBezTo>
                    <a:close/>
                  </a:path>
                </a:pathLst>
              </a:custGeom>
              <a:solidFill>
                <a:srgbClr val="D0E1F3"/>
              </a:solidFill>
              <a:ln w="16015" cap="flat">
                <a:noFill/>
                <a:prstDash val="solid"/>
                <a:miter/>
              </a:ln>
            </p:spPr>
            <p:txBody>
              <a:bodyPr rtlCol="0" anchor="ctr"/>
              <a:lstStyle/>
              <a:p>
                <a:endParaRPr lang="en-US"/>
              </a:p>
            </p:txBody>
          </p:sp>
          <p:sp>
            <p:nvSpPr>
              <p:cNvPr id="107" name="รูปแบบอิสระ: รูปร่าง 106">
                <a:extLst>
                  <a:ext uri="{FF2B5EF4-FFF2-40B4-BE49-F238E27FC236}">
                    <a16:creationId xmlns:a16="http://schemas.microsoft.com/office/drawing/2014/main" xmlns="" id="{5FDAD47A-5D54-4F6D-B1F0-7CE957D26845}"/>
                  </a:ext>
                </a:extLst>
              </p:cNvPr>
              <p:cNvSpPr/>
              <p:nvPr/>
            </p:nvSpPr>
            <p:spPr>
              <a:xfrm>
                <a:off x="1980049" y="2438146"/>
                <a:ext cx="294368" cy="324492"/>
              </a:xfrm>
              <a:custGeom>
                <a:avLst/>
                <a:gdLst>
                  <a:gd name="connsiteX0" fmla="*/ 163942 w 294368"/>
                  <a:gd name="connsiteY0" fmla="*/ 316584 h 324492"/>
                  <a:gd name="connsiteX1" fmla="*/ 518 w 294368"/>
                  <a:gd name="connsiteY1" fmla="*/ 154762 h 324492"/>
                  <a:gd name="connsiteX2" fmla="*/ 221621 w 294368"/>
                  <a:gd name="connsiteY2" fmla="*/ 4156 h 324492"/>
                  <a:gd name="connsiteX3" fmla="*/ 282505 w 294368"/>
                  <a:gd name="connsiteY3" fmla="*/ 7360 h 324492"/>
                  <a:gd name="connsiteX4" fmla="*/ 231235 w 294368"/>
                  <a:gd name="connsiteY4" fmla="*/ 322993 h 324492"/>
                  <a:gd name="connsiteX5" fmla="*/ 163942 w 294368"/>
                  <a:gd name="connsiteY5" fmla="*/ 316584 h 32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368" h="324492">
                    <a:moveTo>
                      <a:pt x="163942" y="316584"/>
                    </a:moveTo>
                    <a:cubicBezTo>
                      <a:pt x="163942" y="316584"/>
                      <a:pt x="-10698" y="316584"/>
                      <a:pt x="518" y="154762"/>
                    </a:cubicBezTo>
                    <a:cubicBezTo>
                      <a:pt x="11733" y="-7060"/>
                      <a:pt x="163942" y="4156"/>
                      <a:pt x="221621" y="4156"/>
                    </a:cubicBezTo>
                    <a:cubicBezTo>
                      <a:pt x="231235" y="4156"/>
                      <a:pt x="327367" y="-7060"/>
                      <a:pt x="282505" y="7360"/>
                    </a:cubicBezTo>
                    <a:cubicBezTo>
                      <a:pt x="43777" y="84265"/>
                      <a:pt x="146318" y="314982"/>
                      <a:pt x="231235" y="322993"/>
                    </a:cubicBezTo>
                    <a:cubicBezTo>
                      <a:pt x="264881" y="327800"/>
                      <a:pt x="191180" y="319789"/>
                      <a:pt x="163942" y="316584"/>
                    </a:cubicBezTo>
                    <a:close/>
                  </a:path>
                </a:pathLst>
              </a:custGeom>
              <a:solidFill>
                <a:srgbClr val="A1C8E5"/>
              </a:solidFill>
              <a:ln w="16015" cap="flat">
                <a:noFill/>
                <a:prstDash val="solid"/>
                <a:miter/>
              </a:ln>
            </p:spPr>
            <p:txBody>
              <a:bodyPr rtlCol="0" anchor="ctr"/>
              <a:lstStyle/>
              <a:p>
                <a:endParaRPr lang="en-US"/>
              </a:p>
            </p:txBody>
          </p:sp>
          <p:sp>
            <p:nvSpPr>
              <p:cNvPr id="108" name="รูปแบบอิสระ: รูปร่าง 107">
                <a:extLst>
                  <a:ext uri="{FF2B5EF4-FFF2-40B4-BE49-F238E27FC236}">
                    <a16:creationId xmlns:a16="http://schemas.microsoft.com/office/drawing/2014/main" xmlns="" id="{3DF90B1F-ADFE-453A-A32A-80AD43C26FDC}"/>
                  </a:ext>
                </a:extLst>
              </p:cNvPr>
              <p:cNvSpPr/>
              <p:nvPr/>
            </p:nvSpPr>
            <p:spPr>
              <a:xfrm>
                <a:off x="1980049" y="2440400"/>
                <a:ext cx="1293492" cy="336414"/>
              </a:xfrm>
              <a:custGeom>
                <a:avLst/>
                <a:gdLst>
                  <a:gd name="connsiteX0" fmla="*/ 163942 w 1293492"/>
                  <a:gd name="connsiteY0" fmla="*/ 314331 h 336414"/>
                  <a:gd name="connsiteX1" fmla="*/ 518 w 1293492"/>
                  <a:gd name="connsiteY1" fmla="*/ 152508 h 336414"/>
                  <a:gd name="connsiteX2" fmla="*/ 221621 w 1293492"/>
                  <a:gd name="connsiteY2" fmla="*/ 1902 h 336414"/>
                  <a:gd name="connsiteX3" fmla="*/ 1189350 w 1293492"/>
                  <a:gd name="connsiteY3" fmla="*/ 22730 h 336414"/>
                  <a:gd name="connsiteX4" fmla="*/ 1293493 w 1293492"/>
                  <a:gd name="connsiteY4" fmla="*/ 150906 h 336414"/>
                  <a:gd name="connsiteX5" fmla="*/ 1059572 w 1293492"/>
                  <a:gd name="connsiteY5" fmla="*/ 335159 h 336414"/>
                  <a:gd name="connsiteX6" fmla="*/ 163942 w 1293492"/>
                  <a:gd name="connsiteY6" fmla="*/ 314331 h 3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492" h="336414">
                    <a:moveTo>
                      <a:pt x="163942" y="314331"/>
                    </a:moveTo>
                    <a:cubicBezTo>
                      <a:pt x="163942" y="314331"/>
                      <a:pt x="-10698" y="314331"/>
                      <a:pt x="518" y="152508"/>
                    </a:cubicBezTo>
                    <a:cubicBezTo>
                      <a:pt x="11733" y="-9314"/>
                      <a:pt x="163942" y="1902"/>
                      <a:pt x="221621" y="1902"/>
                    </a:cubicBezTo>
                    <a:cubicBezTo>
                      <a:pt x="279301" y="1902"/>
                      <a:pt x="862501" y="-9314"/>
                      <a:pt x="1189350" y="22730"/>
                    </a:cubicBezTo>
                    <a:cubicBezTo>
                      <a:pt x="1189350" y="22730"/>
                      <a:pt x="1293493" y="33946"/>
                      <a:pt x="1293493" y="150906"/>
                    </a:cubicBezTo>
                    <a:cubicBezTo>
                      <a:pt x="1293493" y="267867"/>
                      <a:pt x="1287084" y="336761"/>
                      <a:pt x="1059572" y="335159"/>
                    </a:cubicBezTo>
                    <a:cubicBezTo>
                      <a:pt x="872114" y="338363"/>
                      <a:pt x="407477" y="336761"/>
                      <a:pt x="163942" y="314331"/>
                    </a:cubicBezTo>
                    <a:close/>
                  </a:path>
                </a:pathLst>
              </a:custGeom>
              <a:noFill/>
              <a:ln w="48046" cap="flat">
                <a:solidFill>
                  <a:srgbClr val="534741"/>
                </a:solid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62B9E2FA-590A-4D87-9C8A-5929F373BF53}"/>
                  </a:ext>
                </a:extLst>
              </p:cNvPr>
              <p:cNvSpPr/>
              <p:nvPr/>
            </p:nvSpPr>
            <p:spPr>
              <a:xfrm>
                <a:off x="2887610" y="2524889"/>
                <a:ext cx="316696" cy="70082"/>
              </a:xfrm>
              <a:custGeom>
                <a:avLst/>
                <a:gdLst>
                  <a:gd name="connsiteX0" fmla="*/ 284993 w 316696"/>
                  <a:gd name="connsiteY0" fmla="*/ 11942 h 70082"/>
                  <a:gd name="connsiteX1" fmla="*/ 41459 w 316696"/>
                  <a:gd name="connsiteY1" fmla="*/ 2329 h 70082"/>
                  <a:gd name="connsiteX2" fmla="*/ 41459 w 316696"/>
                  <a:gd name="connsiteY2" fmla="*/ 58406 h 70082"/>
                  <a:gd name="connsiteX3" fmla="*/ 260960 w 316696"/>
                  <a:gd name="connsiteY3" fmla="*/ 69621 h 70082"/>
                  <a:gd name="connsiteX4" fmla="*/ 315435 w 316696"/>
                  <a:gd name="connsiteY4" fmla="*/ 48793 h 70082"/>
                  <a:gd name="connsiteX5" fmla="*/ 284993 w 316696"/>
                  <a:gd name="connsiteY5" fmla="*/ 11942 h 7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696" h="70082">
                    <a:moveTo>
                      <a:pt x="284993" y="11942"/>
                    </a:moveTo>
                    <a:cubicBezTo>
                      <a:pt x="204883" y="3931"/>
                      <a:pt x="123171" y="-4080"/>
                      <a:pt x="41459" y="2329"/>
                    </a:cubicBezTo>
                    <a:cubicBezTo>
                      <a:pt x="-13016" y="5533"/>
                      <a:pt x="-14618" y="55201"/>
                      <a:pt x="41459" y="58406"/>
                    </a:cubicBezTo>
                    <a:cubicBezTo>
                      <a:pt x="115160" y="61610"/>
                      <a:pt x="187259" y="61610"/>
                      <a:pt x="260960" y="69621"/>
                    </a:cubicBezTo>
                    <a:cubicBezTo>
                      <a:pt x="278584" y="71223"/>
                      <a:pt x="309026" y="69621"/>
                      <a:pt x="315435" y="48793"/>
                    </a:cubicBezTo>
                    <a:cubicBezTo>
                      <a:pt x="321844" y="29566"/>
                      <a:pt x="302617" y="13544"/>
                      <a:pt x="284993" y="11942"/>
                    </a:cubicBezTo>
                    <a:close/>
                  </a:path>
                </a:pathLst>
              </a:custGeom>
              <a:solidFill>
                <a:srgbClr val="FFFFFF"/>
              </a:solidFill>
              <a:ln w="16015" cap="flat">
                <a:noFill/>
                <a:prstDash val="solid"/>
                <a:miter/>
              </a:ln>
            </p:spPr>
            <p:txBody>
              <a:bodyPr rtlCol="0" anchor="ctr"/>
              <a:lstStyle/>
              <a:p>
                <a:endParaRPr lang="en-US"/>
              </a:p>
            </p:txBody>
          </p:sp>
        </p:grpSp>
      </p:grpSp>
      <p:sp>
        <p:nvSpPr>
          <p:cNvPr id="111" name="รูปแบบอิสระ: รูปร่าง 110">
            <a:extLst>
              <a:ext uri="{FF2B5EF4-FFF2-40B4-BE49-F238E27FC236}">
                <a16:creationId xmlns:a16="http://schemas.microsoft.com/office/drawing/2014/main" xmlns="" id="{3FAADDD4-8891-4A6F-B71F-F0A9F822CCE2}"/>
              </a:ext>
            </a:extLst>
          </p:cNvPr>
          <p:cNvSpPr/>
          <p:nvPr/>
        </p:nvSpPr>
        <p:spPr>
          <a:xfrm>
            <a:off x="4036919" y="-34518"/>
            <a:ext cx="5110261" cy="5212486"/>
          </a:xfrm>
          <a:custGeom>
            <a:avLst/>
            <a:gdLst>
              <a:gd name="connsiteX0" fmla="*/ 5105479 w 5110261"/>
              <a:gd name="connsiteY0" fmla="*/ 15843 h 5212486"/>
              <a:gd name="connsiteX1" fmla="*/ 5092660 w 5110261"/>
              <a:gd name="connsiteY1" fmla="*/ 15843 h 5212486"/>
              <a:gd name="connsiteX2" fmla="*/ 3094718 w 5110261"/>
              <a:gd name="connsiteY2" fmla="*/ 6229 h 5212486"/>
              <a:gd name="connsiteX3" fmla="*/ 2078924 w 5110261"/>
              <a:gd name="connsiteY3" fmla="*/ 25456 h 5212486"/>
              <a:gd name="connsiteX4" fmla="*/ 1901080 w 5110261"/>
              <a:gd name="connsiteY4" fmla="*/ 22251 h 5212486"/>
              <a:gd name="connsiteX5" fmla="*/ 1018268 w 5110261"/>
              <a:gd name="connsiteY5" fmla="*/ 977162 h 5212486"/>
              <a:gd name="connsiteX6" fmla="*/ 693022 w 5110261"/>
              <a:gd name="connsiteY6" fmla="*/ 1616440 h 5212486"/>
              <a:gd name="connsiteX7" fmla="*/ 415841 w 5110261"/>
              <a:gd name="connsiteY7" fmla="*/ 1666108 h 5212486"/>
              <a:gd name="connsiteX8" fmla="*/ 23302 w 5110261"/>
              <a:gd name="connsiteY8" fmla="*/ 1558761 h 5212486"/>
              <a:gd name="connsiteX9" fmla="*/ 10485 w 5110261"/>
              <a:gd name="connsiteY9" fmla="*/ 1656495 h 5212486"/>
              <a:gd name="connsiteX10" fmla="*/ 305289 w 5110261"/>
              <a:gd name="connsiteY10" fmla="*/ 2087486 h 5212486"/>
              <a:gd name="connsiteX11" fmla="*/ 906114 w 5110261"/>
              <a:gd name="connsiteY11" fmla="*/ 5179731 h 5212486"/>
              <a:gd name="connsiteX12" fmla="*/ 4950065 w 5110261"/>
              <a:gd name="connsiteY12" fmla="*/ 5211775 h 5212486"/>
              <a:gd name="connsiteX13" fmla="*/ 5103876 w 5110261"/>
              <a:gd name="connsiteY13" fmla="*/ 5211775 h 5212486"/>
              <a:gd name="connsiteX14" fmla="*/ 5105479 w 5110261"/>
              <a:gd name="connsiteY14" fmla="*/ 15843 h 521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0261" h="5212486">
                <a:moveTo>
                  <a:pt x="5105479" y="15843"/>
                </a:moveTo>
                <a:cubicBezTo>
                  <a:pt x="5100671" y="15843"/>
                  <a:pt x="5097468" y="15843"/>
                  <a:pt x="5092660" y="15843"/>
                </a:cubicBezTo>
                <a:cubicBezTo>
                  <a:pt x="4426146" y="30262"/>
                  <a:pt x="3761233" y="-16201"/>
                  <a:pt x="3094718" y="6229"/>
                </a:cubicBezTo>
                <a:lnTo>
                  <a:pt x="2078924" y="25456"/>
                </a:lnTo>
                <a:cubicBezTo>
                  <a:pt x="2056493" y="11036"/>
                  <a:pt x="1931522" y="6229"/>
                  <a:pt x="1901080" y="22251"/>
                </a:cubicBezTo>
                <a:cubicBezTo>
                  <a:pt x="1465282" y="259377"/>
                  <a:pt x="1223350" y="523740"/>
                  <a:pt x="1018268" y="977162"/>
                </a:cubicBezTo>
                <a:cubicBezTo>
                  <a:pt x="874070" y="1297602"/>
                  <a:pt x="854844" y="1464231"/>
                  <a:pt x="693022" y="1616440"/>
                </a:cubicBezTo>
                <a:cubicBezTo>
                  <a:pt x="608105" y="1696550"/>
                  <a:pt x="524791" y="1698152"/>
                  <a:pt x="415841" y="1666108"/>
                </a:cubicBezTo>
                <a:cubicBezTo>
                  <a:pt x="303688" y="1632462"/>
                  <a:pt x="122639" y="1480253"/>
                  <a:pt x="23302" y="1558761"/>
                </a:cubicBezTo>
                <a:cubicBezTo>
                  <a:pt x="-2333" y="1579589"/>
                  <a:pt x="-7139" y="1629257"/>
                  <a:pt x="10485" y="1656495"/>
                </a:cubicBezTo>
                <a:cubicBezTo>
                  <a:pt x="82584" y="1757433"/>
                  <a:pt x="233190" y="1986548"/>
                  <a:pt x="305289" y="2087486"/>
                </a:cubicBezTo>
                <a:cubicBezTo>
                  <a:pt x="72971" y="3125711"/>
                  <a:pt x="201146" y="4327361"/>
                  <a:pt x="906114" y="5179731"/>
                </a:cubicBezTo>
                <a:cubicBezTo>
                  <a:pt x="931749" y="5211775"/>
                  <a:pt x="4945259" y="5206968"/>
                  <a:pt x="4950065" y="5211775"/>
                </a:cubicBezTo>
                <a:cubicBezTo>
                  <a:pt x="4951667" y="5213377"/>
                  <a:pt x="5102274" y="5211775"/>
                  <a:pt x="5103876" y="5211775"/>
                </a:cubicBezTo>
                <a:cubicBezTo>
                  <a:pt x="5091059" y="5219786"/>
                  <a:pt x="5121501" y="15843"/>
                  <a:pt x="5105479" y="15843"/>
                </a:cubicBezTo>
                <a:close/>
              </a:path>
            </a:pathLst>
          </a:custGeom>
          <a:solidFill>
            <a:srgbClr val="BCCE3C"/>
          </a:solidFill>
          <a:ln w="16015"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F0C37A47-7A1B-4435-A538-03119B136743}"/>
              </a:ext>
            </a:extLst>
          </p:cNvPr>
          <p:cNvSpPr/>
          <p:nvPr/>
        </p:nvSpPr>
        <p:spPr>
          <a:xfrm>
            <a:off x="4773200" y="1703688"/>
            <a:ext cx="3981464" cy="2581142"/>
          </a:xfrm>
          <a:custGeom>
            <a:avLst/>
            <a:gdLst>
              <a:gd name="connsiteX0" fmla="*/ 0 w 3981464"/>
              <a:gd name="connsiteY0" fmla="*/ 0 h 2581142"/>
              <a:gd name="connsiteX1" fmla="*/ 3981465 w 3981464"/>
              <a:gd name="connsiteY1" fmla="*/ 0 h 2581142"/>
              <a:gd name="connsiteX2" fmla="*/ 3981465 w 3981464"/>
              <a:gd name="connsiteY2" fmla="*/ 2581143 h 2581142"/>
              <a:gd name="connsiteX3" fmla="*/ 0 w 3981464"/>
              <a:gd name="connsiteY3" fmla="*/ 2581143 h 2581142"/>
            </a:gdLst>
            <a:ahLst/>
            <a:cxnLst>
              <a:cxn ang="0">
                <a:pos x="connsiteX0" y="connsiteY0"/>
              </a:cxn>
              <a:cxn ang="0">
                <a:pos x="connsiteX1" y="connsiteY1"/>
              </a:cxn>
              <a:cxn ang="0">
                <a:pos x="connsiteX2" y="connsiteY2"/>
              </a:cxn>
              <a:cxn ang="0">
                <a:pos x="connsiteX3" y="connsiteY3"/>
              </a:cxn>
            </a:cxnLst>
            <a:rect l="l" t="t" r="r" b="b"/>
            <a:pathLst>
              <a:path w="3981464" h="2581142">
                <a:moveTo>
                  <a:pt x="0" y="0"/>
                </a:moveTo>
                <a:lnTo>
                  <a:pt x="3981465" y="0"/>
                </a:lnTo>
                <a:lnTo>
                  <a:pt x="3981465" y="2581143"/>
                </a:lnTo>
                <a:lnTo>
                  <a:pt x="0" y="2581143"/>
                </a:lnTo>
                <a:close/>
              </a:path>
            </a:pathLst>
          </a:custGeom>
          <a:noFill/>
          <a:ln w="16015" cap="flat">
            <a:noFill/>
            <a:prstDash val="solid"/>
            <a:miter/>
          </a:ln>
        </p:spPr>
        <p:txBody>
          <a:bodyPr rtlCol="0" anchor="ctr"/>
          <a:lstStyle/>
          <a:p>
            <a:endParaRPr lang="en-US"/>
          </a:p>
        </p:txBody>
      </p:sp>
      <p:sp>
        <p:nvSpPr>
          <p:cNvPr id="113" name="รูปแบบอิสระ: รูปร่าง 112">
            <a:extLst>
              <a:ext uri="{FF2B5EF4-FFF2-40B4-BE49-F238E27FC236}">
                <a16:creationId xmlns:a16="http://schemas.microsoft.com/office/drawing/2014/main" xmlns="" id="{16C90E1E-72EA-4C37-A4F1-42CE90B3D873}"/>
              </a:ext>
            </a:extLst>
          </p:cNvPr>
          <p:cNvSpPr/>
          <p:nvPr/>
        </p:nvSpPr>
        <p:spPr>
          <a:xfrm>
            <a:off x="4912992" y="5347088"/>
            <a:ext cx="233119" cy="240329"/>
          </a:xfrm>
          <a:custGeom>
            <a:avLst/>
            <a:gdLst>
              <a:gd name="connsiteX0" fmla="*/ 116560 w 233119"/>
              <a:gd name="connsiteY0" fmla="*/ 0 h 240329"/>
              <a:gd name="connsiteX1" fmla="*/ 116560 w 233119"/>
              <a:gd name="connsiteY1" fmla="*/ 240330 h 240329"/>
              <a:gd name="connsiteX2" fmla="*/ 116560 w 233119"/>
              <a:gd name="connsiteY2" fmla="*/ 0 h 240329"/>
            </a:gdLst>
            <a:ahLst/>
            <a:cxnLst>
              <a:cxn ang="0">
                <a:pos x="connsiteX0" y="connsiteY0"/>
              </a:cxn>
              <a:cxn ang="0">
                <a:pos x="connsiteX1" y="connsiteY1"/>
              </a:cxn>
              <a:cxn ang="0">
                <a:pos x="connsiteX2" y="connsiteY2"/>
              </a:cxn>
            </a:cxnLst>
            <a:rect l="l" t="t" r="r" b="b"/>
            <a:pathLst>
              <a:path w="233119" h="240329">
                <a:moveTo>
                  <a:pt x="116560" y="0"/>
                </a:moveTo>
                <a:cubicBezTo>
                  <a:pt x="-38853" y="0"/>
                  <a:pt x="-38853" y="240330"/>
                  <a:pt x="116560" y="240330"/>
                </a:cubicBezTo>
                <a:cubicBezTo>
                  <a:pt x="271973" y="240330"/>
                  <a:pt x="271973" y="0"/>
                  <a:pt x="116560" y="0"/>
                </a:cubicBezTo>
                <a:close/>
              </a:path>
            </a:pathLst>
          </a:custGeom>
          <a:solidFill>
            <a:srgbClr val="F2F5D8"/>
          </a:solidFill>
          <a:ln w="16015" cap="flat">
            <a:noFill/>
            <a:prstDash val="solid"/>
            <a:miter/>
          </a:ln>
        </p:spPr>
        <p:txBody>
          <a:bodyPr rtlCol="0" anchor="ctr"/>
          <a:lstStyle/>
          <a:p>
            <a:endParaRPr lang="en-US"/>
          </a:p>
        </p:txBody>
      </p:sp>
      <p:sp>
        <p:nvSpPr>
          <p:cNvPr id="116" name="ชื่อเรื่อง 5">
            <a:extLst>
              <a:ext uri="{FF2B5EF4-FFF2-40B4-BE49-F238E27FC236}">
                <a16:creationId xmlns:a16="http://schemas.microsoft.com/office/drawing/2014/main" xmlns="" id="{0ECD0B10-EBD3-4D1A-AE17-4208025EA4DB}"/>
              </a:ext>
            </a:extLst>
          </p:cNvPr>
          <p:cNvSpPr>
            <a:spLocks noGrp="1"/>
          </p:cNvSpPr>
          <p:nvPr userDrawn="1">
            <p:ph type="title" hasCustomPrompt="1"/>
          </p:nvPr>
        </p:nvSpPr>
        <p:spPr>
          <a:xfrm>
            <a:off x="161962" y="3772622"/>
            <a:ext cx="3423826" cy="994172"/>
          </a:xfrm>
        </p:spPr>
        <p:txBody>
          <a:bodyPr>
            <a:noAutofit/>
          </a:bodyPr>
          <a:lstStyle>
            <a:lvl1pPr algn="ctr">
              <a:lnSpc>
                <a:spcPct val="80000"/>
              </a:lnSpc>
              <a:defRPr sz="5400" spc="-300"/>
            </a:lvl1pPr>
          </a:lstStyle>
          <a:p>
            <a:r>
              <a:rPr lang="en-US" dirty="0"/>
              <a:t>ABOUT</a:t>
            </a:r>
            <a:br>
              <a:rPr lang="en-US" dirty="0"/>
            </a:br>
            <a:r>
              <a:rPr lang="en-US" dirty="0"/>
              <a:t>CACTUS</a:t>
            </a:r>
          </a:p>
        </p:txBody>
      </p:sp>
      <p:sp>
        <p:nvSpPr>
          <p:cNvPr id="110" name="ตัวแทนข้อความ 2">
            <a:extLst>
              <a:ext uri="{FF2B5EF4-FFF2-40B4-BE49-F238E27FC236}">
                <a16:creationId xmlns:a16="http://schemas.microsoft.com/office/drawing/2014/main" xmlns="" id="{DC1E79D7-C6CB-40CB-B1FF-85D595B2A4D2}"/>
              </a:ext>
            </a:extLst>
          </p:cNvPr>
          <p:cNvSpPr>
            <a:spLocks noGrp="1"/>
          </p:cNvSpPr>
          <p:nvPr>
            <p:ph type="body" sz="quarter" idx="13" hasCustomPrompt="1"/>
          </p:nvPr>
        </p:nvSpPr>
        <p:spPr>
          <a:xfrm>
            <a:off x="5052100" y="1624734"/>
            <a:ext cx="3666637" cy="2230705"/>
          </a:xfrm>
        </p:spPr>
        <p:txBody>
          <a:bodyPr>
            <a:noAutofit/>
          </a:bodyPr>
          <a:lstStyle>
            <a:lvl1pPr marL="0" indent="0" algn="ctr">
              <a:buNone/>
              <a:defRPr sz="2000" baseline="0">
                <a:latin typeface="+mj-lt"/>
                <a:cs typeface="+mj-cs"/>
              </a:defRPr>
            </a:lvl1pPr>
          </a:lstStyle>
          <a:p>
            <a:pPr lvl="0"/>
            <a:r>
              <a:rPr lang="en-US" dirty="0"/>
              <a:t>Lorem Ipsum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5136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เนื้อหา 2 ส่ว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0928DD-AEDF-47A5-A6C3-A17BC4849B5E}"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1885B-D031-4156-B33B-38F77A445BD8}" type="slidenum">
              <a:rPr lang="en-US" smtClean="0"/>
              <a:t>‹#›</a:t>
            </a:fld>
            <a:endParaRPr lang="en-US"/>
          </a:p>
        </p:txBody>
      </p:sp>
      <p:sp>
        <p:nvSpPr>
          <p:cNvPr id="10" name="รูปแบบอิสระ: รูปร่าง 9">
            <a:extLst>
              <a:ext uri="{FF2B5EF4-FFF2-40B4-BE49-F238E27FC236}">
                <a16:creationId xmlns:a16="http://schemas.microsoft.com/office/drawing/2014/main" xmlns="" id="{5D492F63-E4F2-4476-BD33-6B3BC6B11E41}"/>
              </a:ext>
            </a:extLst>
          </p:cNvPr>
          <p:cNvSpPr/>
          <p:nvPr/>
        </p:nvSpPr>
        <p:spPr>
          <a:xfrm>
            <a:off x="511252" y="2164239"/>
            <a:ext cx="230821" cy="237960"/>
          </a:xfrm>
          <a:custGeom>
            <a:avLst/>
            <a:gdLst>
              <a:gd name="connsiteX0" fmla="*/ 115411 w 230821"/>
              <a:gd name="connsiteY0" fmla="*/ 0 h 237960"/>
              <a:gd name="connsiteX1" fmla="*/ 115411 w 230821"/>
              <a:gd name="connsiteY1" fmla="*/ 237960 h 237960"/>
              <a:gd name="connsiteX2" fmla="*/ 115411 w 230821"/>
              <a:gd name="connsiteY2" fmla="*/ 0 h 237960"/>
            </a:gdLst>
            <a:ahLst/>
            <a:cxnLst>
              <a:cxn ang="0">
                <a:pos x="connsiteX0" y="connsiteY0"/>
              </a:cxn>
              <a:cxn ang="0">
                <a:pos x="connsiteX1" y="connsiteY1"/>
              </a:cxn>
              <a:cxn ang="0">
                <a:pos x="connsiteX2" y="connsiteY2"/>
              </a:cxn>
            </a:cxnLst>
            <a:rect l="l" t="t" r="r" b="b"/>
            <a:pathLst>
              <a:path w="230821" h="237960">
                <a:moveTo>
                  <a:pt x="115411" y="0"/>
                </a:moveTo>
                <a:cubicBezTo>
                  <a:pt x="-38470" y="0"/>
                  <a:pt x="-38470" y="237960"/>
                  <a:pt x="115411" y="237960"/>
                </a:cubicBezTo>
                <a:cubicBezTo>
                  <a:pt x="269292"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EECEF0DD-1A5A-4FFF-9376-381F48EA6B71}"/>
              </a:ext>
            </a:extLst>
          </p:cNvPr>
          <p:cNvSpPr/>
          <p:nvPr/>
        </p:nvSpPr>
        <p:spPr>
          <a:xfrm>
            <a:off x="270119" y="798347"/>
            <a:ext cx="230821" cy="237960"/>
          </a:xfrm>
          <a:custGeom>
            <a:avLst/>
            <a:gdLst>
              <a:gd name="connsiteX0" fmla="*/ 115411 w 230821"/>
              <a:gd name="connsiteY0" fmla="*/ 0 h 237960"/>
              <a:gd name="connsiteX1" fmla="*/ 115411 w 230821"/>
              <a:gd name="connsiteY1" fmla="*/ 237960 h 237960"/>
              <a:gd name="connsiteX2" fmla="*/ 115411 w 230821"/>
              <a:gd name="connsiteY2" fmla="*/ 0 h 237960"/>
            </a:gdLst>
            <a:ahLst/>
            <a:cxnLst>
              <a:cxn ang="0">
                <a:pos x="connsiteX0" y="connsiteY0"/>
              </a:cxn>
              <a:cxn ang="0">
                <a:pos x="connsiteX1" y="connsiteY1"/>
              </a:cxn>
              <a:cxn ang="0">
                <a:pos x="connsiteX2" y="connsiteY2"/>
              </a:cxn>
            </a:cxnLst>
            <a:rect l="l" t="t" r="r" b="b"/>
            <a:pathLst>
              <a:path w="230821" h="237960">
                <a:moveTo>
                  <a:pt x="115411" y="0"/>
                </a:moveTo>
                <a:cubicBezTo>
                  <a:pt x="-38470" y="0"/>
                  <a:pt x="-38470" y="237960"/>
                  <a:pt x="115411" y="237960"/>
                </a:cubicBezTo>
                <a:cubicBezTo>
                  <a:pt x="269292"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36CCF2F1-547A-41A8-B94D-5D70A1CA88DB}"/>
              </a:ext>
            </a:extLst>
          </p:cNvPr>
          <p:cNvSpPr/>
          <p:nvPr/>
        </p:nvSpPr>
        <p:spPr>
          <a:xfrm>
            <a:off x="1020487" y="235175"/>
            <a:ext cx="230821" cy="237960"/>
          </a:xfrm>
          <a:custGeom>
            <a:avLst/>
            <a:gdLst>
              <a:gd name="connsiteX0" fmla="*/ 115411 w 230821"/>
              <a:gd name="connsiteY0" fmla="*/ 0 h 237960"/>
              <a:gd name="connsiteX1" fmla="*/ 115411 w 230821"/>
              <a:gd name="connsiteY1" fmla="*/ 237960 h 237960"/>
              <a:gd name="connsiteX2" fmla="*/ 115411 w 230821"/>
              <a:gd name="connsiteY2" fmla="*/ 0 h 237960"/>
            </a:gdLst>
            <a:ahLst/>
            <a:cxnLst>
              <a:cxn ang="0">
                <a:pos x="connsiteX0" y="connsiteY0"/>
              </a:cxn>
              <a:cxn ang="0">
                <a:pos x="connsiteX1" y="connsiteY1"/>
              </a:cxn>
              <a:cxn ang="0">
                <a:pos x="connsiteX2" y="connsiteY2"/>
              </a:cxn>
            </a:cxnLst>
            <a:rect l="l" t="t" r="r" b="b"/>
            <a:pathLst>
              <a:path w="230821" h="237960">
                <a:moveTo>
                  <a:pt x="115411" y="0"/>
                </a:moveTo>
                <a:cubicBezTo>
                  <a:pt x="-38470" y="0"/>
                  <a:pt x="-38470" y="237960"/>
                  <a:pt x="115411" y="237960"/>
                </a:cubicBezTo>
                <a:cubicBezTo>
                  <a:pt x="269292"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D9B50006-C1D5-4E6A-BCA0-163ADC0C3B6C}"/>
              </a:ext>
            </a:extLst>
          </p:cNvPr>
          <p:cNvSpPr/>
          <p:nvPr/>
        </p:nvSpPr>
        <p:spPr>
          <a:xfrm>
            <a:off x="2200769" y="316082"/>
            <a:ext cx="229631" cy="237960"/>
          </a:xfrm>
          <a:custGeom>
            <a:avLst/>
            <a:gdLst>
              <a:gd name="connsiteX0" fmla="*/ 115411 w 229631"/>
              <a:gd name="connsiteY0" fmla="*/ 0 h 237960"/>
              <a:gd name="connsiteX1" fmla="*/ 115411 w 229631"/>
              <a:gd name="connsiteY1" fmla="*/ 237960 h 237960"/>
              <a:gd name="connsiteX2" fmla="*/ 115411 w 229631"/>
              <a:gd name="connsiteY2" fmla="*/ 0 h 237960"/>
            </a:gdLst>
            <a:ahLst/>
            <a:cxnLst>
              <a:cxn ang="0">
                <a:pos x="connsiteX0" y="connsiteY0"/>
              </a:cxn>
              <a:cxn ang="0">
                <a:pos x="connsiteX1" y="connsiteY1"/>
              </a:cxn>
              <a:cxn ang="0">
                <a:pos x="connsiteX2" y="connsiteY2"/>
              </a:cxn>
            </a:cxnLst>
            <a:rect l="l" t="t" r="r" b="b"/>
            <a:pathLst>
              <a:path w="229631" h="237960">
                <a:moveTo>
                  <a:pt x="115411" y="0"/>
                </a:moveTo>
                <a:cubicBezTo>
                  <a:pt x="-38470" y="0"/>
                  <a:pt x="-38470" y="237960"/>
                  <a:pt x="115411" y="237960"/>
                </a:cubicBezTo>
                <a:cubicBezTo>
                  <a:pt x="267705" y="237960"/>
                  <a:pt x="267705" y="0"/>
                  <a:pt x="115411" y="0"/>
                </a:cubicBezTo>
                <a:close/>
              </a:path>
            </a:pathLst>
          </a:custGeom>
          <a:solidFill>
            <a:srgbClr val="F2F5D8"/>
          </a:solidFill>
          <a:ln w="15863"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519340A7-C6D0-40FF-BF0B-C4BA32845C56}"/>
              </a:ext>
            </a:extLst>
          </p:cNvPr>
          <p:cNvSpPr/>
          <p:nvPr/>
        </p:nvSpPr>
        <p:spPr>
          <a:xfrm>
            <a:off x="3298559" y="503277"/>
            <a:ext cx="230821" cy="237960"/>
          </a:xfrm>
          <a:custGeom>
            <a:avLst/>
            <a:gdLst>
              <a:gd name="connsiteX0" fmla="*/ 115411 w 230821"/>
              <a:gd name="connsiteY0" fmla="*/ 0 h 237960"/>
              <a:gd name="connsiteX1" fmla="*/ 115411 w 230821"/>
              <a:gd name="connsiteY1" fmla="*/ 237960 h 237960"/>
              <a:gd name="connsiteX2" fmla="*/ 115411 w 230821"/>
              <a:gd name="connsiteY2" fmla="*/ 0 h 237960"/>
            </a:gdLst>
            <a:ahLst/>
            <a:cxnLst>
              <a:cxn ang="0">
                <a:pos x="connsiteX0" y="connsiteY0"/>
              </a:cxn>
              <a:cxn ang="0">
                <a:pos x="connsiteX1" y="connsiteY1"/>
              </a:cxn>
              <a:cxn ang="0">
                <a:pos x="connsiteX2" y="connsiteY2"/>
              </a:cxn>
            </a:cxnLst>
            <a:rect l="l" t="t" r="r" b="b"/>
            <a:pathLst>
              <a:path w="230821" h="237960">
                <a:moveTo>
                  <a:pt x="115411" y="0"/>
                </a:moveTo>
                <a:cubicBezTo>
                  <a:pt x="-38470" y="0"/>
                  <a:pt x="-38470" y="237960"/>
                  <a:pt x="115411" y="237960"/>
                </a:cubicBezTo>
                <a:cubicBezTo>
                  <a:pt x="269292"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34F7A25F-7BE8-4712-9FCB-85C3910C98F5}"/>
              </a:ext>
            </a:extLst>
          </p:cNvPr>
          <p:cNvSpPr/>
          <p:nvPr/>
        </p:nvSpPr>
        <p:spPr>
          <a:xfrm>
            <a:off x="2195018" y="2193439"/>
            <a:ext cx="263522" cy="292195"/>
          </a:xfrm>
          <a:custGeom>
            <a:avLst/>
            <a:gdLst>
              <a:gd name="connsiteX0" fmla="*/ 248074 w 263522"/>
              <a:gd name="connsiteY0" fmla="*/ 111990 h 292195"/>
              <a:gd name="connsiteX1" fmla="*/ 221105 w 263522"/>
              <a:gd name="connsiteY1" fmla="*/ 58052 h 292195"/>
              <a:gd name="connsiteX2" fmla="*/ 149717 w 263522"/>
              <a:gd name="connsiteY2" fmla="*/ 4115 h 292195"/>
              <a:gd name="connsiteX3" fmla="*/ 57706 w 263522"/>
              <a:gd name="connsiteY3" fmla="*/ 16806 h 292195"/>
              <a:gd name="connsiteX4" fmla="*/ 3768 w 263522"/>
              <a:gd name="connsiteY4" fmla="*/ 88194 h 292195"/>
              <a:gd name="connsiteX5" fmla="*/ 16459 w 263522"/>
              <a:gd name="connsiteY5" fmla="*/ 180205 h 292195"/>
              <a:gd name="connsiteX6" fmla="*/ 43428 w 263522"/>
              <a:gd name="connsiteY6" fmla="*/ 234143 h 292195"/>
              <a:gd name="connsiteX7" fmla="*/ 114816 w 263522"/>
              <a:gd name="connsiteY7" fmla="*/ 288081 h 292195"/>
              <a:gd name="connsiteX8" fmla="*/ 206827 w 263522"/>
              <a:gd name="connsiteY8" fmla="*/ 275389 h 292195"/>
              <a:gd name="connsiteX9" fmla="*/ 260765 w 263522"/>
              <a:gd name="connsiteY9" fmla="*/ 204001 h 292195"/>
              <a:gd name="connsiteX10" fmla="*/ 248074 w 263522"/>
              <a:gd name="connsiteY10" fmla="*/ 111990 h 29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522" h="292195">
                <a:moveTo>
                  <a:pt x="248074" y="111990"/>
                </a:moveTo>
                <a:cubicBezTo>
                  <a:pt x="238555" y="94540"/>
                  <a:pt x="230623" y="75503"/>
                  <a:pt x="221105" y="58052"/>
                </a:cubicBezTo>
                <a:cubicBezTo>
                  <a:pt x="208414" y="32670"/>
                  <a:pt x="176686" y="10460"/>
                  <a:pt x="149717" y="4115"/>
                </a:cubicBezTo>
                <a:cubicBezTo>
                  <a:pt x="121162" y="-3817"/>
                  <a:pt x="83088" y="-644"/>
                  <a:pt x="57706" y="16806"/>
                </a:cubicBezTo>
                <a:cubicBezTo>
                  <a:pt x="32323" y="32670"/>
                  <a:pt x="10114" y="58052"/>
                  <a:pt x="3768" y="88194"/>
                </a:cubicBezTo>
                <a:cubicBezTo>
                  <a:pt x="-4164" y="119922"/>
                  <a:pt x="595" y="150064"/>
                  <a:pt x="16459" y="180205"/>
                </a:cubicBezTo>
                <a:cubicBezTo>
                  <a:pt x="25978" y="197656"/>
                  <a:pt x="33910" y="216692"/>
                  <a:pt x="43428" y="234143"/>
                </a:cubicBezTo>
                <a:cubicBezTo>
                  <a:pt x="56119" y="259525"/>
                  <a:pt x="87847" y="281735"/>
                  <a:pt x="114816" y="288081"/>
                </a:cubicBezTo>
                <a:cubicBezTo>
                  <a:pt x="143371" y="296013"/>
                  <a:pt x="181445" y="292840"/>
                  <a:pt x="206827" y="275389"/>
                </a:cubicBezTo>
                <a:cubicBezTo>
                  <a:pt x="232210" y="259525"/>
                  <a:pt x="254419" y="234143"/>
                  <a:pt x="260765" y="204001"/>
                </a:cubicBezTo>
                <a:cubicBezTo>
                  <a:pt x="267111" y="170687"/>
                  <a:pt x="262352" y="142132"/>
                  <a:pt x="248074" y="111990"/>
                </a:cubicBezTo>
                <a:close/>
              </a:path>
            </a:pathLst>
          </a:custGeom>
          <a:solidFill>
            <a:srgbClr val="F2F5D8"/>
          </a:solidFill>
          <a:ln w="15863"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E1650394-27E4-4FF0-99BE-21788C95EDF2}"/>
              </a:ext>
            </a:extLst>
          </p:cNvPr>
          <p:cNvSpPr/>
          <p:nvPr/>
        </p:nvSpPr>
        <p:spPr>
          <a:xfrm>
            <a:off x="1396464" y="1842200"/>
            <a:ext cx="230227" cy="237960"/>
          </a:xfrm>
          <a:custGeom>
            <a:avLst/>
            <a:gdLst>
              <a:gd name="connsiteX0" fmla="*/ 115411 w 230227"/>
              <a:gd name="connsiteY0" fmla="*/ 0 h 237960"/>
              <a:gd name="connsiteX1" fmla="*/ 115411 w 230227"/>
              <a:gd name="connsiteY1" fmla="*/ 237960 h 237960"/>
              <a:gd name="connsiteX2" fmla="*/ 115411 w 230227"/>
              <a:gd name="connsiteY2" fmla="*/ 0 h 237960"/>
            </a:gdLst>
            <a:ahLst/>
            <a:cxnLst>
              <a:cxn ang="0">
                <a:pos x="connsiteX0" y="connsiteY0"/>
              </a:cxn>
              <a:cxn ang="0">
                <a:pos x="connsiteX1" y="connsiteY1"/>
              </a:cxn>
              <a:cxn ang="0">
                <a:pos x="connsiteX2" y="connsiteY2"/>
              </a:cxn>
            </a:cxnLst>
            <a:rect l="l" t="t" r="r" b="b"/>
            <a:pathLst>
              <a:path w="230227" h="237960">
                <a:moveTo>
                  <a:pt x="115411" y="0"/>
                </a:moveTo>
                <a:cubicBezTo>
                  <a:pt x="-38470" y="0"/>
                  <a:pt x="-38470" y="237960"/>
                  <a:pt x="115411" y="237960"/>
                </a:cubicBezTo>
                <a:cubicBezTo>
                  <a:pt x="267705"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F8306038-6ED7-4075-B3FE-6371AB0FE0A7}"/>
              </a:ext>
            </a:extLst>
          </p:cNvPr>
          <p:cNvSpPr/>
          <p:nvPr/>
        </p:nvSpPr>
        <p:spPr>
          <a:xfrm>
            <a:off x="431932" y="4282085"/>
            <a:ext cx="229631" cy="237960"/>
          </a:xfrm>
          <a:custGeom>
            <a:avLst/>
            <a:gdLst>
              <a:gd name="connsiteX0" fmla="*/ 115411 w 229631"/>
              <a:gd name="connsiteY0" fmla="*/ 0 h 237960"/>
              <a:gd name="connsiteX1" fmla="*/ 115411 w 229631"/>
              <a:gd name="connsiteY1" fmla="*/ 237960 h 237960"/>
              <a:gd name="connsiteX2" fmla="*/ 115411 w 229631"/>
              <a:gd name="connsiteY2" fmla="*/ 0 h 237960"/>
            </a:gdLst>
            <a:ahLst/>
            <a:cxnLst>
              <a:cxn ang="0">
                <a:pos x="connsiteX0" y="connsiteY0"/>
              </a:cxn>
              <a:cxn ang="0">
                <a:pos x="connsiteX1" y="connsiteY1"/>
              </a:cxn>
              <a:cxn ang="0">
                <a:pos x="connsiteX2" y="connsiteY2"/>
              </a:cxn>
            </a:cxnLst>
            <a:rect l="l" t="t" r="r" b="b"/>
            <a:pathLst>
              <a:path w="229631" h="237960">
                <a:moveTo>
                  <a:pt x="115411" y="0"/>
                </a:moveTo>
                <a:cubicBezTo>
                  <a:pt x="-38470" y="0"/>
                  <a:pt x="-38470" y="237960"/>
                  <a:pt x="115411" y="237960"/>
                </a:cubicBezTo>
                <a:cubicBezTo>
                  <a:pt x="267705" y="237960"/>
                  <a:pt x="267705" y="0"/>
                  <a:pt x="115411" y="0"/>
                </a:cubicBezTo>
                <a:close/>
              </a:path>
            </a:pathLst>
          </a:custGeom>
          <a:solidFill>
            <a:srgbClr val="F2F5D8"/>
          </a:solidFill>
          <a:ln w="15863"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CD00A659-4575-4A25-B653-654BAAE318A2}"/>
              </a:ext>
            </a:extLst>
          </p:cNvPr>
          <p:cNvSpPr/>
          <p:nvPr/>
        </p:nvSpPr>
        <p:spPr>
          <a:xfrm>
            <a:off x="1477370" y="4897608"/>
            <a:ext cx="244504" cy="237960"/>
          </a:xfrm>
          <a:custGeom>
            <a:avLst/>
            <a:gdLst>
              <a:gd name="connsiteX0" fmla="*/ 129688 w 244504"/>
              <a:gd name="connsiteY0" fmla="*/ 0 h 237960"/>
              <a:gd name="connsiteX1" fmla="*/ 115411 w 244504"/>
              <a:gd name="connsiteY1" fmla="*/ 0 h 237960"/>
              <a:gd name="connsiteX2" fmla="*/ 115411 w 244504"/>
              <a:gd name="connsiteY2" fmla="*/ 237960 h 237960"/>
              <a:gd name="connsiteX3" fmla="*/ 129688 w 244504"/>
              <a:gd name="connsiteY3" fmla="*/ 237960 h 237960"/>
              <a:gd name="connsiteX4" fmla="*/ 129688 w 244504"/>
              <a:gd name="connsiteY4" fmla="*/ 0 h 237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4" h="237960">
                <a:moveTo>
                  <a:pt x="129688" y="0"/>
                </a:moveTo>
                <a:lnTo>
                  <a:pt x="115411" y="0"/>
                </a:lnTo>
                <a:cubicBezTo>
                  <a:pt x="-38470" y="0"/>
                  <a:pt x="-38470" y="237960"/>
                  <a:pt x="115411" y="237960"/>
                </a:cubicBezTo>
                <a:lnTo>
                  <a:pt x="129688" y="237960"/>
                </a:lnTo>
                <a:cubicBezTo>
                  <a:pt x="281983" y="237960"/>
                  <a:pt x="283569" y="0"/>
                  <a:pt x="129688" y="0"/>
                </a:cubicBezTo>
                <a:close/>
              </a:path>
            </a:pathLst>
          </a:custGeom>
          <a:solidFill>
            <a:srgbClr val="F2F5D8"/>
          </a:solidFill>
          <a:ln w="15863"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C3A7CC1D-EA16-46CB-8178-6A267DC1EC0E}"/>
              </a:ext>
            </a:extLst>
          </p:cNvPr>
          <p:cNvSpPr/>
          <p:nvPr/>
        </p:nvSpPr>
        <p:spPr>
          <a:xfrm>
            <a:off x="2227738" y="4282085"/>
            <a:ext cx="229631" cy="237960"/>
          </a:xfrm>
          <a:custGeom>
            <a:avLst/>
            <a:gdLst>
              <a:gd name="connsiteX0" fmla="*/ 115411 w 229631"/>
              <a:gd name="connsiteY0" fmla="*/ 0 h 237960"/>
              <a:gd name="connsiteX1" fmla="*/ 115411 w 229631"/>
              <a:gd name="connsiteY1" fmla="*/ 237960 h 237960"/>
              <a:gd name="connsiteX2" fmla="*/ 115411 w 229631"/>
              <a:gd name="connsiteY2" fmla="*/ 0 h 237960"/>
            </a:gdLst>
            <a:ahLst/>
            <a:cxnLst>
              <a:cxn ang="0">
                <a:pos x="connsiteX0" y="connsiteY0"/>
              </a:cxn>
              <a:cxn ang="0">
                <a:pos x="connsiteX1" y="connsiteY1"/>
              </a:cxn>
              <a:cxn ang="0">
                <a:pos x="connsiteX2" y="connsiteY2"/>
              </a:cxn>
            </a:cxnLst>
            <a:rect l="l" t="t" r="r" b="b"/>
            <a:pathLst>
              <a:path w="229631" h="237960">
                <a:moveTo>
                  <a:pt x="115411" y="0"/>
                </a:moveTo>
                <a:cubicBezTo>
                  <a:pt x="-38470" y="0"/>
                  <a:pt x="-38470" y="237960"/>
                  <a:pt x="115411" y="237960"/>
                </a:cubicBezTo>
                <a:cubicBezTo>
                  <a:pt x="267705" y="237960"/>
                  <a:pt x="267705" y="0"/>
                  <a:pt x="115411" y="0"/>
                </a:cubicBezTo>
                <a:close/>
              </a:path>
            </a:pathLst>
          </a:custGeom>
          <a:solidFill>
            <a:srgbClr val="F2F5D8"/>
          </a:solidFill>
          <a:ln w="15863"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E692CB26-A91E-415D-915D-8631286C5EB5}"/>
              </a:ext>
            </a:extLst>
          </p:cNvPr>
          <p:cNvSpPr/>
          <p:nvPr/>
        </p:nvSpPr>
        <p:spPr>
          <a:xfrm>
            <a:off x="1396464" y="3826787"/>
            <a:ext cx="230227" cy="237960"/>
          </a:xfrm>
          <a:custGeom>
            <a:avLst/>
            <a:gdLst>
              <a:gd name="connsiteX0" fmla="*/ 115411 w 230227"/>
              <a:gd name="connsiteY0" fmla="*/ 0 h 237960"/>
              <a:gd name="connsiteX1" fmla="*/ 115411 w 230227"/>
              <a:gd name="connsiteY1" fmla="*/ 237960 h 237960"/>
              <a:gd name="connsiteX2" fmla="*/ 115411 w 230227"/>
              <a:gd name="connsiteY2" fmla="*/ 0 h 237960"/>
            </a:gdLst>
            <a:ahLst/>
            <a:cxnLst>
              <a:cxn ang="0">
                <a:pos x="connsiteX0" y="connsiteY0"/>
              </a:cxn>
              <a:cxn ang="0">
                <a:pos x="connsiteX1" y="connsiteY1"/>
              </a:cxn>
              <a:cxn ang="0">
                <a:pos x="connsiteX2" y="connsiteY2"/>
              </a:cxn>
            </a:cxnLst>
            <a:rect l="l" t="t" r="r" b="b"/>
            <a:pathLst>
              <a:path w="230227" h="237960">
                <a:moveTo>
                  <a:pt x="115411" y="0"/>
                </a:moveTo>
                <a:cubicBezTo>
                  <a:pt x="-38470" y="0"/>
                  <a:pt x="-38470" y="237960"/>
                  <a:pt x="115411" y="237960"/>
                </a:cubicBezTo>
                <a:cubicBezTo>
                  <a:pt x="267705"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ED85A994-B7E5-410E-9A6C-F08A7AE9DB33}"/>
              </a:ext>
            </a:extLst>
          </p:cNvPr>
          <p:cNvSpPr/>
          <p:nvPr/>
        </p:nvSpPr>
        <p:spPr>
          <a:xfrm>
            <a:off x="3566661" y="3344522"/>
            <a:ext cx="230821" cy="237960"/>
          </a:xfrm>
          <a:custGeom>
            <a:avLst/>
            <a:gdLst>
              <a:gd name="connsiteX0" fmla="*/ 115411 w 230821"/>
              <a:gd name="connsiteY0" fmla="*/ 0 h 237960"/>
              <a:gd name="connsiteX1" fmla="*/ 115411 w 230821"/>
              <a:gd name="connsiteY1" fmla="*/ 237960 h 237960"/>
              <a:gd name="connsiteX2" fmla="*/ 115411 w 230821"/>
              <a:gd name="connsiteY2" fmla="*/ 0 h 237960"/>
            </a:gdLst>
            <a:ahLst/>
            <a:cxnLst>
              <a:cxn ang="0">
                <a:pos x="connsiteX0" y="connsiteY0"/>
              </a:cxn>
              <a:cxn ang="0">
                <a:pos x="connsiteX1" y="connsiteY1"/>
              </a:cxn>
              <a:cxn ang="0">
                <a:pos x="connsiteX2" y="connsiteY2"/>
              </a:cxn>
            </a:cxnLst>
            <a:rect l="l" t="t" r="r" b="b"/>
            <a:pathLst>
              <a:path w="230821" h="237960">
                <a:moveTo>
                  <a:pt x="115411" y="0"/>
                </a:moveTo>
                <a:cubicBezTo>
                  <a:pt x="-38470" y="0"/>
                  <a:pt x="-38470" y="237960"/>
                  <a:pt x="115411" y="237960"/>
                </a:cubicBezTo>
                <a:cubicBezTo>
                  <a:pt x="269292"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DC743B80-59EF-476C-B1B2-1C17970429DF}"/>
              </a:ext>
            </a:extLst>
          </p:cNvPr>
          <p:cNvSpPr/>
          <p:nvPr/>
        </p:nvSpPr>
        <p:spPr>
          <a:xfrm>
            <a:off x="3782411" y="2084919"/>
            <a:ext cx="229631" cy="237960"/>
          </a:xfrm>
          <a:custGeom>
            <a:avLst/>
            <a:gdLst>
              <a:gd name="connsiteX0" fmla="*/ 115411 w 229631"/>
              <a:gd name="connsiteY0" fmla="*/ 0 h 237960"/>
              <a:gd name="connsiteX1" fmla="*/ 115411 w 229631"/>
              <a:gd name="connsiteY1" fmla="*/ 237960 h 237960"/>
              <a:gd name="connsiteX2" fmla="*/ 115411 w 229631"/>
              <a:gd name="connsiteY2" fmla="*/ 0 h 237960"/>
            </a:gdLst>
            <a:ahLst/>
            <a:cxnLst>
              <a:cxn ang="0">
                <a:pos x="connsiteX0" y="connsiteY0"/>
              </a:cxn>
              <a:cxn ang="0">
                <a:pos x="connsiteX1" y="connsiteY1"/>
              </a:cxn>
              <a:cxn ang="0">
                <a:pos x="connsiteX2" y="connsiteY2"/>
              </a:cxn>
            </a:cxnLst>
            <a:rect l="l" t="t" r="r" b="b"/>
            <a:pathLst>
              <a:path w="229631" h="237960">
                <a:moveTo>
                  <a:pt x="115411" y="0"/>
                </a:moveTo>
                <a:cubicBezTo>
                  <a:pt x="-38470" y="0"/>
                  <a:pt x="-38470" y="237960"/>
                  <a:pt x="115411" y="237960"/>
                </a:cubicBezTo>
                <a:cubicBezTo>
                  <a:pt x="267705" y="237960"/>
                  <a:pt x="267705" y="0"/>
                  <a:pt x="115411" y="0"/>
                </a:cubicBezTo>
                <a:close/>
              </a:path>
            </a:pathLst>
          </a:custGeom>
          <a:solidFill>
            <a:srgbClr val="F2F5D8"/>
          </a:solidFill>
          <a:ln w="15863"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4E4B36F6-F2E4-4D71-A0FE-1837717DCAB5}"/>
              </a:ext>
            </a:extLst>
          </p:cNvPr>
          <p:cNvSpPr/>
          <p:nvPr/>
        </p:nvSpPr>
        <p:spPr>
          <a:xfrm>
            <a:off x="5308530" y="985543"/>
            <a:ext cx="230821" cy="237960"/>
          </a:xfrm>
          <a:custGeom>
            <a:avLst/>
            <a:gdLst>
              <a:gd name="connsiteX0" fmla="*/ 115410 w 230821"/>
              <a:gd name="connsiteY0" fmla="*/ 0 h 237960"/>
              <a:gd name="connsiteX1" fmla="*/ 115410 w 230821"/>
              <a:gd name="connsiteY1" fmla="*/ 237960 h 237960"/>
              <a:gd name="connsiteX2" fmla="*/ 115410 w 230821"/>
              <a:gd name="connsiteY2" fmla="*/ 0 h 237960"/>
            </a:gdLst>
            <a:ahLst/>
            <a:cxnLst>
              <a:cxn ang="0">
                <a:pos x="connsiteX0" y="connsiteY0"/>
              </a:cxn>
              <a:cxn ang="0">
                <a:pos x="connsiteX1" y="connsiteY1"/>
              </a:cxn>
              <a:cxn ang="0">
                <a:pos x="connsiteX2" y="connsiteY2"/>
              </a:cxn>
            </a:cxnLst>
            <a:rect l="l" t="t" r="r" b="b"/>
            <a:pathLst>
              <a:path w="230821" h="237960">
                <a:moveTo>
                  <a:pt x="115410" y="0"/>
                </a:moveTo>
                <a:cubicBezTo>
                  <a:pt x="-38470" y="0"/>
                  <a:pt x="-38470" y="237960"/>
                  <a:pt x="115410" y="237960"/>
                </a:cubicBezTo>
                <a:cubicBezTo>
                  <a:pt x="269292" y="237960"/>
                  <a:pt x="269292" y="0"/>
                  <a:pt x="115410" y="0"/>
                </a:cubicBezTo>
                <a:close/>
              </a:path>
            </a:pathLst>
          </a:custGeom>
          <a:solidFill>
            <a:srgbClr val="F2F5D8"/>
          </a:solidFill>
          <a:ln w="15863"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33CF00A4-72DF-423A-92C6-054FFB913E06}"/>
              </a:ext>
            </a:extLst>
          </p:cNvPr>
          <p:cNvSpPr/>
          <p:nvPr/>
        </p:nvSpPr>
        <p:spPr>
          <a:xfrm>
            <a:off x="4742977" y="51153"/>
            <a:ext cx="265722" cy="237960"/>
          </a:xfrm>
          <a:custGeom>
            <a:avLst/>
            <a:gdLst>
              <a:gd name="connsiteX0" fmla="*/ 260566 w 265722"/>
              <a:gd name="connsiteY0" fmla="*/ 87252 h 237960"/>
              <a:gd name="connsiteX1" fmla="*/ 230425 w 265722"/>
              <a:gd name="connsiteY1" fmla="*/ 34901 h 237960"/>
              <a:gd name="connsiteX2" fmla="*/ 206629 w 265722"/>
              <a:gd name="connsiteY2" fmla="*/ 15864 h 237960"/>
              <a:gd name="connsiteX3" fmla="*/ 146346 w 265722"/>
              <a:gd name="connsiteY3" fmla="*/ 0 h 237960"/>
              <a:gd name="connsiteX4" fmla="*/ 119377 w 265722"/>
              <a:gd name="connsiteY4" fmla="*/ 0 h 237960"/>
              <a:gd name="connsiteX5" fmla="*/ 73371 w 265722"/>
              <a:gd name="connsiteY5" fmla="*/ 9518 h 237960"/>
              <a:gd name="connsiteX6" fmla="*/ 35298 w 265722"/>
              <a:gd name="connsiteY6" fmla="*/ 34901 h 237960"/>
              <a:gd name="connsiteX7" fmla="*/ 9915 w 265722"/>
              <a:gd name="connsiteY7" fmla="*/ 72974 h 237960"/>
              <a:gd name="connsiteX8" fmla="*/ 397 w 265722"/>
              <a:gd name="connsiteY8" fmla="*/ 118980 h 237960"/>
              <a:gd name="connsiteX9" fmla="*/ 5156 w 265722"/>
              <a:gd name="connsiteY9" fmla="*/ 150708 h 237960"/>
              <a:gd name="connsiteX10" fmla="*/ 35298 w 265722"/>
              <a:gd name="connsiteY10" fmla="*/ 203059 h 237960"/>
              <a:gd name="connsiteX11" fmla="*/ 59094 w 265722"/>
              <a:gd name="connsiteY11" fmla="*/ 222096 h 237960"/>
              <a:gd name="connsiteX12" fmla="*/ 119377 w 265722"/>
              <a:gd name="connsiteY12" fmla="*/ 237960 h 237960"/>
              <a:gd name="connsiteX13" fmla="*/ 146346 w 265722"/>
              <a:gd name="connsiteY13" fmla="*/ 237960 h 237960"/>
              <a:gd name="connsiteX14" fmla="*/ 192351 w 265722"/>
              <a:gd name="connsiteY14" fmla="*/ 228442 h 237960"/>
              <a:gd name="connsiteX15" fmla="*/ 230425 w 265722"/>
              <a:gd name="connsiteY15" fmla="*/ 203059 h 237960"/>
              <a:gd name="connsiteX16" fmla="*/ 255807 w 265722"/>
              <a:gd name="connsiteY16" fmla="*/ 164986 h 237960"/>
              <a:gd name="connsiteX17" fmla="*/ 265326 w 265722"/>
              <a:gd name="connsiteY17" fmla="*/ 118980 h 237960"/>
              <a:gd name="connsiteX18" fmla="*/ 260566 w 265722"/>
              <a:gd name="connsiteY18" fmla="*/ 87252 h 2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722" h="237960">
                <a:moveTo>
                  <a:pt x="260566" y="87252"/>
                </a:moveTo>
                <a:cubicBezTo>
                  <a:pt x="254221" y="66629"/>
                  <a:pt x="244702" y="49178"/>
                  <a:pt x="230425" y="34901"/>
                </a:cubicBezTo>
                <a:cubicBezTo>
                  <a:pt x="222493" y="28555"/>
                  <a:pt x="214561" y="22210"/>
                  <a:pt x="206629" y="15864"/>
                </a:cubicBezTo>
                <a:cubicBezTo>
                  <a:pt x="187592" y="4759"/>
                  <a:pt x="168555" y="0"/>
                  <a:pt x="146346" y="0"/>
                </a:cubicBezTo>
                <a:lnTo>
                  <a:pt x="119377" y="0"/>
                </a:lnTo>
                <a:cubicBezTo>
                  <a:pt x="103513" y="0"/>
                  <a:pt x="87649" y="3173"/>
                  <a:pt x="73371" y="9518"/>
                </a:cubicBezTo>
                <a:cubicBezTo>
                  <a:pt x="59094" y="14278"/>
                  <a:pt x="46402" y="22210"/>
                  <a:pt x="35298" y="34901"/>
                </a:cubicBezTo>
                <a:cubicBezTo>
                  <a:pt x="24193" y="46006"/>
                  <a:pt x="16261" y="58697"/>
                  <a:pt x="9915" y="72974"/>
                </a:cubicBezTo>
                <a:cubicBezTo>
                  <a:pt x="1983" y="87252"/>
                  <a:pt x="-1190" y="103116"/>
                  <a:pt x="397" y="118980"/>
                </a:cubicBezTo>
                <a:lnTo>
                  <a:pt x="5156" y="150708"/>
                </a:lnTo>
                <a:cubicBezTo>
                  <a:pt x="11502" y="171331"/>
                  <a:pt x="21020" y="188782"/>
                  <a:pt x="35298" y="203059"/>
                </a:cubicBezTo>
                <a:cubicBezTo>
                  <a:pt x="43230" y="209405"/>
                  <a:pt x="51162" y="215751"/>
                  <a:pt x="59094" y="222096"/>
                </a:cubicBezTo>
                <a:cubicBezTo>
                  <a:pt x="78130" y="233201"/>
                  <a:pt x="97167" y="237960"/>
                  <a:pt x="119377" y="237960"/>
                </a:cubicBezTo>
                <a:lnTo>
                  <a:pt x="146346" y="237960"/>
                </a:lnTo>
                <a:cubicBezTo>
                  <a:pt x="162210" y="237960"/>
                  <a:pt x="178074" y="234787"/>
                  <a:pt x="192351" y="228442"/>
                </a:cubicBezTo>
                <a:cubicBezTo>
                  <a:pt x="206629" y="223683"/>
                  <a:pt x="219320" y="215751"/>
                  <a:pt x="230425" y="203059"/>
                </a:cubicBezTo>
                <a:cubicBezTo>
                  <a:pt x="241530" y="191955"/>
                  <a:pt x="249462" y="179263"/>
                  <a:pt x="255807" y="164986"/>
                </a:cubicBezTo>
                <a:cubicBezTo>
                  <a:pt x="263739" y="150708"/>
                  <a:pt x="266912" y="134844"/>
                  <a:pt x="265326" y="118980"/>
                </a:cubicBezTo>
                <a:cubicBezTo>
                  <a:pt x="263739" y="107875"/>
                  <a:pt x="262153" y="98357"/>
                  <a:pt x="260566" y="87252"/>
                </a:cubicBezTo>
                <a:close/>
              </a:path>
            </a:pathLst>
          </a:custGeom>
          <a:solidFill>
            <a:srgbClr val="F2F5D8"/>
          </a:solidFill>
          <a:ln w="15863"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129D9622-766E-4DDF-BD47-C10C85953050}"/>
              </a:ext>
            </a:extLst>
          </p:cNvPr>
          <p:cNvSpPr/>
          <p:nvPr/>
        </p:nvSpPr>
        <p:spPr>
          <a:xfrm>
            <a:off x="6751362" y="636535"/>
            <a:ext cx="265722" cy="264928"/>
          </a:xfrm>
          <a:custGeom>
            <a:avLst/>
            <a:gdLst>
              <a:gd name="connsiteX0" fmla="*/ 255807 w 265722"/>
              <a:gd name="connsiteY0" fmla="*/ 72974 h 264928"/>
              <a:gd name="connsiteX1" fmla="*/ 230425 w 265722"/>
              <a:gd name="connsiteY1" fmla="*/ 34901 h 264928"/>
              <a:gd name="connsiteX2" fmla="*/ 206629 w 265722"/>
              <a:gd name="connsiteY2" fmla="*/ 15864 h 264928"/>
              <a:gd name="connsiteX3" fmla="*/ 146346 w 265722"/>
              <a:gd name="connsiteY3" fmla="*/ 0 h 264928"/>
              <a:gd name="connsiteX4" fmla="*/ 114618 w 265722"/>
              <a:gd name="connsiteY4" fmla="*/ 4759 h 264928"/>
              <a:gd name="connsiteX5" fmla="*/ 62266 w 265722"/>
              <a:gd name="connsiteY5" fmla="*/ 34901 h 264928"/>
              <a:gd name="connsiteX6" fmla="*/ 35298 w 265722"/>
              <a:gd name="connsiteY6" fmla="*/ 61870 h 264928"/>
              <a:gd name="connsiteX7" fmla="*/ 9915 w 265722"/>
              <a:gd name="connsiteY7" fmla="*/ 99943 h 264928"/>
              <a:gd name="connsiteX8" fmla="*/ 397 w 265722"/>
              <a:gd name="connsiteY8" fmla="*/ 145949 h 264928"/>
              <a:gd name="connsiteX9" fmla="*/ 9915 w 265722"/>
              <a:gd name="connsiteY9" fmla="*/ 191955 h 264928"/>
              <a:gd name="connsiteX10" fmla="*/ 35298 w 265722"/>
              <a:gd name="connsiteY10" fmla="*/ 230028 h 264928"/>
              <a:gd name="connsiteX11" fmla="*/ 59094 w 265722"/>
              <a:gd name="connsiteY11" fmla="*/ 249065 h 264928"/>
              <a:gd name="connsiteX12" fmla="*/ 119377 w 265722"/>
              <a:gd name="connsiteY12" fmla="*/ 264929 h 264928"/>
              <a:gd name="connsiteX13" fmla="*/ 151105 w 265722"/>
              <a:gd name="connsiteY13" fmla="*/ 260170 h 264928"/>
              <a:gd name="connsiteX14" fmla="*/ 203456 w 265722"/>
              <a:gd name="connsiteY14" fmla="*/ 230028 h 264928"/>
              <a:gd name="connsiteX15" fmla="*/ 230425 w 265722"/>
              <a:gd name="connsiteY15" fmla="*/ 203059 h 264928"/>
              <a:gd name="connsiteX16" fmla="*/ 255807 w 265722"/>
              <a:gd name="connsiteY16" fmla="*/ 164986 h 264928"/>
              <a:gd name="connsiteX17" fmla="*/ 265326 w 265722"/>
              <a:gd name="connsiteY17" fmla="*/ 118980 h 264928"/>
              <a:gd name="connsiteX18" fmla="*/ 255807 w 265722"/>
              <a:gd name="connsiteY18" fmla="*/ 72974 h 2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722" h="264928">
                <a:moveTo>
                  <a:pt x="255807" y="72974"/>
                </a:moveTo>
                <a:cubicBezTo>
                  <a:pt x="251048" y="58697"/>
                  <a:pt x="243116" y="46006"/>
                  <a:pt x="230425" y="34901"/>
                </a:cubicBezTo>
                <a:cubicBezTo>
                  <a:pt x="222493" y="28555"/>
                  <a:pt x="214561" y="22210"/>
                  <a:pt x="206629" y="15864"/>
                </a:cubicBezTo>
                <a:cubicBezTo>
                  <a:pt x="187592" y="4759"/>
                  <a:pt x="168555" y="0"/>
                  <a:pt x="146346" y="0"/>
                </a:cubicBezTo>
                <a:cubicBezTo>
                  <a:pt x="135241" y="1586"/>
                  <a:pt x="125722" y="3173"/>
                  <a:pt x="114618" y="4759"/>
                </a:cubicBezTo>
                <a:cubicBezTo>
                  <a:pt x="93994" y="11105"/>
                  <a:pt x="76544" y="20623"/>
                  <a:pt x="62266" y="34901"/>
                </a:cubicBezTo>
                <a:lnTo>
                  <a:pt x="35298" y="61870"/>
                </a:lnTo>
                <a:cubicBezTo>
                  <a:pt x="24193" y="72974"/>
                  <a:pt x="16261" y="85666"/>
                  <a:pt x="9915" y="99943"/>
                </a:cubicBezTo>
                <a:cubicBezTo>
                  <a:pt x="1983" y="114221"/>
                  <a:pt x="-1190" y="130085"/>
                  <a:pt x="397" y="145949"/>
                </a:cubicBezTo>
                <a:cubicBezTo>
                  <a:pt x="397" y="161813"/>
                  <a:pt x="3570" y="177677"/>
                  <a:pt x="9915" y="191955"/>
                </a:cubicBezTo>
                <a:cubicBezTo>
                  <a:pt x="14674" y="206232"/>
                  <a:pt x="22606" y="218923"/>
                  <a:pt x="35298" y="230028"/>
                </a:cubicBezTo>
                <a:cubicBezTo>
                  <a:pt x="43230" y="236374"/>
                  <a:pt x="51162" y="242719"/>
                  <a:pt x="59094" y="249065"/>
                </a:cubicBezTo>
                <a:cubicBezTo>
                  <a:pt x="78130" y="260170"/>
                  <a:pt x="97167" y="264929"/>
                  <a:pt x="119377" y="264929"/>
                </a:cubicBezTo>
                <a:cubicBezTo>
                  <a:pt x="130482" y="263343"/>
                  <a:pt x="140000" y="261756"/>
                  <a:pt x="151105" y="260170"/>
                </a:cubicBezTo>
                <a:cubicBezTo>
                  <a:pt x="171728" y="253824"/>
                  <a:pt x="189178" y="244306"/>
                  <a:pt x="203456" y="230028"/>
                </a:cubicBezTo>
                <a:lnTo>
                  <a:pt x="230425" y="203059"/>
                </a:lnTo>
                <a:cubicBezTo>
                  <a:pt x="241530" y="191955"/>
                  <a:pt x="249462" y="179263"/>
                  <a:pt x="255807" y="164986"/>
                </a:cubicBezTo>
                <a:cubicBezTo>
                  <a:pt x="263739" y="150708"/>
                  <a:pt x="266912" y="134844"/>
                  <a:pt x="265326" y="118980"/>
                </a:cubicBezTo>
                <a:cubicBezTo>
                  <a:pt x="266912" y="103116"/>
                  <a:pt x="263739" y="87252"/>
                  <a:pt x="255807" y="72974"/>
                </a:cubicBezTo>
                <a:close/>
              </a:path>
            </a:pathLst>
          </a:custGeom>
          <a:solidFill>
            <a:srgbClr val="F2F5D8"/>
          </a:solidFill>
          <a:ln w="15863"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09DC2327-B140-4BCA-83D6-0D45CBDD45FD}"/>
              </a:ext>
            </a:extLst>
          </p:cNvPr>
          <p:cNvSpPr/>
          <p:nvPr/>
        </p:nvSpPr>
        <p:spPr>
          <a:xfrm>
            <a:off x="7770228" y="342654"/>
            <a:ext cx="238356" cy="265722"/>
          </a:xfrm>
          <a:custGeom>
            <a:avLst/>
            <a:gdLst>
              <a:gd name="connsiteX0" fmla="*/ 228442 w 238356"/>
              <a:gd name="connsiteY0" fmla="*/ 73371 h 265722"/>
              <a:gd name="connsiteX1" fmla="*/ 203059 w 238356"/>
              <a:gd name="connsiteY1" fmla="*/ 35297 h 265722"/>
              <a:gd name="connsiteX2" fmla="*/ 164986 w 238356"/>
              <a:gd name="connsiteY2" fmla="*/ 9915 h 265722"/>
              <a:gd name="connsiteX3" fmla="*/ 118980 w 238356"/>
              <a:gd name="connsiteY3" fmla="*/ 397 h 265722"/>
              <a:gd name="connsiteX4" fmla="*/ 87252 w 238356"/>
              <a:gd name="connsiteY4" fmla="*/ 5156 h 265722"/>
              <a:gd name="connsiteX5" fmla="*/ 34901 w 238356"/>
              <a:gd name="connsiteY5" fmla="*/ 35297 h 265722"/>
              <a:gd name="connsiteX6" fmla="*/ 15864 w 238356"/>
              <a:gd name="connsiteY6" fmla="*/ 59093 h 265722"/>
              <a:gd name="connsiteX7" fmla="*/ 0 w 238356"/>
              <a:gd name="connsiteY7" fmla="*/ 119377 h 265722"/>
              <a:gd name="connsiteX8" fmla="*/ 0 w 238356"/>
              <a:gd name="connsiteY8" fmla="*/ 146346 h 265722"/>
              <a:gd name="connsiteX9" fmla="*/ 9518 w 238356"/>
              <a:gd name="connsiteY9" fmla="*/ 192351 h 265722"/>
              <a:gd name="connsiteX10" fmla="*/ 34901 w 238356"/>
              <a:gd name="connsiteY10" fmla="*/ 230425 h 265722"/>
              <a:gd name="connsiteX11" fmla="*/ 72974 w 238356"/>
              <a:gd name="connsiteY11" fmla="*/ 255807 h 265722"/>
              <a:gd name="connsiteX12" fmla="*/ 118980 w 238356"/>
              <a:gd name="connsiteY12" fmla="*/ 265326 h 265722"/>
              <a:gd name="connsiteX13" fmla="*/ 150708 w 238356"/>
              <a:gd name="connsiteY13" fmla="*/ 260566 h 265722"/>
              <a:gd name="connsiteX14" fmla="*/ 203059 w 238356"/>
              <a:gd name="connsiteY14" fmla="*/ 230425 h 265722"/>
              <a:gd name="connsiteX15" fmla="*/ 222096 w 238356"/>
              <a:gd name="connsiteY15" fmla="*/ 206629 h 265722"/>
              <a:gd name="connsiteX16" fmla="*/ 237960 w 238356"/>
              <a:gd name="connsiteY16" fmla="*/ 146346 h 265722"/>
              <a:gd name="connsiteX17" fmla="*/ 237960 w 238356"/>
              <a:gd name="connsiteY17" fmla="*/ 119377 h 265722"/>
              <a:gd name="connsiteX18" fmla="*/ 228442 w 238356"/>
              <a:gd name="connsiteY18" fmla="*/ 73371 h 2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6" h="265722">
                <a:moveTo>
                  <a:pt x="228442" y="73371"/>
                </a:moveTo>
                <a:cubicBezTo>
                  <a:pt x="223682" y="59093"/>
                  <a:pt x="215750" y="46402"/>
                  <a:pt x="203059" y="35297"/>
                </a:cubicBezTo>
                <a:cubicBezTo>
                  <a:pt x="191954" y="24193"/>
                  <a:pt x="179263" y="16261"/>
                  <a:pt x="164986" y="9915"/>
                </a:cubicBezTo>
                <a:cubicBezTo>
                  <a:pt x="150708" y="1983"/>
                  <a:pt x="134844" y="-1190"/>
                  <a:pt x="118980" y="397"/>
                </a:cubicBezTo>
                <a:lnTo>
                  <a:pt x="87252" y="5156"/>
                </a:lnTo>
                <a:cubicBezTo>
                  <a:pt x="66629" y="11501"/>
                  <a:pt x="49178" y="21020"/>
                  <a:pt x="34901" y="35297"/>
                </a:cubicBezTo>
                <a:cubicBezTo>
                  <a:pt x="28555" y="43229"/>
                  <a:pt x="22210" y="51161"/>
                  <a:pt x="15864" y="59093"/>
                </a:cubicBezTo>
                <a:cubicBezTo>
                  <a:pt x="4759" y="78130"/>
                  <a:pt x="0" y="97167"/>
                  <a:pt x="0" y="119377"/>
                </a:cubicBezTo>
                <a:lnTo>
                  <a:pt x="0" y="146346"/>
                </a:lnTo>
                <a:cubicBezTo>
                  <a:pt x="0" y="162210"/>
                  <a:pt x="3173" y="178074"/>
                  <a:pt x="9518" y="192351"/>
                </a:cubicBezTo>
                <a:cubicBezTo>
                  <a:pt x="14278" y="206629"/>
                  <a:pt x="22210" y="219320"/>
                  <a:pt x="34901" y="230425"/>
                </a:cubicBezTo>
                <a:cubicBezTo>
                  <a:pt x="46006" y="241530"/>
                  <a:pt x="58697" y="249462"/>
                  <a:pt x="72974" y="255807"/>
                </a:cubicBezTo>
                <a:cubicBezTo>
                  <a:pt x="87252" y="263739"/>
                  <a:pt x="103116" y="266912"/>
                  <a:pt x="118980" y="265326"/>
                </a:cubicBezTo>
                <a:cubicBezTo>
                  <a:pt x="130085" y="263739"/>
                  <a:pt x="139603" y="262153"/>
                  <a:pt x="150708" y="260566"/>
                </a:cubicBezTo>
                <a:cubicBezTo>
                  <a:pt x="171331" y="254221"/>
                  <a:pt x="188782" y="244702"/>
                  <a:pt x="203059" y="230425"/>
                </a:cubicBezTo>
                <a:cubicBezTo>
                  <a:pt x="209405" y="222493"/>
                  <a:pt x="215750" y="214561"/>
                  <a:pt x="222096" y="206629"/>
                </a:cubicBezTo>
                <a:cubicBezTo>
                  <a:pt x="233201" y="187592"/>
                  <a:pt x="237960" y="168555"/>
                  <a:pt x="237960" y="146346"/>
                </a:cubicBezTo>
                <a:lnTo>
                  <a:pt x="237960" y="119377"/>
                </a:lnTo>
                <a:cubicBezTo>
                  <a:pt x="239546" y="101926"/>
                  <a:pt x="236374" y="86062"/>
                  <a:pt x="228442" y="73371"/>
                </a:cubicBezTo>
                <a:close/>
              </a:path>
            </a:pathLst>
          </a:custGeom>
          <a:solidFill>
            <a:srgbClr val="F2F5D8"/>
          </a:solidFill>
          <a:ln w="15863"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B95BE994-84A3-4B28-B811-27B9A9818734}"/>
              </a:ext>
            </a:extLst>
          </p:cNvPr>
          <p:cNvSpPr/>
          <p:nvPr/>
        </p:nvSpPr>
        <p:spPr>
          <a:xfrm>
            <a:off x="8735950" y="262144"/>
            <a:ext cx="265722" cy="237960"/>
          </a:xfrm>
          <a:custGeom>
            <a:avLst/>
            <a:gdLst>
              <a:gd name="connsiteX0" fmla="*/ 260567 w 265722"/>
              <a:gd name="connsiteY0" fmla="*/ 87252 h 237960"/>
              <a:gd name="connsiteX1" fmla="*/ 230425 w 265722"/>
              <a:gd name="connsiteY1" fmla="*/ 34901 h 237960"/>
              <a:gd name="connsiteX2" fmla="*/ 206629 w 265722"/>
              <a:gd name="connsiteY2" fmla="*/ 15864 h 237960"/>
              <a:gd name="connsiteX3" fmla="*/ 146346 w 265722"/>
              <a:gd name="connsiteY3" fmla="*/ 0 h 237960"/>
              <a:gd name="connsiteX4" fmla="*/ 119377 w 265722"/>
              <a:gd name="connsiteY4" fmla="*/ 0 h 237960"/>
              <a:gd name="connsiteX5" fmla="*/ 73371 w 265722"/>
              <a:gd name="connsiteY5" fmla="*/ 9518 h 237960"/>
              <a:gd name="connsiteX6" fmla="*/ 35297 w 265722"/>
              <a:gd name="connsiteY6" fmla="*/ 34901 h 237960"/>
              <a:gd name="connsiteX7" fmla="*/ 9915 w 265722"/>
              <a:gd name="connsiteY7" fmla="*/ 72974 h 237960"/>
              <a:gd name="connsiteX8" fmla="*/ 396 w 265722"/>
              <a:gd name="connsiteY8" fmla="*/ 118980 h 237960"/>
              <a:gd name="connsiteX9" fmla="*/ 5156 w 265722"/>
              <a:gd name="connsiteY9" fmla="*/ 150708 h 237960"/>
              <a:gd name="connsiteX10" fmla="*/ 35297 w 265722"/>
              <a:gd name="connsiteY10" fmla="*/ 203059 h 237960"/>
              <a:gd name="connsiteX11" fmla="*/ 59093 w 265722"/>
              <a:gd name="connsiteY11" fmla="*/ 222096 h 237960"/>
              <a:gd name="connsiteX12" fmla="*/ 119377 w 265722"/>
              <a:gd name="connsiteY12" fmla="*/ 237960 h 237960"/>
              <a:gd name="connsiteX13" fmla="*/ 146346 w 265722"/>
              <a:gd name="connsiteY13" fmla="*/ 237960 h 237960"/>
              <a:gd name="connsiteX14" fmla="*/ 192352 w 265722"/>
              <a:gd name="connsiteY14" fmla="*/ 228442 h 237960"/>
              <a:gd name="connsiteX15" fmla="*/ 230425 w 265722"/>
              <a:gd name="connsiteY15" fmla="*/ 203059 h 237960"/>
              <a:gd name="connsiteX16" fmla="*/ 255808 w 265722"/>
              <a:gd name="connsiteY16" fmla="*/ 164986 h 237960"/>
              <a:gd name="connsiteX17" fmla="*/ 265326 w 265722"/>
              <a:gd name="connsiteY17" fmla="*/ 118980 h 237960"/>
              <a:gd name="connsiteX18" fmla="*/ 260567 w 265722"/>
              <a:gd name="connsiteY18" fmla="*/ 87252 h 2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722" h="237960">
                <a:moveTo>
                  <a:pt x="260567" y="87252"/>
                </a:moveTo>
                <a:cubicBezTo>
                  <a:pt x="254221" y="66629"/>
                  <a:pt x="244703" y="49178"/>
                  <a:pt x="230425" y="34901"/>
                </a:cubicBezTo>
                <a:cubicBezTo>
                  <a:pt x="222493" y="28555"/>
                  <a:pt x="214561" y="22210"/>
                  <a:pt x="206629" y="15864"/>
                </a:cubicBezTo>
                <a:cubicBezTo>
                  <a:pt x="187593" y="4759"/>
                  <a:pt x="168556" y="0"/>
                  <a:pt x="146346" y="0"/>
                </a:cubicBezTo>
                <a:lnTo>
                  <a:pt x="119377" y="0"/>
                </a:lnTo>
                <a:cubicBezTo>
                  <a:pt x="103513" y="0"/>
                  <a:pt x="87649" y="3173"/>
                  <a:pt x="73371" y="9518"/>
                </a:cubicBezTo>
                <a:cubicBezTo>
                  <a:pt x="59093" y="14278"/>
                  <a:pt x="46402" y="22210"/>
                  <a:pt x="35297" y="34901"/>
                </a:cubicBezTo>
                <a:cubicBezTo>
                  <a:pt x="24192" y="46006"/>
                  <a:pt x="16260" y="58697"/>
                  <a:pt x="9915" y="72974"/>
                </a:cubicBezTo>
                <a:cubicBezTo>
                  <a:pt x="1983" y="87252"/>
                  <a:pt x="-1190" y="103116"/>
                  <a:pt x="396" y="118980"/>
                </a:cubicBezTo>
                <a:cubicBezTo>
                  <a:pt x="1983" y="130085"/>
                  <a:pt x="3569" y="139603"/>
                  <a:pt x="5156" y="150708"/>
                </a:cubicBezTo>
                <a:cubicBezTo>
                  <a:pt x="11501" y="171331"/>
                  <a:pt x="21020" y="188782"/>
                  <a:pt x="35297" y="203059"/>
                </a:cubicBezTo>
                <a:cubicBezTo>
                  <a:pt x="43229" y="209405"/>
                  <a:pt x="51161" y="215751"/>
                  <a:pt x="59093" y="222096"/>
                </a:cubicBezTo>
                <a:cubicBezTo>
                  <a:pt x="78130" y="233201"/>
                  <a:pt x="97167" y="237960"/>
                  <a:pt x="119377" y="237960"/>
                </a:cubicBezTo>
                <a:lnTo>
                  <a:pt x="146346" y="237960"/>
                </a:lnTo>
                <a:cubicBezTo>
                  <a:pt x="162210" y="237960"/>
                  <a:pt x="178074" y="234787"/>
                  <a:pt x="192352" y="228442"/>
                </a:cubicBezTo>
                <a:cubicBezTo>
                  <a:pt x="206629" y="223683"/>
                  <a:pt x="219321" y="215751"/>
                  <a:pt x="230425" y="203059"/>
                </a:cubicBezTo>
                <a:cubicBezTo>
                  <a:pt x="241530" y="191955"/>
                  <a:pt x="249462" y="179263"/>
                  <a:pt x="255808" y="164986"/>
                </a:cubicBezTo>
                <a:cubicBezTo>
                  <a:pt x="263740" y="150708"/>
                  <a:pt x="266913" y="134844"/>
                  <a:pt x="265326" y="118980"/>
                </a:cubicBezTo>
                <a:lnTo>
                  <a:pt x="260567" y="87252"/>
                </a:lnTo>
                <a:close/>
              </a:path>
            </a:pathLst>
          </a:custGeom>
          <a:solidFill>
            <a:srgbClr val="F2F5D8"/>
          </a:solidFill>
          <a:ln w="15863"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9FCDB48F-C5D6-4A7D-AA04-834CB0EAA582}"/>
              </a:ext>
            </a:extLst>
          </p:cNvPr>
          <p:cNvSpPr/>
          <p:nvPr/>
        </p:nvSpPr>
        <p:spPr>
          <a:xfrm>
            <a:off x="5974025" y="368433"/>
            <a:ext cx="265722" cy="264929"/>
          </a:xfrm>
          <a:custGeom>
            <a:avLst/>
            <a:gdLst>
              <a:gd name="connsiteX0" fmla="*/ 255807 w 265722"/>
              <a:gd name="connsiteY0" fmla="*/ 72974 h 264929"/>
              <a:gd name="connsiteX1" fmla="*/ 230425 w 265722"/>
              <a:gd name="connsiteY1" fmla="*/ 34901 h 264929"/>
              <a:gd name="connsiteX2" fmla="*/ 206629 w 265722"/>
              <a:gd name="connsiteY2" fmla="*/ 15864 h 264929"/>
              <a:gd name="connsiteX3" fmla="*/ 146346 w 265722"/>
              <a:gd name="connsiteY3" fmla="*/ 0 h 264929"/>
              <a:gd name="connsiteX4" fmla="*/ 114618 w 265722"/>
              <a:gd name="connsiteY4" fmla="*/ 4759 h 264929"/>
              <a:gd name="connsiteX5" fmla="*/ 62266 w 265722"/>
              <a:gd name="connsiteY5" fmla="*/ 34901 h 264929"/>
              <a:gd name="connsiteX6" fmla="*/ 35298 w 265722"/>
              <a:gd name="connsiteY6" fmla="*/ 61870 h 264929"/>
              <a:gd name="connsiteX7" fmla="*/ 9915 w 265722"/>
              <a:gd name="connsiteY7" fmla="*/ 99943 h 264929"/>
              <a:gd name="connsiteX8" fmla="*/ 397 w 265722"/>
              <a:gd name="connsiteY8" fmla="*/ 145949 h 264929"/>
              <a:gd name="connsiteX9" fmla="*/ 9915 w 265722"/>
              <a:gd name="connsiteY9" fmla="*/ 191955 h 264929"/>
              <a:gd name="connsiteX10" fmla="*/ 35298 w 265722"/>
              <a:gd name="connsiteY10" fmla="*/ 230028 h 264929"/>
              <a:gd name="connsiteX11" fmla="*/ 59094 w 265722"/>
              <a:gd name="connsiteY11" fmla="*/ 249065 h 264929"/>
              <a:gd name="connsiteX12" fmla="*/ 119377 w 265722"/>
              <a:gd name="connsiteY12" fmla="*/ 264929 h 264929"/>
              <a:gd name="connsiteX13" fmla="*/ 151105 w 265722"/>
              <a:gd name="connsiteY13" fmla="*/ 260170 h 264929"/>
              <a:gd name="connsiteX14" fmla="*/ 203456 w 265722"/>
              <a:gd name="connsiteY14" fmla="*/ 230028 h 264929"/>
              <a:gd name="connsiteX15" fmla="*/ 230425 w 265722"/>
              <a:gd name="connsiteY15" fmla="*/ 203059 h 264929"/>
              <a:gd name="connsiteX16" fmla="*/ 255807 w 265722"/>
              <a:gd name="connsiteY16" fmla="*/ 164986 h 264929"/>
              <a:gd name="connsiteX17" fmla="*/ 265326 w 265722"/>
              <a:gd name="connsiteY17" fmla="*/ 118980 h 264929"/>
              <a:gd name="connsiteX18" fmla="*/ 255807 w 265722"/>
              <a:gd name="connsiteY18" fmla="*/ 72974 h 2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722" h="264929">
                <a:moveTo>
                  <a:pt x="255807" y="72974"/>
                </a:moveTo>
                <a:cubicBezTo>
                  <a:pt x="251048" y="58697"/>
                  <a:pt x="243116" y="46006"/>
                  <a:pt x="230425" y="34901"/>
                </a:cubicBezTo>
                <a:cubicBezTo>
                  <a:pt x="222493" y="28555"/>
                  <a:pt x="214561" y="22210"/>
                  <a:pt x="206629" y="15864"/>
                </a:cubicBezTo>
                <a:cubicBezTo>
                  <a:pt x="187592" y="4759"/>
                  <a:pt x="168555" y="0"/>
                  <a:pt x="146346" y="0"/>
                </a:cubicBezTo>
                <a:lnTo>
                  <a:pt x="114618" y="4759"/>
                </a:lnTo>
                <a:cubicBezTo>
                  <a:pt x="93994" y="11105"/>
                  <a:pt x="76544" y="20623"/>
                  <a:pt x="62266" y="34901"/>
                </a:cubicBezTo>
                <a:cubicBezTo>
                  <a:pt x="52748" y="44419"/>
                  <a:pt x="44816" y="52351"/>
                  <a:pt x="35298" y="61870"/>
                </a:cubicBezTo>
                <a:cubicBezTo>
                  <a:pt x="24193" y="72974"/>
                  <a:pt x="16261" y="85666"/>
                  <a:pt x="9915" y="99943"/>
                </a:cubicBezTo>
                <a:cubicBezTo>
                  <a:pt x="1983" y="114221"/>
                  <a:pt x="-1190" y="130085"/>
                  <a:pt x="397" y="145949"/>
                </a:cubicBezTo>
                <a:cubicBezTo>
                  <a:pt x="397" y="161813"/>
                  <a:pt x="3570" y="177677"/>
                  <a:pt x="9915" y="191955"/>
                </a:cubicBezTo>
                <a:cubicBezTo>
                  <a:pt x="14674" y="206232"/>
                  <a:pt x="22606" y="218923"/>
                  <a:pt x="35298" y="230028"/>
                </a:cubicBezTo>
                <a:cubicBezTo>
                  <a:pt x="43230" y="236374"/>
                  <a:pt x="51162" y="242719"/>
                  <a:pt x="59094" y="249065"/>
                </a:cubicBezTo>
                <a:cubicBezTo>
                  <a:pt x="78130" y="260170"/>
                  <a:pt x="97167" y="264929"/>
                  <a:pt x="119377" y="264929"/>
                </a:cubicBezTo>
                <a:cubicBezTo>
                  <a:pt x="130482" y="263343"/>
                  <a:pt x="140000" y="261756"/>
                  <a:pt x="151105" y="260170"/>
                </a:cubicBezTo>
                <a:cubicBezTo>
                  <a:pt x="171728" y="253824"/>
                  <a:pt x="189178" y="244306"/>
                  <a:pt x="203456" y="230028"/>
                </a:cubicBezTo>
                <a:cubicBezTo>
                  <a:pt x="212974" y="220510"/>
                  <a:pt x="220906" y="212578"/>
                  <a:pt x="230425" y="203059"/>
                </a:cubicBezTo>
                <a:cubicBezTo>
                  <a:pt x="241530" y="191955"/>
                  <a:pt x="249462" y="179263"/>
                  <a:pt x="255807" y="164986"/>
                </a:cubicBezTo>
                <a:cubicBezTo>
                  <a:pt x="263739" y="150708"/>
                  <a:pt x="266912" y="134844"/>
                  <a:pt x="265326" y="118980"/>
                </a:cubicBezTo>
                <a:cubicBezTo>
                  <a:pt x="266912" y="103116"/>
                  <a:pt x="263739" y="87252"/>
                  <a:pt x="255807" y="72974"/>
                </a:cubicBezTo>
                <a:close/>
              </a:path>
            </a:pathLst>
          </a:custGeom>
          <a:solidFill>
            <a:srgbClr val="F2F5D8"/>
          </a:solidFill>
          <a:ln w="15863"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7C25BBBE-8821-4E88-935B-420557568693}"/>
              </a:ext>
            </a:extLst>
          </p:cNvPr>
          <p:cNvSpPr/>
          <p:nvPr/>
        </p:nvSpPr>
        <p:spPr>
          <a:xfrm>
            <a:off x="8494817" y="1681973"/>
            <a:ext cx="265721" cy="237960"/>
          </a:xfrm>
          <a:custGeom>
            <a:avLst/>
            <a:gdLst>
              <a:gd name="connsiteX0" fmla="*/ 260566 w 265721"/>
              <a:gd name="connsiteY0" fmla="*/ 87252 h 237960"/>
              <a:gd name="connsiteX1" fmla="*/ 230425 w 265721"/>
              <a:gd name="connsiteY1" fmla="*/ 34901 h 237960"/>
              <a:gd name="connsiteX2" fmla="*/ 206629 w 265721"/>
              <a:gd name="connsiteY2" fmla="*/ 15864 h 237960"/>
              <a:gd name="connsiteX3" fmla="*/ 146345 w 265721"/>
              <a:gd name="connsiteY3" fmla="*/ 0 h 237960"/>
              <a:gd name="connsiteX4" fmla="*/ 119377 w 265721"/>
              <a:gd name="connsiteY4" fmla="*/ 0 h 237960"/>
              <a:gd name="connsiteX5" fmla="*/ 73371 w 265721"/>
              <a:gd name="connsiteY5" fmla="*/ 9518 h 237960"/>
              <a:gd name="connsiteX6" fmla="*/ 35297 w 265721"/>
              <a:gd name="connsiteY6" fmla="*/ 34901 h 237960"/>
              <a:gd name="connsiteX7" fmla="*/ 9915 w 265721"/>
              <a:gd name="connsiteY7" fmla="*/ 72974 h 237960"/>
              <a:gd name="connsiteX8" fmla="*/ 397 w 265721"/>
              <a:gd name="connsiteY8" fmla="*/ 118980 h 237960"/>
              <a:gd name="connsiteX9" fmla="*/ 5156 w 265721"/>
              <a:gd name="connsiteY9" fmla="*/ 150708 h 237960"/>
              <a:gd name="connsiteX10" fmla="*/ 35297 w 265721"/>
              <a:gd name="connsiteY10" fmla="*/ 203059 h 237960"/>
              <a:gd name="connsiteX11" fmla="*/ 59093 w 265721"/>
              <a:gd name="connsiteY11" fmla="*/ 222096 h 237960"/>
              <a:gd name="connsiteX12" fmla="*/ 119377 w 265721"/>
              <a:gd name="connsiteY12" fmla="*/ 237960 h 237960"/>
              <a:gd name="connsiteX13" fmla="*/ 146345 w 265721"/>
              <a:gd name="connsiteY13" fmla="*/ 237960 h 237960"/>
              <a:gd name="connsiteX14" fmla="*/ 192351 w 265721"/>
              <a:gd name="connsiteY14" fmla="*/ 228442 h 237960"/>
              <a:gd name="connsiteX15" fmla="*/ 230425 w 265721"/>
              <a:gd name="connsiteY15" fmla="*/ 203059 h 237960"/>
              <a:gd name="connsiteX16" fmla="*/ 255807 w 265721"/>
              <a:gd name="connsiteY16" fmla="*/ 164986 h 237960"/>
              <a:gd name="connsiteX17" fmla="*/ 265325 w 265721"/>
              <a:gd name="connsiteY17" fmla="*/ 118980 h 237960"/>
              <a:gd name="connsiteX18" fmla="*/ 260566 w 265721"/>
              <a:gd name="connsiteY18" fmla="*/ 87252 h 2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721" h="237960">
                <a:moveTo>
                  <a:pt x="260566" y="87252"/>
                </a:moveTo>
                <a:cubicBezTo>
                  <a:pt x="254221" y="66629"/>
                  <a:pt x="244702" y="49178"/>
                  <a:pt x="230425" y="34901"/>
                </a:cubicBezTo>
                <a:cubicBezTo>
                  <a:pt x="222493" y="28555"/>
                  <a:pt x="214561" y="22210"/>
                  <a:pt x="206629" y="15864"/>
                </a:cubicBezTo>
                <a:cubicBezTo>
                  <a:pt x="187592" y="4759"/>
                  <a:pt x="168555" y="0"/>
                  <a:pt x="146345" y="0"/>
                </a:cubicBezTo>
                <a:lnTo>
                  <a:pt x="119377" y="0"/>
                </a:lnTo>
                <a:cubicBezTo>
                  <a:pt x="103513" y="0"/>
                  <a:pt x="87649" y="3173"/>
                  <a:pt x="73371" y="9518"/>
                </a:cubicBezTo>
                <a:cubicBezTo>
                  <a:pt x="59093" y="14278"/>
                  <a:pt x="46402" y="22210"/>
                  <a:pt x="35297" y="34901"/>
                </a:cubicBezTo>
                <a:cubicBezTo>
                  <a:pt x="24193" y="46006"/>
                  <a:pt x="16261" y="58697"/>
                  <a:pt x="9915" y="72974"/>
                </a:cubicBezTo>
                <a:cubicBezTo>
                  <a:pt x="1983" y="87252"/>
                  <a:pt x="-1190" y="103116"/>
                  <a:pt x="397" y="118980"/>
                </a:cubicBezTo>
                <a:lnTo>
                  <a:pt x="5156" y="150708"/>
                </a:lnTo>
                <a:cubicBezTo>
                  <a:pt x="11501" y="171331"/>
                  <a:pt x="21020" y="188782"/>
                  <a:pt x="35297" y="203059"/>
                </a:cubicBezTo>
                <a:cubicBezTo>
                  <a:pt x="43229" y="209405"/>
                  <a:pt x="51161" y="215751"/>
                  <a:pt x="59093" y="222096"/>
                </a:cubicBezTo>
                <a:cubicBezTo>
                  <a:pt x="78130" y="233201"/>
                  <a:pt x="97167" y="237960"/>
                  <a:pt x="119377" y="237960"/>
                </a:cubicBezTo>
                <a:lnTo>
                  <a:pt x="146345" y="237960"/>
                </a:lnTo>
                <a:cubicBezTo>
                  <a:pt x="162209" y="237960"/>
                  <a:pt x="178073" y="234787"/>
                  <a:pt x="192351" y="228442"/>
                </a:cubicBezTo>
                <a:cubicBezTo>
                  <a:pt x="206629" y="223683"/>
                  <a:pt x="219320" y="215751"/>
                  <a:pt x="230425" y="203059"/>
                </a:cubicBezTo>
                <a:cubicBezTo>
                  <a:pt x="241529" y="191955"/>
                  <a:pt x="249461" y="179263"/>
                  <a:pt x="255807" y="164986"/>
                </a:cubicBezTo>
                <a:cubicBezTo>
                  <a:pt x="263739" y="150708"/>
                  <a:pt x="266912" y="134844"/>
                  <a:pt x="265325" y="118980"/>
                </a:cubicBezTo>
                <a:cubicBezTo>
                  <a:pt x="263739" y="107875"/>
                  <a:pt x="262153" y="98357"/>
                  <a:pt x="260566" y="87252"/>
                </a:cubicBezTo>
                <a:close/>
              </a:path>
            </a:pathLst>
          </a:custGeom>
          <a:solidFill>
            <a:srgbClr val="F2F5D8"/>
          </a:solidFill>
          <a:ln w="15863"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61748092-E557-47C6-A091-10FF78895BEB}"/>
              </a:ext>
            </a:extLst>
          </p:cNvPr>
          <p:cNvSpPr/>
          <p:nvPr/>
        </p:nvSpPr>
        <p:spPr>
          <a:xfrm>
            <a:off x="8652872" y="3052341"/>
            <a:ext cx="293297" cy="263907"/>
          </a:xfrm>
          <a:custGeom>
            <a:avLst/>
            <a:gdLst>
              <a:gd name="connsiteX0" fmla="*/ 288121 w 293297"/>
              <a:gd name="connsiteY0" fmla="*/ 114503 h 263907"/>
              <a:gd name="connsiteX1" fmla="*/ 234183 w 293297"/>
              <a:gd name="connsiteY1" fmla="*/ 43115 h 263907"/>
              <a:gd name="connsiteX2" fmla="*/ 180246 w 293297"/>
              <a:gd name="connsiteY2" fmla="*/ 16147 h 263907"/>
              <a:gd name="connsiteX3" fmla="*/ 88235 w 293297"/>
              <a:gd name="connsiteY3" fmla="*/ 3455 h 263907"/>
              <a:gd name="connsiteX4" fmla="*/ 16847 w 293297"/>
              <a:gd name="connsiteY4" fmla="*/ 57393 h 263907"/>
              <a:gd name="connsiteX5" fmla="*/ 4155 w 293297"/>
              <a:gd name="connsiteY5" fmla="*/ 149405 h 263907"/>
              <a:gd name="connsiteX6" fmla="*/ 58093 w 293297"/>
              <a:gd name="connsiteY6" fmla="*/ 220793 h 263907"/>
              <a:gd name="connsiteX7" fmla="*/ 112031 w 293297"/>
              <a:gd name="connsiteY7" fmla="*/ 247761 h 263907"/>
              <a:gd name="connsiteX8" fmla="*/ 204042 w 293297"/>
              <a:gd name="connsiteY8" fmla="*/ 260453 h 263907"/>
              <a:gd name="connsiteX9" fmla="*/ 275430 w 293297"/>
              <a:gd name="connsiteY9" fmla="*/ 206515 h 263907"/>
              <a:gd name="connsiteX10" fmla="*/ 288121 w 293297"/>
              <a:gd name="connsiteY10" fmla="*/ 114503 h 26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297" h="263907">
                <a:moveTo>
                  <a:pt x="288121" y="114503"/>
                </a:moveTo>
                <a:cubicBezTo>
                  <a:pt x="278603" y="85948"/>
                  <a:pt x="261152" y="57393"/>
                  <a:pt x="234183" y="43115"/>
                </a:cubicBezTo>
                <a:cubicBezTo>
                  <a:pt x="216733" y="33597"/>
                  <a:pt x="199283" y="25665"/>
                  <a:pt x="180246" y="16147"/>
                </a:cubicBezTo>
                <a:cubicBezTo>
                  <a:pt x="151691" y="1869"/>
                  <a:pt x="119963" y="-4477"/>
                  <a:pt x="88235" y="3455"/>
                </a:cubicBezTo>
                <a:cubicBezTo>
                  <a:pt x="61266" y="11387"/>
                  <a:pt x="31124" y="32011"/>
                  <a:pt x="16847" y="57393"/>
                </a:cubicBezTo>
                <a:cubicBezTo>
                  <a:pt x="2569" y="84362"/>
                  <a:pt x="-5363" y="117676"/>
                  <a:pt x="4155" y="149405"/>
                </a:cubicBezTo>
                <a:cubicBezTo>
                  <a:pt x="13674" y="177960"/>
                  <a:pt x="31124" y="206515"/>
                  <a:pt x="58093" y="220793"/>
                </a:cubicBezTo>
                <a:cubicBezTo>
                  <a:pt x="75543" y="230311"/>
                  <a:pt x="92994" y="238243"/>
                  <a:pt x="112031" y="247761"/>
                </a:cubicBezTo>
                <a:cubicBezTo>
                  <a:pt x="140586" y="262039"/>
                  <a:pt x="172314" y="268385"/>
                  <a:pt x="204042" y="260453"/>
                </a:cubicBezTo>
                <a:cubicBezTo>
                  <a:pt x="231011" y="252521"/>
                  <a:pt x="261152" y="231897"/>
                  <a:pt x="275430" y="206515"/>
                </a:cubicBezTo>
                <a:cubicBezTo>
                  <a:pt x="291294" y="177960"/>
                  <a:pt x="299226" y="144645"/>
                  <a:pt x="288121" y="114503"/>
                </a:cubicBezTo>
                <a:close/>
              </a:path>
            </a:pathLst>
          </a:custGeom>
          <a:solidFill>
            <a:srgbClr val="F2F5D8"/>
          </a:solidFill>
          <a:ln w="15863" cap="flat">
            <a:no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9E200ABC-B554-4DA3-913F-C48ECD524165}"/>
              </a:ext>
            </a:extLst>
          </p:cNvPr>
          <p:cNvSpPr/>
          <p:nvPr/>
        </p:nvSpPr>
        <p:spPr>
          <a:xfrm>
            <a:off x="7613571" y="2351434"/>
            <a:ext cx="230821" cy="237960"/>
          </a:xfrm>
          <a:custGeom>
            <a:avLst/>
            <a:gdLst>
              <a:gd name="connsiteX0" fmla="*/ 115411 w 230821"/>
              <a:gd name="connsiteY0" fmla="*/ 0 h 237960"/>
              <a:gd name="connsiteX1" fmla="*/ 115411 w 230821"/>
              <a:gd name="connsiteY1" fmla="*/ 237960 h 237960"/>
              <a:gd name="connsiteX2" fmla="*/ 115411 w 230821"/>
              <a:gd name="connsiteY2" fmla="*/ 0 h 237960"/>
            </a:gdLst>
            <a:ahLst/>
            <a:cxnLst>
              <a:cxn ang="0">
                <a:pos x="connsiteX0" y="connsiteY0"/>
              </a:cxn>
              <a:cxn ang="0">
                <a:pos x="connsiteX1" y="connsiteY1"/>
              </a:cxn>
              <a:cxn ang="0">
                <a:pos x="connsiteX2" y="connsiteY2"/>
              </a:cxn>
            </a:cxnLst>
            <a:rect l="l" t="t" r="r" b="b"/>
            <a:pathLst>
              <a:path w="230821" h="237960">
                <a:moveTo>
                  <a:pt x="115411" y="0"/>
                </a:moveTo>
                <a:cubicBezTo>
                  <a:pt x="-38470" y="0"/>
                  <a:pt x="-38470" y="237960"/>
                  <a:pt x="115411" y="237960"/>
                </a:cubicBezTo>
                <a:cubicBezTo>
                  <a:pt x="269292"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A6EB1EA0-7C0E-4AAC-B1F6-7CF38C8E5931}"/>
              </a:ext>
            </a:extLst>
          </p:cNvPr>
          <p:cNvSpPr/>
          <p:nvPr/>
        </p:nvSpPr>
        <p:spPr>
          <a:xfrm>
            <a:off x="6568133" y="2191208"/>
            <a:ext cx="230821" cy="237960"/>
          </a:xfrm>
          <a:custGeom>
            <a:avLst/>
            <a:gdLst>
              <a:gd name="connsiteX0" fmla="*/ 115411 w 230821"/>
              <a:gd name="connsiteY0" fmla="*/ 0 h 237960"/>
              <a:gd name="connsiteX1" fmla="*/ 115411 w 230821"/>
              <a:gd name="connsiteY1" fmla="*/ 237960 h 237960"/>
              <a:gd name="connsiteX2" fmla="*/ 115411 w 230821"/>
              <a:gd name="connsiteY2" fmla="*/ 0 h 237960"/>
            </a:gdLst>
            <a:ahLst/>
            <a:cxnLst>
              <a:cxn ang="0">
                <a:pos x="connsiteX0" y="connsiteY0"/>
              </a:cxn>
              <a:cxn ang="0">
                <a:pos x="connsiteX1" y="connsiteY1"/>
              </a:cxn>
              <a:cxn ang="0">
                <a:pos x="connsiteX2" y="connsiteY2"/>
              </a:cxn>
            </a:cxnLst>
            <a:rect l="l" t="t" r="r" b="b"/>
            <a:pathLst>
              <a:path w="230821" h="237960">
                <a:moveTo>
                  <a:pt x="115411" y="0"/>
                </a:moveTo>
                <a:cubicBezTo>
                  <a:pt x="-38470" y="0"/>
                  <a:pt x="-38470" y="237960"/>
                  <a:pt x="115411" y="237960"/>
                </a:cubicBezTo>
                <a:cubicBezTo>
                  <a:pt x="269292"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85DC0143-5231-48B4-8A30-474F72D6FA0B}"/>
              </a:ext>
            </a:extLst>
          </p:cNvPr>
          <p:cNvSpPr/>
          <p:nvPr/>
        </p:nvSpPr>
        <p:spPr>
          <a:xfrm>
            <a:off x="5630569" y="3799819"/>
            <a:ext cx="230821" cy="237960"/>
          </a:xfrm>
          <a:custGeom>
            <a:avLst/>
            <a:gdLst>
              <a:gd name="connsiteX0" fmla="*/ 115411 w 230821"/>
              <a:gd name="connsiteY0" fmla="*/ 0 h 237960"/>
              <a:gd name="connsiteX1" fmla="*/ 115411 w 230821"/>
              <a:gd name="connsiteY1" fmla="*/ 237960 h 237960"/>
              <a:gd name="connsiteX2" fmla="*/ 115411 w 230821"/>
              <a:gd name="connsiteY2" fmla="*/ 0 h 237960"/>
            </a:gdLst>
            <a:ahLst/>
            <a:cxnLst>
              <a:cxn ang="0">
                <a:pos x="connsiteX0" y="connsiteY0"/>
              </a:cxn>
              <a:cxn ang="0">
                <a:pos x="connsiteX1" y="connsiteY1"/>
              </a:cxn>
              <a:cxn ang="0">
                <a:pos x="connsiteX2" y="connsiteY2"/>
              </a:cxn>
            </a:cxnLst>
            <a:rect l="l" t="t" r="r" b="b"/>
            <a:pathLst>
              <a:path w="230821" h="237960">
                <a:moveTo>
                  <a:pt x="115411" y="0"/>
                </a:moveTo>
                <a:cubicBezTo>
                  <a:pt x="-38470" y="0"/>
                  <a:pt x="-38470" y="237960"/>
                  <a:pt x="115411" y="237960"/>
                </a:cubicBezTo>
                <a:cubicBezTo>
                  <a:pt x="269292" y="237960"/>
                  <a:pt x="269292" y="0"/>
                  <a:pt x="115411" y="0"/>
                </a:cubicBezTo>
                <a:close/>
              </a:path>
            </a:pathLst>
          </a:custGeom>
          <a:solidFill>
            <a:srgbClr val="F2F5D8"/>
          </a:solidFill>
          <a:ln w="15863"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7347EAC0-52C8-4AC8-B126-A3BE551120C1}"/>
              </a:ext>
            </a:extLst>
          </p:cNvPr>
          <p:cNvSpPr/>
          <p:nvPr/>
        </p:nvSpPr>
        <p:spPr>
          <a:xfrm>
            <a:off x="7293118" y="4550187"/>
            <a:ext cx="229631" cy="237960"/>
          </a:xfrm>
          <a:custGeom>
            <a:avLst/>
            <a:gdLst>
              <a:gd name="connsiteX0" fmla="*/ 115410 w 229631"/>
              <a:gd name="connsiteY0" fmla="*/ 0 h 237960"/>
              <a:gd name="connsiteX1" fmla="*/ 115410 w 229631"/>
              <a:gd name="connsiteY1" fmla="*/ 237960 h 237960"/>
              <a:gd name="connsiteX2" fmla="*/ 115410 w 229631"/>
              <a:gd name="connsiteY2" fmla="*/ 0 h 237960"/>
            </a:gdLst>
            <a:ahLst/>
            <a:cxnLst>
              <a:cxn ang="0">
                <a:pos x="connsiteX0" y="connsiteY0"/>
              </a:cxn>
              <a:cxn ang="0">
                <a:pos x="connsiteX1" y="connsiteY1"/>
              </a:cxn>
              <a:cxn ang="0">
                <a:pos x="connsiteX2" y="connsiteY2"/>
              </a:cxn>
            </a:cxnLst>
            <a:rect l="l" t="t" r="r" b="b"/>
            <a:pathLst>
              <a:path w="229631" h="237960">
                <a:moveTo>
                  <a:pt x="115410" y="0"/>
                </a:moveTo>
                <a:cubicBezTo>
                  <a:pt x="-38470" y="0"/>
                  <a:pt x="-38470" y="237960"/>
                  <a:pt x="115410" y="237960"/>
                </a:cubicBezTo>
                <a:cubicBezTo>
                  <a:pt x="267705" y="237960"/>
                  <a:pt x="267705" y="0"/>
                  <a:pt x="115410" y="0"/>
                </a:cubicBezTo>
                <a:close/>
              </a:path>
            </a:pathLst>
          </a:custGeom>
          <a:solidFill>
            <a:srgbClr val="F2F5D8"/>
          </a:solidFill>
          <a:ln w="15863"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FB09304F-F92A-453F-A668-4E06741C6CAD}"/>
              </a:ext>
            </a:extLst>
          </p:cNvPr>
          <p:cNvSpPr/>
          <p:nvPr/>
        </p:nvSpPr>
        <p:spPr>
          <a:xfrm>
            <a:off x="7716290" y="3772453"/>
            <a:ext cx="238356" cy="265722"/>
          </a:xfrm>
          <a:custGeom>
            <a:avLst/>
            <a:gdLst>
              <a:gd name="connsiteX0" fmla="*/ 228442 w 238356"/>
              <a:gd name="connsiteY0" fmla="*/ 73371 h 265722"/>
              <a:gd name="connsiteX1" fmla="*/ 203060 w 238356"/>
              <a:gd name="connsiteY1" fmla="*/ 35297 h 265722"/>
              <a:gd name="connsiteX2" fmla="*/ 164986 w 238356"/>
              <a:gd name="connsiteY2" fmla="*/ 9915 h 265722"/>
              <a:gd name="connsiteX3" fmla="*/ 118980 w 238356"/>
              <a:gd name="connsiteY3" fmla="*/ 397 h 265722"/>
              <a:gd name="connsiteX4" fmla="*/ 87252 w 238356"/>
              <a:gd name="connsiteY4" fmla="*/ 5156 h 265722"/>
              <a:gd name="connsiteX5" fmla="*/ 34901 w 238356"/>
              <a:gd name="connsiteY5" fmla="*/ 35297 h 265722"/>
              <a:gd name="connsiteX6" fmla="*/ 15864 w 238356"/>
              <a:gd name="connsiteY6" fmla="*/ 59093 h 265722"/>
              <a:gd name="connsiteX7" fmla="*/ 0 w 238356"/>
              <a:gd name="connsiteY7" fmla="*/ 119377 h 265722"/>
              <a:gd name="connsiteX8" fmla="*/ 0 w 238356"/>
              <a:gd name="connsiteY8" fmla="*/ 146346 h 265722"/>
              <a:gd name="connsiteX9" fmla="*/ 9519 w 238356"/>
              <a:gd name="connsiteY9" fmla="*/ 192351 h 265722"/>
              <a:gd name="connsiteX10" fmla="*/ 34901 w 238356"/>
              <a:gd name="connsiteY10" fmla="*/ 230425 h 265722"/>
              <a:gd name="connsiteX11" fmla="*/ 72975 w 238356"/>
              <a:gd name="connsiteY11" fmla="*/ 255807 h 265722"/>
              <a:gd name="connsiteX12" fmla="*/ 118980 w 238356"/>
              <a:gd name="connsiteY12" fmla="*/ 265326 h 265722"/>
              <a:gd name="connsiteX13" fmla="*/ 150708 w 238356"/>
              <a:gd name="connsiteY13" fmla="*/ 260566 h 265722"/>
              <a:gd name="connsiteX14" fmla="*/ 203060 w 238356"/>
              <a:gd name="connsiteY14" fmla="*/ 230425 h 265722"/>
              <a:gd name="connsiteX15" fmla="*/ 222096 w 238356"/>
              <a:gd name="connsiteY15" fmla="*/ 206629 h 265722"/>
              <a:gd name="connsiteX16" fmla="*/ 237960 w 238356"/>
              <a:gd name="connsiteY16" fmla="*/ 146346 h 265722"/>
              <a:gd name="connsiteX17" fmla="*/ 237960 w 238356"/>
              <a:gd name="connsiteY17" fmla="*/ 119377 h 265722"/>
              <a:gd name="connsiteX18" fmla="*/ 228442 w 238356"/>
              <a:gd name="connsiteY18" fmla="*/ 73371 h 2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6" h="265722">
                <a:moveTo>
                  <a:pt x="228442" y="73371"/>
                </a:moveTo>
                <a:cubicBezTo>
                  <a:pt x="223683" y="59093"/>
                  <a:pt x="215751" y="46402"/>
                  <a:pt x="203060" y="35297"/>
                </a:cubicBezTo>
                <a:cubicBezTo>
                  <a:pt x="191955" y="24193"/>
                  <a:pt x="179264" y="16261"/>
                  <a:pt x="164986" y="9915"/>
                </a:cubicBezTo>
                <a:cubicBezTo>
                  <a:pt x="150708" y="1983"/>
                  <a:pt x="134844" y="-1190"/>
                  <a:pt x="118980" y="397"/>
                </a:cubicBezTo>
                <a:cubicBezTo>
                  <a:pt x="107876" y="1983"/>
                  <a:pt x="98357" y="3569"/>
                  <a:pt x="87252" y="5156"/>
                </a:cubicBezTo>
                <a:cubicBezTo>
                  <a:pt x="66629" y="11501"/>
                  <a:pt x="49179" y="21020"/>
                  <a:pt x="34901" y="35297"/>
                </a:cubicBezTo>
                <a:cubicBezTo>
                  <a:pt x="28556" y="43229"/>
                  <a:pt x="22210" y="51161"/>
                  <a:pt x="15864" y="59093"/>
                </a:cubicBezTo>
                <a:cubicBezTo>
                  <a:pt x="4759" y="78130"/>
                  <a:pt x="0" y="97167"/>
                  <a:pt x="0" y="119377"/>
                </a:cubicBezTo>
                <a:lnTo>
                  <a:pt x="0" y="146346"/>
                </a:lnTo>
                <a:cubicBezTo>
                  <a:pt x="0" y="162210"/>
                  <a:pt x="3173" y="178074"/>
                  <a:pt x="9519" y="192351"/>
                </a:cubicBezTo>
                <a:cubicBezTo>
                  <a:pt x="14278" y="206629"/>
                  <a:pt x="22210" y="219320"/>
                  <a:pt x="34901" y="230425"/>
                </a:cubicBezTo>
                <a:cubicBezTo>
                  <a:pt x="46006" y="241530"/>
                  <a:pt x="58697" y="249462"/>
                  <a:pt x="72975" y="255807"/>
                </a:cubicBezTo>
                <a:cubicBezTo>
                  <a:pt x="87252" y="263739"/>
                  <a:pt x="103116" y="266912"/>
                  <a:pt x="118980" y="265326"/>
                </a:cubicBezTo>
                <a:cubicBezTo>
                  <a:pt x="130085" y="263739"/>
                  <a:pt x="139604" y="262153"/>
                  <a:pt x="150708" y="260566"/>
                </a:cubicBezTo>
                <a:cubicBezTo>
                  <a:pt x="171332" y="254221"/>
                  <a:pt x="188782" y="244702"/>
                  <a:pt x="203060" y="230425"/>
                </a:cubicBezTo>
                <a:cubicBezTo>
                  <a:pt x="209405" y="222493"/>
                  <a:pt x="215751" y="214561"/>
                  <a:pt x="222096" y="206629"/>
                </a:cubicBezTo>
                <a:cubicBezTo>
                  <a:pt x="233201" y="187592"/>
                  <a:pt x="237960" y="168555"/>
                  <a:pt x="237960" y="146346"/>
                </a:cubicBezTo>
                <a:lnTo>
                  <a:pt x="237960" y="119377"/>
                </a:lnTo>
                <a:cubicBezTo>
                  <a:pt x="239547" y="103513"/>
                  <a:pt x="236374" y="87649"/>
                  <a:pt x="228442" y="73371"/>
                </a:cubicBezTo>
                <a:close/>
              </a:path>
            </a:pathLst>
          </a:custGeom>
          <a:solidFill>
            <a:srgbClr val="F2F5D8"/>
          </a:solidFill>
          <a:ln w="15863" cap="flat">
            <a:no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768562DA-95F8-4AC2-AD0E-8FDF420E65BE}"/>
              </a:ext>
            </a:extLst>
          </p:cNvPr>
          <p:cNvSpPr/>
          <p:nvPr/>
        </p:nvSpPr>
        <p:spPr>
          <a:xfrm>
            <a:off x="8707791" y="4576759"/>
            <a:ext cx="238357" cy="265722"/>
          </a:xfrm>
          <a:custGeom>
            <a:avLst/>
            <a:gdLst>
              <a:gd name="connsiteX0" fmla="*/ 228442 w 238357"/>
              <a:gd name="connsiteY0" fmla="*/ 73371 h 265722"/>
              <a:gd name="connsiteX1" fmla="*/ 203059 w 238357"/>
              <a:gd name="connsiteY1" fmla="*/ 35297 h 265722"/>
              <a:gd name="connsiteX2" fmla="*/ 164986 w 238357"/>
              <a:gd name="connsiteY2" fmla="*/ 9915 h 265722"/>
              <a:gd name="connsiteX3" fmla="*/ 118980 w 238357"/>
              <a:gd name="connsiteY3" fmla="*/ 396 h 265722"/>
              <a:gd name="connsiteX4" fmla="*/ 87252 w 238357"/>
              <a:gd name="connsiteY4" fmla="*/ 5156 h 265722"/>
              <a:gd name="connsiteX5" fmla="*/ 34901 w 238357"/>
              <a:gd name="connsiteY5" fmla="*/ 35297 h 265722"/>
              <a:gd name="connsiteX6" fmla="*/ 15864 w 238357"/>
              <a:gd name="connsiteY6" fmla="*/ 59094 h 265722"/>
              <a:gd name="connsiteX7" fmla="*/ 0 w 238357"/>
              <a:gd name="connsiteY7" fmla="*/ 119377 h 265722"/>
              <a:gd name="connsiteX8" fmla="*/ 0 w 238357"/>
              <a:gd name="connsiteY8" fmla="*/ 146346 h 265722"/>
              <a:gd name="connsiteX9" fmla="*/ 9519 w 238357"/>
              <a:gd name="connsiteY9" fmla="*/ 192351 h 265722"/>
              <a:gd name="connsiteX10" fmla="*/ 34901 w 238357"/>
              <a:gd name="connsiteY10" fmla="*/ 230425 h 265722"/>
              <a:gd name="connsiteX11" fmla="*/ 72975 w 238357"/>
              <a:gd name="connsiteY11" fmla="*/ 255807 h 265722"/>
              <a:gd name="connsiteX12" fmla="*/ 118980 w 238357"/>
              <a:gd name="connsiteY12" fmla="*/ 265326 h 265722"/>
              <a:gd name="connsiteX13" fmla="*/ 150708 w 238357"/>
              <a:gd name="connsiteY13" fmla="*/ 260567 h 265722"/>
              <a:gd name="connsiteX14" fmla="*/ 203059 w 238357"/>
              <a:gd name="connsiteY14" fmla="*/ 230425 h 265722"/>
              <a:gd name="connsiteX15" fmla="*/ 222096 w 238357"/>
              <a:gd name="connsiteY15" fmla="*/ 206629 h 265722"/>
              <a:gd name="connsiteX16" fmla="*/ 237960 w 238357"/>
              <a:gd name="connsiteY16" fmla="*/ 146346 h 265722"/>
              <a:gd name="connsiteX17" fmla="*/ 237960 w 238357"/>
              <a:gd name="connsiteY17" fmla="*/ 119377 h 265722"/>
              <a:gd name="connsiteX18" fmla="*/ 228442 w 238357"/>
              <a:gd name="connsiteY18" fmla="*/ 73371 h 2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7" h="265722">
                <a:moveTo>
                  <a:pt x="228442" y="73371"/>
                </a:moveTo>
                <a:cubicBezTo>
                  <a:pt x="223683" y="59094"/>
                  <a:pt x="215751" y="46402"/>
                  <a:pt x="203059" y="35297"/>
                </a:cubicBezTo>
                <a:cubicBezTo>
                  <a:pt x="191955" y="24192"/>
                  <a:pt x="179263" y="16260"/>
                  <a:pt x="164986" y="9915"/>
                </a:cubicBezTo>
                <a:cubicBezTo>
                  <a:pt x="150708" y="1983"/>
                  <a:pt x="134844" y="-1190"/>
                  <a:pt x="118980" y="396"/>
                </a:cubicBezTo>
                <a:cubicBezTo>
                  <a:pt x="107875" y="1983"/>
                  <a:pt x="98357" y="3569"/>
                  <a:pt x="87252" y="5156"/>
                </a:cubicBezTo>
                <a:cubicBezTo>
                  <a:pt x="66629" y="11501"/>
                  <a:pt x="49179" y="21020"/>
                  <a:pt x="34901" y="35297"/>
                </a:cubicBezTo>
                <a:cubicBezTo>
                  <a:pt x="28555" y="43229"/>
                  <a:pt x="22210" y="51161"/>
                  <a:pt x="15864" y="59094"/>
                </a:cubicBezTo>
                <a:cubicBezTo>
                  <a:pt x="4759" y="78131"/>
                  <a:pt x="0" y="97167"/>
                  <a:pt x="0" y="119377"/>
                </a:cubicBezTo>
                <a:lnTo>
                  <a:pt x="0" y="146346"/>
                </a:lnTo>
                <a:cubicBezTo>
                  <a:pt x="0" y="162210"/>
                  <a:pt x="3173" y="178074"/>
                  <a:pt x="9519" y="192351"/>
                </a:cubicBezTo>
                <a:cubicBezTo>
                  <a:pt x="14278" y="206629"/>
                  <a:pt x="22210" y="219320"/>
                  <a:pt x="34901" y="230425"/>
                </a:cubicBezTo>
                <a:cubicBezTo>
                  <a:pt x="46006" y="241530"/>
                  <a:pt x="58697" y="249462"/>
                  <a:pt x="72975" y="255807"/>
                </a:cubicBezTo>
                <a:cubicBezTo>
                  <a:pt x="87252" y="263739"/>
                  <a:pt x="103116" y="266912"/>
                  <a:pt x="118980" y="265326"/>
                </a:cubicBezTo>
                <a:cubicBezTo>
                  <a:pt x="130085" y="263739"/>
                  <a:pt x="139603" y="262153"/>
                  <a:pt x="150708" y="260567"/>
                </a:cubicBezTo>
                <a:cubicBezTo>
                  <a:pt x="171331" y="254221"/>
                  <a:pt x="188782" y="244703"/>
                  <a:pt x="203059" y="230425"/>
                </a:cubicBezTo>
                <a:cubicBezTo>
                  <a:pt x="209405" y="222493"/>
                  <a:pt x="215751" y="214561"/>
                  <a:pt x="222096" y="206629"/>
                </a:cubicBezTo>
                <a:cubicBezTo>
                  <a:pt x="233201" y="187592"/>
                  <a:pt x="237960" y="168555"/>
                  <a:pt x="237960" y="146346"/>
                </a:cubicBezTo>
                <a:lnTo>
                  <a:pt x="237960" y="119377"/>
                </a:lnTo>
                <a:cubicBezTo>
                  <a:pt x="239547" y="101927"/>
                  <a:pt x="236374" y="87649"/>
                  <a:pt x="228442" y="73371"/>
                </a:cubicBezTo>
                <a:close/>
              </a:path>
            </a:pathLst>
          </a:custGeom>
          <a:solidFill>
            <a:srgbClr val="F2F5D8"/>
          </a:solidFill>
          <a:ln w="15863" cap="flat">
            <a:no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FFEF6D55-E2E2-4D56-BF8F-5BA8160226B5}"/>
              </a:ext>
            </a:extLst>
          </p:cNvPr>
          <p:cNvSpPr/>
          <p:nvPr/>
        </p:nvSpPr>
        <p:spPr>
          <a:xfrm>
            <a:off x="8363939" y="4845257"/>
            <a:ext cx="230820" cy="237960"/>
          </a:xfrm>
          <a:custGeom>
            <a:avLst/>
            <a:gdLst>
              <a:gd name="connsiteX0" fmla="*/ 115411 w 230820"/>
              <a:gd name="connsiteY0" fmla="*/ 0 h 237960"/>
              <a:gd name="connsiteX1" fmla="*/ 115411 w 230820"/>
              <a:gd name="connsiteY1" fmla="*/ 237960 h 237960"/>
              <a:gd name="connsiteX2" fmla="*/ 115411 w 230820"/>
              <a:gd name="connsiteY2" fmla="*/ 0 h 237960"/>
            </a:gdLst>
            <a:ahLst/>
            <a:cxnLst>
              <a:cxn ang="0">
                <a:pos x="connsiteX0" y="connsiteY0"/>
              </a:cxn>
              <a:cxn ang="0">
                <a:pos x="connsiteX1" y="connsiteY1"/>
              </a:cxn>
              <a:cxn ang="0">
                <a:pos x="connsiteX2" y="connsiteY2"/>
              </a:cxn>
            </a:cxnLst>
            <a:rect l="l" t="t" r="r" b="b"/>
            <a:pathLst>
              <a:path w="230820" h="237960">
                <a:moveTo>
                  <a:pt x="115411" y="0"/>
                </a:moveTo>
                <a:cubicBezTo>
                  <a:pt x="-38470" y="0"/>
                  <a:pt x="-38470" y="237960"/>
                  <a:pt x="115411" y="237960"/>
                </a:cubicBezTo>
                <a:cubicBezTo>
                  <a:pt x="269291" y="237960"/>
                  <a:pt x="269291" y="0"/>
                  <a:pt x="115411" y="0"/>
                </a:cubicBezTo>
                <a:close/>
              </a:path>
            </a:pathLst>
          </a:custGeom>
          <a:solidFill>
            <a:srgbClr val="F2F5D8"/>
          </a:solidFill>
          <a:ln w="15863"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0EDC3825-F8E3-4CE9-97E2-5D6785B67ABD}"/>
              </a:ext>
            </a:extLst>
          </p:cNvPr>
          <p:cNvSpPr/>
          <p:nvPr/>
        </p:nvSpPr>
        <p:spPr>
          <a:xfrm>
            <a:off x="8578103" y="4067920"/>
            <a:ext cx="230820" cy="237960"/>
          </a:xfrm>
          <a:custGeom>
            <a:avLst/>
            <a:gdLst>
              <a:gd name="connsiteX0" fmla="*/ 115411 w 230820"/>
              <a:gd name="connsiteY0" fmla="*/ 0 h 237960"/>
              <a:gd name="connsiteX1" fmla="*/ 115411 w 230820"/>
              <a:gd name="connsiteY1" fmla="*/ 237960 h 237960"/>
              <a:gd name="connsiteX2" fmla="*/ 115411 w 230820"/>
              <a:gd name="connsiteY2" fmla="*/ 0 h 237960"/>
            </a:gdLst>
            <a:ahLst/>
            <a:cxnLst>
              <a:cxn ang="0">
                <a:pos x="connsiteX0" y="connsiteY0"/>
              </a:cxn>
              <a:cxn ang="0">
                <a:pos x="connsiteX1" y="connsiteY1"/>
              </a:cxn>
              <a:cxn ang="0">
                <a:pos x="connsiteX2" y="connsiteY2"/>
              </a:cxn>
            </a:cxnLst>
            <a:rect l="l" t="t" r="r" b="b"/>
            <a:pathLst>
              <a:path w="230820" h="237960">
                <a:moveTo>
                  <a:pt x="115411" y="0"/>
                </a:moveTo>
                <a:cubicBezTo>
                  <a:pt x="-38470" y="0"/>
                  <a:pt x="-38470" y="237960"/>
                  <a:pt x="115411" y="237960"/>
                </a:cubicBezTo>
                <a:cubicBezTo>
                  <a:pt x="269291" y="237960"/>
                  <a:pt x="269291" y="0"/>
                  <a:pt x="115411" y="0"/>
                </a:cubicBezTo>
                <a:close/>
              </a:path>
            </a:pathLst>
          </a:custGeom>
          <a:solidFill>
            <a:srgbClr val="F2F5D8"/>
          </a:solidFill>
          <a:ln w="15863"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D996916A-5E70-4CA5-B930-7C23E84EC4C9}"/>
              </a:ext>
            </a:extLst>
          </p:cNvPr>
          <p:cNvSpPr/>
          <p:nvPr/>
        </p:nvSpPr>
        <p:spPr>
          <a:xfrm>
            <a:off x="5256178" y="4550187"/>
            <a:ext cx="229631" cy="237960"/>
          </a:xfrm>
          <a:custGeom>
            <a:avLst/>
            <a:gdLst>
              <a:gd name="connsiteX0" fmla="*/ 115411 w 229631"/>
              <a:gd name="connsiteY0" fmla="*/ 0 h 237960"/>
              <a:gd name="connsiteX1" fmla="*/ 115411 w 229631"/>
              <a:gd name="connsiteY1" fmla="*/ 237960 h 237960"/>
              <a:gd name="connsiteX2" fmla="*/ 115411 w 229631"/>
              <a:gd name="connsiteY2" fmla="*/ 0 h 237960"/>
            </a:gdLst>
            <a:ahLst/>
            <a:cxnLst>
              <a:cxn ang="0">
                <a:pos x="connsiteX0" y="connsiteY0"/>
              </a:cxn>
              <a:cxn ang="0">
                <a:pos x="connsiteX1" y="connsiteY1"/>
              </a:cxn>
              <a:cxn ang="0">
                <a:pos x="connsiteX2" y="connsiteY2"/>
              </a:cxn>
            </a:cxnLst>
            <a:rect l="l" t="t" r="r" b="b"/>
            <a:pathLst>
              <a:path w="229631" h="237960">
                <a:moveTo>
                  <a:pt x="115411" y="0"/>
                </a:moveTo>
                <a:cubicBezTo>
                  <a:pt x="-38470" y="0"/>
                  <a:pt x="-38470" y="237960"/>
                  <a:pt x="115411" y="237960"/>
                </a:cubicBezTo>
                <a:cubicBezTo>
                  <a:pt x="267706" y="237960"/>
                  <a:pt x="267706" y="0"/>
                  <a:pt x="115411" y="0"/>
                </a:cubicBezTo>
                <a:close/>
              </a:path>
            </a:pathLst>
          </a:custGeom>
          <a:solidFill>
            <a:srgbClr val="F2F5D8"/>
          </a:solidFill>
          <a:ln w="15863"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ED89A91D-EB3D-4376-8B7D-A80D6D45135A}"/>
              </a:ext>
            </a:extLst>
          </p:cNvPr>
          <p:cNvSpPr/>
          <p:nvPr/>
        </p:nvSpPr>
        <p:spPr>
          <a:xfrm>
            <a:off x="4126264" y="4173813"/>
            <a:ext cx="238267" cy="265722"/>
          </a:xfrm>
          <a:custGeom>
            <a:avLst/>
            <a:gdLst>
              <a:gd name="connsiteX0" fmla="*/ 228442 w 238267"/>
              <a:gd name="connsiteY0" fmla="*/ 73371 h 265722"/>
              <a:gd name="connsiteX1" fmla="*/ 203059 w 238267"/>
              <a:gd name="connsiteY1" fmla="*/ 35298 h 265722"/>
              <a:gd name="connsiteX2" fmla="*/ 164986 w 238267"/>
              <a:gd name="connsiteY2" fmla="*/ 9915 h 265722"/>
              <a:gd name="connsiteX3" fmla="*/ 118980 w 238267"/>
              <a:gd name="connsiteY3" fmla="*/ 397 h 265722"/>
              <a:gd name="connsiteX4" fmla="*/ 87252 w 238267"/>
              <a:gd name="connsiteY4" fmla="*/ 5156 h 265722"/>
              <a:gd name="connsiteX5" fmla="*/ 34901 w 238267"/>
              <a:gd name="connsiteY5" fmla="*/ 35298 h 265722"/>
              <a:gd name="connsiteX6" fmla="*/ 15864 w 238267"/>
              <a:gd name="connsiteY6" fmla="*/ 59094 h 265722"/>
              <a:gd name="connsiteX7" fmla="*/ 0 w 238267"/>
              <a:gd name="connsiteY7" fmla="*/ 119377 h 265722"/>
              <a:gd name="connsiteX8" fmla="*/ 0 w 238267"/>
              <a:gd name="connsiteY8" fmla="*/ 146346 h 265722"/>
              <a:gd name="connsiteX9" fmla="*/ 9519 w 238267"/>
              <a:gd name="connsiteY9" fmla="*/ 192351 h 265722"/>
              <a:gd name="connsiteX10" fmla="*/ 34901 w 238267"/>
              <a:gd name="connsiteY10" fmla="*/ 230425 h 265722"/>
              <a:gd name="connsiteX11" fmla="*/ 72975 w 238267"/>
              <a:gd name="connsiteY11" fmla="*/ 255807 h 265722"/>
              <a:gd name="connsiteX12" fmla="*/ 118980 w 238267"/>
              <a:gd name="connsiteY12" fmla="*/ 265326 h 265722"/>
              <a:gd name="connsiteX13" fmla="*/ 150708 w 238267"/>
              <a:gd name="connsiteY13" fmla="*/ 260566 h 265722"/>
              <a:gd name="connsiteX14" fmla="*/ 203059 w 238267"/>
              <a:gd name="connsiteY14" fmla="*/ 230425 h 265722"/>
              <a:gd name="connsiteX15" fmla="*/ 222096 w 238267"/>
              <a:gd name="connsiteY15" fmla="*/ 206629 h 265722"/>
              <a:gd name="connsiteX16" fmla="*/ 237960 w 238267"/>
              <a:gd name="connsiteY16" fmla="*/ 146346 h 265722"/>
              <a:gd name="connsiteX17" fmla="*/ 237960 w 238267"/>
              <a:gd name="connsiteY17" fmla="*/ 119377 h 265722"/>
              <a:gd name="connsiteX18" fmla="*/ 228442 w 238267"/>
              <a:gd name="connsiteY18" fmla="*/ 73371 h 2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267" h="265722">
                <a:moveTo>
                  <a:pt x="228442" y="73371"/>
                </a:moveTo>
                <a:cubicBezTo>
                  <a:pt x="223683" y="59094"/>
                  <a:pt x="215751" y="46402"/>
                  <a:pt x="203059" y="35298"/>
                </a:cubicBezTo>
                <a:cubicBezTo>
                  <a:pt x="191955" y="24193"/>
                  <a:pt x="179263" y="16261"/>
                  <a:pt x="164986" y="9915"/>
                </a:cubicBezTo>
                <a:cubicBezTo>
                  <a:pt x="150708" y="1983"/>
                  <a:pt x="134844" y="-1190"/>
                  <a:pt x="118980" y="397"/>
                </a:cubicBezTo>
                <a:cubicBezTo>
                  <a:pt x="107875" y="1983"/>
                  <a:pt x="98357" y="3570"/>
                  <a:pt x="87252" y="5156"/>
                </a:cubicBezTo>
                <a:cubicBezTo>
                  <a:pt x="66629" y="11502"/>
                  <a:pt x="49179" y="21020"/>
                  <a:pt x="34901" y="35298"/>
                </a:cubicBezTo>
                <a:cubicBezTo>
                  <a:pt x="28555" y="43230"/>
                  <a:pt x="22210" y="51162"/>
                  <a:pt x="15864" y="59094"/>
                </a:cubicBezTo>
                <a:cubicBezTo>
                  <a:pt x="4759" y="78130"/>
                  <a:pt x="0" y="97167"/>
                  <a:pt x="0" y="119377"/>
                </a:cubicBezTo>
                <a:lnTo>
                  <a:pt x="0" y="146346"/>
                </a:lnTo>
                <a:cubicBezTo>
                  <a:pt x="0" y="162210"/>
                  <a:pt x="3173" y="178074"/>
                  <a:pt x="9519" y="192351"/>
                </a:cubicBezTo>
                <a:cubicBezTo>
                  <a:pt x="14278" y="206629"/>
                  <a:pt x="22210" y="219320"/>
                  <a:pt x="34901" y="230425"/>
                </a:cubicBezTo>
                <a:cubicBezTo>
                  <a:pt x="46006" y="241530"/>
                  <a:pt x="58697" y="249462"/>
                  <a:pt x="72975" y="255807"/>
                </a:cubicBezTo>
                <a:cubicBezTo>
                  <a:pt x="87252" y="263739"/>
                  <a:pt x="103116" y="266912"/>
                  <a:pt x="118980" y="265326"/>
                </a:cubicBezTo>
                <a:cubicBezTo>
                  <a:pt x="130085" y="263739"/>
                  <a:pt x="139603" y="262153"/>
                  <a:pt x="150708" y="260566"/>
                </a:cubicBezTo>
                <a:cubicBezTo>
                  <a:pt x="171331" y="254221"/>
                  <a:pt x="188782" y="244702"/>
                  <a:pt x="203059" y="230425"/>
                </a:cubicBezTo>
                <a:cubicBezTo>
                  <a:pt x="209405" y="222493"/>
                  <a:pt x="215751" y="214561"/>
                  <a:pt x="222096" y="206629"/>
                </a:cubicBezTo>
                <a:cubicBezTo>
                  <a:pt x="233201" y="187592"/>
                  <a:pt x="237960" y="168555"/>
                  <a:pt x="237960" y="146346"/>
                </a:cubicBezTo>
                <a:lnTo>
                  <a:pt x="237960" y="119377"/>
                </a:lnTo>
                <a:cubicBezTo>
                  <a:pt x="239547" y="103513"/>
                  <a:pt x="234787" y="87649"/>
                  <a:pt x="228442" y="73371"/>
                </a:cubicBezTo>
                <a:close/>
              </a:path>
            </a:pathLst>
          </a:custGeom>
          <a:solidFill>
            <a:srgbClr val="F2F5D8"/>
          </a:solidFill>
          <a:ln w="15863"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202BD993-264F-4C57-83AB-90BB51A86CD8}"/>
              </a:ext>
            </a:extLst>
          </p:cNvPr>
          <p:cNvSpPr/>
          <p:nvPr/>
        </p:nvSpPr>
        <p:spPr>
          <a:xfrm>
            <a:off x="3755443" y="4818288"/>
            <a:ext cx="229631" cy="237960"/>
          </a:xfrm>
          <a:custGeom>
            <a:avLst/>
            <a:gdLst>
              <a:gd name="connsiteX0" fmla="*/ 115411 w 229631"/>
              <a:gd name="connsiteY0" fmla="*/ 0 h 237960"/>
              <a:gd name="connsiteX1" fmla="*/ 115411 w 229631"/>
              <a:gd name="connsiteY1" fmla="*/ 237960 h 237960"/>
              <a:gd name="connsiteX2" fmla="*/ 115411 w 229631"/>
              <a:gd name="connsiteY2" fmla="*/ 0 h 237960"/>
            </a:gdLst>
            <a:ahLst/>
            <a:cxnLst>
              <a:cxn ang="0">
                <a:pos x="connsiteX0" y="connsiteY0"/>
              </a:cxn>
              <a:cxn ang="0">
                <a:pos x="connsiteX1" y="connsiteY1"/>
              </a:cxn>
              <a:cxn ang="0">
                <a:pos x="connsiteX2" y="connsiteY2"/>
              </a:cxn>
            </a:cxnLst>
            <a:rect l="l" t="t" r="r" b="b"/>
            <a:pathLst>
              <a:path w="229631" h="237960">
                <a:moveTo>
                  <a:pt x="115411" y="0"/>
                </a:moveTo>
                <a:cubicBezTo>
                  <a:pt x="-38470" y="0"/>
                  <a:pt x="-38470" y="237960"/>
                  <a:pt x="115411" y="237960"/>
                </a:cubicBezTo>
                <a:cubicBezTo>
                  <a:pt x="267705" y="237960"/>
                  <a:pt x="267705" y="0"/>
                  <a:pt x="115411" y="0"/>
                </a:cubicBezTo>
                <a:close/>
              </a:path>
            </a:pathLst>
          </a:custGeom>
          <a:solidFill>
            <a:srgbClr val="F2F5D8"/>
          </a:solidFill>
          <a:ln w="15863" cap="flat">
            <a:no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AC527C0C-17DA-4BC9-B82C-4043218ACBF7}"/>
              </a:ext>
            </a:extLst>
          </p:cNvPr>
          <p:cNvSpPr/>
          <p:nvPr/>
        </p:nvSpPr>
        <p:spPr>
          <a:xfrm>
            <a:off x="735281" y="745645"/>
            <a:ext cx="2502278" cy="1267672"/>
          </a:xfrm>
          <a:custGeom>
            <a:avLst/>
            <a:gdLst>
              <a:gd name="connsiteX0" fmla="*/ 2491494 w 2502278"/>
              <a:gd name="connsiteY0" fmla="*/ 1136215 h 1267672"/>
              <a:gd name="connsiteX1" fmla="*/ 2481975 w 2502278"/>
              <a:gd name="connsiteY1" fmla="*/ 1106073 h 1267672"/>
              <a:gd name="connsiteX2" fmla="*/ 2393137 w 2502278"/>
              <a:gd name="connsiteY2" fmla="*/ 823694 h 1267672"/>
              <a:gd name="connsiteX3" fmla="*/ 2396309 w 2502278"/>
              <a:gd name="connsiteY3" fmla="*/ 523864 h 1267672"/>
              <a:gd name="connsiteX4" fmla="*/ 2123448 w 2502278"/>
              <a:gd name="connsiteY4" fmla="*/ 143128 h 1267672"/>
              <a:gd name="connsiteX5" fmla="*/ 1572967 w 2502278"/>
              <a:gd name="connsiteY5" fmla="*/ 22561 h 1267672"/>
              <a:gd name="connsiteX6" fmla="*/ 913024 w 2502278"/>
              <a:gd name="connsiteY6" fmla="*/ 352 h 1267672"/>
              <a:gd name="connsiteX7" fmla="*/ 18294 w 2502278"/>
              <a:gd name="connsiteY7" fmla="*/ 444544 h 1267672"/>
              <a:gd name="connsiteX8" fmla="*/ 146792 w 2502278"/>
              <a:gd name="connsiteY8" fmla="*/ 891909 h 1267672"/>
              <a:gd name="connsiteX9" fmla="*/ 659200 w 2502278"/>
              <a:gd name="connsiteY9" fmla="*/ 1071173 h 1267672"/>
              <a:gd name="connsiteX10" fmla="*/ 2066338 w 2502278"/>
              <a:gd name="connsiteY10" fmla="*/ 1099728 h 1267672"/>
              <a:gd name="connsiteX11" fmla="*/ 2107584 w 2502278"/>
              <a:gd name="connsiteY11" fmla="*/ 1147320 h 1267672"/>
              <a:gd name="connsiteX12" fmla="*/ 2367754 w 2502278"/>
              <a:gd name="connsiteY12" fmla="*/ 1259954 h 1267672"/>
              <a:gd name="connsiteX13" fmla="*/ 2491494 w 2502278"/>
              <a:gd name="connsiteY13" fmla="*/ 1136215 h 12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278" h="1267672">
                <a:moveTo>
                  <a:pt x="2491494" y="1136215"/>
                </a:moveTo>
                <a:cubicBezTo>
                  <a:pt x="2489907" y="1126697"/>
                  <a:pt x="2486734" y="1115592"/>
                  <a:pt x="2481975" y="1106073"/>
                </a:cubicBezTo>
                <a:cubicBezTo>
                  <a:pt x="2432797" y="1018821"/>
                  <a:pt x="2401069" y="923637"/>
                  <a:pt x="2393137" y="823694"/>
                </a:cubicBezTo>
                <a:cubicBezTo>
                  <a:pt x="2385205" y="723751"/>
                  <a:pt x="2404241" y="623807"/>
                  <a:pt x="2396309" y="523864"/>
                </a:cubicBezTo>
                <a:cubicBezTo>
                  <a:pt x="2382032" y="349360"/>
                  <a:pt x="2278916" y="217689"/>
                  <a:pt x="2123448" y="143128"/>
                </a:cubicBezTo>
                <a:cubicBezTo>
                  <a:pt x="1953703" y="62221"/>
                  <a:pt x="1758576" y="40012"/>
                  <a:pt x="1572967" y="22561"/>
                </a:cubicBezTo>
                <a:cubicBezTo>
                  <a:pt x="1354044" y="1938"/>
                  <a:pt x="1131947" y="-1235"/>
                  <a:pt x="913024" y="352"/>
                </a:cubicBezTo>
                <a:cubicBezTo>
                  <a:pt x="567188" y="1938"/>
                  <a:pt x="138860" y="59048"/>
                  <a:pt x="18294" y="444544"/>
                </a:cubicBezTo>
                <a:cubicBezTo>
                  <a:pt x="-30885" y="606357"/>
                  <a:pt x="21466" y="779275"/>
                  <a:pt x="146792" y="891909"/>
                </a:cubicBezTo>
                <a:cubicBezTo>
                  <a:pt x="287982" y="1018821"/>
                  <a:pt x="475177" y="1055309"/>
                  <a:pt x="659200" y="1071173"/>
                </a:cubicBezTo>
                <a:cubicBezTo>
                  <a:pt x="1125602" y="1107660"/>
                  <a:pt x="1596763" y="1110833"/>
                  <a:pt x="2066338" y="1099728"/>
                </a:cubicBezTo>
                <a:cubicBezTo>
                  <a:pt x="2071097" y="1118765"/>
                  <a:pt x="2083788" y="1136215"/>
                  <a:pt x="2107584" y="1147320"/>
                </a:cubicBezTo>
                <a:lnTo>
                  <a:pt x="2367754" y="1259954"/>
                </a:lnTo>
                <a:cubicBezTo>
                  <a:pt x="2455006" y="1296442"/>
                  <a:pt x="2531154" y="1194912"/>
                  <a:pt x="2491494" y="1136215"/>
                </a:cubicBezTo>
                <a:close/>
              </a:path>
            </a:pathLst>
          </a:custGeom>
          <a:solidFill>
            <a:srgbClr val="BCCE3C"/>
          </a:solidFill>
          <a:ln w="47590" cap="flat">
            <a:solidFill>
              <a:srgbClr val="534741"/>
            </a:solid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FB39931E-5CBF-4708-80FF-69CEEA67119C}"/>
              </a:ext>
            </a:extLst>
          </p:cNvPr>
          <p:cNvSpPr/>
          <p:nvPr/>
        </p:nvSpPr>
        <p:spPr>
          <a:xfrm>
            <a:off x="687300" y="2582269"/>
            <a:ext cx="2536703" cy="1183588"/>
          </a:xfrm>
          <a:custGeom>
            <a:avLst/>
            <a:gdLst>
              <a:gd name="connsiteX0" fmla="*/ 2472845 w 2536703"/>
              <a:gd name="connsiteY0" fmla="*/ 3953 h 1183588"/>
              <a:gd name="connsiteX1" fmla="*/ 2219021 w 2536703"/>
              <a:gd name="connsiteY1" fmla="*/ 83273 h 1183588"/>
              <a:gd name="connsiteX2" fmla="*/ 1906500 w 2536703"/>
              <a:gd name="connsiteY2" fmla="*/ 134038 h 1183588"/>
              <a:gd name="connsiteX3" fmla="*/ 1186274 w 2536703"/>
              <a:gd name="connsiteY3" fmla="*/ 83273 h 1183588"/>
              <a:gd name="connsiteX4" fmla="*/ 83725 w 2536703"/>
              <a:gd name="connsiteY4" fmla="*/ 397380 h 1183588"/>
              <a:gd name="connsiteX5" fmla="*/ 37719 w 2536703"/>
              <a:gd name="connsiteY5" fmla="*/ 863782 h 1183588"/>
              <a:gd name="connsiteX6" fmla="*/ 442251 w 2536703"/>
              <a:gd name="connsiteY6" fmla="*/ 1130298 h 1183588"/>
              <a:gd name="connsiteX7" fmla="*/ 1827180 w 2536703"/>
              <a:gd name="connsiteY7" fmla="*/ 1130298 h 1183588"/>
              <a:gd name="connsiteX8" fmla="*/ 2339587 w 2536703"/>
              <a:gd name="connsiteY8" fmla="*/ 851091 h 1183588"/>
              <a:gd name="connsiteX9" fmla="*/ 2352279 w 2536703"/>
              <a:gd name="connsiteY9" fmla="*/ 581403 h 1183588"/>
              <a:gd name="connsiteX10" fmla="*/ 2471259 w 2536703"/>
              <a:gd name="connsiteY10" fmla="*/ 260950 h 1183588"/>
              <a:gd name="connsiteX11" fmla="*/ 2483950 w 2536703"/>
              <a:gd name="connsiteY11" fmla="*/ 164179 h 1183588"/>
              <a:gd name="connsiteX12" fmla="*/ 2472845 w 2536703"/>
              <a:gd name="connsiteY12" fmla="*/ 3953 h 118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6703" h="1183588">
                <a:moveTo>
                  <a:pt x="2472845" y="3953"/>
                </a:moveTo>
                <a:cubicBezTo>
                  <a:pt x="2369729" y="-13498"/>
                  <a:pt x="2301514" y="29335"/>
                  <a:pt x="2219021" y="83273"/>
                </a:cubicBezTo>
                <a:cubicBezTo>
                  <a:pt x="2120664" y="146729"/>
                  <a:pt x="2017548" y="141970"/>
                  <a:pt x="1906500" y="134038"/>
                </a:cubicBezTo>
                <a:cubicBezTo>
                  <a:pt x="1666953" y="118174"/>
                  <a:pt x="1425820" y="99137"/>
                  <a:pt x="1186274" y="83273"/>
                </a:cubicBezTo>
                <a:cubicBezTo>
                  <a:pt x="800778" y="56304"/>
                  <a:pt x="328030" y="32508"/>
                  <a:pt x="83725" y="397380"/>
                </a:cubicBezTo>
                <a:cubicBezTo>
                  <a:pt x="-8287" y="535397"/>
                  <a:pt x="-25737" y="711488"/>
                  <a:pt x="37719" y="863782"/>
                </a:cubicBezTo>
                <a:cubicBezTo>
                  <a:pt x="110693" y="1041459"/>
                  <a:pt x="259815" y="1111261"/>
                  <a:pt x="442251" y="1130298"/>
                </a:cubicBezTo>
                <a:cubicBezTo>
                  <a:pt x="899135" y="1181062"/>
                  <a:pt x="1371883" y="1219136"/>
                  <a:pt x="1827180" y="1130298"/>
                </a:cubicBezTo>
                <a:cubicBezTo>
                  <a:pt x="2012789" y="1093810"/>
                  <a:pt x="2241231" y="1031941"/>
                  <a:pt x="2339587" y="851091"/>
                </a:cubicBezTo>
                <a:cubicBezTo>
                  <a:pt x="2387180" y="762253"/>
                  <a:pt x="2379248" y="673414"/>
                  <a:pt x="2352279" y="581403"/>
                </a:cubicBezTo>
                <a:cubicBezTo>
                  <a:pt x="2317378" y="452904"/>
                  <a:pt x="2390352" y="356134"/>
                  <a:pt x="2471259" y="260950"/>
                </a:cubicBezTo>
                <a:cubicBezTo>
                  <a:pt x="2498228" y="229222"/>
                  <a:pt x="2498228" y="192734"/>
                  <a:pt x="2483950" y="164179"/>
                </a:cubicBezTo>
                <a:cubicBezTo>
                  <a:pt x="2548992" y="130865"/>
                  <a:pt x="2563270" y="18230"/>
                  <a:pt x="2472845" y="3953"/>
                </a:cubicBezTo>
                <a:close/>
              </a:path>
            </a:pathLst>
          </a:custGeom>
          <a:solidFill>
            <a:srgbClr val="FFFFFF"/>
          </a:solidFill>
          <a:ln w="47590" cap="rnd">
            <a:solidFill>
              <a:srgbClr val="534741"/>
            </a:solidFill>
            <a:prstDash val="solid"/>
            <a:round/>
          </a:ln>
        </p:spPr>
        <p:txBody>
          <a:bodyPr rtlCol="0" anchor="ctr"/>
          <a:lstStyle/>
          <a:p>
            <a:endParaRPr lang="en-US"/>
          </a:p>
        </p:txBody>
      </p:sp>
      <p:grpSp>
        <p:nvGrpSpPr>
          <p:cNvPr id="44" name="กราฟิก 7">
            <a:extLst>
              <a:ext uri="{FF2B5EF4-FFF2-40B4-BE49-F238E27FC236}">
                <a16:creationId xmlns:a16="http://schemas.microsoft.com/office/drawing/2014/main" xmlns="" id="{D7D38411-E241-4595-8179-90720634BA0A}"/>
              </a:ext>
            </a:extLst>
          </p:cNvPr>
          <p:cNvGrpSpPr/>
          <p:nvPr/>
        </p:nvGrpSpPr>
        <p:grpSpPr>
          <a:xfrm>
            <a:off x="3582064" y="524349"/>
            <a:ext cx="1978306" cy="3332579"/>
            <a:chOff x="3582064" y="524349"/>
            <a:chExt cx="1978306" cy="3332579"/>
          </a:xfrm>
          <a:solidFill>
            <a:schemeClr val="accent1"/>
          </a:solidFill>
        </p:grpSpPr>
        <p:grpSp>
          <p:nvGrpSpPr>
            <p:cNvPr id="45" name="กราฟิก 7">
              <a:extLst>
                <a:ext uri="{FF2B5EF4-FFF2-40B4-BE49-F238E27FC236}">
                  <a16:creationId xmlns:a16="http://schemas.microsoft.com/office/drawing/2014/main" xmlns="" id="{D7D38411-E241-4595-8179-90720634BA0A}"/>
                </a:ext>
              </a:extLst>
            </p:cNvPr>
            <p:cNvGrpSpPr/>
            <p:nvPr/>
          </p:nvGrpSpPr>
          <p:grpSpPr>
            <a:xfrm>
              <a:off x="3582064" y="524349"/>
              <a:ext cx="1978306" cy="2414053"/>
              <a:chOff x="3582064" y="524349"/>
              <a:chExt cx="1978306" cy="2414053"/>
            </a:xfrm>
            <a:solidFill>
              <a:schemeClr val="accent1"/>
            </a:solidFill>
          </p:grpSpPr>
          <p:grpSp>
            <p:nvGrpSpPr>
              <p:cNvPr id="46" name="กราฟิก 7">
                <a:extLst>
                  <a:ext uri="{FF2B5EF4-FFF2-40B4-BE49-F238E27FC236}">
                    <a16:creationId xmlns:a16="http://schemas.microsoft.com/office/drawing/2014/main" xmlns="" id="{D7D38411-E241-4595-8179-90720634BA0A}"/>
                  </a:ext>
                </a:extLst>
              </p:cNvPr>
              <p:cNvGrpSpPr/>
              <p:nvPr/>
            </p:nvGrpSpPr>
            <p:grpSpPr>
              <a:xfrm>
                <a:off x="3582064" y="524349"/>
                <a:ext cx="1978306" cy="2414053"/>
                <a:chOff x="3582064" y="524349"/>
                <a:chExt cx="1978306" cy="2414053"/>
              </a:xfrm>
              <a:solidFill>
                <a:schemeClr val="accent1"/>
              </a:solidFill>
            </p:grpSpPr>
            <p:grpSp>
              <p:nvGrpSpPr>
                <p:cNvPr id="47" name="กราฟิก 7">
                  <a:extLst>
                    <a:ext uri="{FF2B5EF4-FFF2-40B4-BE49-F238E27FC236}">
                      <a16:creationId xmlns:a16="http://schemas.microsoft.com/office/drawing/2014/main" xmlns="" id="{D7D38411-E241-4595-8179-90720634BA0A}"/>
                    </a:ext>
                  </a:extLst>
                </p:cNvPr>
                <p:cNvGrpSpPr/>
                <p:nvPr/>
              </p:nvGrpSpPr>
              <p:grpSpPr>
                <a:xfrm>
                  <a:off x="3583549" y="910289"/>
                  <a:ext cx="1976821" cy="2028114"/>
                  <a:chOff x="3583549" y="910289"/>
                  <a:chExt cx="1976821" cy="2028114"/>
                </a:xfrm>
                <a:solidFill>
                  <a:srgbClr val="4F994C"/>
                </a:solidFill>
              </p:grpSpPr>
              <p:sp>
                <p:nvSpPr>
                  <p:cNvPr id="48" name="รูปแบบอิสระ: รูปร่าง 47">
                    <a:extLst>
                      <a:ext uri="{FF2B5EF4-FFF2-40B4-BE49-F238E27FC236}">
                        <a16:creationId xmlns:a16="http://schemas.microsoft.com/office/drawing/2014/main" xmlns="" id="{0FE0A39A-EECE-4ECF-9716-C49B0A1F50A1}"/>
                      </a:ext>
                    </a:extLst>
                  </p:cNvPr>
                  <p:cNvSpPr/>
                  <p:nvPr/>
                </p:nvSpPr>
                <p:spPr>
                  <a:xfrm>
                    <a:off x="4035839" y="910289"/>
                    <a:ext cx="1110480" cy="2028114"/>
                  </a:xfrm>
                  <a:custGeom>
                    <a:avLst/>
                    <a:gdLst>
                      <a:gd name="connsiteX0" fmla="*/ 363286 w 1110480"/>
                      <a:gd name="connsiteY0" fmla="*/ 2028114 h 2028114"/>
                      <a:gd name="connsiteX1" fmla="*/ 0 w 1110480"/>
                      <a:gd name="connsiteY1" fmla="*/ 936670 h 2028114"/>
                      <a:gd name="connsiteX2" fmla="*/ 555240 w 1110480"/>
                      <a:gd name="connsiteY2" fmla="*/ 693 h 2028114"/>
                      <a:gd name="connsiteX3" fmla="*/ 1110481 w 1110480"/>
                      <a:gd name="connsiteY3" fmla="*/ 866869 h 2028114"/>
                      <a:gd name="connsiteX4" fmla="*/ 797960 w 1110480"/>
                      <a:gd name="connsiteY4" fmla="*/ 2028114 h 2028114"/>
                      <a:gd name="connsiteX5" fmla="*/ 363286 w 1110480"/>
                      <a:gd name="connsiteY5" fmla="*/ 2028114 h 20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480" h="2028114">
                        <a:moveTo>
                          <a:pt x="363286" y="2028114"/>
                        </a:moveTo>
                        <a:cubicBezTo>
                          <a:pt x="363286" y="2028114"/>
                          <a:pt x="0" y="1472874"/>
                          <a:pt x="0" y="936670"/>
                        </a:cubicBezTo>
                        <a:cubicBezTo>
                          <a:pt x="0" y="400467"/>
                          <a:pt x="225269" y="18144"/>
                          <a:pt x="555240" y="693"/>
                        </a:cubicBezTo>
                        <a:cubicBezTo>
                          <a:pt x="885212" y="-16757"/>
                          <a:pt x="1110481" y="295764"/>
                          <a:pt x="1110481" y="866869"/>
                        </a:cubicBezTo>
                        <a:cubicBezTo>
                          <a:pt x="1110481" y="1144489"/>
                          <a:pt x="1023229" y="1647378"/>
                          <a:pt x="797960" y="2028114"/>
                        </a:cubicBezTo>
                        <a:lnTo>
                          <a:pt x="363286" y="2028114"/>
                        </a:lnTo>
                        <a:close/>
                      </a:path>
                    </a:pathLst>
                  </a:custGeom>
                  <a:solidFill>
                    <a:srgbClr val="4F994C"/>
                  </a:solidFill>
                  <a:ln w="15863"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BECD4500-7E18-4189-BE82-EFAFDF79C809}"/>
                      </a:ext>
                    </a:extLst>
                  </p:cNvPr>
                  <p:cNvSpPr/>
                  <p:nvPr/>
                </p:nvSpPr>
                <p:spPr>
                  <a:xfrm>
                    <a:off x="3583549" y="1060473"/>
                    <a:ext cx="590307" cy="924502"/>
                  </a:xfrm>
                  <a:custGeom>
                    <a:avLst/>
                    <a:gdLst>
                      <a:gd name="connsiteX0" fmla="*/ 590307 w 590307"/>
                      <a:gd name="connsiteY0" fmla="*/ 561217 h 924502"/>
                      <a:gd name="connsiteX1" fmla="*/ 417390 w 590307"/>
                      <a:gd name="connsiteY1" fmla="*/ 180481 h 924502"/>
                      <a:gd name="connsiteX2" fmla="*/ 87418 w 590307"/>
                      <a:gd name="connsiteY2" fmla="*/ 75778 h 924502"/>
                      <a:gd name="connsiteX3" fmla="*/ 537956 w 590307"/>
                      <a:gd name="connsiteY3" fmla="*/ 924503 h 924502"/>
                      <a:gd name="connsiteX4" fmla="*/ 590307 w 590307"/>
                      <a:gd name="connsiteY4" fmla="*/ 561217 h 92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07" h="924502">
                        <a:moveTo>
                          <a:pt x="590307" y="561217"/>
                        </a:moveTo>
                        <a:cubicBezTo>
                          <a:pt x="590307" y="561217"/>
                          <a:pt x="485605" y="388299"/>
                          <a:pt x="417390" y="180481"/>
                        </a:cubicBezTo>
                        <a:cubicBezTo>
                          <a:pt x="349174" y="-27338"/>
                          <a:pt x="211157" y="-46375"/>
                          <a:pt x="87418" y="75778"/>
                        </a:cubicBezTo>
                        <a:cubicBezTo>
                          <a:pt x="-50599" y="213795"/>
                          <a:pt x="-102950" y="734135"/>
                          <a:pt x="537956" y="924503"/>
                        </a:cubicBezTo>
                        <a:lnTo>
                          <a:pt x="590307" y="561217"/>
                        </a:lnTo>
                        <a:close/>
                      </a:path>
                    </a:pathLst>
                  </a:custGeom>
                  <a:solidFill>
                    <a:srgbClr val="4F994C"/>
                  </a:solidFill>
                  <a:ln w="15863"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6C4B9958-3954-4E22-917C-1D195D249864}"/>
                      </a:ext>
                    </a:extLst>
                  </p:cNvPr>
                  <p:cNvSpPr/>
                  <p:nvPr/>
                </p:nvSpPr>
                <p:spPr>
                  <a:xfrm>
                    <a:off x="4970230" y="1797842"/>
                    <a:ext cx="590141" cy="569456"/>
                  </a:xfrm>
                  <a:custGeom>
                    <a:avLst/>
                    <a:gdLst>
                      <a:gd name="connsiteX0" fmla="*/ 0 w 590141"/>
                      <a:gd name="connsiteY0" fmla="*/ 309287 h 569456"/>
                      <a:gd name="connsiteX1" fmla="*/ 295070 w 590141"/>
                      <a:gd name="connsiteY1" fmla="*/ 84018 h 569456"/>
                      <a:gd name="connsiteX2" fmla="*/ 590141 w 590141"/>
                      <a:gd name="connsiteY2" fmla="*/ 136369 h 569456"/>
                      <a:gd name="connsiteX3" fmla="*/ 1586 w 590141"/>
                      <a:gd name="connsiteY3" fmla="*/ 569456 h 569456"/>
                      <a:gd name="connsiteX4" fmla="*/ 1586 w 590141"/>
                      <a:gd name="connsiteY4" fmla="*/ 309287 h 56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141" h="569456">
                        <a:moveTo>
                          <a:pt x="0" y="309287"/>
                        </a:moveTo>
                        <a:cubicBezTo>
                          <a:pt x="0" y="309287"/>
                          <a:pt x="172918" y="239485"/>
                          <a:pt x="295070" y="84018"/>
                        </a:cubicBezTo>
                        <a:cubicBezTo>
                          <a:pt x="415637" y="-71450"/>
                          <a:pt x="590141" y="14216"/>
                          <a:pt x="590141" y="136369"/>
                        </a:cubicBezTo>
                        <a:cubicBezTo>
                          <a:pt x="590141" y="258522"/>
                          <a:pt x="469574" y="534556"/>
                          <a:pt x="1586" y="569456"/>
                        </a:cubicBezTo>
                        <a:lnTo>
                          <a:pt x="1586" y="309287"/>
                        </a:lnTo>
                        <a:close/>
                      </a:path>
                    </a:pathLst>
                  </a:custGeom>
                  <a:solidFill>
                    <a:srgbClr val="4F994C"/>
                  </a:solidFill>
                  <a:ln w="15863" cap="flat">
                    <a:noFill/>
                    <a:prstDash val="solid"/>
                    <a:miter/>
                  </a:ln>
                </p:spPr>
                <p:txBody>
                  <a:bodyPr rtlCol="0" anchor="ctr"/>
                  <a:lstStyle/>
                  <a:p>
                    <a:endParaRPr lang="en-US"/>
                  </a:p>
                </p:txBody>
              </p:sp>
            </p:grpSp>
            <p:sp>
              <p:nvSpPr>
                <p:cNvPr id="51" name="รูปแบบอิสระ: รูปร่าง 50">
                  <a:extLst>
                    <a:ext uri="{FF2B5EF4-FFF2-40B4-BE49-F238E27FC236}">
                      <a16:creationId xmlns:a16="http://schemas.microsoft.com/office/drawing/2014/main" xmlns="" id="{04B13495-C0C9-43F0-B5BE-2E8FEFAA8BC4}"/>
                    </a:ext>
                  </a:extLst>
                </p:cNvPr>
                <p:cNvSpPr/>
                <p:nvPr/>
              </p:nvSpPr>
              <p:spPr>
                <a:xfrm>
                  <a:off x="3582064" y="910289"/>
                  <a:ext cx="1978306" cy="2026527"/>
                </a:xfrm>
                <a:custGeom>
                  <a:avLst/>
                  <a:gdLst>
                    <a:gd name="connsiteX0" fmla="*/ 1978307 w 1978306"/>
                    <a:gd name="connsiteY0" fmla="*/ 1022336 h 2026527"/>
                    <a:gd name="connsiteX1" fmla="*/ 1683236 w 1978306"/>
                    <a:gd name="connsiteY1" fmla="*/ 969985 h 2026527"/>
                    <a:gd name="connsiteX2" fmla="*/ 1545219 w 1978306"/>
                    <a:gd name="connsiteY2" fmla="*/ 1103242 h 2026527"/>
                    <a:gd name="connsiteX3" fmla="*/ 1561083 w 1978306"/>
                    <a:gd name="connsiteY3" fmla="*/ 866869 h 2026527"/>
                    <a:gd name="connsiteX4" fmla="*/ 1005843 w 1978306"/>
                    <a:gd name="connsiteY4" fmla="*/ 693 h 2026527"/>
                    <a:gd name="connsiteX5" fmla="*/ 499780 w 1978306"/>
                    <a:gd name="connsiteY5" fmla="*/ 535311 h 2026527"/>
                    <a:gd name="connsiteX6" fmla="*/ 417288 w 1978306"/>
                    <a:gd name="connsiteY6" fmla="*/ 329079 h 2026527"/>
                    <a:gd name="connsiteX7" fmla="*/ 87316 w 1978306"/>
                    <a:gd name="connsiteY7" fmla="*/ 224376 h 2026527"/>
                    <a:gd name="connsiteX8" fmla="*/ 456948 w 1978306"/>
                    <a:gd name="connsiteY8" fmla="*/ 1046132 h 2026527"/>
                    <a:gd name="connsiteX9" fmla="*/ 815474 w 1978306"/>
                    <a:gd name="connsiteY9" fmla="*/ 2026528 h 2026527"/>
                    <a:gd name="connsiteX10" fmla="*/ 1248562 w 1978306"/>
                    <a:gd name="connsiteY10" fmla="*/ 2026528 h 2026527"/>
                    <a:gd name="connsiteX11" fmla="*/ 1480177 w 1978306"/>
                    <a:gd name="connsiteY11" fmla="*/ 1444319 h 2026527"/>
                    <a:gd name="connsiteX12" fmla="*/ 1978307 w 1978306"/>
                    <a:gd name="connsiteY12" fmla="*/ 1022336 h 202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8306" h="2026527">
                      <a:moveTo>
                        <a:pt x="1978307" y="1022336"/>
                      </a:moveTo>
                      <a:cubicBezTo>
                        <a:pt x="1978307" y="901769"/>
                        <a:pt x="1805389" y="814517"/>
                        <a:pt x="1683236" y="969985"/>
                      </a:cubicBezTo>
                      <a:cubicBezTo>
                        <a:pt x="1640403" y="1025509"/>
                        <a:pt x="1591225" y="1068342"/>
                        <a:pt x="1545219" y="1103242"/>
                      </a:cubicBezTo>
                      <a:cubicBezTo>
                        <a:pt x="1556324" y="1014404"/>
                        <a:pt x="1561083" y="933497"/>
                        <a:pt x="1561083" y="866869"/>
                      </a:cubicBezTo>
                      <a:cubicBezTo>
                        <a:pt x="1561083" y="295764"/>
                        <a:pt x="1335814" y="-16757"/>
                        <a:pt x="1005843" y="693"/>
                      </a:cubicBezTo>
                      <a:cubicBezTo>
                        <a:pt x="766296" y="13385"/>
                        <a:pt x="582273" y="218030"/>
                        <a:pt x="499780" y="535311"/>
                      </a:cubicBezTo>
                      <a:cubicBezTo>
                        <a:pt x="472812" y="475027"/>
                        <a:pt x="442670" y="405226"/>
                        <a:pt x="417288" y="329079"/>
                      </a:cubicBezTo>
                      <a:cubicBezTo>
                        <a:pt x="347486" y="121260"/>
                        <a:pt x="211055" y="102223"/>
                        <a:pt x="87316" y="224376"/>
                      </a:cubicBezTo>
                      <a:cubicBezTo>
                        <a:pt x="-44355" y="356047"/>
                        <a:pt x="-98293" y="836727"/>
                        <a:pt x="456948" y="1046132"/>
                      </a:cubicBezTo>
                      <a:cubicBezTo>
                        <a:pt x="499780" y="1545848"/>
                        <a:pt x="815474" y="2026528"/>
                        <a:pt x="815474" y="2026528"/>
                      </a:cubicBezTo>
                      <a:lnTo>
                        <a:pt x="1248562" y="2026528"/>
                      </a:lnTo>
                      <a:cubicBezTo>
                        <a:pt x="1354851" y="1847265"/>
                        <a:pt x="1429412" y="1641033"/>
                        <a:pt x="1480177" y="1444319"/>
                      </a:cubicBezTo>
                      <a:cubicBezTo>
                        <a:pt x="1872018" y="1384035"/>
                        <a:pt x="1978307" y="1136557"/>
                        <a:pt x="1978307" y="1022336"/>
                      </a:cubicBezTo>
                      <a:close/>
                    </a:path>
                  </a:pathLst>
                </a:custGeom>
                <a:noFill/>
                <a:ln w="47590" cap="rnd">
                  <a:solidFill>
                    <a:srgbClr val="534741"/>
                  </a:solidFill>
                  <a:prstDash val="solid"/>
                  <a:round/>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8BACF73F-3A8C-4E0F-803B-63C897AF2DB9}"/>
                    </a:ext>
                  </a:extLst>
                </p:cNvPr>
                <p:cNvSpPr/>
                <p:nvPr/>
              </p:nvSpPr>
              <p:spPr>
                <a:xfrm>
                  <a:off x="4576802" y="1028772"/>
                  <a:ext cx="41246" cy="48385"/>
                </a:xfrm>
                <a:custGeom>
                  <a:avLst/>
                  <a:gdLst>
                    <a:gd name="connsiteX0" fmla="*/ 41247 w 41246"/>
                    <a:gd name="connsiteY0" fmla="*/ 13881 h 48385"/>
                    <a:gd name="connsiteX1" fmla="*/ 38074 w 41246"/>
                    <a:gd name="connsiteY1" fmla="*/ 7535 h 48385"/>
                    <a:gd name="connsiteX2" fmla="*/ 33315 w 41246"/>
                    <a:gd name="connsiteY2" fmla="*/ 2776 h 48385"/>
                    <a:gd name="connsiteX3" fmla="*/ 28556 w 41246"/>
                    <a:gd name="connsiteY3" fmla="*/ 1190 h 48385"/>
                    <a:gd name="connsiteX4" fmla="*/ 19037 w 41246"/>
                    <a:gd name="connsiteY4" fmla="*/ 1190 h 48385"/>
                    <a:gd name="connsiteX5" fmla="*/ 14278 w 41246"/>
                    <a:gd name="connsiteY5" fmla="*/ 2776 h 48385"/>
                    <a:gd name="connsiteX6" fmla="*/ 7932 w 41246"/>
                    <a:gd name="connsiteY6" fmla="*/ 9122 h 48385"/>
                    <a:gd name="connsiteX7" fmla="*/ 1586 w 41246"/>
                    <a:gd name="connsiteY7" fmla="*/ 21813 h 48385"/>
                    <a:gd name="connsiteX8" fmla="*/ 0 w 41246"/>
                    <a:gd name="connsiteY8" fmla="*/ 28159 h 48385"/>
                    <a:gd name="connsiteX9" fmla="*/ 0 w 41246"/>
                    <a:gd name="connsiteY9" fmla="*/ 34504 h 48385"/>
                    <a:gd name="connsiteX10" fmla="*/ 3173 w 41246"/>
                    <a:gd name="connsiteY10" fmla="*/ 40850 h 48385"/>
                    <a:gd name="connsiteX11" fmla="*/ 7932 w 41246"/>
                    <a:gd name="connsiteY11" fmla="*/ 45609 h 48385"/>
                    <a:gd name="connsiteX12" fmla="*/ 12692 w 41246"/>
                    <a:gd name="connsiteY12" fmla="*/ 47195 h 48385"/>
                    <a:gd name="connsiteX13" fmla="*/ 22210 w 41246"/>
                    <a:gd name="connsiteY13" fmla="*/ 47195 h 48385"/>
                    <a:gd name="connsiteX14" fmla="*/ 26969 w 41246"/>
                    <a:gd name="connsiteY14" fmla="*/ 45609 h 48385"/>
                    <a:gd name="connsiteX15" fmla="*/ 33315 w 41246"/>
                    <a:gd name="connsiteY15" fmla="*/ 39263 h 48385"/>
                    <a:gd name="connsiteX16" fmla="*/ 39660 w 41246"/>
                    <a:gd name="connsiteY16" fmla="*/ 26572 h 48385"/>
                    <a:gd name="connsiteX17" fmla="*/ 41247 w 41246"/>
                    <a:gd name="connsiteY17" fmla="*/ 20227 h 48385"/>
                    <a:gd name="connsiteX18" fmla="*/ 41247 w 41246"/>
                    <a:gd name="connsiteY18" fmla="*/ 13881 h 4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246" h="48385">
                      <a:moveTo>
                        <a:pt x="41247" y="13881"/>
                      </a:moveTo>
                      <a:cubicBezTo>
                        <a:pt x="41247" y="12295"/>
                        <a:pt x="39660" y="9122"/>
                        <a:pt x="38074" y="7535"/>
                      </a:cubicBezTo>
                      <a:cubicBezTo>
                        <a:pt x="36488" y="5949"/>
                        <a:pt x="34901" y="4363"/>
                        <a:pt x="33315" y="2776"/>
                      </a:cubicBezTo>
                      <a:cubicBezTo>
                        <a:pt x="31728" y="2776"/>
                        <a:pt x="30142" y="1190"/>
                        <a:pt x="28556" y="1190"/>
                      </a:cubicBezTo>
                      <a:cubicBezTo>
                        <a:pt x="25383" y="-397"/>
                        <a:pt x="22210" y="-397"/>
                        <a:pt x="19037" y="1190"/>
                      </a:cubicBezTo>
                      <a:cubicBezTo>
                        <a:pt x="17451" y="1190"/>
                        <a:pt x="15864" y="2776"/>
                        <a:pt x="14278" y="2776"/>
                      </a:cubicBezTo>
                      <a:cubicBezTo>
                        <a:pt x="11105" y="4363"/>
                        <a:pt x="9519" y="5949"/>
                        <a:pt x="7932" y="9122"/>
                      </a:cubicBezTo>
                      <a:cubicBezTo>
                        <a:pt x="6346" y="13881"/>
                        <a:pt x="3173" y="17054"/>
                        <a:pt x="1586" y="21813"/>
                      </a:cubicBezTo>
                      <a:cubicBezTo>
                        <a:pt x="0" y="23399"/>
                        <a:pt x="0" y="26572"/>
                        <a:pt x="0" y="28159"/>
                      </a:cubicBezTo>
                      <a:cubicBezTo>
                        <a:pt x="0" y="29745"/>
                        <a:pt x="0" y="32918"/>
                        <a:pt x="0" y="34504"/>
                      </a:cubicBezTo>
                      <a:cubicBezTo>
                        <a:pt x="0" y="36091"/>
                        <a:pt x="1586" y="39263"/>
                        <a:pt x="3173" y="40850"/>
                      </a:cubicBezTo>
                      <a:cubicBezTo>
                        <a:pt x="4759" y="42436"/>
                        <a:pt x="6346" y="44023"/>
                        <a:pt x="7932" y="45609"/>
                      </a:cubicBezTo>
                      <a:cubicBezTo>
                        <a:pt x="9519" y="45609"/>
                        <a:pt x="11105" y="47195"/>
                        <a:pt x="12692" y="47195"/>
                      </a:cubicBezTo>
                      <a:cubicBezTo>
                        <a:pt x="15864" y="48782"/>
                        <a:pt x="19037" y="48782"/>
                        <a:pt x="22210" y="47195"/>
                      </a:cubicBezTo>
                      <a:cubicBezTo>
                        <a:pt x="23796" y="47195"/>
                        <a:pt x="25383" y="45609"/>
                        <a:pt x="26969" y="45609"/>
                      </a:cubicBezTo>
                      <a:cubicBezTo>
                        <a:pt x="30142" y="44023"/>
                        <a:pt x="31728" y="42436"/>
                        <a:pt x="33315" y="39263"/>
                      </a:cubicBezTo>
                      <a:cubicBezTo>
                        <a:pt x="34901" y="34504"/>
                        <a:pt x="38074" y="31331"/>
                        <a:pt x="39660" y="26572"/>
                      </a:cubicBezTo>
                      <a:cubicBezTo>
                        <a:pt x="41247" y="24986"/>
                        <a:pt x="41247" y="21813"/>
                        <a:pt x="41247" y="20227"/>
                      </a:cubicBezTo>
                      <a:cubicBezTo>
                        <a:pt x="41247" y="17054"/>
                        <a:pt x="41247" y="15467"/>
                        <a:pt x="41247" y="13881"/>
                      </a:cubicBezTo>
                      <a:close/>
                    </a:path>
                  </a:pathLst>
                </a:custGeom>
                <a:solidFill>
                  <a:srgbClr val="7FC97E"/>
                </a:solidFill>
                <a:ln w="15863"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7D1F4922-B145-4F1C-8FBA-3209AA445BD1}"/>
                    </a:ext>
                  </a:extLst>
                </p:cNvPr>
                <p:cNvSpPr/>
                <p:nvPr/>
              </p:nvSpPr>
              <p:spPr>
                <a:xfrm>
                  <a:off x="4330253" y="1101350"/>
                  <a:ext cx="40974" cy="58696"/>
                </a:xfrm>
                <a:custGeom>
                  <a:avLst/>
                  <a:gdLst>
                    <a:gd name="connsiteX0" fmla="*/ 40317 w 40974"/>
                    <a:gd name="connsiteY0" fmla="*/ 38074 h 58696"/>
                    <a:gd name="connsiteX1" fmla="*/ 33972 w 40974"/>
                    <a:gd name="connsiteY1" fmla="*/ 12691 h 58696"/>
                    <a:gd name="connsiteX2" fmla="*/ 26040 w 40974"/>
                    <a:gd name="connsiteY2" fmla="*/ 1586 h 58696"/>
                    <a:gd name="connsiteX3" fmla="*/ 19694 w 40974"/>
                    <a:gd name="connsiteY3" fmla="*/ 0 h 58696"/>
                    <a:gd name="connsiteX4" fmla="*/ 13349 w 40974"/>
                    <a:gd name="connsiteY4" fmla="*/ 0 h 58696"/>
                    <a:gd name="connsiteX5" fmla="*/ 2244 w 40974"/>
                    <a:gd name="connsiteY5" fmla="*/ 7932 h 58696"/>
                    <a:gd name="connsiteX6" fmla="*/ 657 w 40974"/>
                    <a:gd name="connsiteY6" fmla="*/ 20623 h 58696"/>
                    <a:gd name="connsiteX7" fmla="*/ 7003 w 40974"/>
                    <a:gd name="connsiteY7" fmla="*/ 46006 h 58696"/>
                    <a:gd name="connsiteX8" fmla="*/ 14935 w 40974"/>
                    <a:gd name="connsiteY8" fmla="*/ 57111 h 58696"/>
                    <a:gd name="connsiteX9" fmla="*/ 21281 w 40974"/>
                    <a:gd name="connsiteY9" fmla="*/ 58697 h 58696"/>
                    <a:gd name="connsiteX10" fmla="*/ 27626 w 40974"/>
                    <a:gd name="connsiteY10" fmla="*/ 58697 h 58696"/>
                    <a:gd name="connsiteX11" fmla="*/ 38731 w 40974"/>
                    <a:gd name="connsiteY11" fmla="*/ 50765 h 58696"/>
                    <a:gd name="connsiteX12" fmla="*/ 40317 w 40974"/>
                    <a:gd name="connsiteY12" fmla="*/ 38074 h 5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74" h="58696">
                      <a:moveTo>
                        <a:pt x="40317" y="38074"/>
                      </a:moveTo>
                      <a:cubicBezTo>
                        <a:pt x="38731" y="30142"/>
                        <a:pt x="35558" y="20623"/>
                        <a:pt x="33972" y="12691"/>
                      </a:cubicBezTo>
                      <a:cubicBezTo>
                        <a:pt x="32385" y="7932"/>
                        <a:pt x="29213" y="4759"/>
                        <a:pt x="26040" y="1586"/>
                      </a:cubicBezTo>
                      <a:cubicBezTo>
                        <a:pt x="24453" y="0"/>
                        <a:pt x="21281" y="0"/>
                        <a:pt x="19694" y="0"/>
                      </a:cubicBezTo>
                      <a:cubicBezTo>
                        <a:pt x="18108" y="0"/>
                        <a:pt x="14935" y="0"/>
                        <a:pt x="13349" y="0"/>
                      </a:cubicBezTo>
                      <a:cubicBezTo>
                        <a:pt x="8589" y="1586"/>
                        <a:pt x="5417" y="3173"/>
                        <a:pt x="2244" y="7932"/>
                      </a:cubicBezTo>
                      <a:cubicBezTo>
                        <a:pt x="657" y="12691"/>
                        <a:pt x="-929" y="15864"/>
                        <a:pt x="657" y="20623"/>
                      </a:cubicBezTo>
                      <a:cubicBezTo>
                        <a:pt x="2244" y="28555"/>
                        <a:pt x="5417" y="38074"/>
                        <a:pt x="7003" y="46006"/>
                      </a:cubicBezTo>
                      <a:cubicBezTo>
                        <a:pt x="8589" y="50765"/>
                        <a:pt x="11762" y="53938"/>
                        <a:pt x="14935" y="57111"/>
                      </a:cubicBezTo>
                      <a:cubicBezTo>
                        <a:pt x="16521" y="58697"/>
                        <a:pt x="19694" y="58697"/>
                        <a:pt x="21281" y="58697"/>
                      </a:cubicBezTo>
                      <a:cubicBezTo>
                        <a:pt x="22867" y="58697"/>
                        <a:pt x="26040" y="58697"/>
                        <a:pt x="27626" y="58697"/>
                      </a:cubicBezTo>
                      <a:cubicBezTo>
                        <a:pt x="32385" y="57111"/>
                        <a:pt x="35558" y="55524"/>
                        <a:pt x="38731" y="50765"/>
                      </a:cubicBezTo>
                      <a:cubicBezTo>
                        <a:pt x="40317" y="47592"/>
                        <a:pt x="41904" y="42833"/>
                        <a:pt x="40317" y="38074"/>
                      </a:cubicBezTo>
                      <a:close/>
                    </a:path>
                  </a:pathLst>
                </a:custGeom>
                <a:solidFill>
                  <a:srgbClr val="7FC97E"/>
                </a:solidFill>
                <a:ln w="15863"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7A582E29-8C41-4F21-B20A-5F17F14ADA6B}"/>
                    </a:ext>
                  </a:extLst>
                </p:cNvPr>
                <p:cNvSpPr/>
                <p:nvPr/>
              </p:nvSpPr>
              <p:spPr>
                <a:xfrm>
                  <a:off x="4486377" y="1250472"/>
                  <a:ext cx="34900" cy="68215"/>
                </a:xfrm>
                <a:custGeom>
                  <a:avLst/>
                  <a:gdLst>
                    <a:gd name="connsiteX0" fmla="*/ 30142 w 34900"/>
                    <a:gd name="connsiteY0" fmla="*/ 4759 h 68215"/>
                    <a:gd name="connsiteX1" fmla="*/ 17450 w 34900"/>
                    <a:gd name="connsiteY1" fmla="*/ 0 h 68215"/>
                    <a:gd name="connsiteX2" fmla="*/ 4759 w 34900"/>
                    <a:gd name="connsiteY2" fmla="*/ 4759 h 68215"/>
                    <a:gd name="connsiteX3" fmla="*/ 0 w 34900"/>
                    <a:gd name="connsiteY3" fmla="*/ 17450 h 68215"/>
                    <a:gd name="connsiteX4" fmla="*/ 0 w 34900"/>
                    <a:gd name="connsiteY4" fmla="*/ 50765 h 68215"/>
                    <a:gd name="connsiteX5" fmla="*/ 4759 w 34900"/>
                    <a:gd name="connsiteY5" fmla="*/ 63456 h 68215"/>
                    <a:gd name="connsiteX6" fmla="*/ 17450 w 34900"/>
                    <a:gd name="connsiteY6" fmla="*/ 68215 h 68215"/>
                    <a:gd name="connsiteX7" fmla="*/ 30142 w 34900"/>
                    <a:gd name="connsiteY7" fmla="*/ 63456 h 68215"/>
                    <a:gd name="connsiteX8" fmla="*/ 34901 w 34900"/>
                    <a:gd name="connsiteY8" fmla="*/ 50765 h 68215"/>
                    <a:gd name="connsiteX9" fmla="*/ 34901 w 34900"/>
                    <a:gd name="connsiteY9" fmla="*/ 17450 h 68215"/>
                    <a:gd name="connsiteX10" fmla="*/ 30142 w 34900"/>
                    <a:gd name="connsiteY10" fmla="*/ 4759 h 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0" h="68215">
                      <a:moveTo>
                        <a:pt x="30142" y="4759"/>
                      </a:moveTo>
                      <a:cubicBezTo>
                        <a:pt x="26969" y="1586"/>
                        <a:pt x="22210" y="0"/>
                        <a:pt x="17450" y="0"/>
                      </a:cubicBezTo>
                      <a:cubicBezTo>
                        <a:pt x="12691" y="0"/>
                        <a:pt x="7932" y="1586"/>
                        <a:pt x="4759" y="4759"/>
                      </a:cubicBezTo>
                      <a:cubicBezTo>
                        <a:pt x="1586" y="7932"/>
                        <a:pt x="0" y="12691"/>
                        <a:pt x="0" y="17450"/>
                      </a:cubicBezTo>
                      <a:lnTo>
                        <a:pt x="0" y="50765"/>
                      </a:lnTo>
                      <a:cubicBezTo>
                        <a:pt x="0" y="55524"/>
                        <a:pt x="1586" y="60283"/>
                        <a:pt x="4759" y="63456"/>
                      </a:cubicBezTo>
                      <a:cubicBezTo>
                        <a:pt x="7932" y="66629"/>
                        <a:pt x="12691" y="68215"/>
                        <a:pt x="17450" y="68215"/>
                      </a:cubicBezTo>
                      <a:cubicBezTo>
                        <a:pt x="22210" y="68215"/>
                        <a:pt x="26969" y="66629"/>
                        <a:pt x="30142" y="63456"/>
                      </a:cubicBezTo>
                      <a:cubicBezTo>
                        <a:pt x="33314" y="60283"/>
                        <a:pt x="34901" y="55524"/>
                        <a:pt x="34901" y="50765"/>
                      </a:cubicBezTo>
                      <a:lnTo>
                        <a:pt x="34901" y="17450"/>
                      </a:lnTo>
                      <a:cubicBezTo>
                        <a:pt x="34901" y="12691"/>
                        <a:pt x="33314" y="7932"/>
                        <a:pt x="30142" y="4759"/>
                      </a:cubicBezTo>
                      <a:close/>
                    </a:path>
                  </a:pathLst>
                </a:custGeom>
                <a:solidFill>
                  <a:srgbClr val="7FC97E"/>
                </a:solidFill>
                <a:ln w="15863"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726393EF-D70B-4258-9FE9-96023A8507C6}"/>
                    </a:ext>
                  </a:extLst>
                </p:cNvPr>
                <p:cNvSpPr/>
                <p:nvPr/>
              </p:nvSpPr>
              <p:spPr>
                <a:xfrm>
                  <a:off x="4746547" y="1080727"/>
                  <a:ext cx="34900" cy="47592"/>
                </a:xfrm>
                <a:custGeom>
                  <a:avLst/>
                  <a:gdLst>
                    <a:gd name="connsiteX0" fmla="*/ 33315 w 34900"/>
                    <a:gd name="connsiteY0" fmla="*/ 11105 h 47592"/>
                    <a:gd name="connsiteX1" fmla="*/ 30142 w 34900"/>
                    <a:gd name="connsiteY1" fmla="*/ 4759 h 47592"/>
                    <a:gd name="connsiteX2" fmla="*/ 23796 w 34900"/>
                    <a:gd name="connsiteY2" fmla="*/ 1586 h 47592"/>
                    <a:gd name="connsiteX3" fmla="*/ 17451 w 34900"/>
                    <a:gd name="connsiteY3" fmla="*/ 0 h 47592"/>
                    <a:gd name="connsiteX4" fmla="*/ 12691 w 34900"/>
                    <a:gd name="connsiteY4" fmla="*/ 0 h 47592"/>
                    <a:gd name="connsiteX5" fmla="*/ 4759 w 34900"/>
                    <a:gd name="connsiteY5" fmla="*/ 4759 h 47592"/>
                    <a:gd name="connsiteX6" fmla="*/ 1586 w 34900"/>
                    <a:gd name="connsiteY6" fmla="*/ 7932 h 47592"/>
                    <a:gd name="connsiteX7" fmla="*/ 0 w 34900"/>
                    <a:gd name="connsiteY7" fmla="*/ 17450 h 47592"/>
                    <a:gd name="connsiteX8" fmla="*/ 0 w 34900"/>
                    <a:gd name="connsiteY8" fmla="*/ 30142 h 47592"/>
                    <a:gd name="connsiteX9" fmla="*/ 1586 w 34900"/>
                    <a:gd name="connsiteY9" fmla="*/ 36487 h 47592"/>
                    <a:gd name="connsiteX10" fmla="*/ 4759 w 34900"/>
                    <a:gd name="connsiteY10" fmla="*/ 42833 h 47592"/>
                    <a:gd name="connsiteX11" fmla="*/ 11105 w 34900"/>
                    <a:gd name="connsiteY11" fmla="*/ 46006 h 47592"/>
                    <a:gd name="connsiteX12" fmla="*/ 17451 w 34900"/>
                    <a:gd name="connsiteY12" fmla="*/ 47592 h 47592"/>
                    <a:gd name="connsiteX13" fmla="*/ 22210 w 34900"/>
                    <a:gd name="connsiteY13" fmla="*/ 47592 h 47592"/>
                    <a:gd name="connsiteX14" fmla="*/ 30142 w 34900"/>
                    <a:gd name="connsiteY14" fmla="*/ 42833 h 47592"/>
                    <a:gd name="connsiteX15" fmla="*/ 33315 w 34900"/>
                    <a:gd name="connsiteY15" fmla="*/ 39660 h 47592"/>
                    <a:gd name="connsiteX16" fmla="*/ 34901 w 34900"/>
                    <a:gd name="connsiteY16" fmla="*/ 30142 h 47592"/>
                    <a:gd name="connsiteX17" fmla="*/ 34901 w 34900"/>
                    <a:gd name="connsiteY17" fmla="*/ 17450 h 47592"/>
                    <a:gd name="connsiteX18" fmla="*/ 33315 w 34900"/>
                    <a:gd name="connsiteY18" fmla="*/ 11105 h 4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00" h="47592">
                      <a:moveTo>
                        <a:pt x="33315" y="11105"/>
                      </a:moveTo>
                      <a:cubicBezTo>
                        <a:pt x="33315" y="9518"/>
                        <a:pt x="31728" y="6346"/>
                        <a:pt x="30142" y="4759"/>
                      </a:cubicBezTo>
                      <a:cubicBezTo>
                        <a:pt x="28555" y="3173"/>
                        <a:pt x="26969" y="1586"/>
                        <a:pt x="23796" y="1586"/>
                      </a:cubicBezTo>
                      <a:cubicBezTo>
                        <a:pt x="22210" y="0"/>
                        <a:pt x="19037" y="0"/>
                        <a:pt x="17451" y="0"/>
                      </a:cubicBezTo>
                      <a:lnTo>
                        <a:pt x="12691" y="0"/>
                      </a:lnTo>
                      <a:cubicBezTo>
                        <a:pt x="9519" y="1586"/>
                        <a:pt x="7932" y="1586"/>
                        <a:pt x="4759" y="4759"/>
                      </a:cubicBezTo>
                      <a:cubicBezTo>
                        <a:pt x="3173" y="6346"/>
                        <a:pt x="3173" y="6346"/>
                        <a:pt x="1586" y="7932"/>
                      </a:cubicBezTo>
                      <a:cubicBezTo>
                        <a:pt x="0" y="11105"/>
                        <a:pt x="0" y="14278"/>
                        <a:pt x="0" y="17450"/>
                      </a:cubicBezTo>
                      <a:lnTo>
                        <a:pt x="0" y="30142"/>
                      </a:lnTo>
                      <a:cubicBezTo>
                        <a:pt x="0" y="33314"/>
                        <a:pt x="0" y="34901"/>
                        <a:pt x="1586" y="36487"/>
                      </a:cubicBezTo>
                      <a:cubicBezTo>
                        <a:pt x="1586" y="38074"/>
                        <a:pt x="3173" y="41246"/>
                        <a:pt x="4759" y="42833"/>
                      </a:cubicBezTo>
                      <a:cubicBezTo>
                        <a:pt x="6346" y="44419"/>
                        <a:pt x="7932" y="46006"/>
                        <a:pt x="11105" y="46006"/>
                      </a:cubicBezTo>
                      <a:cubicBezTo>
                        <a:pt x="12691" y="47592"/>
                        <a:pt x="15864" y="47592"/>
                        <a:pt x="17451" y="47592"/>
                      </a:cubicBezTo>
                      <a:cubicBezTo>
                        <a:pt x="19037" y="47592"/>
                        <a:pt x="20623" y="47592"/>
                        <a:pt x="22210" y="47592"/>
                      </a:cubicBezTo>
                      <a:cubicBezTo>
                        <a:pt x="25383" y="46006"/>
                        <a:pt x="26969" y="46006"/>
                        <a:pt x="30142" y="42833"/>
                      </a:cubicBezTo>
                      <a:cubicBezTo>
                        <a:pt x="31728" y="41246"/>
                        <a:pt x="31728" y="41246"/>
                        <a:pt x="33315" y="39660"/>
                      </a:cubicBezTo>
                      <a:cubicBezTo>
                        <a:pt x="34901" y="36487"/>
                        <a:pt x="34901" y="33314"/>
                        <a:pt x="34901" y="30142"/>
                      </a:cubicBezTo>
                      <a:lnTo>
                        <a:pt x="34901" y="17450"/>
                      </a:lnTo>
                      <a:cubicBezTo>
                        <a:pt x="34901" y="15864"/>
                        <a:pt x="34901" y="14278"/>
                        <a:pt x="33315" y="11105"/>
                      </a:cubicBezTo>
                      <a:close/>
                    </a:path>
                  </a:pathLst>
                </a:custGeom>
                <a:solidFill>
                  <a:srgbClr val="7FC97E"/>
                </a:solidFill>
                <a:ln w="15863"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E283AC76-9163-4683-A61C-D683E6715EBD}"/>
                    </a:ext>
                  </a:extLst>
                </p:cNvPr>
                <p:cNvSpPr/>
                <p:nvPr/>
              </p:nvSpPr>
              <p:spPr>
                <a:xfrm>
                  <a:off x="4687850" y="1315514"/>
                  <a:ext cx="34901" cy="47592"/>
                </a:xfrm>
                <a:custGeom>
                  <a:avLst/>
                  <a:gdLst>
                    <a:gd name="connsiteX0" fmla="*/ 33315 w 34901"/>
                    <a:gd name="connsiteY0" fmla="*/ 11105 h 47592"/>
                    <a:gd name="connsiteX1" fmla="*/ 30142 w 34901"/>
                    <a:gd name="connsiteY1" fmla="*/ 4759 h 47592"/>
                    <a:gd name="connsiteX2" fmla="*/ 23796 w 34901"/>
                    <a:gd name="connsiteY2" fmla="*/ 1586 h 47592"/>
                    <a:gd name="connsiteX3" fmla="*/ 17451 w 34901"/>
                    <a:gd name="connsiteY3" fmla="*/ 0 h 47592"/>
                    <a:gd name="connsiteX4" fmla="*/ 12692 w 34901"/>
                    <a:gd name="connsiteY4" fmla="*/ 0 h 47592"/>
                    <a:gd name="connsiteX5" fmla="*/ 4759 w 34901"/>
                    <a:gd name="connsiteY5" fmla="*/ 4759 h 47592"/>
                    <a:gd name="connsiteX6" fmla="*/ 1586 w 34901"/>
                    <a:gd name="connsiteY6" fmla="*/ 7932 h 47592"/>
                    <a:gd name="connsiteX7" fmla="*/ 0 w 34901"/>
                    <a:gd name="connsiteY7" fmla="*/ 17451 h 47592"/>
                    <a:gd name="connsiteX8" fmla="*/ 0 w 34901"/>
                    <a:gd name="connsiteY8" fmla="*/ 30142 h 47592"/>
                    <a:gd name="connsiteX9" fmla="*/ 1586 w 34901"/>
                    <a:gd name="connsiteY9" fmla="*/ 36487 h 47592"/>
                    <a:gd name="connsiteX10" fmla="*/ 4759 w 34901"/>
                    <a:gd name="connsiteY10" fmla="*/ 42833 h 47592"/>
                    <a:gd name="connsiteX11" fmla="*/ 11105 w 34901"/>
                    <a:gd name="connsiteY11" fmla="*/ 46006 h 47592"/>
                    <a:gd name="connsiteX12" fmla="*/ 17451 w 34901"/>
                    <a:gd name="connsiteY12" fmla="*/ 47592 h 47592"/>
                    <a:gd name="connsiteX13" fmla="*/ 22210 w 34901"/>
                    <a:gd name="connsiteY13" fmla="*/ 47592 h 47592"/>
                    <a:gd name="connsiteX14" fmla="*/ 30142 w 34901"/>
                    <a:gd name="connsiteY14" fmla="*/ 42833 h 47592"/>
                    <a:gd name="connsiteX15" fmla="*/ 33315 w 34901"/>
                    <a:gd name="connsiteY15" fmla="*/ 39660 h 47592"/>
                    <a:gd name="connsiteX16" fmla="*/ 34901 w 34901"/>
                    <a:gd name="connsiteY16" fmla="*/ 30142 h 47592"/>
                    <a:gd name="connsiteX17" fmla="*/ 34901 w 34901"/>
                    <a:gd name="connsiteY17" fmla="*/ 17451 h 47592"/>
                    <a:gd name="connsiteX18" fmla="*/ 33315 w 34901"/>
                    <a:gd name="connsiteY18" fmla="*/ 11105 h 4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01" h="47592">
                      <a:moveTo>
                        <a:pt x="33315" y="11105"/>
                      </a:moveTo>
                      <a:cubicBezTo>
                        <a:pt x="33315" y="9519"/>
                        <a:pt x="31728" y="6346"/>
                        <a:pt x="30142" y="4759"/>
                      </a:cubicBezTo>
                      <a:cubicBezTo>
                        <a:pt x="28556" y="3173"/>
                        <a:pt x="26969" y="1586"/>
                        <a:pt x="23796" y="1586"/>
                      </a:cubicBezTo>
                      <a:cubicBezTo>
                        <a:pt x="22210" y="0"/>
                        <a:pt x="19037" y="0"/>
                        <a:pt x="17451" y="0"/>
                      </a:cubicBezTo>
                      <a:cubicBezTo>
                        <a:pt x="15864" y="0"/>
                        <a:pt x="14278" y="0"/>
                        <a:pt x="12692" y="0"/>
                      </a:cubicBezTo>
                      <a:cubicBezTo>
                        <a:pt x="9519" y="1586"/>
                        <a:pt x="7932" y="1586"/>
                        <a:pt x="4759" y="4759"/>
                      </a:cubicBezTo>
                      <a:cubicBezTo>
                        <a:pt x="3173" y="6346"/>
                        <a:pt x="3173" y="6346"/>
                        <a:pt x="1586" y="7932"/>
                      </a:cubicBezTo>
                      <a:cubicBezTo>
                        <a:pt x="0" y="11105"/>
                        <a:pt x="0" y="14278"/>
                        <a:pt x="0" y="17451"/>
                      </a:cubicBezTo>
                      <a:lnTo>
                        <a:pt x="0" y="30142"/>
                      </a:lnTo>
                      <a:cubicBezTo>
                        <a:pt x="0" y="33315"/>
                        <a:pt x="0" y="34901"/>
                        <a:pt x="1586" y="36487"/>
                      </a:cubicBezTo>
                      <a:cubicBezTo>
                        <a:pt x="1586" y="38074"/>
                        <a:pt x="3173" y="41247"/>
                        <a:pt x="4759" y="42833"/>
                      </a:cubicBezTo>
                      <a:cubicBezTo>
                        <a:pt x="6346" y="44419"/>
                        <a:pt x="7932" y="46006"/>
                        <a:pt x="11105" y="46006"/>
                      </a:cubicBezTo>
                      <a:cubicBezTo>
                        <a:pt x="12692" y="47592"/>
                        <a:pt x="15864" y="47592"/>
                        <a:pt x="17451" y="47592"/>
                      </a:cubicBezTo>
                      <a:lnTo>
                        <a:pt x="22210" y="47592"/>
                      </a:lnTo>
                      <a:cubicBezTo>
                        <a:pt x="25383" y="46006"/>
                        <a:pt x="26969" y="46006"/>
                        <a:pt x="30142" y="42833"/>
                      </a:cubicBezTo>
                      <a:cubicBezTo>
                        <a:pt x="31728" y="41247"/>
                        <a:pt x="31728" y="41247"/>
                        <a:pt x="33315" y="39660"/>
                      </a:cubicBezTo>
                      <a:cubicBezTo>
                        <a:pt x="34901" y="36487"/>
                        <a:pt x="34901" y="33315"/>
                        <a:pt x="34901" y="30142"/>
                      </a:cubicBezTo>
                      <a:lnTo>
                        <a:pt x="34901" y="17451"/>
                      </a:lnTo>
                      <a:cubicBezTo>
                        <a:pt x="34901" y="15864"/>
                        <a:pt x="34901" y="12691"/>
                        <a:pt x="33315" y="11105"/>
                      </a:cubicBezTo>
                      <a:close/>
                    </a:path>
                  </a:pathLst>
                </a:custGeom>
                <a:solidFill>
                  <a:srgbClr val="7FC97E"/>
                </a:solidFill>
                <a:ln w="15863"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EC9A1E1F-B69D-49F0-BD3F-6EC4BCBFFA8E}"/>
                    </a:ext>
                  </a:extLst>
                </p:cNvPr>
                <p:cNvSpPr/>
                <p:nvPr/>
              </p:nvSpPr>
              <p:spPr>
                <a:xfrm>
                  <a:off x="4895669" y="1218744"/>
                  <a:ext cx="34901" cy="60283"/>
                </a:xfrm>
                <a:custGeom>
                  <a:avLst/>
                  <a:gdLst>
                    <a:gd name="connsiteX0" fmla="*/ 30142 w 34901"/>
                    <a:gd name="connsiteY0" fmla="*/ 4759 h 60283"/>
                    <a:gd name="connsiteX1" fmla="*/ 17451 w 34901"/>
                    <a:gd name="connsiteY1" fmla="*/ 0 h 60283"/>
                    <a:gd name="connsiteX2" fmla="*/ 4759 w 34901"/>
                    <a:gd name="connsiteY2" fmla="*/ 4759 h 60283"/>
                    <a:gd name="connsiteX3" fmla="*/ 0 w 34901"/>
                    <a:gd name="connsiteY3" fmla="*/ 17450 h 60283"/>
                    <a:gd name="connsiteX4" fmla="*/ 0 w 34901"/>
                    <a:gd name="connsiteY4" fmla="*/ 42833 h 60283"/>
                    <a:gd name="connsiteX5" fmla="*/ 4759 w 34901"/>
                    <a:gd name="connsiteY5" fmla="*/ 55524 h 60283"/>
                    <a:gd name="connsiteX6" fmla="*/ 17451 w 34901"/>
                    <a:gd name="connsiteY6" fmla="*/ 60283 h 60283"/>
                    <a:gd name="connsiteX7" fmla="*/ 30142 w 34901"/>
                    <a:gd name="connsiteY7" fmla="*/ 55524 h 60283"/>
                    <a:gd name="connsiteX8" fmla="*/ 34901 w 34901"/>
                    <a:gd name="connsiteY8" fmla="*/ 42833 h 60283"/>
                    <a:gd name="connsiteX9" fmla="*/ 34901 w 34901"/>
                    <a:gd name="connsiteY9" fmla="*/ 17450 h 60283"/>
                    <a:gd name="connsiteX10" fmla="*/ 30142 w 34901"/>
                    <a:gd name="connsiteY10" fmla="*/ 4759 h 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1" h="60283">
                      <a:moveTo>
                        <a:pt x="30142" y="4759"/>
                      </a:moveTo>
                      <a:cubicBezTo>
                        <a:pt x="26969" y="1586"/>
                        <a:pt x="22210" y="0"/>
                        <a:pt x="17451" y="0"/>
                      </a:cubicBezTo>
                      <a:cubicBezTo>
                        <a:pt x="12691" y="0"/>
                        <a:pt x="7932" y="1586"/>
                        <a:pt x="4759" y="4759"/>
                      </a:cubicBezTo>
                      <a:cubicBezTo>
                        <a:pt x="1586" y="7932"/>
                        <a:pt x="0" y="12691"/>
                        <a:pt x="0" y="17450"/>
                      </a:cubicBezTo>
                      <a:lnTo>
                        <a:pt x="0" y="42833"/>
                      </a:lnTo>
                      <a:cubicBezTo>
                        <a:pt x="0" y="47592"/>
                        <a:pt x="1586" y="52351"/>
                        <a:pt x="4759" y="55524"/>
                      </a:cubicBezTo>
                      <a:cubicBezTo>
                        <a:pt x="7932" y="58697"/>
                        <a:pt x="12691" y="60283"/>
                        <a:pt x="17451" y="60283"/>
                      </a:cubicBezTo>
                      <a:cubicBezTo>
                        <a:pt x="22210" y="60283"/>
                        <a:pt x="26969" y="58697"/>
                        <a:pt x="30142" y="55524"/>
                      </a:cubicBezTo>
                      <a:cubicBezTo>
                        <a:pt x="33315" y="52351"/>
                        <a:pt x="34901" y="47592"/>
                        <a:pt x="34901" y="42833"/>
                      </a:cubicBezTo>
                      <a:lnTo>
                        <a:pt x="34901" y="17450"/>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AECFF3D2-9F95-4950-B3C4-48755DEDFF43}"/>
                    </a:ext>
                  </a:extLst>
                </p:cNvPr>
                <p:cNvSpPr/>
                <p:nvPr/>
              </p:nvSpPr>
              <p:spPr>
                <a:xfrm>
                  <a:off x="4192893" y="1380557"/>
                  <a:ext cx="34900" cy="68215"/>
                </a:xfrm>
                <a:custGeom>
                  <a:avLst/>
                  <a:gdLst>
                    <a:gd name="connsiteX0" fmla="*/ 30142 w 34900"/>
                    <a:gd name="connsiteY0" fmla="*/ 4759 h 68215"/>
                    <a:gd name="connsiteX1" fmla="*/ 17451 w 34900"/>
                    <a:gd name="connsiteY1" fmla="*/ 0 h 68215"/>
                    <a:gd name="connsiteX2" fmla="*/ 4759 w 34900"/>
                    <a:gd name="connsiteY2" fmla="*/ 4759 h 68215"/>
                    <a:gd name="connsiteX3" fmla="*/ 0 w 34900"/>
                    <a:gd name="connsiteY3" fmla="*/ 17450 h 68215"/>
                    <a:gd name="connsiteX4" fmla="*/ 0 w 34900"/>
                    <a:gd name="connsiteY4" fmla="*/ 50765 h 68215"/>
                    <a:gd name="connsiteX5" fmla="*/ 4759 w 34900"/>
                    <a:gd name="connsiteY5" fmla="*/ 63456 h 68215"/>
                    <a:gd name="connsiteX6" fmla="*/ 17451 w 34900"/>
                    <a:gd name="connsiteY6" fmla="*/ 68215 h 68215"/>
                    <a:gd name="connsiteX7" fmla="*/ 30142 w 34900"/>
                    <a:gd name="connsiteY7" fmla="*/ 63456 h 68215"/>
                    <a:gd name="connsiteX8" fmla="*/ 34901 w 34900"/>
                    <a:gd name="connsiteY8" fmla="*/ 50765 h 68215"/>
                    <a:gd name="connsiteX9" fmla="*/ 34901 w 34900"/>
                    <a:gd name="connsiteY9" fmla="*/ 17450 h 68215"/>
                    <a:gd name="connsiteX10" fmla="*/ 30142 w 34900"/>
                    <a:gd name="connsiteY10" fmla="*/ 4759 h 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0" h="68215">
                      <a:moveTo>
                        <a:pt x="30142" y="4759"/>
                      </a:moveTo>
                      <a:cubicBezTo>
                        <a:pt x="26969" y="1586"/>
                        <a:pt x="22210" y="0"/>
                        <a:pt x="17451" y="0"/>
                      </a:cubicBezTo>
                      <a:cubicBezTo>
                        <a:pt x="12691" y="0"/>
                        <a:pt x="7932" y="1586"/>
                        <a:pt x="4759" y="4759"/>
                      </a:cubicBezTo>
                      <a:cubicBezTo>
                        <a:pt x="1586" y="7932"/>
                        <a:pt x="0" y="12691"/>
                        <a:pt x="0" y="17450"/>
                      </a:cubicBezTo>
                      <a:lnTo>
                        <a:pt x="0" y="50765"/>
                      </a:lnTo>
                      <a:cubicBezTo>
                        <a:pt x="0" y="55524"/>
                        <a:pt x="1586" y="60283"/>
                        <a:pt x="4759" y="63456"/>
                      </a:cubicBezTo>
                      <a:cubicBezTo>
                        <a:pt x="7932" y="66629"/>
                        <a:pt x="12691" y="68215"/>
                        <a:pt x="17451" y="68215"/>
                      </a:cubicBezTo>
                      <a:cubicBezTo>
                        <a:pt x="22210" y="68215"/>
                        <a:pt x="26969" y="66629"/>
                        <a:pt x="30142" y="63456"/>
                      </a:cubicBezTo>
                      <a:cubicBezTo>
                        <a:pt x="33315" y="60283"/>
                        <a:pt x="34901" y="55524"/>
                        <a:pt x="34901" y="50765"/>
                      </a:cubicBezTo>
                      <a:lnTo>
                        <a:pt x="34901" y="17450"/>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138E8037-7B57-4D32-9E6A-183860CC1081}"/>
                    </a:ext>
                  </a:extLst>
                </p:cNvPr>
                <p:cNvSpPr/>
                <p:nvPr/>
              </p:nvSpPr>
              <p:spPr>
                <a:xfrm>
                  <a:off x="4389607" y="1523333"/>
                  <a:ext cx="34900" cy="53937"/>
                </a:xfrm>
                <a:custGeom>
                  <a:avLst/>
                  <a:gdLst>
                    <a:gd name="connsiteX0" fmla="*/ 34901 w 34900"/>
                    <a:gd name="connsiteY0" fmla="*/ 17450 h 53937"/>
                    <a:gd name="connsiteX1" fmla="*/ 30142 w 34900"/>
                    <a:gd name="connsiteY1" fmla="*/ 4759 h 53937"/>
                    <a:gd name="connsiteX2" fmla="*/ 23796 w 34900"/>
                    <a:gd name="connsiteY2" fmla="*/ 1586 h 53937"/>
                    <a:gd name="connsiteX3" fmla="*/ 17451 w 34900"/>
                    <a:gd name="connsiteY3" fmla="*/ 0 h 53937"/>
                    <a:gd name="connsiteX4" fmla="*/ 4759 w 34900"/>
                    <a:gd name="connsiteY4" fmla="*/ 4759 h 53937"/>
                    <a:gd name="connsiteX5" fmla="*/ 0 w 34900"/>
                    <a:gd name="connsiteY5" fmla="*/ 17450 h 53937"/>
                    <a:gd name="connsiteX6" fmla="*/ 0 w 34900"/>
                    <a:gd name="connsiteY6" fmla="*/ 36487 h 53937"/>
                    <a:gd name="connsiteX7" fmla="*/ 4759 w 34900"/>
                    <a:gd name="connsiteY7" fmla="*/ 49178 h 53937"/>
                    <a:gd name="connsiteX8" fmla="*/ 11105 w 34900"/>
                    <a:gd name="connsiteY8" fmla="*/ 52351 h 53937"/>
                    <a:gd name="connsiteX9" fmla="*/ 17451 w 34900"/>
                    <a:gd name="connsiteY9" fmla="*/ 53938 h 53937"/>
                    <a:gd name="connsiteX10" fmla="*/ 30142 w 34900"/>
                    <a:gd name="connsiteY10" fmla="*/ 49178 h 53937"/>
                    <a:gd name="connsiteX11" fmla="*/ 34901 w 34900"/>
                    <a:gd name="connsiteY11" fmla="*/ 36487 h 53937"/>
                    <a:gd name="connsiteX12" fmla="*/ 34901 w 34900"/>
                    <a:gd name="connsiteY12" fmla="*/ 17450 h 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00" h="53937">
                      <a:moveTo>
                        <a:pt x="34901" y="17450"/>
                      </a:moveTo>
                      <a:cubicBezTo>
                        <a:pt x="34901" y="12691"/>
                        <a:pt x="33315" y="7932"/>
                        <a:pt x="30142" y="4759"/>
                      </a:cubicBezTo>
                      <a:cubicBezTo>
                        <a:pt x="28555" y="3173"/>
                        <a:pt x="26969" y="1586"/>
                        <a:pt x="23796" y="1586"/>
                      </a:cubicBezTo>
                      <a:cubicBezTo>
                        <a:pt x="22210" y="0"/>
                        <a:pt x="19037" y="0"/>
                        <a:pt x="17451" y="0"/>
                      </a:cubicBezTo>
                      <a:cubicBezTo>
                        <a:pt x="12691" y="0"/>
                        <a:pt x="7932" y="1586"/>
                        <a:pt x="4759" y="4759"/>
                      </a:cubicBezTo>
                      <a:cubicBezTo>
                        <a:pt x="1586" y="7932"/>
                        <a:pt x="0" y="12691"/>
                        <a:pt x="0" y="17450"/>
                      </a:cubicBezTo>
                      <a:cubicBezTo>
                        <a:pt x="0" y="23796"/>
                        <a:pt x="0" y="30142"/>
                        <a:pt x="0" y="36487"/>
                      </a:cubicBezTo>
                      <a:cubicBezTo>
                        <a:pt x="0" y="41246"/>
                        <a:pt x="1586" y="46006"/>
                        <a:pt x="4759" y="49178"/>
                      </a:cubicBezTo>
                      <a:cubicBezTo>
                        <a:pt x="6346" y="50765"/>
                        <a:pt x="7932" y="52351"/>
                        <a:pt x="11105" y="52351"/>
                      </a:cubicBezTo>
                      <a:cubicBezTo>
                        <a:pt x="12691" y="53938"/>
                        <a:pt x="15864" y="53938"/>
                        <a:pt x="17451" y="53938"/>
                      </a:cubicBezTo>
                      <a:cubicBezTo>
                        <a:pt x="22210" y="53938"/>
                        <a:pt x="26969" y="52351"/>
                        <a:pt x="30142" y="49178"/>
                      </a:cubicBezTo>
                      <a:cubicBezTo>
                        <a:pt x="33315" y="46006"/>
                        <a:pt x="34901" y="41246"/>
                        <a:pt x="34901" y="36487"/>
                      </a:cubicBezTo>
                      <a:cubicBezTo>
                        <a:pt x="34901" y="30142"/>
                        <a:pt x="34901" y="23796"/>
                        <a:pt x="34901" y="17450"/>
                      </a:cubicBezTo>
                      <a:close/>
                    </a:path>
                  </a:pathLst>
                </a:custGeom>
                <a:solidFill>
                  <a:srgbClr val="7FC97E"/>
                </a:solidFill>
                <a:ln w="15863"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75625085-40E9-4D4B-BB0D-C2737894E6CC}"/>
                    </a:ext>
                  </a:extLst>
                </p:cNvPr>
                <p:cNvSpPr/>
                <p:nvPr/>
              </p:nvSpPr>
              <p:spPr>
                <a:xfrm>
                  <a:off x="4890910" y="1432203"/>
                  <a:ext cx="40316" cy="49002"/>
                </a:xfrm>
                <a:custGeom>
                  <a:avLst/>
                  <a:gdLst>
                    <a:gd name="connsiteX0" fmla="*/ 38074 w 40316"/>
                    <a:gd name="connsiteY0" fmla="*/ 21328 h 49002"/>
                    <a:gd name="connsiteX1" fmla="*/ 31728 w 40316"/>
                    <a:gd name="connsiteY1" fmla="*/ 8637 h 49002"/>
                    <a:gd name="connsiteX2" fmla="*/ 26969 w 40316"/>
                    <a:gd name="connsiteY2" fmla="*/ 3878 h 49002"/>
                    <a:gd name="connsiteX3" fmla="*/ 20623 w 40316"/>
                    <a:gd name="connsiteY3" fmla="*/ 705 h 49002"/>
                    <a:gd name="connsiteX4" fmla="*/ 14278 w 40316"/>
                    <a:gd name="connsiteY4" fmla="*/ 705 h 49002"/>
                    <a:gd name="connsiteX5" fmla="*/ 7932 w 40316"/>
                    <a:gd name="connsiteY5" fmla="*/ 2291 h 49002"/>
                    <a:gd name="connsiteX6" fmla="*/ 4759 w 40316"/>
                    <a:gd name="connsiteY6" fmla="*/ 5464 h 49002"/>
                    <a:gd name="connsiteX7" fmla="*/ 0 w 40316"/>
                    <a:gd name="connsiteY7" fmla="*/ 13396 h 49002"/>
                    <a:gd name="connsiteX8" fmla="*/ 0 w 40316"/>
                    <a:gd name="connsiteY8" fmla="*/ 18155 h 49002"/>
                    <a:gd name="connsiteX9" fmla="*/ 1586 w 40316"/>
                    <a:gd name="connsiteY9" fmla="*/ 27674 h 49002"/>
                    <a:gd name="connsiteX10" fmla="*/ 7932 w 40316"/>
                    <a:gd name="connsiteY10" fmla="*/ 40365 h 49002"/>
                    <a:gd name="connsiteX11" fmla="*/ 12691 w 40316"/>
                    <a:gd name="connsiteY11" fmla="*/ 45124 h 49002"/>
                    <a:gd name="connsiteX12" fmla="*/ 19037 w 40316"/>
                    <a:gd name="connsiteY12" fmla="*/ 48297 h 49002"/>
                    <a:gd name="connsiteX13" fmla="*/ 25382 w 40316"/>
                    <a:gd name="connsiteY13" fmla="*/ 48297 h 49002"/>
                    <a:gd name="connsiteX14" fmla="*/ 31728 w 40316"/>
                    <a:gd name="connsiteY14" fmla="*/ 46711 h 49002"/>
                    <a:gd name="connsiteX15" fmla="*/ 34901 w 40316"/>
                    <a:gd name="connsiteY15" fmla="*/ 43538 h 49002"/>
                    <a:gd name="connsiteX16" fmla="*/ 39660 w 40316"/>
                    <a:gd name="connsiteY16" fmla="*/ 35606 h 49002"/>
                    <a:gd name="connsiteX17" fmla="*/ 39660 w 40316"/>
                    <a:gd name="connsiteY17" fmla="*/ 30847 h 49002"/>
                    <a:gd name="connsiteX18" fmla="*/ 38074 w 40316"/>
                    <a:gd name="connsiteY18" fmla="*/ 21328 h 4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16" h="49002">
                      <a:moveTo>
                        <a:pt x="38074" y="21328"/>
                      </a:moveTo>
                      <a:cubicBezTo>
                        <a:pt x="36487" y="16569"/>
                        <a:pt x="33314" y="13396"/>
                        <a:pt x="31728" y="8637"/>
                      </a:cubicBezTo>
                      <a:cubicBezTo>
                        <a:pt x="30142" y="7051"/>
                        <a:pt x="28555" y="5464"/>
                        <a:pt x="26969" y="3878"/>
                      </a:cubicBezTo>
                      <a:cubicBezTo>
                        <a:pt x="25382" y="2291"/>
                        <a:pt x="23796" y="705"/>
                        <a:pt x="20623" y="705"/>
                      </a:cubicBezTo>
                      <a:cubicBezTo>
                        <a:pt x="19037" y="705"/>
                        <a:pt x="15864" y="-881"/>
                        <a:pt x="14278" y="705"/>
                      </a:cubicBezTo>
                      <a:cubicBezTo>
                        <a:pt x="12691" y="705"/>
                        <a:pt x="9518" y="705"/>
                        <a:pt x="7932" y="2291"/>
                      </a:cubicBezTo>
                      <a:cubicBezTo>
                        <a:pt x="6346" y="3878"/>
                        <a:pt x="6346" y="3878"/>
                        <a:pt x="4759" y="5464"/>
                      </a:cubicBezTo>
                      <a:cubicBezTo>
                        <a:pt x="3173" y="7051"/>
                        <a:pt x="1586" y="10223"/>
                        <a:pt x="0" y="13396"/>
                      </a:cubicBezTo>
                      <a:lnTo>
                        <a:pt x="0" y="18155"/>
                      </a:lnTo>
                      <a:cubicBezTo>
                        <a:pt x="0" y="21328"/>
                        <a:pt x="1586" y="24501"/>
                        <a:pt x="1586" y="27674"/>
                      </a:cubicBezTo>
                      <a:cubicBezTo>
                        <a:pt x="3173" y="32433"/>
                        <a:pt x="6346" y="35606"/>
                        <a:pt x="7932" y="40365"/>
                      </a:cubicBezTo>
                      <a:cubicBezTo>
                        <a:pt x="9518" y="41951"/>
                        <a:pt x="11105" y="43538"/>
                        <a:pt x="12691" y="45124"/>
                      </a:cubicBezTo>
                      <a:cubicBezTo>
                        <a:pt x="14278" y="46711"/>
                        <a:pt x="15864" y="48297"/>
                        <a:pt x="19037" y="48297"/>
                      </a:cubicBezTo>
                      <a:cubicBezTo>
                        <a:pt x="20623" y="48297"/>
                        <a:pt x="23796" y="49883"/>
                        <a:pt x="25382" y="48297"/>
                      </a:cubicBezTo>
                      <a:cubicBezTo>
                        <a:pt x="26969" y="48297"/>
                        <a:pt x="30142" y="48297"/>
                        <a:pt x="31728" y="46711"/>
                      </a:cubicBezTo>
                      <a:lnTo>
                        <a:pt x="34901" y="43538"/>
                      </a:lnTo>
                      <a:cubicBezTo>
                        <a:pt x="36487" y="41951"/>
                        <a:pt x="38074" y="38779"/>
                        <a:pt x="39660" y="35606"/>
                      </a:cubicBezTo>
                      <a:cubicBezTo>
                        <a:pt x="39660" y="34019"/>
                        <a:pt x="39660" y="32433"/>
                        <a:pt x="39660" y="30847"/>
                      </a:cubicBezTo>
                      <a:cubicBezTo>
                        <a:pt x="41246" y="27674"/>
                        <a:pt x="39660" y="24501"/>
                        <a:pt x="38074" y="21328"/>
                      </a:cubicBezTo>
                      <a:close/>
                    </a:path>
                  </a:pathLst>
                </a:custGeom>
                <a:solidFill>
                  <a:srgbClr val="7FC97E"/>
                </a:solidFill>
                <a:ln w="15863"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8EB8268E-8828-458D-8921-396E2D3F4708}"/>
                    </a:ext>
                  </a:extLst>
                </p:cNvPr>
                <p:cNvSpPr/>
                <p:nvPr/>
              </p:nvSpPr>
              <p:spPr>
                <a:xfrm>
                  <a:off x="5032099" y="1530560"/>
                  <a:ext cx="43537" cy="51073"/>
                </a:xfrm>
                <a:custGeom>
                  <a:avLst/>
                  <a:gdLst>
                    <a:gd name="connsiteX0" fmla="*/ 41247 w 43537"/>
                    <a:gd name="connsiteY0" fmla="*/ 22915 h 51073"/>
                    <a:gd name="connsiteX1" fmla="*/ 41247 w 43537"/>
                    <a:gd name="connsiteY1" fmla="*/ 19742 h 51073"/>
                    <a:gd name="connsiteX2" fmla="*/ 38074 w 43537"/>
                    <a:gd name="connsiteY2" fmla="*/ 13396 h 51073"/>
                    <a:gd name="connsiteX3" fmla="*/ 36487 w 43537"/>
                    <a:gd name="connsiteY3" fmla="*/ 11810 h 51073"/>
                    <a:gd name="connsiteX4" fmla="*/ 31728 w 43537"/>
                    <a:gd name="connsiteY4" fmla="*/ 7051 h 51073"/>
                    <a:gd name="connsiteX5" fmla="*/ 20623 w 43537"/>
                    <a:gd name="connsiteY5" fmla="*/ 705 h 51073"/>
                    <a:gd name="connsiteX6" fmla="*/ 14278 w 43537"/>
                    <a:gd name="connsiteY6" fmla="*/ 705 h 51073"/>
                    <a:gd name="connsiteX7" fmla="*/ 7932 w 43537"/>
                    <a:gd name="connsiteY7" fmla="*/ 2291 h 51073"/>
                    <a:gd name="connsiteX8" fmla="*/ 3173 w 43537"/>
                    <a:gd name="connsiteY8" fmla="*/ 7051 h 51073"/>
                    <a:gd name="connsiteX9" fmla="*/ 0 w 43537"/>
                    <a:gd name="connsiteY9" fmla="*/ 13396 h 51073"/>
                    <a:gd name="connsiteX10" fmla="*/ 0 w 43537"/>
                    <a:gd name="connsiteY10" fmla="*/ 18156 h 51073"/>
                    <a:gd name="connsiteX11" fmla="*/ 1586 w 43537"/>
                    <a:gd name="connsiteY11" fmla="*/ 27674 h 51073"/>
                    <a:gd name="connsiteX12" fmla="*/ 4759 w 43537"/>
                    <a:gd name="connsiteY12" fmla="*/ 30847 h 51073"/>
                    <a:gd name="connsiteX13" fmla="*/ 6346 w 43537"/>
                    <a:gd name="connsiteY13" fmla="*/ 32433 h 51073"/>
                    <a:gd name="connsiteX14" fmla="*/ 6346 w 43537"/>
                    <a:gd name="connsiteY14" fmla="*/ 37192 h 51073"/>
                    <a:gd name="connsiteX15" fmla="*/ 9519 w 43537"/>
                    <a:gd name="connsiteY15" fmla="*/ 43538 h 51073"/>
                    <a:gd name="connsiteX16" fmla="*/ 14278 w 43537"/>
                    <a:gd name="connsiteY16" fmla="*/ 48297 h 51073"/>
                    <a:gd name="connsiteX17" fmla="*/ 19037 w 43537"/>
                    <a:gd name="connsiteY17" fmla="*/ 49884 h 51073"/>
                    <a:gd name="connsiteX18" fmla="*/ 28555 w 43537"/>
                    <a:gd name="connsiteY18" fmla="*/ 49884 h 51073"/>
                    <a:gd name="connsiteX19" fmla="*/ 33315 w 43537"/>
                    <a:gd name="connsiteY19" fmla="*/ 48297 h 51073"/>
                    <a:gd name="connsiteX20" fmla="*/ 39660 w 43537"/>
                    <a:gd name="connsiteY20" fmla="*/ 41952 h 51073"/>
                    <a:gd name="connsiteX21" fmla="*/ 42833 w 43537"/>
                    <a:gd name="connsiteY21" fmla="*/ 35606 h 51073"/>
                    <a:gd name="connsiteX22" fmla="*/ 42833 w 43537"/>
                    <a:gd name="connsiteY22" fmla="*/ 29260 h 51073"/>
                    <a:gd name="connsiteX23" fmla="*/ 41247 w 43537"/>
                    <a:gd name="connsiteY23" fmla="*/ 22915 h 5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537" h="51073">
                      <a:moveTo>
                        <a:pt x="41247" y="22915"/>
                      </a:moveTo>
                      <a:cubicBezTo>
                        <a:pt x="41247" y="21328"/>
                        <a:pt x="41247" y="21328"/>
                        <a:pt x="41247" y="19742"/>
                      </a:cubicBezTo>
                      <a:cubicBezTo>
                        <a:pt x="41247" y="18156"/>
                        <a:pt x="39660" y="14983"/>
                        <a:pt x="38074" y="13396"/>
                      </a:cubicBezTo>
                      <a:cubicBezTo>
                        <a:pt x="38074" y="13396"/>
                        <a:pt x="38074" y="11810"/>
                        <a:pt x="36487" y="11810"/>
                      </a:cubicBezTo>
                      <a:cubicBezTo>
                        <a:pt x="34901" y="10223"/>
                        <a:pt x="33315" y="8637"/>
                        <a:pt x="31728" y="7051"/>
                      </a:cubicBezTo>
                      <a:cubicBezTo>
                        <a:pt x="28555" y="3878"/>
                        <a:pt x="25383" y="2291"/>
                        <a:pt x="20623" y="705"/>
                      </a:cubicBezTo>
                      <a:cubicBezTo>
                        <a:pt x="19037" y="705"/>
                        <a:pt x="15864" y="-881"/>
                        <a:pt x="14278" y="705"/>
                      </a:cubicBezTo>
                      <a:cubicBezTo>
                        <a:pt x="12691" y="705"/>
                        <a:pt x="9519" y="705"/>
                        <a:pt x="7932" y="2291"/>
                      </a:cubicBezTo>
                      <a:cubicBezTo>
                        <a:pt x="6346" y="3878"/>
                        <a:pt x="4759" y="5464"/>
                        <a:pt x="3173" y="7051"/>
                      </a:cubicBezTo>
                      <a:cubicBezTo>
                        <a:pt x="1586" y="8637"/>
                        <a:pt x="0" y="10223"/>
                        <a:pt x="0" y="13396"/>
                      </a:cubicBezTo>
                      <a:cubicBezTo>
                        <a:pt x="0" y="14983"/>
                        <a:pt x="0" y="16569"/>
                        <a:pt x="0" y="18156"/>
                      </a:cubicBezTo>
                      <a:cubicBezTo>
                        <a:pt x="0" y="21328"/>
                        <a:pt x="1586" y="24501"/>
                        <a:pt x="1586" y="27674"/>
                      </a:cubicBezTo>
                      <a:cubicBezTo>
                        <a:pt x="3173" y="29260"/>
                        <a:pt x="3173" y="29260"/>
                        <a:pt x="4759" y="30847"/>
                      </a:cubicBezTo>
                      <a:cubicBezTo>
                        <a:pt x="4759" y="30847"/>
                        <a:pt x="6346" y="30847"/>
                        <a:pt x="6346" y="32433"/>
                      </a:cubicBezTo>
                      <a:cubicBezTo>
                        <a:pt x="6346" y="34020"/>
                        <a:pt x="6346" y="35606"/>
                        <a:pt x="6346" y="37192"/>
                      </a:cubicBezTo>
                      <a:cubicBezTo>
                        <a:pt x="6346" y="38779"/>
                        <a:pt x="7932" y="41952"/>
                        <a:pt x="9519" y="43538"/>
                      </a:cubicBezTo>
                      <a:cubicBezTo>
                        <a:pt x="11105" y="45124"/>
                        <a:pt x="12691" y="46711"/>
                        <a:pt x="14278" y="48297"/>
                      </a:cubicBezTo>
                      <a:cubicBezTo>
                        <a:pt x="15864" y="48297"/>
                        <a:pt x="17451" y="49884"/>
                        <a:pt x="19037" y="49884"/>
                      </a:cubicBezTo>
                      <a:cubicBezTo>
                        <a:pt x="22210" y="51470"/>
                        <a:pt x="25383" y="51470"/>
                        <a:pt x="28555" y="49884"/>
                      </a:cubicBezTo>
                      <a:cubicBezTo>
                        <a:pt x="30142" y="49884"/>
                        <a:pt x="31728" y="48297"/>
                        <a:pt x="33315" y="48297"/>
                      </a:cubicBezTo>
                      <a:cubicBezTo>
                        <a:pt x="36487" y="46711"/>
                        <a:pt x="38074" y="45124"/>
                        <a:pt x="39660" y="41952"/>
                      </a:cubicBezTo>
                      <a:cubicBezTo>
                        <a:pt x="41247" y="40365"/>
                        <a:pt x="41247" y="37192"/>
                        <a:pt x="42833" y="35606"/>
                      </a:cubicBezTo>
                      <a:cubicBezTo>
                        <a:pt x="42833" y="34020"/>
                        <a:pt x="44419" y="30847"/>
                        <a:pt x="42833" y="29260"/>
                      </a:cubicBezTo>
                      <a:cubicBezTo>
                        <a:pt x="42833" y="24501"/>
                        <a:pt x="41247" y="24501"/>
                        <a:pt x="41247" y="22915"/>
                      </a:cubicBezTo>
                      <a:close/>
                    </a:path>
                  </a:pathLst>
                </a:custGeom>
                <a:solidFill>
                  <a:srgbClr val="7FC97E"/>
                </a:solidFill>
                <a:ln w="15863"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D4835167-DE07-42D5-8370-343CAD42C2E8}"/>
                    </a:ext>
                  </a:extLst>
                </p:cNvPr>
                <p:cNvSpPr/>
                <p:nvPr/>
              </p:nvSpPr>
              <p:spPr>
                <a:xfrm>
                  <a:off x="4724882" y="1544885"/>
                  <a:ext cx="43330" cy="66356"/>
                </a:xfrm>
                <a:custGeom>
                  <a:avLst/>
                  <a:gdLst>
                    <a:gd name="connsiteX0" fmla="*/ 42288 w 43330"/>
                    <a:gd name="connsiteY0" fmla="*/ 27626 h 66356"/>
                    <a:gd name="connsiteX1" fmla="*/ 39116 w 43330"/>
                    <a:gd name="connsiteY1" fmla="*/ 19694 h 66356"/>
                    <a:gd name="connsiteX2" fmla="*/ 32770 w 43330"/>
                    <a:gd name="connsiteY2" fmla="*/ 8589 h 66356"/>
                    <a:gd name="connsiteX3" fmla="*/ 21665 w 43330"/>
                    <a:gd name="connsiteY3" fmla="*/ 657 h 66356"/>
                    <a:gd name="connsiteX4" fmla="*/ 8974 w 43330"/>
                    <a:gd name="connsiteY4" fmla="*/ 2244 h 66356"/>
                    <a:gd name="connsiteX5" fmla="*/ 1042 w 43330"/>
                    <a:gd name="connsiteY5" fmla="*/ 13348 h 66356"/>
                    <a:gd name="connsiteX6" fmla="*/ 2628 w 43330"/>
                    <a:gd name="connsiteY6" fmla="*/ 26040 h 66356"/>
                    <a:gd name="connsiteX7" fmla="*/ 5801 w 43330"/>
                    <a:gd name="connsiteY7" fmla="*/ 30799 h 66356"/>
                    <a:gd name="connsiteX8" fmla="*/ 7388 w 43330"/>
                    <a:gd name="connsiteY8" fmla="*/ 37144 h 66356"/>
                    <a:gd name="connsiteX9" fmla="*/ 7388 w 43330"/>
                    <a:gd name="connsiteY9" fmla="*/ 45076 h 66356"/>
                    <a:gd name="connsiteX10" fmla="*/ 8974 w 43330"/>
                    <a:gd name="connsiteY10" fmla="*/ 57768 h 66356"/>
                    <a:gd name="connsiteX11" fmla="*/ 20079 w 43330"/>
                    <a:gd name="connsiteY11" fmla="*/ 65700 h 66356"/>
                    <a:gd name="connsiteX12" fmla="*/ 32770 w 43330"/>
                    <a:gd name="connsiteY12" fmla="*/ 64113 h 66356"/>
                    <a:gd name="connsiteX13" fmla="*/ 40702 w 43330"/>
                    <a:gd name="connsiteY13" fmla="*/ 53008 h 66356"/>
                    <a:gd name="connsiteX14" fmla="*/ 42288 w 43330"/>
                    <a:gd name="connsiteY14" fmla="*/ 27626 h 6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30" h="66356">
                      <a:moveTo>
                        <a:pt x="42288" y="27626"/>
                      </a:moveTo>
                      <a:cubicBezTo>
                        <a:pt x="42288" y="24453"/>
                        <a:pt x="40702" y="21280"/>
                        <a:pt x="39116" y="19694"/>
                      </a:cubicBezTo>
                      <a:cubicBezTo>
                        <a:pt x="37529" y="14935"/>
                        <a:pt x="35943" y="11762"/>
                        <a:pt x="32770" y="8589"/>
                      </a:cubicBezTo>
                      <a:cubicBezTo>
                        <a:pt x="29597" y="5416"/>
                        <a:pt x="26424" y="2244"/>
                        <a:pt x="21665" y="657"/>
                      </a:cubicBezTo>
                      <a:cubicBezTo>
                        <a:pt x="16906" y="-929"/>
                        <a:pt x="12147" y="657"/>
                        <a:pt x="8974" y="2244"/>
                      </a:cubicBezTo>
                      <a:cubicBezTo>
                        <a:pt x="5801" y="5416"/>
                        <a:pt x="2628" y="8589"/>
                        <a:pt x="1042" y="13348"/>
                      </a:cubicBezTo>
                      <a:cubicBezTo>
                        <a:pt x="-544" y="18108"/>
                        <a:pt x="-544" y="22867"/>
                        <a:pt x="2628" y="26040"/>
                      </a:cubicBezTo>
                      <a:cubicBezTo>
                        <a:pt x="4215" y="27626"/>
                        <a:pt x="4215" y="29212"/>
                        <a:pt x="5801" y="30799"/>
                      </a:cubicBezTo>
                      <a:cubicBezTo>
                        <a:pt x="7388" y="32385"/>
                        <a:pt x="7388" y="35558"/>
                        <a:pt x="7388" y="37144"/>
                      </a:cubicBezTo>
                      <a:cubicBezTo>
                        <a:pt x="7388" y="40317"/>
                        <a:pt x="7388" y="43490"/>
                        <a:pt x="7388" y="45076"/>
                      </a:cubicBezTo>
                      <a:cubicBezTo>
                        <a:pt x="7388" y="49836"/>
                        <a:pt x="7388" y="53008"/>
                        <a:pt x="8974" y="57768"/>
                      </a:cubicBezTo>
                      <a:cubicBezTo>
                        <a:pt x="10560" y="60940"/>
                        <a:pt x="15320" y="64113"/>
                        <a:pt x="20079" y="65700"/>
                      </a:cubicBezTo>
                      <a:cubicBezTo>
                        <a:pt x="24838" y="67286"/>
                        <a:pt x="29597" y="65700"/>
                        <a:pt x="32770" y="64113"/>
                      </a:cubicBezTo>
                      <a:cubicBezTo>
                        <a:pt x="35943" y="62527"/>
                        <a:pt x="39116" y="57768"/>
                        <a:pt x="40702" y="53008"/>
                      </a:cubicBezTo>
                      <a:cubicBezTo>
                        <a:pt x="43875" y="43490"/>
                        <a:pt x="43875" y="35558"/>
                        <a:pt x="42288" y="27626"/>
                      </a:cubicBezTo>
                      <a:close/>
                    </a:path>
                  </a:pathLst>
                </a:custGeom>
                <a:solidFill>
                  <a:srgbClr val="7FC97E"/>
                </a:solidFill>
                <a:ln w="15863"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E753490B-0BAD-4EFE-9C26-922188A06448}"/>
                    </a:ext>
                  </a:extLst>
                </p:cNvPr>
                <p:cNvSpPr/>
                <p:nvPr/>
              </p:nvSpPr>
              <p:spPr>
                <a:xfrm>
                  <a:off x="4512689" y="1680387"/>
                  <a:ext cx="40317" cy="58696"/>
                </a:xfrm>
                <a:custGeom>
                  <a:avLst/>
                  <a:gdLst>
                    <a:gd name="connsiteX0" fmla="*/ 40317 w 40317"/>
                    <a:gd name="connsiteY0" fmla="*/ 38074 h 58696"/>
                    <a:gd name="connsiteX1" fmla="*/ 33972 w 40317"/>
                    <a:gd name="connsiteY1" fmla="*/ 12691 h 58696"/>
                    <a:gd name="connsiteX2" fmla="*/ 26040 w 40317"/>
                    <a:gd name="connsiteY2" fmla="*/ 1586 h 58696"/>
                    <a:gd name="connsiteX3" fmla="*/ 19694 w 40317"/>
                    <a:gd name="connsiteY3" fmla="*/ 0 h 58696"/>
                    <a:gd name="connsiteX4" fmla="*/ 13349 w 40317"/>
                    <a:gd name="connsiteY4" fmla="*/ 0 h 58696"/>
                    <a:gd name="connsiteX5" fmla="*/ 2244 w 40317"/>
                    <a:gd name="connsiteY5" fmla="*/ 7932 h 58696"/>
                    <a:gd name="connsiteX6" fmla="*/ 657 w 40317"/>
                    <a:gd name="connsiteY6" fmla="*/ 20623 h 58696"/>
                    <a:gd name="connsiteX7" fmla="*/ 7003 w 40317"/>
                    <a:gd name="connsiteY7" fmla="*/ 46006 h 58696"/>
                    <a:gd name="connsiteX8" fmla="*/ 14935 w 40317"/>
                    <a:gd name="connsiteY8" fmla="*/ 57111 h 58696"/>
                    <a:gd name="connsiteX9" fmla="*/ 21281 w 40317"/>
                    <a:gd name="connsiteY9" fmla="*/ 58697 h 58696"/>
                    <a:gd name="connsiteX10" fmla="*/ 27626 w 40317"/>
                    <a:gd name="connsiteY10" fmla="*/ 58697 h 58696"/>
                    <a:gd name="connsiteX11" fmla="*/ 38731 w 40317"/>
                    <a:gd name="connsiteY11" fmla="*/ 50765 h 58696"/>
                    <a:gd name="connsiteX12" fmla="*/ 40317 w 40317"/>
                    <a:gd name="connsiteY12" fmla="*/ 38074 h 5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17" h="58696">
                      <a:moveTo>
                        <a:pt x="40317" y="38074"/>
                      </a:moveTo>
                      <a:cubicBezTo>
                        <a:pt x="38731" y="30142"/>
                        <a:pt x="35558" y="20623"/>
                        <a:pt x="33972" y="12691"/>
                      </a:cubicBezTo>
                      <a:cubicBezTo>
                        <a:pt x="32385" y="7932"/>
                        <a:pt x="29213" y="4759"/>
                        <a:pt x="26040" y="1586"/>
                      </a:cubicBezTo>
                      <a:cubicBezTo>
                        <a:pt x="24453" y="0"/>
                        <a:pt x="21281" y="0"/>
                        <a:pt x="19694" y="0"/>
                      </a:cubicBezTo>
                      <a:cubicBezTo>
                        <a:pt x="18108" y="0"/>
                        <a:pt x="14935" y="0"/>
                        <a:pt x="13349" y="0"/>
                      </a:cubicBezTo>
                      <a:cubicBezTo>
                        <a:pt x="8589" y="1586"/>
                        <a:pt x="5417" y="3173"/>
                        <a:pt x="2244" y="7932"/>
                      </a:cubicBezTo>
                      <a:cubicBezTo>
                        <a:pt x="657" y="12691"/>
                        <a:pt x="-929" y="17451"/>
                        <a:pt x="657" y="20623"/>
                      </a:cubicBezTo>
                      <a:lnTo>
                        <a:pt x="7003" y="46006"/>
                      </a:lnTo>
                      <a:cubicBezTo>
                        <a:pt x="8589" y="50765"/>
                        <a:pt x="11762" y="53938"/>
                        <a:pt x="14935" y="57111"/>
                      </a:cubicBezTo>
                      <a:cubicBezTo>
                        <a:pt x="16521" y="58697"/>
                        <a:pt x="19694" y="58697"/>
                        <a:pt x="21281" y="58697"/>
                      </a:cubicBezTo>
                      <a:cubicBezTo>
                        <a:pt x="22867" y="58697"/>
                        <a:pt x="26040" y="58697"/>
                        <a:pt x="27626" y="58697"/>
                      </a:cubicBezTo>
                      <a:cubicBezTo>
                        <a:pt x="32385" y="57111"/>
                        <a:pt x="35558" y="55524"/>
                        <a:pt x="38731" y="50765"/>
                      </a:cubicBezTo>
                      <a:cubicBezTo>
                        <a:pt x="40317" y="47592"/>
                        <a:pt x="40317" y="42833"/>
                        <a:pt x="40317" y="38074"/>
                      </a:cubicBezTo>
                      <a:close/>
                    </a:path>
                  </a:pathLst>
                </a:custGeom>
                <a:solidFill>
                  <a:srgbClr val="7FC97E"/>
                </a:solidFill>
                <a:ln w="15863"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95B89286-1B3D-4679-893C-12F652D99FC4}"/>
                    </a:ext>
                  </a:extLst>
                </p:cNvPr>
                <p:cNvSpPr/>
                <p:nvPr/>
              </p:nvSpPr>
              <p:spPr>
                <a:xfrm>
                  <a:off x="4186547" y="1621690"/>
                  <a:ext cx="34900" cy="60283"/>
                </a:xfrm>
                <a:custGeom>
                  <a:avLst/>
                  <a:gdLst>
                    <a:gd name="connsiteX0" fmla="*/ 30142 w 34900"/>
                    <a:gd name="connsiteY0" fmla="*/ 4759 h 60283"/>
                    <a:gd name="connsiteX1" fmla="*/ 17450 w 34900"/>
                    <a:gd name="connsiteY1" fmla="*/ 0 h 60283"/>
                    <a:gd name="connsiteX2" fmla="*/ 4759 w 34900"/>
                    <a:gd name="connsiteY2" fmla="*/ 4759 h 60283"/>
                    <a:gd name="connsiteX3" fmla="*/ 0 w 34900"/>
                    <a:gd name="connsiteY3" fmla="*/ 17450 h 60283"/>
                    <a:gd name="connsiteX4" fmla="*/ 0 w 34900"/>
                    <a:gd name="connsiteY4" fmla="*/ 42833 h 60283"/>
                    <a:gd name="connsiteX5" fmla="*/ 4759 w 34900"/>
                    <a:gd name="connsiteY5" fmla="*/ 55524 h 60283"/>
                    <a:gd name="connsiteX6" fmla="*/ 17450 w 34900"/>
                    <a:gd name="connsiteY6" fmla="*/ 60283 h 60283"/>
                    <a:gd name="connsiteX7" fmla="*/ 30142 w 34900"/>
                    <a:gd name="connsiteY7" fmla="*/ 55524 h 60283"/>
                    <a:gd name="connsiteX8" fmla="*/ 34901 w 34900"/>
                    <a:gd name="connsiteY8" fmla="*/ 42833 h 60283"/>
                    <a:gd name="connsiteX9" fmla="*/ 34901 w 34900"/>
                    <a:gd name="connsiteY9" fmla="*/ 17450 h 60283"/>
                    <a:gd name="connsiteX10" fmla="*/ 30142 w 34900"/>
                    <a:gd name="connsiteY10" fmla="*/ 4759 h 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0" h="60283">
                      <a:moveTo>
                        <a:pt x="30142" y="4759"/>
                      </a:moveTo>
                      <a:cubicBezTo>
                        <a:pt x="26969" y="1586"/>
                        <a:pt x="22210" y="0"/>
                        <a:pt x="17450" y="0"/>
                      </a:cubicBezTo>
                      <a:cubicBezTo>
                        <a:pt x="12691" y="0"/>
                        <a:pt x="7932" y="1586"/>
                        <a:pt x="4759" y="4759"/>
                      </a:cubicBezTo>
                      <a:cubicBezTo>
                        <a:pt x="1586" y="7932"/>
                        <a:pt x="0" y="12691"/>
                        <a:pt x="0" y="17450"/>
                      </a:cubicBezTo>
                      <a:lnTo>
                        <a:pt x="0" y="42833"/>
                      </a:lnTo>
                      <a:cubicBezTo>
                        <a:pt x="0" y="47592"/>
                        <a:pt x="1586" y="52351"/>
                        <a:pt x="4759" y="55524"/>
                      </a:cubicBezTo>
                      <a:cubicBezTo>
                        <a:pt x="7932" y="58697"/>
                        <a:pt x="12691" y="60283"/>
                        <a:pt x="17450" y="60283"/>
                      </a:cubicBezTo>
                      <a:cubicBezTo>
                        <a:pt x="22210" y="60283"/>
                        <a:pt x="26969" y="58697"/>
                        <a:pt x="30142" y="55524"/>
                      </a:cubicBezTo>
                      <a:cubicBezTo>
                        <a:pt x="33314" y="52351"/>
                        <a:pt x="34901" y="47592"/>
                        <a:pt x="34901" y="42833"/>
                      </a:cubicBezTo>
                      <a:lnTo>
                        <a:pt x="34901" y="17450"/>
                      </a:lnTo>
                      <a:cubicBezTo>
                        <a:pt x="34901" y="12691"/>
                        <a:pt x="33314" y="7932"/>
                        <a:pt x="30142" y="4759"/>
                      </a:cubicBezTo>
                      <a:close/>
                    </a:path>
                  </a:pathLst>
                </a:custGeom>
                <a:solidFill>
                  <a:srgbClr val="7FC97E"/>
                </a:solidFill>
                <a:ln w="15863"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209845FC-7EE2-4D7A-A912-5E21F228460B}"/>
                    </a:ext>
                  </a:extLst>
                </p:cNvPr>
                <p:cNvSpPr/>
                <p:nvPr/>
              </p:nvSpPr>
              <p:spPr>
                <a:xfrm>
                  <a:off x="4096123" y="1817746"/>
                  <a:ext cx="41903" cy="80634"/>
                </a:xfrm>
                <a:custGeom>
                  <a:avLst/>
                  <a:gdLst>
                    <a:gd name="connsiteX0" fmla="*/ 34901 w 41903"/>
                    <a:gd name="connsiteY0" fmla="*/ 41904 h 80634"/>
                    <a:gd name="connsiteX1" fmla="*/ 39660 w 41903"/>
                    <a:gd name="connsiteY1" fmla="*/ 24453 h 80634"/>
                    <a:gd name="connsiteX2" fmla="*/ 39660 w 41903"/>
                    <a:gd name="connsiteY2" fmla="*/ 26039 h 80634"/>
                    <a:gd name="connsiteX3" fmla="*/ 41246 w 41903"/>
                    <a:gd name="connsiteY3" fmla="*/ 13348 h 80634"/>
                    <a:gd name="connsiteX4" fmla="*/ 33314 w 41903"/>
                    <a:gd name="connsiteY4" fmla="*/ 2243 h 80634"/>
                    <a:gd name="connsiteX5" fmla="*/ 20623 w 41903"/>
                    <a:gd name="connsiteY5" fmla="*/ 657 h 80634"/>
                    <a:gd name="connsiteX6" fmla="*/ 9518 w 41903"/>
                    <a:gd name="connsiteY6" fmla="*/ 8589 h 80634"/>
                    <a:gd name="connsiteX7" fmla="*/ 1586 w 41903"/>
                    <a:gd name="connsiteY7" fmla="*/ 35558 h 80634"/>
                    <a:gd name="connsiteX8" fmla="*/ 0 w 41903"/>
                    <a:gd name="connsiteY8" fmla="*/ 51422 h 80634"/>
                    <a:gd name="connsiteX9" fmla="*/ 1586 w 41903"/>
                    <a:gd name="connsiteY9" fmla="*/ 67286 h 80634"/>
                    <a:gd name="connsiteX10" fmla="*/ 9518 w 41903"/>
                    <a:gd name="connsiteY10" fmla="*/ 78391 h 80634"/>
                    <a:gd name="connsiteX11" fmla="*/ 22210 w 41903"/>
                    <a:gd name="connsiteY11" fmla="*/ 79977 h 80634"/>
                    <a:gd name="connsiteX12" fmla="*/ 33314 w 41903"/>
                    <a:gd name="connsiteY12" fmla="*/ 72045 h 80634"/>
                    <a:gd name="connsiteX13" fmla="*/ 34901 w 41903"/>
                    <a:gd name="connsiteY13" fmla="*/ 67286 h 80634"/>
                    <a:gd name="connsiteX14" fmla="*/ 34901 w 41903"/>
                    <a:gd name="connsiteY14" fmla="*/ 60940 h 80634"/>
                    <a:gd name="connsiteX15" fmla="*/ 34901 w 41903"/>
                    <a:gd name="connsiteY15" fmla="*/ 41904 h 8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903" h="80634">
                      <a:moveTo>
                        <a:pt x="34901" y="41904"/>
                      </a:moveTo>
                      <a:cubicBezTo>
                        <a:pt x="36487" y="35558"/>
                        <a:pt x="38074" y="29212"/>
                        <a:pt x="39660" y="24453"/>
                      </a:cubicBezTo>
                      <a:cubicBezTo>
                        <a:pt x="39660" y="24453"/>
                        <a:pt x="39660" y="26039"/>
                        <a:pt x="39660" y="26039"/>
                      </a:cubicBezTo>
                      <a:cubicBezTo>
                        <a:pt x="41246" y="21280"/>
                        <a:pt x="42833" y="18107"/>
                        <a:pt x="41246" y="13348"/>
                      </a:cubicBezTo>
                      <a:cubicBezTo>
                        <a:pt x="39660" y="8589"/>
                        <a:pt x="36487" y="5416"/>
                        <a:pt x="33314" y="2243"/>
                      </a:cubicBezTo>
                      <a:cubicBezTo>
                        <a:pt x="28555" y="657"/>
                        <a:pt x="23796" y="-929"/>
                        <a:pt x="20623" y="657"/>
                      </a:cubicBezTo>
                      <a:cubicBezTo>
                        <a:pt x="15864" y="2243"/>
                        <a:pt x="12691" y="3830"/>
                        <a:pt x="9518" y="8589"/>
                      </a:cubicBezTo>
                      <a:cubicBezTo>
                        <a:pt x="6346" y="16521"/>
                        <a:pt x="3173" y="26039"/>
                        <a:pt x="1586" y="35558"/>
                      </a:cubicBezTo>
                      <a:cubicBezTo>
                        <a:pt x="1586" y="40317"/>
                        <a:pt x="0" y="46663"/>
                        <a:pt x="0" y="51422"/>
                      </a:cubicBezTo>
                      <a:cubicBezTo>
                        <a:pt x="0" y="56181"/>
                        <a:pt x="0" y="62527"/>
                        <a:pt x="1586" y="67286"/>
                      </a:cubicBezTo>
                      <a:cubicBezTo>
                        <a:pt x="1586" y="72045"/>
                        <a:pt x="6346" y="75218"/>
                        <a:pt x="9518" y="78391"/>
                      </a:cubicBezTo>
                      <a:cubicBezTo>
                        <a:pt x="12691" y="79977"/>
                        <a:pt x="19037" y="81564"/>
                        <a:pt x="22210" y="79977"/>
                      </a:cubicBezTo>
                      <a:cubicBezTo>
                        <a:pt x="26969" y="78391"/>
                        <a:pt x="30142" y="76804"/>
                        <a:pt x="33314" y="72045"/>
                      </a:cubicBezTo>
                      <a:cubicBezTo>
                        <a:pt x="33314" y="70459"/>
                        <a:pt x="34901" y="68872"/>
                        <a:pt x="34901" y="67286"/>
                      </a:cubicBezTo>
                      <a:cubicBezTo>
                        <a:pt x="34901" y="65700"/>
                        <a:pt x="34901" y="62527"/>
                        <a:pt x="34901" y="60940"/>
                      </a:cubicBezTo>
                      <a:cubicBezTo>
                        <a:pt x="33314" y="53008"/>
                        <a:pt x="33314" y="48249"/>
                        <a:pt x="34901" y="41904"/>
                      </a:cubicBezTo>
                      <a:close/>
                    </a:path>
                  </a:pathLst>
                </a:custGeom>
                <a:solidFill>
                  <a:srgbClr val="7FC97E"/>
                </a:solidFill>
                <a:ln w="15863"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DBD83D6E-C16F-4724-9472-0384D676EB84}"/>
                    </a:ext>
                  </a:extLst>
                </p:cNvPr>
                <p:cNvSpPr/>
                <p:nvPr/>
              </p:nvSpPr>
              <p:spPr>
                <a:xfrm>
                  <a:off x="4349947" y="1797780"/>
                  <a:ext cx="34900" cy="74560"/>
                </a:xfrm>
                <a:custGeom>
                  <a:avLst/>
                  <a:gdLst>
                    <a:gd name="connsiteX0" fmla="*/ 30142 w 34900"/>
                    <a:gd name="connsiteY0" fmla="*/ 4759 h 74560"/>
                    <a:gd name="connsiteX1" fmla="*/ 17451 w 34900"/>
                    <a:gd name="connsiteY1" fmla="*/ 0 h 74560"/>
                    <a:gd name="connsiteX2" fmla="*/ 0 w 34900"/>
                    <a:gd name="connsiteY2" fmla="*/ 17450 h 74560"/>
                    <a:gd name="connsiteX3" fmla="*/ 0 w 34900"/>
                    <a:gd name="connsiteY3" fmla="*/ 57110 h 74560"/>
                    <a:gd name="connsiteX4" fmla="*/ 4759 w 34900"/>
                    <a:gd name="connsiteY4" fmla="*/ 69802 h 74560"/>
                    <a:gd name="connsiteX5" fmla="*/ 17451 w 34900"/>
                    <a:gd name="connsiteY5" fmla="*/ 74561 h 74560"/>
                    <a:gd name="connsiteX6" fmla="*/ 34901 w 34900"/>
                    <a:gd name="connsiteY6" fmla="*/ 57110 h 74560"/>
                    <a:gd name="connsiteX7" fmla="*/ 34901 w 34900"/>
                    <a:gd name="connsiteY7" fmla="*/ 17450 h 74560"/>
                    <a:gd name="connsiteX8" fmla="*/ 30142 w 34900"/>
                    <a:gd name="connsiteY8" fmla="*/ 4759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00" h="74560">
                      <a:moveTo>
                        <a:pt x="30142" y="4759"/>
                      </a:moveTo>
                      <a:cubicBezTo>
                        <a:pt x="26969" y="1586"/>
                        <a:pt x="22210" y="0"/>
                        <a:pt x="17451" y="0"/>
                      </a:cubicBezTo>
                      <a:cubicBezTo>
                        <a:pt x="7932" y="0"/>
                        <a:pt x="0" y="7932"/>
                        <a:pt x="0" y="17450"/>
                      </a:cubicBezTo>
                      <a:lnTo>
                        <a:pt x="0" y="57110"/>
                      </a:lnTo>
                      <a:cubicBezTo>
                        <a:pt x="0" y="61870"/>
                        <a:pt x="1586" y="66629"/>
                        <a:pt x="4759" y="69802"/>
                      </a:cubicBezTo>
                      <a:cubicBezTo>
                        <a:pt x="7932" y="72974"/>
                        <a:pt x="12691" y="74561"/>
                        <a:pt x="17451" y="74561"/>
                      </a:cubicBezTo>
                      <a:cubicBezTo>
                        <a:pt x="26969" y="74561"/>
                        <a:pt x="34901" y="66629"/>
                        <a:pt x="34901" y="57110"/>
                      </a:cubicBezTo>
                      <a:lnTo>
                        <a:pt x="34901" y="17450"/>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B8A41136-3E9A-41F7-8A8B-B2371EFBB46E}"/>
                    </a:ext>
                  </a:extLst>
                </p:cNvPr>
                <p:cNvSpPr/>
                <p:nvPr/>
              </p:nvSpPr>
              <p:spPr>
                <a:xfrm>
                  <a:off x="4713233" y="1770811"/>
                  <a:ext cx="34901" cy="53937"/>
                </a:xfrm>
                <a:custGeom>
                  <a:avLst/>
                  <a:gdLst>
                    <a:gd name="connsiteX0" fmla="*/ 33315 w 34901"/>
                    <a:gd name="connsiteY0" fmla="*/ 11105 h 53937"/>
                    <a:gd name="connsiteX1" fmla="*/ 30142 w 34901"/>
                    <a:gd name="connsiteY1" fmla="*/ 4759 h 53937"/>
                    <a:gd name="connsiteX2" fmla="*/ 23796 w 34901"/>
                    <a:gd name="connsiteY2" fmla="*/ 1586 h 53937"/>
                    <a:gd name="connsiteX3" fmla="*/ 17451 w 34901"/>
                    <a:gd name="connsiteY3" fmla="*/ 0 h 53937"/>
                    <a:gd name="connsiteX4" fmla="*/ 4759 w 34901"/>
                    <a:gd name="connsiteY4" fmla="*/ 4759 h 53937"/>
                    <a:gd name="connsiteX5" fmla="*/ 0 w 34901"/>
                    <a:gd name="connsiteY5" fmla="*/ 17450 h 53937"/>
                    <a:gd name="connsiteX6" fmla="*/ 0 w 34901"/>
                    <a:gd name="connsiteY6" fmla="*/ 36487 h 53937"/>
                    <a:gd name="connsiteX7" fmla="*/ 1586 w 34901"/>
                    <a:gd name="connsiteY7" fmla="*/ 42833 h 53937"/>
                    <a:gd name="connsiteX8" fmla="*/ 4759 w 34901"/>
                    <a:gd name="connsiteY8" fmla="*/ 49178 h 53937"/>
                    <a:gd name="connsiteX9" fmla="*/ 11105 w 34901"/>
                    <a:gd name="connsiteY9" fmla="*/ 52351 h 53937"/>
                    <a:gd name="connsiteX10" fmla="*/ 17451 w 34901"/>
                    <a:gd name="connsiteY10" fmla="*/ 53938 h 53937"/>
                    <a:gd name="connsiteX11" fmla="*/ 30142 w 34901"/>
                    <a:gd name="connsiteY11" fmla="*/ 49178 h 53937"/>
                    <a:gd name="connsiteX12" fmla="*/ 34901 w 34901"/>
                    <a:gd name="connsiteY12" fmla="*/ 36487 h 53937"/>
                    <a:gd name="connsiteX13" fmla="*/ 34901 w 34901"/>
                    <a:gd name="connsiteY13" fmla="*/ 17450 h 53937"/>
                    <a:gd name="connsiteX14" fmla="*/ 33315 w 34901"/>
                    <a:gd name="connsiteY14" fmla="*/ 11105 h 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01" h="53937">
                      <a:moveTo>
                        <a:pt x="33315" y="11105"/>
                      </a:moveTo>
                      <a:cubicBezTo>
                        <a:pt x="33315" y="9518"/>
                        <a:pt x="31728" y="6346"/>
                        <a:pt x="30142" y="4759"/>
                      </a:cubicBezTo>
                      <a:cubicBezTo>
                        <a:pt x="28555" y="3173"/>
                        <a:pt x="26969" y="1586"/>
                        <a:pt x="23796" y="1586"/>
                      </a:cubicBezTo>
                      <a:cubicBezTo>
                        <a:pt x="22210" y="0"/>
                        <a:pt x="19037" y="0"/>
                        <a:pt x="17451" y="0"/>
                      </a:cubicBezTo>
                      <a:cubicBezTo>
                        <a:pt x="12691" y="0"/>
                        <a:pt x="7932" y="1586"/>
                        <a:pt x="4759" y="4759"/>
                      </a:cubicBezTo>
                      <a:cubicBezTo>
                        <a:pt x="1586" y="7932"/>
                        <a:pt x="0" y="12691"/>
                        <a:pt x="0" y="17450"/>
                      </a:cubicBezTo>
                      <a:lnTo>
                        <a:pt x="0" y="36487"/>
                      </a:lnTo>
                      <a:cubicBezTo>
                        <a:pt x="0" y="39660"/>
                        <a:pt x="0" y="41246"/>
                        <a:pt x="1586" y="42833"/>
                      </a:cubicBezTo>
                      <a:cubicBezTo>
                        <a:pt x="1586" y="44419"/>
                        <a:pt x="3173" y="47592"/>
                        <a:pt x="4759" y="49178"/>
                      </a:cubicBezTo>
                      <a:cubicBezTo>
                        <a:pt x="6346" y="50765"/>
                        <a:pt x="7932" y="52351"/>
                        <a:pt x="11105" y="52351"/>
                      </a:cubicBezTo>
                      <a:cubicBezTo>
                        <a:pt x="12691" y="53938"/>
                        <a:pt x="15864" y="53938"/>
                        <a:pt x="17451" y="53938"/>
                      </a:cubicBezTo>
                      <a:cubicBezTo>
                        <a:pt x="22210" y="53938"/>
                        <a:pt x="26969" y="52351"/>
                        <a:pt x="30142" y="49178"/>
                      </a:cubicBezTo>
                      <a:cubicBezTo>
                        <a:pt x="33315" y="46006"/>
                        <a:pt x="34901" y="41246"/>
                        <a:pt x="34901" y="36487"/>
                      </a:cubicBezTo>
                      <a:lnTo>
                        <a:pt x="34901" y="17450"/>
                      </a:lnTo>
                      <a:cubicBezTo>
                        <a:pt x="34901" y="15864"/>
                        <a:pt x="34901" y="12691"/>
                        <a:pt x="33315" y="11105"/>
                      </a:cubicBezTo>
                      <a:close/>
                    </a:path>
                  </a:pathLst>
                </a:custGeom>
                <a:solidFill>
                  <a:srgbClr val="7FC97E"/>
                </a:solidFill>
                <a:ln w="15863"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33B229CC-22DC-48DF-BB55-769E86EFE190}"/>
                    </a:ext>
                  </a:extLst>
                </p:cNvPr>
                <p:cNvSpPr/>
                <p:nvPr/>
              </p:nvSpPr>
              <p:spPr>
                <a:xfrm>
                  <a:off x="4928983" y="1667695"/>
                  <a:ext cx="34900" cy="60283"/>
                </a:xfrm>
                <a:custGeom>
                  <a:avLst/>
                  <a:gdLst>
                    <a:gd name="connsiteX0" fmla="*/ 30142 w 34900"/>
                    <a:gd name="connsiteY0" fmla="*/ 4759 h 60283"/>
                    <a:gd name="connsiteX1" fmla="*/ 17451 w 34900"/>
                    <a:gd name="connsiteY1" fmla="*/ 0 h 60283"/>
                    <a:gd name="connsiteX2" fmla="*/ 4759 w 34900"/>
                    <a:gd name="connsiteY2" fmla="*/ 4759 h 60283"/>
                    <a:gd name="connsiteX3" fmla="*/ 0 w 34900"/>
                    <a:gd name="connsiteY3" fmla="*/ 17450 h 60283"/>
                    <a:gd name="connsiteX4" fmla="*/ 0 w 34900"/>
                    <a:gd name="connsiteY4" fmla="*/ 42833 h 60283"/>
                    <a:gd name="connsiteX5" fmla="*/ 4759 w 34900"/>
                    <a:gd name="connsiteY5" fmla="*/ 55524 h 60283"/>
                    <a:gd name="connsiteX6" fmla="*/ 17451 w 34900"/>
                    <a:gd name="connsiteY6" fmla="*/ 60283 h 60283"/>
                    <a:gd name="connsiteX7" fmla="*/ 30142 w 34900"/>
                    <a:gd name="connsiteY7" fmla="*/ 55524 h 60283"/>
                    <a:gd name="connsiteX8" fmla="*/ 34901 w 34900"/>
                    <a:gd name="connsiteY8" fmla="*/ 42833 h 60283"/>
                    <a:gd name="connsiteX9" fmla="*/ 34901 w 34900"/>
                    <a:gd name="connsiteY9" fmla="*/ 17450 h 60283"/>
                    <a:gd name="connsiteX10" fmla="*/ 30142 w 34900"/>
                    <a:gd name="connsiteY10" fmla="*/ 4759 h 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0" h="60283">
                      <a:moveTo>
                        <a:pt x="30142" y="4759"/>
                      </a:moveTo>
                      <a:cubicBezTo>
                        <a:pt x="26969" y="1586"/>
                        <a:pt x="22210" y="0"/>
                        <a:pt x="17451" y="0"/>
                      </a:cubicBezTo>
                      <a:cubicBezTo>
                        <a:pt x="12691" y="0"/>
                        <a:pt x="7932" y="1586"/>
                        <a:pt x="4759" y="4759"/>
                      </a:cubicBezTo>
                      <a:cubicBezTo>
                        <a:pt x="1586" y="7932"/>
                        <a:pt x="0" y="12691"/>
                        <a:pt x="0" y="17450"/>
                      </a:cubicBezTo>
                      <a:lnTo>
                        <a:pt x="0" y="42833"/>
                      </a:lnTo>
                      <a:cubicBezTo>
                        <a:pt x="0" y="47592"/>
                        <a:pt x="1586" y="52351"/>
                        <a:pt x="4759" y="55524"/>
                      </a:cubicBezTo>
                      <a:cubicBezTo>
                        <a:pt x="7932" y="58697"/>
                        <a:pt x="12691" y="60283"/>
                        <a:pt x="17451" y="60283"/>
                      </a:cubicBezTo>
                      <a:cubicBezTo>
                        <a:pt x="22210" y="60283"/>
                        <a:pt x="26969" y="58697"/>
                        <a:pt x="30142" y="55524"/>
                      </a:cubicBezTo>
                      <a:cubicBezTo>
                        <a:pt x="33315" y="52351"/>
                        <a:pt x="34901" y="47592"/>
                        <a:pt x="34901" y="42833"/>
                      </a:cubicBezTo>
                      <a:lnTo>
                        <a:pt x="34901" y="17450"/>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E3505F2A-050D-47DF-B38D-2D9A7D2AC5C4}"/>
                    </a:ext>
                  </a:extLst>
                </p:cNvPr>
                <p:cNvSpPr/>
                <p:nvPr/>
              </p:nvSpPr>
              <p:spPr>
                <a:xfrm>
                  <a:off x="5027736" y="1841542"/>
                  <a:ext cx="40849" cy="82220"/>
                </a:xfrm>
                <a:custGeom>
                  <a:avLst/>
                  <a:gdLst>
                    <a:gd name="connsiteX0" fmla="*/ 40850 w 40849"/>
                    <a:gd name="connsiteY0" fmla="*/ 59354 h 82220"/>
                    <a:gd name="connsiteX1" fmla="*/ 34504 w 40849"/>
                    <a:gd name="connsiteY1" fmla="*/ 13348 h 82220"/>
                    <a:gd name="connsiteX2" fmla="*/ 26572 w 40849"/>
                    <a:gd name="connsiteY2" fmla="*/ 2243 h 82220"/>
                    <a:gd name="connsiteX3" fmla="*/ 13881 w 40849"/>
                    <a:gd name="connsiteY3" fmla="*/ 657 h 82220"/>
                    <a:gd name="connsiteX4" fmla="*/ 2776 w 40849"/>
                    <a:gd name="connsiteY4" fmla="*/ 8589 h 82220"/>
                    <a:gd name="connsiteX5" fmla="*/ 1190 w 40849"/>
                    <a:gd name="connsiteY5" fmla="*/ 13348 h 82220"/>
                    <a:gd name="connsiteX6" fmla="*/ 1190 w 40849"/>
                    <a:gd name="connsiteY6" fmla="*/ 22867 h 82220"/>
                    <a:gd name="connsiteX7" fmla="*/ 7535 w 40849"/>
                    <a:gd name="connsiteY7" fmla="*/ 68872 h 82220"/>
                    <a:gd name="connsiteX8" fmla="*/ 15467 w 40849"/>
                    <a:gd name="connsiteY8" fmla="*/ 79977 h 82220"/>
                    <a:gd name="connsiteX9" fmla="*/ 28159 w 40849"/>
                    <a:gd name="connsiteY9" fmla="*/ 81564 h 82220"/>
                    <a:gd name="connsiteX10" fmla="*/ 39263 w 40849"/>
                    <a:gd name="connsiteY10" fmla="*/ 73632 h 82220"/>
                    <a:gd name="connsiteX11" fmla="*/ 40850 w 40849"/>
                    <a:gd name="connsiteY11" fmla="*/ 68872 h 82220"/>
                    <a:gd name="connsiteX12" fmla="*/ 40850 w 40849"/>
                    <a:gd name="connsiteY12" fmla="*/ 59354 h 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49" h="82220">
                      <a:moveTo>
                        <a:pt x="40850" y="59354"/>
                      </a:moveTo>
                      <a:cubicBezTo>
                        <a:pt x="39263" y="43490"/>
                        <a:pt x="36091" y="29212"/>
                        <a:pt x="34504" y="13348"/>
                      </a:cubicBezTo>
                      <a:cubicBezTo>
                        <a:pt x="34504" y="8589"/>
                        <a:pt x="29745" y="5416"/>
                        <a:pt x="26572" y="2243"/>
                      </a:cubicBezTo>
                      <a:cubicBezTo>
                        <a:pt x="23399" y="657"/>
                        <a:pt x="17054" y="-929"/>
                        <a:pt x="13881" y="657"/>
                      </a:cubicBezTo>
                      <a:cubicBezTo>
                        <a:pt x="9122" y="2243"/>
                        <a:pt x="5949" y="3830"/>
                        <a:pt x="2776" y="8589"/>
                      </a:cubicBezTo>
                      <a:cubicBezTo>
                        <a:pt x="2776" y="10175"/>
                        <a:pt x="1190" y="11762"/>
                        <a:pt x="1190" y="13348"/>
                      </a:cubicBezTo>
                      <a:cubicBezTo>
                        <a:pt x="-397" y="16521"/>
                        <a:pt x="-397" y="19694"/>
                        <a:pt x="1190" y="22867"/>
                      </a:cubicBezTo>
                      <a:lnTo>
                        <a:pt x="7535" y="68872"/>
                      </a:lnTo>
                      <a:cubicBezTo>
                        <a:pt x="7535" y="73632"/>
                        <a:pt x="12295" y="76804"/>
                        <a:pt x="15467" y="79977"/>
                      </a:cubicBezTo>
                      <a:cubicBezTo>
                        <a:pt x="18640" y="81564"/>
                        <a:pt x="24986" y="83150"/>
                        <a:pt x="28159" y="81564"/>
                      </a:cubicBezTo>
                      <a:cubicBezTo>
                        <a:pt x="32918" y="79977"/>
                        <a:pt x="36091" y="78391"/>
                        <a:pt x="39263" y="73632"/>
                      </a:cubicBezTo>
                      <a:cubicBezTo>
                        <a:pt x="39263" y="72045"/>
                        <a:pt x="40850" y="70459"/>
                        <a:pt x="40850" y="68872"/>
                      </a:cubicBezTo>
                      <a:cubicBezTo>
                        <a:pt x="40850" y="65700"/>
                        <a:pt x="40850" y="62527"/>
                        <a:pt x="40850" y="59354"/>
                      </a:cubicBezTo>
                      <a:close/>
                    </a:path>
                  </a:pathLst>
                </a:custGeom>
                <a:solidFill>
                  <a:srgbClr val="7FC97E"/>
                </a:solidFill>
                <a:ln w="15863"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8963C6A6-57E4-455A-95F9-245CD78BD045}"/>
                    </a:ext>
                  </a:extLst>
                </p:cNvPr>
                <p:cNvSpPr/>
                <p:nvPr/>
              </p:nvSpPr>
              <p:spPr>
                <a:xfrm>
                  <a:off x="4429267" y="2668057"/>
                  <a:ext cx="41246" cy="79977"/>
                </a:xfrm>
                <a:custGeom>
                  <a:avLst/>
                  <a:gdLst>
                    <a:gd name="connsiteX0" fmla="*/ 39660 w 41246"/>
                    <a:gd name="connsiteY0" fmla="*/ 35558 h 79977"/>
                    <a:gd name="connsiteX1" fmla="*/ 31728 w 41246"/>
                    <a:gd name="connsiteY1" fmla="*/ 8589 h 79977"/>
                    <a:gd name="connsiteX2" fmla="*/ 20623 w 41246"/>
                    <a:gd name="connsiteY2" fmla="*/ 657 h 79977"/>
                    <a:gd name="connsiteX3" fmla="*/ 7932 w 41246"/>
                    <a:gd name="connsiteY3" fmla="*/ 2244 h 79977"/>
                    <a:gd name="connsiteX4" fmla="*/ 0 w 41246"/>
                    <a:gd name="connsiteY4" fmla="*/ 13348 h 79977"/>
                    <a:gd name="connsiteX5" fmla="*/ 0 w 41246"/>
                    <a:gd name="connsiteY5" fmla="*/ 18108 h 79977"/>
                    <a:gd name="connsiteX6" fmla="*/ 1586 w 41246"/>
                    <a:gd name="connsiteY6" fmla="*/ 24453 h 79977"/>
                    <a:gd name="connsiteX7" fmla="*/ 6346 w 41246"/>
                    <a:gd name="connsiteY7" fmla="*/ 43490 h 79977"/>
                    <a:gd name="connsiteX8" fmla="*/ 6346 w 41246"/>
                    <a:gd name="connsiteY8" fmla="*/ 62527 h 79977"/>
                    <a:gd name="connsiteX9" fmla="*/ 11105 w 41246"/>
                    <a:gd name="connsiteY9" fmla="*/ 75218 h 79977"/>
                    <a:gd name="connsiteX10" fmla="*/ 23796 w 41246"/>
                    <a:gd name="connsiteY10" fmla="*/ 79977 h 79977"/>
                    <a:gd name="connsiteX11" fmla="*/ 36487 w 41246"/>
                    <a:gd name="connsiteY11" fmla="*/ 75218 h 79977"/>
                    <a:gd name="connsiteX12" fmla="*/ 39660 w 41246"/>
                    <a:gd name="connsiteY12" fmla="*/ 72045 h 79977"/>
                    <a:gd name="connsiteX13" fmla="*/ 41247 w 41246"/>
                    <a:gd name="connsiteY13" fmla="*/ 62527 h 79977"/>
                    <a:gd name="connsiteX14" fmla="*/ 39660 w 41246"/>
                    <a:gd name="connsiteY14" fmla="*/ 35558 h 7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46" h="79977">
                      <a:moveTo>
                        <a:pt x="39660" y="35558"/>
                      </a:moveTo>
                      <a:cubicBezTo>
                        <a:pt x="38074" y="26040"/>
                        <a:pt x="34901" y="18108"/>
                        <a:pt x="31728" y="8589"/>
                      </a:cubicBezTo>
                      <a:cubicBezTo>
                        <a:pt x="30142" y="5416"/>
                        <a:pt x="25383" y="2244"/>
                        <a:pt x="20623" y="657"/>
                      </a:cubicBezTo>
                      <a:cubicBezTo>
                        <a:pt x="15864" y="-929"/>
                        <a:pt x="11105" y="657"/>
                        <a:pt x="7932" y="2244"/>
                      </a:cubicBezTo>
                      <a:cubicBezTo>
                        <a:pt x="4759" y="5416"/>
                        <a:pt x="1586" y="8589"/>
                        <a:pt x="0" y="13348"/>
                      </a:cubicBezTo>
                      <a:cubicBezTo>
                        <a:pt x="0" y="14935"/>
                        <a:pt x="0" y="16521"/>
                        <a:pt x="0" y="18108"/>
                      </a:cubicBezTo>
                      <a:cubicBezTo>
                        <a:pt x="0" y="19694"/>
                        <a:pt x="0" y="22867"/>
                        <a:pt x="1586" y="24453"/>
                      </a:cubicBezTo>
                      <a:cubicBezTo>
                        <a:pt x="4759" y="30799"/>
                        <a:pt x="6346" y="37144"/>
                        <a:pt x="6346" y="43490"/>
                      </a:cubicBezTo>
                      <a:cubicBezTo>
                        <a:pt x="6346" y="49836"/>
                        <a:pt x="6346" y="56181"/>
                        <a:pt x="6346" y="62527"/>
                      </a:cubicBezTo>
                      <a:cubicBezTo>
                        <a:pt x="6346" y="67286"/>
                        <a:pt x="7932" y="72045"/>
                        <a:pt x="11105" y="75218"/>
                      </a:cubicBezTo>
                      <a:cubicBezTo>
                        <a:pt x="14278" y="78391"/>
                        <a:pt x="19037" y="79977"/>
                        <a:pt x="23796" y="79977"/>
                      </a:cubicBezTo>
                      <a:cubicBezTo>
                        <a:pt x="28555" y="79977"/>
                        <a:pt x="33315" y="78391"/>
                        <a:pt x="36487" y="75218"/>
                      </a:cubicBezTo>
                      <a:cubicBezTo>
                        <a:pt x="38074" y="73632"/>
                        <a:pt x="38074" y="73632"/>
                        <a:pt x="39660" y="72045"/>
                      </a:cubicBezTo>
                      <a:cubicBezTo>
                        <a:pt x="41247" y="68872"/>
                        <a:pt x="41247" y="65700"/>
                        <a:pt x="41247" y="62527"/>
                      </a:cubicBezTo>
                      <a:cubicBezTo>
                        <a:pt x="41247" y="54595"/>
                        <a:pt x="39660" y="45076"/>
                        <a:pt x="39660" y="35558"/>
                      </a:cubicBezTo>
                      <a:close/>
                    </a:path>
                  </a:pathLst>
                </a:custGeom>
                <a:solidFill>
                  <a:srgbClr val="7FC97E"/>
                </a:solidFill>
                <a:ln w="15863"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1FE790A2-E6B5-4745-A4D5-9DE3028DFA29}"/>
                    </a:ext>
                  </a:extLst>
                </p:cNvPr>
                <p:cNvSpPr/>
                <p:nvPr/>
              </p:nvSpPr>
              <p:spPr>
                <a:xfrm>
                  <a:off x="4768456" y="2689037"/>
                  <a:ext cx="45020" cy="86266"/>
                </a:xfrm>
                <a:custGeom>
                  <a:avLst/>
                  <a:gdLst>
                    <a:gd name="connsiteX0" fmla="*/ 32029 w 45020"/>
                    <a:gd name="connsiteY0" fmla="*/ 301 h 86266"/>
                    <a:gd name="connsiteX1" fmla="*/ 11406 w 45020"/>
                    <a:gd name="connsiteY1" fmla="*/ 12992 h 86266"/>
                    <a:gd name="connsiteX2" fmla="*/ 301 w 45020"/>
                    <a:gd name="connsiteY2" fmla="*/ 65343 h 86266"/>
                    <a:gd name="connsiteX3" fmla="*/ 12992 w 45020"/>
                    <a:gd name="connsiteY3" fmla="*/ 85966 h 86266"/>
                    <a:gd name="connsiteX4" fmla="*/ 33615 w 45020"/>
                    <a:gd name="connsiteY4" fmla="*/ 73275 h 86266"/>
                    <a:gd name="connsiteX5" fmla="*/ 44720 w 45020"/>
                    <a:gd name="connsiteY5" fmla="*/ 20924 h 86266"/>
                    <a:gd name="connsiteX6" fmla="*/ 32029 w 45020"/>
                    <a:gd name="connsiteY6" fmla="*/ 301 h 8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0" h="86266">
                      <a:moveTo>
                        <a:pt x="32029" y="301"/>
                      </a:moveTo>
                      <a:cubicBezTo>
                        <a:pt x="22510" y="-1286"/>
                        <a:pt x="12992" y="3473"/>
                        <a:pt x="11406" y="12992"/>
                      </a:cubicBezTo>
                      <a:cubicBezTo>
                        <a:pt x="8233" y="30442"/>
                        <a:pt x="3474" y="47893"/>
                        <a:pt x="301" y="65343"/>
                      </a:cubicBezTo>
                      <a:cubicBezTo>
                        <a:pt x="-1286" y="74861"/>
                        <a:pt x="3474" y="84380"/>
                        <a:pt x="12992" y="85966"/>
                      </a:cubicBezTo>
                      <a:cubicBezTo>
                        <a:pt x="22510" y="87553"/>
                        <a:pt x="32029" y="82793"/>
                        <a:pt x="33615" y="73275"/>
                      </a:cubicBezTo>
                      <a:cubicBezTo>
                        <a:pt x="36788" y="55825"/>
                        <a:pt x="41547" y="38374"/>
                        <a:pt x="44720" y="20924"/>
                      </a:cubicBezTo>
                      <a:cubicBezTo>
                        <a:pt x="46306" y="12992"/>
                        <a:pt x="41547" y="1887"/>
                        <a:pt x="32029" y="301"/>
                      </a:cubicBezTo>
                      <a:close/>
                    </a:path>
                  </a:pathLst>
                </a:custGeom>
                <a:solidFill>
                  <a:srgbClr val="7FC97E"/>
                </a:solidFill>
                <a:ln w="15863"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5D043A5C-4363-4517-94AA-2CE0BD57F79F}"/>
                    </a:ext>
                  </a:extLst>
                </p:cNvPr>
                <p:cNvSpPr/>
                <p:nvPr/>
              </p:nvSpPr>
              <p:spPr>
                <a:xfrm>
                  <a:off x="4610116" y="2624295"/>
                  <a:ext cx="34901" cy="60283"/>
                </a:xfrm>
                <a:custGeom>
                  <a:avLst/>
                  <a:gdLst>
                    <a:gd name="connsiteX0" fmla="*/ 30142 w 34901"/>
                    <a:gd name="connsiteY0" fmla="*/ 4759 h 60283"/>
                    <a:gd name="connsiteX1" fmla="*/ 17451 w 34901"/>
                    <a:gd name="connsiteY1" fmla="*/ 0 h 60283"/>
                    <a:gd name="connsiteX2" fmla="*/ 4759 w 34901"/>
                    <a:gd name="connsiteY2" fmla="*/ 4759 h 60283"/>
                    <a:gd name="connsiteX3" fmla="*/ 0 w 34901"/>
                    <a:gd name="connsiteY3" fmla="*/ 17451 h 60283"/>
                    <a:gd name="connsiteX4" fmla="*/ 0 w 34901"/>
                    <a:gd name="connsiteY4" fmla="*/ 42833 h 60283"/>
                    <a:gd name="connsiteX5" fmla="*/ 4759 w 34901"/>
                    <a:gd name="connsiteY5" fmla="*/ 55524 h 60283"/>
                    <a:gd name="connsiteX6" fmla="*/ 17451 w 34901"/>
                    <a:gd name="connsiteY6" fmla="*/ 60283 h 60283"/>
                    <a:gd name="connsiteX7" fmla="*/ 30142 w 34901"/>
                    <a:gd name="connsiteY7" fmla="*/ 55524 h 60283"/>
                    <a:gd name="connsiteX8" fmla="*/ 34901 w 34901"/>
                    <a:gd name="connsiteY8" fmla="*/ 42833 h 60283"/>
                    <a:gd name="connsiteX9" fmla="*/ 34901 w 34901"/>
                    <a:gd name="connsiteY9" fmla="*/ 17451 h 60283"/>
                    <a:gd name="connsiteX10" fmla="*/ 30142 w 34901"/>
                    <a:gd name="connsiteY10" fmla="*/ 4759 h 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1" h="60283">
                      <a:moveTo>
                        <a:pt x="30142" y="4759"/>
                      </a:moveTo>
                      <a:cubicBezTo>
                        <a:pt x="26969" y="1586"/>
                        <a:pt x="22210" y="0"/>
                        <a:pt x="17451" y="0"/>
                      </a:cubicBezTo>
                      <a:cubicBezTo>
                        <a:pt x="12691" y="0"/>
                        <a:pt x="7932" y="1586"/>
                        <a:pt x="4759" y="4759"/>
                      </a:cubicBezTo>
                      <a:cubicBezTo>
                        <a:pt x="1586" y="7932"/>
                        <a:pt x="0" y="12691"/>
                        <a:pt x="0" y="17451"/>
                      </a:cubicBezTo>
                      <a:lnTo>
                        <a:pt x="0" y="42833"/>
                      </a:lnTo>
                      <a:cubicBezTo>
                        <a:pt x="0" y="47592"/>
                        <a:pt x="1586" y="52351"/>
                        <a:pt x="4759" y="55524"/>
                      </a:cubicBezTo>
                      <a:cubicBezTo>
                        <a:pt x="7932" y="58697"/>
                        <a:pt x="12691" y="60283"/>
                        <a:pt x="17451" y="60283"/>
                      </a:cubicBezTo>
                      <a:cubicBezTo>
                        <a:pt x="22210" y="60283"/>
                        <a:pt x="26969" y="58697"/>
                        <a:pt x="30142" y="55524"/>
                      </a:cubicBezTo>
                      <a:cubicBezTo>
                        <a:pt x="33315" y="52351"/>
                        <a:pt x="34901" y="47592"/>
                        <a:pt x="34901" y="42833"/>
                      </a:cubicBezTo>
                      <a:lnTo>
                        <a:pt x="34901" y="17451"/>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4BE38553-06B9-46B0-BF3A-43BB98CF704B}"/>
                    </a:ext>
                  </a:extLst>
                </p:cNvPr>
                <p:cNvSpPr/>
                <p:nvPr/>
              </p:nvSpPr>
              <p:spPr>
                <a:xfrm>
                  <a:off x="4308700" y="2493553"/>
                  <a:ext cx="48249" cy="67943"/>
                </a:xfrm>
                <a:custGeom>
                  <a:avLst/>
                  <a:gdLst>
                    <a:gd name="connsiteX0" fmla="*/ 46006 w 48249"/>
                    <a:gd name="connsiteY0" fmla="*/ 40317 h 67943"/>
                    <a:gd name="connsiteX1" fmla="*/ 31728 w 48249"/>
                    <a:gd name="connsiteY1" fmla="*/ 8589 h 67943"/>
                    <a:gd name="connsiteX2" fmla="*/ 20623 w 48249"/>
                    <a:gd name="connsiteY2" fmla="*/ 657 h 67943"/>
                    <a:gd name="connsiteX3" fmla="*/ 7932 w 48249"/>
                    <a:gd name="connsiteY3" fmla="*/ 2244 h 67943"/>
                    <a:gd name="connsiteX4" fmla="*/ 0 w 48249"/>
                    <a:gd name="connsiteY4" fmla="*/ 13348 h 67943"/>
                    <a:gd name="connsiteX5" fmla="*/ 0 w 48249"/>
                    <a:gd name="connsiteY5" fmla="*/ 18108 h 67943"/>
                    <a:gd name="connsiteX6" fmla="*/ 1586 w 48249"/>
                    <a:gd name="connsiteY6" fmla="*/ 27626 h 67943"/>
                    <a:gd name="connsiteX7" fmla="*/ 15864 w 48249"/>
                    <a:gd name="connsiteY7" fmla="*/ 59354 h 67943"/>
                    <a:gd name="connsiteX8" fmla="*/ 26969 w 48249"/>
                    <a:gd name="connsiteY8" fmla="*/ 67286 h 67943"/>
                    <a:gd name="connsiteX9" fmla="*/ 39660 w 48249"/>
                    <a:gd name="connsiteY9" fmla="*/ 65700 h 67943"/>
                    <a:gd name="connsiteX10" fmla="*/ 47592 w 48249"/>
                    <a:gd name="connsiteY10" fmla="*/ 54595 h 67943"/>
                    <a:gd name="connsiteX11" fmla="*/ 47592 w 48249"/>
                    <a:gd name="connsiteY11" fmla="*/ 49836 h 67943"/>
                    <a:gd name="connsiteX12" fmla="*/ 46006 w 48249"/>
                    <a:gd name="connsiteY12" fmla="*/ 40317 h 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49" h="67943">
                      <a:moveTo>
                        <a:pt x="46006" y="40317"/>
                      </a:moveTo>
                      <a:cubicBezTo>
                        <a:pt x="41247" y="29212"/>
                        <a:pt x="36487" y="19694"/>
                        <a:pt x="31728" y="8589"/>
                      </a:cubicBezTo>
                      <a:cubicBezTo>
                        <a:pt x="30142" y="5416"/>
                        <a:pt x="25383" y="2244"/>
                        <a:pt x="20623" y="657"/>
                      </a:cubicBezTo>
                      <a:cubicBezTo>
                        <a:pt x="15864" y="-929"/>
                        <a:pt x="11105" y="657"/>
                        <a:pt x="7932" y="2244"/>
                      </a:cubicBezTo>
                      <a:cubicBezTo>
                        <a:pt x="4759" y="5416"/>
                        <a:pt x="1586" y="8589"/>
                        <a:pt x="0" y="13348"/>
                      </a:cubicBezTo>
                      <a:cubicBezTo>
                        <a:pt x="0" y="14935"/>
                        <a:pt x="0" y="16521"/>
                        <a:pt x="0" y="18108"/>
                      </a:cubicBezTo>
                      <a:cubicBezTo>
                        <a:pt x="0" y="21280"/>
                        <a:pt x="1586" y="24453"/>
                        <a:pt x="1586" y="27626"/>
                      </a:cubicBezTo>
                      <a:cubicBezTo>
                        <a:pt x="6346" y="38731"/>
                        <a:pt x="11105" y="48249"/>
                        <a:pt x="15864" y="59354"/>
                      </a:cubicBezTo>
                      <a:cubicBezTo>
                        <a:pt x="17451" y="62527"/>
                        <a:pt x="22210" y="65700"/>
                        <a:pt x="26969" y="67286"/>
                      </a:cubicBezTo>
                      <a:cubicBezTo>
                        <a:pt x="31728" y="68872"/>
                        <a:pt x="36487" y="67286"/>
                        <a:pt x="39660" y="65700"/>
                      </a:cubicBezTo>
                      <a:cubicBezTo>
                        <a:pt x="42833" y="62527"/>
                        <a:pt x="46006" y="59354"/>
                        <a:pt x="47592" y="54595"/>
                      </a:cubicBezTo>
                      <a:lnTo>
                        <a:pt x="47592" y="49836"/>
                      </a:lnTo>
                      <a:cubicBezTo>
                        <a:pt x="49179" y="46663"/>
                        <a:pt x="47592" y="43490"/>
                        <a:pt x="46006" y="40317"/>
                      </a:cubicBezTo>
                      <a:close/>
                    </a:path>
                  </a:pathLst>
                </a:custGeom>
                <a:solidFill>
                  <a:srgbClr val="7FC97E"/>
                </a:solidFill>
                <a:ln w="15863"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87DF527E-AA1B-48B9-8CC5-D0048E489DC4}"/>
                    </a:ext>
                  </a:extLst>
                </p:cNvPr>
                <p:cNvSpPr/>
                <p:nvPr/>
              </p:nvSpPr>
              <p:spPr>
                <a:xfrm>
                  <a:off x="4480031" y="2448205"/>
                  <a:ext cx="34901" cy="60283"/>
                </a:xfrm>
                <a:custGeom>
                  <a:avLst/>
                  <a:gdLst>
                    <a:gd name="connsiteX0" fmla="*/ 30142 w 34901"/>
                    <a:gd name="connsiteY0" fmla="*/ 4759 h 60283"/>
                    <a:gd name="connsiteX1" fmla="*/ 17451 w 34901"/>
                    <a:gd name="connsiteY1" fmla="*/ 0 h 60283"/>
                    <a:gd name="connsiteX2" fmla="*/ 4759 w 34901"/>
                    <a:gd name="connsiteY2" fmla="*/ 4759 h 60283"/>
                    <a:gd name="connsiteX3" fmla="*/ 0 w 34901"/>
                    <a:gd name="connsiteY3" fmla="*/ 17450 h 60283"/>
                    <a:gd name="connsiteX4" fmla="*/ 0 w 34901"/>
                    <a:gd name="connsiteY4" fmla="*/ 42833 h 60283"/>
                    <a:gd name="connsiteX5" fmla="*/ 4759 w 34901"/>
                    <a:gd name="connsiteY5" fmla="*/ 55524 h 60283"/>
                    <a:gd name="connsiteX6" fmla="*/ 17451 w 34901"/>
                    <a:gd name="connsiteY6" fmla="*/ 60283 h 60283"/>
                    <a:gd name="connsiteX7" fmla="*/ 30142 w 34901"/>
                    <a:gd name="connsiteY7" fmla="*/ 55524 h 60283"/>
                    <a:gd name="connsiteX8" fmla="*/ 34901 w 34901"/>
                    <a:gd name="connsiteY8" fmla="*/ 42833 h 60283"/>
                    <a:gd name="connsiteX9" fmla="*/ 34901 w 34901"/>
                    <a:gd name="connsiteY9" fmla="*/ 17450 h 60283"/>
                    <a:gd name="connsiteX10" fmla="*/ 30142 w 34901"/>
                    <a:gd name="connsiteY10" fmla="*/ 4759 h 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1" h="60283">
                      <a:moveTo>
                        <a:pt x="30142" y="4759"/>
                      </a:moveTo>
                      <a:cubicBezTo>
                        <a:pt x="26969" y="1586"/>
                        <a:pt x="22210" y="0"/>
                        <a:pt x="17451" y="0"/>
                      </a:cubicBezTo>
                      <a:cubicBezTo>
                        <a:pt x="12692" y="0"/>
                        <a:pt x="7932" y="1586"/>
                        <a:pt x="4759" y="4759"/>
                      </a:cubicBezTo>
                      <a:cubicBezTo>
                        <a:pt x="1586" y="7932"/>
                        <a:pt x="0" y="12691"/>
                        <a:pt x="0" y="17450"/>
                      </a:cubicBezTo>
                      <a:lnTo>
                        <a:pt x="0" y="42833"/>
                      </a:lnTo>
                      <a:cubicBezTo>
                        <a:pt x="0" y="47592"/>
                        <a:pt x="1586" y="52351"/>
                        <a:pt x="4759" y="55524"/>
                      </a:cubicBezTo>
                      <a:cubicBezTo>
                        <a:pt x="7932" y="58697"/>
                        <a:pt x="12692" y="60283"/>
                        <a:pt x="17451" y="60283"/>
                      </a:cubicBezTo>
                      <a:cubicBezTo>
                        <a:pt x="22210" y="60283"/>
                        <a:pt x="26969" y="58697"/>
                        <a:pt x="30142" y="55524"/>
                      </a:cubicBezTo>
                      <a:cubicBezTo>
                        <a:pt x="33315" y="52351"/>
                        <a:pt x="34901" y="47592"/>
                        <a:pt x="34901" y="42833"/>
                      </a:cubicBezTo>
                      <a:lnTo>
                        <a:pt x="34901" y="17450"/>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5A542DD3-6BDF-4E07-8E6B-EF1A875C84BE}"/>
                    </a:ext>
                  </a:extLst>
                </p:cNvPr>
                <p:cNvSpPr/>
                <p:nvPr/>
              </p:nvSpPr>
              <p:spPr>
                <a:xfrm>
                  <a:off x="4753822" y="2485621"/>
                  <a:ext cx="45733" cy="67943"/>
                </a:xfrm>
                <a:custGeom>
                  <a:avLst/>
                  <a:gdLst>
                    <a:gd name="connsiteX0" fmla="*/ 43490 w 45733"/>
                    <a:gd name="connsiteY0" fmla="*/ 8589 h 67943"/>
                    <a:gd name="connsiteX1" fmla="*/ 32385 w 45733"/>
                    <a:gd name="connsiteY1" fmla="*/ 657 h 67943"/>
                    <a:gd name="connsiteX2" fmla="*/ 19694 w 45733"/>
                    <a:gd name="connsiteY2" fmla="*/ 2244 h 67943"/>
                    <a:gd name="connsiteX3" fmla="*/ 11762 w 45733"/>
                    <a:gd name="connsiteY3" fmla="*/ 13348 h 67943"/>
                    <a:gd name="connsiteX4" fmla="*/ 657 w 45733"/>
                    <a:gd name="connsiteY4" fmla="*/ 46663 h 67943"/>
                    <a:gd name="connsiteX5" fmla="*/ 2244 w 45733"/>
                    <a:gd name="connsiteY5" fmla="*/ 59354 h 67943"/>
                    <a:gd name="connsiteX6" fmla="*/ 13348 w 45733"/>
                    <a:gd name="connsiteY6" fmla="*/ 67286 h 67943"/>
                    <a:gd name="connsiteX7" fmla="*/ 26040 w 45733"/>
                    <a:gd name="connsiteY7" fmla="*/ 65700 h 67943"/>
                    <a:gd name="connsiteX8" fmla="*/ 33972 w 45733"/>
                    <a:gd name="connsiteY8" fmla="*/ 54595 h 67943"/>
                    <a:gd name="connsiteX9" fmla="*/ 45076 w 45733"/>
                    <a:gd name="connsiteY9" fmla="*/ 21280 h 67943"/>
                    <a:gd name="connsiteX10" fmla="*/ 43490 w 45733"/>
                    <a:gd name="connsiteY10" fmla="*/ 8589 h 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33" h="67943">
                      <a:moveTo>
                        <a:pt x="43490" y="8589"/>
                      </a:moveTo>
                      <a:cubicBezTo>
                        <a:pt x="41904" y="5416"/>
                        <a:pt x="37144" y="2244"/>
                        <a:pt x="32385" y="657"/>
                      </a:cubicBezTo>
                      <a:cubicBezTo>
                        <a:pt x="27626" y="-929"/>
                        <a:pt x="22867" y="657"/>
                        <a:pt x="19694" y="2244"/>
                      </a:cubicBezTo>
                      <a:cubicBezTo>
                        <a:pt x="16521" y="5416"/>
                        <a:pt x="13348" y="8589"/>
                        <a:pt x="11762" y="13348"/>
                      </a:cubicBezTo>
                      <a:cubicBezTo>
                        <a:pt x="8589" y="24453"/>
                        <a:pt x="3830" y="35558"/>
                        <a:pt x="657" y="46663"/>
                      </a:cubicBezTo>
                      <a:cubicBezTo>
                        <a:pt x="-929" y="51422"/>
                        <a:pt x="657" y="56181"/>
                        <a:pt x="2244" y="59354"/>
                      </a:cubicBezTo>
                      <a:cubicBezTo>
                        <a:pt x="3830" y="62527"/>
                        <a:pt x="8589" y="65700"/>
                        <a:pt x="13348" y="67286"/>
                      </a:cubicBezTo>
                      <a:cubicBezTo>
                        <a:pt x="18108" y="68872"/>
                        <a:pt x="22867" y="67286"/>
                        <a:pt x="26040" y="65700"/>
                      </a:cubicBezTo>
                      <a:cubicBezTo>
                        <a:pt x="29212" y="62527"/>
                        <a:pt x="32385" y="59354"/>
                        <a:pt x="33972" y="54595"/>
                      </a:cubicBezTo>
                      <a:cubicBezTo>
                        <a:pt x="37144" y="43490"/>
                        <a:pt x="41904" y="32385"/>
                        <a:pt x="45076" y="21280"/>
                      </a:cubicBezTo>
                      <a:cubicBezTo>
                        <a:pt x="46663" y="18108"/>
                        <a:pt x="45076" y="13348"/>
                        <a:pt x="43490" y="8589"/>
                      </a:cubicBezTo>
                      <a:close/>
                    </a:path>
                  </a:pathLst>
                </a:custGeom>
                <a:solidFill>
                  <a:srgbClr val="7FC97E"/>
                </a:solidFill>
                <a:ln w="15863"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8936BC6E-260D-44D9-A8C7-9E2DC4F513E4}"/>
                    </a:ext>
                  </a:extLst>
                </p:cNvPr>
                <p:cNvSpPr/>
                <p:nvPr/>
              </p:nvSpPr>
              <p:spPr>
                <a:xfrm>
                  <a:off x="4934672" y="2382505"/>
                  <a:ext cx="41359" cy="66356"/>
                </a:xfrm>
                <a:custGeom>
                  <a:avLst/>
                  <a:gdLst>
                    <a:gd name="connsiteX0" fmla="*/ 38731 w 41359"/>
                    <a:gd name="connsiteY0" fmla="*/ 8589 h 66356"/>
                    <a:gd name="connsiteX1" fmla="*/ 27626 w 41359"/>
                    <a:gd name="connsiteY1" fmla="*/ 657 h 66356"/>
                    <a:gd name="connsiteX2" fmla="*/ 14935 w 41359"/>
                    <a:gd name="connsiteY2" fmla="*/ 2244 h 66356"/>
                    <a:gd name="connsiteX3" fmla="*/ 7003 w 41359"/>
                    <a:gd name="connsiteY3" fmla="*/ 13348 h 66356"/>
                    <a:gd name="connsiteX4" fmla="*/ 657 w 41359"/>
                    <a:gd name="connsiteY4" fmla="*/ 45076 h 66356"/>
                    <a:gd name="connsiteX5" fmla="*/ 2244 w 41359"/>
                    <a:gd name="connsiteY5" fmla="*/ 57768 h 66356"/>
                    <a:gd name="connsiteX6" fmla="*/ 13348 w 41359"/>
                    <a:gd name="connsiteY6" fmla="*/ 65700 h 66356"/>
                    <a:gd name="connsiteX7" fmla="*/ 26040 w 41359"/>
                    <a:gd name="connsiteY7" fmla="*/ 64113 h 66356"/>
                    <a:gd name="connsiteX8" fmla="*/ 33972 w 41359"/>
                    <a:gd name="connsiteY8" fmla="*/ 53008 h 66356"/>
                    <a:gd name="connsiteX9" fmla="*/ 40317 w 41359"/>
                    <a:gd name="connsiteY9" fmla="*/ 21280 h 66356"/>
                    <a:gd name="connsiteX10" fmla="*/ 38731 w 41359"/>
                    <a:gd name="connsiteY10" fmla="*/ 8589 h 6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59" h="66356">
                      <a:moveTo>
                        <a:pt x="38731" y="8589"/>
                      </a:moveTo>
                      <a:cubicBezTo>
                        <a:pt x="37144" y="5416"/>
                        <a:pt x="32385" y="2244"/>
                        <a:pt x="27626" y="657"/>
                      </a:cubicBezTo>
                      <a:cubicBezTo>
                        <a:pt x="22867" y="-929"/>
                        <a:pt x="18108" y="657"/>
                        <a:pt x="14935" y="2244"/>
                      </a:cubicBezTo>
                      <a:cubicBezTo>
                        <a:pt x="11762" y="3830"/>
                        <a:pt x="8589" y="8589"/>
                        <a:pt x="7003" y="13348"/>
                      </a:cubicBezTo>
                      <a:cubicBezTo>
                        <a:pt x="5416" y="24453"/>
                        <a:pt x="2244" y="35558"/>
                        <a:pt x="657" y="45076"/>
                      </a:cubicBezTo>
                      <a:cubicBezTo>
                        <a:pt x="-929" y="49836"/>
                        <a:pt x="657" y="54595"/>
                        <a:pt x="2244" y="57768"/>
                      </a:cubicBezTo>
                      <a:cubicBezTo>
                        <a:pt x="3830" y="60940"/>
                        <a:pt x="8589" y="64113"/>
                        <a:pt x="13348" y="65700"/>
                      </a:cubicBezTo>
                      <a:cubicBezTo>
                        <a:pt x="18108" y="67286"/>
                        <a:pt x="22867" y="65700"/>
                        <a:pt x="26040" y="64113"/>
                      </a:cubicBezTo>
                      <a:cubicBezTo>
                        <a:pt x="29212" y="62527"/>
                        <a:pt x="32385" y="57768"/>
                        <a:pt x="33972" y="53008"/>
                      </a:cubicBezTo>
                      <a:cubicBezTo>
                        <a:pt x="35558" y="41904"/>
                        <a:pt x="38731" y="30799"/>
                        <a:pt x="40317" y="21280"/>
                      </a:cubicBezTo>
                      <a:cubicBezTo>
                        <a:pt x="41904" y="18108"/>
                        <a:pt x="41904" y="13348"/>
                        <a:pt x="38731" y="8589"/>
                      </a:cubicBezTo>
                      <a:close/>
                    </a:path>
                  </a:pathLst>
                </a:custGeom>
                <a:solidFill>
                  <a:srgbClr val="7FC97E"/>
                </a:solidFill>
                <a:ln w="15863"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459D3FF6-9127-4A47-9E72-EA3892802985}"/>
                    </a:ext>
                  </a:extLst>
                </p:cNvPr>
                <p:cNvSpPr/>
                <p:nvPr/>
              </p:nvSpPr>
              <p:spPr>
                <a:xfrm>
                  <a:off x="4654536" y="2318120"/>
                  <a:ext cx="34901" cy="68215"/>
                </a:xfrm>
                <a:custGeom>
                  <a:avLst/>
                  <a:gdLst>
                    <a:gd name="connsiteX0" fmla="*/ 30142 w 34901"/>
                    <a:gd name="connsiteY0" fmla="*/ 4759 h 68215"/>
                    <a:gd name="connsiteX1" fmla="*/ 17451 w 34901"/>
                    <a:gd name="connsiteY1" fmla="*/ 0 h 68215"/>
                    <a:gd name="connsiteX2" fmla="*/ 4759 w 34901"/>
                    <a:gd name="connsiteY2" fmla="*/ 4759 h 68215"/>
                    <a:gd name="connsiteX3" fmla="*/ 0 w 34901"/>
                    <a:gd name="connsiteY3" fmla="*/ 17451 h 68215"/>
                    <a:gd name="connsiteX4" fmla="*/ 0 w 34901"/>
                    <a:gd name="connsiteY4" fmla="*/ 50765 h 68215"/>
                    <a:gd name="connsiteX5" fmla="*/ 4759 w 34901"/>
                    <a:gd name="connsiteY5" fmla="*/ 63456 h 68215"/>
                    <a:gd name="connsiteX6" fmla="*/ 17451 w 34901"/>
                    <a:gd name="connsiteY6" fmla="*/ 68215 h 68215"/>
                    <a:gd name="connsiteX7" fmla="*/ 30142 w 34901"/>
                    <a:gd name="connsiteY7" fmla="*/ 63456 h 68215"/>
                    <a:gd name="connsiteX8" fmla="*/ 34901 w 34901"/>
                    <a:gd name="connsiteY8" fmla="*/ 50765 h 68215"/>
                    <a:gd name="connsiteX9" fmla="*/ 34901 w 34901"/>
                    <a:gd name="connsiteY9" fmla="*/ 17451 h 68215"/>
                    <a:gd name="connsiteX10" fmla="*/ 30142 w 34901"/>
                    <a:gd name="connsiteY10" fmla="*/ 4759 h 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1" h="68215">
                      <a:moveTo>
                        <a:pt x="30142" y="4759"/>
                      </a:moveTo>
                      <a:cubicBezTo>
                        <a:pt x="26969" y="1586"/>
                        <a:pt x="22210" y="0"/>
                        <a:pt x="17451" y="0"/>
                      </a:cubicBezTo>
                      <a:cubicBezTo>
                        <a:pt x="12692" y="0"/>
                        <a:pt x="7932" y="1586"/>
                        <a:pt x="4759" y="4759"/>
                      </a:cubicBezTo>
                      <a:cubicBezTo>
                        <a:pt x="1586" y="7932"/>
                        <a:pt x="0" y="12691"/>
                        <a:pt x="0" y="17451"/>
                      </a:cubicBezTo>
                      <a:lnTo>
                        <a:pt x="0" y="50765"/>
                      </a:lnTo>
                      <a:cubicBezTo>
                        <a:pt x="0" y="55524"/>
                        <a:pt x="1586" y="60283"/>
                        <a:pt x="4759" y="63456"/>
                      </a:cubicBezTo>
                      <a:cubicBezTo>
                        <a:pt x="7932" y="66629"/>
                        <a:pt x="12692" y="68215"/>
                        <a:pt x="17451" y="68215"/>
                      </a:cubicBezTo>
                      <a:cubicBezTo>
                        <a:pt x="22210" y="68215"/>
                        <a:pt x="26969" y="66629"/>
                        <a:pt x="30142" y="63456"/>
                      </a:cubicBezTo>
                      <a:cubicBezTo>
                        <a:pt x="33315" y="60283"/>
                        <a:pt x="34901" y="55524"/>
                        <a:pt x="34901" y="50765"/>
                      </a:cubicBezTo>
                      <a:lnTo>
                        <a:pt x="34901" y="17451"/>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534FBE6A-12BC-44FD-84FF-E4A8375D5014}"/>
                    </a:ext>
                  </a:extLst>
                </p:cNvPr>
                <p:cNvSpPr/>
                <p:nvPr/>
              </p:nvSpPr>
              <p:spPr>
                <a:xfrm>
                  <a:off x="4356689" y="2303185"/>
                  <a:ext cx="42039" cy="82220"/>
                </a:xfrm>
                <a:custGeom>
                  <a:avLst/>
                  <a:gdLst>
                    <a:gd name="connsiteX0" fmla="*/ 40850 w 42039"/>
                    <a:gd name="connsiteY0" fmla="*/ 59354 h 82220"/>
                    <a:gd name="connsiteX1" fmla="*/ 34504 w 42039"/>
                    <a:gd name="connsiteY1" fmla="*/ 13348 h 82220"/>
                    <a:gd name="connsiteX2" fmla="*/ 26572 w 42039"/>
                    <a:gd name="connsiteY2" fmla="*/ 2244 h 82220"/>
                    <a:gd name="connsiteX3" fmla="*/ 13881 w 42039"/>
                    <a:gd name="connsiteY3" fmla="*/ 657 h 82220"/>
                    <a:gd name="connsiteX4" fmla="*/ 2776 w 42039"/>
                    <a:gd name="connsiteY4" fmla="*/ 8589 h 82220"/>
                    <a:gd name="connsiteX5" fmla="*/ 1190 w 42039"/>
                    <a:gd name="connsiteY5" fmla="*/ 13348 h 82220"/>
                    <a:gd name="connsiteX6" fmla="*/ 1190 w 42039"/>
                    <a:gd name="connsiteY6" fmla="*/ 22867 h 82220"/>
                    <a:gd name="connsiteX7" fmla="*/ 7535 w 42039"/>
                    <a:gd name="connsiteY7" fmla="*/ 68872 h 82220"/>
                    <a:gd name="connsiteX8" fmla="*/ 15467 w 42039"/>
                    <a:gd name="connsiteY8" fmla="*/ 79977 h 82220"/>
                    <a:gd name="connsiteX9" fmla="*/ 28158 w 42039"/>
                    <a:gd name="connsiteY9" fmla="*/ 81564 h 82220"/>
                    <a:gd name="connsiteX10" fmla="*/ 39263 w 42039"/>
                    <a:gd name="connsiteY10" fmla="*/ 73632 h 82220"/>
                    <a:gd name="connsiteX11" fmla="*/ 40850 w 42039"/>
                    <a:gd name="connsiteY11" fmla="*/ 68872 h 82220"/>
                    <a:gd name="connsiteX12" fmla="*/ 40850 w 42039"/>
                    <a:gd name="connsiteY12" fmla="*/ 59354 h 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39" h="82220">
                      <a:moveTo>
                        <a:pt x="40850" y="59354"/>
                      </a:moveTo>
                      <a:cubicBezTo>
                        <a:pt x="39263" y="43490"/>
                        <a:pt x="36090" y="29212"/>
                        <a:pt x="34504" y="13348"/>
                      </a:cubicBezTo>
                      <a:cubicBezTo>
                        <a:pt x="34504" y="8589"/>
                        <a:pt x="29745" y="5416"/>
                        <a:pt x="26572" y="2244"/>
                      </a:cubicBezTo>
                      <a:cubicBezTo>
                        <a:pt x="23399" y="657"/>
                        <a:pt x="17054" y="-929"/>
                        <a:pt x="13881" y="657"/>
                      </a:cubicBezTo>
                      <a:cubicBezTo>
                        <a:pt x="9122" y="2244"/>
                        <a:pt x="5949" y="3830"/>
                        <a:pt x="2776" y="8589"/>
                      </a:cubicBezTo>
                      <a:cubicBezTo>
                        <a:pt x="2776" y="10176"/>
                        <a:pt x="1190" y="11762"/>
                        <a:pt x="1190" y="13348"/>
                      </a:cubicBezTo>
                      <a:cubicBezTo>
                        <a:pt x="-397" y="16521"/>
                        <a:pt x="-397" y="19694"/>
                        <a:pt x="1190" y="22867"/>
                      </a:cubicBezTo>
                      <a:cubicBezTo>
                        <a:pt x="2776" y="38731"/>
                        <a:pt x="5949" y="53008"/>
                        <a:pt x="7535" y="68872"/>
                      </a:cubicBezTo>
                      <a:cubicBezTo>
                        <a:pt x="7535" y="73632"/>
                        <a:pt x="12294" y="76804"/>
                        <a:pt x="15467" y="79977"/>
                      </a:cubicBezTo>
                      <a:cubicBezTo>
                        <a:pt x="18640" y="81564"/>
                        <a:pt x="24986" y="83150"/>
                        <a:pt x="28158" y="81564"/>
                      </a:cubicBezTo>
                      <a:cubicBezTo>
                        <a:pt x="32918" y="79977"/>
                        <a:pt x="36090" y="78391"/>
                        <a:pt x="39263" y="73632"/>
                      </a:cubicBezTo>
                      <a:cubicBezTo>
                        <a:pt x="39263" y="72045"/>
                        <a:pt x="40850" y="70459"/>
                        <a:pt x="40850" y="68872"/>
                      </a:cubicBezTo>
                      <a:cubicBezTo>
                        <a:pt x="42436" y="65700"/>
                        <a:pt x="42436" y="62527"/>
                        <a:pt x="40850" y="59354"/>
                      </a:cubicBezTo>
                      <a:close/>
                    </a:path>
                  </a:pathLst>
                </a:custGeom>
                <a:solidFill>
                  <a:srgbClr val="7FC97E"/>
                </a:solidFill>
                <a:ln w="15863"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1F1278E1-9DAE-4AEF-ADD6-5DC418EF6D43}"/>
                    </a:ext>
                  </a:extLst>
                </p:cNvPr>
                <p:cNvSpPr/>
                <p:nvPr/>
              </p:nvSpPr>
              <p:spPr>
                <a:xfrm>
                  <a:off x="4219862" y="2226109"/>
                  <a:ext cx="34901" cy="68215"/>
                </a:xfrm>
                <a:custGeom>
                  <a:avLst/>
                  <a:gdLst>
                    <a:gd name="connsiteX0" fmla="*/ 30142 w 34901"/>
                    <a:gd name="connsiteY0" fmla="*/ 4759 h 68215"/>
                    <a:gd name="connsiteX1" fmla="*/ 17451 w 34901"/>
                    <a:gd name="connsiteY1" fmla="*/ 0 h 68215"/>
                    <a:gd name="connsiteX2" fmla="*/ 4759 w 34901"/>
                    <a:gd name="connsiteY2" fmla="*/ 4759 h 68215"/>
                    <a:gd name="connsiteX3" fmla="*/ 0 w 34901"/>
                    <a:gd name="connsiteY3" fmla="*/ 17450 h 68215"/>
                    <a:gd name="connsiteX4" fmla="*/ 0 w 34901"/>
                    <a:gd name="connsiteY4" fmla="*/ 50765 h 68215"/>
                    <a:gd name="connsiteX5" fmla="*/ 4759 w 34901"/>
                    <a:gd name="connsiteY5" fmla="*/ 63456 h 68215"/>
                    <a:gd name="connsiteX6" fmla="*/ 17451 w 34901"/>
                    <a:gd name="connsiteY6" fmla="*/ 68215 h 68215"/>
                    <a:gd name="connsiteX7" fmla="*/ 30142 w 34901"/>
                    <a:gd name="connsiteY7" fmla="*/ 63456 h 68215"/>
                    <a:gd name="connsiteX8" fmla="*/ 34901 w 34901"/>
                    <a:gd name="connsiteY8" fmla="*/ 50765 h 68215"/>
                    <a:gd name="connsiteX9" fmla="*/ 34901 w 34901"/>
                    <a:gd name="connsiteY9" fmla="*/ 17450 h 68215"/>
                    <a:gd name="connsiteX10" fmla="*/ 30142 w 34901"/>
                    <a:gd name="connsiteY10" fmla="*/ 4759 h 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1" h="68215">
                      <a:moveTo>
                        <a:pt x="30142" y="4759"/>
                      </a:moveTo>
                      <a:cubicBezTo>
                        <a:pt x="26969" y="1586"/>
                        <a:pt x="22210" y="0"/>
                        <a:pt x="17451" y="0"/>
                      </a:cubicBezTo>
                      <a:cubicBezTo>
                        <a:pt x="12691" y="0"/>
                        <a:pt x="7932" y="1586"/>
                        <a:pt x="4759" y="4759"/>
                      </a:cubicBezTo>
                      <a:cubicBezTo>
                        <a:pt x="1586" y="7932"/>
                        <a:pt x="0" y="12691"/>
                        <a:pt x="0" y="17450"/>
                      </a:cubicBezTo>
                      <a:lnTo>
                        <a:pt x="0" y="50765"/>
                      </a:lnTo>
                      <a:cubicBezTo>
                        <a:pt x="0" y="55524"/>
                        <a:pt x="1586" y="60283"/>
                        <a:pt x="4759" y="63456"/>
                      </a:cubicBezTo>
                      <a:cubicBezTo>
                        <a:pt x="7932" y="66629"/>
                        <a:pt x="12691" y="68215"/>
                        <a:pt x="17451" y="68215"/>
                      </a:cubicBezTo>
                      <a:cubicBezTo>
                        <a:pt x="22210" y="68215"/>
                        <a:pt x="26969" y="66629"/>
                        <a:pt x="30142" y="63456"/>
                      </a:cubicBezTo>
                      <a:cubicBezTo>
                        <a:pt x="33315" y="60283"/>
                        <a:pt x="34901" y="55524"/>
                        <a:pt x="34901" y="50765"/>
                      </a:cubicBezTo>
                      <a:lnTo>
                        <a:pt x="34901" y="17450"/>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635F7B6B-A854-403F-A76E-0E7616D058B8}"/>
                    </a:ext>
                  </a:extLst>
                </p:cNvPr>
                <p:cNvSpPr/>
                <p:nvPr/>
              </p:nvSpPr>
              <p:spPr>
                <a:xfrm>
                  <a:off x="4226207" y="1959593"/>
                  <a:ext cx="34900" cy="80906"/>
                </a:xfrm>
                <a:custGeom>
                  <a:avLst/>
                  <a:gdLst>
                    <a:gd name="connsiteX0" fmla="*/ 17450 w 34900"/>
                    <a:gd name="connsiteY0" fmla="*/ 0 h 80906"/>
                    <a:gd name="connsiteX1" fmla="*/ 0 w 34900"/>
                    <a:gd name="connsiteY1" fmla="*/ 17450 h 80906"/>
                    <a:gd name="connsiteX2" fmla="*/ 0 w 34900"/>
                    <a:gd name="connsiteY2" fmla="*/ 63456 h 80906"/>
                    <a:gd name="connsiteX3" fmla="*/ 17450 w 34900"/>
                    <a:gd name="connsiteY3" fmla="*/ 80906 h 80906"/>
                    <a:gd name="connsiteX4" fmla="*/ 34901 w 34900"/>
                    <a:gd name="connsiteY4" fmla="*/ 63456 h 80906"/>
                    <a:gd name="connsiteX5" fmla="*/ 34901 w 34900"/>
                    <a:gd name="connsiteY5" fmla="*/ 17450 h 80906"/>
                    <a:gd name="connsiteX6" fmla="*/ 17450 w 34900"/>
                    <a:gd name="connsiteY6" fmla="*/ 0 h 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0" h="80906">
                      <a:moveTo>
                        <a:pt x="17450" y="0"/>
                      </a:moveTo>
                      <a:cubicBezTo>
                        <a:pt x="7932" y="0"/>
                        <a:pt x="0" y="7932"/>
                        <a:pt x="0" y="17450"/>
                      </a:cubicBezTo>
                      <a:lnTo>
                        <a:pt x="0" y="63456"/>
                      </a:lnTo>
                      <a:cubicBezTo>
                        <a:pt x="0" y="72974"/>
                        <a:pt x="7932" y="80906"/>
                        <a:pt x="17450" y="80906"/>
                      </a:cubicBezTo>
                      <a:cubicBezTo>
                        <a:pt x="26969" y="80906"/>
                        <a:pt x="34901" y="72974"/>
                        <a:pt x="34901" y="63456"/>
                      </a:cubicBezTo>
                      <a:lnTo>
                        <a:pt x="34901" y="17450"/>
                      </a:lnTo>
                      <a:cubicBezTo>
                        <a:pt x="34901" y="7932"/>
                        <a:pt x="26969" y="0"/>
                        <a:pt x="17450" y="0"/>
                      </a:cubicBezTo>
                      <a:close/>
                    </a:path>
                  </a:pathLst>
                </a:custGeom>
                <a:solidFill>
                  <a:srgbClr val="7FC97E"/>
                </a:solidFill>
                <a:ln w="15863" cap="flat">
                  <a:noFill/>
                  <a:prstDash val="solid"/>
                  <a:miter/>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D9163215-F01E-4CB3-9B8F-9F7DC7D323E4}"/>
                    </a:ext>
                  </a:extLst>
                </p:cNvPr>
                <p:cNvSpPr/>
                <p:nvPr/>
              </p:nvSpPr>
              <p:spPr>
                <a:xfrm>
                  <a:off x="4407057" y="2083333"/>
                  <a:ext cx="35322" cy="60283"/>
                </a:xfrm>
                <a:custGeom>
                  <a:avLst/>
                  <a:gdLst>
                    <a:gd name="connsiteX0" fmla="*/ 30142 w 35322"/>
                    <a:gd name="connsiteY0" fmla="*/ 4759 h 60283"/>
                    <a:gd name="connsiteX1" fmla="*/ 17450 w 35322"/>
                    <a:gd name="connsiteY1" fmla="*/ 0 h 60283"/>
                    <a:gd name="connsiteX2" fmla="*/ 4759 w 35322"/>
                    <a:gd name="connsiteY2" fmla="*/ 4759 h 60283"/>
                    <a:gd name="connsiteX3" fmla="*/ 0 w 35322"/>
                    <a:gd name="connsiteY3" fmla="*/ 17450 h 60283"/>
                    <a:gd name="connsiteX4" fmla="*/ 0 w 35322"/>
                    <a:gd name="connsiteY4" fmla="*/ 42833 h 60283"/>
                    <a:gd name="connsiteX5" fmla="*/ 4759 w 35322"/>
                    <a:gd name="connsiteY5" fmla="*/ 55524 h 60283"/>
                    <a:gd name="connsiteX6" fmla="*/ 17450 w 35322"/>
                    <a:gd name="connsiteY6" fmla="*/ 60283 h 60283"/>
                    <a:gd name="connsiteX7" fmla="*/ 30142 w 35322"/>
                    <a:gd name="connsiteY7" fmla="*/ 55524 h 60283"/>
                    <a:gd name="connsiteX8" fmla="*/ 34901 w 35322"/>
                    <a:gd name="connsiteY8" fmla="*/ 42833 h 60283"/>
                    <a:gd name="connsiteX9" fmla="*/ 34901 w 35322"/>
                    <a:gd name="connsiteY9" fmla="*/ 17450 h 60283"/>
                    <a:gd name="connsiteX10" fmla="*/ 30142 w 35322"/>
                    <a:gd name="connsiteY10" fmla="*/ 4759 h 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22" h="60283">
                      <a:moveTo>
                        <a:pt x="30142" y="4759"/>
                      </a:moveTo>
                      <a:cubicBezTo>
                        <a:pt x="26969" y="1586"/>
                        <a:pt x="22210" y="0"/>
                        <a:pt x="17450" y="0"/>
                      </a:cubicBezTo>
                      <a:cubicBezTo>
                        <a:pt x="12691" y="0"/>
                        <a:pt x="7932" y="1586"/>
                        <a:pt x="4759" y="4759"/>
                      </a:cubicBezTo>
                      <a:cubicBezTo>
                        <a:pt x="1586" y="7932"/>
                        <a:pt x="0" y="12691"/>
                        <a:pt x="0" y="17450"/>
                      </a:cubicBezTo>
                      <a:lnTo>
                        <a:pt x="0" y="42833"/>
                      </a:lnTo>
                      <a:cubicBezTo>
                        <a:pt x="0" y="47592"/>
                        <a:pt x="1586" y="52351"/>
                        <a:pt x="4759" y="55524"/>
                      </a:cubicBezTo>
                      <a:cubicBezTo>
                        <a:pt x="7932" y="58697"/>
                        <a:pt x="12691" y="60283"/>
                        <a:pt x="17450" y="60283"/>
                      </a:cubicBezTo>
                      <a:cubicBezTo>
                        <a:pt x="22210" y="60283"/>
                        <a:pt x="26969" y="58697"/>
                        <a:pt x="30142" y="55524"/>
                      </a:cubicBezTo>
                      <a:cubicBezTo>
                        <a:pt x="33314" y="52351"/>
                        <a:pt x="34901" y="47592"/>
                        <a:pt x="34901" y="42833"/>
                      </a:cubicBezTo>
                      <a:lnTo>
                        <a:pt x="34901" y="17450"/>
                      </a:lnTo>
                      <a:cubicBezTo>
                        <a:pt x="36487" y="12691"/>
                        <a:pt x="33314" y="7932"/>
                        <a:pt x="30142" y="4759"/>
                      </a:cubicBezTo>
                      <a:close/>
                    </a:path>
                  </a:pathLst>
                </a:custGeom>
                <a:solidFill>
                  <a:srgbClr val="7FC97E"/>
                </a:solidFill>
                <a:ln w="15863"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674717B0-960E-40A5-80E9-70533665284B}"/>
                    </a:ext>
                  </a:extLst>
                </p:cNvPr>
                <p:cNvSpPr/>
                <p:nvPr/>
              </p:nvSpPr>
              <p:spPr>
                <a:xfrm>
                  <a:off x="4537142" y="1900896"/>
                  <a:ext cx="35323" cy="68215"/>
                </a:xfrm>
                <a:custGeom>
                  <a:avLst/>
                  <a:gdLst>
                    <a:gd name="connsiteX0" fmla="*/ 30142 w 35323"/>
                    <a:gd name="connsiteY0" fmla="*/ 4759 h 68215"/>
                    <a:gd name="connsiteX1" fmla="*/ 17451 w 35323"/>
                    <a:gd name="connsiteY1" fmla="*/ 0 h 68215"/>
                    <a:gd name="connsiteX2" fmla="*/ 4759 w 35323"/>
                    <a:gd name="connsiteY2" fmla="*/ 4759 h 68215"/>
                    <a:gd name="connsiteX3" fmla="*/ 0 w 35323"/>
                    <a:gd name="connsiteY3" fmla="*/ 17450 h 68215"/>
                    <a:gd name="connsiteX4" fmla="*/ 0 w 35323"/>
                    <a:gd name="connsiteY4" fmla="*/ 50765 h 68215"/>
                    <a:gd name="connsiteX5" fmla="*/ 4759 w 35323"/>
                    <a:gd name="connsiteY5" fmla="*/ 63456 h 68215"/>
                    <a:gd name="connsiteX6" fmla="*/ 17451 w 35323"/>
                    <a:gd name="connsiteY6" fmla="*/ 68215 h 68215"/>
                    <a:gd name="connsiteX7" fmla="*/ 30142 w 35323"/>
                    <a:gd name="connsiteY7" fmla="*/ 63456 h 68215"/>
                    <a:gd name="connsiteX8" fmla="*/ 34901 w 35323"/>
                    <a:gd name="connsiteY8" fmla="*/ 50765 h 68215"/>
                    <a:gd name="connsiteX9" fmla="*/ 34901 w 35323"/>
                    <a:gd name="connsiteY9" fmla="*/ 17450 h 68215"/>
                    <a:gd name="connsiteX10" fmla="*/ 30142 w 35323"/>
                    <a:gd name="connsiteY10" fmla="*/ 4759 h 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23" h="68215">
                      <a:moveTo>
                        <a:pt x="30142" y="4759"/>
                      </a:moveTo>
                      <a:cubicBezTo>
                        <a:pt x="26969" y="1586"/>
                        <a:pt x="22210" y="0"/>
                        <a:pt x="17451" y="0"/>
                      </a:cubicBezTo>
                      <a:cubicBezTo>
                        <a:pt x="12692" y="0"/>
                        <a:pt x="7932" y="1586"/>
                        <a:pt x="4759" y="4759"/>
                      </a:cubicBezTo>
                      <a:cubicBezTo>
                        <a:pt x="1586" y="7932"/>
                        <a:pt x="0" y="12691"/>
                        <a:pt x="0" y="17450"/>
                      </a:cubicBezTo>
                      <a:lnTo>
                        <a:pt x="0" y="50765"/>
                      </a:lnTo>
                      <a:cubicBezTo>
                        <a:pt x="0" y="55524"/>
                        <a:pt x="1586" y="60283"/>
                        <a:pt x="4759" y="63456"/>
                      </a:cubicBezTo>
                      <a:cubicBezTo>
                        <a:pt x="7932" y="66629"/>
                        <a:pt x="12692" y="68215"/>
                        <a:pt x="17451" y="68215"/>
                      </a:cubicBezTo>
                      <a:cubicBezTo>
                        <a:pt x="22210" y="68215"/>
                        <a:pt x="26969" y="66629"/>
                        <a:pt x="30142" y="63456"/>
                      </a:cubicBezTo>
                      <a:cubicBezTo>
                        <a:pt x="33315" y="60283"/>
                        <a:pt x="34901" y="55524"/>
                        <a:pt x="34901" y="50765"/>
                      </a:cubicBezTo>
                      <a:lnTo>
                        <a:pt x="34901" y="17450"/>
                      </a:lnTo>
                      <a:cubicBezTo>
                        <a:pt x="36488"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128B98D6-6DF5-4B51-8D15-679B1D044D1B}"/>
                    </a:ext>
                  </a:extLst>
                </p:cNvPr>
                <p:cNvSpPr/>
                <p:nvPr/>
              </p:nvSpPr>
              <p:spPr>
                <a:xfrm>
                  <a:off x="4565040" y="2173100"/>
                  <a:ext cx="52078" cy="80634"/>
                </a:xfrm>
                <a:custGeom>
                  <a:avLst/>
                  <a:gdLst>
                    <a:gd name="connsiteX0" fmla="*/ 49835 w 52078"/>
                    <a:gd name="connsiteY0" fmla="*/ 8589 h 80634"/>
                    <a:gd name="connsiteX1" fmla="*/ 38731 w 52078"/>
                    <a:gd name="connsiteY1" fmla="*/ 657 h 80634"/>
                    <a:gd name="connsiteX2" fmla="*/ 26039 w 52078"/>
                    <a:gd name="connsiteY2" fmla="*/ 2243 h 80634"/>
                    <a:gd name="connsiteX3" fmla="*/ 18107 w 52078"/>
                    <a:gd name="connsiteY3" fmla="*/ 13348 h 80634"/>
                    <a:gd name="connsiteX4" fmla="*/ 657 w 52078"/>
                    <a:gd name="connsiteY4" fmla="*/ 59354 h 80634"/>
                    <a:gd name="connsiteX5" fmla="*/ 2243 w 52078"/>
                    <a:gd name="connsiteY5" fmla="*/ 72045 h 80634"/>
                    <a:gd name="connsiteX6" fmla="*/ 13348 w 52078"/>
                    <a:gd name="connsiteY6" fmla="*/ 79977 h 80634"/>
                    <a:gd name="connsiteX7" fmla="*/ 26039 w 52078"/>
                    <a:gd name="connsiteY7" fmla="*/ 78391 h 80634"/>
                    <a:gd name="connsiteX8" fmla="*/ 33971 w 52078"/>
                    <a:gd name="connsiteY8" fmla="*/ 67286 h 80634"/>
                    <a:gd name="connsiteX9" fmla="*/ 51422 w 52078"/>
                    <a:gd name="connsiteY9" fmla="*/ 21280 h 80634"/>
                    <a:gd name="connsiteX10" fmla="*/ 49835 w 52078"/>
                    <a:gd name="connsiteY10" fmla="*/ 8589 h 8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78" h="80634">
                      <a:moveTo>
                        <a:pt x="49835" y="8589"/>
                      </a:moveTo>
                      <a:cubicBezTo>
                        <a:pt x="48249" y="5416"/>
                        <a:pt x="43490" y="2243"/>
                        <a:pt x="38731" y="657"/>
                      </a:cubicBezTo>
                      <a:cubicBezTo>
                        <a:pt x="33971" y="-929"/>
                        <a:pt x="29212" y="657"/>
                        <a:pt x="26039" y="2243"/>
                      </a:cubicBezTo>
                      <a:cubicBezTo>
                        <a:pt x="21280" y="5416"/>
                        <a:pt x="19694" y="8589"/>
                        <a:pt x="18107" y="13348"/>
                      </a:cubicBezTo>
                      <a:cubicBezTo>
                        <a:pt x="11762" y="29212"/>
                        <a:pt x="5416" y="43490"/>
                        <a:pt x="657" y="59354"/>
                      </a:cubicBezTo>
                      <a:cubicBezTo>
                        <a:pt x="-929" y="62527"/>
                        <a:pt x="657" y="68872"/>
                        <a:pt x="2243" y="72045"/>
                      </a:cubicBezTo>
                      <a:cubicBezTo>
                        <a:pt x="3830" y="75218"/>
                        <a:pt x="8589" y="78391"/>
                        <a:pt x="13348" y="79977"/>
                      </a:cubicBezTo>
                      <a:cubicBezTo>
                        <a:pt x="18107" y="81563"/>
                        <a:pt x="22867" y="79977"/>
                        <a:pt x="26039" y="78391"/>
                      </a:cubicBezTo>
                      <a:cubicBezTo>
                        <a:pt x="30799" y="75218"/>
                        <a:pt x="32385" y="72045"/>
                        <a:pt x="33971" y="67286"/>
                      </a:cubicBezTo>
                      <a:cubicBezTo>
                        <a:pt x="40317" y="51422"/>
                        <a:pt x="46663" y="37144"/>
                        <a:pt x="51422" y="21280"/>
                      </a:cubicBezTo>
                      <a:cubicBezTo>
                        <a:pt x="53008" y="18107"/>
                        <a:pt x="51422" y="13348"/>
                        <a:pt x="49835" y="8589"/>
                      </a:cubicBezTo>
                      <a:close/>
                    </a:path>
                  </a:pathLst>
                </a:custGeom>
                <a:solidFill>
                  <a:srgbClr val="7FC97E"/>
                </a:solidFill>
                <a:ln w="15863"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5321F043-4E83-4B3F-AFC7-DB578C6D2FB1}"/>
                    </a:ext>
                  </a:extLst>
                </p:cNvPr>
                <p:cNvSpPr/>
                <p:nvPr/>
              </p:nvSpPr>
              <p:spPr>
                <a:xfrm>
                  <a:off x="4870286" y="1875514"/>
                  <a:ext cx="34901" cy="68215"/>
                </a:xfrm>
                <a:custGeom>
                  <a:avLst/>
                  <a:gdLst>
                    <a:gd name="connsiteX0" fmla="*/ 30142 w 34901"/>
                    <a:gd name="connsiteY0" fmla="*/ 4759 h 68215"/>
                    <a:gd name="connsiteX1" fmla="*/ 17451 w 34901"/>
                    <a:gd name="connsiteY1" fmla="*/ 0 h 68215"/>
                    <a:gd name="connsiteX2" fmla="*/ 4759 w 34901"/>
                    <a:gd name="connsiteY2" fmla="*/ 4759 h 68215"/>
                    <a:gd name="connsiteX3" fmla="*/ 0 w 34901"/>
                    <a:gd name="connsiteY3" fmla="*/ 17450 h 68215"/>
                    <a:gd name="connsiteX4" fmla="*/ 0 w 34901"/>
                    <a:gd name="connsiteY4" fmla="*/ 50765 h 68215"/>
                    <a:gd name="connsiteX5" fmla="*/ 4759 w 34901"/>
                    <a:gd name="connsiteY5" fmla="*/ 63456 h 68215"/>
                    <a:gd name="connsiteX6" fmla="*/ 17451 w 34901"/>
                    <a:gd name="connsiteY6" fmla="*/ 68215 h 68215"/>
                    <a:gd name="connsiteX7" fmla="*/ 30142 w 34901"/>
                    <a:gd name="connsiteY7" fmla="*/ 63456 h 68215"/>
                    <a:gd name="connsiteX8" fmla="*/ 34901 w 34901"/>
                    <a:gd name="connsiteY8" fmla="*/ 50765 h 68215"/>
                    <a:gd name="connsiteX9" fmla="*/ 34901 w 34901"/>
                    <a:gd name="connsiteY9" fmla="*/ 17450 h 68215"/>
                    <a:gd name="connsiteX10" fmla="*/ 30142 w 34901"/>
                    <a:gd name="connsiteY10" fmla="*/ 4759 h 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1" h="68215">
                      <a:moveTo>
                        <a:pt x="30142" y="4759"/>
                      </a:moveTo>
                      <a:cubicBezTo>
                        <a:pt x="26969" y="1586"/>
                        <a:pt x="22210" y="0"/>
                        <a:pt x="17451" y="0"/>
                      </a:cubicBezTo>
                      <a:cubicBezTo>
                        <a:pt x="12692" y="0"/>
                        <a:pt x="7932" y="1586"/>
                        <a:pt x="4759" y="4759"/>
                      </a:cubicBezTo>
                      <a:cubicBezTo>
                        <a:pt x="1586" y="7932"/>
                        <a:pt x="0" y="12691"/>
                        <a:pt x="0" y="17450"/>
                      </a:cubicBezTo>
                      <a:lnTo>
                        <a:pt x="0" y="50765"/>
                      </a:lnTo>
                      <a:cubicBezTo>
                        <a:pt x="0" y="55524"/>
                        <a:pt x="1586" y="60283"/>
                        <a:pt x="4759" y="63456"/>
                      </a:cubicBezTo>
                      <a:cubicBezTo>
                        <a:pt x="7932" y="66629"/>
                        <a:pt x="12692" y="68215"/>
                        <a:pt x="17451" y="68215"/>
                      </a:cubicBezTo>
                      <a:cubicBezTo>
                        <a:pt x="22210" y="68215"/>
                        <a:pt x="26969" y="66629"/>
                        <a:pt x="30142" y="63456"/>
                      </a:cubicBezTo>
                      <a:cubicBezTo>
                        <a:pt x="33315" y="60283"/>
                        <a:pt x="34901" y="55524"/>
                        <a:pt x="34901" y="50765"/>
                      </a:cubicBezTo>
                      <a:lnTo>
                        <a:pt x="34901" y="17450"/>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85" name="รูปแบบอิสระ: รูปร่าง 84">
                  <a:extLst>
                    <a:ext uri="{FF2B5EF4-FFF2-40B4-BE49-F238E27FC236}">
                      <a16:creationId xmlns:a16="http://schemas.microsoft.com/office/drawing/2014/main" xmlns="" id="{312A1C43-4DA6-48BE-93F2-282F02D0DC02}"/>
                    </a:ext>
                  </a:extLst>
                </p:cNvPr>
                <p:cNvSpPr/>
                <p:nvPr/>
              </p:nvSpPr>
              <p:spPr>
                <a:xfrm>
                  <a:off x="4687193" y="2011287"/>
                  <a:ext cx="41359" cy="66356"/>
                </a:xfrm>
                <a:custGeom>
                  <a:avLst/>
                  <a:gdLst>
                    <a:gd name="connsiteX0" fmla="*/ 38731 w 41359"/>
                    <a:gd name="connsiteY0" fmla="*/ 8589 h 66356"/>
                    <a:gd name="connsiteX1" fmla="*/ 27626 w 41359"/>
                    <a:gd name="connsiteY1" fmla="*/ 657 h 66356"/>
                    <a:gd name="connsiteX2" fmla="*/ 14935 w 41359"/>
                    <a:gd name="connsiteY2" fmla="*/ 2243 h 66356"/>
                    <a:gd name="connsiteX3" fmla="*/ 7003 w 41359"/>
                    <a:gd name="connsiteY3" fmla="*/ 13348 h 66356"/>
                    <a:gd name="connsiteX4" fmla="*/ 657 w 41359"/>
                    <a:gd name="connsiteY4" fmla="*/ 45076 h 66356"/>
                    <a:gd name="connsiteX5" fmla="*/ 2244 w 41359"/>
                    <a:gd name="connsiteY5" fmla="*/ 57768 h 66356"/>
                    <a:gd name="connsiteX6" fmla="*/ 13349 w 41359"/>
                    <a:gd name="connsiteY6" fmla="*/ 65700 h 66356"/>
                    <a:gd name="connsiteX7" fmla="*/ 26040 w 41359"/>
                    <a:gd name="connsiteY7" fmla="*/ 64113 h 66356"/>
                    <a:gd name="connsiteX8" fmla="*/ 33972 w 41359"/>
                    <a:gd name="connsiteY8" fmla="*/ 53008 h 66356"/>
                    <a:gd name="connsiteX9" fmla="*/ 40317 w 41359"/>
                    <a:gd name="connsiteY9" fmla="*/ 21280 h 66356"/>
                    <a:gd name="connsiteX10" fmla="*/ 38731 w 41359"/>
                    <a:gd name="connsiteY10" fmla="*/ 8589 h 6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59" h="66356">
                      <a:moveTo>
                        <a:pt x="38731" y="8589"/>
                      </a:moveTo>
                      <a:cubicBezTo>
                        <a:pt x="37145" y="5416"/>
                        <a:pt x="32385" y="2243"/>
                        <a:pt x="27626" y="657"/>
                      </a:cubicBezTo>
                      <a:cubicBezTo>
                        <a:pt x="22867" y="-929"/>
                        <a:pt x="18108" y="657"/>
                        <a:pt x="14935" y="2243"/>
                      </a:cubicBezTo>
                      <a:cubicBezTo>
                        <a:pt x="11762" y="3830"/>
                        <a:pt x="8589" y="8589"/>
                        <a:pt x="7003" y="13348"/>
                      </a:cubicBezTo>
                      <a:cubicBezTo>
                        <a:pt x="5417" y="24453"/>
                        <a:pt x="2244" y="35558"/>
                        <a:pt x="657" y="45076"/>
                      </a:cubicBezTo>
                      <a:cubicBezTo>
                        <a:pt x="-929" y="49836"/>
                        <a:pt x="657" y="54595"/>
                        <a:pt x="2244" y="57768"/>
                      </a:cubicBezTo>
                      <a:cubicBezTo>
                        <a:pt x="3830" y="60940"/>
                        <a:pt x="8589" y="64113"/>
                        <a:pt x="13349" y="65700"/>
                      </a:cubicBezTo>
                      <a:cubicBezTo>
                        <a:pt x="18108" y="67286"/>
                        <a:pt x="22867" y="65700"/>
                        <a:pt x="26040" y="64113"/>
                      </a:cubicBezTo>
                      <a:cubicBezTo>
                        <a:pt x="29213" y="62527"/>
                        <a:pt x="32385" y="57768"/>
                        <a:pt x="33972" y="53008"/>
                      </a:cubicBezTo>
                      <a:cubicBezTo>
                        <a:pt x="35558" y="41904"/>
                        <a:pt x="38731" y="30799"/>
                        <a:pt x="40317" y="21280"/>
                      </a:cubicBezTo>
                      <a:cubicBezTo>
                        <a:pt x="41904" y="18107"/>
                        <a:pt x="41904" y="13348"/>
                        <a:pt x="38731" y="8589"/>
                      </a:cubicBezTo>
                      <a:close/>
                    </a:path>
                  </a:pathLst>
                </a:custGeom>
                <a:solidFill>
                  <a:srgbClr val="7FC97E"/>
                </a:solidFill>
                <a:ln w="15863"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BD5D374B-AA75-4CDD-92D7-A4E386AB8AD9}"/>
                    </a:ext>
                  </a:extLst>
                </p:cNvPr>
                <p:cNvSpPr/>
                <p:nvPr/>
              </p:nvSpPr>
              <p:spPr>
                <a:xfrm>
                  <a:off x="4935329" y="2076987"/>
                  <a:ext cx="34901" cy="68215"/>
                </a:xfrm>
                <a:custGeom>
                  <a:avLst/>
                  <a:gdLst>
                    <a:gd name="connsiteX0" fmla="*/ 30142 w 34901"/>
                    <a:gd name="connsiteY0" fmla="*/ 4759 h 68215"/>
                    <a:gd name="connsiteX1" fmla="*/ 17451 w 34901"/>
                    <a:gd name="connsiteY1" fmla="*/ 0 h 68215"/>
                    <a:gd name="connsiteX2" fmla="*/ 4759 w 34901"/>
                    <a:gd name="connsiteY2" fmla="*/ 4759 h 68215"/>
                    <a:gd name="connsiteX3" fmla="*/ 0 w 34901"/>
                    <a:gd name="connsiteY3" fmla="*/ 17451 h 68215"/>
                    <a:gd name="connsiteX4" fmla="*/ 0 w 34901"/>
                    <a:gd name="connsiteY4" fmla="*/ 50765 h 68215"/>
                    <a:gd name="connsiteX5" fmla="*/ 4759 w 34901"/>
                    <a:gd name="connsiteY5" fmla="*/ 63456 h 68215"/>
                    <a:gd name="connsiteX6" fmla="*/ 17451 w 34901"/>
                    <a:gd name="connsiteY6" fmla="*/ 68215 h 68215"/>
                    <a:gd name="connsiteX7" fmla="*/ 30142 w 34901"/>
                    <a:gd name="connsiteY7" fmla="*/ 63456 h 68215"/>
                    <a:gd name="connsiteX8" fmla="*/ 34901 w 34901"/>
                    <a:gd name="connsiteY8" fmla="*/ 50765 h 68215"/>
                    <a:gd name="connsiteX9" fmla="*/ 34901 w 34901"/>
                    <a:gd name="connsiteY9" fmla="*/ 17451 h 68215"/>
                    <a:gd name="connsiteX10" fmla="*/ 30142 w 34901"/>
                    <a:gd name="connsiteY10" fmla="*/ 4759 h 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01" h="68215">
                      <a:moveTo>
                        <a:pt x="30142" y="4759"/>
                      </a:moveTo>
                      <a:cubicBezTo>
                        <a:pt x="26969" y="1586"/>
                        <a:pt x="22210" y="0"/>
                        <a:pt x="17451" y="0"/>
                      </a:cubicBezTo>
                      <a:cubicBezTo>
                        <a:pt x="12691" y="0"/>
                        <a:pt x="7932" y="1586"/>
                        <a:pt x="4759" y="4759"/>
                      </a:cubicBezTo>
                      <a:cubicBezTo>
                        <a:pt x="1586" y="7932"/>
                        <a:pt x="0" y="12691"/>
                        <a:pt x="0" y="17451"/>
                      </a:cubicBezTo>
                      <a:lnTo>
                        <a:pt x="0" y="50765"/>
                      </a:lnTo>
                      <a:cubicBezTo>
                        <a:pt x="0" y="55524"/>
                        <a:pt x="1586" y="60283"/>
                        <a:pt x="4759" y="63456"/>
                      </a:cubicBezTo>
                      <a:cubicBezTo>
                        <a:pt x="7932" y="66629"/>
                        <a:pt x="12691" y="68215"/>
                        <a:pt x="17451" y="68215"/>
                      </a:cubicBezTo>
                      <a:cubicBezTo>
                        <a:pt x="22210" y="68215"/>
                        <a:pt x="26969" y="66629"/>
                        <a:pt x="30142" y="63456"/>
                      </a:cubicBezTo>
                      <a:cubicBezTo>
                        <a:pt x="33315" y="60283"/>
                        <a:pt x="34901" y="55524"/>
                        <a:pt x="34901" y="50765"/>
                      </a:cubicBezTo>
                      <a:lnTo>
                        <a:pt x="34901" y="17451"/>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04EB0C2F-2D59-40FB-B629-D309826B4827}"/>
                    </a:ext>
                  </a:extLst>
                </p:cNvPr>
                <p:cNvSpPr/>
                <p:nvPr/>
              </p:nvSpPr>
              <p:spPr>
                <a:xfrm>
                  <a:off x="4762411" y="2162653"/>
                  <a:ext cx="42832" cy="60283"/>
                </a:xfrm>
                <a:custGeom>
                  <a:avLst/>
                  <a:gdLst>
                    <a:gd name="connsiteX0" fmla="*/ 38074 w 42832"/>
                    <a:gd name="connsiteY0" fmla="*/ 30142 h 60283"/>
                    <a:gd name="connsiteX1" fmla="*/ 39660 w 42832"/>
                    <a:gd name="connsiteY1" fmla="*/ 26969 h 60283"/>
                    <a:gd name="connsiteX2" fmla="*/ 38074 w 42832"/>
                    <a:gd name="connsiteY2" fmla="*/ 28555 h 60283"/>
                    <a:gd name="connsiteX3" fmla="*/ 42833 w 42832"/>
                    <a:gd name="connsiteY3" fmla="*/ 17450 h 60283"/>
                    <a:gd name="connsiteX4" fmla="*/ 38074 w 42832"/>
                    <a:gd name="connsiteY4" fmla="*/ 4759 h 60283"/>
                    <a:gd name="connsiteX5" fmla="*/ 25383 w 42832"/>
                    <a:gd name="connsiteY5" fmla="*/ 0 h 60283"/>
                    <a:gd name="connsiteX6" fmla="*/ 12691 w 42832"/>
                    <a:gd name="connsiteY6" fmla="*/ 4759 h 60283"/>
                    <a:gd name="connsiteX7" fmla="*/ 1586 w 42832"/>
                    <a:gd name="connsiteY7" fmla="*/ 25382 h 60283"/>
                    <a:gd name="connsiteX8" fmla="*/ 0 w 42832"/>
                    <a:gd name="connsiteY8" fmla="*/ 33314 h 60283"/>
                    <a:gd name="connsiteX9" fmla="*/ 0 w 42832"/>
                    <a:gd name="connsiteY9" fmla="*/ 36487 h 60283"/>
                    <a:gd name="connsiteX10" fmla="*/ 1586 w 42832"/>
                    <a:gd name="connsiteY10" fmla="*/ 44419 h 60283"/>
                    <a:gd name="connsiteX11" fmla="*/ 1586 w 42832"/>
                    <a:gd name="connsiteY11" fmla="*/ 47592 h 60283"/>
                    <a:gd name="connsiteX12" fmla="*/ 9519 w 42832"/>
                    <a:gd name="connsiteY12" fmla="*/ 58697 h 60283"/>
                    <a:gd name="connsiteX13" fmla="*/ 15864 w 42832"/>
                    <a:gd name="connsiteY13" fmla="*/ 60283 h 60283"/>
                    <a:gd name="connsiteX14" fmla="*/ 22210 w 42832"/>
                    <a:gd name="connsiteY14" fmla="*/ 60283 h 60283"/>
                    <a:gd name="connsiteX15" fmla="*/ 33315 w 42832"/>
                    <a:gd name="connsiteY15" fmla="*/ 52351 h 60283"/>
                    <a:gd name="connsiteX16" fmla="*/ 34901 w 42832"/>
                    <a:gd name="connsiteY16" fmla="*/ 39660 h 60283"/>
                    <a:gd name="connsiteX17" fmla="*/ 34901 w 42832"/>
                    <a:gd name="connsiteY17" fmla="*/ 38074 h 60283"/>
                    <a:gd name="connsiteX18" fmla="*/ 34901 w 42832"/>
                    <a:gd name="connsiteY18" fmla="*/ 34901 h 60283"/>
                    <a:gd name="connsiteX19" fmla="*/ 38074 w 42832"/>
                    <a:gd name="connsiteY19" fmla="*/ 30142 h 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32" h="60283">
                      <a:moveTo>
                        <a:pt x="38074" y="30142"/>
                      </a:moveTo>
                      <a:cubicBezTo>
                        <a:pt x="38074" y="28555"/>
                        <a:pt x="39660" y="26969"/>
                        <a:pt x="39660" y="26969"/>
                      </a:cubicBezTo>
                      <a:cubicBezTo>
                        <a:pt x="39660" y="26969"/>
                        <a:pt x="39660" y="26969"/>
                        <a:pt x="38074" y="28555"/>
                      </a:cubicBezTo>
                      <a:cubicBezTo>
                        <a:pt x="41247" y="25382"/>
                        <a:pt x="42833" y="22210"/>
                        <a:pt x="42833" y="17450"/>
                      </a:cubicBezTo>
                      <a:cubicBezTo>
                        <a:pt x="42833" y="12691"/>
                        <a:pt x="41247" y="7932"/>
                        <a:pt x="38074" y="4759"/>
                      </a:cubicBezTo>
                      <a:cubicBezTo>
                        <a:pt x="34901" y="1586"/>
                        <a:pt x="30142" y="0"/>
                        <a:pt x="25383" y="0"/>
                      </a:cubicBezTo>
                      <a:cubicBezTo>
                        <a:pt x="20623" y="0"/>
                        <a:pt x="15864" y="1586"/>
                        <a:pt x="12691" y="4759"/>
                      </a:cubicBezTo>
                      <a:cubicBezTo>
                        <a:pt x="7932" y="11105"/>
                        <a:pt x="3173" y="17450"/>
                        <a:pt x="1586" y="25382"/>
                      </a:cubicBezTo>
                      <a:cubicBezTo>
                        <a:pt x="1586" y="28555"/>
                        <a:pt x="0" y="30142"/>
                        <a:pt x="0" y="33314"/>
                      </a:cubicBezTo>
                      <a:cubicBezTo>
                        <a:pt x="0" y="34901"/>
                        <a:pt x="0" y="36487"/>
                        <a:pt x="0" y="36487"/>
                      </a:cubicBezTo>
                      <a:cubicBezTo>
                        <a:pt x="0" y="39660"/>
                        <a:pt x="0" y="41246"/>
                        <a:pt x="1586" y="44419"/>
                      </a:cubicBezTo>
                      <a:cubicBezTo>
                        <a:pt x="1586" y="46006"/>
                        <a:pt x="1586" y="47592"/>
                        <a:pt x="1586" y="47592"/>
                      </a:cubicBezTo>
                      <a:cubicBezTo>
                        <a:pt x="3173" y="52351"/>
                        <a:pt x="6346" y="55524"/>
                        <a:pt x="9519" y="58697"/>
                      </a:cubicBezTo>
                      <a:cubicBezTo>
                        <a:pt x="11105" y="60283"/>
                        <a:pt x="14278" y="60283"/>
                        <a:pt x="15864" y="60283"/>
                      </a:cubicBezTo>
                      <a:cubicBezTo>
                        <a:pt x="17451" y="60283"/>
                        <a:pt x="20623" y="60283"/>
                        <a:pt x="22210" y="60283"/>
                      </a:cubicBezTo>
                      <a:cubicBezTo>
                        <a:pt x="26969" y="58697"/>
                        <a:pt x="30142" y="57110"/>
                        <a:pt x="33315" y="52351"/>
                      </a:cubicBezTo>
                      <a:cubicBezTo>
                        <a:pt x="34901" y="47592"/>
                        <a:pt x="36487" y="42833"/>
                        <a:pt x="34901" y="39660"/>
                      </a:cubicBezTo>
                      <a:cubicBezTo>
                        <a:pt x="34901" y="39660"/>
                        <a:pt x="34901" y="39660"/>
                        <a:pt x="34901" y="38074"/>
                      </a:cubicBezTo>
                      <a:cubicBezTo>
                        <a:pt x="34901" y="36487"/>
                        <a:pt x="34901" y="36487"/>
                        <a:pt x="34901" y="34901"/>
                      </a:cubicBezTo>
                      <a:cubicBezTo>
                        <a:pt x="38074" y="31728"/>
                        <a:pt x="38074" y="31728"/>
                        <a:pt x="38074" y="30142"/>
                      </a:cubicBezTo>
                      <a:close/>
                    </a:path>
                  </a:pathLst>
                </a:custGeom>
                <a:solidFill>
                  <a:srgbClr val="7FC97E"/>
                </a:solidFill>
                <a:ln w="15863" cap="flat">
                  <a:noFill/>
                  <a:prstDash val="solid"/>
                  <a:miter/>
                </a:ln>
              </p:spPr>
              <p:txBody>
                <a:bodyPr rtlCol="0" anchor="ctr"/>
                <a:lstStyle/>
                <a:p>
                  <a:endParaRPr lang="en-US"/>
                </a:p>
              </p:txBody>
            </p:sp>
            <p:sp>
              <p:nvSpPr>
                <p:cNvPr id="88" name="รูปแบบอิสระ: รูปร่าง 87">
                  <a:extLst>
                    <a:ext uri="{FF2B5EF4-FFF2-40B4-BE49-F238E27FC236}">
                      <a16:creationId xmlns:a16="http://schemas.microsoft.com/office/drawing/2014/main" xmlns="" id="{BFDC4B3F-CC27-4C7E-A09B-476F4E3D0653}"/>
                    </a:ext>
                  </a:extLst>
                </p:cNvPr>
                <p:cNvSpPr/>
                <p:nvPr/>
              </p:nvSpPr>
              <p:spPr>
                <a:xfrm>
                  <a:off x="4967057" y="2238800"/>
                  <a:ext cx="34901" cy="53937"/>
                </a:xfrm>
                <a:custGeom>
                  <a:avLst/>
                  <a:gdLst>
                    <a:gd name="connsiteX0" fmla="*/ 33315 w 34901"/>
                    <a:gd name="connsiteY0" fmla="*/ 11105 h 53937"/>
                    <a:gd name="connsiteX1" fmla="*/ 30142 w 34901"/>
                    <a:gd name="connsiteY1" fmla="*/ 4759 h 53937"/>
                    <a:gd name="connsiteX2" fmla="*/ 23796 w 34901"/>
                    <a:gd name="connsiteY2" fmla="*/ 1586 h 53937"/>
                    <a:gd name="connsiteX3" fmla="*/ 17451 w 34901"/>
                    <a:gd name="connsiteY3" fmla="*/ 0 h 53937"/>
                    <a:gd name="connsiteX4" fmla="*/ 4759 w 34901"/>
                    <a:gd name="connsiteY4" fmla="*/ 4759 h 53937"/>
                    <a:gd name="connsiteX5" fmla="*/ 0 w 34901"/>
                    <a:gd name="connsiteY5" fmla="*/ 17451 h 53937"/>
                    <a:gd name="connsiteX6" fmla="*/ 0 w 34901"/>
                    <a:gd name="connsiteY6" fmla="*/ 36487 h 53937"/>
                    <a:gd name="connsiteX7" fmla="*/ 1586 w 34901"/>
                    <a:gd name="connsiteY7" fmla="*/ 42833 h 53937"/>
                    <a:gd name="connsiteX8" fmla="*/ 4759 w 34901"/>
                    <a:gd name="connsiteY8" fmla="*/ 49179 h 53937"/>
                    <a:gd name="connsiteX9" fmla="*/ 11105 w 34901"/>
                    <a:gd name="connsiteY9" fmla="*/ 52351 h 53937"/>
                    <a:gd name="connsiteX10" fmla="*/ 17451 w 34901"/>
                    <a:gd name="connsiteY10" fmla="*/ 53938 h 53937"/>
                    <a:gd name="connsiteX11" fmla="*/ 30142 w 34901"/>
                    <a:gd name="connsiteY11" fmla="*/ 49179 h 53937"/>
                    <a:gd name="connsiteX12" fmla="*/ 34901 w 34901"/>
                    <a:gd name="connsiteY12" fmla="*/ 36487 h 53937"/>
                    <a:gd name="connsiteX13" fmla="*/ 34901 w 34901"/>
                    <a:gd name="connsiteY13" fmla="*/ 17451 h 53937"/>
                    <a:gd name="connsiteX14" fmla="*/ 33315 w 34901"/>
                    <a:gd name="connsiteY14" fmla="*/ 11105 h 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01" h="53937">
                      <a:moveTo>
                        <a:pt x="33315" y="11105"/>
                      </a:moveTo>
                      <a:cubicBezTo>
                        <a:pt x="33315" y="9519"/>
                        <a:pt x="31728" y="6346"/>
                        <a:pt x="30142" y="4759"/>
                      </a:cubicBezTo>
                      <a:cubicBezTo>
                        <a:pt x="28555" y="3173"/>
                        <a:pt x="26969" y="1586"/>
                        <a:pt x="23796" y="1586"/>
                      </a:cubicBezTo>
                      <a:cubicBezTo>
                        <a:pt x="22210" y="0"/>
                        <a:pt x="19037" y="0"/>
                        <a:pt x="17451" y="0"/>
                      </a:cubicBezTo>
                      <a:cubicBezTo>
                        <a:pt x="12691" y="0"/>
                        <a:pt x="7932" y="1586"/>
                        <a:pt x="4759" y="4759"/>
                      </a:cubicBezTo>
                      <a:cubicBezTo>
                        <a:pt x="1586" y="7932"/>
                        <a:pt x="0" y="12691"/>
                        <a:pt x="0" y="17451"/>
                      </a:cubicBezTo>
                      <a:lnTo>
                        <a:pt x="0" y="36487"/>
                      </a:lnTo>
                      <a:cubicBezTo>
                        <a:pt x="0" y="39660"/>
                        <a:pt x="0" y="41247"/>
                        <a:pt x="1586" y="42833"/>
                      </a:cubicBezTo>
                      <a:cubicBezTo>
                        <a:pt x="1586" y="44419"/>
                        <a:pt x="3173" y="47592"/>
                        <a:pt x="4759" y="49179"/>
                      </a:cubicBezTo>
                      <a:cubicBezTo>
                        <a:pt x="6346" y="50765"/>
                        <a:pt x="7932" y="52351"/>
                        <a:pt x="11105" y="52351"/>
                      </a:cubicBezTo>
                      <a:cubicBezTo>
                        <a:pt x="12691" y="53938"/>
                        <a:pt x="15864" y="53938"/>
                        <a:pt x="17451" y="53938"/>
                      </a:cubicBezTo>
                      <a:cubicBezTo>
                        <a:pt x="22210" y="53938"/>
                        <a:pt x="26969" y="52351"/>
                        <a:pt x="30142" y="49179"/>
                      </a:cubicBezTo>
                      <a:cubicBezTo>
                        <a:pt x="33315" y="46006"/>
                        <a:pt x="34901" y="41247"/>
                        <a:pt x="34901" y="36487"/>
                      </a:cubicBezTo>
                      <a:lnTo>
                        <a:pt x="34901" y="17451"/>
                      </a:lnTo>
                      <a:cubicBezTo>
                        <a:pt x="34901" y="15864"/>
                        <a:pt x="34901" y="12691"/>
                        <a:pt x="33315" y="11105"/>
                      </a:cubicBezTo>
                      <a:close/>
                    </a:path>
                  </a:pathLst>
                </a:custGeom>
                <a:solidFill>
                  <a:srgbClr val="7FC97E"/>
                </a:solidFill>
                <a:ln w="15863" cap="flat">
                  <a:noFill/>
                  <a:prstDash val="solid"/>
                  <a:miter/>
                </a:ln>
              </p:spPr>
              <p:txBody>
                <a:bodyPr rtlCol="0" anchor="ctr"/>
                <a:lstStyle/>
                <a:p>
                  <a:endParaRPr lang="en-US"/>
                </a:p>
              </p:txBody>
            </p:sp>
            <p:sp>
              <p:nvSpPr>
                <p:cNvPr id="89" name="รูปแบบอิสระ: รูปร่าง 88">
                  <a:extLst>
                    <a:ext uri="{FF2B5EF4-FFF2-40B4-BE49-F238E27FC236}">
                      <a16:creationId xmlns:a16="http://schemas.microsoft.com/office/drawing/2014/main" xmlns="" id="{34C1E854-BDB7-4B82-B46D-230EDCC5A755}"/>
                    </a:ext>
                  </a:extLst>
                </p:cNvPr>
                <p:cNvSpPr/>
                <p:nvPr/>
              </p:nvSpPr>
              <p:spPr>
                <a:xfrm>
                  <a:off x="4833799" y="2292080"/>
                  <a:ext cx="43874" cy="67943"/>
                </a:xfrm>
                <a:custGeom>
                  <a:avLst/>
                  <a:gdLst>
                    <a:gd name="connsiteX0" fmla="*/ 38074 w 43874"/>
                    <a:gd name="connsiteY0" fmla="*/ 30799 h 67943"/>
                    <a:gd name="connsiteX1" fmla="*/ 41247 w 43874"/>
                    <a:gd name="connsiteY1" fmla="*/ 26039 h 67943"/>
                    <a:gd name="connsiteX2" fmla="*/ 42833 w 43874"/>
                    <a:gd name="connsiteY2" fmla="*/ 13348 h 67943"/>
                    <a:gd name="connsiteX3" fmla="*/ 34901 w 43874"/>
                    <a:gd name="connsiteY3" fmla="*/ 2243 h 67943"/>
                    <a:gd name="connsiteX4" fmla="*/ 22210 w 43874"/>
                    <a:gd name="connsiteY4" fmla="*/ 657 h 67943"/>
                    <a:gd name="connsiteX5" fmla="*/ 17451 w 43874"/>
                    <a:gd name="connsiteY5" fmla="*/ 2243 h 67943"/>
                    <a:gd name="connsiteX6" fmla="*/ 11105 w 43874"/>
                    <a:gd name="connsiteY6" fmla="*/ 8589 h 67943"/>
                    <a:gd name="connsiteX7" fmla="*/ 4759 w 43874"/>
                    <a:gd name="connsiteY7" fmla="*/ 19694 h 67943"/>
                    <a:gd name="connsiteX8" fmla="*/ 1586 w 43874"/>
                    <a:gd name="connsiteY8" fmla="*/ 29212 h 67943"/>
                    <a:gd name="connsiteX9" fmla="*/ 0 w 43874"/>
                    <a:gd name="connsiteY9" fmla="*/ 41903 h 67943"/>
                    <a:gd name="connsiteX10" fmla="*/ 3173 w 43874"/>
                    <a:gd name="connsiteY10" fmla="*/ 54595 h 67943"/>
                    <a:gd name="connsiteX11" fmla="*/ 11105 w 43874"/>
                    <a:gd name="connsiteY11" fmla="*/ 65699 h 67943"/>
                    <a:gd name="connsiteX12" fmla="*/ 23796 w 43874"/>
                    <a:gd name="connsiteY12" fmla="*/ 67286 h 67943"/>
                    <a:gd name="connsiteX13" fmla="*/ 34901 w 43874"/>
                    <a:gd name="connsiteY13" fmla="*/ 59354 h 67943"/>
                    <a:gd name="connsiteX14" fmla="*/ 36487 w 43874"/>
                    <a:gd name="connsiteY14" fmla="*/ 46663 h 67943"/>
                    <a:gd name="connsiteX15" fmla="*/ 34901 w 43874"/>
                    <a:gd name="connsiteY15" fmla="*/ 41903 h 67943"/>
                    <a:gd name="connsiteX16" fmla="*/ 34901 w 43874"/>
                    <a:gd name="connsiteY16" fmla="*/ 37144 h 67943"/>
                    <a:gd name="connsiteX17" fmla="*/ 38074 w 43874"/>
                    <a:gd name="connsiteY17" fmla="*/ 30799 h 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74" h="67943">
                      <a:moveTo>
                        <a:pt x="38074" y="30799"/>
                      </a:moveTo>
                      <a:cubicBezTo>
                        <a:pt x="39660" y="29212"/>
                        <a:pt x="39660" y="27626"/>
                        <a:pt x="41247" y="26039"/>
                      </a:cubicBezTo>
                      <a:cubicBezTo>
                        <a:pt x="44419" y="22867"/>
                        <a:pt x="44419" y="16521"/>
                        <a:pt x="42833" y="13348"/>
                      </a:cubicBezTo>
                      <a:cubicBezTo>
                        <a:pt x="41247" y="8589"/>
                        <a:pt x="38074" y="5416"/>
                        <a:pt x="34901" y="2243"/>
                      </a:cubicBezTo>
                      <a:cubicBezTo>
                        <a:pt x="30142" y="657"/>
                        <a:pt x="25383" y="-929"/>
                        <a:pt x="22210" y="657"/>
                      </a:cubicBezTo>
                      <a:cubicBezTo>
                        <a:pt x="20623" y="657"/>
                        <a:pt x="19037" y="2243"/>
                        <a:pt x="17451" y="2243"/>
                      </a:cubicBezTo>
                      <a:cubicBezTo>
                        <a:pt x="14278" y="3830"/>
                        <a:pt x="12691" y="5416"/>
                        <a:pt x="11105" y="8589"/>
                      </a:cubicBezTo>
                      <a:cubicBezTo>
                        <a:pt x="7932" y="11762"/>
                        <a:pt x="6346" y="16521"/>
                        <a:pt x="4759" y="19694"/>
                      </a:cubicBezTo>
                      <a:cubicBezTo>
                        <a:pt x="3173" y="22867"/>
                        <a:pt x="3173" y="26039"/>
                        <a:pt x="1586" y="29212"/>
                      </a:cubicBezTo>
                      <a:cubicBezTo>
                        <a:pt x="1586" y="33971"/>
                        <a:pt x="0" y="37144"/>
                        <a:pt x="0" y="41903"/>
                      </a:cubicBezTo>
                      <a:cubicBezTo>
                        <a:pt x="0" y="46663"/>
                        <a:pt x="1586" y="51422"/>
                        <a:pt x="3173" y="54595"/>
                      </a:cubicBezTo>
                      <a:cubicBezTo>
                        <a:pt x="4759" y="59354"/>
                        <a:pt x="6346" y="62527"/>
                        <a:pt x="11105" y="65699"/>
                      </a:cubicBezTo>
                      <a:cubicBezTo>
                        <a:pt x="14278" y="67286"/>
                        <a:pt x="20623" y="68872"/>
                        <a:pt x="23796" y="67286"/>
                      </a:cubicBezTo>
                      <a:cubicBezTo>
                        <a:pt x="28555" y="65699"/>
                        <a:pt x="31728" y="64113"/>
                        <a:pt x="34901" y="59354"/>
                      </a:cubicBezTo>
                      <a:cubicBezTo>
                        <a:pt x="36487" y="56181"/>
                        <a:pt x="38074" y="49835"/>
                        <a:pt x="36487" y="46663"/>
                      </a:cubicBezTo>
                      <a:cubicBezTo>
                        <a:pt x="36487" y="45076"/>
                        <a:pt x="34901" y="43490"/>
                        <a:pt x="34901" y="41903"/>
                      </a:cubicBezTo>
                      <a:cubicBezTo>
                        <a:pt x="34901" y="40317"/>
                        <a:pt x="34901" y="38731"/>
                        <a:pt x="34901" y="37144"/>
                      </a:cubicBezTo>
                      <a:cubicBezTo>
                        <a:pt x="38074" y="32385"/>
                        <a:pt x="38074" y="30799"/>
                        <a:pt x="38074" y="30799"/>
                      </a:cubicBezTo>
                      <a:close/>
                    </a:path>
                  </a:pathLst>
                </a:custGeom>
                <a:solidFill>
                  <a:srgbClr val="7FC97E"/>
                </a:solidFill>
                <a:ln w="15863"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228E73CE-2E5A-4A07-889F-21CAD7798D37}"/>
                    </a:ext>
                  </a:extLst>
                </p:cNvPr>
                <p:cNvSpPr/>
                <p:nvPr/>
              </p:nvSpPr>
              <p:spPr>
                <a:xfrm>
                  <a:off x="5097142" y="2122335"/>
                  <a:ext cx="61472" cy="48249"/>
                </a:xfrm>
                <a:custGeom>
                  <a:avLst/>
                  <a:gdLst>
                    <a:gd name="connsiteX0" fmla="*/ 60283 w 61472"/>
                    <a:gd name="connsiteY0" fmla="*/ 13348 h 48249"/>
                    <a:gd name="connsiteX1" fmla="*/ 52351 w 61472"/>
                    <a:gd name="connsiteY1" fmla="*/ 2243 h 48249"/>
                    <a:gd name="connsiteX2" fmla="*/ 39660 w 61472"/>
                    <a:gd name="connsiteY2" fmla="*/ 657 h 48249"/>
                    <a:gd name="connsiteX3" fmla="*/ 30142 w 61472"/>
                    <a:gd name="connsiteY3" fmla="*/ 7003 h 48249"/>
                    <a:gd name="connsiteX4" fmla="*/ 30142 w 61472"/>
                    <a:gd name="connsiteY4" fmla="*/ 7003 h 48249"/>
                    <a:gd name="connsiteX5" fmla="*/ 26969 w 61472"/>
                    <a:gd name="connsiteY5" fmla="*/ 10175 h 48249"/>
                    <a:gd name="connsiteX6" fmla="*/ 23796 w 61472"/>
                    <a:gd name="connsiteY6" fmla="*/ 11762 h 48249"/>
                    <a:gd name="connsiteX7" fmla="*/ 20623 w 61472"/>
                    <a:gd name="connsiteY7" fmla="*/ 13348 h 48249"/>
                    <a:gd name="connsiteX8" fmla="*/ 17450 w 61472"/>
                    <a:gd name="connsiteY8" fmla="*/ 13348 h 48249"/>
                    <a:gd name="connsiteX9" fmla="*/ 11105 w 61472"/>
                    <a:gd name="connsiteY9" fmla="*/ 14935 h 48249"/>
                    <a:gd name="connsiteX10" fmla="*/ 4759 w 61472"/>
                    <a:gd name="connsiteY10" fmla="*/ 18107 h 48249"/>
                    <a:gd name="connsiteX11" fmla="*/ 0 w 61472"/>
                    <a:gd name="connsiteY11" fmla="*/ 30799 h 48249"/>
                    <a:gd name="connsiteX12" fmla="*/ 4759 w 61472"/>
                    <a:gd name="connsiteY12" fmla="*/ 43490 h 48249"/>
                    <a:gd name="connsiteX13" fmla="*/ 7932 w 61472"/>
                    <a:gd name="connsiteY13" fmla="*/ 46663 h 48249"/>
                    <a:gd name="connsiteX14" fmla="*/ 17450 w 61472"/>
                    <a:gd name="connsiteY14" fmla="*/ 48249 h 48249"/>
                    <a:gd name="connsiteX15" fmla="*/ 30142 w 61472"/>
                    <a:gd name="connsiteY15" fmla="*/ 46663 h 48249"/>
                    <a:gd name="connsiteX16" fmla="*/ 41246 w 61472"/>
                    <a:gd name="connsiteY16" fmla="*/ 41903 h 48249"/>
                    <a:gd name="connsiteX17" fmla="*/ 58697 w 61472"/>
                    <a:gd name="connsiteY17" fmla="*/ 26039 h 48249"/>
                    <a:gd name="connsiteX18" fmla="*/ 60283 w 61472"/>
                    <a:gd name="connsiteY18" fmla="*/ 19694 h 48249"/>
                    <a:gd name="connsiteX19" fmla="*/ 60283 w 61472"/>
                    <a:gd name="connsiteY19" fmla="*/ 13348 h 4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72" h="48249">
                      <a:moveTo>
                        <a:pt x="60283" y="13348"/>
                      </a:moveTo>
                      <a:cubicBezTo>
                        <a:pt x="58697" y="8589"/>
                        <a:pt x="55524" y="5416"/>
                        <a:pt x="52351" y="2243"/>
                      </a:cubicBezTo>
                      <a:cubicBezTo>
                        <a:pt x="47592" y="657"/>
                        <a:pt x="42833" y="-929"/>
                        <a:pt x="39660" y="657"/>
                      </a:cubicBezTo>
                      <a:cubicBezTo>
                        <a:pt x="36487" y="2243"/>
                        <a:pt x="33314" y="3830"/>
                        <a:pt x="30142" y="7003"/>
                      </a:cubicBezTo>
                      <a:cubicBezTo>
                        <a:pt x="30142" y="7003"/>
                        <a:pt x="30142" y="7003"/>
                        <a:pt x="30142" y="7003"/>
                      </a:cubicBezTo>
                      <a:cubicBezTo>
                        <a:pt x="28555" y="8589"/>
                        <a:pt x="28555" y="8589"/>
                        <a:pt x="26969" y="10175"/>
                      </a:cubicBezTo>
                      <a:cubicBezTo>
                        <a:pt x="25382" y="10175"/>
                        <a:pt x="25382" y="11762"/>
                        <a:pt x="23796" y="11762"/>
                      </a:cubicBezTo>
                      <a:cubicBezTo>
                        <a:pt x="22210" y="11762"/>
                        <a:pt x="22210" y="11762"/>
                        <a:pt x="20623" y="13348"/>
                      </a:cubicBezTo>
                      <a:cubicBezTo>
                        <a:pt x="19037" y="13348"/>
                        <a:pt x="19037" y="13348"/>
                        <a:pt x="17450" y="13348"/>
                      </a:cubicBezTo>
                      <a:cubicBezTo>
                        <a:pt x="14278" y="13348"/>
                        <a:pt x="12691" y="13348"/>
                        <a:pt x="11105" y="14935"/>
                      </a:cubicBezTo>
                      <a:cubicBezTo>
                        <a:pt x="9518" y="14935"/>
                        <a:pt x="6346" y="16521"/>
                        <a:pt x="4759" y="18107"/>
                      </a:cubicBezTo>
                      <a:cubicBezTo>
                        <a:pt x="1586" y="21280"/>
                        <a:pt x="0" y="26039"/>
                        <a:pt x="0" y="30799"/>
                      </a:cubicBezTo>
                      <a:cubicBezTo>
                        <a:pt x="0" y="35558"/>
                        <a:pt x="1586" y="40317"/>
                        <a:pt x="4759" y="43490"/>
                      </a:cubicBezTo>
                      <a:cubicBezTo>
                        <a:pt x="6346" y="45076"/>
                        <a:pt x="6346" y="45076"/>
                        <a:pt x="7932" y="46663"/>
                      </a:cubicBezTo>
                      <a:cubicBezTo>
                        <a:pt x="11105" y="48249"/>
                        <a:pt x="14278" y="48249"/>
                        <a:pt x="17450" y="48249"/>
                      </a:cubicBezTo>
                      <a:cubicBezTo>
                        <a:pt x="22210" y="48249"/>
                        <a:pt x="25382" y="48249"/>
                        <a:pt x="30142" y="46663"/>
                      </a:cubicBezTo>
                      <a:cubicBezTo>
                        <a:pt x="33314" y="46663"/>
                        <a:pt x="38074" y="43490"/>
                        <a:pt x="41246" y="41903"/>
                      </a:cubicBezTo>
                      <a:cubicBezTo>
                        <a:pt x="49178" y="38731"/>
                        <a:pt x="53938" y="32385"/>
                        <a:pt x="58697" y="26039"/>
                      </a:cubicBezTo>
                      <a:cubicBezTo>
                        <a:pt x="60283" y="24453"/>
                        <a:pt x="60283" y="21280"/>
                        <a:pt x="60283" y="19694"/>
                      </a:cubicBezTo>
                      <a:cubicBezTo>
                        <a:pt x="61870" y="18107"/>
                        <a:pt x="61870" y="14935"/>
                        <a:pt x="60283" y="13348"/>
                      </a:cubicBezTo>
                      <a:close/>
                    </a:path>
                  </a:pathLst>
                </a:custGeom>
                <a:solidFill>
                  <a:srgbClr val="7FC97E"/>
                </a:solidFill>
                <a:ln w="15863" cap="flat">
                  <a:noFill/>
                  <a:prstDash val="solid"/>
                  <a:miter/>
                </a:ln>
              </p:spPr>
              <p:txBody>
                <a:bodyPr rtlCol="0" anchor="ctr"/>
                <a:lstStyle/>
                <a:p>
                  <a:endParaRPr lang="en-US"/>
                </a:p>
              </p:txBody>
            </p:sp>
            <p:sp>
              <p:nvSpPr>
                <p:cNvPr id="91" name="รูปแบบอิสระ: รูปร่าง 90">
                  <a:extLst>
                    <a:ext uri="{FF2B5EF4-FFF2-40B4-BE49-F238E27FC236}">
                      <a16:creationId xmlns:a16="http://schemas.microsoft.com/office/drawing/2014/main" xmlns="" id="{EBFF88C9-9FBE-4D32-B113-263D66698E2B}"/>
                    </a:ext>
                  </a:extLst>
                </p:cNvPr>
                <p:cNvSpPr/>
                <p:nvPr/>
              </p:nvSpPr>
              <p:spPr>
                <a:xfrm>
                  <a:off x="5110714" y="2244440"/>
                  <a:ext cx="49883" cy="41951"/>
                </a:xfrm>
                <a:custGeom>
                  <a:avLst/>
                  <a:gdLst>
                    <a:gd name="connsiteX0" fmla="*/ 46711 w 49883"/>
                    <a:gd name="connsiteY0" fmla="*/ 14983 h 41951"/>
                    <a:gd name="connsiteX1" fmla="*/ 45124 w 49883"/>
                    <a:gd name="connsiteY1" fmla="*/ 10223 h 41951"/>
                    <a:gd name="connsiteX2" fmla="*/ 38779 w 49883"/>
                    <a:gd name="connsiteY2" fmla="*/ 3878 h 41951"/>
                    <a:gd name="connsiteX3" fmla="*/ 32433 w 49883"/>
                    <a:gd name="connsiteY3" fmla="*/ 705 h 41951"/>
                    <a:gd name="connsiteX4" fmla="*/ 26088 w 49883"/>
                    <a:gd name="connsiteY4" fmla="*/ 705 h 41951"/>
                    <a:gd name="connsiteX5" fmla="*/ 22915 w 49883"/>
                    <a:gd name="connsiteY5" fmla="*/ 705 h 41951"/>
                    <a:gd name="connsiteX6" fmla="*/ 19742 w 49883"/>
                    <a:gd name="connsiteY6" fmla="*/ 705 h 41951"/>
                    <a:gd name="connsiteX7" fmla="*/ 13396 w 49883"/>
                    <a:gd name="connsiteY7" fmla="*/ 3878 h 41951"/>
                    <a:gd name="connsiteX8" fmla="*/ 11810 w 49883"/>
                    <a:gd name="connsiteY8" fmla="*/ 5464 h 41951"/>
                    <a:gd name="connsiteX9" fmla="*/ 7051 w 49883"/>
                    <a:gd name="connsiteY9" fmla="*/ 10223 h 41951"/>
                    <a:gd name="connsiteX10" fmla="*/ 705 w 49883"/>
                    <a:gd name="connsiteY10" fmla="*/ 21328 h 41951"/>
                    <a:gd name="connsiteX11" fmla="*/ 705 w 49883"/>
                    <a:gd name="connsiteY11" fmla="*/ 27674 h 41951"/>
                    <a:gd name="connsiteX12" fmla="*/ 2292 w 49883"/>
                    <a:gd name="connsiteY12" fmla="*/ 34019 h 41951"/>
                    <a:gd name="connsiteX13" fmla="*/ 7051 w 49883"/>
                    <a:gd name="connsiteY13" fmla="*/ 38779 h 41951"/>
                    <a:gd name="connsiteX14" fmla="*/ 13396 w 49883"/>
                    <a:gd name="connsiteY14" fmla="*/ 41951 h 41951"/>
                    <a:gd name="connsiteX15" fmla="*/ 18156 w 49883"/>
                    <a:gd name="connsiteY15" fmla="*/ 41951 h 41951"/>
                    <a:gd name="connsiteX16" fmla="*/ 27674 w 49883"/>
                    <a:gd name="connsiteY16" fmla="*/ 40365 h 41951"/>
                    <a:gd name="connsiteX17" fmla="*/ 30847 w 49883"/>
                    <a:gd name="connsiteY17" fmla="*/ 37192 h 41951"/>
                    <a:gd name="connsiteX18" fmla="*/ 32433 w 49883"/>
                    <a:gd name="connsiteY18" fmla="*/ 35606 h 41951"/>
                    <a:gd name="connsiteX19" fmla="*/ 37192 w 49883"/>
                    <a:gd name="connsiteY19" fmla="*/ 35606 h 41951"/>
                    <a:gd name="connsiteX20" fmla="*/ 43538 w 49883"/>
                    <a:gd name="connsiteY20" fmla="*/ 32433 h 41951"/>
                    <a:gd name="connsiteX21" fmla="*/ 48297 w 49883"/>
                    <a:gd name="connsiteY21" fmla="*/ 27674 h 41951"/>
                    <a:gd name="connsiteX22" fmla="*/ 49884 w 49883"/>
                    <a:gd name="connsiteY22" fmla="*/ 22915 h 41951"/>
                    <a:gd name="connsiteX23" fmla="*/ 46711 w 49883"/>
                    <a:gd name="connsiteY23" fmla="*/ 14983 h 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883" h="41951">
                      <a:moveTo>
                        <a:pt x="46711" y="14983"/>
                      </a:moveTo>
                      <a:cubicBezTo>
                        <a:pt x="46711" y="13396"/>
                        <a:pt x="45124" y="11810"/>
                        <a:pt x="45124" y="10223"/>
                      </a:cubicBezTo>
                      <a:cubicBezTo>
                        <a:pt x="43538" y="7051"/>
                        <a:pt x="41952" y="5464"/>
                        <a:pt x="38779" y="3878"/>
                      </a:cubicBezTo>
                      <a:cubicBezTo>
                        <a:pt x="37192" y="2291"/>
                        <a:pt x="34020" y="2291"/>
                        <a:pt x="32433" y="705"/>
                      </a:cubicBezTo>
                      <a:cubicBezTo>
                        <a:pt x="30847" y="705"/>
                        <a:pt x="27674" y="-881"/>
                        <a:pt x="26088" y="705"/>
                      </a:cubicBezTo>
                      <a:cubicBezTo>
                        <a:pt x="24501" y="705"/>
                        <a:pt x="24501" y="705"/>
                        <a:pt x="22915" y="705"/>
                      </a:cubicBezTo>
                      <a:cubicBezTo>
                        <a:pt x="21328" y="705"/>
                        <a:pt x="21328" y="705"/>
                        <a:pt x="19742" y="705"/>
                      </a:cubicBezTo>
                      <a:cubicBezTo>
                        <a:pt x="18156" y="705"/>
                        <a:pt x="14983" y="2291"/>
                        <a:pt x="13396" y="3878"/>
                      </a:cubicBezTo>
                      <a:cubicBezTo>
                        <a:pt x="13396" y="3878"/>
                        <a:pt x="11810" y="3878"/>
                        <a:pt x="11810" y="5464"/>
                      </a:cubicBezTo>
                      <a:cubicBezTo>
                        <a:pt x="10224" y="7051"/>
                        <a:pt x="8637" y="8637"/>
                        <a:pt x="7051" y="10223"/>
                      </a:cubicBezTo>
                      <a:cubicBezTo>
                        <a:pt x="3878" y="13396"/>
                        <a:pt x="2292" y="16569"/>
                        <a:pt x="705" y="21328"/>
                      </a:cubicBezTo>
                      <a:cubicBezTo>
                        <a:pt x="705" y="22915"/>
                        <a:pt x="-881" y="26087"/>
                        <a:pt x="705" y="27674"/>
                      </a:cubicBezTo>
                      <a:cubicBezTo>
                        <a:pt x="705" y="29260"/>
                        <a:pt x="705" y="32433"/>
                        <a:pt x="2292" y="34019"/>
                      </a:cubicBezTo>
                      <a:cubicBezTo>
                        <a:pt x="3878" y="35606"/>
                        <a:pt x="5464" y="37192"/>
                        <a:pt x="7051" y="38779"/>
                      </a:cubicBezTo>
                      <a:cubicBezTo>
                        <a:pt x="8637" y="40365"/>
                        <a:pt x="10224" y="41951"/>
                        <a:pt x="13396" y="41951"/>
                      </a:cubicBezTo>
                      <a:lnTo>
                        <a:pt x="18156" y="41951"/>
                      </a:lnTo>
                      <a:cubicBezTo>
                        <a:pt x="21328" y="41951"/>
                        <a:pt x="24501" y="40365"/>
                        <a:pt x="27674" y="40365"/>
                      </a:cubicBezTo>
                      <a:cubicBezTo>
                        <a:pt x="29260" y="38779"/>
                        <a:pt x="29260" y="38779"/>
                        <a:pt x="30847" y="37192"/>
                      </a:cubicBezTo>
                      <a:cubicBezTo>
                        <a:pt x="30847" y="37192"/>
                        <a:pt x="30847" y="35606"/>
                        <a:pt x="32433" y="35606"/>
                      </a:cubicBezTo>
                      <a:cubicBezTo>
                        <a:pt x="34020" y="35606"/>
                        <a:pt x="35606" y="35606"/>
                        <a:pt x="37192" y="35606"/>
                      </a:cubicBezTo>
                      <a:cubicBezTo>
                        <a:pt x="38779" y="35606"/>
                        <a:pt x="41952" y="34019"/>
                        <a:pt x="43538" y="32433"/>
                      </a:cubicBezTo>
                      <a:cubicBezTo>
                        <a:pt x="45124" y="30847"/>
                        <a:pt x="46711" y="29260"/>
                        <a:pt x="48297" y="27674"/>
                      </a:cubicBezTo>
                      <a:cubicBezTo>
                        <a:pt x="48297" y="26087"/>
                        <a:pt x="49884" y="24501"/>
                        <a:pt x="49884" y="22915"/>
                      </a:cubicBezTo>
                      <a:cubicBezTo>
                        <a:pt x="48297" y="21328"/>
                        <a:pt x="48297" y="18155"/>
                        <a:pt x="46711" y="14983"/>
                      </a:cubicBezTo>
                      <a:close/>
                    </a:path>
                  </a:pathLst>
                </a:custGeom>
                <a:solidFill>
                  <a:srgbClr val="7FC97E"/>
                </a:solidFill>
                <a:ln w="15863" cap="flat">
                  <a:noFill/>
                  <a:prstDash val="solid"/>
                  <a:miter/>
                </a:ln>
              </p:spPr>
              <p:txBody>
                <a:bodyPr rtlCol="0" anchor="ctr"/>
                <a:lstStyle/>
                <a:p>
                  <a:endParaRPr lang="en-US"/>
                </a:p>
              </p:txBody>
            </p:sp>
            <p:sp>
              <p:nvSpPr>
                <p:cNvPr id="92" name="รูปแบบอิสระ: รูปร่าง 91">
                  <a:extLst>
                    <a:ext uri="{FF2B5EF4-FFF2-40B4-BE49-F238E27FC236}">
                      <a16:creationId xmlns:a16="http://schemas.microsoft.com/office/drawing/2014/main" xmlns="" id="{1910F9B5-A13B-4A3C-9298-9DD22DF24930}"/>
                    </a:ext>
                  </a:extLst>
                </p:cNvPr>
                <p:cNvSpPr/>
                <p:nvPr/>
              </p:nvSpPr>
              <p:spPr>
                <a:xfrm>
                  <a:off x="5255782" y="2135027"/>
                  <a:ext cx="60283" cy="53665"/>
                </a:xfrm>
                <a:custGeom>
                  <a:avLst/>
                  <a:gdLst>
                    <a:gd name="connsiteX0" fmla="*/ 58697 w 60283"/>
                    <a:gd name="connsiteY0" fmla="*/ 13348 h 53665"/>
                    <a:gd name="connsiteX1" fmla="*/ 50765 w 60283"/>
                    <a:gd name="connsiteY1" fmla="*/ 2244 h 53665"/>
                    <a:gd name="connsiteX2" fmla="*/ 38074 w 60283"/>
                    <a:gd name="connsiteY2" fmla="*/ 657 h 53665"/>
                    <a:gd name="connsiteX3" fmla="*/ 19037 w 60283"/>
                    <a:gd name="connsiteY3" fmla="*/ 10176 h 53665"/>
                    <a:gd name="connsiteX4" fmla="*/ 9518 w 60283"/>
                    <a:gd name="connsiteY4" fmla="*/ 18108 h 53665"/>
                    <a:gd name="connsiteX5" fmla="*/ 1586 w 60283"/>
                    <a:gd name="connsiteY5" fmla="*/ 27626 h 53665"/>
                    <a:gd name="connsiteX6" fmla="*/ 0 w 60283"/>
                    <a:gd name="connsiteY6" fmla="*/ 33972 h 53665"/>
                    <a:gd name="connsiteX7" fmla="*/ 0 w 60283"/>
                    <a:gd name="connsiteY7" fmla="*/ 40317 h 53665"/>
                    <a:gd name="connsiteX8" fmla="*/ 7932 w 60283"/>
                    <a:gd name="connsiteY8" fmla="*/ 51422 h 53665"/>
                    <a:gd name="connsiteX9" fmla="*/ 20623 w 60283"/>
                    <a:gd name="connsiteY9" fmla="*/ 53008 h 53665"/>
                    <a:gd name="connsiteX10" fmla="*/ 25382 w 60283"/>
                    <a:gd name="connsiteY10" fmla="*/ 51422 h 53665"/>
                    <a:gd name="connsiteX11" fmla="*/ 31728 w 60283"/>
                    <a:gd name="connsiteY11" fmla="*/ 45076 h 53665"/>
                    <a:gd name="connsiteX12" fmla="*/ 31728 w 60283"/>
                    <a:gd name="connsiteY12" fmla="*/ 45076 h 53665"/>
                    <a:gd name="connsiteX13" fmla="*/ 39660 w 60283"/>
                    <a:gd name="connsiteY13" fmla="*/ 37144 h 53665"/>
                    <a:gd name="connsiteX14" fmla="*/ 49178 w 60283"/>
                    <a:gd name="connsiteY14" fmla="*/ 32385 h 53665"/>
                    <a:gd name="connsiteX15" fmla="*/ 58697 w 60283"/>
                    <a:gd name="connsiteY15" fmla="*/ 24453 h 53665"/>
                    <a:gd name="connsiteX16" fmla="*/ 60283 w 60283"/>
                    <a:gd name="connsiteY16" fmla="*/ 18108 h 53665"/>
                    <a:gd name="connsiteX17" fmla="*/ 58697 w 60283"/>
                    <a:gd name="connsiteY17" fmla="*/ 13348 h 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83" h="53665">
                      <a:moveTo>
                        <a:pt x="58697" y="13348"/>
                      </a:moveTo>
                      <a:cubicBezTo>
                        <a:pt x="57110" y="8589"/>
                        <a:pt x="55524" y="5416"/>
                        <a:pt x="50765" y="2244"/>
                      </a:cubicBezTo>
                      <a:cubicBezTo>
                        <a:pt x="47592" y="657"/>
                        <a:pt x="41246" y="-929"/>
                        <a:pt x="38074" y="657"/>
                      </a:cubicBezTo>
                      <a:cubicBezTo>
                        <a:pt x="31728" y="2244"/>
                        <a:pt x="25382" y="5416"/>
                        <a:pt x="19037" y="10176"/>
                      </a:cubicBezTo>
                      <a:cubicBezTo>
                        <a:pt x="15864" y="13348"/>
                        <a:pt x="12691" y="14935"/>
                        <a:pt x="9518" y="18108"/>
                      </a:cubicBezTo>
                      <a:cubicBezTo>
                        <a:pt x="6346" y="21280"/>
                        <a:pt x="3173" y="24453"/>
                        <a:pt x="1586" y="27626"/>
                      </a:cubicBezTo>
                      <a:cubicBezTo>
                        <a:pt x="0" y="29212"/>
                        <a:pt x="0" y="32385"/>
                        <a:pt x="0" y="33972"/>
                      </a:cubicBezTo>
                      <a:cubicBezTo>
                        <a:pt x="0" y="35558"/>
                        <a:pt x="0" y="38731"/>
                        <a:pt x="0" y="40317"/>
                      </a:cubicBezTo>
                      <a:cubicBezTo>
                        <a:pt x="1586" y="45076"/>
                        <a:pt x="4759" y="48249"/>
                        <a:pt x="7932" y="51422"/>
                      </a:cubicBezTo>
                      <a:cubicBezTo>
                        <a:pt x="12691" y="53008"/>
                        <a:pt x="17450" y="54595"/>
                        <a:pt x="20623" y="53008"/>
                      </a:cubicBezTo>
                      <a:cubicBezTo>
                        <a:pt x="22210" y="53008"/>
                        <a:pt x="23796" y="51422"/>
                        <a:pt x="25382" y="51422"/>
                      </a:cubicBezTo>
                      <a:cubicBezTo>
                        <a:pt x="28555" y="49836"/>
                        <a:pt x="30142" y="48249"/>
                        <a:pt x="31728" y="45076"/>
                      </a:cubicBezTo>
                      <a:cubicBezTo>
                        <a:pt x="31728" y="45076"/>
                        <a:pt x="31728" y="45076"/>
                        <a:pt x="31728" y="45076"/>
                      </a:cubicBezTo>
                      <a:cubicBezTo>
                        <a:pt x="33314" y="41904"/>
                        <a:pt x="36487" y="40317"/>
                        <a:pt x="39660" y="37144"/>
                      </a:cubicBezTo>
                      <a:cubicBezTo>
                        <a:pt x="42833" y="35558"/>
                        <a:pt x="46006" y="32385"/>
                        <a:pt x="49178" y="32385"/>
                      </a:cubicBezTo>
                      <a:cubicBezTo>
                        <a:pt x="52351" y="30799"/>
                        <a:pt x="57110" y="29212"/>
                        <a:pt x="58697" y="24453"/>
                      </a:cubicBezTo>
                      <a:cubicBezTo>
                        <a:pt x="60283" y="22867"/>
                        <a:pt x="60283" y="19694"/>
                        <a:pt x="60283" y="18108"/>
                      </a:cubicBezTo>
                      <a:cubicBezTo>
                        <a:pt x="58697" y="18108"/>
                        <a:pt x="58697" y="14935"/>
                        <a:pt x="58697" y="13348"/>
                      </a:cubicBezTo>
                      <a:close/>
                    </a:path>
                  </a:pathLst>
                </a:custGeom>
                <a:solidFill>
                  <a:srgbClr val="7FC97E"/>
                </a:solidFill>
                <a:ln w="15863"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F4D30ABA-3D80-4E83-9C48-02741B79CDD3}"/>
                    </a:ext>
                  </a:extLst>
                </p:cNvPr>
                <p:cNvSpPr/>
                <p:nvPr/>
              </p:nvSpPr>
              <p:spPr>
                <a:xfrm>
                  <a:off x="5266181" y="2007185"/>
                  <a:ext cx="49002" cy="39660"/>
                </a:xfrm>
                <a:custGeom>
                  <a:avLst/>
                  <a:gdLst>
                    <a:gd name="connsiteX0" fmla="*/ 46711 w 49002"/>
                    <a:gd name="connsiteY0" fmla="*/ 7932 h 39660"/>
                    <a:gd name="connsiteX1" fmla="*/ 43538 w 49002"/>
                    <a:gd name="connsiteY1" fmla="*/ 4759 h 39660"/>
                    <a:gd name="connsiteX2" fmla="*/ 35606 w 49002"/>
                    <a:gd name="connsiteY2" fmla="*/ 0 h 39660"/>
                    <a:gd name="connsiteX3" fmla="*/ 30847 w 49002"/>
                    <a:gd name="connsiteY3" fmla="*/ 0 h 39660"/>
                    <a:gd name="connsiteX4" fmla="*/ 21329 w 49002"/>
                    <a:gd name="connsiteY4" fmla="*/ 1586 h 39660"/>
                    <a:gd name="connsiteX5" fmla="*/ 8637 w 49002"/>
                    <a:gd name="connsiteY5" fmla="*/ 7932 h 39660"/>
                    <a:gd name="connsiteX6" fmla="*/ 3878 w 49002"/>
                    <a:gd name="connsiteY6" fmla="*/ 12691 h 39660"/>
                    <a:gd name="connsiteX7" fmla="*/ 705 w 49002"/>
                    <a:gd name="connsiteY7" fmla="*/ 19037 h 39660"/>
                    <a:gd name="connsiteX8" fmla="*/ 705 w 49002"/>
                    <a:gd name="connsiteY8" fmla="*/ 25382 h 39660"/>
                    <a:gd name="connsiteX9" fmla="*/ 2292 w 49002"/>
                    <a:gd name="connsiteY9" fmla="*/ 31728 h 39660"/>
                    <a:gd name="connsiteX10" fmla="*/ 5465 w 49002"/>
                    <a:gd name="connsiteY10" fmla="*/ 34901 h 39660"/>
                    <a:gd name="connsiteX11" fmla="*/ 13397 w 49002"/>
                    <a:gd name="connsiteY11" fmla="*/ 39660 h 39660"/>
                    <a:gd name="connsiteX12" fmla="*/ 18156 w 49002"/>
                    <a:gd name="connsiteY12" fmla="*/ 39660 h 39660"/>
                    <a:gd name="connsiteX13" fmla="*/ 27674 w 49002"/>
                    <a:gd name="connsiteY13" fmla="*/ 38074 h 39660"/>
                    <a:gd name="connsiteX14" fmla="*/ 40365 w 49002"/>
                    <a:gd name="connsiteY14" fmla="*/ 31728 h 39660"/>
                    <a:gd name="connsiteX15" fmla="*/ 45125 w 49002"/>
                    <a:gd name="connsiteY15" fmla="*/ 26969 h 39660"/>
                    <a:gd name="connsiteX16" fmla="*/ 48297 w 49002"/>
                    <a:gd name="connsiteY16" fmla="*/ 20623 h 39660"/>
                    <a:gd name="connsiteX17" fmla="*/ 48297 w 49002"/>
                    <a:gd name="connsiteY17" fmla="*/ 14278 h 39660"/>
                    <a:gd name="connsiteX18" fmla="*/ 46711 w 49002"/>
                    <a:gd name="connsiteY18" fmla="*/ 7932 h 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002" h="39660">
                      <a:moveTo>
                        <a:pt x="46711" y="7932"/>
                      </a:moveTo>
                      <a:cubicBezTo>
                        <a:pt x="45125" y="6346"/>
                        <a:pt x="45125" y="6346"/>
                        <a:pt x="43538" y="4759"/>
                      </a:cubicBezTo>
                      <a:cubicBezTo>
                        <a:pt x="41952" y="3173"/>
                        <a:pt x="38779" y="1586"/>
                        <a:pt x="35606" y="0"/>
                      </a:cubicBezTo>
                      <a:cubicBezTo>
                        <a:pt x="34020" y="0"/>
                        <a:pt x="32433" y="0"/>
                        <a:pt x="30847" y="0"/>
                      </a:cubicBezTo>
                      <a:cubicBezTo>
                        <a:pt x="27674" y="0"/>
                        <a:pt x="24501" y="1586"/>
                        <a:pt x="21329" y="1586"/>
                      </a:cubicBezTo>
                      <a:cubicBezTo>
                        <a:pt x="16569" y="3173"/>
                        <a:pt x="13397" y="6346"/>
                        <a:pt x="8637" y="7932"/>
                      </a:cubicBezTo>
                      <a:cubicBezTo>
                        <a:pt x="7051" y="9518"/>
                        <a:pt x="5465" y="11105"/>
                        <a:pt x="3878" y="12691"/>
                      </a:cubicBezTo>
                      <a:cubicBezTo>
                        <a:pt x="2292" y="14278"/>
                        <a:pt x="705" y="15864"/>
                        <a:pt x="705" y="19037"/>
                      </a:cubicBezTo>
                      <a:cubicBezTo>
                        <a:pt x="705" y="20623"/>
                        <a:pt x="-881" y="23796"/>
                        <a:pt x="705" y="25382"/>
                      </a:cubicBezTo>
                      <a:cubicBezTo>
                        <a:pt x="705" y="26969"/>
                        <a:pt x="705" y="30142"/>
                        <a:pt x="2292" y="31728"/>
                      </a:cubicBezTo>
                      <a:cubicBezTo>
                        <a:pt x="3878" y="33314"/>
                        <a:pt x="3878" y="33314"/>
                        <a:pt x="5465" y="34901"/>
                      </a:cubicBezTo>
                      <a:cubicBezTo>
                        <a:pt x="7051" y="36487"/>
                        <a:pt x="10224" y="38074"/>
                        <a:pt x="13397" y="39660"/>
                      </a:cubicBezTo>
                      <a:cubicBezTo>
                        <a:pt x="14983" y="39660"/>
                        <a:pt x="16569" y="39660"/>
                        <a:pt x="18156" y="39660"/>
                      </a:cubicBezTo>
                      <a:cubicBezTo>
                        <a:pt x="21329" y="39660"/>
                        <a:pt x="24501" y="38074"/>
                        <a:pt x="27674" y="38074"/>
                      </a:cubicBezTo>
                      <a:cubicBezTo>
                        <a:pt x="32433" y="36487"/>
                        <a:pt x="35606" y="33314"/>
                        <a:pt x="40365" y="31728"/>
                      </a:cubicBezTo>
                      <a:cubicBezTo>
                        <a:pt x="41952" y="30142"/>
                        <a:pt x="43538" y="28555"/>
                        <a:pt x="45125" y="26969"/>
                      </a:cubicBezTo>
                      <a:cubicBezTo>
                        <a:pt x="46711" y="25382"/>
                        <a:pt x="48297" y="23796"/>
                        <a:pt x="48297" y="20623"/>
                      </a:cubicBezTo>
                      <a:cubicBezTo>
                        <a:pt x="48297" y="19037"/>
                        <a:pt x="49884" y="15864"/>
                        <a:pt x="48297" y="14278"/>
                      </a:cubicBezTo>
                      <a:cubicBezTo>
                        <a:pt x="48297" y="11105"/>
                        <a:pt x="48297" y="9518"/>
                        <a:pt x="46711" y="7932"/>
                      </a:cubicBezTo>
                      <a:close/>
                    </a:path>
                  </a:pathLst>
                </a:custGeom>
                <a:solidFill>
                  <a:srgbClr val="7FC97E"/>
                </a:solidFill>
                <a:ln w="15863" cap="flat">
                  <a:noFill/>
                  <a:prstDash val="solid"/>
                  <a:miter/>
                </a:ln>
              </p:spPr>
              <p:txBody>
                <a:bodyPr rtlCol="0" anchor="ctr"/>
                <a:lstStyle/>
                <a:p>
                  <a:endParaRPr lang="en-US"/>
                </a:p>
              </p:txBody>
            </p:sp>
            <p:sp>
              <p:nvSpPr>
                <p:cNvPr id="94" name="รูปแบบอิสระ: รูปร่าง 93">
                  <a:extLst>
                    <a:ext uri="{FF2B5EF4-FFF2-40B4-BE49-F238E27FC236}">
                      <a16:creationId xmlns:a16="http://schemas.microsoft.com/office/drawing/2014/main" xmlns="" id="{FDFC177B-10C2-44BF-BAFF-2324FFD2E1EF}"/>
                    </a:ext>
                  </a:extLst>
                </p:cNvPr>
                <p:cNvSpPr/>
                <p:nvPr/>
              </p:nvSpPr>
              <p:spPr>
                <a:xfrm>
                  <a:off x="5384280" y="2030324"/>
                  <a:ext cx="53541" cy="60011"/>
                </a:xfrm>
                <a:custGeom>
                  <a:avLst/>
                  <a:gdLst>
                    <a:gd name="connsiteX0" fmla="*/ 52352 w 53541"/>
                    <a:gd name="connsiteY0" fmla="*/ 13348 h 60011"/>
                    <a:gd name="connsiteX1" fmla="*/ 44420 w 53541"/>
                    <a:gd name="connsiteY1" fmla="*/ 2244 h 60011"/>
                    <a:gd name="connsiteX2" fmla="*/ 31728 w 53541"/>
                    <a:gd name="connsiteY2" fmla="*/ 657 h 60011"/>
                    <a:gd name="connsiteX3" fmla="*/ 26969 w 53541"/>
                    <a:gd name="connsiteY3" fmla="*/ 2244 h 60011"/>
                    <a:gd name="connsiteX4" fmla="*/ 20624 w 53541"/>
                    <a:gd name="connsiteY4" fmla="*/ 8589 h 60011"/>
                    <a:gd name="connsiteX5" fmla="*/ 1586 w 53541"/>
                    <a:gd name="connsiteY5" fmla="*/ 33972 h 60011"/>
                    <a:gd name="connsiteX6" fmla="*/ 0 w 53541"/>
                    <a:gd name="connsiteY6" fmla="*/ 40317 h 60011"/>
                    <a:gd name="connsiteX7" fmla="*/ 0 w 53541"/>
                    <a:gd name="connsiteY7" fmla="*/ 46663 h 60011"/>
                    <a:gd name="connsiteX8" fmla="*/ 7932 w 53541"/>
                    <a:gd name="connsiteY8" fmla="*/ 57767 h 60011"/>
                    <a:gd name="connsiteX9" fmla="*/ 20624 w 53541"/>
                    <a:gd name="connsiteY9" fmla="*/ 59354 h 60011"/>
                    <a:gd name="connsiteX10" fmla="*/ 25383 w 53541"/>
                    <a:gd name="connsiteY10" fmla="*/ 57767 h 60011"/>
                    <a:gd name="connsiteX11" fmla="*/ 31728 w 53541"/>
                    <a:gd name="connsiteY11" fmla="*/ 51422 h 60011"/>
                    <a:gd name="connsiteX12" fmla="*/ 50765 w 53541"/>
                    <a:gd name="connsiteY12" fmla="*/ 26040 h 60011"/>
                    <a:gd name="connsiteX13" fmla="*/ 52352 w 53541"/>
                    <a:gd name="connsiteY13" fmla="*/ 19694 h 60011"/>
                    <a:gd name="connsiteX14" fmla="*/ 52352 w 53541"/>
                    <a:gd name="connsiteY14" fmla="*/ 13348 h 6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41" h="60011">
                      <a:moveTo>
                        <a:pt x="52352" y="13348"/>
                      </a:moveTo>
                      <a:cubicBezTo>
                        <a:pt x="50765" y="8589"/>
                        <a:pt x="47592" y="5416"/>
                        <a:pt x="44420" y="2244"/>
                      </a:cubicBezTo>
                      <a:cubicBezTo>
                        <a:pt x="39660" y="657"/>
                        <a:pt x="34901" y="-929"/>
                        <a:pt x="31728" y="657"/>
                      </a:cubicBezTo>
                      <a:cubicBezTo>
                        <a:pt x="30142" y="657"/>
                        <a:pt x="28556" y="2244"/>
                        <a:pt x="26969" y="2244"/>
                      </a:cubicBezTo>
                      <a:cubicBezTo>
                        <a:pt x="23796" y="3830"/>
                        <a:pt x="22210" y="5416"/>
                        <a:pt x="20624" y="8589"/>
                      </a:cubicBezTo>
                      <a:cubicBezTo>
                        <a:pt x="14278" y="16521"/>
                        <a:pt x="7932" y="26040"/>
                        <a:pt x="1586" y="33972"/>
                      </a:cubicBezTo>
                      <a:cubicBezTo>
                        <a:pt x="0" y="35558"/>
                        <a:pt x="0" y="38731"/>
                        <a:pt x="0" y="40317"/>
                      </a:cubicBezTo>
                      <a:cubicBezTo>
                        <a:pt x="0" y="41904"/>
                        <a:pt x="0" y="45076"/>
                        <a:pt x="0" y="46663"/>
                      </a:cubicBezTo>
                      <a:cubicBezTo>
                        <a:pt x="1586" y="51422"/>
                        <a:pt x="4759" y="54595"/>
                        <a:pt x="7932" y="57767"/>
                      </a:cubicBezTo>
                      <a:cubicBezTo>
                        <a:pt x="12692" y="59354"/>
                        <a:pt x="17451" y="60940"/>
                        <a:pt x="20624" y="59354"/>
                      </a:cubicBezTo>
                      <a:cubicBezTo>
                        <a:pt x="22210" y="59354"/>
                        <a:pt x="23796" y="57767"/>
                        <a:pt x="25383" y="57767"/>
                      </a:cubicBezTo>
                      <a:cubicBezTo>
                        <a:pt x="28556" y="56181"/>
                        <a:pt x="30142" y="54595"/>
                        <a:pt x="31728" y="51422"/>
                      </a:cubicBezTo>
                      <a:cubicBezTo>
                        <a:pt x="38074" y="43490"/>
                        <a:pt x="44420" y="33972"/>
                        <a:pt x="50765" y="26040"/>
                      </a:cubicBezTo>
                      <a:cubicBezTo>
                        <a:pt x="52352" y="24453"/>
                        <a:pt x="52352" y="21280"/>
                        <a:pt x="52352" y="19694"/>
                      </a:cubicBezTo>
                      <a:cubicBezTo>
                        <a:pt x="53938" y="18108"/>
                        <a:pt x="53938" y="14935"/>
                        <a:pt x="52352" y="13348"/>
                      </a:cubicBezTo>
                      <a:close/>
                    </a:path>
                  </a:pathLst>
                </a:custGeom>
                <a:solidFill>
                  <a:srgbClr val="7FC97E"/>
                </a:solidFill>
                <a:ln w="15863" cap="flat">
                  <a:noFill/>
                  <a:prstDash val="solid"/>
                  <a:miter/>
                </a:ln>
              </p:spPr>
              <p:txBody>
                <a:bodyPr rtlCol="0" anchor="ctr"/>
                <a:lstStyle/>
                <a:p>
                  <a:endParaRPr lang="en-US"/>
                </a:p>
              </p:txBody>
            </p:sp>
            <p:sp>
              <p:nvSpPr>
                <p:cNvPr id="95" name="รูปแบบอิสระ: รูปร่าง 94">
                  <a:extLst>
                    <a:ext uri="{FF2B5EF4-FFF2-40B4-BE49-F238E27FC236}">
                      <a16:creationId xmlns:a16="http://schemas.microsoft.com/office/drawing/2014/main" xmlns="" id="{26B5948A-CDD3-4250-9842-6FA9DECD0F7B}"/>
                    </a:ext>
                  </a:extLst>
                </p:cNvPr>
                <p:cNvSpPr/>
                <p:nvPr/>
              </p:nvSpPr>
              <p:spPr>
                <a:xfrm>
                  <a:off x="5390626" y="1901826"/>
                  <a:ext cx="48296" cy="60940"/>
                </a:xfrm>
                <a:custGeom>
                  <a:avLst/>
                  <a:gdLst>
                    <a:gd name="connsiteX0" fmla="*/ 46006 w 48296"/>
                    <a:gd name="connsiteY0" fmla="*/ 8589 h 60940"/>
                    <a:gd name="connsiteX1" fmla="*/ 34901 w 48296"/>
                    <a:gd name="connsiteY1" fmla="*/ 657 h 60940"/>
                    <a:gd name="connsiteX2" fmla="*/ 22210 w 48296"/>
                    <a:gd name="connsiteY2" fmla="*/ 2244 h 60940"/>
                    <a:gd name="connsiteX3" fmla="*/ 12691 w 48296"/>
                    <a:gd name="connsiteY3" fmla="*/ 10176 h 60940"/>
                    <a:gd name="connsiteX4" fmla="*/ 7932 w 48296"/>
                    <a:gd name="connsiteY4" fmla="*/ 16521 h 60940"/>
                    <a:gd name="connsiteX5" fmla="*/ 6346 w 48296"/>
                    <a:gd name="connsiteY5" fmla="*/ 19694 h 60940"/>
                    <a:gd name="connsiteX6" fmla="*/ 1586 w 48296"/>
                    <a:gd name="connsiteY6" fmla="*/ 30799 h 60940"/>
                    <a:gd name="connsiteX7" fmla="*/ 0 w 48296"/>
                    <a:gd name="connsiteY7" fmla="*/ 43490 h 60940"/>
                    <a:gd name="connsiteX8" fmla="*/ 1586 w 48296"/>
                    <a:gd name="connsiteY8" fmla="*/ 49836 h 60940"/>
                    <a:gd name="connsiteX9" fmla="*/ 4759 w 48296"/>
                    <a:gd name="connsiteY9" fmla="*/ 56181 h 60940"/>
                    <a:gd name="connsiteX10" fmla="*/ 17450 w 48296"/>
                    <a:gd name="connsiteY10" fmla="*/ 60940 h 60940"/>
                    <a:gd name="connsiteX11" fmla="*/ 30142 w 48296"/>
                    <a:gd name="connsiteY11" fmla="*/ 56181 h 60940"/>
                    <a:gd name="connsiteX12" fmla="*/ 34901 w 48296"/>
                    <a:gd name="connsiteY12" fmla="*/ 43490 h 60940"/>
                    <a:gd name="connsiteX13" fmla="*/ 34901 w 48296"/>
                    <a:gd name="connsiteY13" fmla="*/ 40317 h 60940"/>
                    <a:gd name="connsiteX14" fmla="*/ 34901 w 48296"/>
                    <a:gd name="connsiteY14" fmla="*/ 37144 h 60940"/>
                    <a:gd name="connsiteX15" fmla="*/ 36487 w 48296"/>
                    <a:gd name="connsiteY15" fmla="*/ 35558 h 60940"/>
                    <a:gd name="connsiteX16" fmla="*/ 38074 w 48296"/>
                    <a:gd name="connsiteY16" fmla="*/ 33972 h 60940"/>
                    <a:gd name="connsiteX17" fmla="*/ 39660 w 48296"/>
                    <a:gd name="connsiteY17" fmla="*/ 33972 h 60940"/>
                    <a:gd name="connsiteX18" fmla="*/ 47592 w 48296"/>
                    <a:gd name="connsiteY18" fmla="*/ 22867 h 60940"/>
                    <a:gd name="connsiteX19" fmla="*/ 47592 w 48296"/>
                    <a:gd name="connsiteY19" fmla="*/ 16521 h 60940"/>
                    <a:gd name="connsiteX20" fmla="*/ 46006 w 48296"/>
                    <a:gd name="connsiteY20" fmla="*/ 8589 h 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296" h="60940">
                      <a:moveTo>
                        <a:pt x="46006" y="8589"/>
                      </a:moveTo>
                      <a:cubicBezTo>
                        <a:pt x="42833" y="5416"/>
                        <a:pt x="39660" y="2244"/>
                        <a:pt x="34901" y="657"/>
                      </a:cubicBezTo>
                      <a:cubicBezTo>
                        <a:pt x="30142" y="-929"/>
                        <a:pt x="25382" y="657"/>
                        <a:pt x="22210" y="2244"/>
                      </a:cubicBezTo>
                      <a:cubicBezTo>
                        <a:pt x="19037" y="3830"/>
                        <a:pt x="15864" y="7003"/>
                        <a:pt x="12691" y="10176"/>
                      </a:cubicBezTo>
                      <a:cubicBezTo>
                        <a:pt x="11105" y="11762"/>
                        <a:pt x="9518" y="14935"/>
                        <a:pt x="7932" y="16521"/>
                      </a:cubicBezTo>
                      <a:cubicBezTo>
                        <a:pt x="6346" y="18108"/>
                        <a:pt x="6346" y="18108"/>
                        <a:pt x="6346" y="19694"/>
                      </a:cubicBezTo>
                      <a:cubicBezTo>
                        <a:pt x="4759" y="22867"/>
                        <a:pt x="3173" y="27626"/>
                        <a:pt x="1586" y="30799"/>
                      </a:cubicBezTo>
                      <a:cubicBezTo>
                        <a:pt x="0" y="35558"/>
                        <a:pt x="0" y="38731"/>
                        <a:pt x="0" y="43490"/>
                      </a:cubicBezTo>
                      <a:cubicBezTo>
                        <a:pt x="0" y="46663"/>
                        <a:pt x="0" y="48249"/>
                        <a:pt x="1586" y="49836"/>
                      </a:cubicBezTo>
                      <a:cubicBezTo>
                        <a:pt x="1586" y="51422"/>
                        <a:pt x="3173" y="54595"/>
                        <a:pt x="4759" y="56181"/>
                      </a:cubicBezTo>
                      <a:cubicBezTo>
                        <a:pt x="7932" y="59354"/>
                        <a:pt x="12691" y="60940"/>
                        <a:pt x="17450" y="60940"/>
                      </a:cubicBezTo>
                      <a:cubicBezTo>
                        <a:pt x="22210" y="60940"/>
                        <a:pt x="26969" y="59354"/>
                        <a:pt x="30142" y="56181"/>
                      </a:cubicBezTo>
                      <a:cubicBezTo>
                        <a:pt x="33314" y="53008"/>
                        <a:pt x="34901" y="48249"/>
                        <a:pt x="34901" y="43490"/>
                      </a:cubicBezTo>
                      <a:cubicBezTo>
                        <a:pt x="34901" y="41904"/>
                        <a:pt x="34901" y="41904"/>
                        <a:pt x="34901" y="40317"/>
                      </a:cubicBezTo>
                      <a:cubicBezTo>
                        <a:pt x="34901" y="38731"/>
                        <a:pt x="34901" y="38731"/>
                        <a:pt x="34901" y="37144"/>
                      </a:cubicBezTo>
                      <a:cubicBezTo>
                        <a:pt x="34901" y="37144"/>
                        <a:pt x="36487" y="35558"/>
                        <a:pt x="36487" y="35558"/>
                      </a:cubicBezTo>
                      <a:cubicBezTo>
                        <a:pt x="36487" y="35558"/>
                        <a:pt x="38074" y="33972"/>
                        <a:pt x="38074" y="33972"/>
                      </a:cubicBezTo>
                      <a:cubicBezTo>
                        <a:pt x="38074" y="33972"/>
                        <a:pt x="38074" y="33972"/>
                        <a:pt x="39660" y="33972"/>
                      </a:cubicBezTo>
                      <a:cubicBezTo>
                        <a:pt x="42833" y="32385"/>
                        <a:pt x="46006" y="27626"/>
                        <a:pt x="47592" y="22867"/>
                      </a:cubicBezTo>
                      <a:cubicBezTo>
                        <a:pt x="47592" y="21280"/>
                        <a:pt x="49178" y="18108"/>
                        <a:pt x="47592" y="16521"/>
                      </a:cubicBezTo>
                      <a:cubicBezTo>
                        <a:pt x="47592" y="11762"/>
                        <a:pt x="47592" y="10176"/>
                        <a:pt x="46006" y="8589"/>
                      </a:cubicBezTo>
                      <a:close/>
                    </a:path>
                  </a:pathLst>
                </a:custGeom>
                <a:solidFill>
                  <a:srgbClr val="7FC97E"/>
                </a:solidFill>
                <a:ln w="15863"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EDC63E81-D8BC-4B40-9ECD-0945F57A2F32}"/>
                    </a:ext>
                  </a:extLst>
                </p:cNvPr>
                <p:cNvSpPr/>
                <p:nvPr/>
              </p:nvSpPr>
              <p:spPr>
                <a:xfrm>
                  <a:off x="3972383" y="1562993"/>
                  <a:ext cx="66628" cy="74560"/>
                </a:xfrm>
                <a:custGeom>
                  <a:avLst/>
                  <a:gdLst>
                    <a:gd name="connsiteX0" fmla="*/ 66629 w 66628"/>
                    <a:gd name="connsiteY0" fmla="*/ 52351 h 74560"/>
                    <a:gd name="connsiteX1" fmla="*/ 61870 w 66628"/>
                    <a:gd name="connsiteY1" fmla="*/ 44419 h 74560"/>
                    <a:gd name="connsiteX2" fmla="*/ 30142 w 66628"/>
                    <a:gd name="connsiteY2" fmla="*/ 4759 h 74560"/>
                    <a:gd name="connsiteX3" fmla="*/ 17450 w 66628"/>
                    <a:gd name="connsiteY3" fmla="*/ 0 h 74560"/>
                    <a:gd name="connsiteX4" fmla="*/ 4759 w 66628"/>
                    <a:gd name="connsiteY4" fmla="*/ 4759 h 74560"/>
                    <a:gd name="connsiteX5" fmla="*/ 0 w 66628"/>
                    <a:gd name="connsiteY5" fmla="*/ 17450 h 74560"/>
                    <a:gd name="connsiteX6" fmla="*/ 0 w 66628"/>
                    <a:gd name="connsiteY6" fmla="*/ 22210 h 74560"/>
                    <a:gd name="connsiteX7" fmla="*/ 4759 w 66628"/>
                    <a:gd name="connsiteY7" fmla="*/ 30142 h 74560"/>
                    <a:gd name="connsiteX8" fmla="*/ 36487 w 66628"/>
                    <a:gd name="connsiteY8" fmla="*/ 69802 h 74560"/>
                    <a:gd name="connsiteX9" fmla="*/ 49178 w 66628"/>
                    <a:gd name="connsiteY9" fmla="*/ 74561 h 74560"/>
                    <a:gd name="connsiteX10" fmla="*/ 61870 w 66628"/>
                    <a:gd name="connsiteY10" fmla="*/ 69802 h 74560"/>
                    <a:gd name="connsiteX11" fmla="*/ 66629 w 66628"/>
                    <a:gd name="connsiteY11" fmla="*/ 57110 h 74560"/>
                    <a:gd name="connsiteX12" fmla="*/ 66629 w 66628"/>
                    <a:gd name="connsiteY12" fmla="*/ 52351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28" h="74560">
                      <a:moveTo>
                        <a:pt x="66629" y="52351"/>
                      </a:moveTo>
                      <a:cubicBezTo>
                        <a:pt x="65042" y="49178"/>
                        <a:pt x="65042" y="47592"/>
                        <a:pt x="61870" y="44419"/>
                      </a:cubicBezTo>
                      <a:cubicBezTo>
                        <a:pt x="50765" y="31728"/>
                        <a:pt x="41246" y="17450"/>
                        <a:pt x="30142" y="4759"/>
                      </a:cubicBezTo>
                      <a:cubicBezTo>
                        <a:pt x="26969" y="1586"/>
                        <a:pt x="22210" y="0"/>
                        <a:pt x="17450" y="0"/>
                      </a:cubicBezTo>
                      <a:cubicBezTo>
                        <a:pt x="12691" y="0"/>
                        <a:pt x="7932" y="1586"/>
                        <a:pt x="4759" y="4759"/>
                      </a:cubicBezTo>
                      <a:cubicBezTo>
                        <a:pt x="1586" y="7932"/>
                        <a:pt x="0" y="12691"/>
                        <a:pt x="0" y="17450"/>
                      </a:cubicBezTo>
                      <a:cubicBezTo>
                        <a:pt x="0" y="19037"/>
                        <a:pt x="0" y="20623"/>
                        <a:pt x="0" y="22210"/>
                      </a:cubicBezTo>
                      <a:cubicBezTo>
                        <a:pt x="1586" y="25382"/>
                        <a:pt x="1586" y="26969"/>
                        <a:pt x="4759" y="30142"/>
                      </a:cubicBezTo>
                      <a:cubicBezTo>
                        <a:pt x="15864" y="42833"/>
                        <a:pt x="25382" y="57110"/>
                        <a:pt x="36487" y="69802"/>
                      </a:cubicBezTo>
                      <a:cubicBezTo>
                        <a:pt x="39660" y="72974"/>
                        <a:pt x="44419" y="74561"/>
                        <a:pt x="49178" y="74561"/>
                      </a:cubicBezTo>
                      <a:cubicBezTo>
                        <a:pt x="53938" y="74561"/>
                        <a:pt x="58697" y="72974"/>
                        <a:pt x="61870" y="69802"/>
                      </a:cubicBezTo>
                      <a:cubicBezTo>
                        <a:pt x="65042" y="66629"/>
                        <a:pt x="66629" y="61870"/>
                        <a:pt x="66629" y="57110"/>
                      </a:cubicBezTo>
                      <a:lnTo>
                        <a:pt x="66629" y="52351"/>
                      </a:lnTo>
                      <a:close/>
                    </a:path>
                  </a:pathLst>
                </a:custGeom>
                <a:solidFill>
                  <a:srgbClr val="7FC97E"/>
                </a:solidFill>
                <a:ln w="15863" cap="flat">
                  <a:noFill/>
                  <a:prstDash val="solid"/>
                  <a:miter/>
                </a:ln>
              </p:spPr>
              <p:txBody>
                <a:bodyPr rtlCol="0" anchor="ctr"/>
                <a:lstStyle/>
                <a:p>
                  <a:endParaRPr lang="en-US"/>
                </a:p>
              </p:txBody>
            </p:sp>
            <p:sp>
              <p:nvSpPr>
                <p:cNvPr id="97" name="รูปแบบอิสระ: รูปร่าง 96">
                  <a:extLst>
                    <a:ext uri="{FF2B5EF4-FFF2-40B4-BE49-F238E27FC236}">
                      <a16:creationId xmlns:a16="http://schemas.microsoft.com/office/drawing/2014/main" xmlns="" id="{3FEB42B3-09B1-4281-9C9F-8AED023E8C6D}"/>
                    </a:ext>
                  </a:extLst>
                </p:cNvPr>
                <p:cNvSpPr/>
                <p:nvPr/>
              </p:nvSpPr>
              <p:spPr>
                <a:xfrm>
                  <a:off x="3964451" y="1739083"/>
                  <a:ext cx="60283" cy="55524"/>
                </a:xfrm>
                <a:custGeom>
                  <a:avLst/>
                  <a:gdLst>
                    <a:gd name="connsiteX0" fmla="*/ 60283 w 60283"/>
                    <a:gd name="connsiteY0" fmla="*/ 33314 h 55524"/>
                    <a:gd name="connsiteX1" fmla="*/ 55524 w 60283"/>
                    <a:gd name="connsiteY1" fmla="*/ 25382 h 55524"/>
                    <a:gd name="connsiteX2" fmla="*/ 30142 w 60283"/>
                    <a:gd name="connsiteY2" fmla="*/ 4759 h 55524"/>
                    <a:gd name="connsiteX3" fmla="*/ 23796 w 60283"/>
                    <a:gd name="connsiteY3" fmla="*/ 1586 h 55524"/>
                    <a:gd name="connsiteX4" fmla="*/ 17450 w 60283"/>
                    <a:gd name="connsiteY4" fmla="*/ 0 h 55524"/>
                    <a:gd name="connsiteX5" fmla="*/ 4759 w 60283"/>
                    <a:gd name="connsiteY5" fmla="*/ 4759 h 55524"/>
                    <a:gd name="connsiteX6" fmla="*/ 0 w 60283"/>
                    <a:gd name="connsiteY6" fmla="*/ 17450 h 55524"/>
                    <a:gd name="connsiteX7" fmla="*/ 0 w 60283"/>
                    <a:gd name="connsiteY7" fmla="*/ 22210 h 55524"/>
                    <a:gd name="connsiteX8" fmla="*/ 4759 w 60283"/>
                    <a:gd name="connsiteY8" fmla="*/ 30142 h 55524"/>
                    <a:gd name="connsiteX9" fmla="*/ 30142 w 60283"/>
                    <a:gd name="connsiteY9" fmla="*/ 50765 h 55524"/>
                    <a:gd name="connsiteX10" fmla="*/ 36487 w 60283"/>
                    <a:gd name="connsiteY10" fmla="*/ 53938 h 55524"/>
                    <a:gd name="connsiteX11" fmla="*/ 42833 w 60283"/>
                    <a:gd name="connsiteY11" fmla="*/ 55524 h 55524"/>
                    <a:gd name="connsiteX12" fmla="*/ 55524 w 60283"/>
                    <a:gd name="connsiteY12" fmla="*/ 50765 h 55524"/>
                    <a:gd name="connsiteX13" fmla="*/ 60283 w 60283"/>
                    <a:gd name="connsiteY13" fmla="*/ 38074 h 55524"/>
                    <a:gd name="connsiteX14" fmla="*/ 60283 w 60283"/>
                    <a:gd name="connsiteY14" fmla="*/ 33314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83" h="55524">
                      <a:moveTo>
                        <a:pt x="60283" y="33314"/>
                      </a:moveTo>
                      <a:cubicBezTo>
                        <a:pt x="58697" y="30142"/>
                        <a:pt x="58697" y="28555"/>
                        <a:pt x="55524" y="25382"/>
                      </a:cubicBezTo>
                      <a:cubicBezTo>
                        <a:pt x="47592" y="19037"/>
                        <a:pt x="38074" y="12691"/>
                        <a:pt x="30142" y="4759"/>
                      </a:cubicBezTo>
                      <a:cubicBezTo>
                        <a:pt x="28555" y="3173"/>
                        <a:pt x="26969" y="1586"/>
                        <a:pt x="23796" y="1586"/>
                      </a:cubicBezTo>
                      <a:cubicBezTo>
                        <a:pt x="22210" y="0"/>
                        <a:pt x="19037" y="0"/>
                        <a:pt x="17450" y="0"/>
                      </a:cubicBezTo>
                      <a:cubicBezTo>
                        <a:pt x="12691" y="0"/>
                        <a:pt x="7932" y="1586"/>
                        <a:pt x="4759" y="4759"/>
                      </a:cubicBezTo>
                      <a:cubicBezTo>
                        <a:pt x="1586" y="7932"/>
                        <a:pt x="0" y="12691"/>
                        <a:pt x="0" y="17450"/>
                      </a:cubicBezTo>
                      <a:cubicBezTo>
                        <a:pt x="0" y="19037"/>
                        <a:pt x="0" y="20623"/>
                        <a:pt x="0" y="22210"/>
                      </a:cubicBezTo>
                      <a:cubicBezTo>
                        <a:pt x="1586" y="25382"/>
                        <a:pt x="1586" y="26969"/>
                        <a:pt x="4759" y="30142"/>
                      </a:cubicBezTo>
                      <a:cubicBezTo>
                        <a:pt x="12691" y="36487"/>
                        <a:pt x="22210" y="42833"/>
                        <a:pt x="30142" y="50765"/>
                      </a:cubicBezTo>
                      <a:cubicBezTo>
                        <a:pt x="31728" y="52351"/>
                        <a:pt x="33314" y="53938"/>
                        <a:pt x="36487" y="53938"/>
                      </a:cubicBezTo>
                      <a:cubicBezTo>
                        <a:pt x="38074" y="55524"/>
                        <a:pt x="41246" y="55524"/>
                        <a:pt x="42833" y="55524"/>
                      </a:cubicBezTo>
                      <a:cubicBezTo>
                        <a:pt x="47592" y="55524"/>
                        <a:pt x="52351" y="53938"/>
                        <a:pt x="55524" y="50765"/>
                      </a:cubicBezTo>
                      <a:cubicBezTo>
                        <a:pt x="58697" y="47592"/>
                        <a:pt x="60283" y="42833"/>
                        <a:pt x="60283" y="38074"/>
                      </a:cubicBezTo>
                      <a:cubicBezTo>
                        <a:pt x="60283" y="36487"/>
                        <a:pt x="60283" y="34901"/>
                        <a:pt x="60283" y="33314"/>
                      </a:cubicBezTo>
                      <a:close/>
                    </a:path>
                  </a:pathLst>
                </a:custGeom>
                <a:solidFill>
                  <a:srgbClr val="7FC97E"/>
                </a:solidFill>
                <a:ln w="15863" cap="flat">
                  <a:noFill/>
                  <a:prstDash val="solid"/>
                  <a:miter/>
                </a:ln>
              </p:spPr>
              <p:txBody>
                <a:bodyPr rtlCol="0" anchor="ctr"/>
                <a:lstStyle/>
                <a:p>
                  <a:endParaRPr lang="en-US"/>
                </a:p>
              </p:txBody>
            </p:sp>
            <p:sp>
              <p:nvSpPr>
                <p:cNvPr id="98" name="รูปแบบอิสระ: รูปร่าง 97">
                  <a:extLst>
                    <a:ext uri="{FF2B5EF4-FFF2-40B4-BE49-F238E27FC236}">
                      <a16:creationId xmlns:a16="http://schemas.microsoft.com/office/drawing/2014/main" xmlns="" id="{527F8469-99E1-4520-91DE-95969D59C884}"/>
                    </a:ext>
                  </a:extLst>
                </p:cNvPr>
                <p:cNvSpPr/>
                <p:nvPr/>
              </p:nvSpPr>
              <p:spPr>
                <a:xfrm>
                  <a:off x="3921618" y="1406821"/>
                  <a:ext cx="46005" cy="61693"/>
                </a:xfrm>
                <a:custGeom>
                  <a:avLst/>
                  <a:gdLst>
                    <a:gd name="connsiteX0" fmla="*/ 44419 w 46005"/>
                    <a:gd name="connsiteY0" fmla="*/ 34019 h 61693"/>
                    <a:gd name="connsiteX1" fmla="*/ 31728 w 46005"/>
                    <a:gd name="connsiteY1" fmla="*/ 8637 h 61693"/>
                    <a:gd name="connsiteX2" fmla="*/ 20623 w 46005"/>
                    <a:gd name="connsiteY2" fmla="*/ 705 h 61693"/>
                    <a:gd name="connsiteX3" fmla="*/ 14278 w 46005"/>
                    <a:gd name="connsiteY3" fmla="*/ 705 h 61693"/>
                    <a:gd name="connsiteX4" fmla="*/ 7932 w 46005"/>
                    <a:gd name="connsiteY4" fmla="*/ 2291 h 61693"/>
                    <a:gd name="connsiteX5" fmla="*/ 0 w 46005"/>
                    <a:gd name="connsiteY5" fmla="*/ 13396 h 61693"/>
                    <a:gd name="connsiteX6" fmla="*/ 0 w 46005"/>
                    <a:gd name="connsiteY6" fmla="*/ 18155 h 61693"/>
                    <a:gd name="connsiteX7" fmla="*/ 1586 w 46005"/>
                    <a:gd name="connsiteY7" fmla="*/ 27674 h 61693"/>
                    <a:gd name="connsiteX8" fmla="*/ 14278 w 46005"/>
                    <a:gd name="connsiteY8" fmla="*/ 53056 h 61693"/>
                    <a:gd name="connsiteX9" fmla="*/ 25382 w 46005"/>
                    <a:gd name="connsiteY9" fmla="*/ 60988 h 61693"/>
                    <a:gd name="connsiteX10" fmla="*/ 31728 w 46005"/>
                    <a:gd name="connsiteY10" fmla="*/ 60988 h 61693"/>
                    <a:gd name="connsiteX11" fmla="*/ 38074 w 46005"/>
                    <a:gd name="connsiteY11" fmla="*/ 59402 h 61693"/>
                    <a:gd name="connsiteX12" fmla="*/ 46006 w 46005"/>
                    <a:gd name="connsiteY12" fmla="*/ 48297 h 61693"/>
                    <a:gd name="connsiteX13" fmla="*/ 46006 w 46005"/>
                    <a:gd name="connsiteY13" fmla="*/ 43538 h 61693"/>
                    <a:gd name="connsiteX14" fmla="*/ 44419 w 46005"/>
                    <a:gd name="connsiteY14" fmla="*/ 34019 h 6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005" h="61693">
                      <a:moveTo>
                        <a:pt x="44419" y="34019"/>
                      </a:moveTo>
                      <a:cubicBezTo>
                        <a:pt x="39660" y="26087"/>
                        <a:pt x="36487" y="16569"/>
                        <a:pt x="31728" y="8637"/>
                      </a:cubicBezTo>
                      <a:cubicBezTo>
                        <a:pt x="30142" y="5464"/>
                        <a:pt x="25382" y="2291"/>
                        <a:pt x="20623" y="705"/>
                      </a:cubicBezTo>
                      <a:cubicBezTo>
                        <a:pt x="19037" y="705"/>
                        <a:pt x="15864" y="-881"/>
                        <a:pt x="14278" y="705"/>
                      </a:cubicBezTo>
                      <a:cubicBezTo>
                        <a:pt x="12691" y="705"/>
                        <a:pt x="9518" y="705"/>
                        <a:pt x="7932" y="2291"/>
                      </a:cubicBezTo>
                      <a:cubicBezTo>
                        <a:pt x="4759" y="5464"/>
                        <a:pt x="1586" y="8637"/>
                        <a:pt x="0" y="13396"/>
                      </a:cubicBezTo>
                      <a:cubicBezTo>
                        <a:pt x="0" y="14983"/>
                        <a:pt x="0" y="16569"/>
                        <a:pt x="0" y="18155"/>
                      </a:cubicBezTo>
                      <a:cubicBezTo>
                        <a:pt x="0" y="21328"/>
                        <a:pt x="1586" y="24501"/>
                        <a:pt x="1586" y="27674"/>
                      </a:cubicBezTo>
                      <a:cubicBezTo>
                        <a:pt x="6346" y="35606"/>
                        <a:pt x="9518" y="45124"/>
                        <a:pt x="14278" y="53056"/>
                      </a:cubicBezTo>
                      <a:cubicBezTo>
                        <a:pt x="15864" y="56229"/>
                        <a:pt x="20623" y="59402"/>
                        <a:pt x="25382" y="60988"/>
                      </a:cubicBezTo>
                      <a:cubicBezTo>
                        <a:pt x="26969" y="60988"/>
                        <a:pt x="30142" y="62575"/>
                        <a:pt x="31728" y="60988"/>
                      </a:cubicBezTo>
                      <a:cubicBezTo>
                        <a:pt x="33314" y="60988"/>
                        <a:pt x="36487" y="60988"/>
                        <a:pt x="38074" y="59402"/>
                      </a:cubicBezTo>
                      <a:cubicBezTo>
                        <a:pt x="41246" y="56229"/>
                        <a:pt x="44419" y="53056"/>
                        <a:pt x="46006" y="48297"/>
                      </a:cubicBezTo>
                      <a:lnTo>
                        <a:pt x="46006" y="43538"/>
                      </a:lnTo>
                      <a:cubicBezTo>
                        <a:pt x="46006" y="40365"/>
                        <a:pt x="46006" y="37192"/>
                        <a:pt x="44419" y="34019"/>
                      </a:cubicBezTo>
                      <a:close/>
                    </a:path>
                  </a:pathLst>
                </a:custGeom>
                <a:solidFill>
                  <a:srgbClr val="7FC97E"/>
                </a:solidFill>
                <a:ln w="15863" cap="flat">
                  <a:noFill/>
                  <a:prstDash val="solid"/>
                  <a:miter/>
                </a:ln>
              </p:spPr>
              <p:txBody>
                <a:bodyPr rtlCol="0" anchor="ctr"/>
                <a:lstStyle/>
                <a:p>
                  <a:endParaRPr lang="en-US"/>
                </a:p>
              </p:txBody>
            </p:sp>
            <p:sp>
              <p:nvSpPr>
                <p:cNvPr id="99" name="รูปแบบอิสระ: รูปร่าง 98">
                  <a:extLst>
                    <a:ext uri="{FF2B5EF4-FFF2-40B4-BE49-F238E27FC236}">
                      <a16:creationId xmlns:a16="http://schemas.microsoft.com/office/drawing/2014/main" xmlns="" id="{96CC9D72-9CE3-4DA3-84AE-091A0D1F4951}"/>
                    </a:ext>
                  </a:extLst>
                </p:cNvPr>
                <p:cNvSpPr/>
                <p:nvPr/>
              </p:nvSpPr>
              <p:spPr>
                <a:xfrm>
                  <a:off x="3782015" y="1588375"/>
                  <a:ext cx="56472" cy="79977"/>
                </a:xfrm>
                <a:custGeom>
                  <a:avLst/>
                  <a:gdLst>
                    <a:gd name="connsiteX0" fmla="*/ 55524 w 56472"/>
                    <a:gd name="connsiteY0" fmla="*/ 58697 h 79977"/>
                    <a:gd name="connsiteX1" fmla="*/ 46006 w 56472"/>
                    <a:gd name="connsiteY1" fmla="*/ 30142 h 79977"/>
                    <a:gd name="connsiteX2" fmla="*/ 30142 w 56472"/>
                    <a:gd name="connsiteY2" fmla="*/ 4759 h 79977"/>
                    <a:gd name="connsiteX3" fmla="*/ 17450 w 56472"/>
                    <a:gd name="connsiteY3" fmla="*/ 0 h 79977"/>
                    <a:gd name="connsiteX4" fmla="*/ 4759 w 56472"/>
                    <a:gd name="connsiteY4" fmla="*/ 4759 h 79977"/>
                    <a:gd name="connsiteX5" fmla="*/ 0 w 56472"/>
                    <a:gd name="connsiteY5" fmla="*/ 17450 h 79977"/>
                    <a:gd name="connsiteX6" fmla="*/ 0 w 56472"/>
                    <a:gd name="connsiteY6" fmla="*/ 22210 h 79977"/>
                    <a:gd name="connsiteX7" fmla="*/ 3173 w 56472"/>
                    <a:gd name="connsiteY7" fmla="*/ 26969 h 79977"/>
                    <a:gd name="connsiteX8" fmla="*/ 15864 w 56472"/>
                    <a:gd name="connsiteY8" fmla="*/ 47592 h 79977"/>
                    <a:gd name="connsiteX9" fmla="*/ 20623 w 56472"/>
                    <a:gd name="connsiteY9" fmla="*/ 66629 h 79977"/>
                    <a:gd name="connsiteX10" fmla="*/ 28555 w 56472"/>
                    <a:gd name="connsiteY10" fmla="*/ 77734 h 79977"/>
                    <a:gd name="connsiteX11" fmla="*/ 41246 w 56472"/>
                    <a:gd name="connsiteY11" fmla="*/ 79320 h 79977"/>
                    <a:gd name="connsiteX12" fmla="*/ 52351 w 56472"/>
                    <a:gd name="connsiteY12" fmla="*/ 71388 h 79977"/>
                    <a:gd name="connsiteX13" fmla="*/ 55524 w 56472"/>
                    <a:gd name="connsiteY13" fmla="*/ 58697 h 7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72" h="79977">
                      <a:moveTo>
                        <a:pt x="55524" y="58697"/>
                      </a:moveTo>
                      <a:cubicBezTo>
                        <a:pt x="53938" y="49178"/>
                        <a:pt x="50765" y="39660"/>
                        <a:pt x="46006" y="30142"/>
                      </a:cubicBezTo>
                      <a:cubicBezTo>
                        <a:pt x="41246" y="20623"/>
                        <a:pt x="36487" y="12691"/>
                        <a:pt x="30142" y="4759"/>
                      </a:cubicBezTo>
                      <a:cubicBezTo>
                        <a:pt x="26969" y="1586"/>
                        <a:pt x="22210" y="0"/>
                        <a:pt x="17450" y="0"/>
                      </a:cubicBezTo>
                      <a:cubicBezTo>
                        <a:pt x="12691" y="0"/>
                        <a:pt x="7932" y="1586"/>
                        <a:pt x="4759" y="4759"/>
                      </a:cubicBezTo>
                      <a:cubicBezTo>
                        <a:pt x="1586" y="7932"/>
                        <a:pt x="0" y="12691"/>
                        <a:pt x="0" y="17450"/>
                      </a:cubicBezTo>
                      <a:cubicBezTo>
                        <a:pt x="0" y="19037"/>
                        <a:pt x="0" y="20623"/>
                        <a:pt x="0" y="22210"/>
                      </a:cubicBezTo>
                      <a:cubicBezTo>
                        <a:pt x="0" y="23796"/>
                        <a:pt x="1586" y="25382"/>
                        <a:pt x="3173" y="26969"/>
                      </a:cubicBezTo>
                      <a:cubicBezTo>
                        <a:pt x="7932" y="33314"/>
                        <a:pt x="12691" y="39660"/>
                        <a:pt x="15864" y="47592"/>
                      </a:cubicBezTo>
                      <a:cubicBezTo>
                        <a:pt x="19037" y="53938"/>
                        <a:pt x="20623" y="60283"/>
                        <a:pt x="20623" y="66629"/>
                      </a:cubicBezTo>
                      <a:cubicBezTo>
                        <a:pt x="20623" y="71388"/>
                        <a:pt x="25382" y="74561"/>
                        <a:pt x="28555" y="77734"/>
                      </a:cubicBezTo>
                      <a:cubicBezTo>
                        <a:pt x="31728" y="79320"/>
                        <a:pt x="38074" y="80906"/>
                        <a:pt x="41246" y="79320"/>
                      </a:cubicBezTo>
                      <a:cubicBezTo>
                        <a:pt x="46006" y="77734"/>
                        <a:pt x="49178" y="76147"/>
                        <a:pt x="52351" y="71388"/>
                      </a:cubicBezTo>
                      <a:cubicBezTo>
                        <a:pt x="57110" y="68215"/>
                        <a:pt x="57110" y="63456"/>
                        <a:pt x="55524" y="58697"/>
                      </a:cubicBezTo>
                      <a:close/>
                    </a:path>
                  </a:pathLst>
                </a:custGeom>
                <a:solidFill>
                  <a:srgbClr val="7FC97E"/>
                </a:solidFill>
                <a:ln w="15863" cap="flat">
                  <a:noFill/>
                  <a:prstDash val="solid"/>
                  <a:miter/>
                </a:ln>
              </p:spPr>
              <p:txBody>
                <a:bodyPr rtlCol="0" anchor="ctr"/>
                <a:lstStyle/>
                <a:p>
                  <a:endParaRPr lang="en-US"/>
                </a:p>
              </p:txBody>
            </p:sp>
            <p:sp>
              <p:nvSpPr>
                <p:cNvPr id="100" name="รูปแบบอิสระ: รูปร่าง 99">
                  <a:extLst>
                    <a:ext uri="{FF2B5EF4-FFF2-40B4-BE49-F238E27FC236}">
                      <a16:creationId xmlns:a16="http://schemas.microsoft.com/office/drawing/2014/main" xmlns="" id="{C2A8C34D-E5FB-4541-8DF1-AD83F33F60C4}"/>
                    </a:ext>
                  </a:extLst>
                </p:cNvPr>
                <p:cNvSpPr/>
                <p:nvPr/>
              </p:nvSpPr>
              <p:spPr>
                <a:xfrm>
                  <a:off x="3770910" y="1393248"/>
                  <a:ext cx="47938" cy="79977"/>
                </a:xfrm>
                <a:custGeom>
                  <a:avLst/>
                  <a:gdLst>
                    <a:gd name="connsiteX0" fmla="*/ 46006 w 47938"/>
                    <a:gd name="connsiteY0" fmla="*/ 53938 h 79977"/>
                    <a:gd name="connsiteX1" fmla="*/ 39660 w 47938"/>
                    <a:gd name="connsiteY1" fmla="*/ 42833 h 79977"/>
                    <a:gd name="connsiteX2" fmla="*/ 34901 w 47938"/>
                    <a:gd name="connsiteY2" fmla="*/ 26969 h 79977"/>
                    <a:gd name="connsiteX3" fmla="*/ 34901 w 47938"/>
                    <a:gd name="connsiteY3" fmla="*/ 17450 h 79977"/>
                    <a:gd name="connsiteX4" fmla="*/ 17450 w 47938"/>
                    <a:gd name="connsiteY4" fmla="*/ 0 h 79977"/>
                    <a:gd name="connsiteX5" fmla="*/ 0 w 47938"/>
                    <a:gd name="connsiteY5" fmla="*/ 17450 h 79977"/>
                    <a:gd name="connsiteX6" fmla="*/ 15864 w 47938"/>
                    <a:gd name="connsiteY6" fmla="*/ 71388 h 79977"/>
                    <a:gd name="connsiteX7" fmla="*/ 26969 w 47938"/>
                    <a:gd name="connsiteY7" fmla="*/ 79320 h 79977"/>
                    <a:gd name="connsiteX8" fmla="*/ 39660 w 47938"/>
                    <a:gd name="connsiteY8" fmla="*/ 77734 h 79977"/>
                    <a:gd name="connsiteX9" fmla="*/ 46006 w 47938"/>
                    <a:gd name="connsiteY9" fmla="*/ 53938 h 7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38" h="79977">
                      <a:moveTo>
                        <a:pt x="46006" y="53938"/>
                      </a:moveTo>
                      <a:cubicBezTo>
                        <a:pt x="44419" y="50765"/>
                        <a:pt x="41246" y="46006"/>
                        <a:pt x="39660" y="42833"/>
                      </a:cubicBezTo>
                      <a:cubicBezTo>
                        <a:pt x="38074" y="38074"/>
                        <a:pt x="36487" y="31728"/>
                        <a:pt x="34901" y="26969"/>
                      </a:cubicBezTo>
                      <a:cubicBezTo>
                        <a:pt x="34901" y="23796"/>
                        <a:pt x="34901" y="20623"/>
                        <a:pt x="34901" y="17450"/>
                      </a:cubicBezTo>
                      <a:cubicBezTo>
                        <a:pt x="34901" y="7932"/>
                        <a:pt x="26969" y="0"/>
                        <a:pt x="17450" y="0"/>
                      </a:cubicBezTo>
                      <a:cubicBezTo>
                        <a:pt x="7932" y="0"/>
                        <a:pt x="0" y="7932"/>
                        <a:pt x="0" y="17450"/>
                      </a:cubicBezTo>
                      <a:cubicBezTo>
                        <a:pt x="0" y="36487"/>
                        <a:pt x="4759" y="55524"/>
                        <a:pt x="15864" y="71388"/>
                      </a:cubicBezTo>
                      <a:cubicBezTo>
                        <a:pt x="19037" y="74561"/>
                        <a:pt x="22210" y="77734"/>
                        <a:pt x="26969" y="79320"/>
                      </a:cubicBezTo>
                      <a:cubicBezTo>
                        <a:pt x="31728" y="80906"/>
                        <a:pt x="36487" y="79320"/>
                        <a:pt x="39660" y="77734"/>
                      </a:cubicBezTo>
                      <a:cubicBezTo>
                        <a:pt x="46006" y="72974"/>
                        <a:pt x="50765" y="63456"/>
                        <a:pt x="46006" y="53938"/>
                      </a:cubicBezTo>
                      <a:close/>
                    </a:path>
                  </a:pathLst>
                </a:custGeom>
                <a:solidFill>
                  <a:srgbClr val="7FC97E"/>
                </a:solidFill>
                <a:ln w="15863" cap="flat">
                  <a:no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AC89E670-0DDB-4A0E-A70B-894B399208CB}"/>
                    </a:ext>
                  </a:extLst>
                </p:cNvPr>
                <p:cNvSpPr/>
                <p:nvPr/>
              </p:nvSpPr>
              <p:spPr>
                <a:xfrm>
                  <a:off x="3698510" y="1283137"/>
                  <a:ext cx="41329" cy="74281"/>
                </a:xfrm>
                <a:custGeom>
                  <a:avLst/>
                  <a:gdLst>
                    <a:gd name="connsiteX0" fmla="*/ 37500 w 41329"/>
                    <a:gd name="connsiteY0" fmla="*/ 29205 h 74281"/>
                    <a:gd name="connsiteX1" fmla="*/ 39086 w 41329"/>
                    <a:gd name="connsiteY1" fmla="*/ 26032 h 74281"/>
                    <a:gd name="connsiteX2" fmla="*/ 40673 w 41329"/>
                    <a:gd name="connsiteY2" fmla="*/ 13341 h 74281"/>
                    <a:gd name="connsiteX3" fmla="*/ 32741 w 41329"/>
                    <a:gd name="connsiteY3" fmla="*/ 2236 h 74281"/>
                    <a:gd name="connsiteX4" fmla="*/ 8945 w 41329"/>
                    <a:gd name="connsiteY4" fmla="*/ 8582 h 74281"/>
                    <a:gd name="connsiteX5" fmla="*/ 2599 w 41329"/>
                    <a:gd name="connsiteY5" fmla="*/ 60933 h 74281"/>
                    <a:gd name="connsiteX6" fmla="*/ 10531 w 41329"/>
                    <a:gd name="connsiteY6" fmla="*/ 72038 h 74281"/>
                    <a:gd name="connsiteX7" fmla="*/ 23222 w 41329"/>
                    <a:gd name="connsiteY7" fmla="*/ 73624 h 74281"/>
                    <a:gd name="connsiteX8" fmla="*/ 34327 w 41329"/>
                    <a:gd name="connsiteY8" fmla="*/ 65692 h 74281"/>
                    <a:gd name="connsiteX9" fmla="*/ 35913 w 41329"/>
                    <a:gd name="connsiteY9" fmla="*/ 53001 h 74281"/>
                    <a:gd name="connsiteX10" fmla="*/ 34327 w 41329"/>
                    <a:gd name="connsiteY10" fmla="*/ 48242 h 74281"/>
                    <a:gd name="connsiteX11" fmla="*/ 34327 w 41329"/>
                    <a:gd name="connsiteY11" fmla="*/ 38723 h 74281"/>
                    <a:gd name="connsiteX12" fmla="*/ 37500 w 41329"/>
                    <a:gd name="connsiteY12" fmla="*/ 29205 h 7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329" h="74281">
                      <a:moveTo>
                        <a:pt x="37500" y="29205"/>
                      </a:moveTo>
                      <a:cubicBezTo>
                        <a:pt x="37500" y="27619"/>
                        <a:pt x="39086" y="27619"/>
                        <a:pt x="39086" y="26032"/>
                      </a:cubicBezTo>
                      <a:cubicBezTo>
                        <a:pt x="40673" y="22859"/>
                        <a:pt x="42259" y="16514"/>
                        <a:pt x="40673" y="13341"/>
                      </a:cubicBezTo>
                      <a:cubicBezTo>
                        <a:pt x="39086" y="8582"/>
                        <a:pt x="35913" y="5409"/>
                        <a:pt x="32741" y="2236"/>
                      </a:cubicBezTo>
                      <a:cubicBezTo>
                        <a:pt x="24809" y="-2523"/>
                        <a:pt x="13704" y="650"/>
                        <a:pt x="8945" y="8582"/>
                      </a:cubicBezTo>
                      <a:cubicBezTo>
                        <a:pt x="-574" y="24446"/>
                        <a:pt x="-2160" y="43483"/>
                        <a:pt x="2599" y="60933"/>
                      </a:cubicBezTo>
                      <a:cubicBezTo>
                        <a:pt x="4185" y="65692"/>
                        <a:pt x="7358" y="68865"/>
                        <a:pt x="10531" y="72038"/>
                      </a:cubicBezTo>
                      <a:cubicBezTo>
                        <a:pt x="13704" y="73624"/>
                        <a:pt x="20049" y="75211"/>
                        <a:pt x="23222" y="73624"/>
                      </a:cubicBezTo>
                      <a:cubicBezTo>
                        <a:pt x="27981" y="72038"/>
                        <a:pt x="31154" y="70451"/>
                        <a:pt x="34327" y="65692"/>
                      </a:cubicBezTo>
                      <a:cubicBezTo>
                        <a:pt x="35913" y="60933"/>
                        <a:pt x="37500" y="56174"/>
                        <a:pt x="35913" y="53001"/>
                      </a:cubicBezTo>
                      <a:cubicBezTo>
                        <a:pt x="35913" y="51415"/>
                        <a:pt x="35913" y="49828"/>
                        <a:pt x="34327" y="48242"/>
                      </a:cubicBezTo>
                      <a:cubicBezTo>
                        <a:pt x="34327" y="45069"/>
                        <a:pt x="34327" y="41896"/>
                        <a:pt x="34327" y="38723"/>
                      </a:cubicBezTo>
                      <a:cubicBezTo>
                        <a:pt x="34327" y="33964"/>
                        <a:pt x="35913" y="32378"/>
                        <a:pt x="37500" y="29205"/>
                      </a:cubicBezTo>
                      <a:close/>
                    </a:path>
                  </a:pathLst>
                </a:custGeom>
                <a:solidFill>
                  <a:srgbClr val="7FC97E"/>
                </a:solidFill>
                <a:ln w="15863" cap="flat">
                  <a:noFill/>
                  <a:prstDash val="solid"/>
                  <a:miter/>
                </a:ln>
              </p:spPr>
              <p:txBody>
                <a:bodyPr rtlCol="0" anchor="ctr"/>
                <a:lstStyle/>
                <a:p>
                  <a:endParaRPr lang="en-US"/>
                </a:p>
              </p:txBody>
            </p:sp>
            <p:sp>
              <p:nvSpPr>
                <p:cNvPr id="102" name="รูปแบบอิสระ: รูปร่าง 101">
                  <a:extLst>
                    <a:ext uri="{FF2B5EF4-FFF2-40B4-BE49-F238E27FC236}">
                      <a16:creationId xmlns:a16="http://schemas.microsoft.com/office/drawing/2014/main" xmlns="" id="{896678C1-E663-4ACF-A51D-C4C93FB5318C}"/>
                    </a:ext>
                  </a:extLst>
                </p:cNvPr>
                <p:cNvSpPr/>
                <p:nvPr/>
              </p:nvSpPr>
              <p:spPr>
                <a:xfrm>
                  <a:off x="3810270" y="1229548"/>
                  <a:ext cx="48718" cy="86266"/>
                </a:xfrm>
                <a:custGeom>
                  <a:avLst/>
                  <a:gdLst>
                    <a:gd name="connsiteX0" fmla="*/ 47893 w 48718"/>
                    <a:gd name="connsiteY0" fmla="*/ 65343 h 86266"/>
                    <a:gd name="connsiteX1" fmla="*/ 33615 w 48718"/>
                    <a:gd name="connsiteY1" fmla="*/ 12992 h 86266"/>
                    <a:gd name="connsiteX2" fmla="*/ 12992 w 48718"/>
                    <a:gd name="connsiteY2" fmla="*/ 301 h 86266"/>
                    <a:gd name="connsiteX3" fmla="*/ 301 w 48718"/>
                    <a:gd name="connsiteY3" fmla="*/ 20924 h 86266"/>
                    <a:gd name="connsiteX4" fmla="*/ 14578 w 48718"/>
                    <a:gd name="connsiteY4" fmla="*/ 73275 h 86266"/>
                    <a:gd name="connsiteX5" fmla="*/ 35201 w 48718"/>
                    <a:gd name="connsiteY5" fmla="*/ 85966 h 86266"/>
                    <a:gd name="connsiteX6" fmla="*/ 47893 w 48718"/>
                    <a:gd name="connsiteY6" fmla="*/ 65343 h 8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18" h="86266">
                      <a:moveTo>
                        <a:pt x="47893" y="65343"/>
                      </a:moveTo>
                      <a:cubicBezTo>
                        <a:pt x="43133" y="47893"/>
                        <a:pt x="38374" y="30442"/>
                        <a:pt x="33615" y="12992"/>
                      </a:cubicBezTo>
                      <a:cubicBezTo>
                        <a:pt x="32029" y="3473"/>
                        <a:pt x="20924" y="-1286"/>
                        <a:pt x="12992" y="301"/>
                      </a:cubicBezTo>
                      <a:cubicBezTo>
                        <a:pt x="3473" y="3473"/>
                        <a:pt x="-1286" y="12992"/>
                        <a:pt x="301" y="20924"/>
                      </a:cubicBezTo>
                      <a:cubicBezTo>
                        <a:pt x="5060" y="38374"/>
                        <a:pt x="9819" y="55825"/>
                        <a:pt x="14578" y="73275"/>
                      </a:cubicBezTo>
                      <a:cubicBezTo>
                        <a:pt x="16165" y="82793"/>
                        <a:pt x="27269" y="87553"/>
                        <a:pt x="35201" y="85966"/>
                      </a:cubicBezTo>
                      <a:cubicBezTo>
                        <a:pt x="44720" y="84380"/>
                        <a:pt x="51065" y="74861"/>
                        <a:pt x="47893" y="65343"/>
                      </a:cubicBezTo>
                      <a:close/>
                    </a:path>
                  </a:pathLst>
                </a:custGeom>
                <a:solidFill>
                  <a:srgbClr val="7FC97E"/>
                </a:solidFill>
                <a:ln w="15863" cap="flat">
                  <a:noFill/>
                  <a:prstDash val="solid"/>
                  <a:miter/>
                </a:ln>
              </p:spPr>
              <p:txBody>
                <a:bodyPr rtlCol="0" anchor="ctr"/>
                <a:lstStyle/>
                <a:p>
                  <a:endParaRPr lang="en-US"/>
                </a:p>
              </p:txBody>
            </p:sp>
            <p:sp>
              <p:nvSpPr>
                <p:cNvPr id="103" name="รูปแบบอิสระ: รูปร่าง 102">
                  <a:extLst>
                    <a:ext uri="{FF2B5EF4-FFF2-40B4-BE49-F238E27FC236}">
                      <a16:creationId xmlns:a16="http://schemas.microsoft.com/office/drawing/2014/main" xmlns="" id="{87D62740-C47E-4583-B703-39958B70CDA5}"/>
                    </a:ext>
                  </a:extLst>
                </p:cNvPr>
                <p:cNvSpPr/>
                <p:nvPr/>
              </p:nvSpPr>
              <p:spPr>
                <a:xfrm>
                  <a:off x="3685244" y="1478914"/>
                  <a:ext cx="34900" cy="74560"/>
                </a:xfrm>
                <a:custGeom>
                  <a:avLst/>
                  <a:gdLst>
                    <a:gd name="connsiteX0" fmla="*/ 30142 w 34900"/>
                    <a:gd name="connsiteY0" fmla="*/ 4759 h 74560"/>
                    <a:gd name="connsiteX1" fmla="*/ 17451 w 34900"/>
                    <a:gd name="connsiteY1" fmla="*/ 0 h 74560"/>
                    <a:gd name="connsiteX2" fmla="*/ 0 w 34900"/>
                    <a:gd name="connsiteY2" fmla="*/ 17450 h 74560"/>
                    <a:gd name="connsiteX3" fmla="*/ 0 w 34900"/>
                    <a:gd name="connsiteY3" fmla="*/ 57110 h 74560"/>
                    <a:gd name="connsiteX4" fmla="*/ 4759 w 34900"/>
                    <a:gd name="connsiteY4" fmla="*/ 69802 h 74560"/>
                    <a:gd name="connsiteX5" fmla="*/ 17451 w 34900"/>
                    <a:gd name="connsiteY5" fmla="*/ 74561 h 74560"/>
                    <a:gd name="connsiteX6" fmla="*/ 34901 w 34900"/>
                    <a:gd name="connsiteY6" fmla="*/ 57110 h 74560"/>
                    <a:gd name="connsiteX7" fmla="*/ 34901 w 34900"/>
                    <a:gd name="connsiteY7" fmla="*/ 17450 h 74560"/>
                    <a:gd name="connsiteX8" fmla="*/ 30142 w 34900"/>
                    <a:gd name="connsiteY8" fmla="*/ 4759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00" h="74560">
                      <a:moveTo>
                        <a:pt x="30142" y="4759"/>
                      </a:moveTo>
                      <a:cubicBezTo>
                        <a:pt x="26969" y="1586"/>
                        <a:pt x="22210" y="0"/>
                        <a:pt x="17451" y="0"/>
                      </a:cubicBezTo>
                      <a:cubicBezTo>
                        <a:pt x="7932" y="0"/>
                        <a:pt x="0" y="7932"/>
                        <a:pt x="0" y="17450"/>
                      </a:cubicBezTo>
                      <a:lnTo>
                        <a:pt x="0" y="57110"/>
                      </a:lnTo>
                      <a:cubicBezTo>
                        <a:pt x="0" y="61870"/>
                        <a:pt x="1586" y="66629"/>
                        <a:pt x="4759" y="69802"/>
                      </a:cubicBezTo>
                      <a:cubicBezTo>
                        <a:pt x="7932" y="72974"/>
                        <a:pt x="12691" y="74561"/>
                        <a:pt x="17451" y="74561"/>
                      </a:cubicBezTo>
                      <a:cubicBezTo>
                        <a:pt x="26969" y="74561"/>
                        <a:pt x="34901" y="66629"/>
                        <a:pt x="34901" y="57110"/>
                      </a:cubicBezTo>
                      <a:lnTo>
                        <a:pt x="34901" y="17450"/>
                      </a:lnTo>
                      <a:cubicBezTo>
                        <a:pt x="34901" y="12691"/>
                        <a:pt x="33315" y="7932"/>
                        <a:pt x="30142" y="4759"/>
                      </a:cubicBezTo>
                      <a:close/>
                    </a:path>
                  </a:pathLst>
                </a:custGeom>
                <a:solidFill>
                  <a:srgbClr val="7FC97E"/>
                </a:solidFill>
                <a:ln w="15863" cap="flat">
                  <a:noFill/>
                  <a:prstDash val="solid"/>
                  <a:miter/>
                </a:ln>
              </p:spPr>
              <p:txBody>
                <a:bodyPr rtlCol="0" anchor="ctr"/>
                <a:lstStyle/>
                <a:p>
                  <a:endParaRPr lang="en-US"/>
                </a:p>
              </p:txBody>
            </p:sp>
            <p:grpSp>
              <p:nvGrpSpPr>
                <p:cNvPr id="104" name="กราฟิก 7">
                  <a:extLst>
                    <a:ext uri="{FF2B5EF4-FFF2-40B4-BE49-F238E27FC236}">
                      <a16:creationId xmlns:a16="http://schemas.microsoft.com/office/drawing/2014/main" xmlns="" id="{D7D38411-E241-4595-8179-90720634BA0A}"/>
                    </a:ext>
                  </a:extLst>
                </p:cNvPr>
                <p:cNvGrpSpPr/>
                <p:nvPr/>
              </p:nvGrpSpPr>
              <p:grpSpPr>
                <a:xfrm>
                  <a:off x="4759238" y="1688319"/>
                  <a:ext cx="222096" cy="250651"/>
                  <a:chOff x="4759238" y="1688319"/>
                  <a:chExt cx="222096" cy="250651"/>
                </a:xfrm>
                <a:solidFill>
                  <a:schemeClr val="accent1"/>
                </a:solidFill>
              </p:grpSpPr>
              <p:sp>
                <p:nvSpPr>
                  <p:cNvPr id="105" name="รูปแบบอิสระ: รูปร่าง 104">
                    <a:extLst>
                      <a:ext uri="{FF2B5EF4-FFF2-40B4-BE49-F238E27FC236}">
                        <a16:creationId xmlns:a16="http://schemas.microsoft.com/office/drawing/2014/main" xmlns="" id="{1254AED7-F2C5-42FD-947A-EA9C186812A8}"/>
                      </a:ext>
                    </a:extLst>
                  </p:cNvPr>
                  <p:cNvSpPr/>
                  <p:nvPr/>
                </p:nvSpPr>
                <p:spPr>
                  <a:xfrm>
                    <a:off x="4759238" y="1688319"/>
                    <a:ext cx="222096" cy="250651"/>
                  </a:xfrm>
                  <a:custGeom>
                    <a:avLst/>
                    <a:gdLst>
                      <a:gd name="connsiteX0" fmla="*/ 222096 w 222096"/>
                      <a:gd name="connsiteY0" fmla="*/ 125326 h 250651"/>
                      <a:gd name="connsiteX1" fmla="*/ 111048 w 222096"/>
                      <a:gd name="connsiteY1" fmla="*/ 250651 h 250651"/>
                      <a:gd name="connsiteX2" fmla="*/ 0 w 222096"/>
                      <a:gd name="connsiteY2" fmla="*/ 125326 h 250651"/>
                      <a:gd name="connsiteX3" fmla="*/ 111048 w 222096"/>
                      <a:gd name="connsiteY3" fmla="*/ 0 h 250651"/>
                      <a:gd name="connsiteX4" fmla="*/ 222096 w 222096"/>
                      <a:gd name="connsiteY4" fmla="*/ 125326 h 25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6" h="250651">
                        <a:moveTo>
                          <a:pt x="222096" y="125326"/>
                        </a:moveTo>
                        <a:cubicBezTo>
                          <a:pt x="222096" y="194541"/>
                          <a:pt x="172378" y="250651"/>
                          <a:pt x="111048" y="250651"/>
                        </a:cubicBezTo>
                        <a:cubicBezTo>
                          <a:pt x="49718" y="250651"/>
                          <a:pt x="0" y="194541"/>
                          <a:pt x="0" y="125326"/>
                        </a:cubicBezTo>
                        <a:cubicBezTo>
                          <a:pt x="0" y="56110"/>
                          <a:pt x="49718" y="0"/>
                          <a:pt x="111048" y="0"/>
                        </a:cubicBezTo>
                        <a:cubicBezTo>
                          <a:pt x="172378" y="0"/>
                          <a:pt x="222096" y="56110"/>
                          <a:pt x="222096" y="125326"/>
                        </a:cubicBezTo>
                        <a:close/>
                      </a:path>
                    </a:pathLst>
                  </a:custGeom>
                  <a:solidFill>
                    <a:srgbClr val="080808"/>
                  </a:solidFill>
                  <a:ln w="15863" cap="flat">
                    <a:no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5066B1BA-F98E-423B-A974-1536DD4CFDB4}"/>
                      </a:ext>
                    </a:extLst>
                  </p:cNvPr>
                  <p:cNvSpPr/>
                  <p:nvPr/>
                </p:nvSpPr>
                <p:spPr>
                  <a:xfrm>
                    <a:off x="4878218" y="1715287"/>
                    <a:ext cx="63456" cy="63456"/>
                  </a:xfrm>
                  <a:custGeom>
                    <a:avLst/>
                    <a:gdLst>
                      <a:gd name="connsiteX0" fmla="*/ 63456 w 63456"/>
                      <a:gd name="connsiteY0" fmla="*/ 31728 h 63456"/>
                      <a:gd name="connsiteX1" fmla="*/ 31728 w 63456"/>
                      <a:gd name="connsiteY1" fmla="*/ 63456 h 63456"/>
                      <a:gd name="connsiteX2" fmla="*/ 0 w 63456"/>
                      <a:gd name="connsiteY2" fmla="*/ 31728 h 63456"/>
                      <a:gd name="connsiteX3" fmla="*/ 31728 w 63456"/>
                      <a:gd name="connsiteY3" fmla="*/ 0 h 63456"/>
                      <a:gd name="connsiteX4" fmla="*/ 63456 w 63456"/>
                      <a:gd name="connsiteY4" fmla="*/ 31728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6" h="63456">
                        <a:moveTo>
                          <a:pt x="63456" y="31728"/>
                        </a:moveTo>
                        <a:cubicBezTo>
                          <a:pt x="63456" y="49251"/>
                          <a:pt x="49251" y="63456"/>
                          <a:pt x="31728" y="63456"/>
                        </a:cubicBezTo>
                        <a:cubicBezTo>
                          <a:pt x="14205" y="63456"/>
                          <a:pt x="0" y="49251"/>
                          <a:pt x="0" y="31728"/>
                        </a:cubicBezTo>
                        <a:cubicBezTo>
                          <a:pt x="0" y="14205"/>
                          <a:pt x="14205" y="0"/>
                          <a:pt x="31728" y="0"/>
                        </a:cubicBezTo>
                        <a:cubicBezTo>
                          <a:pt x="49251" y="0"/>
                          <a:pt x="63456" y="14205"/>
                          <a:pt x="63456" y="31728"/>
                        </a:cubicBezTo>
                        <a:close/>
                      </a:path>
                    </a:pathLst>
                  </a:custGeom>
                  <a:solidFill>
                    <a:srgbClr val="FFFFFF"/>
                  </a:solidFill>
                  <a:ln w="15863" cap="flat">
                    <a:noFill/>
                    <a:prstDash val="solid"/>
                    <a:miter/>
                  </a:ln>
                </p:spPr>
                <p:txBody>
                  <a:bodyPr rtlCol="0" anchor="ctr"/>
                  <a:lstStyle/>
                  <a:p>
                    <a:endParaRPr lang="en-US"/>
                  </a:p>
                </p:txBody>
              </p:sp>
            </p:grpSp>
            <p:grpSp>
              <p:nvGrpSpPr>
                <p:cNvPr id="107" name="กราฟิก 7">
                  <a:extLst>
                    <a:ext uri="{FF2B5EF4-FFF2-40B4-BE49-F238E27FC236}">
                      <a16:creationId xmlns:a16="http://schemas.microsoft.com/office/drawing/2014/main" xmlns="" id="{D7D38411-E241-4595-8179-90720634BA0A}"/>
                    </a:ext>
                  </a:extLst>
                </p:cNvPr>
                <p:cNvGrpSpPr/>
                <p:nvPr/>
              </p:nvGrpSpPr>
              <p:grpSpPr>
                <a:xfrm>
                  <a:off x="4226207" y="1688319"/>
                  <a:ext cx="222096" cy="250651"/>
                  <a:chOff x="4226207" y="1688319"/>
                  <a:chExt cx="222096" cy="250651"/>
                </a:xfrm>
                <a:solidFill>
                  <a:schemeClr val="accent1"/>
                </a:solidFill>
              </p:grpSpPr>
              <p:sp>
                <p:nvSpPr>
                  <p:cNvPr id="108" name="รูปแบบอิสระ: รูปร่าง 107">
                    <a:extLst>
                      <a:ext uri="{FF2B5EF4-FFF2-40B4-BE49-F238E27FC236}">
                        <a16:creationId xmlns:a16="http://schemas.microsoft.com/office/drawing/2014/main" xmlns="" id="{C5B560DF-47A0-48A8-9139-63C8BC0C92AE}"/>
                      </a:ext>
                    </a:extLst>
                  </p:cNvPr>
                  <p:cNvSpPr/>
                  <p:nvPr/>
                </p:nvSpPr>
                <p:spPr>
                  <a:xfrm>
                    <a:off x="4226207" y="1688319"/>
                    <a:ext cx="222096" cy="250651"/>
                  </a:xfrm>
                  <a:custGeom>
                    <a:avLst/>
                    <a:gdLst>
                      <a:gd name="connsiteX0" fmla="*/ 222096 w 222096"/>
                      <a:gd name="connsiteY0" fmla="*/ 125326 h 250651"/>
                      <a:gd name="connsiteX1" fmla="*/ 111048 w 222096"/>
                      <a:gd name="connsiteY1" fmla="*/ 250651 h 250651"/>
                      <a:gd name="connsiteX2" fmla="*/ 0 w 222096"/>
                      <a:gd name="connsiteY2" fmla="*/ 125326 h 250651"/>
                      <a:gd name="connsiteX3" fmla="*/ 111048 w 222096"/>
                      <a:gd name="connsiteY3" fmla="*/ 0 h 250651"/>
                      <a:gd name="connsiteX4" fmla="*/ 222096 w 222096"/>
                      <a:gd name="connsiteY4" fmla="*/ 125326 h 25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6" h="250651">
                        <a:moveTo>
                          <a:pt x="222096" y="125326"/>
                        </a:moveTo>
                        <a:cubicBezTo>
                          <a:pt x="222096" y="194541"/>
                          <a:pt x="172378" y="250651"/>
                          <a:pt x="111048" y="250651"/>
                        </a:cubicBezTo>
                        <a:cubicBezTo>
                          <a:pt x="49718" y="250651"/>
                          <a:pt x="0" y="194541"/>
                          <a:pt x="0" y="125326"/>
                        </a:cubicBezTo>
                        <a:cubicBezTo>
                          <a:pt x="0" y="56110"/>
                          <a:pt x="49718" y="0"/>
                          <a:pt x="111048" y="0"/>
                        </a:cubicBezTo>
                        <a:cubicBezTo>
                          <a:pt x="172378" y="0"/>
                          <a:pt x="222096" y="56110"/>
                          <a:pt x="222096" y="125326"/>
                        </a:cubicBezTo>
                        <a:close/>
                      </a:path>
                    </a:pathLst>
                  </a:custGeom>
                  <a:solidFill>
                    <a:srgbClr val="080808"/>
                  </a:solidFill>
                  <a:ln w="15863"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3A6E0D25-B7F2-4B2A-AFC5-4F83DA0F2D81}"/>
                      </a:ext>
                    </a:extLst>
                  </p:cNvPr>
                  <p:cNvSpPr/>
                  <p:nvPr/>
                </p:nvSpPr>
                <p:spPr>
                  <a:xfrm>
                    <a:off x="4349947" y="1715287"/>
                    <a:ext cx="63456" cy="63456"/>
                  </a:xfrm>
                  <a:custGeom>
                    <a:avLst/>
                    <a:gdLst>
                      <a:gd name="connsiteX0" fmla="*/ 63456 w 63456"/>
                      <a:gd name="connsiteY0" fmla="*/ 31728 h 63456"/>
                      <a:gd name="connsiteX1" fmla="*/ 31728 w 63456"/>
                      <a:gd name="connsiteY1" fmla="*/ 63456 h 63456"/>
                      <a:gd name="connsiteX2" fmla="*/ 0 w 63456"/>
                      <a:gd name="connsiteY2" fmla="*/ 31728 h 63456"/>
                      <a:gd name="connsiteX3" fmla="*/ 31728 w 63456"/>
                      <a:gd name="connsiteY3" fmla="*/ 0 h 63456"/>
                      <a:gd name="connsiteX4" fmla="*/ 63456 w 63456"/>
                      <a:gd name="connsiteY4" fmla="*/ 31728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6" h="63456">
                        <a:moveTo>
                          <a:pt x="63456" y="31728"/>
                        </a:moveTo>
                        <a:cubicBezTo>
                          <a:pt x="63456" y="49251"/>
                          <a:pt x="49251" y="63456"/>
                          <a:pt x="31728" y="63456"/>
                        </a:cubicBezTo>
                        <a:cubicBezTo>
                          <a:pt x="14205" y="63456"/>
                          <a:pt x="0" y="49251"/>
                          <a:pt x="0" y="31728"/>
                        </a:cubicBezTo>
                        <a:cubicBezTo>
                          <a:pt x="0" y="14205"/>
                          <a:pt x="14205" y="0"/>
                          <a:pt x="31728" y="0"/>
                        </a:cubicBezTo>
                        <a:cubicBezTo>
                          <a:pt x="49251" y="0"/>
                          <a:pt x="63456" y="14205"/>
                          <a:pt x="63456" y="31728"/>
                        </a:cubicBezTo>
                        <a:close/>
                      </a:path>
                    </a:pathLst>
                  </a:custGeom>
                  <a:solidFill>
                    <a:srgbClr val="FFFFFF"/>
                  </a:solidFill>
                  <a:ln w="15863" cap="flat">
                    <a:noFill/>
                    <a:prstDash val="solid"/>
                    <a:miter/>
                  </a:ln>
                </p:spPr>
                <p:txBody>
                  <a:bodyPr rtlCol="0" anchor="ctr"/>
                  <a:lstStyle/>
                  <a:p>
                    <a:endParaRPr lang="en-US"/>
                  </a:p>
                </p:txBody>
              </p:sp>
            </p:grpSp>
            <p:grpSp>
              <p:nvGrpSpPr>
                <p:cNvPr id="110" name="กราฟิก 7">
                  <a:extLst>
                    <a:ext uri="{FF2B5EF4-FFF2-40B4-BE49-F238E27FC236}">
                      <a16:creationId xmlns:a16="http://schemas.microsoft.com/office/drawing/2014/main" xmlns="" id="{D7D38411-E241-4595-8179-90720634BA0A}"/>
                    </a:ext>
                  </a:extLst>
                </p:cNvPr>
                <p:cNvGrpSpPr/>
                <p:nvPr/>
              </p:nvGrpSpPr>
              <p:grpSpPr>
                <a:xfrm>
                  <a:off x="4449500" y="1982347"/>
                  <a:ext cx="270871" cy="173959"/>
                  <a:chOff x="4449500" y="1982347"/>
                  <a:chExt cx="270871" cy="173959"/>
                </a:xfrm>
                <a:solidFill>
                  <a:srgbClr val="080808"/>
                </a:solidFill>
              </p:grpSpPr>
              <p:sp>
                <p:nvSpPr>
                  <p:cNvPr id="111" name="รูปแบบอิสระ: รูปร่าง 110">
                    <a:extLst>
                      <a:ext uri="{FF2B5EF4-FFF2-40B4-BE49-F238E27FC236}">
                        <a16:creationId xmlns:a16="http://schemas.microsoft.com/office/drawing/2014/main" xmlns="" id="{46EE8709-126A-4742-8EE4-4333E98275FF}"/>
                      </a:ext>
                    </a:extLst>
                  </p:cNvPr>
                  <p:cNvSpPr/>
                  <p:nvPr/>
                </p:nvSpPr>
                <p:spPr>
                  <a:xfrm>
                    <a:off x="4457363" y="1987355"/>
                    <a:ext cx="255075" cy="160395"/>
                  </a:xfrm>
                  <a:custGeom>
                    <a:avLst/>
                    <a:gdLst>
                      <a:gd name="connsiteX0" fmla="*/ 254283 w 255075"/>
                      <a:gd name="connsiteY0" fmla="*/ 7139 h 160395"/>
                      <a:gd name="connsiteX1" fmla="*/ 240005 w 255075"/>
                      <a:gd name="connsiteY1" fmla="*/ 7139 h 160395"/>
                      <a:gd name="connsiteX2" fmla="*/ 181308 w 255075"/>
                      <a:gd name="connsiteY2" fmla="*/ 130878 h 160395"/>
                      <a:gd name="connsiteX3" fmla="*/ 109920 w 255075"/>
                      <a:gd name="connsiteY3" fmla="*/ 145156 h 160395"/>
                      <a:gd name="connsiteX4" fmla="*/ 51223 w 255075"/>
                      <a:gd name="connsiteY4" fmla="*/ 107082 h 160395"/>
                      <a:gd name="connsiteX5" fmla="*/ 13150 w 255075"/>
                      <a:gd name="connsiteY5" fmla="*/ 26176 h 160395"/>
                      <a:gd name="connsiteX6" fmla="*/ 458 w 255075"/>
                      <a:gd name="connsiteY6" fmla="*/ 29348 h 160395"/>
                      <a:gd name="connsiteX7" fmla="*/ 98815 w 255075"/>
                      <a:gd name="connsiteY7" fmla="*/ 156260 h 160395"/>
                      <a:gd name="connsiteX8" fmla="*/ 235246 w 255075"/>
                      <a:gd name="connsiteY8" fmla="*/ 94391 h 160395"/>
                      <a:gd name="connsiteX9" fmla="*/ 254283 w 255075"/>
                      <a:gd name="connsiteY9" fmla="*/ 7139 h 16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5" h="160395">
                        <a:moveTo>
                          <a:pt x="254283" y="7139"/>
                        </a:moveTo>
                        <a:cubicBezTo>
                          <a:pt x="252696" y="-2380"/>
                          <a:pt x="240005" y="-2380"/>
                          <a:pt x="240005" y="7139"/>
                        </a:cubicBezTo>
                        <a:cubicBezTo>
                          <a:pt x="244764" y="54731"/>
                          <a:pt x="222555" y="105496"/>
                          <a:pt x="181308" y="130878"/>
                        </a:cubicBezTo>
                        <a:cubicBezTo>
                          <a:pt x="160685" y="143569"/>
                          <a:pt x="135303" y="149915"/>
                          <a:pt x="109920" y="145156"/>
                        </a:cubicBezTo>
                        <a:cubicBezTo>
                          <a:pt x="86124" y="140396"/>
                          <a:pt x="65501" y="126119"/>
                          <a:pt x="51223" y="107082"/>
                        </a:cubicBezTo>
                        <a:cubicBezTo>
                          <a:pt x="32186" y="83286"/>
                          <a:pt x="21082" y="54731"/>
                          <a:pt x="13150" y="26176"/>
                        </a:cubicBezTo>
                        <a:cubicBezTo>
                          <a:pt x="11563" y="18244"/>
                          <a:pt x="-2714" y="21416"/>
                          <a:pt x="458" y="29348"/>
                        </a:cubicBezTo>
                        <a:cubicBezTo>
                          <a:pt x="14736" y="81700"/>
                          <a:pt x="43291" y="138810"/>
                          <a:pt x="98815" y="156260"/>
                        </a:cubicBezTo>
                        <a:cubicBezTo>
                          <a:pt x="152753" y="172124"/>
                          <a:pt x="208277" y="140396"/>
                          <a:pt x="235246" y="94391"/>
                        </a:cubicBezTo>
                        <a:cubicBezTo>
                          <a:pt x="251110" y="69008"/>
                          <a:pt x="257456" y="37280"/>
                          <a:pt x="254283" y="7139"/>
                        </a:cubicBezTo>
                        <a:close/>
                      </a:path>
                    </a:pathLst>
                  </a:custGeom>
                  <a:solidFill>
                    <a:srgbClr val="080808"/>
                  </a:solidFill>
                  <a:ln w="15863"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FEBE6B43-FFCB-41BE-91A7-2A17C713ABAB}"/>
                      </a:ext>
                    </a:extLst>
                  </p:cNvPr>
                  <p:cNvSpPr/>
                  <p:nvPr/>
                </p:nvSpPr>
                <p:spPr>
                  <a:xfrm>
                    <a:off x="4449500" y="1982347"/>
                    <a:ext cx="270871" cy="173959"/>
                  </a:xfrm>
                  <a:custGeom>
                    <a:avLst/>
                    <a:gdLst>
                      <a:gd name="connsiteX0" fmla="*/ 136820 w 270871"/>
                      <a:gd name="connsiteY0" fmla="*/ 173960 h 173959"/>
                      <a:gd name="connsiteX1" fmla="*/ 105092 w 270871"/>
                      <a:gd name="connsiteY1" fmla="*/ 169201 h 173959"/>
                      <a:gd name="connsiteX2" fmla="*/ 390 w 270871"/>
                      <a:gd name="connsiteY2" fmla="*/ 37529 h 173959"/>
                      <a:gd name="connsiteX3" fmla="*/ 11495 w 270871"/>
                      <a:gd name="connsiteY3" fmla="*/ 20079 h 173959"/>
                      <a:gd name="connsiteX4" fmla="*/ 28945 w 270871"/>
                      <a:gd name="connsiteY4" fmla="*/ 29597 h 173959"/>
                      <a:gd name="connsiteX5" fmla="*/ 65432 w 270871"/>
                      <a:gd name="connsiteY5" fmla="*/ 108917 h 173959"/>
                      <a:gd name="connsiteX6" fmla="*/ 120956 w 270871"/>
                      <a:gd name="connsiteY6" fmla="*/ 143818 h 173959"/>
                      <a:gd name="connsiteX7" fmla="*/ 185999 w 270871"/>
                      <a:gd name="connsiteY7" fmla="*/ 131127 h 173959"/>
                      <a:gd name="connsiteX8" fmla="*/ 241523 w 270871"/>
                      <a:gd name="connsiteY8" fmla="*/ 15320 h 173959"/>
                      <a:gd name="connsiteX9" fmla="*/ 246282 w 270871"/>
                      <a:gd name="connsiteY9" fmla="*/ 2628 h 173959"/>
                      <a:gd name="connsiteX10" fmla="*/ 260559 w 270871"/>
                      <a:gd name="connsiteY10" fmla="*/ 1042 h 173959"/>
                      <a:gd name="connsiteX11" fmla="*/ 270078 w 270871"/>
                      <a:gd name="connsiteY11" fmla="*/ 13733 h 173959"/>
                      <a:gd name="connsiteX12" fmla="*/ 251041 w 270871"/>
                      <a:gd name="connsiteY12" fmla="*/ 105744 h 173959"/>
                      <a:gd name="connsiteX13" fmla="*/ 136820 w 270871"/>
                      <a:gd name="connsiteY13" fmla="*/ 173960 h 173959"/>
                      <a:gd name="connsiteX14" fmla="*/ 255800 w 270871"/>
                      <a:gd name="connsiteY14" fmla="*/ 13733 h 173959"/>
                      <a:gd name="connsiteX15" fmla="*/ 255800 w 270871"/>
                      <a:gd name="connsiteY15" fmla="*/ 13733 h 173959"/>
                      <a:gd name="connsiteX16" fmla="*/ 255800 w 270871"/>
                      <a:gd name="connsiteY16" fmla="*/ 13733 h 173959"/>
                      <a:gd name="connsiteX17" fmla="*/ 255800 w 270871"/>
                      <a:gd name="connsiteY17" fmla="*/ 13733 h 173959"/>
                      <a:gd name="connsiteX18" fmla="*/ 255800 w 270871"/>
                      <a:gd name="connsiteY18" fmla="*/ 13733 h 173959"/>
                      <a:gd name="connsiteX19" fmla="*/ 262146 w 270871"/>
                      <a:gd name="connsiteY19" fmla="*/ 13733 h 173959"/>
                      <a:gd name="connsiteX20" fmla="*/ 255800 w 270871"/>
                      <a:gd name="connsiteY20" fmla="*/ 13733 h 17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0871" h="173959">
                        <a:moveTo>
                          <a:pt x="136820" y="173960"/>
                        </a:moveTo>
                        <a:cubicBezTo>
                          <a:pt x="125715" y="173960"/>
                          <a:pt x="116197" y="172373"/>
                          <a:pt x="105092" y="169201"/>
                        </a:cubicBezTo>
                        <a:cubicBezTo>
                          <a:pt x="55914" y="154923"/>
                          <a:pt x="21013" y="108917"/>
                          <a:pt x="390" y="37529"/>
                        </a:cubicBezTo>
                        <a:cubicBezTo>
                          <a:pt x="-1197" y="29597"/>
                          <a:pt x="1976" y="21665"/>
                          <a:pt x="11495" y="20079"/>
                        </a:cubicBezTo>
                        <a:cubicBezTo>
                          <a:pt x="19427" y="18492"/>
                          <a:pt x="27359" y="21665"/>
                          <a:pt x="28945" y="29597"/>
                        </a:cubicBezTo>
                        <a:cubicBezTo>
                          <a:pt x="35291" y="53393"/>
                          <a:pt x="44809" y="85121"/>
                          <a:pt x="65432" y="108917"/>
                        </a:cubicBezTo>
                        <a:cubicBezTo>
                          <a:pt x="76537" y="121608"/>
                          <a:pt x="95574" y="139059"/>
                          <a:pt x="120956" y="143818"/>
                        </a:cubicBezTo>
                        <a:cubicBezTo>
                          <a:pt x="141579" y="148577"/>
                          <a:pt x="165375" y="143818"/>
                          <a:pt x="185999" y="131127"/>
                        </a:cubicBezTo>
                        <a:cubicBezTo>
                          <a:pt x="224072" y="108917"/>
                          <a:pt x="246282" y="61325"/>
                          <a:pt x="241523" y="15320"/>
                        </a:cubicBezTo>
                        <a:cubicBezTo>
                          <a:pt x="241523" y="10560"/>
                          <a:pt x="243109" y="5801"/>
                          <a:pt x="246282" y="2628"/>
                        </a:cubicBezTo>
                        <a:cubicBezTo>
                          <a:pt x="251041" y="-544"/>
                          <a:pt x="255800" y="-544"/>
                          <a:pt x="260559" y="1042"/>
                        </a:cubicBezTo>
                        <a:cubicBezTo>
                          <a:pt x="265319" y="2628"/>
                          <a:pt x="268491" y="7388"/>
                          <a:pt x="270078" y="13733"/>
                        </a:cubicBezTo>
                        <a:cubicBezTo>
                          <a:pt x="273251" y="45461"/>
                          <a:pt x="266905" y="77189"/>
                          <a:pt x="251041" y="105744"/>
                        </a:cubicBezTo>
                        <a:cubicBezTo>
                          <a:pt x="228831" y="140645"/>
                          <a:pt x="184412" y="173960"/>
                          <a:pt x="136820" y="173960"/>
                        </a:cubicBezTo>
                        <a:close/>
                        <a:moveTo>
                          <a:pt x="255800" y="13733"/>
                        </a:moveTo>
                        <a:lnTo>
                          <a:pt x="255800" y="13733"/>
                        </a:lnTo>
                        <a:cubicBezTo>
                          <a:pt x="255800" y="13733"/>
                          <a:pt x="255800" y="13733"/>
                          <a:pt x="255800" y="13733"/>
                        </a:cubicBezTo>
                        <a:close/>
                        <a:moveTo>
                          <a:pt x="255800" y="13733"/>
                        </a:moveTo>
                        <a:cubicBezTo>
                          <a:pt x="255800" y="13733"/>
                          <a:pt x="255800" y="13733"/>
                          <a:pt x="255800" y="13733"/>
                        </a:cubicBezTo>
                        <a:lnTo>
                          <a:pt x="262146" y="13733"/>
                        </a:lnTo>
                        <a:lnTo>
                          <a:pt x="255800" y="13733"/>
                        </a:lnTo>
                        <a:close/>
                      </a:path>
                    </a:pathLst>
                  </a:custGeom>
                  <a:solidFill>
                    <a:srgbClr val="080808"/>
                  </a:solidFill>
                  <a:ln w="15863" cap="flat">
                    <a:noFill/>
                    <a:prstDash val="solid"/>
                    <a:miter/>
                  </a:ln>
                </p:spPr>
                <p:txBody>
                  <a:bodyPr rtlCol="0" anchor="ctr"/>
                  <a:lstStyle/>
                  <a:p>
                    <a:endParaRPr lang="en-US"/>
                  </a:p>
                </p:txBody>
              </p:sp>
            </p:grpSp>
            <p:sp>
              <p:nvSpPr>
                <p:cNvPr id="113" name="รูปแบบอิสระ: รูปร่าง 112">
                  <a:extLst>
                    <a:ext uri="{FF2B5EF4-FFF2-40B4-BE49-F238E27FC236}">
                      <a16:creationId xmlns:a16="http://schemas.microsoft.com/office/drawing/2014/main" xmlns="" id="{082AF806-7999-4F53-9A5B-082081838870}"/>
                    </a:ext>
                  </a:extLst>
                </p:cNvPr>
                <p:cNvSpPr/>
                <p:nvPr/>
              </p:nvSpPr>
              <p:spPr>
                <a:xfrm>
                  <a:off x="4849663" y="1547549"/>
                  <a:ext cx="111352" cy="41670"/>
                </a:xfrm>
                <a:custGeom>
                  <a:avLst/>
                  <a:gdLst>
                    <a:gd name="connsiteX0" fmla="*/ 99943 w 111352"/>
                    <a:gd name="connsiteY0" fmla="*/ 12271 h 41670"/>
                    <a:gd name="connsiteX1" fmla="*/ 14278 w 111352"/>
                    <a:gd name="connsiteY1" fmla="*/ 1166 h 41670"/>
                    <a:gd name="connsiteX2" fmla="*/ 0 w 111352"/>
                    <a:gd name="connsiteY2" fmla="*/ 15444 h 41670"/>
                    <a:gd name="connsiteX3" fmla="*/ 14278 w 111352"/>
                    <a:gd name="connsiteY3" fmla="*/ 29721 h 41670"/>
                    <a:gd name="connsiteX4" fmla="*/ 93598 w 111352"/>
                    <a:gd name="connsiteY4" fmla="*/ 40826 h 41670"/>
                    <a:gd name="connsiteX5" fmla="*/ 111048 w 111352"/>
                    <a:gd name="connsiteY5" fmla="*/ 31308 h 41670"/>
                    <a:gd name="connsiteX6" fmla="*/ 99943 w 111352"/>
                    <a:gd name="connsiteY6" fmla="*/ 12271 h 4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52" h="41670">
                      <a:moveTo>
                        <a:pt x="99943" y="12271"/>
                      </a:moveTo>
                      <a:cubicBezTo>
                        <a:pt x="72975" y="1166"/>
                        <a:pt x="42833" y="-2007"/>
                        <a:pt x="14278" y="1166"/>
                      </a:cubicBezTo>
                      <a:cubicBezTo>
                        <a:pt x="6346" y="2753"/>
                        <a:pt x="0" y="7512"/>
                        <a:pt x="0" y="15444"/>
                      </a:cubicBezTo>
                      <a:cubicBezTo>
                        <a:pt x="0" y="21789"/>
                        <a:pt x="6346" y="29721"/>
                        <a:pt x="14278" y="29721"/>
                      </a:cubicBezTo>
                      <a:cubicBezTo>
                        <a:pt x="42833" y="26549"/>
                        <a:pt x="66629" y="29721"/>
                        <a:pt x="93598" y="40826"/>
                      </a:cubicBezTo>
                      <a:cubicBezTo>
                        <a:pt x="99943" y="43999"/>
                        <a:pt x="109462" y="37653"/>
                        <a:pt x="111048" y="31308"/>
                      </a:cubicBezTo>
                      <a:cubicBezTo>
                        <a:pt x="112635" y="21789"/>
                        <a:pt x="107875" y="15444"/>
                        <a:pt x="99943" y="12271"/>
                      </a:cubicBezTo>
                      <a:close/>
                    </a:path>
                  </a:pathLst>
                </a:custGeom>
                <a:solidFill>
                  <a:srgbClr val="080808"/>
                </a:solidFill>
                <a:ln w="15863" cap="flat">
                  <a:noFill/>
                  <a:prstDash val="solid"/>
                  <a:miter/>
                </a:ln>
              </p:spPr>
              <p:txBody>
                <a:bodyPr rtlCol="0" anchor="ctr"/>
                <a:lstStyle/>
                <a:p>
                  <a:endParaRPr lang="en-US"/>
                </a:p>
              </p:txBody>
            </p:sp>
            <p:sp>
              <p:nvSpPr>
                <p:cNvPr id="114" name="รูปแบบอิสระ: รูปร่าง 113">
                  <a:extLst>
                    <a:ext uri="{FF2B5EF4-FFF2-40B4-BE49-F238E27FC236}">
                      <a16:creationId xmlns:a16="http://schemas.microsoft.com/office/drawing/2014/main" xmlns="" id="{ADA52570-A70E-496E-A7E4-C409F925F2F0}"/>
                    </a:ext>
                  </a:extLst>
                </p:cNvPr>
                <p:cNvSpPr/>
                <p:nvPr/>
              </p:nvSpPr>
              <p:spPr>
                <a:xfrm>
                  <a:off x="4253582" y="1531306"/>
                  <a:ext cx="107469" cy="43972"/>
                </a:xfrm>
                <a:custGeom>
                  <a:avLst/>
                  <a:gdLst>
                    <a:gd name="connsiteX0" fmla="*/ 94779 w 107469"/>
                    <a:gd name="connsiteY0" fmla="*/ 1546 h 43972"/>
                    <a:gd name="connsiteX1" fmla="*/ 5940 w 107469"/>
                    <a:gd name="connsiteY1" fmla="*/ 18996 h 43972"/>
                    <a:gd name="connsiteX2" fmla="*/ 2767 w 107469"/>
                    <a:gd name="connsiteY2" fmla="*/ 38033 h 43972"/>
                    <a:gd name="connsiteX3" fmla="*/ 21804 w 107469"/>
                    <a:gd name="connsiteY3" fmla="*/ 41206 h 43972"/>
                    <a:gd name="connsiteX4" fmla="*/ 24977 w 107469"/>
                    <a:gd name="connsiteY4" fmla="*/ 39619 h 43972"/>
                    <a:gd name="connsiteX5" fmla="*/ 28150 w 107469"/>
                    <a:gd name="connsiteY5" fmla="*/ 38033 h 43972"/>
                    <a:gd name="connsiteX6" fmla="*/ 37668 w 107469"/>
                    <a:gd name="connsiteY6" fmla="*/ 34860 h 43972"/>
                    <a:gd name="connsiteX7" fmla="*/ 47187 w 107469"/>
                    <a:gd name="connsiteY7" fmla="*/ 31687 h 43972"/>
                    <a:gd name="connsiteX8" fmla="*/ 50359 w 107469"/>
                    <a:gd name="connsiteY8" fmla="*/ 31687 h 43972"/>
                    <a:gd name="connsiteX9" fmla="*/ 51946 w 107469"/>
                    <a:gd name="connsiteY9" fmla="*/ 31687 h 43972"/>
                    <a:gd name="connsiteX10" fmla="*/ 51946 w 107469"/>
                    <a:gd name="connsiteY10" fmla="*/ 31687 h 43972"/>
                    <a:gd name="connsiteX11" fmla="*/ 55119 w 107469"/>
                    <a:gd name="connsiteY11" fmla="*/ 31687 h 43972"/>
                    <a:gd name="connsiteX12" fmla="*/ 74155 w 107469"/>
                    <a:gd name="connsiteY12" fmla="*/ 30101 h 43972"/>
                    <a:gd name="connsiteX13" fmla="*/ 78915 w 107469"/>
                    <a:gd name="connsiteY13" fmla="*/ 30101 h 43972"/>
                    <a:gd name="connsiteX14" fmla="*/ 82088 w 107469"/>
                    <a:gd name="connsiteY14" fmla="*/ 30101 h 43972"/>
                    <a:gd name="connsiteX15" fmla="*/ 91606 w 107469"/>
                    <a:gd name="connsiteY15" fmla="*/ 31687 h 43972"/>
                    <a:gd name="connsiteX16" fmla="*/ 107470 w 107469"/>
                    <a:gd name="connsiteY16" fmla="*/ 20583 h 43972"/>
                    <a:gd name="connsiteX17" fmla="*/ 94779 w 107469"/>
                    <a:gd name="connsiteY17" fmla="*/ 1546 h 4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69" h="43972">
                      <a:moveTo>
                        <a:pt x="94779" y="1546"/>
                      </a:moveTo>
                      <a:cubicBezTo>
                        <a:pt x="64637" y="-3214"/>
                        <a:pt x="32909" y="3132"/>
                        <a:pt x="5940" y="18996"/>
                      </a:cubicBezTo>
                      <a:cubicBezTo>
                        <a:pt x="-406" y="22169"/>
                        <a:pt x="-1992" y="33274"/>
                        <a:pt x="2767" y="38033"/>
                      </a:cubicBezTo>
                      <a:cubicBezTo>
                        <a:pt x="7526" y="44379"/>
                        <a:pt x="15458" y="45965"/>
                        <a:pt x="21804" y="41206"/>
                      </a:cubicBezTo>
                      <a:cubicBezTo>
                        <a:pt x="21804" y="41206"/>
                        <a:pt x="26563" y="38033"/>
                        <a:pt x="24977" y="39619"/>
                      </a:cubicBezTo>
                      <a:cubicBezTo>
                        <a:pt x="26563" y="39619"/>
                        <a:pt x="28150" y="38033"/>
                        <a:pt x="28150" y="38033"/>
                      </a:cubicBezTo>
                      <a:cubicBezTo>
                        <a:pt x="31322" y="36447"/>
                        <a:pt x="34495" y="34860"/>
                        <a:pt x="37668" y="34860"/>
                      </a:cubicBezTo>
                      <a:cubicBezTo>
                        <a:pt x="40841" y="34860"/>
                        <a:pt x="44014" y="33274"/>
                        <a:pt x="47187" y="31687"/>
                      </a:cubicBezTo>
                      <a:cubicBezTo>
                        <a:pt x="48773" y="31687"/>
                        <a:pt x="48773" y="31687"/>
                        <a:pt x="50359" y="31687"/>
                      </a:cubicBezTo>
                      <a:cubicBezTo>
                        <a:pt x="50359" y="31687"/>
                        <a:pt x="51946" y="31687"/>
                        <a:pt x="51946" y="31687"/>
                      </a:cubicBezTo>
                      <a:cubicBezTo>
                        <a:pt x="51946" y="31687"/>
                        <a:pt x="51946" y="31687"/>
                        <a:pt x="51946" y="31687"/>
                      </a:cubicBezTo>
                      <a:cubicBezTo>
                        <a:pt x="53532" y="31687"/>
                        <a:pt x="53532" y="31687"/>
                        <a:pt x="55119" y="31687"/>
                      </a:cubicBezTo>
                      <a:cubicBezTo>
                        <a:pt x="61464" y="30101"/>
                        <a:pt x="67810" y="30101"/>
                        <a:pt x="74155" y="30101"/>
                      </a:cubicBezTo>
                      <a:cubicBezTo>
                        <a:pt x="75742" y="30101"/>
                        <a:pt x="77328" y="30101"/>
                        <a:pt x="78915" y="30101"/>
                      </a:cubicBezTo>
                      <a:cubicBezTo>
                        <a:pt x="75742" y="30101"/>
                        <a:pt x="82088" y="30101"/>
                        <a:pt x="82088" y="30101"/>
                      </a:cubicBezTo>
                      <a:cubicBezTo>
                        <a:pt x="85260" y="30101"/>
                        <a:pt x="88433" y="30101"/>
                        <a:pt x="91606" y="31687"/>
                      </a:cubicBezTo>
                      <a:cubicBezTo>
                        <a:pt x="99538" y="33274"/>
                        <a:pt x="107470" y="28515"/>
                        <a:pt x="107470" y="20583"/>
                      </a:cubicBezTo>
                      <a:cubicBezTo>
                        <a:pt x="107470" y="11064"/>
                        <a:pt x="102711" y="3132"/>
                        <a:pt x="94779" y="1546"/>
                      </a:cubicBezTo>
                      <a:close/>
                    </a:path>
                  </a:pathLst>
                </a:custGeom>
                <a:solidFill>
                  <a:srgbClr val="080808"/>
                </a:solidFill>
                <a:ln w="15863" cap="flat">
                  <a:noFill/>
                  <a:prstDash val="solid"/>
                  <a:miter/>
                </a:ln>
              </p:spPr>
              <p:txBody>
                <a:bodyPr rtlCol="0" anchor="ctr"/>
                <a:lstStyle/>
                <a:p>
                  <a:endParaRPr lang="en-US"/>
                </a:p>
              </p:txBody>
            </p:sp>
            <p:sp>
              <p:nvSpPr>
                <p:cNvPr id="115" name="รูปแบบอิสระ: รูปร่าง 114">
                  <a:extLst>
                    <a:ext uri="{FF2B5EF4-FFF2-40B4-BE49-F238E27FC236}">
                      <a16:creationId xmlns:a16="http://schemas.microsoft.com/office/drawing/2014/main" xmlns="" id="{32B2C9D7-1BDD-4BDB-8AC0-B13E4C9CCA2F}"/>
                    </a:ext>
                  </a:extLst>
                </p:cNvPr>
                <p:cNvSpPr/>
                <p:nvPr/>
              </p:nvSpPr>
              <p:spPr>
                <a:xfrm>
                  <a:off x="4324862" y="524349"/>
                  <a:ext cx="659868" cy="403686"/>
                </a:xfrm>
                <a:custGeom>
                  <a:avLst/>
                  <a:gdLst>
                    <a:gd name="connsiteX0" fmla="*/ 626331 w 659868"/>
                    <a:gd name="connsiteY0" fmla="*/ 269239 h 403686"/>
                    <a:gd name="connsiteX1" fmla="*/ 566048 w 659868"/>
                    <a:gd name="connsiteY1" fmla="*/ 270825 h 403686"/>
                    <a:gd name="connsiteX2" fmla="*/ 499419 w 659868"/>
                    <a:gd name="connsiteY2" fmla="*/ 288276 h 403686"/>
                    <a:gd name="connsiteX3" fmla="*/ 448654 w 659868"/>
                    <a:gd name="connsiteY3" fmla="*/ 305726 h 403686"/>
                    <a:gd name="connsiteX4" fmla="*/ 504178 w 659868"/>
                    <a:gd name="connsiteY4" fmla="*/ 262893 h 403686"/>
                    <a:gd name="connsiteX5" fmla="*/ 572394 w 659868"/>
                    <a:gd name="connsiteY5" fmla="*/ 161364 h 403686"/>
                    <a:gd name="connsiteX6" fmla="*/ 535906 w 659868"/>
                    <a:gd name="connsiteY6" fmla="*/ 112185 h 403686"/>
                    <a:gd name="connsiteX7" fmla="*/ 475623 w 659868"/>
                    <a:gd name="connsiteY7" fmla="*/ 121704 h 403686"/>
                    <a:gd name="connsiteX8" fmla="*/ 431204 w 659868"/>
                    <a:gd name="connsiteY8" fmla="*/ 167709 h 403686"/>
                    <a:gd name="connsiteX9" fmla="*/ 393130 w 659868"/>
                    <a:gd name="connsiteY9" fmla="*/ 227993 h 403686"/>
                    <a:gd name="connsiteX10" fmla="*/ 364575 w 659868"/>
                    <a:gd name="connsiteY10" fmla="*/ 281930 h 403686"/>
                    <a:gd name="connsiteX11" fmla="*/ 366161 w 659868"/>
                    <a:gd name="connsiteY11" fmla="*/ 175641 h 403686"/>
                    <a:gd name="connsiteX12" fmla="*/ 359816 w 659868"/>
                    <a:gd name="connsiteY12" fmla="*/ 86803 h 403686"/>
                    <a:gd name="connsiteX13" fmla="*/ 337606 w 659868"/>
                    <a:gd name="connsiteY13" fmla="*/ 21760 h 403686"/>
                    <a:gd name="connsiteX14" fmla="*/ 223385 w 659868"/>
                    <a:gd name="connsiteY14" fmla="*/ 53488 h 403686"/>
                    <a:gd name="connsiteX15" fmla="*/ 220212 w 659868"/>
                    <a:gd name="connsiteY15" fmla="*/ 132809 h 403686"/>
                    <a:gd name="connsiteX16" fmla="*/ 234490 w 659868"/>
                    <a:gd name="connsiteY16" fmla="*/ 215301 h 403686"/>
                    <a:gd name="connsiteX17" fmla="*/ 267804 w 659868"/>
                    <a:gd name="connsiteY17" fmla="*/ 320004 h 403686"/>
                    <a:gd name="connsiteX18" fmla="*/ 182139 w 659868"/>
                    <a:gd name="connsiteY18" fmla="*/ 229579 h 403686"/>
                    <a:gd name="connsiteX19" fmla="*/ 128201 w 659868"/>
                    <a:gd name="connsiteY19" fmla="*/ 177228 h 403686"/>
                    <a:gd name="connsiteX20" fmla="*/ 58400 w 659868"/>
                    <a:gd name="connsiteY20" fmla="*/ 140741 h 403686"/>
                    <a:gd name="connsiteX21" fmla="*/ 2875 w 659868"/>
                    <a:gd name="connsiteY21" fmla="*/ 181987 h 403686"/>
                    <a:gd name="connsiteX22" fmla="*/ 18740 w 659868"/>
                    <a:gd name="connsiteY22" fmla="*/ 250202 h 403686"/>
                    <a:gd name="connsiteX23" fmla="*/ 132960 w 659868"/>
                    <a:gd name="connsiteY23" fmla="*/ 343800 h 403686"/>
                    <a:gd name="connsiteX24" fmla="*/ 290014 w 659868"/>
                    <a:gd name="connsiteY24" fmla="*/ 399324 h 403686"/>
                    <a:gd name="connsiteX25" fmla="*/ 305878 w 659868"/>
                    <a:gd name="connsiteY25" fmla="*/ 397738 h 403686"/>
                    <a:gd name="connsiteX26" fmla="*/ 329674 w 659868"/>
                    <a:gd name="connsiteY26" fmla="*/ 397738 h 403686"/>
                    <a:gd name="connsiteX27" fmla="*/ 339192 w 659868"/>
                    <a:gd name="connsiteY27" fmla="*/ 402497 h 403686"/>
                    <a:gd name="connsiteX28" fmla="*/ 353470 w 659868"/>
                    <a:gd name="connsiteY28" fmla="*/ 402497 h 403686"/>
                    <a:gd name="connsiteX29" fmla="*/ 391544 w 659868"/>
                    <a:gd name="connsiteY29" fmla="*/ 400910 h 403686"/>
                    <a:gd name="connsiteX30" fmla="*/ 412167 w 659868"/>
                    <a:gd name="connsiteY30" fmla="*/ 392978 h 403686"/>
                    <a:gd name="connsiteX31" fmla="*/ 488314 w 659868"/>
                    <a:gd name="connsiteY31" fmla="*/ 389806 h 403686"/>
                    <a:gd name="connsiteX32" fmla="*/ 564462 w 659868"/>
                    <a:gd name="connsiteY32" fmla="*/ 386633 h 403686"/>
                    <a:gd name="connsiteX33" fmla="*/ 627918 w 659868"/>
                    <a:gd name="connsiteY33" fmla="*/ 372355 h 403686"/>
                    <a:gd name="connsiteX34" fmla="*/ 626331 w 659868"/>
                    <a:gd name="connsiteY34" fmla="*/ 269239 h 40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9868" h="403686">
                      <a:moveTo>
                        <a:pt x="626331" y="269239"/>
                      </a:moveTo>
                      <a:cubicBezTo>
                        <a:pt x="607294" y="262893"/>
                        <a:pt x="585085" y="266066"/>
                        <a:pt x="566048" y="270825"/>
                      </a:cubicBezTo>
                      <a:cubicBezTo>
                        <a:pt x="543838" y="275585"/>
                        <a:pt x="521629" y="280344"/>
                        <a:pt x="499419" y="288276"/>
                      </a:cubicBezTo>
                      <a:cubicBezTo>
                        <a:pt x="481969" y="293035"/>
                        <a:pt x="466105" y="299381"/>
                        <a:pt x="448654" y="305726"/>
                      </a:cubicBezTo>
                      <a:cubicBezTo>
                        <a:pt x="467691" y="291449"/>
                        <a:pt x="485142" y="277171"/>
                        <a:pt x="504178" y="262893"/>
                      </a:cubicBezTo>
                      <a:cubicBezTo>
                        <a:pt x="537493" y="237511"/>
                        <a:pt x="577153" y="207369"/>
                        <a:pt x="572394" y="161364"/>
                      </a:cubicBezTo>
                      <a:cubicBezTo>
                        <a:pt x="569221" y="139154"/>
                        <a:pt x="558116" y="120117"/>
                        <a:pt x="535906" y="112185"/>
                      </a:cubicBezTo>
                      <a:cubicBezTo>
                        <a:pt x="515283" y="104253"/>
                        <a:pt x="493074" y="110599"/>
                        <a:pt x="475623" y="121704"/>
                      </a:cubicBezTo>
                      <a:cubicBezTo>
                        <a:pt x="458173" y="134395"/>
                        <a:pt x="443895" y="150259"/>
                        <a:pt x="431204" y="167709"/>
                      </a:cubicBezTo>
                      <a:cubicBezTo>
                        <a:pt x="416926" y="186746"/>
                        <a:pt x="404235" y="207369"/>
                        <a:pt x="393130" y="227993"/>
                      </a:cubicBezTo>
                      <a:cubicBezTo>
                        <a:pt x="383612" y="245443"/>
                        <a:pt x="374093" y="262893"/>
                        <a:pt x="364575" y="281930"/>
                      </a:cubicBezTo>
                      <a:cubicBezTo>
                        <a:pt x="366161" y="247029"/>
                        <a:pt x="367748" y="210542"/>
                        <a:pt x="366161" y="175641"/>
                      </a:cubicBezTo>
                      <a:cubicBezTo>
                        <a:pt x="364575" y="145500"/>
                        <a:pt x="362988" y="116945"/>
                        <a:pt x="359816" y="86803"/>
                      </a:cubicBezTo>
                      <a:cubicBezTo>
                        <a:pt x="356643" y="64593"/>
                        <a:pt x="353470" y="40797"/>
                        <a:pt x="337606" y="21760"/>
                      </a:cubicBezTo>
                      <a:cubicBezTo>
                        <a:pt x="301119" y="-22659"/>
                        <a:pt x="239249" y="7483"/>
                        <a:pt x="223385" y="53488"/>
                      </a:cubicBezTo>
                      <a:cubicBezTo>
                        <a:pt x="213867" y="78871"/>
                        <a:pt x="217040" y="107426"/>
                        <a:pt x="220212" y="132809"/>
                      </a:cubicBezTo>
                      <a:cubicBezTo>
                        <a:pt x="223385" y="161364"/>
                        <a:pt x="228144" y="188333"/>
                        <a:pt x="234490" y="215301"/>
                      </a:cubicBezTo>
                      <a:cubicBezTo>
                        <a:pt x="242422" y="250202"/>
                        <a:pt x="253527" y="285103"/>
                        <a:pt x="267804" y="320004"/>
                      </a:cubicBezTo>
                      <a:cubicBezTo>
                        <a:pt x="239249" y="289862"/>
                        <a:pt x="210694" y="259721"/>
                        <a:pt x="182139" y="229579"/>
                      </a:cubicBezTo>
                      <a:cubicBezTo>
                        <a:pt x="164688" y="212129"/>
                        <a:pt x="147238" y="193092"/>
                        <a:pt x="128201" y="177228"/>
                      </a:cubicBezTo>
                      <a:cubicBezTo>
                        <a:pt x="107578" y="161364"/>
                        <a:pt x="83782" y="143913"/>
                        <a:pt x="58400" y="140741"/>
                      </a:cubicBezTo>
                      <a:cubicBezTo>
                        <a:pt x="31431" y="139154"/>
                        <a:pt x="10808" y="156605"/>
                        <a:pt x="2875" y="181987"/>
                      </a:cubicBezTo>
                      <a:cubicBezTo>
                        <a:pt x="-5057" y="205783"/>
                        <a:pt x="4462" y="231165"/>
                        <a:pt x="18740" y="250202"/>
                      </a:cubicBezTo>
                      <a:cubicBezTo>
                        <a:pt x="47295" y="288276"/>
                        <a:pt x="91714" y="320004"/>
                        <a:pt x="132960" y="343800"/>
                      </a:cubicBezTo>
                      <a:cubicBezTo>
                        <a:pt x="182139" y="372355"/>
                        <a:pt x="234490" y="391392"/>
                        <a:pt x="290014" y="399324"/>
                      </a:cubicBezTo>
                      <a:cubicBezTo>
                        <a:pt x="296360" y="400910"/>
                        <a:pt x="301119" y="399324"/>
                        <a:pt x="305878" y="397738"/>
                      </a:cubicBezTo>
                      <a:cubicBezTo>
                        <a:pt x="313810" y="404083"/>
                        <a:pt x="323328" y="402497"/>
                        <a:pt x="329674" y="397738"/>
                      </a:cubicBezTo>
                      <a:cubicBezTo>
                        <a:pt x="332847" y="399324"/>
                        <a:pt x="334433" y="402497"/>
                        <a:pt x="339192" y="402497"/>
                      </a:cubicBezTo>
                      <a:cubicBezTo>
                        <a:pt x="343952" y="404083"/>
                        <a:pt x="348711" y="404083"/>
                        <a:pt x="353470" y="402497"/>
                      </a:cubicBezTo>
                      <a:cubicBezTo>
                        <a:pt x="366161" y="404083"/>
                        <a:pt x="378852" y="404083"/>
                        <a:pt x="391544" y="400910"/>
                      </a:cubicBezTo>
                      <a:cubicBezTo>
                        <a:pt x="399476" y="399324"/>
                        <a:pt x="405821" y="396151"/>
                        <a:pt x="412167" y="392978"/>
                      </a:cubicBezTo>
                      <a:cubicBezTo>
                        <a:pt x="437549" y="391392"/>
                        <a:pt x="462932" y="391392"/>
                        <a:pt x="488314" y="389806"/>
                      </a:cubicBezTo>
                      <a:cubicBezTo>
                        <a:pt x="513697" y="388219"/>
                        <a:pt x="539079" y="388219"/>
                        <a:pt x="564462" y="386633"/>
                      </a:cubicBezTo>
                      <a:cubicBezTo>
                        <a:pt x="586671" y="385046"/>
                        <a:pt x="608881" y="383460"/>
                        <a:pt x="627918" y="372355"/>
                      </a:cubicBezTo>
                      <a:cubicBezTo>
                        <a:pt x="667578" y="346973"/>
                        <a:pt x="673923" y="285103"/>
                        <a:pt x="626331" y="269239"/>
                      </a:cubicBezTo>
                      <a:close/>
                    </a:path>
                  </a:pathLst>
                </a:custGeom>
                <a:solidFill>
                  <a:srgbClr val="FBB03B"/>
                </a:solidFill>
                <a:ln w="47590" cap="rnd">
                  <a:solidFill>
                    <a:srgbClr val="534741"/>
                  </a:solidFill>
                  <a:prstDash val="solid"/>
                  <a:round/>
                </a:ln>
              </p:spPr>
              <p:txBody>
                <a:bodyPr rtlCol="0" anchor="ctr"/>
                <a:lstStyle/>
                <a:p>
                  <a:endParaRPr lang="en-US"/>
                </a:p>
              </p:txBody>
            </p:sp>
          </p:grpSp>
          <p:sp>
            <p:nvSpPr>
              <p:cNvPr id="116" name="รูปแบบอิสระ: รูปร่าง 115">
                <a:extLst>
                  <a:ext uri="{FF2B5EF4-FFF2-40B4-BE49-F238E27FC236}">
                    <a16:creationId xmlns:a16="http://schemas.microsoft.com/office/drawing/2014/main" xmlns="" id="{4E97AD26-37D4-4244-A33E-D85A3CB969F5}"/>
                  </a:ext>
                </a:extLst>
              </p:cNvPr>
              <p:cNvSpPr/>
              <p:nvPr/>
            </p:nvSpPr>
            <p:spPr>
              <a:xfrm>
                <a:off x="4876007" y="1940317"/>
                <a:ext cx="168783" cy="169022"/>
              </a:xfrm>
              <a:custGeom>
                <a:avLst/>
                <a:gdLst>
                  <a:gd name="connsiteX0" fmla="*/ 103741 w 168783"/>
                  <a:gd name="connsiteY0" fmla="*/ 1825 h 169022"/>
                  <a:gd name="connsiteX1" fmla="*/ 41871 w 168783"/>
                  <a:gd name="connsiteY1" fmla="*/ 9757 h 169022"/>
                  <a:gd name="connsiteX2" fmla="*/ 3798 w 168783"/>
                  <a:gd name="connsiteY2" fmla="*/ 57349 h 169022"/>
                  <a:gd name="connsiteX3" fmla="*/ 2211 w 168783"/>
                  <a:gd name="connsiteY3" fmla="*/ 108114 h 169022"/>
                  <a:gd name="connsiteX4" fmla="*/ 11730 w 168783"/>
                  <a:gd name="connsiteY4" fmla="*/ 130324 h 169022"/>
                  <a:gd name="connsiteX5" fmla="*/ 38699 w 168783"/>
                  <a:gd name="connsiteY5" fmla="*/ 157293 h 169022"/>
                  <a:gd name="connsiteX6" fmla="*/ 67254 w 168783"/>
                  <a:gd name="connsiteY6" fmla="*/ 165225 h 169022"/>
                  <a:gd name="connsiteX7" fmla="*/ 103741 w 168783"/>
                  <a:gd name="connsiteY7" fmla="*/ 166811 h 169022"/>
                  <a:gd name="connsiteX8" fmla="*/ 168783 w 168783"/>
                  <a:gd name="connsiteY8" fmla="*/ 82732 h 169022"/>
                  <a:gd name="connsiteX9" fmla="*/ 103741 w 168783"/>
                  <a:gd name="connsiteY9" fmla="*/ 1825 h 16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3" h="169022">
                    <a:moveTo>
                      <a:pt x="103741" y="1825"/>
                    </a:moveTo>
                    <a:cubicBezTo>
                      <a:pt x="83118" y="-1347"/>
                      <a:pt x="60908" y="-1347"/>
                      <a:pt x="41871" y="9757"/>
                    </a:cubicBezTo>
                    <a:cubicBezTo>
                      <a:pt x="22835" y="20862"/>
                      <a:pt x="11730" y="36726"/>
                      <a:pt x="3798" y="57349"/>
                    </a:cubicBezTo>
                    <a:cubicBezTo>
                      <a:pt x="-961" y="73213"/>
                      <a:pt x="-961" y="92250"/>
                      <a:pt x="2211" y="108114"/>
                    </a:cubicBezTo>
                    <a:cubicBezTo>
                      <a:pt x="3798" y="116046"/>
                      <a:pt x="6971" y="123978"/>
                      <a:pt x="11730" y="130324"/>
                    </a:cubicBezTo>
                    <a:cubicBezTo>
                      <a:pt x="19662" y="143015"/>
                      <a:pt x="27594" y="149361"/>
                      <a:pt x="38699" y="157293"/>
                    </a:cubicBezTo>
                    <a:cubicBezTo>
                      <a:pt x="46631" y="162052"/>
                      <a:pt x="57735" y="165225"/>
                      <a:pt x="67254" y="165225"/>
                    </a:cubicBezTo>
                    <a:cubicBezTo>
                      <a:pt x="78359" y="169984"/>
                      <a:pt x="91050" y="169984"/>
                      <a:pt x="103741" y="166811"/>
                    </a:cubicBezTo>
                    <a:cubicBezTo>
                      <a:pt x="141815" y="157293"/>
                      <a:pt x="168783" y="120805"/>
                      <a:pt x="168783" y="82732"/>
                    </a:cubicBezTo>
                    <a:cubicBezTo>
                      <a:pt x="168783" y="44658"/>
                      <a:pt x="140228" y="8171"/>
                      <a:pt x="103741" y="1825"/>
                    </a:cubicBezTo>
                    <a:close/>
                  </a:path>
                </a:pathLst>
              </a:custGeom>
              <a:solidFill>
                <a:srgbClr val="F9B4C4"/>
              </a:solidFill>
              <a:ln w="15863" cap="flat">
                <a:noFill/>
                <a:prstDash val="solid"/>
                <a:miter/>
              </a:ln>
            </p:spPr>
            <p:txBody>
              <a:bodyPr rtlCol="0" anchor="ctr"/>
              <a:lstStyle/>
              <a:p>
                <a:endParaRPr lang="en-US"/>
              </a:p>
            </p:txBody>
          </p:sp>
          <p:sp>
            <p:nvSpPr>
              <p:cNvPr id="117" name="รูปแบบอิสระ: รูปร่าง 116">
                <a:extLst>
                  <a:ext uri="{FF2B5EF4-FFF2-40B4-BE49-F238E27FC236}">
                    <a16:creationId xmlns:a16="http://schemas.microsoft.com/office/drawing/2014/main" xmlns="" id="{9C6761C1-D146-4344-926B-1C2B7B15E801}"/>
                  </a:ext>
                </a:extLst>
              </p:cNvPr>
              <p:cNvSpPr/>
              <p:nvPr/>
            </p:nvSpPr>
            <p:spPr>
              <a:xfrm>
                <a:off x="4115451" y="1935593"/>
                <a:ext cx="169604" cy="174246"/>
              </a:xfrm>
              <a:custGeom>
                <a:avLst/>
                <a:gdLst>
                  <a:gd name="connsiteX0" fmla="*/ 145658 w 169604"/>
                  <a:gd name="connsiteY0" fmla="*/ 27173 h 174246"/>
                  <a:gd name="connsiteX1" fmla="*/ 125034 w 169604"/>
                  <a:gd name="connsiteY1" fmla="*/ 11309 h 174246"/>
                  <a:gd name="connsiteX2" fmla="*/ 83788 w 169604"/>
                  <a:gd name="connsiteY2" fmla="*/ 204 h 174246"/>
                  <a:gd name="connsiteX3" fmla="*/ 44128 w 169604"/>
                  <a:gd name="connsiteY3" fmla="*/ 14482 h 174246"/>
                  <a:gd name="connsiteX4" fmla="*/ 42541 w 169604"/>
                  <a:gd name="connsiteY4" fmla="*/ 16068 h 174246"/>
                  <a:gd name="connsiteX5" fmla="*/ 2881 w 169604"/>
                  <a:gd name="connsiteY5" fmla="*/ 114425 h 174246"/>
                  <a:gd name="connsiteX6" fmla="*/ 104411 w 169604"/>
                  <a:gd name="connsiteY6" fmla="*/ 171536 h 174246"/>
                  <a:gd name="connsiteX7" fmla="*/ 169454 w 169604"/>
                  <a:gd name="connsiteY7" fmla="*/ 87456 h 174246"/>
                  <a:gd name="connsiteX8" fmla="*/ 145658 w 169604"/>
                  <a:gd name="connsiteY8" fmla="*/ 27173 h 1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04" h="174246">
                    <a:moveTo>
                      <a:pt x="145658" y="27173"/>
                    </a:moveTo>
                    <a:cubicBezTo>
                      <a:pt x="139312" y="20827"/>
                      <a:pt x="132966" y="16068"/>
                      <a:pt x="125034" y="11309"/>
                    </a:cubicBezTo>
                    <a:cubicBezTo>
                      <a:pt x="110757" y="3377"/>
                      <a:pt x="99652" y="1791"/>
                      <a:pt x="83788" y="204"/>
                    </a:cubicBezTo>
                    <a:cubicBezTo>
                      <a:pt x="71097" y="-1382"/>
                      <a:pt x="53646" y="6550"/>
                      <a:pt x="44128" y="14482"/>
                    </a:cubicBezTo>
                    <a:cubicBezTo>
                      <a:pt x="44128" y="14482"/>
                      <a:pt x="42541" y="14482"/>
                      <a:pt x="42541" y="16068"/>
                    </a:cubicBezTo>
                    <a:cubicBezTo>
                      <a:pt x="7641" y="35105"/>
                      <a:pt x="-6637" y="77938"/>
                      <a:pt x="2881" y="114425"/>
                    </a:cubicBezTo>
                    <a:cubicBezTo>
                      <a:pt x="15573" y="158844"/>
                      <a:pt x="61578" y="182640"/>
                      <a:pt x="104411" y="171536"/>
                    </a:cubicBezTo>
                    <a:cubicBezTo>
                      <a:pt x="142485" y="162017"/>
                      <a:pt x="169454" y="127116"/>
                      <a:pt x="169454" y="87456"/>
                    </a:cubicBezTo>
                    <a:cubicBezTo>
                      <a:pt x="171040" y="65247"/>
                      <a:pt x="159935" y="41451"/>
                      <a:pt x="145658" y="27173"/>
                    </a:cubicBezTo>
                    <a:close/>
                  </a:path>
                </a:pathLst>
              </a:custGeom>
              <a:solidFill>
                <a:srgbClr val="F9B4C4"/>
              </a:solidFill>
              <a:ln w="15863" cap="flat">
                <a:noFill/>
                <a:prstDash val="solid"/>
                <a:miter/>
              </a:ln>
            </p:spPr>
            <p:txBody>
              <a:bodyPr rtlCol="0" anchor="ctr"/>
              <a:lstStyle/>
              <a:p>
                <a:endParaRPr lang="en-US"/>
              </a:p>
            </p:txBody>
          </p:sp>
        </p:grpSp>
        <p:grpSp>
          <p:nvGrpSpPr>
            <p:cNvPr id="118" name="กราฟิก 7">
              <a:extLst>
                <a:ext uri="{FF2B5EF4-FFF2-40B4-BE49-F238E27FC236}">
                  <a16:creationId xmlns:a16="http://schemas.microsoft.com/office/drawing/2014/main" xmlns="" id="{D7D38411-E241-4595-8179-90720634BA0A}"/>
                </a:ext>
              </a:extLst>
            </p:cNvPr>
            <p:cNvGrpSpPr/>
            <p:nvPr/>
          </p:nvGrpSpPr>
          <p:grpSpPr>
            <a:xfrm>
              <a:off x="3933702" y="2882832"/>
              <a:ext cx="1409332" cy="974097"/>
              <a:chOff x="3933702" y="2882832"/>
              <a:chExt cx="1409332" cy="974097"/>
            </a:xfrm>
            <a:solidFill>
              <a:schemeClr val="accent1"/>
            </a:solidFill>
          </p:grpSpPr>
          <p:sp>
            <p:nvSpPr>
              <p:cNvPr id="119" name="รูปแบบอิสระ: รูปร่าง 118">
                <a:extLst>
                  <a:ext uri="{FF2B5EF4-FFF2-40B4-BE49-F238E27FC236}">
                    <a16:creationId xmlns:a16="http://schemas.microsoft.com/office/drawing/2014/main" xmlns="" id="{1A742A4A-5140-4CA9-95EE-9506040432E9}"/>
                  </a:ext>
                </a:extLst>
              </p:cNvPr>
              <p:cNvSpPr/>
              <p:nvPr/>
            </p:nvSpPr>
            <p:spPr>
              <a:xfrm>
                <a:off x="4088190" y="3065315"/>
                <a:ext cx="1045438" cy="791614"/>
              </a:xfrm>
              <a:custGeom>
                <a:avLst/>
                <a:gdLst>
                  <a:gd name="connsiteX0" fmla="*/ 0 w 1045438"/>
                  <a:gd name="connsiteY0" fmla="*/ 0 h 791614"/>
                  <a:gd name="connsiteX1" fmla="*/ 84079 w 1045438"/>
                  <a:gd name="connsiteY1" fmla="*/ 675807 h 791614"/>
                  <a:gd name="connsiteX2" fmla="*/ 510821 w 1045438"/>
                  <a:gd name="connsiteY2" fmla="*/ 791614 h 791614"/>
                  <a:gd name="connsiteX3" fmla="*/ 958186 w 1045438"/>
                  <a:gd name="connsiteY3" fmla="*/ 683739 h 791614"/>
                  <a:gd name="connsiteX4" fmla="*/ 1045438 w 1045438"/>
                  <a:gd name="connsiteY4" fmla="*/ 0 h 791614"/>
                  <a:gd name="connsiteX5" fmla="*/ 0 w 1045438"/>
                  <a:gd name="connsiteY5" fmla="*/ 0 h 79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438" h="791614">
                    <a:moveTo>
                      <a:pt x="0" y="0"/>
                    </a:moveTo>
                    <a:cubicBezTo>
                      <a:pt x="0" y="0"/>
                      <a:pt x="31728" y="558413"/>
                      <a:pt x="84079" y="675807"/>
                    </a:cubicBezTo>
                    <a:cubicBezTo>
                      <a:pt x="136430" y="791614"/>
                      <a:pt x="404532" y="791614"/>
                      <a:pt x="510821" y="791614"/>
                    </a:cubicBezTo>
                    <a:cubicBezTo>
                      <a:pt x="669461" y="791614"/>
                      <a:pt x="905835" y="791614"/>
                      <a:pt x="958186" y="683739"/>
                    </a:cubicBezTo>
                    <a:cubicBezTo>
                      <a:pt x="1004192" y="590141"/>
                      <a:pt x="1040679" y="95184"/>
                      <a:pt x="1045438" y="0"/>
                    </a:cubicBezTo>
                    <a:lnTo>
                      <a:pt x="0" y="0"/>
                    </a:lnTo>
                    <a:close/>
                  </a:path>
                </a:pathLst>
              </a:custGeom>
              <a:solidFill>
                <a:srgbClr val="A1C8E5"/>
              </a:solidFill>
              <a:ln w="15863" cap="flat">
                <a:noFill/>
                <a:prstDash val="solid"/>
                <a:miter/>
              </a:ln>
            </p:spPr>
            <p:txBody>
              <a:bodyPr rtlCol="0" anchor="ctr"/>
              <a:lstStyle/>
              <a:p>
                <a:endParaRPr lang="en-US"/>
              </a:p>
            </p:txBody>
          </p:sp>
          <p:sp>
            <p:nvSpPr>
              <p:cNvPr id="120" name="รูปแบบอิสระ: รูปร่าง 119">
                <a:extLst>
                  <a:ext uri="{FF2B5EF4-FFF2-40B4-BE49-F238E27FC236}">
                    <a16:creationId xmlns:a16="http://schemas.microsoft.com/office/drawing/2014/main" xmlns="" id="{93B1FB03-90FF-4C2B-843C-F6E35B87E2A4}"/>
                  </a:ext>
                </a:extLst>
              </p:cNvPr>
              <p:cNvSpPr/>
              <p:nvPr/>
            </p:nvSpPr>
            <p:spPr>
              <a:xfrm>
                <a:off x="4211930" y="3351937"/>
                <a:ext cx="883745" cy="466518"/>
              </a:xfrm>
              <a:custGeom>
                <a:avLst/>
                <a:gdLst>
                  <a:gd name="connsiteX0" fmla="*/ 878866 w 883745"/>
                  <a:gd name="connsiteY0" fmla="*/ 48108 h 466518"/>
                  <a:gd name="connsiteX1" fmla="*/ 0 w 883745"/>
                  <a:gd name="connsiteY1" fmla="*/ 6862 h 466518"/>
                  <a:gd name="connsiteX2" fmla="*/ 69802 w 883745"/>
                  <a:gd name="connsiteY2" fmla="*/ 327315 h 466518"/>
                  <a:gd name="connsiteX3" fmla="*/ 753541 w 883745"/>
                  <a:gd name="connsiteY3" fmla="*/ 452641 h 466518"/>
                  <a:gd name="connsiteX4" fmla="*/ 878866 w 883745"/>
                  <a:gd name="connsiteY4" fmla="*/ 48108 h 46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45" h="466518">
                    <a:moveTo>
                      <a:pt x="878866" y="48108"/>
                    </a:moveTo>
                    <a:cubicBezTo>
                      <a:pt x="878866" y="48108"/>
                      <a:pt x="0" y="-21693"/>
                      <a:pt x="0" y="6862"/>
                    </a:cubicBezTo>
                    <a:cubicBezTo>
                      <a:pt x="0" y="35417"/>
                      <a:pt x="0" y="271791"/>
                      <a:pt x="69802" y="327315"/>
                    </a:cubicBezTo>
                    <a:cubicBezTo>
                      <a:pt x="139604" y="382839"/>
                      <a:pt x="585382" y="508165"/>
                      <a:pt x="753541" y="452641"/>
                    </a:cubicBezTo>
                    <a:cubicBezTo>
                      <a:pt x="921699" y="395530"/>
                      <a:pt x="878866" y="48108"/>
                      <a:pt x="878866" y="48108"/>
                    </a:cubicBezTo>
                    <a:close/>
                  </a:path>
                </a:pathLst>
              </a:custGeom>
              <a:solidFill>
                <a:srgbClr val="D0E1F3"/>
              </a:solidFill>
              <a:ln w="15863" cap="flat">
                <a:noFill/>
                <a:prstDash val="solid"/>
                <a:miter/>
              </a:ln>
            </p:spPr>
            <p:txBody>
              <a:bodyPr rtlCol="0" anchor="ctr"/>
              <a:lstStyle/>
              <a:p>
                <a:endParaRPr lang="en-US"/>
              </a:p>
            </p:txBody>
          </p:sp>
          <p:sp>
            <p:nvSpPr>
              <p:cNvPr id="121" name="รูปแบบอิสระ: รูปร่าง 120">
                <a:extLst>
                  <a:ext uri="{FF2B5EF4-FFF2-40B4-BE49-F238E27FC236}">
                    <a16:creationId xmlns:a16="http://schemas.microsoft.com/office/drawing/2014/main" xmlns="" id="{3C99FA00-E231-4F24-8DD1-9C1ED85EC935}"/>
                  </a:ext>
                </a:extLst>
              </p:cNvPr>
              <p:cNvSpPr/>
              <p:nvPr/>
            </p:nvSpPr>
            <p:spPr>
              <a:xfrm>
                <a:off x="4088190" y="3065315"/>
                <a:ext cx="1045438" cy="791614"/>
              </a:xfrm>
              <a:custGeom>
                <a:avLst/>
                <a:gdLst>
                  <a:gd name="connsiteX0" fmla="*/ 0 w 1045438"/>
                  <a:gd name="connsiteY0" fmla="*/ 0 h 791614"/>
                  <a:gd name="connsiteX1" fmla="*/ 84079 w 1045438"/>
                  <a:gd name="connsiteY1" fmla="*/ 675807 h 791614"/>
                  <a:gd name="connsiteX2" fmla="*/ 510821 w 1045438"/>
                  <a:gd name="connsiteY2" fmla="*/ 791614 h 791614"/>
                  <a:gd name="connsiteX3" fmla="*/ 958186 w 1045438"/>
                  <a:gd name="connsiteY3" fmla="*/ 683739 h 791614"/>
                  <a:gd name="connsiteX4" fmla="*/ 1045438 w 1045438"/>
                  <a:gd name="connsiteY4" fmla="*/ 0 h 791614"/>
                  <a:gd name="connsiteX5" fmla="*/ 0 w 1045438"/>
                  <a:gd name="connsiteY5" fmla="*/ 0 h 79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438" h="791614">
                    <a:moveTo>
                      <a:pt x="0" y="0"/>
                    </a:moveTo>
                    <a:cubicBezTo>
                      <a:pt x="0" y="0"/>
                      <a:pt x="31728" y="558413"/>
                      <a:pt x="84079" y="675807"/>
                    </a:cubicBezTo>
                    <a:cubicBezTo>
                      <a:pt x="136430" y="791614"/>
                      <a:pt x="404532" y="791614"/>
                      <a:pt x="510821" y="791614"/>
                    </a:cubicBezTo>
                    <a:cubicBezTo>
                      <a:pt x="669461" y="791614"/>
                      <a:pt x="905835" y="791614"/>
                      <a:pt x="958186" y="683739"/>
                    </a:cubicBezTo>
                    <a:cubicBezTo>
                      <a:pt x="1004192" y="590141"/>
                      <a:pt x="1040679" y="95184"/>
                      <a:pt x="1045438" y="0"/>
                    </a:cubicBezTo>
                    <a:lnTo>
                      <a:pt x="0" y="0"/>
                    </a:lnTo>
                    <a:close/>
                  </a:path>
                </a:pathLst>
              </a:custGeom>
              <a:noFill/>
              <a:ln w="47590" cap="flat">
                <a:solidFill>
                  <a:srgbClr val="534741"/>
                </a:solidFill>
                <a:prstDash val="solid"/>
                <a:miter/>
              </a:ln>
            </p:spPr>
            <p:txBody>
              <a:bodyPr rtlCol="0" anchor="ctr"/>
              <a:lstStyle/>
              <a:p>
                <a:endParaRPr lang="en-US"/>
              </a:p>
            </p:txBody>
          </p:sp>
          <p:sp>
            <p:nvSpPr>
              <p:cNvPr id="122" name="รูปแบบอิสระ: รูปร่าง 121">
                <a:extLst>
                  <a:ext uri="{FF2B5EF4-FFF2-40B4-BE49-F238E27FC236}">
                    <a16:creationId xmlns:a16="http://schemas.microsoft.com/office/drawing/2014/main" xmlns="" id="{9AA695D6-AE5B-4BE0-96FD-41158C7CA970}"/>
                  </a:ext>
                </a:extLst>
              </p:cNvPr>
              <p:cNvSpPr/>
              <p:nvPr/>
            </p:nvSpPr>
            <p:spPr>
              <a:xfrm>
                <a:off x="3933702" y="2885959"/>
                <a:ext cx="1409332" cy="366551"/>
              </a:xfrm>
              <a:custGeom>
                <a:avLst/>
                <a:gdLst>
                  <a:gd name="connsiteX0" fmla="*/ 178285 w 1409332"/>
                  <a:gd name="connsiteY0" fmla="*/ 341169 h 366551"/>
                  <a:gd name="connsiteX1" fmla="*/ 607 w 1409332"/>
                  <a:gd name="connsiteY1" fmla="*/ 165079 h 366551"/>
                  <a:gd name="connsiteX2" fmla="*/ 241741 w 1409332"/>
                  <a:gd name="connsiteY2" fmla="*/ 1679 h 366551"/>
                  <a:gd name="connsiteX3" fmla="*/ 1295111 w 1409332"/>
                  <a:gd name="connsiteY3" fmla="*/ 25475 h 366551"/>
                  <a:gd name="connsiteX4" fmla="*/ 1409332 w 1409332"/>
                  <a:gd name="connsiteY4" fmla="*/ 165079 h 366551"/>
                  <a:gd name="connsiteX5" fmla="*/ 1153922 w 1409332"/>
                  <a:gd name="connsiteY5" fmla="*/ 366552 h 366551"/>
                  <a:gd name="connsiteX6" fmla="*/ 178285 w 1409332"/>
                  <a:gd name="connsiteY6" fmla="*/ 341169 h 36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332" h="366551">
                    <a:moveTo>
                      <a:pt x="178285" y="341169"/>
                    </a:moveTo>
                    <a:cubicBezTo>
                      <a:pt x="178285" y="341169"/>
                      <a:pt x="-12084" y="341169"/>
                      <a:pt x="607" y="165079"/>
                    </a:cubicBezTo>
                    <a:cubicBezTo>
                      <a:pt x="13299" y="-11012"/>
                      <a:pt x="178285" y="1679"/>
                      <a:pt x="241741" y="1679"/>
                    </a:cubicBezTo>
                    <a:cubicBezTo>
                      <a:pt x="305197" y="1679"/>
                      <a:pt x="939757" y="-9425"/>
                      <a:pt x="1295111" y="25475"/>
                    </a:cubicBezTo>
                    <a:cubicBezTo>
                      <a:pt x="1295111" y="25475"/>
                      <a:pt x="1409332" y="36580"/>
                      <a:pt x="1409332" y="165079"/>
                    </a:cubicBezTo>
                    <a:cubicBezTo>
                      <a:pt x="1409332" y="293577"/>
                      <a:pt x="1402986" y="366552"/>
                      <a:pt x="1153922" y="366552"/>
                    </a:cubicBezTo>
                    <a:cubicBezTo>
                      <a:pt x="950862" y="366552"/>
                      <a:pt x="444800" y="364965"/>
                      <a:pt x="178285" y="341169"/>
                    </a:cubicBezTo>
                    <a:close/>
                  </a:path>
                </a:pathLst>
              </a:custGeom>
              <a:solidFill>
                <a:srgbClr val="D0E1F3"/>
              </a:solidFill>
              <a:ln w="15863" cap="flat">
                <a:noFill/>
                <a:prstDash val="solid"/>
                <a:miter/>
              </a:ln>
            </p:spPr>
            <p:txBody>
              <a:bodyPr rtlCol="0" anchor="ctr"/>
              <a:lstStyle/>
              <a:p>
                <a:endParaRPr lang="en-US"/>
              </a:p>
            </p:txBody>
          </p:sp>
          <p:sp>
            <p:nvSpPr>
              <p:cNvPr id="123" name="รูปแบบอิสระ: รูปร่าง 122">
                <a:extLst>
                  <a:ext uri="{FF2B5EF4-FFF2-40B4-BE49-F238E27FC236}">
                    <a16:creationId xmlns:a16="http://schemas.microsoft.com/office/drawing/2014/main" xmlns="" id="{A108937B-4E08-459F-B64E-2C6BA96B6F4E}"/>
                  </a:ext>
                </a:extLst>
              </p:cNvPr>
              <p:cNvSpPr/>
              <p:nvPr/>
            </p:nvSpPr>
            <p:spPr>
              <a:xfrm>
                <a:off x="3933702" y="2882832"/>
                <a:ext cx="321298" cy="352870"/>
              </a:xfrm>
              <a:custGeom>
                <a:avLst/>
                <a:gdLst>
                  <a:gd name="connsiteX0" fmla="*/ 178285 w 321298"/>
                  <a:gd name="connsiteY0" fmla="*/ 344296 h 352870"/>
                  <a:gd name="connsiteX1" fmla="*/ 607 w 321298"/>
                  <a:gd name="connsiteY1" fmla="*/ 168206 h 352870"/>
                  <a:gd name="connsiteX2" fmla="*/ 241741 w 321298"/>
                  <a:gd name="connsiteY2" fmla="*/ 4806 h 352870"/>
                  <a:gd name="connsiteX3" fmla="*/ 308370 w 321298"/>
                  <a:gd name="connsiteY3" fmla="*/ 7979 h 352870"/>
                  <a:gd name="connsiteX4" fmla="*/ 252845 w 321298"/>
                  <a:gd name="connsiteY4" fmla="*/ 352228 h 352870"/>
                  <a:gd name="connsiteX5" fmla="*/ 178285 w 321298"/>
                  <a:gd name="connsiteY5" fmla="*/ 344296 h 35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98" h="352870">
                    <a:moveTo>
                      <a:pt x="178285" y="344296"/>
                    </a:moveTo>
                    <a:cubicBezTo>
                      <a:pt x="178285" y="344296"/>
                      <a:pt x="-12084" y="344296"/>
                      <a:pt x="607" y="168206"/>
                    </a:cubicBezTo>
                    <a:cubicBezTo>
                      <a:pt x="13299" y="-7885"/>
                      <a:pt x="178285" y="4806"/>
                      <a:pt x="241741" y="4806"/>
                    </a:cubicBezTo>
                    <a:cubicBezTo>
                      <a:pt x="251259" y="4806"/>
                      <a:pt x="357548" y="-7885"/>
                      <a:pt x="308370" y="7979"/>
                    </a:cubicBezTo>
                    <a:cubicBezTo>
                      <a:pt x="49786" y="92058"/>
                      <a:pt x="160834" y="342710"/>
                      <a:pt x="252845" y="352228"/>
                    </a:cubicBezTo>
                    <a:cubicBezTo>
                      <a:pt x="289333" y="355401"/>
                      <a:pt x="208426" y="345882"/>
                      <a:pt x="178285" y="344296"/>
                    </a:cubicBezTo>
                    <a:close/>
                  </a:path>
                </a:pathLst>
              </a:custGeom>
              <a:solidFill>
                <a:srgbClr val="A1C8E5"/>
              </a:solidFill>
              <a:ln w="15863" cap="flat">
                <a:noFill/>
                <a:prstDash val="solid"/>
                <a:miter/>
              </a:ln>
            </p:spPr>
            <p:txBody>
              <a:bodyPr rtlCol="0" anchor="ctr"/>
              <a:lstStyle/>
              <a:p>
                <a:endParaRPr lang="en-US"/>
              </a:p>
            </p:txBody>
          </p:sp>
          <p:sp>
            <p:nvSpPr>
              <p:cNvPr id="124" name="รูปแบบอิสระ: รูปร่าง 123">
                <a:extLst>
                  <a:ext uri="{FF2B5EF4-FFF2-40B4-BE49-F238E27FC236}">
                    <a16:creationId xmlns:a16="http://schemas.microsoft.com/office/drawing/2014/main" xmlns="" id="{FF226CA8-C440-46A8-A99A-7E0781641BCF}"/>
                  </a:ext>
                </a:extLst>
              </p:cNvPr>
              <p:cNvSpPr/>
              <p:nvPr/>
            </p:nvSpPr>
            <p:spPr>
              <a:xfrm>
                <a:off x="3933702" y="2885959"/>
                <a:ext cx="1409332" cy="366551"/>
              </a:xfrm>
              <a:custGeom>
                <a:avLst/>
                <a:gdLst>
                  <a:gd name="connsiteX0" fmla="*/ 178285 w 1409332"/>
                  <a:gd name="connsiteY0" fmla="*/ 341169 h 366551"/>
                  <a:gd name="connsiteX1" fmla="*/ 607 w 1409332"/>
                  <a:gd name="connsiteY1" fmla="*/ 165079 h 366551"/>
                  <a:gd name="connsiteX2" fmla="*/ 241741 w 1409332"/>
                  <a:gd name="connsiteY2" fmla="*/ 1679 h 366551"/>
                  <a:gd name="connsiteX3" fmla="*/ 1295111 w 1409332"/>
                  <a:gd name="connsiteY3" fmla="*/ 25475 h 366551"/>
                  <a:gd name="connsiteX4" fmla="*/ 1409332 w 1409332"/>
                  <a:gd name="connsiteY4" fmla="*/ 165079 h 366551"/>
                  <a:gd name="connsiteX5" fmla="*/ 1153922 w 1409332"/>
                  <a:gd name="connsiteY5" fmla="*/ 366552 h 366551"/>
                  <a:gd name="connsiteX6" fmla="*/ 178285 w 1409332"/>
                  <a:gd name="connsiteY6" fmla="*/ 341169 h 36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332" h="366551">
                    <a:moveTo>
                      <a:pt x="178285" y="341169"/>
                    </a:moveTo>
                    <a:cubicBezTo>
                      <a:pt x="178285" y="341169"/>
                      <a:pt x="-12084" y="341169"/>
                      <a:pt x="607" y="165079"/>
                    </a:cubicBezTo>
                    <a:cubicBezTo>
                      <a:pt x="13299" y="-11012"/>
                      <a:pt x="178285" y="1679"/>
                      <a:pt x="241741" y="1679"/>
                    </a:cubicBezTo>
                    <a:cubicBezTo>
                      <a:pt x="305197" y="1679"/>
                      <a:pt x="939757" y="-9425"/>
                      <a:pt x="1295111" y="25475"/>
                    </a:cubicBezTo>
                    <a:cubicBezTo>
                      <a:pt x="1295111" y="25475"/>
                      <a:pt x="1409332" y="36580"/>
                      <a:pt x="1409332" y="165079"/>
                    </a:cubicBezTo>
                    <a:cubicBezTo>
                      <a:pt x="1409332" y="293577"/>
                      <a:pt x="1402986" y="366552"/>
                      <a:pt x="1153922" y="366552"/>
                    </a:cubicBezTo>
                    <a:cubicBezTo>
                      <a:pt x="950862" y="366552"/>
                      <a:pt x="444800" y="364965"/>
                      <a:pt x="178285" y="341169"/>
                    </a:cubicBezTo>
                    <a:close/>
                  </a:path>
                </a:pathLst>
              </a:custGeom>
              <a:noFill/>
              <a:ln w="47590" cap="flat">
                <a:solidFill>
                  <a:srgbClr val="534741"/>
                </a:solidFill>
                <a:prstDash val="solid"/>
                <a:miter/>
              </a:ln>
            </p:spPr>
            <p:txBody>
              <a:bodyPr rtlCol="0" anchor="ctr"/>
              <a:lstStyle/>
              <a:p>
                <a:endParaRPr lang="en-US"/>
              </a:p>
            </p:txBody>
          </p:sp>
          <p:sp>
            <p:nvSpPr>
              <p:cNvPr id="125" name="รูปแบบอิสระ: รูปร่าง 124">
                <a:extLst>
                  <a:ext uri="{FF2B5EF4-FFF2-40B4-BE49-F238E27FC236}">
                    <a16:creationId xmlns:a16="http://schemas.microsoft.com/office/drawing/2014/main" xmlns="" id="{50C01534-008F-454C-A3D9-E551106E510F}"/>
                  </a:ext>
                </a:extLst>
              </p:cNvPr>
              <p:cNvSpPr/>
              <p:nvPr/>
            </p:nvSpPr>
            <p:spPr>
              <a:xfrm>
                <a:off x="4922437" y="2975782"/>
                <a:ext cx="344034" cy="75703"/>
              </a:xfrm>
              <a:custGeom>
                <a:avLst/>
                <a:gdLst>
                  <a:gd name="connsiteX0" fmla="*/ 309549 w 344034"/>
                  <a:gd name="connsiteY0" fmla="*/ 13385 h 75703"/>
                  <a:gd name="connsiteX1" fmla="*/ 44620 w 344034"/>
                  <a:gd name="connsiteY1" fmla="*/ 2280 h 75703"/>
                  <a:gd name="connsiteX2" fmla="*/ 44620 w 344034"/>
                  <a:gd name="connsiteY2" fmla="*/ 62564 h 75703"/>
                  <a:gd name="connsiteX3" fmla="*/ 282580 w 344034"/>
                  <a:gd name="connsiteY3" fmla="*/ 75255 h 75703"/>
                  <a:gd name="connsiteX4" fmla="*/ 342863 w 344034"/>
                  <a:gd name="connsiteY4" fmla="*/ 53045 h 75703"/>
                  <a:gd name="connsiteX5" fmla="*/ 309549 w 344034"/>
                  <a:gd name="connsiteY5" fmla="*/ 13385 h 7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034" h="75703">
                    <a:moveTo>
                      <a:pt x="309549" y="13385"/>
                    </a:moveTo>
                    <a:cubicBezTo>
                      <a:pt x="222297" y="3867"/>
                      <a:pt x="133458" y="-4065"/>
                      <a:pt x="44620" y="2280"/>
                    </a:cubicBezTo>
                    <a:cubicBezTo>
                      <a:pt x="-14078" y="7040"/>
                      <a:pt x="-15664" y="60977"/>
                      <a:pt x="44620" y="62564"/>
                    </a:cubicBezTo>
                    <a:cubicBezTo>
                      <a:pt x="123940" y="65736"/>
                      <a:pt x="203260" y="65736"/>
                      <a:pt x="282580" y="75255"/>
                    </a:cubicBezTo>
                    <a:cubicBezTo>
                      <a:pt x="301617" y="76841"/>
                      <a:pt x="334931" y="75255"/>
                      <a:pt x="342863" y="53045"/>
                    </a:cubicBezTo>
                    <a:cubicBezTo>
                      <a:pt x="349209" y="32422"/>
                      <a:pt x="328585" y="14972"/>
                      <a:pt x="309549" y="13385"/>
                    </a:cubicBezTo>
                    <a:close/>
                  </a:path>
                </a:pathLst>
              </a:custGeom>
              <a:solidFill>
                <a:srgbClr val="FFFFFF"/>
              </a:solidFill>
              <a:ln w="15863" cap="flat">
                <a:noFill/>
                <a:prstDash val="solid"/>
                <a:miter/>
              </a:ln>
            </p:spPr>
            <p:txBody>
              <a:bodyPr rtlCol="0" anchor="ctr"/>
              <a:lstStyle/>
              <a:p>
                <a:endParaRPr lang="en-US"/>
              </a:p>
            </p:txBody>
          </p:sp>
        </p:grpSp>
      </p:grpSp>
      <p:sp>
        <p:nvSpPr>
          <p:cNvPr id="126" name="รูปแบบอิสระ: รูปร่าง 125">
            <a:extLst>
              <a:ext uri="{FF2B5EF4-FFF2-40B4-BE49-F238E27FC236}">
                <a16:creationId xmlns:a16="http://schemas.microsoft.com/office/drawing/2014/main" xmlns="" id="{111BA44D-8A58-4D1A-B6BF-93DBBE4910AA}"/>
              </a:ext>
            </a:extLst>
          </p:cNvPr>
          <p:cNvSpPr/>
          <p:nvPr/>
        </p:nvSpPr>
        <p:spPr>
          <a:xfrm>
            <a:off x="2220996" y="4302708"/>
            <a:ext cx="4846456" cy="547308"/>
          </a:xfrm>
          <a:custGeom>
            <a:avLst/>
            <a:gdLst>
              <a:gd name="connsiteX0" fmla="*/ 0 w 4846456"/>
              <a:gd name="connsiteY0" fmla="*/ 0 h 547308"/>
              <a:gd name="connsiteX1" fmla="*/ 4846457 w 4846456"/>
              <a:gd name="connsiteY1" fmla="*/ 0 h 547308"/>
              <a:gd name="connsiteX2" fmla="*/ 4846457 w 4846456"/>
              <a:gd name="connsiteY2" fmla="*/ 547308 h 547308"/>
              <a:gd name="connsiteX3" fmla="*/ 0 w 4846456"/>
              <a:gd name="connsiteY3" fmla="*/ 547308 h 547308"/>
            </a:gdLst>
            <a:ahLst/>
            <a:cxnLst>
              <a:cxn ang="0">
                <a:pos x="connsiteX0" y="connsiteY0"/>
              </a:cxn>
              <a:cxn ang="0">
                <a:pos x="connsiteX1" y="connsiteY1"/>
              </a:cxn>
              <a:cxn ang="0">
                <a:pos x="connsiteX2" y="connsiteY2"/>
              </a:cxn>
              <a:cxn ang="0">
                <a:pos x="connsiteX3" y="connsiteY3"/>
              </a:cxn>
            </a:cxnLst>
            <a:rect l="l" t="t" r="r" b="b"/>
            <a:pathLst>
              <a:path w="4846456" h="547308">
                <a:moveTo>
                  <a:pt x="0" y="0"/>
                </a:moveTo>
                <a:lnTo>
                  <a:pt x="4846457" y="0"/>
                </a:lnTo>
                <a:lnTo>
                  <a:pt x="4846457" y="547308"/>
                </a:lnTo>
                <a:lnTo>
                  <a:pt x="0" y="547308"/>
                </a:lnTo>
                <a:close/>
              </a:path>
            </a:pathLst>
          </a:custGeom>
          <a:noFill/>
          <a:ln w="15863" cap="flat">
            <a:noFill/>
            <a:prstDash val="solid"/>
            <a:miter/>
          </a:ln>
        </p:spPr>
        <p:txBody>
          <a:bodyPr rtlCol="0" anchor="ctr"/>
          <a:lstStyle/>
          <a:p>
            <a:endParaRPr lang="en-US"/>
          </a:p>
        </p:txBody>
      </p:sp>
      <p:sp>
        <p:nvSpPr>
          <p:cNvPr id="127" name="รูปแบบอิสระ: รูปร่าง 126">
            <a:extLst>
              <a:ext uri="{FF2B5EF4-FFF2-40B4-BE49-F238E27FC236}">
                <a16:creationId xmlns:a16="http://schemas.microsoft.com/office/drawing/2014/main" xmlns="" id="{8AC479D3-72CB-4918-AC0A-0BAE6CF9BBDA}"/>
              </a:ext>
            </a:extLst>
          </p:cNvPr>
          <p:cNvSpPr/>
          <p:nvPr/>
        </p:nvSpPr>
        <p:spPr>
          <a:xfrm>
            <a:off x="1142243" y="1058517"/>
            <a:ext cx="1784701" cy="540962"/>
          </a:xfrm>
          <a:custGeom>
            <a:avLst/>
            <a:gdLst>
              <a:gd name="connsiteX0" fmla="*/ 0 w 1784701"/>
              <a:gd name="connsiteY0" fmla="*/ 0 h 540962"/>
              <a:gd name="connsiteX1" fmla="*/ 1784702 w 1784701"/>
              <a:gd name="connsiteY1" fmla="*/ 0 h 540962"/>
              <a:gd name="connsiteX2" fmla="*/ 1784702 w 1784701"/>
              <a:gd name="connsiteY2" fmla="*/ 540963 h 540962"/>
              <a:gd name="connsiteX3" fmla="*/ 0 w 1784701"/>
              <a:gd name="connsiteY3" fmla="*/ 540963 h 540962"/>
            </a:gdLst>
            <a:ahLst/>
            <a:cxnLst>
              <a:cxn ang="0">
                <a:pos x="connsiteX0" y="connsiteY0"/>
              </a:cxn>
              <a:cxn ang="0">
                <a:pos x="connsiteX1" y="connsiteY1"/>
              </a:cxn>
              <a:cxn ang="0">
                <a:pos x="connsiteX2" y="connsiteY2"/>
              </a:cxn>
              <a:cxn ang="0">
                <a:pos x="connsiteX3" y="connsiteY3"/>
              </a:cxn>
            </a:cxnLst>
            <a:rect l="l" t="t" r="r" b="b"/>
            <a:pathLst>
              <a:path w="1784701" h="540962">
                <a:moveTo>
                  <a:pt x="0" y="0"/>
                </a:moveTo>
                <a:lnTo>
                  <a:pt x="1784702" y="0"/>
                </a:lnTo>
                <a:lnTo>
                  <a:pt x="1784702" y="540963"/>
                </a:lnTo>
                <a:lnTo>
                  <a:pt x="0" y="540963"/>
                </a:lnTo>
                <a:close/>
              </a:path>
            </a:pathLst>
          </a:custGeom>
          <a:noFill/>
          <a:ln w="15863" cap="flat">
            <a:noFill/>
            <a:prstDash val="solid"/>
            <a:miter/>
          </a:ln>
        </p:spPr>
        <p:txBody>
          <a:bodyPr rtlCol="0" anchor="ctr"/>
          <a:lstStyle/>
          <a:p>
            <a:endParaRPr lang="en-US"/>
          </a:p>
        </p:txBody>
      </p:sp>
      <p:sp>
        <p:nvSpPr>
          <p:cNvPr id="128" name="รูปแบบอิสระ: รูปร่าง 127">
            <a:extLst>
              <a:ext uri="{FF2B5EF4-FFF2-40B4-BE49-F238E27FC236}">
                <a16:creationId xmlns:a16="http://schemas.microsoft.com/office/drawing/2014/main" xmlns="" id="{3439A306-6E27-4818-80F7-12FBC36D2996}"/>
              </a:ext>
            </a:extLst>
          </p:cNvPr>
          <p:cNvSpPr/>
          <p:nvPr/>
        </p:nvSpPr>
        <p:spPr>
          <a:xfrm>
            <a:off x="1062923" y="2993927"/>
            <a:ext cx="1784701" cy="540962"/>
          </a:xfrm>
          <a:custGeom>
            <a:avLst/>
            <a:gdLst>
              <a:gd name="connsiteX0" fmla="*/ 0 w 1784701"/>
              <a:gd name="connsiteY0" fmla="*/ 0 h 540962"/>
              <a:gd name="connsiteX1" fmla="*/ 1784702 w 1784701"/>
              <a:gd name="connsiteY1" fmla="*/ 0 h 540962"/>
              <a:gd name="connsiteX2" fmla="*/ 1784702 w 1784701"/>
              <a:gd name="connsiteY2" fmla="*/ 540963 h 540962"/>
              <a:gd name="connsiteX3" fmla="*/ 0 w 1784701"/>
              <a:gd name="connsiteY3" fmla="*/ 540963 h 540962"/>
            </a:gdLst>
            <a:ahLst/>
            <a:cxnLst>
              <a:cxn ang="0">
                <a:pos x="connsiteX0" y="connsiteY0"/>
              </a:cxn>
              <a:cxn ang="0">
                <a:pos x="connsiteX1" y="connsiteY1"/>
              </a:cxn>
              <a:cxn ang="0">
                <a:pos x="connsiteX2" y="connsiteY2"/>
              </a:cxn>
              <a:cxn ang="0">
                <a:pos x="connsiteX3" y="connsiteY3"/>
              </a:cxn>
            </a:cxnLst>
            <a:rect l="l" t="t" r="r" b="b"/>
            <a:pathLst>
              <a:path w="1784701" h="540962">
                <a:moveTo>
                  <a:pt x="0" y="0"/>
                </a:moveTo>
                <a:lnTo>
                  <a:pt x="1784702" y="0"/>
                </a:lnTo>
                <a:lnTo>
                  <a:pt x="1784702" y="540963"/>
                </a:lnTo>
                <a:lnTo>
                  <a:pt x="0" y="540963"/>
                </a:lnTo>
                <a:close/>
              </a:path>
            </a:pathLst>
          </a:custGeom>
          <a:noFill/>
          <a:ln w="15863" cap="flat">
            <a:noFill/>
            <a:prstDash val="solid"/>
            <a:miter/>
          </a:ln>
        </p:spPr>
        <p:txBody>
          <a:bodyPr rtlCol="0" anchor="ctr"/>
          <a:lstStyle/>
          <a:p>
            <a:endParaRPr lang="en-US"/>
          </a:p>
        </p:txBody>
      </p:sp>
      <p:sp>
        <p:nvSpPr>
          <p:cNvPr id="129" name="รูปแบบอิสระ: รูปร่าง 128">
            <a:extLst>
              <a:ext uri="{FF2B5EF4-FFF2-40B4-BE49-F238E27FC236}">
                <a16:creationId xmlns:a16="http://schemas.microsoft.com/office/drawing/2014/main" xmlns="" id="{204A40FE-177D-4A4F-B294-641A933707BD}"/>
              </a:ext>
            </a:extLst>
          </p:cNvPr>
          <p:cNvSpPr/>
          <p:nvPr/>
        </p:nvSpPr>
        <p:spPr>
          <a:xfrm>
            <a:off x="5875642" y="744058"/>
            <a:ext cx="2502105" cy="1268274"/>
          </a:xfrm>
          <a:custGeom>
            <a:avLst/>
            <a:gdLst>
              <a:gd name="connsiteX0" fmla="*/ 133681 w 2502105"/>
              <a:gd name="connsiteY0" fmla="*/ 1259954 h 1268274"/>
              <a:gd name="connsiteX1" fmla="*/ 393850 w 2502105"/>
              <a:gd name="connsiteY1" fmla="*/ 1147320 h 1268274"/>
              <a:gd name="connsiteX2" fmla="*/ 435097 w 2502105"/>
              <a:gd name="connsiteY2" fmla="*/ 1099728 h 1268274"/>
              <a:gd name="connsiteX3" fmla="*/ 1842235 w 2502105"/>
              <a:gd name="connsiteY3" fmla="*/ 1071172 h 1268274"/>
              <a:gd name="connsiteX4" fmla="*/ 2354643 w 2502105"/>
              <a:gd name="connsiteY4" fmla="*/ 891909 h 1268274"/>
              <a:gd name="connsiteX5" fmla="*/ 2483141 w 2502105"/>
              <a:gd name="connsiteY5" fmla="*/ 444544 h 1268274"/>
              <a:gd name="connsiteX6" fmla="*/ 1589997 w 2502105"/>
              <a:gd name="connsiteY6" fmla="*/ 352 h 1268274"/>
              <a:gd name="connsiteX7" fmla="*/ 930054 w 2502105"/>
              <a:gd name="connsiteY7" fmla="*/ 22561 h 1268274"/>
              <a:gd name="connsiteX8" fmla="*/ 379573 w 2502105"/>
              <a:gd name="connsiteY8" fmla="*/ 143128 h 1268274"/>
              <a:gd name="connsiteX9" fmla="*/ 106712 w 2502105"/>
              <a:gd name="connsiteY9" fmla="*/ 523864 h 1268274"/>
              <a:gd name="connsiteX10" fmla="*/ 109885 w 2502105"/>
              <a:gd name="connsiteY10" fmla="*/ 823694 h 1268274"/>
              <a:gd name="connsiteX11" fmla="*/ 21046 w 2502105"/>
              <a:gd name="connsiteY11" fmla="*/ 1106073 h 1268274"/>
              <a:gd name="connsiteX12" fmla="*/ 11528 w 2502105"/>
              <a:gd name="connsiteY12" fmla="*/ 1136215 h 1268274"/>
              <a:gd name="connsiteX13" fmla="*/ 133681 w 2502105"/>
              <a:gd name="connsiteY13" fmla="*/ 1259954 h 126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105" h="1268274">
                <a:moveTo>
                  <a:pt x="133681" y="1259954"/>
                </a:moveTo>
                <a:lnTo>
                  <a:pt x="393850" y="1147320"/>
                </a:lnTo>
                <a:cubicBezTo>
                  <a:pt x="417646" y="1137801"/>
                  <a:pt x="430337" y="1120351"/>
                  <a:pt x="435097" y="1099728"/>
                </a:cubicBezTo>
                <a:cubicBezTo>
                  <a:pt x="903085" y="1110833"/>
                  <a:pt x="1374246" y="1107660"/>
                  <a:pt x="1842235" y="1071172"/>
                </a:cubicBezTo>
                <a:cubicBezTo>
                  <a:pt x="2026257" y="1056895"/>
                  <a:pt x="2213453" y="1020408"/>
                  <a:pt x="2354643" y="891909"/>
                </a:cubicBezTo>
                <a:cubicBezTo>
                  <a:pt x="2479968" y="779275"/>
                  <a:pt x="2533906" y="606357"/>
                  <a:pt x="2483141" y="444544"/>
                </a:cubicBezTo>
                <a:cubicBezTo>
                  <a:pt x="2364161" y="59048"/>
                  <a:pt x="1935832" y="1938"/>
                  <a:pt x="1589997" y="352"/>
                </a:cubicBezTo>
                <a:cubicBezTo>
                  <a:pt x="1369487" y="-1235"/>
                  <a:pt x="1148978" y="1938"/>
                  <a:pt x="930054" y="22561"/>
                </a:cubicBezTo>
                <a:cubicBezTo>
                  <a:pt x="744445" y="40012"/>
                  <a:pt x="550904" y="62221"/>
                  <a:pt x="379573" y="143128"/>
                </a:cubicBezTo>
                <a:cubicBezTo>
                  <a:pt x="224105" y="217689"/>
                  <a:pt x="120989" y="349360"/>
                  <a:pt x="106712" y="523864"/>
                </a:cubicBezTo>
                <a:cubicBezTo>
                  <a:pt x="98780" y="623807"/>
                  <a:pt x="117817" y="723751"/>
                  <a:pt x="109885" y="823694"/>
                </a:cubicBezTo>
                <a:cubicBezTo>
                  <a:pt x="101953" y="923637"/>
                  <a:pt x="68638" y="1018821"/>
                  <a:pt x="21046" y="1106073"/>
                </a:cubicBezTo>
                <a:cubicBezTo>
                  <a:pt x="16287" y="1115592"/>
                  <a:pt x="13114" y="1126697"/>
                  <a:pt x="11528" y="1136215"/>
                </a:cubicBezTo>
                <a:cubicBezTo>
                  <a:pt x="-29719" y="1196498"/>
                  <a:pt x="46429" y="1298028"/>
                  <a:pt x="133681" y="1259954"/>
                </a:cubicBezTo>
                <a:close/>
              </a:path>
            </a:pathLst>
          </a:custGeom>
          <a:solidFill>
            <a:srgbClr val="FFFFFF"/>
          </a:solidFill>
          <a:ln w="47590" cap="rnd">
            <a:solidFill>
              <a:srgbClr val="534741"/>
            </a:solidFill>
            <a:prstDash val="solid"/>
            <a:round/>
          </a:ln>
        </p:spPr>
        <p:txBody>
          <a:bodyPr rtlCol="0" anchor="ctr"/>
          <a:lstStyle/>
          <a:p>
            <a:endParaRPr lang="en-US"/>
          </a:p>
        </p:txBody>
      </p:sp>
      <p:sp>
        <p:nvSpPr>
          <p:cNvPr id="130" name="รูปแบบอิสระ: รูปร่าง 129">
            <a:extLst>
              <a:ext uri="{FF2B5EF4-FFF2-40B4-BE49-F238E27FC236}">
                <a16:creationId xmlns:a16="http://schemas.microsoft.com/office/drawing/2014/main" xmlns="" id="{9610A986-B114-460A-ACAB-8ABBB160B336}"/>
              </a:ext>
            </a:extLst>
          </p:cNvPr>
          <p:cNvSpPr/>
          <p:nvPr/>
        </p:nvSpPr>
        <p:spPr>
          <a:xfrm>
            <a:off x="5825893" y="2582269"/>
            <a:ext cx="2536842" cy="1183588"/>
          </a:xfrm>
          <a:custGeom>
            <a:avLst/>
            <a:gdLst>
              <a:gd name="connsiteX0" fmla="*/ 53344 w 2536842"/>
              <a:gd name="connsiteY0" fmla="*/ 164179 h 1183588"/>
              <a:gd name="connsiteX1" fmla="*/ 66035 w 2536842"/>
              <a:gd name="connsiteY1" fmla="*/ 260950 h 1183588"/>
              <a:gd name="connsiteX2" fmla="*/ 185015 w 2536842"/>
              <a:gd name="connsiteY2" fmla="*/ 581403 h 1183588"/>
              <a:gd name="connsiteX3" fmla="*/ 197707 w 2536842"/>
              <a:gd name="connsiteY3" fmla="*/ 851091 h 1183588"/>
              <a:gd name="connsiteX4" fmla="*/ 710114 w 2536842"/>
              <a:gd name="connsiteY4" fmla="*/ 1130298 h 1183588"/>
              <a:gd name="connsiteX5" fmla="*/ 2095043 w 2536842"/>
              <a:gd name="connsiteY5" fmla="*/ 1130298 h 1183588"/>
              <a:gd name="connsiteX6" fmla="*/ 2499576 w 2536842"/>
              <a:gd name="connsiteY6" fmla="*/ 863782 h 1183588"/>
              <a:gd name="connsiteX7" fmla="*/ 2453570 w 2536842"/>
              <a:gd name="connsiteY7" fmla="*/ 397380 h 1183588"/>
              <a:gd name="connsiteX8" fmla="*/ 1351021 w 2536842"/>
              <a:gd name="connsiteY8" fmla="*/ 83273 h 1183588"/>
              <a:gd name="connsiteX9" fmla="*/ 630794 w 2536842"/>
              <a:gd name="connsiteY9" fmla="*/ 134038 h 1183588"/>
              <a:gd name="connsiteX10" fmla="*/ 318274 w 2536842"/>
              <a:gd name="connsiteY10" fmla="*/ 83273 h 1183588"/>
              <a:gd name="connsiteX11" fmla="*/ 64449 w 2536842"/>
              <a:gd name="connsiteY11" fmla="*/ 3953 h 1183588"/>
              <a:gd name="connsiteX12" fmla="*/ 53344 w 2536842"/>
              <a:gd name="connsiteY12" fmla="*/ 164179 h 118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6842" h="1183588">
                <a:moveTo>
                  <a:pt x="53344" y="164179"/>
                </a:moveTo>
                <a:cubicBezTo>
                  <a:pt x="39067" y="194321"/>
                  <a:pt x="39067" y="229222"/>
                  <a:pt x="66035" y="260950"/>
                </a:cubicBezTo>
                <a:cubicBezTo>
                  <a:pt x="145355" y="356134"/>
                  <a:pt x="219916" y="451318"/>
                  <a:pt x="185015" y="581403"/>
                </a:cubicBezTo>
                <a:cubicBezTo>
                  <a:pt x="159633" y="675001"/>
                  <a:pt x="150115" y="763839"/>
                  <a:pt x="197707" y="851091"/>
                </a:cubicBezTo>
                <a:cubicBezTo>
                  <a:pt x="296064" y="1031941"/>
                  <a:pt x="522919" y="1093810"/>
                  <a:pt x="710114" y="1130298"/>
                </a:cubicBezTo>
                <a:cubicBezTo>
                  <a:pt x="1165412" y="1219136"/>
                  <a:pt x="1638159" y="1181062"/>
                  <a:pt x="2095043" y="1130298"/>
                </a:cubicBezTo>
                <a:cubicBezTo>
                  <a:pt x="2277479" y="1109674"/>
                  <a:pt x="2426601" y="1039873"/>
                  <a:pt x="2499576" y="863782"/>
                </a:cubicBezTo>
                <a:cubicBezTo>
                  <a:pt x="2563032" y="711488"/>
                  <a:pt x="2543995" y="533811"/>
                  <a:pt x="2453570" y="397380"/>
                </a:cubicBezTo>
                <a:cubicBezTo>
                  <a:pt x="2209264" y="32508"/>
                  <a:pt x="1736516" y="56304"/>
                  <a:pt x="1351021" y="83273"/>
                </a:cubicBezTo>
                <a:cubicBezTo>
                  <a:pt x="1111474" y="100723"/>
                  <a:pt x="870341" y="118174"/>
                  <a:pt x="630794" y="134038"/>
                </a:cubicBezTo>
                <a:cubicBezTo>
                  <a:pt x="518160" y="141970"/>
                  <a:pt x="415044" y="146729"/>
                  <a:pt x="318274" y="83273"/>
                </a:cubicBezTo>
                <a:cubicBezTo>
                  <a:pt x="235780" y="29335"/>
                  <a:pt x="167565" y="-13498"/>
                  <a:pt x="64449" y="3953"/>
                </a:cubicBezTo>
                <a:cubicBezTo>
                  <a:pt x="-25976" y="18230"/>
                  <a:pt x="-13285" y="130865"/>
                  <a:pt x="53344" y="164179"/>
                </a:cubicBezTo>
                <a:close/>
              </a:path>
            </a:pathLst>
          </a:custGeom>
          <a:solidFill>
            <a:srgbClr val="BCCE3C"/>
          </a:solidFill>
          <a:ln w="47590" cap="flat">
            <a:solidFill>
              <a:srgbClr val="534741"/>
            </a:solidFill>
            <a:prstDash val="solid"/>
            <a:miter/>
          </a:ln>
        </p:spPr>
        <p:txBody>
          <a:bodyPr rtlCol="0" anchor="ctr"/>
          <a:lstStyle/>
          <a:p>
            <a:endParaRPr lang="en-US"/>
          </a:p>
        </p:txBody>
      </p:sp>
      <p:sp>
        <p:nvSpPr>
          <p:cNvPr id="131" name="รูปแบบอิสระ: รูปร่าง 130">
            <a:extLst>
              <a:ext uri="{FF2B5EF4-FFF2-40B4-BE49-F238E27FC236}">
                <a16:creationId xmlns:a16="http://schemas.microsoft.com/office/drawing/2014/main" xmlns="" id="{A4937F5E-4615-4553-B395-EDD638D9022E}"/>
              </a:ext>
            </a:extLst>
          </p:cNvPr>
          <p:cNvSpPr/>
          <p:nvPr/>
        </p:nvSpPr>
        <p:spPr>
          <a:xfrm>
            <a:off x="6361504" y="1058517"/>
            <a:ext cx="1784701" cy="540962"/>
          </a:xfrm>
          <a:custGeom>
            <a:avLst/>
            <a:gdLst>
              <a:gd name="connsiteX0" fmla="*/ 0 w 1784701"/>
              <a:gd name="connsiteY0" fmla="*/ 0 h 540962"/>
              <a:gd name="connsiteX1" fmla="*/ 1784702 w 1784701"/>
              <a:gd name="connsiteY1" fmla="*/ 0 h 540962"/>
              <a:gd name="connsiteX2" fmla="*/ 1784702 w 1784701"/>
              <a:gd name="connsiteY2" fmla="*/ 540963 h 540962"/>
              <a:gd name="connsiteX3" fmla="*/ 0 w 1784701"/>
              <a:gd name="connsiteY3" fmla="*/ 540963 h 540962"/>
            </a:gdLst>
            <a:ahLst/>
            <a:cxnLst>
              <a:cxn ang="0">
                <a:pos x="connsiteX0" y="connsiteY0"/>
              </a:cxn>
              <a:cxn ang="0">
                <a:pos x="connsiteX1" y="connsiteY1"/>
              </a:cxn>
              <a:cxn ang="0">
                <a:pos x="connsiteX2" y="connsiteY2"/>
              </a:cxn>
              <a:cxn ang="0">
                <a:pos x="connsiteX3" y="connsiteY3"/>
              </a:cxn>
            </a:cxnLst>
            <a:rect l="l" t="t" r="r" b="b"/>
            <a:pathLst>
              <a:path w="1784701" h="540962">
                <a:moveTo>
                  <a:pt x="0" y="0"/>
                </a:moveTo>
                <a:lnTo>
                  <a:pt x="1784702" y="0"/>
                </a:lnTo>
                <a:lnTo>
                  <a:pt x="1784702" y="540963"/>
                </a:lnTo>
                <a:lnTo>
                  <a:pt x="0" y="540963"/>
                </a:lnTo>
                <a:close/>
              </a:path>
            </a:pathLst>
          </a:custGeom>
          <a:noFill/>
          <a:ln w="15863" cap="flat">
            <a:noFill/>
            <a:prstDash val="solid"/>
            <a:miter/>
          </a:ln>
        </p:spPr>
        <p:txBody>
          <a:bodyPr rtlCol="0" anchor="ctr"/>
          <a:lstStyle/>
          <a:p>
            <a:endParaRPr lang="en-US"/>
          </a:p>
        </p:txBody>
      </p:sp>
      <p:sp>
        <p:nvSpPr>
          <p:cNvPr id="132" name="รูปแบบอิสระ: รูปร่าง 131">
            <a:extLst>
              <a:ext uri="{FF2B5EF4-FFF2-40B4-BE49-F238E27FC236}">
                <a16:creationId xmlns:a16="http://schemas.microsoft.com/office/drawing/2014/main" xmlns="" id="{1AEF579C-2D94-4AA7-A977-8C919003311F}"/>
              </a:ext>
            </a:extLst>
          </p:cNvPr>
          <p:cNvSpPr/>
          <p:nvPr/>
        </p:nvSpPr>
        <p:spPr>
          <a:xfrm>
            <a:off x="6282184" y="2993927"/>
            <a:ext cx="1784701" cy="540962"/>
          </a:xfrm>
          <a:custGeom>
            <a:avLst/>
            <a:gdLst>
              <a:gd name="connsiteX0" fmla="*/ 0 w 1784701"/>
              <a:gd name="connsiteY0" fmla="*/ 0 h 540962"/>
              <a:gd name="connsiteX1" fmla="*/ 1784702 w 1784701"/>
              <a:gd name="connsiteY1" fmla="*/ 0 h 540962"/>
              <a:gd name="connsiteX2" fmla="*/ 1784702 w 1784701"/>
              <a:gd name="connsiteY2" fmla="*/ 540963 h 540962"/>
              <a:gd name="connsiteX3" fmla="*/ 0 w 1784701"/>
              <a:gd name="connsiteY3" fmla="*/ 540963 h 540962"/>
            </a:gdLst>
            <a:ahLst/>
            <a:cxnLst>
              <a:cxn ang="0">
                <a:pos x="connsiteX0" y="connsiteY0"/>
              </a:cxn>
              <a:cxn ang="0">
                <a:pos x="connsiteX1" y="connsiteY1"/>
              </a:cxn>
              <a:cxn ang="0">
                <a:pos x="connsiteX2" y="connsiteY2"/>
              </a:cxn>
              <a:cxn ang="0">
                <a:pos x="connsiteX3" y="connsiteY3"/>
              </a:cxn>
            </a:cxnLst>
            <a:rect l="l" t="t" r="r" b="b"/>
            <a:pathLst>
              <a:path w="1784701" h="540962">
                <a:moveTo>
                  <a:pt x="0" y="0"/>
                </a:moveTo>
                <a:lnTo>
                  <a:pt x="1784702" y="0"/>
                </a:lnTo>
                <a:lnTo>
                  <a:pt x="1784702" y="540963"/>
                </a:lnTo>
                <a:lnTo>
                  <a:pt x="0" y="540963"/>
                </a:lnTo>
                <a:close/>
              </a:path>
            </a:pathLst>
          </a:custGeom>
          <a:noFill/>
          <a:ln w="15863" cap="flat">
            <a:noFill/>
            <a:prstDash val="solid"/>
            <a:miter/>
          </a:ln>
        </p:spPr>
        <p:txBody>
          <a:bodyPr rtlCol="0" anchor="ctr"/>
          <a:lstStyle/>
          <a:p>
            <a:endParaRPr lang="en-US"/>
          </a:p>
        </p:txBody>
      </p:sp>
      <p:sp>
        <p:nvSpPr>
          <p:cNvPr id="133" name="ชื่อเรื่อง 5">
            <a:extLst>
              <a:ext uri="{FF2B5EF4-FFF2-40B4-BE49-F238E27FC236}">
                <a16:creationId xmlns:a16="http://schemas.microsoft.com/office/drawing/2014/main" xmlns="" id="{078CEE91-043F-4A68-91BD-5C51029CD0E8}"/>
              </a:ext>
            </a:extLst>
          </p:cNvPr>
          <p:cNvSpPr>
            <a:spLocks noGrp="1"/>
          </p:cNvSpPr>
          <p:nvPr>
            <p:ph type="title" hasCustomPrompt="1"/>
          </p:nvPr>
        </p:nvSpPr>
        <p:spPr>
          <a:xfrm>
            <a:off x="1424006" y="4022416"/>
            <a:ext cx="6295988" cy="994172"/>
          </a:xfrm>
        </p:spPr>
        <p:txBody>
          <a:bodyPr>
            <a:noAutofit/>
          </a:bodyPr>
          <a:lstStyle>
            <a:lvl1pPr algn="ctr">
              <a:lnSpc>
                <a:spcPct val="80000"/>
              </a:lnSpc>
              <a:defRPr sz="5400" spc="-150"/>
            </a:lvl1pPr>
          </a:lstStyle>
          <a:p>
            <a:r>
              <a:rPr lang="en-US" dirty="0"/>
              <a:t>ABOUT CACTUS</a:t>
            </a:r>
          </a:p>
        </p:txBody>
      </p:sp>
      <p:sp>
        <p:nvSpPr>
          <p:cNvPr id="134" name="ตัวแทนข้อความ 2">
            <a:extLst>
              <a:ext uri="{FF2B5EF4-FFF2-40B4-BE49-F238E27FC236}">
                <a16:creationId xmlns:a16="http://schemas.microsoft.com/office/drawing/2014/main" xmlns="" id="{76AD6F5F-11D7-4653-A35A-97248C5030D8}"/>
              </a:ext>
            </a:extLst>
          </p:cNvPr>
          <p:cNvSpPr>
            <a:spLocks noGrp="1"/>
          </p:cNvSpPr>
          <p:nvPr>
            <p:ph type="body" sz="quarter" idx="13" hasCustomPrompt="1"/>
          </p:nvPr>
        </p:nvSpPr>
        <p:spPr>
          <a:xfrm>
            <a:off x="6046154" y="2926503"/>
            <a:ext cx="2096320" cy="495120"/>
          </a:xfrm>
        </p:spPr>
        <p:txBody>
          <a:bodyPr>
            <a:noAutofit/>
          </a:bodyPr>
          <a:lstStyle>
            <a:lvl1pPr marL="0" indent="0" algn="ctr">
              <a:buNone/>
              <a:defRPr sz="11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135" name="ตัวแทนข้อความ 2">
            <a:extLst>
              <a:ext uri="{FF2B5EF4-FFF2-40B4-BE49-F238E27FC236}">
                <a16:creationId xmlns:a16="http://schemas.microsoft.com/office/drawing/2014/main" xmlns="" id="{FCB93075-B887-40D8-91D8-B2CD4CFA1399}"/>
              </a:ext>
            </a:extLst>
          </p:cNvPr>
          <p:cNvSpPr>
            <a:spLocks noGrp="1"/>
          </p:cNvSpPr>
          <p:nvPr>
            <p:ph type="body" sz="quarter" idx="14" hasCustomPrompt="1"/>
          </p:nvPr>
        </p:nvSpPr>
        <p:spPr>
          <a:xfrm>
            <a:off x="6074364" y="1123238"/>
            <a:ext cx="2096320" cy="495120"/>
          </a:xfrm>
        </p:spPr>
        <p:txBody>
          <a:bodyPr>
            <a:noAutofit/>
          </a:bodyPr>
          <a:lstStyle>
            <a:lvl1pPr marL="0" indent="0" algn="ctr">
              <a:buNone/>
              <a:defRPr sz="11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136" name="ตัวแทนข้อความ 2">
            <a:extLst>
              <a:ext uri="{FF2B5EF4-FFF2-40B4-BE49-F238E27FC236}">
                <a16:creationId xmlns:a16="http://schemas.microsoft.com/office/drawing/2014/main" xmlns="" id="{56F9B692-1C2B-4AA1-8B4D-9C9D35E02DCC}"/>
              </a:ext>
            </a:extLst>
          </p:cNvPr>
          <p:cNvSpPr>
            <a:spLocks noGrp="1"/>
          </p:cNvSpPr>
          <p:nvPr>
            <p:ph type="body" sz="quarter" idx="15" hasCustomPrompt="1"/>
          </p:nvPr>
        </p:nvSpPr>
        <p:spPr>
          <a:xfrm>
            <a:off x="810289" y="2919106"/>
            <a:ext cx="2096320" cy="495120"/>
          </a:xfrm>
        </p:spPr>
        <p:txBody>
          <a:bodyPr>
            <a:noAutofit/>
          </a:bodyPr>
          <a:lstStyle>
            <a:lvl1pPr marL="0" indent="0" algn="ctr">
              <a:buNone/>
              <a:defRPr sz="11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137" name="ตัวแทนข้อความ 2">
            <a:extLst>
              <a:ext uri="{FF2B5EF4-FFF2-40B4-BE49-F238E27FC236}">
                <a16:creationId xmlns:a16="http://schemas.microsoft.com/office/drawing/2014/main" xmlns="" id="{01F2350D-5C16-42C5-8089-9F864323FBA2}"/>
              </a:ext>
            </a:extLst>
          </p:cNvPr>
          <p:cNvSpPr>
            <a:spLocks noGrp="1"/>
          </p:cNvSpPr>
          <p:nvPr>
            <p:ph type="body" sz="quarter" idx="16" hasCustomPrompt="1"/>
          </p:nvPr>
        </p:nvSpPr>
        <p:spPr>
          <a:xfrm>
            <a:off x="842669" y="1123238"/>
            <a:ext cx="2096320" cy="495120"/>
          </a:xfrm>
        </p:spPr>
        <p:txBody>
          <a:bodyPr>
            <a:noAutofit/>
          </a:bodyPr>
          <a:lstStyle>
            <a:lvl1pPr marL="0" indent="0" algn="ctr">
              <a:buNone/>
              <a:defRPr sz="1100" baseline="0">
                <a:latin typeface="+mn-lt"/>
                <a:cs typeface="IBM Plex Sans Thai" panose="020B0503050203000203" pitchFamily="34" charset="-34"/>
              </a:defRPr>
            </a:lvl1pPr>
          </a:lstStyle>
          <a:p>
            <a:pPr lvl="0"/>
            <a:r>
              <a:rPr lang="en-US" dirty="0"/>
              <a:t>Lorem Ipsum is simply dummy text of the printing and typesetting industry.</a:t>
            </a:r>
          </a:p>
        </p:txBody>
      </p:sp>
    </p:spTree>
    <p:extLst>
      <p:ext uri="{BB962C8B-B14F-4D97-AF65-F5344CB8AC3E}">
        <p14:creationId xmlns:p14="http://schemas.microsoft.com/office/powerpoint/2010/main" val="63875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การเปรียบเทียบ">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E0928DD-AEDF-47A5-A6C3-A17BC4849B5E}" type="datetimeFigureOut">
              <a:rPr lang="en-US" smtClean="0"/>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1885B-D031-4156-B33B-38F77A445BD8}" type="slidenum">
              <a:rPr lang="en-US" smtClean="0"/>
              <a:t>‹#›</a:t>
            </a:fld>
            <a:endParaRPr lang="en-US"/>
          </a:p>
        </p:txBody>
      </p:sp>
      <p:sp>
        <p:nvSpPr>
          <p:cNvPr id="12" name="รูปแบบอิสระ: รูปร่าง 11">
            <a:extLst>
              <a:ext uri="{FF2B5EF4-FFF2-40B4-BE49-F238E27FC236}">
                <a16:creationId xmlns:a16="http://schemas.microsoft.com/office/drawing/2014/main" xmlns="" id="{A96A0BD6-9131-49CE-86F1-F1B371686F8B}"/>
              </a:ext>
            </a:extLst>
          </p:cNvPr>
          <p:cNvSpPr/>
          <p:nvPr/>
        </p:nvSpPr>
        <p:spPr>
          <a:xfrm>
            <a:off x="8633163" y="212839"/>
            <a:ext cx="230880" cy="239253"/>
          </a:xfrm>
          <a:custGeom>
            <a:avLst/>
            <a:gdLst>
              <a:gd name="connsiteX0" fmla="*/ 116038 w 230880"/>
              <a:gd name="connsiteY0" fmla="*/ 0 h 239253"/>
              <a:gd name="connsiteX1" fmla="*/ 116038 w 230880"/>
              <a:gd name="connsiteY1" fmla="*/ 239254 h 239253"/>
              <a:gd name="connsiteX2" fmla="*/ 116038 w 230880"/>
              <a:gd name="connsiteY2" fmla="*/ 0 h 239253"/>
            </a:gdLst>
            <a:ahLst/>
            <a:cxnLst>
              <a:cxn ang="0">
                <a:pos x="connsiteX0" y="connsiteY0"/>
              </a:cxn>
              <a:cxn ang="0">
                <a:pos x="connsiteX1" y="connsiteY1"/>
              </a:cxn>
              <a:cxn ang="0">
                <a:pos x="connsiteX2" y="connsiteY2"/>
              </a:cxn>
            </a:cxnLst>
            <a:rect l="l" t="t" r="r" b="b"/>
            <a:pathLst>
              <a:path w="230880" h="239253">
                <a:moveTo>
                  <a:pt x="116038" y="0"/>
                </a:moveTo>
                <a:cubicBezTo>
                  <a:pt x="-38679" y="0"/>
                  <a:pt x="-38679" y="239254"/>
                  <a:pt x="116038" y="239254"/>
                </a:cubicBezTo>
                <a:cubicBezTo>
                  <a:pt x="269161" y="239254"/>
                  <a:pt x="269161" y="0"/>
                  <a:pt x="116038" y="0"/>
                </a:cubicBezTo>
                <a:close/>
              </a:path>
            </a:pathLst>
          </a:custGeom>
          <a:solidFill>
            <a:srgbClr val="F2F5D8"/>
          </a:solidFill>
          <a:ln w="15943"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E4948904-56D7-4A59-AF78-046A2BB8D0CE}"/>
              </a:ext>
            </a:extLst>
          </p:cNvPr>
          <p:cNvSpPr/>
          <p:nvPr/>
        </p:nvSpPr>
        <p:spPr>
          <a:xfrm>
            <a:off x="4833811" y="239954"/>
            <a:ext cx="230880" cy="239253"/>
          </a:xfrm>
          <a:custGeom>
            <a:avLst/>
            <a:gdLst>
              <a:gd name="connsiteX0" fmla="*/ 116038 w 230880"/>
              <a:gd name="connsiteY0" fmla="*/ 0 h 239253"/>
              <a:gd name="connsiteX1" fmla="*/ 116038 w 230880"/>
              <a:gd name="connsiteY1" fmla="*/ 239254 h 239253"/>
              <a:gd name="connsiteX2" fmla="*/ 116038 w 230880"/>
              <a:gd name="connsiteY2" fmla="*/ 0 h 239253"/>
            </a:gdLst>
            <a:ahLst/>
            <a:cxnLst>
              <a:cxn ang="0">
                <a:pos x="connsiteX0" y="connsiteY0"/>
              </a:cxn>
              <a:cxn ang="0">
                <a:pos x="connsiteX1" y="connsiteY1"/>
              </a:cxn>
              <a:cxn ang="0">
                <a:pos x="connsiteX2" y="connsiteY2"/>
              </a:cxn>
            </a:cxnLst>
            <a:rect l="l" t="t" r="r" b="b"/>
            <a:pathLst>
              <a:path w="230880" h="239253">
                <a:moveTo>
                  <a:pt x="116038" y="0"/>
                </a:moveTo>
                <a:cubicBezTo>
                  <a:pt x="-38679" y="0"/>
                  <a:pt x="-38679" y="239254"/>
                  <a:pt x="116038" y="239254"/>
                </a:cubicBezTo>
                <a:cubicBezTo>
                  <a:pt x="269161" y="239254"/>
                  <a:pt x="269161" y="0"/>
                  <a:pt x="116038" y="0"/>
                </a:cubicBezTo>
                <a:close/>
              </a:path>
            </a:pathLst>
          </a:custGeom>
          <a:solidFill>
            <a:srgbClr val="F2F5D8"/>
          </a:solidFill>
          <a:ln w="15943"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6C6DE334-0C01-47CF-860A-C42F93B79AA8}"/>
              </a:ext>
            </a:extLst>
          </p:cNvPr>
          <p:cNvSpPr/>
          <p:nvPr/>
        </p:nvSpPr>
        <p:spPr>
          <a:xfrm>
            <a:off x="3674226" y="885940"/>
            <a:ext cx="232076" cy="239253"/>
          </a:xfrm>
          <a:custGeom>
            <a:avLst/>
            <a:gdLst>
              <a:gd name="connsiteX0" fmla="*/ 116038 w 232076"/>
              <a:gd name="connsiteY0" fmla="*/ 0 h 239253"/>
              <a:gd name="connsiteX1" fmla="*/ 116038 w 232076"/>
              <a:gd name="connsiteY1" fmla="*/ 239254 h 239253"/>
              <a:gd name="connsiteX2" fmla="*/ 116038 w 232076"/>
              <a:gd name="connsiteY2" fmla="*/ 0 h 239253"/>
            </a:gdLst>
            <a:ahLst/>
            <a:cxnLst>
              <a:cxn ang="0">
                <a:pos x="connsiteX0" y="connsiteY0"/>
              </a:cxn>
              <a:cxn ang="0">
                <a:pos x="connsiteX1" y="connsiteY1"/>
              </a:cxn>
              <a:cxn ang="0">
                <a:pos x="connsiteX2" y="connsiteY2"/>
              </a:cxn>
            </a:cxnLst>
            <a:rect l="l" t="t" r="r" b="b"/>
            <a:pathLst>
              <a:path w="232076" h="239253">
                <a:moveTo>
                  <a:pt x="116038" y="0"/>
                </a:moveTo>
                <a:cubicBezTo>
                  <a:pt x="-38679" y="0"/>
                  <a:pt x="-38679" y="239254"/>
                  <a:pt x="116038" y="239254"/>
                </a:cubicBezTo>
                <a:cubicBezTo>
                  <a:pt x="270756" y="239254"/>
                  <a:pt x="270756" y="0"/>
                  <a:pt x="116038" y="0"/>
                </a:cubicBezTo>
                <a:close/>
              </a:path>
            </a:pathLst>
          </a:custGeom>
          <a:solidFill>
            <a:srgbClr val="F2F5D8"/>
          </a:solidFill>
          <a:ln w="15943"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CDC540B2-053F-474F-8A14-F461E8A83ABB}"/>
              </a:ext>
            </a:extLst>
          </p:cNvPr>
          <p:cNvSpPr/>
          <p:nvPr/>
        </p:nvSpPr>
        <p:spPr>
          <a:xfrm>
            <a:off x="2407776" y="158608"/>
            <a:ext cx="232076" cy="239253"/>
          </a:xfrm>
          <a:custGeom>
            <a:avLst/>
            <a:gdLst>
              <a:gd name="connsiteX0" fmla="*/ 116038 w 232076"/>
              <a:gd name="connsiteY0" fmla="*/ 0 h 239253"/>
              <a:gd name="connsiteX1" fmla="*/ 116038 w 232076"/>
              <a:gd name="connsiteY1" fmla="*/ 239254 h 239253"/>
              <a:gd name="connsiteX2" fmla="*/ 116038 w 232076"/>
              <a:gd name="connsiteY2" fmla="*/ 0 h 239253"/>
            </a:gdLst>
            <a:ahLst/>
            <a:cxnLst>
              <a:cxn ang="0">
                <a:pos x="connsiteX0" y="connsiteY0"/>
              </a:cxn>
              <a:cxn ang="0">
                <a:pos x="connsiteX1" y="connsiteY1"/>
              </a:cxn>
              <a:cxn ang="0">
                <a:pos x="connsiteX2" y="connsiteY2"/>
              </a:cxn>
            </a:cxnLst>
            <a:rect l="l" t="t" r="r" b="b"/>
            <a:pathLst>
              <a:path w="232076" h="239253">
                <a:moveTo>
                  <a:pt x="116038" y="0"/>
                </a:moveTo>
                <a:cubicBezTo>
                  <a:pt x="-38679" y="0"/>
                  <a:pt x="-38679" y="239254"/>
                  <a:pt x="116038" y="239254"/>
                </a:cubicBezTo>
                <a:cubicBezTo>
                  <a:pt x="270756" y="239254"/>
                  <a:pt x="270756" y="0"/>
                  <a:pt x="116038" y="0"/>
                </a:cubicBezTo>
                <a:close/>
              </a:path>
            </a:pathLst>
          </a:custGeom>
          <a:solidFill>
            <a:srgbClr val="F2F5D8"/>
          </a:solidFill>
          <a:ln w="15943"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B0DB9C9A-E35D-46D3-96D1-1551858964FC}"/>
              </a:ext>
            </a:extLst>
          </p:cNvPr>
          <p:cNvSpPr/>
          <p:nvPr/>
        </p:nvSpPr>
        <p:spPr>
          <a:xfrm>
            <a:off x="571501" y="239556"/>
            <a:ext cx="239652" cy="267166"/>
          </a:xfrm>
          <a:custGeom>
            <a:avLst/>
            <a:gdLst>
              <a:gd name="connsiteX0" fmla="*/ 229684 w 239652"/>
              <a:gd name="connsiteY0" fmla="*/ 73770 h 267166"/>
              <a:gd name="connsiteX1" fmla="*/ 204163 w 239652"/>
              <a:gd name="connsiteY1" fmla="*/ 35489 h 267166"/>
              <a:gd name="connsiteX2" fmla="*/ 165883 w 239652"/>
              <a:gd name="connsiteY2" fmla="*/ 9969 h 267166"/>
              <a:gd name="connsiteX3" fmla="*/ 119627 w 239652"/>
              <a:gd name="connsiteY3" fmla="*/ 399 h 267166"/>
              <a:gd name="connsiteX4" fmla="*/ 87726 w 239652"/>
              <a:gd name="connsiteY4" fmla="*/ 5184 h 267166"/>
              <a:gd name="connsiteX5" fmla="*/ 35091 w 239652"/>
              <a:gd name="connsiteY5" fmla="*/ 35489 h 267166"/>
              <a:gd name="connsiteX6" fmla="*/ 15950 w 239652"/>
              <a:gd name="connsiteY6" fmla="*/ 59415 h 267166"/>
              <a:gd name="connsiteX7" fmla="*/ 0 w 239652"/>
              <a:gd name="connsiteY7" fmla="*/ 120026 h 267166"/>
              <a:gd name="connsiteX8" fmla="*/ 0 w 239652"/>
              <a:gd name="connsiteY8" fmla="*/ 147141 h 267166"/>
              <a:gd name="connsiteX9" fmla="*/ 9570 w 239652"/>
              <a:gd name="connsiteY9" fmla="*/ 193397 h 267166"/>
              <a:gd name="connsiteX10" fmla="*/ 35091 w 239652"/>
              <a:gd name="connsiteY10" fmla="*/ 231678 h 267166"/>
              <a:gd name="connsiteX11" fmla="*/ 73371 w 239652"/>
              <a:gd name="connsiteY11" fmla="*/ 257198 h 267166"/>
              <a:gd name="connsiteX12" fmla="*/ 119627 w 239652"/>
              <a:gd name="connsiteY12" fmla="*/ 266768 h 267166"/>
              <a:gd name="connsiteX13" fmla="*/ 151527 w 239652"/>
              <a:gd name="connsiteY13" fmla="*/ 261983 h 267166"/>
              <a:gd name="connsiteX14" fmla="*/ 204163 w 239652"/>
              <a:gd name="connsiteY14" fmla="*/ 231678 h 267166"/>
              <a:gd name="connsiteX15" fmla="*/ 223304 w 239652"/>
              <a:gd name="connsiteY15" fmla="*/ 207752 h 267166"/>
              <a:gd name="connsiteX16" fmla="*/ 239254 w 239652"/>
              <a:gd name="connsiteY16" fmla="*/ 147141 h 267166"/>
              <a:gd name="connsiteX17" fmla="*/ 239254 w 239652"/>
              <a:gd name="connsiteY17" fmla="*/ 120026 h 267166"/>
              <a:gd name="connsiteX18" fmla="*/ 229684 w 239652"/>
              <a:gd name="connsiteY18" fmla="*/ 73770 h 2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652" h="267166">
                <a:moveTo>
                  <a:pt x="229684" y="73770"/>
                </a:moveTo>
                <a:cubicBezTo>
                  <a:pt x="224899" y="59415"/>
                  <a:pt x="216924" y="46655"/>
                  <a:pt x="204163" y="35489"/>
                </a:cubicBezTo>
                <a:cubicBezTo>
                  <a:pt x="192998" y="24324"/>
                  <a:pt x="180238" y="16349"/>
                  <a:pt x="165883" y="9969"/>
                </a:cubicBezTo>
                <a:cubicBezTo>
                  <a:pt x="151527" y="1994"/>
                  <a:pt x="135577" y="-1196"/>
                  <a:pt x="119627" y="399"/>
                </a:cubicBezTo>
                <a:cubicBezTo>
                  <a:pt x="108462" y="1994"/>
                  <a:pt x="98892" y="3589"/>
                  <a:pt x="87726" y="5184"/>
                </a:cubicBezTo>
                <a:cubicBezTo>
                  <a:pt x="66991" y="11564"/>
                  <a:pt x="49446" y="21134"/>
                  <a:pt x="35091" y="35489"/>
                </a:cubicBezTo>
                <a:cubicBezTo>
                  <a:pt x="28710" y="43464"/>
                  <a:pt x="22330" y="51440"/>
                  <a:pt x="15950" y="59415"/>
                </a:cubicBezTo>
                <a:cubicBezTo>
                  <a:pt x="4785" y="78555"/>
                  <a:pt x="0" y="97695"/>
                  <a:pt x="0" y="120026"/>
                </a:cubicBezTo>
                <a:lnTo>
                  <a:pt x="0" y="147141"/>
                </a:lnTo>
                <a:cubicBezTo>
                  <a:pt x="0" y="163091"/>
                  <a:pt x="3190" y="179042"/>
                  <a:pt x="9570" y="193397"/>
                </a:cubicBezTo>
                <a:cubicBezTo>
                  <a:pt x="14355" y="207752"/>
                  <a:pt x="22330" y="220512"/>
                  <a:pt x="35091" y="231678"/>
                </a:cubicBezTo>
                <a:cubicBezTo>
                  <a:pt x="46256" y="242843"/>
                  <a:pt x="59016" y="250818"/>
                  <a:pt x="73371" y="257198"/>
                </a:cubicBezTo>
                <a:cubicBezTo>
                  <a:pt x="87726" y="265173"/>
                  <a:pt x="103677" y="268363"/>
                  <a:pt x="119627" y="266768"/>
                </a:cubicBezTo>
                <a:cubicBezTo>
                  <a:pt x="130792" y="265173"/>
                  <a:pt x="140362" y="263578"/>
                  <a:pt x="151527" y="261983"/>
                </a:cubicBezTo>
                <a:cubicBezTo>
                  <a:pt x="172263" y="255603"/>
                  <a:pt x="189808" y="246033"/>
                  <a:pt x="204163" y="231678"/>
                </a:cubicBezTo>
                <a:cubicBezTo>
                  <a:pt x="210543" y="223702"/>
                  <a:pt x="216924" y="215727"/>
                  <a:pt x="223304" y="207752"/>
                </a:cubicBezTo>
                <a:cubicBezTo>
                  <a:pt x="234469" y="188612"/>
                  <a:pt x="239254" y="169472"/>
                  <a:pt x="239254" y="147141"/>
                </a:cubicBezTo>
                <a:lnTo>
                  <a:pt x="239254" y="120026"/>
                </a:lnTo>
                <a:cubicBezTo>
                  <a:pt x="240849" y="102480"/>
                  <a:pt x="237659" y="88125"/>
                  <a:pt x="229684" y="73770"/>
                </a:cubicBezTo>
                <a:close/>
              </a:path>
            </a:pathLst>
          </a:custGeom>
          <a:solidFill>
            <a:srgbClr val="F2F5D8"/>
          </a:solidFill>
          <a:ln w="15943"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3070AA90-76BD-4E7E-8916-EDBDEBA50E58}"/>
              </a:ext>
            </a:extLst>
          </p:cNvPr>
          <p:cNvSpPr/>
          <p:nvPr/>
        </p:nvSpPr>
        <p:spPr>
          <a:xfrm>
            <a:off x="1168440" y="1397944"/>
            <a:ext cx="232076" cy="239253"/>
          </a:xfrm>
          <a:custGeom>
            <a:avLst/>
            <a:gdLst>
              <a:gd name="connsiteX0" fmla="*/ 116038 w 232076"/>
              <a:gd name="connsiteY0" fmla="*/ 0 h 239253"/>
              <a:gd name="connsiteX1" fmla="*/ 116038 w 232076"/>
              <a:gd name="connsiteY1" fmla="*/ 239254 h 239253"/>
              <a:gd name="connsiteX2" fmla="*/ 116038 w 232076"/>
              <a:gd name="connsiteY2" fmla="*/ 0 h 239253"/>
            </a:gdLst>
            <a:ahLst/>
            <a:cxnLst>
              <a:cxn ang="0">
                <a:pos x="connsiteX0" y="connsiteY0"/>
              </a:cxn>
              <a:cxn ang="0">
                <a:pos x="connsiteX1" y="connsiteY1"/>
              </a:cxn>
              <a:cxn ang="0">
                <a:pos x="connsiteX2" y="connsiteY2"/>
              </a:cxn>
            </a:cxnLst>
            <a:rect l="l" t="t" r="r" b="b"/>
            <a:pathLst>
              <a:path w="232076" h="239253">
                <a:moveTo>
                  <a:pt x="116038" y="0"/>
                </a:moveTo>
                <a:cubicBezTo>
                  <a:pt x="-38679" y="0"/>
                  <a:pt x="-38679" y="239254"/>
                  <a:pt x="116038" y="239254"/>
                </a:cubicBezTo>
                <a:cubicBezTo>
                  <a:pt x="270756" y="239254"/>
                  <a:pt x="270756" y="0"/>
                  <a:pt x="116038" y="0"/>
                </a:cubicBezTo>
                <a:close/>
              </a:path>
            </a:pathLst>
          </a:custGeom>
          <a:solidFill>
            <a:srgbClr val="F2F5D8"/>
          </a:solidFill>
          <a:ln w="15943"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FD358E44-BEF1-4FF3-8F5A-B0FE9F7EDA94}"/>
              </a:ext>
            </a:extLst>
          </p:cNvPr>
          <p:cNvSpPr/>
          <p:nvPr/>
        </p:nvSpPr>
        <p:spPr>
          <a:xfrm>
            <a:off x="225779" y="2476182"/>
            <a:ext cx="231478" cy="239253"/>
          </a:xfrm>
          <a:custGeom>
            <a:avLst/>
            <a:gdLst>
              <a:gd name="connsiteX0" fmla="*/ 116038 w 231478"/>
              <a:gd name="connsiteY0" fmla="*/ 0 h 239253"/>
              <a:gd name="connsiteX1" fmla="*/ 116038 w 231478"/>
              <a:gd name="connsiteY1" fmla="*/ 239254 h 239253"/>
              <a:gd name="connsiteX2" fmla="*/ 116038 w 231478"/>
              <a:gd name="connsiteY2" fmla="*/ 0 h 239253"/>
            </a:gdLst>
            <a:ahLst/>
            <a:cxnLst>
              <a:cxn ang="0">
                <a:pos x="connsiteX0" y="connsiteY0"/>
              </a:cxn>
              <a:cxn ang="0">
                <a:pos x="connsiteX1" y="connsiteY1"/>
              </a:cxn>
              <a:cxn ang="0">
                <a:pos x="connsiteX2" y="connsiteY2"/>
              </a:cxn>
            </a:cxnLst>
            <a:rect l="l" t="t" r="r" b="b"/>
            <a:pathLst>
              <a:path w="231478" h="239253">
                <a:moveTo>
                  <a:pt x="116038" y="0"/>
                </a:moveTo>
                <a:cubicBezTo>
                  <a:pt x="-38679" y="0"/>
                  <a:pt x="-38679" y="239254"/>
                  <a:pt x="116038" y="239254"/>
                </a:cubicBezTo>
                <a:cubicBezTo>
                  <a:pt x="269161" y="239254"/>
                  <a:pt x="270756" y="0"/>
                  <a:pt x="116038" y="0"/>
                </a:cubicBezTo>
                <a:close/>
              </a:path>
            </a:pathLst>
          </a:custGeom>
          <a:solidFill>
            <a:srgbClr val="F2F5D8"/>
          </a:solidFill>
          <a:ln w="15943"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28B7E6A2-67AF-4060-9AB2-03C37298002F}"/>
              </a:ext>
            </a:extLst>
          </p:cNvPr>
          <p:cNvSpPr/>
          <p:nvPr/>
        </p:nvSpPr>
        <p:spPr>
          <a:xfrm>
            <a:off x="1088689" y="4766640"/>
            <a:ext cx="230880" cy="239253"/>
          </a:xfrm>
          <a:custGeom>
            <a:avLst/>
            <a:gdLst>
              <a:gd name="connsiteX0" fmla="*/ 116038 w 230880"/>
              <a:gd name="connsiteY0" fmla="*/ 0 h 239253"/>
              <a:gd name="connsiteX1" fmla="*/ 116038 w 230880"/>
              <a:gd name="connsiteY1" fmla="*/ 239254 h 239253"/>
              <a:gd name="connsiteX2" fmla="*/ 116038 w 230880"/>
              <a:gd name="connsiteY2" fmla="*/ 0 h 239253"/>
            </a:gdLst>
            <a:ahLst/>
            <a:cxnLst>
              <a:cxn ang="0">
                <a:pos x="connsiteX0" y="connsiteY0"/>
              </a:cxn>
              <a:cxn ang="0">
                <a:pos x="connsiteX1" y="connsiteY1"/>
              </a:cxn>
              <a:cxn ang="0">
                <a:pos x="connsiteX2" y="connsiteY2"/>
              </a:cxn>
            </a:cxnLst>
            <a:rect l="l" t="t" r="r" b="b"/>
            <a:pathLst>
              <a:path w="230880" h="239253">
                <a:moveTo>
                  <a:pt x="116038" y="0"/>
                </a:moveTo>
                <a:cubicBezTo>
                  <a:pt x="-38679" y="0"/>
                  <a:pt x="-38679" y="239254"/>
                  <a:pt x="116038" y="239254"/>
                </a:cubicBezTo>
                <a:cubicBezTo>
                  <a:pt x="269161" y="239254"/>
                  <a:pt x="269161" y="0"/>
                  <a:pt x="116038" y="0"/>
                </a:cubicBezTo>
                <a:close/>
              </a:path>
            </a:pathLst>
          </a:custGeom>
          <a:solidFill>
            <a:srgbClr val="F2F5D8"/>
          </a:solidFill>
          <a:ln w="15943"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5A67D1D2-96AE-43C7-BA15-51BC264F8D4C}"/>
              </a:ext>
            </a:extLst>
          </p:cNvPr>
          <p:cNvSpPr/>
          <p:nvPr/>
        </p:nvSpPr>
        <p:spPr>
          <a:xfrm>
            <a:off x="90202" y="4227521"/>
            <a:ext cx="232076" cy="239253"/>
          </a:xfrm>
          <a:custGeom>
            <a:avLst/>
            <a:gdLst>
              <a:gd name="connsiteX0" fmla="*/ 116038 w 232076"/>
              <a:gd name="connsiteY0" fmla="*/ 0 h 239253"/>
              <a:gd name="connsiteX1" fmla="*/ 116038 w 232076"/>
              <a:gd name="connsiteY1" fmla="*/ 239254 h 239253"/>
              <a:gd name="connsiteX2" fmla="*/ 116038 w 232076"/>
              <a:gd name="connsiteY2" fmla="*/ 0 h 239253"/>
            </a:gdLst>
            <a:ahLst/>
            <a:cxnLst>
              <a:cxn ang="0">
                <a:pos x="connsiteX0" y="connsiteY0"/>
              </a:cxn>
              <a:cxn ang="0">
                <a:pos x="connsiteX1" y="connsiteY1"/>
              </a:cxn>
              <a:cxn ang="0">
                <a:pos x="connsiteX2" y="connsiteY2"/>
              </a:cxn>
            </a:cxnLst>
            <a:rect l="l" t="t" r="r" b="b"/>
            <a:pathLst>
              <a:path w="232076" h="239253">
                <a:moveTo>
                  <a:pt x="116038" y="0"/>
                </a:moveTo>
                <a:cubicBezTo>
                  <a:pt x="-38679" y="0"/>
                  <a:pt x="-38679" y="239254"/>
                  <a:pt x="116038" y="239254"/>
                </a:cubicBezTo>
                <a:cubicBezTo>
                  <a:pt x="270756" y="239254"/>
                  <a:pt x="270756" y="0"/>
                  <a:pt x="116038" y="0"/>
                </a:cubicBezTo>
                <a:close/>
              </a:path>
            </a:pathLst>
          </a:custGeom>
          <a:solidFill>
            <a:srgbClr val="F2F5D8"/>
          </a:solidFill>
          <a:ln w="15943"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DB91A9E3-86B6-4F81-A08C-04A59AC3F86F}"/>
              </a:ext>
            </a:extLst>
          </p:cNvPr>
          <p:cNvSpPr/>
          <p:nvPr/>
        </p:nvSpPr>
        <p:spPr>
          <a:xfrm>
            <a:off x="5398450" y="4551311"/>
            <a:ext cx="232076" cy="239253"/>
          </a:xfrm>
          <a:custGeom>
            <a:avLst/>
            <a:gdLst>
              <a:gd name="connsiteX0" fmla="*/ 116038 w 232076"/>
              <a:gd name="connsiteY0" fmla="*/ 0 h 239253"/>
              <a:gd name="connsiteX1" fmla="*/ 116038 w 232076"/>
              <a:gd name="connsiteY1" fmla="*/ 239254 h 239253"/>
              <a:gd name="connsiteX2" fmla="*/ 116038 w 232076"/>
              <a:gd name="connsiteY2" fmla="*/ 0 h 239253"/>
            </a:gdLst>
            <a:ahLst/>
            <a:cxnLst>
              <a:cxn ang="0">
                <a:pos x="connsiteX0" y="connsiteY0"/>
              </a:cxn>
              <a:cxn ang="0">
                <a:pos x="connsiteX1" y="connsiteY1"/>
              </a:cxn>
              <a:cxn ang="0">
                <a:pos x="connsiteX2" y="connsiteY2"/>
              </a:cxn>
            </a:cxnLst>
            <a:rect l="l" t="t" r="r" b="b"/>
            <a:pathLst>
              <a:path w="232076" h="239253">
                <a:moveTo>
                  <a:pt x="116038" y="0"/>
                </a:moveTo>
                <a:cubicBezTo>
                  <a:pt x="-38679" y="0"/>
                  <a:pt x="-38679" y="239254"/>
                  <a:pt x="116038" y="239254"/>
                </a:cubicBezTo>
                <a:cubicBezTo>
                  <a:pt x="270756" y="239254"/>
                  <a:pt x="270756" y="0"/>
                  <a:pt x="116038" y="0"/>
                </a:cubicBezTo>
                <a:close/>
              </a:path>
            </a:pathLst>
          </a:custGeom>
          <a:solidFill>
            <a:srgbClr val="F2F5D8"/>
          </a:solidFill>
          <a:ln w="15943"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1C80D930-384A-410C-924B-BCF9CC921D36}"/>
              </a:ext>
            </a:extLst>
          </p:cNvPr>
          <p:cNvSpPr/>
          <p:nvPr/>
        </p:nvSpPr>
        <p:spPr>
          <a:xfrm>
            <a:off x="7446464" y="4900622"/>
            <a:ext cx="232076" cy="239253"/>
          </a:xfrm>
          <a:custGeom>
            <a:avLst/>
            <a:gdLst>
              <a:gd name="connsiteX0" fmla="*/ 116038 w 232076"/>
              <a:gd name="connsiteY0" fmla="*/ 0 h 239253"/>
              <a:gd name="connsiteX1" fmla="*/ 116038 w 232076"/>
              <a:gd name="connsiteY1" fmla="*/ 239254 h 239253"/>
              <a:gd name="connsiteX2" fmla="*/ 116038 w 232076"/>
              <a:gd name="connsiteY2" fmla="*/ 0 h 239253"/>
            </a:gdLst>
            <a:ahLst/>
            <a:cxnLst>
              <a:cxn ang="0">
                <a:pos x="connsiteX0" y="connsiteY0"/>
              </a:cxn>
              <a:cxn ang="0">
                <a:pos x="connsiteX1" y="connsiteY1"/>
              </a:cxn>
              <a:cxn ang="0">
                <a:pos x="connsiteX2" y="connsiteY2"/>
              </a:cxn>
            </a:cxnLst>
            <a:rect l="l" t="t" r="r" b="b"/>
            <a:pathLst>
              <a:path w="232076" h="239253">
                <a:moveTo>
                  <a:pt x="116038" y="0"/>
                </a:moveTo>
                <a:cubicBezTo>
                  <a:pt x="-38679" y="0"/>
                  <a:pt x="-38679" y="239254"/>
                  <a:pt x="116038" y="239254"/>
                </a:cubicBezTo>
                <a:cubicBezTo>
                  <a:pt x="270756" y="239254"/>
                  <a:pt x="270756" y="0"/>
                  <a:pt x="116038" y="0"/>
                </a:cubicBezTo>
                <a:close/>
              </a:path>
            </a:pathLst>
          </a:custGeom>
          <a:solidFill>
            <a:srgbClr val="F2F5D8"/>
          </a:solidFill>
          <a:ln w="15943"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6B56E542-3AF5-4287-8830-B65C7D49A2A9}"/>
              </a:ext>
            </a:extLst>
          </p:cNvPr>
          <p:cNvSpPr/>
          <p:nvPr/>
        </p:nvSpPr>
        <p:spPr>
          <a:xfrm>
            <a:off x="8794261" y="4064828"/>
            <a:ext cx="232075" cy="239254"/>
          </a:xfrm>
          <a:custGeom>
            <a:avLst/>
            <a:gdLst>
              <a:gd name="connsiteX0" fmla="*/ 116038 w 232075"/>
              <a:gd name="connsiteY0" fmla="*/ 0 h 239254"/>
              <a:gd name="connsiteX1" fmla="*/ 116038 w 232075"/>
              <a:gd name="connsiteY1" fmla="*/ 239254 h 239254"/>
              <a:gd name="connsiteX2" fmla="*/ 116038 w 232075"/>
              <a:gd name="connsiteY2" fmla="*/ 0 h 239254"/>
            </a:gdLst>
            <a:ahLst/>
            <a:cxnLst>
              <a:cxn ang="0">
                <a:pos x="connsiteX0" y="connsiteY0"/>
              </a:cxn>
              <a:cxn ang="0">
                <a:pos x="connsiteX1" y="connsiteY1"/>
              </a:cxn>
              <a:cxn ang="0">
                <a:pos x="connsiteX2" y="connsiteY2"/>
              </a:cxn>
            </a:cxnLst>
            <a:rect l="l" t="t" r="r" b="b"/>
            <a:pathLst>
              <a:path w="232075" h="239254">
                <a:moveTo>
                  <a:pt x="116038" y="0"/>
                </a:moveTo>
                <a:cubicBezTo>
                  <a:pt x="-38679" y="0"/>
                  <a:pt x="-38679" y="239254"/>
                  <a:pt x="116038" y="239254"/>
                </a:cubicBezTo>
                <a:cubicBezTo>
                  <a:pt x="270755" y="239254"/>
                  <a:pt x="270755" y="0"/>
                  <a:pt x="116038" y="0"/>
                </a:cubicBezTo>
                <a:close/>
              </a:path>
            </a:pathLst>
          </a:custGeom>
          <a:solidFill>
            <a:srgbClr val="F2F5D8"/>
          </a:solidFill>
          <a:ln w="15943"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5E0A0A28-50AF-4558-B295-9DD6FA555151}"/>
              </a:ext>
            </a:extLst>
          </p:cNvPr>
          <p:cNvSpPr/>
          <p:nvPr/>
        </p:nvSpPr>
        <p:spPr>
          <a:xfrm>
            <a:off x="4635629" y="121923"/>
            <a:ext cx="4402272" cy="4402273"/>
          </a:xfrm>
          <a:custGeom>
            <a:avLst/>
            <a:gdLst>
              <a:gd name="connsiteX0" fmla="*/ 4402273 w 4402272"/>
              <a:gd name="connsiteY0" fmla="*/ 2201137 h 4402273"/>
              <a:gd name="connsiteX1" fmla="*/ 2201137 w 4402272"/>
              <a:gd name="connsiteY1" fmla="*/ 4402273 h 4402273"/>
              <a:gd name="connsiteX2" fmla="*/ 0 w 4402272"/>
              <a:gd name="connsiteY2" fmla="*/ 2201137 h 4402273"/>
              <a:gd name="connsiteX3" fmla="*/ 2201137 w 4402272"/>
              <a:gd name="connsiteY3" fmla="*/ 0 h 4402273"/>
              <a:gd name="connsiteX4" fmla="*/ 4402273 w 4402272"/>
              <a:gd name="connsiteY4" fmla="*/ 2201137 h 440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2272" h="4402273">
                <a:moveTo>
                  <a:pt x="4402273" y="2201137"/>
                </a:moveTo>
                <a:cubicBezTo>
                  <a:pt x="4402273" y="3416791"/>
                  <a:pt x="3416791" y="4402273"/>
                  <a:pt x="2201137" y="4402273"/>
                </a:cubicBezTo>
                <a:cubicBezTo>
                  <a:pt x="985483" y="4402273"/>
                  <a:pt x="0" y="3416791"/>
                  <a:pt x="0" y="2201137"/>
                </a:cubicBezTo>
                <a:cubicBezTo>
                  <a:pt x="0" y="985482"/>
                  <a:pt x="985483" y="0"/>
                  <a:pt x="2201137" y="0"/>
                </a:cubicBezTo>
                <a:cubicBezTo>
                  <a:pt x="3416791" y="0"/>
                  <a:pt x="4402273" y="985482"/>
                  <a:pt x="4402273" y="2201137"/>
                </a:cubicBezTo>
                <a:close/>
              </a:path>
            </a:pathLst>
          </a:custGeom>
          <a:solidFill>
            <a:srgbClr val="4F994C"/>
          </a:solidFill>
          <a:ln w="15943"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691207C3-1294-4AE8-8A09-4AD49BE2EB0E}"/>
              </a:ext>
            </a:extLst>
          </p:cNvPr>
          <p:cNvSpPr/>
          <p:nvPr/>
        </p:nvSpPr>
        <p:spPr>
          <a:xfrm>
            <a:off x="5335845" y="1007162"/>
            <a:ext cx="2894972" cy="1379697"/>
          </a:xfrm>
          <a:custGeom>
            <a:avLst/>
            <a:gdLst>
              <a:gd name="connsiteX0" fmla="*/ 0 w 2894972"/>
              <a:gd name="connsiteY0" fmla="*/ 0 h 1379697"/>
              <a:gd name="connsiteX1" fmla="*/ 2894973 w 2894972"/>
              <a:gd name="connsiteY1" fmla="*/ 0 h 1379697"/>
              <a:gd name="connsiteX2" fmla="*/ 2894973 w 2894972"/>
              <a:gd name="connsiteY2" fmla="*/ 1379698 h 1379697"/>
              <a:gd name="connsiteX3" fmla="*/ 0 w 2894972"/>
              <a:gd name="connsiteY3" fmla="*/ 1379698 h 1379697"/>
            </a:gdLst>
            <a:ahLst/>
            <a:cxnLst>
              <a:cxn ang="0">
                <a:pos x="connsiteX0" y="connsiteY0"/>
              </a:cxn>
              <a:cxn ang="0">
                <a:pos x="connsiteX1" y="connsiteY1"/>
              </a:cxn>
              <a:cxn ang="0">
                <a:pos x="connsiteX2" y="connsiteY2"/>
              </a:cxn>
              <a:cxn ang="0">
                <a:pos x="connsiteX3" y="connsiteY3"/>
              </a:cxn>
            </a:cxnLst>
            <a:rect l="l" t="t" r="r" b="b"/>
            <a:pathLst>
              <a:path w="2894972" h="1379697">
                <a:moveTo>
                  <a:pt x="0" y="0"/>
                </a:moveTo>
                <a:lnTo>
                  <a:pt x="2894973" y="0"/>
                </a:lnTo>
                <a:lnTo>
                  <a:pt x="2894973" y="1379698"/>
                </a:lnTo>
                <a:lnTo>
                  <a:pt x="0" y="1379698"/>
                </a:lnTo>
                <a:close/>
              </a:path>
            </a:pathLst>
          </a:custGeom>
          <a:noFill/>
          <a:ln w="15943"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74933739-FB0F-4FE1-B0E2-D134C3C4EB2D}"/>
              </a:ext>
            </a:extLst>
          </p:cNvPr>
          <p:cNvSpPr/>
          <p:nvPr/>
        </p:nvSpPr>
        <p:spPr>
          <a:xfrm>
            <a:off x="5347010" y="2571883"/>
            <a:ext cx="2871047" cy="979346"/>
          </a:xfrm>
          <a:custGeom>
            <a:avLst/>
            <a:gdLst>
              <a:gd name="connsiteX0" fmla="*/ 0 w 2871047"/>
              <a:gd name="connsiteY0" fmla="*/ 0 h 979346"/>
              <a:gd name="connsiteX1" fmla="*/ 2871048 w 2871047"/>
              <a:gd name="connsiteY1" fmla="*/ 0 h 979346"/>
              <a:gd name="connsiteX2" fmla="*/ 2871048 w 2871047"/>
              <a:gd name="connsiteY2" fmla="*/ 979346 h 979346"/>
              <a:gd name="connsiteX3" fmla="*/ 0 w 2871047"/>
              <a:gd name="connsiteY3" fmla="*/ 979346 h 979346"/>
            </a:gdLst>
            <a:ahLst/>
            <a:cxnLst>
              <a:cxn ang="0">
                <a:pos x="connsiteX0" y="connsiteY0"/>
              </a:cxn>
              <a:cxn ang="0">
                <a:pos x="connsiteX1" y="connsiteY1"/>
              </a:cxn>
              <a:cxn ang="0">
                <a:pos x="connsiteX2" y="connsiteY2"/>
              </a:cxn>
              <a:cxn ang="0">
                <a:pos x="connsiteX3" y="connsiteY3"/>
              </a:cxn>
            </a:cxnLst>
            <a:rect l="l" t="t" r="r" b="b"/>
            <a:pathLst>
              <a:path w="2871047" h="979346">
                <a:moveTo>
                  <a:pt x="0" y="0"/>
                </a:moveTo>
                <a:lnTo>
                  <a:pt x="2871048" y="0"/>
                </a:lnTo>
                <a:lnTo>
                  <a:pt x="2871048" y="979346"/>
                </a:lnTo>
                <a:lnTo>
                  <a:pt x="0" y="979346"/>
                </a:lnTo>
                <a:close/>
              </a:path>
            </a:pathLst>
          </a:custGeom>
          <a:noFill/>
          <a:ln w="15943" cap="flat">
            <a:noFill/>
            <a:prstDash val="solid"/>
            <a:miter/>
          </a:ln>
        </p:spPr>
        <p:txBody>
          <a:bodyPr rtlCol="0" anchor="ctr"/>
          <a:lstStyle/>
          <a:p>
            <a:endParaRPr lang="en-US"/>
          </a:p>
        </p:txBody>
      </p:sp>
      <p:grpSp>
        <p:nvGrpSpPr>
          <p:cNvPr id="28" name="กราฟิก 9">
            <a:extLst>
              <a:ext uri="{FF2B5EF4-FFF2-40B4-BE49-F238E27FC236}">
                <a16:creationId xmlns:a16="http://schemas.microsoft.com/office/drawing/2014/main" xmlns="" id="{E6F7A4BC-E46D-4805-A67F-29EA7E4F01FA}"/>
              </a:ext>
            </a:extLst>
          </p:cNvPr>
          <p:cNvGrpSpPr/>
          <p:nvPr userDrawn="1"/>
        </p:nvGrpSpPr>
        <p:grpSpPr>
          <a:xfrm>
            <a:off x="592176" y="1277968"/>
            <a:ext cx="4853726" cy="4200067"/>
            <a:chOff x="592176" y="1277968"/>
            <a:chExt cx="4853726" cy="4200067"/>
          </a:xfrm>
          <a:solidFill>
            <a:schemeClr val="accent1"/>
          </a:solidFill>
        </p:grpSpPr>
        <p:sp>
          <p:nvSpPr>
            <p:cNvPr id="29" name="รูปแบบอิสระ: รูปร่าง 28">
              <a:extLst>
                <a:ext uri="{FF2B5EF4-FFF2-40B4-BE49-F238E27FC236}">
                  <a16:creationId xmlns:a16="http://schemas.microsoft.com/office/drawing/2014/main" xmlns="" id="{70888D32-7F1E-4B03-BCF3-CD45DEE89F10}"/>
                </a:ext>
              </a:extLst>
            </p:cNvPr>
            <p:cNvSpPr/>
            <p:nvPr/>
          </p:nvSpPr>
          <p:spPr>
            <a:xfrm>
              <a:off x="3523406" y="3540029"/>
              <a:ext cx="1697395" cy="1122341"/>
            </a:xfrm>
            <a:custGeom>
              <a:avLst/>
              <a:gdLst>
                <a:gd name="connsiteX0" fmla="*/ 70671 w 1697395"/>
                <a:gd name="connsiteY0" fmla="*/ 1030423 h 1122341"/>
                <a:gd name="connsiteX1" fmla="*/ 1408898 w 1697395"/>
                <a:gd name="connsiteY1" fmla="*/ 786384 h 1122341"/>
                <a:gd name="connsiteX2" fmla="*/ 1067562 w 1697395"/>
                <a:gd name="connsiteY2" fmla="*/ 132423 h 1122341"/>
                <a:gd name="connsiteX3" fmla="*/ 187107 w 1697395"/>
                <a:gd name="connsiteY3" fmla="*/ 792764 h 1122341"/>
                <a:gd name="connsiteX4" fmla="*/ 70671 w 1697395"/>
                <a:gd name="connsiteY4" fmla="*/ 1030423 h 112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95" h="1122341">
                  <a:moveTo>
                    <a:pt x="70671" y="1030423"/>
                  </a:moveTo>
                  <a:cubicBezTo>
                    <a:pt x="70671" y="1030423"/>
                    <a:pt x="657640" y="1354213"/>
                    <a:pt x="1408898" y="786384"/>
                  </a:cubicBezTo>
                  <a:cubicBezTo>
                    <a:pt x="2081999" y="277570"/>
                    <a:pt x="1412088" y="-253574"/>
                    <a:pt x="1067562" y="132423"/>
                  </a:cubicBezTo>
                  <a:cubicBezTo>
                    <a:pt x="807572" y="424313"/>
                    <a:pt x="675185" y="765648"/>
                    <a:pt x="187107" y="792764"/>
                  </a:cubicBezTo>
                  <a:cubicBezTo>
                    <a:pt x="187107" y="794359"/>
                    <a:pt x="-139873" y="869325"/>
                    <a:pt x="70671" y="1030423"/>
                  </a:cubicBezTo>
                  <a:close/>
                </a:path>
              </a:pathLst>
            </a:custGeom>
            <a:solidFill>
              <a:srgbClr val="BBCF30"/>
            </a:solidFill>
            <a:ln w="47829" cap="flat">
              <a:solidFill>
                <a:srgbClr val="534741"/>
              </a:solid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CC9A1934-F304-4C66-A30D-A2A2B93CE8C5}"/>
                </a:ext>
              </a:extLst>
            </p:cNvPr>
            <p:cNvSpPr/>
            <p:nvPr/>
          </p:nvSpPr>
          <p:spPr>
            <a:xfrm>
              <a:off x="806954" y="3023712"/>
              <a:ext cx="1709676" cy="1503331"/>
            </a:xfrm>
            <a:custGeom>
              <a:avLst/>
              <a:gdLst>
                <a:gd name="connsiteX0" fmla="*/ 1602018 w 1709676"/>
                <a:gd name="connsiteY0" fmla="*/ 1482938 h 1503331"/>
                <a:gd name="connsiteX1" fmla="*/ 204775 w 1709676"/>
                <a:gd name="connsiteY1" fmla="*/ 854498 h 1503331"/>
                <a:gd name="connsiteX2" fmla="*/ 755059 w 1709676"/>
                <a:gd name="connsiteY2" fmla="*/ 232438 h 1503331"/>
                <a:gd name="connsiteX3" fmla="*/ 1539812 w 1709676"/>
                <a:gd name="connsiteY3" fmla="*/ 1192644 h 1503331"/>
                <a:gd name="connsiteX4" fmla="*/ 1602018 w 1709676"/>
                <a:gd name="connsiteY4" fmla="*/ 1482938 h 150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676" h="1503331">
                  <a:moveTo>
                    <a:pt x="1602018" y="1482938"/>
                  </a:moveTo>
                  <a:cubicBezTo>
                    <a:pt x="1602018" y="1482938"/>
                    <a:pt x="873091" y="1679127"/>
                    <a:pt x="204775" y="854498"/>
                  </a:cubicBezTo>
                  <a:cubicBezTo>
                    <a:pt x="-393360" y="117596"/>
                    <a:pt x="482309" y="-282756"/>
                    <a:pt x="755059" y="232438"/>
                  </a:cubicBezTo>
                  <a:cubicBezTo>
                    <a:pt x="960817" y="621624"/>
                    <a:pt x="1013453" y="1031546"/>
                    <a:pt x="1539812" y="1192644"/>
                  </a:cubicBezTo>
                  <a:cubicBezTo>
                    <a:pt x="1539812" y="1192644"/>
                    <a:pt x="1876362" y="1363311"/>
                    <a:pt x="1602018" y="1482938"/>
                  </a:cubicBezTo>
                  <a:close/>
                </a:path>
              </a:pathLst>
            </a:custGeom>
            <a:solidFill>
              <a:srgbClr val="BBCF30"/>
            </a:solidFill>
            <a:ln w="47829" cap="flat">
              <a:solidFill>
                <a:srgbClr val="534741"/>
              </a:solid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6570C875-2D7A-41A3-A6D9-37A91654EA4A}"/>
                </a:ext>
              </a:extLst>
            </p:cNvPr>
            <p:cNvSpPr/>
            <p:nvPr/>
          </p:nvSpPr>
          <p:spPr>
            <a:xfrm>
              <a:off x="1002897" y="3030652"/>
              <a:ext cx="1321780" cy="1537799"/>
            </a:xfrm>
            <a:custGeom>
              <a:avLst/>
              <a:gdLst>
                <a:gd name="connsiteX0" fmla="*/ 1280068 w 1321780"/>
                <a:gd name="connsiteY0" fmla="*/ 1378702 h 1537799"/>
                <a:gd name="connsiteX1" fmla="*/ 578256 w 1321780"/>
                <a:gd name="connsiteY1" fmla="*/ 853938 h 1537799"/>
                <a:gd name="connsiteX2" fmla="*/ 315077 w 1321780"/>
                <a:gd name="connsiteY2" fmla="*/ 549288 h 1537799"/>
                <a:gd name="connsiteX3" fmla="*/ 171524 w 1321780"/>
                <a:gd name="connsiteY3" fmla="*/ 81946 h 1537799"/>
                <a:gd name="connsiteX4" fmla="*/ 856 w 1321780"/>
                <a:gd name="connsiteY4" fmla="*/ 81946 h 1537799"/>
                <a:gd name="connsiteX5" fmla="*/ 118888 w 1321780"/>
                <a:gd name="connsiteY5" fmla="*/ 549288 h 1537799"/>
                <a:gd name="connsiteX6" fmla="*/ 396423 w 1321780"/>
                <a:gd name="connsiteY6" fmla="*/ 914549 h 1537799"/>
                <a:gd name="connsiteX7" fmla="*/ 1193936 w 1321780"/>
                <a:gd name="connsiteY7" fmla="*/ 1525445 h 1537799"/>
                <a:gd name="connsiteX8" fmla="*/ 1280068 w 1321780"/>
                <a:gd name="connsiteY8" fmla="*/ 1378702 h 153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780" h="1537799">
                  <a:moveTo>
                    <a:pt x="1280068" y="1378702"/>
                  </a:moveTo>
                  <a:cubicBezTo>
                    <a:pt x="1024863" y="1231960"/>
                    <a:pt x="788799" y="1058102"/>
                    <a:pt x="578256" y="853938"/>
                  </a:cubicBezTo>
                  <a:cubicBezTo>
                    <a:pt x="482554" y="761427"/>
                    <a:pt x="386853" y="662535"/>
                    <a:pt x="315077" y="549288"/>
                  </a:cubicBezTo>
                  <a:cubicBezTo>
                    <a:pt x="224160" y="405736"/>
                    <a:pt x="192260" y="249423"/>
                    <a:pt x="171524" y="81946"/>
                  </a:cubicBezTo>
                  <a:cubicBezTo>
                    <a:pt x="157169" y="-26516"/>
                    <a:pt x="-13499" y="-28111"/>
                    <a:pt x="856" y="81946"/>
                  </a:cubicBezTo>
                  <a:cubicBezTo>
                    <a:pt x="21592" y="243043"/>
                    <a:pt x="45517" y="402546"/>
                    <a:pt x="118888" y="549288"/>
                  </a:cubicBezTo>
                  <a:cubicBezTo>
                    <a:pt x="187475" y="686461"/>
                    <a:pt x="291151" y="804493"/>
                    <a:pt x="396423" y="914549"/>
                  </a:cubicBezTo>
                  <a:cubicBezTo>
                    <a:pt x="630892" y="1153803"/>
                    <a:pt x="902046" y="1359562"/>
                    <a:pt x="1193936" y="1525445"/>
                  </a:cubicBezTo>
                  <a:cubicBezTo>
                    <a:pt x="1289638" y="1581271"/>
                    <a:pt x="1375769" y="1432933"/>
                    <a:pt x="1280068" y="1378702"/>
                  </a:cubicBezTo>
                  <a:close/>
                </a:path>
              </a:pathLst>
            </a:custGeom>
            <a:solidFill>
              <a:srgbClr val="A4B92E"/>
            </a:solidFill>
            <a:ln w="15943" cap="flat">
              <a:noFill/>
              <a:prstDash val="solid"/>
              <a:miter/>
            </a:ln>
          </p:spPr>
          <p:txBody>
            <a:bodyPr rtlCol="0" anchor="ctr"/>
            <a:lstStyle/>
            <a:p>
              <a:endParaRPr lang="en-US"/>
            </a:p>
          </p:txBody>
        </p:sp>
        <p:sp>
          <p:nvSpPr>
            <p:cNvPr id="32" name="รูปแบบอิสระ: รูปร่าง 31">
              <a:extLst>
                <a:ext uri="{FF2B5EF4-FFF2-40B4-BE49-F238E27FC236}">
                  <a16:creationId xmlns:a16="http://schemas.microsoft.com/office/drawing/2014/main" xmlns="" id="{39451FFE-9BD9-40FA-B365-792C2995695B}"/>
                </a:ext>
              </a:extLst>
            </p:cNvPr>
            <p:cNvSpPr/>
            <p:nvPr/>
          </p:nvSpPr>
          <p:spPr>
            <a:xfrm>
              <a:off x="3637910" y="3548769"/>
              <a:ext cx="1519510" cy="1157913"/>
            </a:xfrm>
            <a:custGeom>
              <a:avLst/>
              <a:gdLst>
                <a:gd name="connsiteX0" fmla="*/ 1358195 w 1519510"/>
                <a:gd name="connsiteY0" fmla="*/ 40741 h 1157913"/>
                <a:gd name="connsiteX1" fmla="*/ 793556 w 1519510"/>
                <a:gd name="connsiteY1" fmla="*/ 630901 h 1157913"/>
                <a:gd name="connsiteX2" fmla="*/ 468170 w 1519510"/>
                <a:gd name="connsiteY2" fmla="*/ 827089 h 1157913"/>
                <a:gd name="connsiteX3" fmla="*/ 278362 w 1519510"/>
                <a:gd name="connsiteY3" fmla="*/ 918006 h 1157913"/>
                <a:gd name="connsiteX4" fmla="*/ 141190 w 1519510"/>
                <a:gd name="connsiteY4" fmla="*/ 981807 h 1157913"/>
                <a:gd name="connsiteX5" fmla="*/ 18373 w 1519510"/>
                <a:gd name="connsiteY5" fmla="*/ 1004137 h 1157913"/>
                <a:gd name="connsiteX6" fmla="*/ 11993 w 1519510"/>
                <a:gd name="connsiteY6" fmla="*/ 1016897 h 1157913"/>
                <a:gd name="connsiteX7" fmla="*/ 11993 w 1519510"/>
                <a:gd name="connsiteY7" fmla="*/ 1103029 h 1157913"/>
                <a:gd name="connsiteX8" fmla="*/ 346948 w 1519510"/>
                <a:gd name="connsiteY8" fmla="*/ 1072723 h 1157913"/>
                <a:gd name="connsiteX9" fmla="*/ 801531 w 1519510"/>
                <a:gd name="connsiteY9" fmla="*/ 830279 h 1157913"/>
                <a:gd name="connsiteX10" fmla="*/ 1506532 w 1519510"/>
                <a:gd name="connsiteY10" fmla="*/ 125277 h 1157913"/>
                <a:gd name="connsiteX11" fmla="*/ 1358195 w 1519510"/>
                <a:gd name="connsiteY11" fmla="*/ 40741 h 1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510" h="1157913">
                  <a:moveTo>
                    <a:pt x="1358195" y="40741"/>
                  </a:moveTo>
                  <a:cubicBezTo>
                    <a:pt x="1213047" y="275210"/>
                    <a:pt x="1018454" y="472993"/>
                    <a:pt x="793556" y="630901"/>
                  </a:cubicBezTo>
                  <a:cubicBezTo>
                    <a:pt x="689879" y="704272"/>
                    <a:pt x="579822" y="769668"/>
                    <a:pt x="468170" y="827089"/>
                  </a:cubicBezTo>
                  <a:cubicBezTo>
                    <a:pt x="405964" y="858990"/>
                    <a:pt x="342163" y="889295"/>
                    <a:pt x="278362" y="918006"/>
                  </a:cubicBezTo>
                  <a:cubicBezTo>
                    <a:pt x="244866" y="932361"/>
                    <a:pt x="189040" y="967452"/>
                    <a:pt x="141190" y="981807"/>
                  </a:cubicBezTo>
                  <a:cubicBezTo>
                    <a:pt x="104504" y="953096"/>
                    <a:pt x="47083" y="951501"/>
                    <a:pt x="18373" y="1004137"/>
                  </a:cubicBezTo>
                  <a:cubicBezTo>
                    <a:pt x="16777" y="1008922"/>
                    <a:pt x="13587" y="1012112"/>
                    <a:pt x="11993" y="1016897"/>
                  </a:cubicBezTo>
                  <a:cubicBezTo>
                    <a:pt x="-2363" y="1042418"/>
                    <a:pt x="-5553" y="1077508"/>
                    <a:pt x="11993" y="1103029"/>
                  </a:cubicBezTo>
                  <a:cubicBezTo>
                    <a:pt x="91744" y="1222656"/>
                    <a:pt x="249651" y="1115789"/>
                    <a:pt x="346948" y="1072723"/>
                  </a:cubicBezTo>
                  <a:cubicBezTo>
                    <a:pt x="504856" y="1004137"/>
                    <a:pt x="656383" y="924386"/>
                    <a:pt x="801531" y="830279"/>
                  </a:cubicBezTo>
                  <a:cubicBezTo>
                    <a:pt x="1083850" y="646851"/>
                    <a:pt x="1329484" y="413977"/>
                    <a:pt x="1506532" y="125277"/>
                  </a:cubicBezTo>
                  <a:cubicBezTo>
                    <a:pt x="1563953" y="32766"/>
                    <a:pt x="1415616" y="-53365"/>
                    <a:pt x="1358195" y="40741"/>
                  </a:cubicBezTo>
                  <a:close/>
                </a:path>
              </a:pathLst>
            </a:custGeom>
            <a:solidFill>
              <a:srgbClr val="A4B92E"/>
            </a:solidFill>
            <a:ln w="15943" cap="flat">
              <a:noFill/>
              <a:prstDash val="solid"/>
              <a:miter/>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1EB9740F-5B9E-4319-BF69-83E0EE1F02C5}"/>
                </a:ext>
              </a:extLst>
            </p:cNvPr>
            <p:cNvSpPr/>
            <p:nvPr/>
          </p:nvSpPr>
          <p:spPr>
            <a:xfrm>
              <a:off x="3523406" y="3540029"/>
              <a:ext cx="1697395" cy="1122341"/>
            </a:xfrm>
            <a:custGeom>
              <a:avLst/>
              <a:gdLst>
                <a:gd name="connsiteX0" fmla="*/ 70671 w 1697395"/>
                <a:gd name="connsiteY0" fmla="*/ 1030423 h 1122341"/>
                <a:gd name="connsiteX1" fmla="*/ 1408898 w 1697395"/>
                <a:gd name="connsiteY1" fmla="*/ 786384 h 1122341"/>
                <a:gd name="connsiteX2" fmla="*/ 1067562 w 1697395"/>
                <a:gd name="connsiteY2" fmla="*/ 132423 h 1122341"/>
                <a:gd name="connsiteX3" fmla="*/ 187107 w 1697395"/>
                <a:gd name="connsiteY3" fmla="*/ 792764 h 1122341"/>
                <a:gd name="connsiteX4" fmla="*/ 70671 w 1697395"/>
                <a:gd name="connsiteY4" fmla="*/ 1030423 h 112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95" h="1122341">
                  <a:moveTo>
                    <a:pt x="70671" y="1030423"/>
                  </a:moveTo>
                  <a:cubicBezTo>
                    <a:pt x="70671" y="1030423"/>
                    <a:pt x="657640" y="1354213"/>
                    <a:pt x="1408898" y="786384"/>
                  </a:cubicBezTo>
                  <a:cubicBezTo>
                    <a:pt x="2081999" y="277570"/>
                    <a:pt x="1412088" y="-253574"/>
                    <a:pt x="1067562" y="132423"/>
                  </a:cubicBezTo>
                  <a:cubicBezTo>
                    <a:pt x="807572" y="424313"/>
                    <a:pt x="675185" y="765648"/>
                    <a:pt x="187107" y="792764"/>
                  </a:cubicBezTo>
                  <a:cubicBezTo>
                    <a:pt x="187107" y="794359"/>
                    <a:pt x="-139873" y="869325"/>
                    <a:pt x="70671" y="1030423"/>
                  </a:cubicBezTo>
                  <a:close/>
                </a:path>
              </a:pathLst>
            </a:custGeom>
            <a:noFill/>
            <a:ln w="47829" cap="flat">
              <a:solidFill>
                <a:srgbClr val="534741"/>
              </a:solid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81E20490-0EAA-4EC9-9613-AF9AFE35492D}"/>
                </a:ext>
              </a:extLst>
            </p:cNvPr>
            <p:cNvSpPr/>
            <p:nvPr/>
          </p:nvSpPr>
          <p:spPr>
            <a:xfrm>
              <a:off x="806954" y="3023712"/>
              <a:ext cx="1709676" cy="1503331"/>
            </a:xfrm>
            <a:custGeom>
              <a:avLst/>
              <a:gdLst>
                <a:gd name="connsiteX0" fmla="*/ 1602018 w 1709676"/>
                <a:gd name="connsiteY0" fmla="*/ 1482938 h 1503331"/>
                <a:gd name="connsiteX1" fmla="*/ 204775 w 1709676"/>
                <a:gd name="connsiteY1" fmla="*/ 854498 h 1503331"/>
                <a:gd name="connsiteX2" fmla="*/ 755059 w 1709676"/>
                <a:gd name="connsiteY2" fmla="*/ 232438 h 1503331"/>
                <a:gd name="connsiteX3" fmla="*/ 1539812 w 1709676"/>
                <a:gd name="connsiteY3" fmla="*/ 1192644 h 1503331"/>
                <a:gd name="connsiteX4" fmla="*/ 1602018 w 1709676"/>
                <a:gd name="connsiteY4" fmla="*/ 1482938 h 150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676" h="1503331">
                  <a:moveTo>
                    <a:pt x="1602018" y="1482938"/>
                  </a:moveTo>
                  <a:cubicBezTo>
                    <a:pt x="1602018" y="1482938"/>
                    <a:pt x="873091" y="1679127"/>
                    <a:pt x="204775" y="854498"/>
                  </a:cubicBezTo>
                  <a:cubicBezTo>
                    <a:pt x="-393360" y="117596"/>
                    <a:pt x="482309" y="-282756"/>
                    <a:pt x="755059" y="232438"/>
                  </a:cubicBezTo>
                  <a:cubicBezTo>
                    <a:pt x="960817" y="621624"/>
                    <a:pt x="1013453" y="1031546"/>
                    <a:pt x="1539812" y="1192644"/>
                  </a:cubicBezTo>
                  <a:cubicBezTo>
                    <a:pt x="1539812" y="1192644"/>
                    <a:pt x="1876362" y="1363311"/>
                    <a:pt x="1602018" y="1482938"/>
                  </a:cubicBezTo>
                  <a:close/>
                </a:path>
              </a:pathLst>
            </a:custGeom>
            <a:noFill/>
            <a:ln w="47829" cap="flat">
              <a:solidFill>
                <a:srgbClr val="534741"/>
              </a:solid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DE67C9C0-F55E-43D5-A34C-311C92E61474}"/>
                </a:ext>
              </a:extLst>
            </p:cNvPr>
            <p:cNvSpPr/>
            <p:nvPr/>
          </p:nvSpPr>
          <p:spPr>
            <a:xfrm>
              <a:off x="4900403" y="3750547"/>
              <a:ext cx="184555" cy="383870"/>
            </a:xfrm>
            <a:custGeom>
              <a:avLst/>
              <a:gdLst>
                <a:gd name="connsiteX0" fmla="*/ 157907 w 184555"/>
                <a:gd name="connsiteY0" fmla="*/ 23986 h 383870"/>
                <a:gd name="connsiteX1" fmla="*/ 90917 w 184555"/>
                <a:gd name="connsiteY1" fmla="*/ 6440 h 383870"/>
                <a:gd name="connsiteX2" fmla="*/ 73371 w 184555"/>
                <a:gd name="connsiteY2" fmla="*/ 73432 h 383870"/>
                <a:gd name="connsiteX3" fmla="*/ 73371 w 184555"/>
                <a:gd name="connsiteY3" fmla="*/ 75027 h 383870"/>
                <a:gd name="connsiteX4" fmla="*/ 73371 w 184555"/>
                <a:gd name="connsiteY4" fmla="*/ 75027 h 383870"/>
                <a:gd name="connsiteX5" fmla="*/ 76561 w 184555"/>
                <a:gd name="connsiteY5" fmla="*/ 83002 h 383870"/>
                <a:gd name="connsiteX6" fmla="*/ 81346 w 184555"/>
                <a:gd name="connsiteY6" fmla="*/ 100547 h 383870"/>
                <a:gd name="connsiteX7" fmla="*/ 84536 w 184555"/>
                <a:gd name="connsiteY7" fmla="*/ 118092 h 383870"/>
                <a:gd name="connsiteX8" fmla="*/ 84536 w 184555"/>
                <a:gd name="connsiteY8" fmla="*/ 121282 h 383870"/>
                <a:gd name="connsiteX9" fmla="*/ 84536 w 184555"/>
                <a:gd name="connsiteY9" fmla="*/ 127662 h 383870"/>
                <a:gd name="connsiteX10" fmla="*/ 84536 w 184555"/>
                <a:gd name="connsiteY10" fmla="*/ 164348 h 383870"/>
                <a:gd name="connsiteX11" fmla="*/ 82941 w 184555"/>
                <a:gd name="connsiteY11" fmla="*/ 173918 h 383870"/>
                <a:gd name="connsiteX12" fmla="*/ 82941 w 184555"/>
                <a:gd name="connsiteY12" fmla="*/ 173918 h 383870"/>
                <a:gd name="connsiteX13" fmla="*/ 82941 w 184555"/>
                <a:gd name="connsiteY13" fmla="*/ 173918 h 383870"/>
                <a:gd name="connsiteX14" fmla="*/ 79751 w 184555"/>
                <a:gd name="connsiteY14" fmla="*/ 191464 h 383870"/>
                <a:gd name="connsiteX15" fmla="*/ 68586 w 184555"/>
                <a:gd name="connsiteY15" fmla="*/ 226554 h 383870"/>
                <a:gd name="connsiteX16" fmla="*/ 68586 w 184555"/>
                <a:gd name="connsiteY16" fmla="*/ 226554 h 383870"/>
                <a:gd name="connsiteX17" fmla="*/ 63801 w 184555"/>
                <a:gd name="connsiteY17" fmla="*/ 234529 h 383870"/>
                <a:gd name="connsiteX18" fmla="*/ 55826 w 184555"/>
                <a:gd name="connsiteY18" fmla="*/ 250479 h 383870"/>
                <a:gd name="connsiteX19" fmla="*/ 46256 w 184555"/>
                <a:gd name="connsiteY19" fmla="*/ 266430 h 383870"/>
                <a:gd name="connsiteX20" fmla="*/ 44660 w 184555"/>
                <a:gd name="connsiteY20" fmla="*/ 269620 h 383870"/>
                <a:gd name="connsiteX21" fmla="*/ 41471 w 184555"/>
                <a:gd name="connsiteY21" fmla="*/ 274405 h 383870"/>
                <a:gd name="connsiteX22" fmla="*/ 14355 w 184555"/>
                <a:gd name="connsiteY22" fmla="*/ 301520 h 383870"/>
                <a:gd name="connsiteX23" fmla="*/ 14355 w 184555"/>
                <a:gd name="connsiteY23" fmla="*/ 370106 h 383870"/>
                <a:gd name="connsiteX24" fmla="*/ 82941 w 184555"/>
                <a:gd name="connsiteY24" fmla="*/ 370106 h 383870"/>
                <a:gd name="connsiteX25" fmla="*/ 157907 w 184555"/>
                <a:gd name="connsiteY25" fmla="*/ 23986 h 3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4555" h="383870">
                  <a:moveTo>
                    <a:pt x="157907" y="23986"/>
                  </a:moveTo>
                  <a:cubicBezTo>
                    <a:pt x="146743" y="60"/>
                    <a:pt x="111652" y="-6320"/>
                    <a:pt x="90917" y="6440"/>
                  </a:cubicBezTo>
                  <a:cubicBezTo>
                    <a:pt x="66991" y="22391"/>
                    <a:pt x="62206" y="47911"/>
                    <a:pt x="73371" y="73432"/>
                  </a:cubicBezTo>
                  <a:cubicBezTo>
                    <a:pt x="73371" y="73432"/>
                    <a:pt x="73371" y="75027"/>
                    <a:pt x="73371" y="75027"/>
                  </a:cubicBezTo>
                  <a:cubicBezTo>
                    <a:pt x="73371" y="75027"/>
                    <a:pt x="73371" y="75027"/>
                    <a:pt x="73371" y="75027"/>
                  </a:cubicBezTo>
                  <a:cubicBezTo>
                    <a:pt x="74966" y="78217"/>
                    <a:pt x="74966" y="79812"/>
                    <a:pt x="76561" y="83002"/>
                  </a:cubicBezTo>
                  <a:cubicBezTo>
                    <a:pt x="78156" y="89382"/>
                    <a:pt x="79751" y="94167"/>
                    <a:pt x="81346" y="100547"/>
                  </a:cubicBezTo>
                  <a:cubicBezTo>
                    <a:pt x="82941" y="106927"/>
                    <a:pt x="84536" y="111712"/>
                    <a:pt x="84536" y="118092"/>
                  </a:cubicBezTo>
                  <a:cubicBezTo>
                    <a:pt x="84536" y="119687"/>
                    <a:pt x="84536" y="121282"/>
                    <a:pt x="84536" y="121282"/>
                  </a:cubicBezTo>
                  <a:cubicBezTo>
                    <a:pt x="84536" y="122877"/>
                    <a:pt x="84536" y="124472"/>
                    <a:pt x="84536" y="127662"/>
                  </a:cubicBezTo>
                  <a:cubicBezTo>
                    <a:pt x="86131" y="140423"/>
                    <a:pt x="86131" y="151588"/>
                    <a:pt x="84536" y="164348"/>
                  </a:cubicBezTo>
                  <a:cubicBezTo>
                    <a:pt x="84536" y="167538"/>
                    <a:pt x="84536" y="170728"/>
                    <a:pt x="82941" y="173918"/>
                  </a:cubicBezTo>
                  <a:cubicBezTo>
                    <a:pt x="82941" y="173918"/>
                    <a:pt x="82941" y="173918"/>
                    <a:pt x="82941" y="173918"/>
                  </a:cubicBezTo>
                  <a:cubicBezTo>
                    <a:pt x="82941" y="173918"/>
                    <a:pt x="82941" y="173918"/>
                    <a:pt x="82941" y="173918"/>
                  </a:cubicBezTo>
                  <a:cubicBezTo>
                    <a:pt x="81346" y="180298"/>
                    <a:pt x="81346" y="186678"/>
                    <a:pt x="79751" y="191464"/>
                  </a:cubicBezTo>
                  <a:cubicBezTo>
                    <a:pt x="76561" y="204224"/>
                    <a:pt x="73371" y="215389"/>
                    <a:pt x="68586" y="226554"/>
                  </a:cubicBezTo>
                  <a:cubicBezTo>
                    <a:pt x="68586" y="226554"/>
                    <a:pt x="68586" y="226554"/>
                    <a:pt x="68586" y="226554"/>
                  </a:cubicBezTo>
                  <a:cubicBezTo>
                    <a:pt x="66991" y="229744"/>
                    <a:pt x="65396" y="232934"/>
                    <a:pt x="63801" y="234529"/>
                  </a:cubicBezTo>
                  <a:cubicBezTo>
                    <a:pt x="60611" y="239314"/>
                    <a:pt x="57421" y="245694"/>
                    <a:pt x="55826" y="250479"/>
                  </a:cubicBezTo>
                  <a:cubicBezTo>
                    <a:pt x="52636" y="255265"/>
                    <a:pt x="49446" y="261645"/>
                    <a:pt x="46256" y="266430"/>
                  </a:cubicBezTo>
                  <a:cubicBezTo>
                    <a:pt x="46256" y="268025"/>
                    <a:pt x="44660" y="268025"/>
                    <a:pt x="44660" y="269620"/>
                  </a:cubicBezTo>
                  <a:cubicBezTo>
                    <a:pt x="44660" y="269620"/>
                    <a:pt x="41471" y="272810"/>
                    <a:pt x="41471" y="274405"/>
                  </a:cubicBezTo>
                  <a:cubicBezTo>
                    <a:pt x="33496" y="283975"/>
                    <a:pt x="23925" y="293545"/>
                    <a:pt x="14355" y="301520"/>
                  </a:cubicBezTo>
                  <a:cubicBezTo>
                    <a:pt x="-4785" y="317471"/>
                    <a:pt x="-4785" y="354156"/>
                    <a:pt x="14355" y="370106"/>
                  </a:cubicBezTo>
                  <a:cubicBezTo>
                    <a:pt x="35091" y="389247"/>
                    <a:pt x="62206" y="387652"/>
                    <a:pt x="82941" y="370106"/>
                  </a:cubicBezTo>
                  <a:cubicBezTo>
                    <a:pt x="185023" y="288760"/>
                    <a:pt x="210544" y="142018"/>
                    <a:pt x="157907" y="23986"/>
                  </a:cubicBezTo>
                  <a:close/>
                </a:path>
              </a:pathLst>
            </a:custGeom>
            <a:solidFill>
              <a:srgbClr val="FFFFFF"/>
            </a:solidFill>
            <a:ln w="15943" cap="flat">
              <a:no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30436559-A248-4527-8307-C6D8EF809BA5}"/>
                </a:ext>
              </a:extLst>
            </p:cNvPr>
            <p:cNvSpPr/>
            <p:nvPr/>
          </p:nvSpPr>
          <p:spPr>
            <a:xfrm>
              <a:off x="1180887" y="3170104"/>
              <a:ext cx="265035" cy="262420"/>
            </a:xfrm>
            <a:custGeom>
              <a:avLst/>
              <a:gdLst>
                <a:gd name="connsiteX0" fmla="*/ 263094 w 265035"/>
                <a:gd name="connsiteY0" fmla="*/ 200887 h 262420"/>
                <a:gd name="connsiteX1" fmla="*/ 62120 w 265035"/>
                <a:gd name="connsiteY1" fmla="*/ 1509 h 262420"/>
                <a:gd name="connsiteX2" fmla="*/ 1509 w 265035"/>
                <a:gd name="connsiteY2" fmla="*/ 35005 h 262420"/>
                <a:gd name="connsiteX3" fmla="*/ 35005 w 265035"/>
                <a:gd name="connsiteY3" fmla="*/ 95616 h 262420"/>
                <a:gd name="connsiteX4" fmla="*/ 49360 w 265035"/>
                <a:gd name="connsiteY4" fmla="*/ 100401 h 262420"/>
                <a:gd name="connsiteX5" fmla="*/ 55740 w 265035"/>
                <a:gd name="connsiteY5" fmla="*/ 103591 h 262420"/>
                <a:gd name="connsiteX6" fmla="*/ 60525 w 265035"/>
                <a:gd name="connsiteY6" fmla="*/ 105186 h 262420"/>
                <a:gd name="connsiteX7" fmla="*/ 52550 w 265035"/>
                <a:gd name="connsiteY7" fmla="*/ 101996 h 262420"/>
                <a:gd name="connsiteX8" fmla="*/ 78070 w 265035"/>
                <a:gd name="connsiteY8" fmla="*/ 114756 h 262420"/>
                <a:gd name="connsiteX9" fmla="*/ 98806 w 265035"/>
                <a:gd name="connsiteY9" fmla="*/ 129111 h 262420"/>
                <a:gd name="connsiteX10" fmla="*/ 106781 w 265035"/>
                <a:gd name="connsiteY10" fmla="*/ 135492 h 262420"/>
                <a:gd name="connsiteX11" fmla="*/ 117946 w 265035"/>
                <a:gd name="connsiteY11" fmla="*/ 145062 h 262420"/>
                <a:gd name="connsiteX12" fmla="*/ 137086 w 265035"/>
                <a:gd name="connsiteY12" fmla="*/ 165797 h 262420"/>
                <a:gd name="connsiteX13" fmla="*/ 140276 w 265035"/>
                <a:gd name="connsiteY13" fmla="*/ 170582 h 262420"/>
                <a:gd name="connsiteX14" fmla="*/ 148252 w 265035"/>
                <a:gd name="connsiteY14" fmla="*/ 183342 h 262420"/>
                <a:gd name="connsiteX15" fmla="*/ 161012 w 265035"/>
                <a:gd name="connsiteY15" fmla="*/ 208863 h 262420"/>
                <a:gd name="connsiteX16" fmla="*/ 161012 w 265035"/>
                <a:gd name="connsiteY16" fmla="*/ 208863 h 262420"/>
                <a:gd name="connsiteX17" fmla="*/ 162607 w 265035"/>
                <a:gd name="connsiteY17" fmla="*/ 212053 h 262420"/>
                <a:gd name="connsiteX18" fmla="*/ 167392 w 265035"/>
                <a:gd name="connsiteY18" fmla="*/ 226408 h 262420"/>
                <a:gd name="connsiteX19" fmla="*/ 228003 w 265035"/>
                <a:gd name="connsiteY19" fmla="*/ 259903 h 262420"/>
                <a:gd name="connsiteX20" fmla="*/ 263094 w 265035"/>
                <a:gd name="connsiteY20" fmla="*/ 200887 h 26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5035" h="262420">
                  <a:moveTo>
                    <a:pt x="263094" y="200887"/>
                  </a:moveTo>
                  <a:cubicBezTo>
                    <a:pt x="234383" y="105186"/>
                    <a:pt x="157822" y="28625"/>
                    <a:pt x="62120" y="1509"/>
                  </a:cubicBezTo>
                  <a:cubicBezTo>
                    <a:pt x="38195" y="-4871"/>
                    <a:pt x="7889" y="9484"/>
                    <a:pt x="1509" y="35005"/>
                  </a:cubicBezTo>
                  <a:cubicBezTo>
                    <a:pt x="-4871" y="60525"/>
                    <a:pt x="9484" y="87641"/>
                    <a:pt x="35005" y="95616"/>
                  </a:cubicBezTo>
                  <a:cubicBezTo>
                    <a:pt x="39790" y="97211"/>
                    <a:pt x="44575" y="98806"/>
                    <a:pt x="49360" y="100401"/>
                  </a:cubicBezTo>
                  <a:cubicBezTo>
                    <a:pt x="50955" y="101996"/>
                    <a:pt x="54145" y="101996"/>
                    <a:pt x="55740" y="103591"/>
                  </a:cubicBezTo>
                  <a:cubicBezTo>
                    <a:pt x="57335" y="103591"/>
                    <a:pt x="58930" y="105186"/>
                    <a:pt x="60525" y="105186"/>
                  </a:cubicBezTo>
                  <a:lnTo>
                    <a:pt x="52550" y="101996"/>
                  </a:lnTo>
                  <a:cubicBezTo>
                    <a:pt x="62120" y="103591"/>
                    <a:pt x="70095" y="109971"/>
                    <a:pt x="78070" y="114756"/>
                  </a:cubicBezTo>
                  <a:cubicBezTo>
                    <a:pt x="84451" y="119541"/>
                    <a:pt x="92426" y="124326"/>
                    <a:pt x="98806" y="129111"/>
                  </a:cubicBezTo>
                  <a:cubicBezTo>
                    <a:pt x="100401" y="130706"/>
                    <a:pt x="105186" y="133896"/>
                    <a:pt x="106781" y="135492"/>
                  </a:cubicBezTo>
                  <a:cubicBezTo>
                    <a:pt x="109971" y="138682"/>
                    <a:pt x="114756" y="141872"/>
                    <a:pt x="117946" y="145062"/>
                  </a:cubicBezTo>
                  <a:cubicBezTo>
                    <a:pt x="124326" y="151442"/>
                    <a:pt x="130706" y="159417"/>
                    <a:pt x="137086" y="165797"/>
                  </a:cubicBezTo>
                  <a:cubicBezTo>
                    <a:pt x="138681" y="167392"/>
                    <a:pt x="138681" y="168987"/>
                    <a:pt x="140276" y="170582"/>
                  </a:cubicBezTo>
                  <a:cubicBezTo>
                    <a:pt x="143467" y="175367"/>
                    <a:pt x="145062" y="178557"/>
                    <a:pt x="148252" y="183342"/>
                  </a:cubicBezTo>
                  <a:cubicBezTo>
                    <a:pt x="153037" y="191317"/>
                    <a:pt x="157822" y="199293"/>
                    <a:pt x="161012" y="208863"/>
                  </a:cubicBezTo>
                  <a:cubicBezTo>
                    <a:pt x="161012" y="208863"/>
                    <a:pt x="161012" y="208863"/>
                    <a:pt x="161012" y="208863"/>
                  </a:cubicBezTo>
                  <a:cubicBezTo>
                    <a:pt x="161012" y="210458"/>
                    <a:pt x="162607" y="212053"/>
                    <a:pt x="162607" y="212053"/>
                  </a:cubicBezTo>
                  <a:cubicBezTo>
                    <a:pt x="164202" y="216838"/>
                    <a:pt x="165797" y="221623"/>
                    <a:pt x="167392" y="226408"/>
                  </a:cubicBezTo>
                  <a:cubicBezTo>
                    <a:pt x="175367" y="250333"/>
                    <a:pt x="202482" y="269474"/>
                    <a:pt x="228003" y="259903"/>
                  </a:cubicBezTo>
                  <a:cubicBezTo>
                    <a:pt x="253523" y="253523"/>
                    <a:pt x="271069" y="228003"/>
                    <a:pt x="263094" y="200887"/>
                  </a:cubicBezTo>
                  <a:close/>
                </a:path>
              </a:pathLst>
            </a:custGeom>
            <a:solidFill>
              <a:srgbClr val="FFFFFF"/>
            </a:solidFill>
            <a:ln w="15943" cap="flat">
              <a:no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3391A0E8-99B2-40F2-8177-C4AAD6CC7275}"/>
                </a:ext>
              </a:extLst>
            </p:cNvPr>
            <p:cNvSpPr/>
            <p:nvPr/>
          </p:nvSpPr>
          <p:spPr>
            <a:xfrm>
              <a:off x="2004802" y="1859982"/>
              <a:ext cx="2215867" cy="3201737"/>
            </a:xfrm>
            <a:custGeom>
              <a:avLst/>
              <a:gdLst>
                <a:gd name="connsiteX0" fmla="*/ 373865 w 2215867"/>
                <a:gd name="connsiteY0" fmla="*/ 3201738 h 3201737"/>
                <a:gd name="connsiteX1" fmla="*/ 104305 w 2215867"/>
                <a:gd name="connsiteY1" fmla="*/ 874594 h 3201737"/>
                <a:gd name="connsiteX2" fmla="*/ 2112444 w 2215867"/>
                <a:gd name="connsiteY2" fmla="*/ 874594 h 3201737"/>
                <a:gd name="connsiteX3" fmla="*/ 1892330 w 2215867"/>
                <a:gd name="connsiteY3" fmla="*/ 3201738 h 3201737"/>
                <a:gd name="connsiteX4" fmla="*/ 373865 w 2215867"/>
                <a:gd name="connsiteY4" fmla="*/ 3201738 h 320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867" h="3201737">
                  <a:moveTo>
                    <a:pt x="373865" y="3201738"/>
                  </a:moveTo>
                  <a:cubicBezTo>
                    <a:pt x="373865" y="3201738"/>
                    <a:pt x="-238625" y="1928907"/>
                    <a:pt x="104305" y="874594"/>
                  </a:cubicBezTo>
                  <a:cubicBezTo>
                    <a:pt x="447236" y="-179718"/>
                    <a:pt x="1646696" y="-398237"/>
                    <a:pt x="2112444" y="874594"/>
                  </a:cubicBezTo>
                  <a:cubicBezTo>
                    <a:pt x="2112444" y="874594"/>
                    <a:pt x="2455374" y="1830015"/>
                    <a:pt x="1892330" y="3201738"/>
                  </a:cubicBezTo>
                  <a:lnTo>
                    <a:pt x="373865" y="3201738"/>
                  </a:lnTo>
                  <a:close/>
                </a:path>
              </a:pathLst>
            </a:custGeom>
            <a:solidFill>
              <a:srgbClr val="BCCE3C"/>
            </a:solidFill>
            <a:ln w="47829" cap="flat">
              <a:solidFill>
                <a:srgbClr val="534741"/>
              </a:solid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FE7BF221-15A6-4DA0-B0DE-A5D3511C4941}"/>
                </a:ext>
              </a:extLst>
            </p:cNvPr>
            <p:cNvSpPr/>
            <p:nvPr/>
          </p:nvSpPr>
          <p:spPr>
            <a:xfrm>
              <a:off x="2479230" y="1812302"/>
              <a:ext cx="726073" cy="3056393"/>
            </a:xfrm>
            <a:custGeom>
              <a:avLst/>
              <a:gdLst>
                <a:gd name="connsiteX0" fmla="*/ 575727 w 726073"/>
                <a:gd name="connsiteY0" fmla="*/ 13109 h 3056393"/>
                <a:gd name="connsiteX1" fmla="*/ 221631 w 726073"/>
                <a:gd name="connsiteY1" fmla="*/ 592103 h 3056393"/>
                <a:gd name="connsiteX2" fmla="*/ 30228 w 726073"/>
                <a:gd name="connsiteY2" fmla="*/ 1388022 h 3056393"/>
                <a:gd name="connsiteX3" fmla="*/ 181756 w 726073"/>
                <a:gd name="connsiteY3" fmla="*/ 3014949 h 3056393"/>
                <a:gd name="connsiteX4" fmla="*/ 347638 w 726073"/>
                <a:gd name="connsiteY4" fmla="*/ 2986238 h 3056393"/>
                <a:gd name="connsiteX5" fmla="*/ 191326 w 726073"/>
                <a:gd name="connsiteY5" fmla="*/ 1474153 h 3056393"/>
                <a:gd name="connsiteX6" fmla="*/ 352424 w 726073"/>
                <a:gd name="connsiteY6" fmla="*/ 724490 h 3056393"/>
                <a:gd name="connsiteX7" fmla="*/ 711304 w 726073"/>
                <a:gd name="connsiteY7" fmla="*/ 80100 h 3056393"/>
                <a:gd name="connsiteX8" fmla="*/ 575727 w 726073"/>
                <a:gd name="connsiteY8" fmla="*/ 13109 h 305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73" h="3056393">
                  <a:moveTo>
                    <a:pt x="575727" y="13109"/>
                  </a:moveTo>
                  <a:cubicBezTo>
                    <a:pt x="393894" y="161446"/>
                    <a:pt x="299788" y="375180"/>
                    <a:pt x="221631" y="592103"/>
                  </a:cubicBezTo>
                  <a:cubicBezTo>
                    <a:pt x="129120" y="848903"/>
                    <a:pt x="65319" y="1116867"/>
                    <a:pt x="30228" y="1388022"/>
                  </a:cubicBezTo>
                  <a:cubicBezTo>
                    <a:pt x="-39953" y="1933521"/>
                    <a:pt x="12683" y="2491780"/>
                    <a:pt x="181756" y="3014949"/>
                  </a:cubicBezTo>
                  <a:cubicBezTo>
                    <a:pt x="202491" y="3081940"/>
                    <a:pt x="371564" y="3064395"/>
                    <a:pt x="347638" y="2986238"/>
                  </a:cubicBezTo>
                  <a:cubicBezTo>
                    <a:pt x="192921" y="2498160"/>
                    <a:pt x="138690" y="1984561"/>
                    <a:pt x="191326" y="1474153"/>
                  </a:cubicBezTo>
                  <a:cubicBezTo>
                    <a:pt x="218441" y="1218949"/>
                    <a:pt x="271077" y="968529"/>
                    <a:pt x="352424" y="724490"/>
                  </a:cubicBezTo>
                  <a:cubicBezTo>
                    <a:pt x="428985" y="491617"/>
                    <a:pt x="518306" y="242792"/>
                    <a:pt x="711304" y="80100"/>
                  </a:cubicBezTo>
                  <a:cubicBezTo>
                    <a:pt x="773510" y="27464"/>
                    <a:pt x="621983" y="-25172"/>
                    <a:pt x="575727" y="13109"/>
                  </a:cubicBezTo>
                  <a:close/>
                </a:path>
              </a:pathLst>
            </a:custGeom>
            <a:solidFill>
              <a:srgbClr val="A4B92E"/>
            </a:solidFill>
            <a:ln w="15943"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39413477-59C4-4A17-8435-D106A575E94D}"/>
                </a:ext>
              </a:extLst>
            </p:cNvPr>
            <p:cNvSpPr/>
            <p:nvPr/>
          </p:nvSpPr>
          <p:spPr>
            <a:xfrm>
              <a:off x="3237566" y="1893715"/>
              <a:ext cx="509929" cy="3022085"/>
            </a:xfrm>
            <a:custGeom>
              <a:avLst/>
              <a:gdLst>
                <a:gd name="connsiteX0" fmla="*/ 501658 w 509929"/>
                <a:gd name="connsiteY0" fmla="*/ 1402311 h 3022085"/>
                <a:gd name="connsiteX1" fmla="*/ 171488 w 509929"/>
                <a:gd name="connsiteY1" fmla="*/ 35373 h 3022085"/>
                <a:gd name="connsiteX2" fmla="*/ 5605 w 509929"/>
                <a:gd name="connsiteY2" fmla="*/ 64083 h 3022085"/>
                <a:gd name="connsiteX3" fmla="*/ 332586 w 509929"/>
                <a:gd name="connsiteY3" fmla="*/ 1448566 h 3022085"/>
                <a:gd name="connsiteX4" fmla="*/ 216149 w 509929"/>
                <a:gd name="connsiteY4" fmla="*/ 2967032 h 3022085"/>
                <a:gd name="connsiteX5" fmla="*/ 386816 w 509929"/>
                <a:gd name="connsiteY5" fmla="*/ 2967032 h 3022085"/>
                <a:gd name="connsiteX6" fmla="*/ 501658 w 509929"/>
                <a:gd name="connsiteY6" fmla="*/ 1402311 h 30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29" h="3022085">
                  <a:moveTo>
                    <a:pt x="501658" y="1402311"/>
                  </a:moveTo>
                  <a:cubicBezTo>
                    <a:pt x="477733" y="931778"/>
                    <a:pt x="409147" y="450080"/>
                    <a:pt x="171488" y="35373"/>
                  </a:cubicBezTo>
                  <a:cubicBezTo>
                    <a:pt x="136397" y="-25238"/>
                    <a:pt x="-32676" y="-2908"/>
                    <a:pt x="5605" y="64083"/>
                  </a:cubicBezTo>
                  <a:cubicBezTo>
                    <a:pt x="244859" y="486766"/>
                    <a:pt x="311850" y="970058"/>
                    <a:pt x="332586" y="1448566"/>
                  </a:cubicBezTo>
                  <a:cubicBezTo>
                    <a:pt x="354916" y="1957380"/>
                    <a:pt x="313445" y="2466194"/>
                    <a:pt x="216149" y="2967032"/>
                  </a:cubicBezTo>
                  <a:cubicBezTo>
                    <a:pt x="201793" y="3037213"/>
                    <a:pt x="372461" y="3043593"/>
                    <a:pt x="386816" y="2967032"/>
                  </a:cubicBezTo>
                  <a:cubicBezTo>
                    <a:pt x="488898" y="2451838"/>
                    <a:pt x="528774" y="1927074"/>
                    <a:pt x="501658" y="1402311"/>
                  </a:cubicBezTo>
                  <a:close/>
                </a:path>
              </a:pathLst>
            </a:custGeom>
            <a:solidFill>
              <a:srgbClr val="A4B92E"/>
            </a:solidFill>
            <a:ln w="15943"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0AAC76A6-1CFC-445F-9653-1164F901CABD}"/>
                </a:ext>
              </a:extLst>
            </p:cNvPr>
            <p:cNvSpPr/>
            <p:nvPr/>
          </p:nvSpPr>
          <p:spPr>
            <a:xfrm>
              <a:off x="2004802" y="1859982"/>
              <a:ext cx="2215867" cy="3201737"/>
            </a:xfrm>
            <a:custGeom>
              <a:avLst/>
              <a:gdLst>
                <a:gd name="connsiteX0" fmla="*/ 373865 w 2215867"/>
                <a:gd name="connsiteY0" fmla="*/ 3201738 h 3201737"/>
                <a:gd name="connsiteX1" fmla="*/ 104305 w 2215867"/>
                <a:gd name="connsiteY1" fmla="*/ 874594 h 3201737"/>
                <a:gd name="connsiteX2" fmla="*/ 2112444 w 2215867"/>
                <a:gd name="connsiteY2" fmla="*/ 874594 h 3201737"/>
                <a:gd name="connsiteX3" fmla="*/ 1892330 w 2215867"/>
                <a:gd name="connsiteY3" fmla="*/ 3201738 h 3201737"/>
                <a:gd name="connsiteX4" fmla="*/ 373865 w 2215867"/>
                <a:gd name="connsiteY4" fmla="*/ 3201738 h 320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867" h="3201737">
                  <a:moveTo>
                    <a:pt x="373865" y="3201738"/>
                  </a:moveTo>
                  <a:cubicBezTo>
                    <a:pt x="373865" y="3201738"/>
                    <a:pt x="-238625" y="1928907"/>
                    <a:pt x="104305" y="874594"/>
                  </a:cubicBezTo>
                  <a:cubicBezTo>
                    <a:pt x="447236" y="-179718"/>
                    <a:pt x="1646696" y="-398237"/>
                    <a:pt x="2112444" y="874594"/>
                  </a:cubicBezTo>
                  <a:cubicBezTo>
                    <a:pt x="2112444" y="874594"/>
                    <a:pt x="2455374" y="1830015"/>
                    <a:pt x="1892330" y="3201738"/>
                  </a:cubicBezTo>
                  <a:lnTo>
                    <a:pt x="373865" y="3201738"/>
                  </a:lnTo>
                  <a:close/>
                </a:path>
              </a:pathLst>
            </a:custGeom>
            <a:noFill/>
            <a:ln w="47829" cap="flat">
              <a:solidFill>
                <a:srgbClr val="534741"/>
              </a:solid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F2E896FC-115F-4243-ABE7-CA057E8651A4}"/>
                </a:ext>
              </a:extLst>
            </p:cNvPr>
            <p:cNvSpPr/>
            <p:nvPr/>
          </p:nvSpPr>
          <p:spPr>
            <a:xfrm>
              <a:off x="1924610" y="4833503"/>
              <a:ext cx="2474954" cy="644532"/>
            </a:xfrm>
            <a:custGeom>
              <a:avLst/>
              <a:gdLst>
                <a:gd name="connsiteX0" fmla="*/ 313694 w 2474954"/>
                <a:gd name="connsiteY0" fmla="*/ 598262 h 644532"/>
                <a:gd name="connsiteX1" fmla="*/ 1069 w 2474954"/>
                <a:gd name="connsiteY1" fmla="*/ 290423 h 644532"/>
                <a:gd name="connsiteX2" fmla="*/ 423751 w 2474954"/>
                <a:gd name="connsiteY2" fmla="*/ 3318 h 644532"/>
                <a:gd name="connsiteX3" fmla="*/ 2273982 w 2474954"/>
                <a:gd name="connsiteY3" fmla="*/ 44789 h 644532"/>
                <a:gd name="connsiteX4" fmla="*/ 2474955 w 2474954"/>
                <a:gd name="connsiteY4" fmla="*/ 292018 h 644532"/>
                <a:gd name="connsiteX5" fmla="*/ 2026752 w 2474954"/>
                <a:gd name="connsiteY5" fmla="*/ 644518 h 644532"/>
                <a:gd name="connsiteX6" fmla="*/ 313694 w 2474954"/>
                <a:gd name="connsiteY6" fmla="*/ 598262 h 64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4954" h="644532">
                  <a:moveTo>
                    <a:pt x="313694" y="598262"/>
                  </a:moveTo>
                  <a:cubicBezTo>
                    <a:pt x="313694" y="598262"/>
                    <a:pt x="-21262" y="598262"/>
                    <a:pt x="1069" y="290423"/>
                  </a:cubicBezTo>
                  <a:cubicBezTo>
                    <a:pt x="23399" y="-17418"/>
                    <a:pt x="313694" y="3318"/>
                    <a:pt x="423751" y="3318"/>
                  </a:cubicBezTo>
                  <a:cubicBezTo>
                    <a:pt x="533808" y="3318"/>
                    <a:pt x="1648731" y="-17418"/>
                    <a:pt x="2273982" y="44789"/>
                  </a:cubicBezTo>
                  <a:cubicBezTo>
                    <a:pt x="2273982" y="44789"/>
                    <a:pt x="2474955" y="65524"/>
                    <a:pt x="2474955" y="292018"/>
                  </a:cubicBezTo>
                  <a:cubicBezTo>
                    <a:pt x="2474955" y="518511"/>
                    <a:pt x="2462195" y="646113"/>
                    <a:pt x="2026752" y="644518"/>
                  </a:cubicBezTo>
                  <a:cubicBezTo>
                    <a:pt x="1669467" y="641328"/>
                    <a:pt x="781037" y="639733"/>
                    <a:pt x="313694" y="598262"/>
                  </a:cubicBezTo>
                  <a:close/>
                </a:path>
              </a:pathLst>
            </a:custGeom>
            <a:solidFill>
              <a:srgbClr val="FFCA9C"/>
            </a:solidFill>
            <a:ln w="15943"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5EB652A2-C7FC-48BE-B532-1E8813B92459}"/>
                </a:ext>
              </a:extLst>
            </p:cNvPr>
            <p:cNvSpPr/>
            <p:nvPr/>
          </p:nvSpPr>
          <p:spPr>
            <a:xfrm>
              <a:off x="1924610" y="4828175"/>
              <a:ext cx="563790" cy="618908"/>
            </a:xfrm>
            <a:custGeom>
              <a:avLst/>
              <a:gdLst>
                <a:gd name="connsiteX0" fmla="*/ 313694 w 563790"/>
                <a:gd name="connsiteY0" fmla="*/ 603590 h 618908"/>
                <a:gd name="connsiteX1" fmla="*/ 1069 w 563790"/>
                <a:gd name="connsiteY1" fmla="*/ 295750 h 618908"/>
                <a:gd name="connsiteX2" fmla="*/ 423751 w 563790"/>
                <a:gd name="connsiteY2" fmla="*/ 8645 h 618908"/>
                <a:gd name="connsiteX3" fmla="*/ 541783 w 563790"/>
                <a:gd name="connsiteY3" fmla="*/ 13430 h 618908"/>
                <a:gd name="connsiteX4" fmla="*/ 442891 w 563790"/>
                <a:gd name="connsiteY4" fmla="*/ 617945 h 618908"/>
                <a:gd name="connsiteX5" fmla="*/ 313694 w 563790"/>
                <a:gd name="connsiteY5" fmla="*/ 603590 h 618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790" h="618908">
                  <a:moveTo>
                    <a:pt x="313694" y="603590"/>
                  </a:moveTo>
                  <a:cubicBezTo>
                    <a:pt x="313694" y="603590"/>
                    <a:pt x="-21262" y="603590"/>
                    <a:pt x="1069" y="295750"/>
                  </a:cubicBezTo>
                  <a:cubicBezTo>
                    <a:pt x="23399" y="-12090"/>
                    <a:pt x="313694" y="8645"/>
                    <a:pt x="423751" y="8645"/>
                  </a:cubicBezTo>
                  <a:cubicBezTo>
                    <a:pt x="441296" y="8645"/>
                    <a:pt x="626319" y="-13685"/>
                    <a:pt x="541783" y="13430"/>
                  </a:cubicBezTo>
                  <a:cubicBezTo>
                    <a:pt x="87200" y="161768"/>
                    <a:pt x="281794" y="601995"/>
                    <a:pt x="442891" y="617945"/>
                  </a:cubicBezTo>
                  <a:cubicBezTo>
                    <a:pt x="508287" y="622731"/>
                    <a:pt x="367925" y="608376"/>
                    <a:pt x="313694" y="603590"/>
                  </a:cubicBezTo>
                  <a:close/>
                </a:path>
              </a:pathLst>
            </a:custGeom>
            <a:solidFill>
              <a:srgbClr val="F9B582"/>
            </a:solidFill>
            <a:ln w="15943"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C4AE86F0-34E0-49D9-883A-55D18EF8DB90}"/>
                </a:ext>
              </a:extLst>
            </p:cNvPr>
            <p:cNvSpPr/>
            <p:nvPr/>
          </p:nvSpPr>
          <p:spPr>
            <a:xfrm>
              <a:off x="1924610" y="4833503"/>
              <a:ext cx="2474954" cy="644532"/>
            </a:xfrm>
            <a:custGeom>
              <a:avLst/>
              <a:gdLst>
                <a:gd name="connsiteX0" fmla="*/ 313694 w 2474954"/>
                <a:gd name="connsiteY0" fmla="*/ 598262 h 644532"/>
                <a:gd name="connsiteX1" fmla="*/ 1069 w 2474954"/>
                <a:gd name="connsiteY1" fmla="*/ 290423 h 644532"/>
                <a:gd name="connsiteX2" fmla="*/ 423751 w 2474954"/>
                <a:gd name="connsiteY2" fmla="*/ 3318 h 644532"/>
                <a:gd name="connsiteX3" fmla="*/ 2273982 w 2474954"/>
                <a:gd name="connsiteY3" fmla="*/ 44789 h 644532"/>
                <a:gd name="connsiteX4" fmla="*/ 2474955 w 2474954"/>
                <a:gd name="connsiteY4" fmla="*/ 292018 h 644532"/>
                <a:gd name="connsiteX5" fmla="*/ 2026752 w 2474954"/>
                <a:gd name="connsiteY5" fmla="*/ 644518 h 644532"/>
                <a:gd name="connsiteX6" fmla="*/ 313694 w 2474954"/>
                <a:gd name="connsiteY6" fmla="*/ 598262 h 64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4954" h="644532">
                  <a:moveTo>
                    <a:pt x="313694" y="598262"/>
                  </a:moveTo>
                  <a:cubicBezTo>
                    <a:pt x="313694" y="598262"/>
                    <a:pt x="-21262" y="598262"/>
                    <a:pt x="1069" y="290423"/>
                  </a:cubicBezTo>
                  <a:cubicBezTo>
                    <a:pt x="23399" y="-17418"/>
                    <a:pt x="313694" y="3318"/>
                    <a:pt x="423751" y="3318"/>
                  </a:cubicBezTo>
                  <a:cubicBezTo>
                    <a:pt x="533808" y="3318"/>
                    <a:pt x="1648731" y="-17418"/>
                    <a:pt x="2273982" y="44789"/>
                  </a:cubicBezTo>
                  <a:cubicBezTo>
                    <a:pt x="2273982" y="44789"/>
                    <a:pt x="2474955" y="65524"/>
                    <a:pt x="2474955" y="292018"/>
                  </a:cubicBezTo>
                  <a:cubicBezTo>
                    <a:pt x="2474955" y="518511"/>
                    <a:pt x="2462195" y="646113"/>
                    <a:pt x="2026752" y="644518"/>
                  </a:cubicBezTo>
                  <a:cubicBezTo>
                    <a:pt x="1669467" y="641328"/>
                    <a:pt x="781037" y="639733"/>
                    <a:pt x="313694" y="598262"/>
                  </a:cubicBezTo>
                  <a:close/>
                </a:path>
              </a:pathLst>
            </a:custGeom>
            <a:noFill/>
            <a:ln w="47829" cap="flat">
              <a:solidFill>
                <a:srgbClr val="534741"/>
              </a:solid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C721A8B0-2188-49FC-820A-C768694C72E8}"/>
                </a:ext>
              </a:extLst>
            </p:cNvPr>
            <p:cNvSpPr/>
            <p:nvPr/>
          </p:nvSpPr>
          <p:spPr>
            <a:xfrm>
              <a:off x="3662462" y="4992102"/>
              <a:ext cx="605097" cy="132750"/>
            </a:xfrm>
            <a:custGeom>
              <a:avLst/>
              <a:gdLst>
                <a:gd name="connsiteX0" fmla="*/ 542509 w 605097"/>
                <a:gd name="connsiteY0" fmla="*/ 21767 h 132750"/>
                <a:gd name="connsiteX1" fmla="*/ 78357 w 605097"/>
                <a:gd name="connsiteY1" fmla="*/ 4222 h 132750"/>
                <a:gd name="connsiteX2" fmla="*/ 78357 w 605097"/>
                <a:gd name="connsiteY2" fmla="*/ 111088 h 132750"/>
                <a:gd name="connsiteX3" fmla="*/ 497849 w 605097"/>
                <a:gd name="connsiteY3" fmla="*/ 131824 h 132750"/>
                <a:gd name="connsiteX4" fmla="*/ 603121 w 605097"/>
                <a:gd name="connsiteY4" fmla="*/ 91948 h 132750"/>
                <a:gd name="connsiteX5" fmla="*/ 542509 w 605097"/>
                <a:gd name="connsiteY5" fmla="*/ 21767 h 13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97" h="132750">
                  <a:moveTo>
                    <a:pt x="542509" y="21767"/>
                  </a:moveTo>
                  <a:cubicBezTo>
                    <a:pt x="389387" y="5817"/>
                    <a:pt x="231479" y="-6943"/>
                    <a:pt x="78357" y="4222"/>
                  </a:cubicBezTo>
                  <a:cubicBezTo>
                    <a:pt x="-25320" y="12197"/>
                    <a:pt x="-26915" y="106304"/>
                    <a:pt x="78357" y="111088"/>
                  </a:cubicBezTo>
                  <a:cubicBezTo>
                    <a:pt x="218719" y="117469"/>
                    <a:pt x="357486" y="117469"/>
                    <a:pt x="497849" y="131824"/>
                  </a:cubicBezTo>
                  <a:cubicBezTo>
                    <a:pt x="531345" y="135014"/>
                    <a:pt x="590360" y="131824"/>
                    <a:pt x="603121" y="91948"/>
                  </a:cubicBezTo>
                  <a:cubicBezTo>
                    <a:pt x="614286" y="55262"/>
                    <a:pt x="576005" y="24957"/>
                    <a:pt x="542509" y="21767"/>
                  </a:cubicBezTo>
                  <a:close/>
                </a:path>
              </a:pathLst>
            </a:custGeom>
            <a:solidFill>
              <a:srgbClr val="FFFFFF"/>
            </a:solidFill>
            <a:ln w="15943"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AEF21E09-2215-4398-A12D-892ED1D86F66}"/>
                </a:ext>
              </a:extLst>
            </p:cNvPr>
            <p:cNvSpPr/>
            <p:nvPr/>
          </p:nvSpPr>
          <p:spPr>
            <a:xfrm>
              <a:off x="3324457" y="2070099"/>
              <a:ext cx="655493" cy="836952"/>
            </a:xfrm>
            <a:custGeom>
              <a:avLst/>
              <a:gdLst>
                <a:gd name="connsiteX0" fmla="*/ 654021 w 655493"/>
                <a:gd name="connsiteY0" fmla="*/ 758584 h 836952"/>
                <a:gd name="connsiteX1" fmla="*/ 92572 w 655493"/>
                <a:gd name="connsiteY1" fmla="*/ 7326 h 836952"/>
                <a:gd name="connsiteX2" fmla="*/ 8035 w 655493"/>
                <a:gd name="connsiteY2" fmla="*/ 29657 h 836952"/>
                <a:gd name="connsiteX3" fmla="*/ 30366 w 655493"/>
                <a:gd name="connsiteY3" fmla="*/ 114193 h 836952"/>
                <a:gd name="connsiteX4" fmla="*/ 535989 w 655493"/>
                <a:gd name="connsiteY4" fmla="*/ 792080 h 836952"/>
                <a:gd name="connsiteX5" fmla="*/ 610955 w 655493"/>
                <a:gd name="connsiteY5" fmla="*/ 835145 h 836952"/>
                <a:gd name="connsiteX6" fmla="*/ 654021 w 655493"/>
                <a:gd name="connsiteY6" fmla="*/ 758584 h 8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493" h="836952">
                  <a:moveTo>
                    <a:pt x="654021" y="758584"/>
                  </a:moveTo>
                  <a:cubicBezTo>
                    <a:pt x="599790" y="437984"/>
                    <a:pt x="384462" y="150879"/>
                    <a:pt x="92572" y="7326"/>
                  </a:cubicBezTo>
                  <a:cubicBezTo>
                    <a:pt x="62266" y="-7029"/>
                    <a:pt x="25581" y="-649"/>
                    <a:pt x="8035" y="29657"/>
                  </a:cubicBezTo>
                  <a:cubicBezTo>
                    <a:pt x="-7915" y="56772"/>
                    <a:pt x="60" y="98243"/>
                    <a:pt x="30366" y="114193"/>
                  </a:cubicBezTo>
                  <a:cubicBezTo>
                    <a:pt x="296735" y="244985"/>
                    <a:pt x="486543" y="500190"/>
                    <a:pt x="535989" y="792080"/>
                  </a:cubicBezTo>
                  <a:cubicBezTo>
                    <a:pt x="540774" y="823980"/>
                    <a:pt x="582245" y="843120"/>
                    <a:pt x="610955" y="835145"/>
                  </a:cubicBezTo>
                  <a:cubicBezTo>
                    <a:pt x="646046" y="823980"/>
                    <a:pt x="660401" y="790484"/>
                    <a:pt x="654021" y="758584"/>
                  </a:cubicBezTo>
                  <a:close/>
                </a:path>
              </a:pathLst>
            </a:custGeom>
            <a:solidFill>
              <a:srgbClr val="FFFFFF"/>
            </a:solidFill>
            <a:ln w="15943"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036F36A2-AFDA-48CE-BAAA-2CDAAC79CFE9}"/>
                </a:ext>
              </a:extLst>
            </p:cNvPr>
            <p:cNvSpPr/>
            <p:nvPr/>
          </p:nvSpPr>
          <p:spPr>
            <a:xfrm>
              <a:off x="3911700" y="3027308"/>
              <a:ext cx="135562" cy="305463"/>
            </a:xfrm>
            <a:custGeom>
              <a:avLst/>
              <a:gdLst>
                <a:gd name="connsiteX0" fmla="*/ 119413 w 135562"/>
                <a:gd name="connsiteY0" fmla="*/ 45414 h 305463"/>
                <a:gd name="connsiteX1" fmla="*/ 44447 w 135562"/>
                <a:gd name="connsiteY1" fmla="*/ 2348 h 305463"/>
                <a:gd name="connsiteX2" fmla="*/ 1382 w 135562"/>
                <a:gd name="connsiteY2" fmla="*/ 77314 h 305463"/>
                <a:gd name="connsiteX3" fmla="*/ 9357 w 135562"/>
                <a:gd name="connsiteY3" fmla="*/ 123570 h 305463"/>
                <a:gd name="connsiteX4" fmla="*/ 12547 w 135562"/>
                <a:gd name="connsiteY4" fmla="*/ 244792 h 305463"/>
                <a:gd name="connsiteX5" fmla="*/ 73158 w 135562"/>
                <a:gd name="connsiteY5" fmla="*/ 305403 h 305463"/>
                <a:gd name="connsiteX6" fmla="*/ 133769 w 135562"/>
                <a:gd name="connsiteY6" fmla="*/ 244792 h 305463"/>
                <a:gd name="connsiteX7" fmla="*/ 119413 w 135562"/>
                <a:gd name="connsiteY7" fmla="*/ 45414 h 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62" h="305463">
                  <a:moveTo>
                    <a:pt x="119413" y="45414"/>
                  </a:moveTo>
                  <a:cubicBezTo>
                    <a:pt x="113033" y="13513"/>
                    <a:pt x="74753" y="-7222"/>
                    <a:pt x="44447" y="2348"/>
                  </a:cubicBezTo>
                  <a:cubicBezTo>
                    <a:pt x="10952" y="13513"/>
                    <a:pt x="-4999" y="43819"/>
                    <a:pt x="1382" y="77314"/>
                  </a:cubicBezTo>
                  <a:cubicBezTo>
                    <a:pt x="4572" y="91670"/>
                    <a:pt x="7762" y="107620"/>
                    <a:pt x="9357" y="123570"/>
                  </a:cubicBezTo>
                  <a:cubicBezTo>
                    <a:pt x="14142" y="163446"/>
                    <a:pt x="15737" y="204917"/>
                    <a:pt x="12547" y="244792"/>
                  </a:cubicBezTo>
                  <a:cubicBezTo>
                    <a:pt x="10952" y="276693"/>
                    <a:pt x="42852" y="306998"/>
                    <a:pt x="73158" y="305403"/>
                  </a:cubicBezTo>
                  <a:cubicBezTo>
                    <a:pt x="108248" y="303808"/>
                    <a:pt x="132174" y="278288"/>
                    <a:pt x="133769" y="244792"/>
                  </a:cubicBezTo>
                  <a:cubicBezTo>
                    <a:pt x="138554" y="179396"/>
                    <a:pt x="133769" y="110810"/>
                    <a:pt x="119413" y="45414"/>
                  </a:cubicBezTo>
                  <a:close/>
                </a:path>
              </a:pathLst>
            </a:custGeom>
            <a:solidFill>
              <a:srgbClr val="FFFFFF"/>
            </a:solidFill>
            <a:ln w="15943"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7C40CB19-661D-41DA-AC36-3D090E18593F}"/>
                </a:ext>
              </a:extLst>
            </p:cNvPr>
            <p:cNvSpPr/>
            <p:nvPr/>
          </p:nvSpPr>
          <p:spPr>
            <a:xfrm>
              <a:off x="1841433" y="2649621"/>
              <a:ext cx="226203" cy="254098"/>
            </a:xfrm>
            <a:custGeom>
              <a:avLst/>
              <a:gdLst>
                <a:gd name="connsiteX0" fmla="*/ 210253 w 226203"/>
                <a:gd name="connsiteY0" fmla="*/ 123235 h 254098"/>
                <a:gd name="connsiteX1" fmla="*/ 73081 w 226203"/>
                <a:gd name="connsiteY1" fmla="*/ 6798 h 254098"/>
                <a:gd name="connsiteX2" fmla="*/ 6090 w 226203"/>
                <a:gd name="connsiteY2" fmla="*/ 24344 h 254098"/>
                <a:gd name="connsiteX3" fmla="*/ 23635 w 226203"/>
                <a:gd name="connsiteY3" fmla="*/ 91335 h 254098"/>
                <a:gd name="connsiteX4" fmla="*/ 61916 w 226203"/>
                <a:gd name="connsiteY4" fmla="*/ 118450 h 254098"/>
                <a:gd name="connsiteX5" fmla="*/ 95411 w 226203"/>
                <a:gd name="connsiteY5" fmla="*/ 145566 h 254098"/>
                <a:gd name="connsiteX6" fmla="*/ 57131 w 226203"/>
                <a:gd name="connsiteY6" fmla="*/ 155136 h 254098"/>
                <a:gd name="connsiteX7" fmla="*/ 50751 w 226203"/>
                <a:gd name="connsiteY7" fmla="*/ 155136 h 254098"/>
                <a:gd name="connsiteX8" fmla="*/ 15660 w 226203"/>
                <a:gd name="connsiteY8" fmla="*/ 169491 h 254098"/>
                <a:gd name="connsiteX9" fmla="*/ 1305 w 226203"/>
                <a:gd name="connsiteY9" fmla="*/ 204582 h 254098"/>
                <a:gd name="connsiteX10" fmla="*/ 50751 w 226203"/>
                <a:gd name="connsiteY10" fmla="*/ 254027 h 254098"/>
                <a:gd name="connsiteX11" fmla="*/ 202278 w 226203"/>
                <a:gd name="connsiteY11" fmla="*/ 199797 h 254098"/>
                <a:gd name="connsiteX12" fmla="*/ 226203 w 226203"/>
                <a:gd name="connsiteY12" fmla="*/ 164706 h 254098"/>
                <a:gd name="connsiteX13" fmla="*/ 210253 w 226203"/>
                <a:gd name="connsiteY13" fmla="*/ 123235 h 25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203" h="254098">
                  <a:moveTo>
                    <a:pt x="210253" y="123235"/>
                  </a:moveTo>
                  <a:cubicBezTo>
                    <a:pt x="168783" y="80170"/>
                    <a:pt x="122527" y="40294"/>
                    <a:pt x="73081" y="6798"/>
                  </a:cubicBezTo>
                  <a:cubicBezTo>
                    <a:pt x="52346" y="-7557"/>
                    <a:pt x="17255" y="2013"/>
                    <a:pt x="6090" y="24344"/>
                  </a:cubicBezTo>
                  <a:cubicBezTo>
                    <a:pt x="-6670" y="48269"/>
                    <a:pt x="1305" y="76980"/>
                    <a:pt x="23635" y="91335"/>
                  </a:cubicBezTo>
                  <a:cubicBezTo>
                    <a:pt x="36395" y="99310"/>
                    <a:pt x="49156" y="108880"/>
                    <a:pt x="61916" y="118450"/>
                  </a:cubicBezTo>
                  <a:cubicBezTo>
                    <a:pt x="73081" y="128020"/>
                    <a:pt x="84246" y="135995"/>
                    <a:pt x="95411" y="145566"/>
                  </a:cubicBezTo>
                  <a:cubicBezTo>
                    <a:pt x="82651" y="150351"/>
                    <a:pt x="69891" y="153541"/>
                    <a:pt x="57131" y="155136"/>
                  </a:cubicBezTo>
                  <a:cubicBezTo>
                    <a:pt x="55536" y="155136"/>
                    <a:pt x="52346" y="155136"/>
                    <a:pt x="50751" y="155136"/>
                  </a:cubicBezTo>
                  <a:cubicBezTo>
                    <a:pt x="37990" y="156731"/>
                    <a:pt x="25230" y="159921"/>
                    <a:pt x="15660" y="169491"/>
                  </a:cubicBezTo>
                  <a:cubicBezTo>
                    <a:pt x="7685" y="177466"/>
                    <a:pt x="1305" y="191821"/>
                    <a:pt x="1305" y="204582"/>
                  </a:cubicBezTo>
                  <a:cubicBezTo>
                    <a:pt x="2900" y="230102"/>
                    <a:pt x="23635" y="255622"/>
                    <a:pt x="50751" y="254027"/>
                  </a:cubicBezTo>
                  <a:cubicBezTo>
                    <a:pt x="104981" y="250837"/>
                    <a:pt x="159212" y="233292"/>
                    <a:pt x="202278" y="199797"/>
                  </a:cubicBezTo>
                  <a:cubicBezTo>
                    <a:pt x="215038" y="190226"/>
                    <a:pt x="223013" y="180656"/>
                    <a:pt x="226203" y="164706"/>
                  </a:cubicBezTo>
                  <a:cubicBezTo>
                    <a:pt x="226203" y="148756"/>
                    <a:pt x="221418" y="134400"/>
                    <a:pt x="210253" y="123235"/>
                  </a:cubicBezTo>
                  <a:close/>
                </a:path>
              </a:pathLst>
            </a:custGeom>
            <a:solidFill>
              <a:srgbClr val="534741"/>
            </a:solidFill>
            <a:ln w="15943"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157C2ACE-C40C-437B-85FC-AF65F380AF9D}"/>
                </a:ext>
              </a:extLst>
            </p:cNvPr>
            <p:cNvSpPr/>
            <p:nvPr/>
          </p:nvSpPr>
          <p:spPr>
            <a:xfrm>
              <a:off x="2140986" y="1974873"/>
              <a:ext cx="243703" cy="283977"/>
            </a:xfrm>
            <a:custGeom>
              <a:avLst/>
              <a:gdLst>
                <a:gd name="connsiteX0" fmla="*/ 242466 w 243703"/>
                <a:gd name="connsiteY0" fmla="*/ 220584 h 283977"/>
                <a:gd name="connsiteX1" fmla="*/ 197805 w 243703"/>
                <a:gd name="connsiteY1" fmla="*/ 35561 h 283977"/>
                <a:gd name="connsiteX2" fmla="*/ 137194 w 243703"/>
                <a:gd name="connsiteY2" fmla="*/ 2066 h 283977"/>
                <a:gd name="connsiteX3" fmla="*/ 103699 w 243703"/>
                <a:gd name="connsiteY3" fmla="*/ 62677 h 283977"/>
                <a:gd name="connsiteX4" fmla="*/ 129219 w 243703"/>
                <a:gd name="connsiteY4" fmla="*/ 167948 h 283977"/>
                <a:gd name="connsiteX5" fmla="*/ 70203 w 243703"/>
                <a:gd name="connsiteY5" fmla="*/ 155188 h 283977"/>
                <a:gd name="connsiteX6" fmla="*/ 15972 w 243703"/>
                <a:gd name="connsiteY6" fmla="*/ 171139 h 283977"/>
                <a:gd name="connsiteX7" fmla="*/ 7997 w 243703"/>
                <a:gd name="connsiteY7" fmla="*/ 236535 h 283977"/>
                <a:gd name="connsiteX8" fmla="*/ 57443 w 243703"/>
                <a:gd name="connsiteY8" fmla="*/ 263650 h 283977"/>
                <a:gd name="connsiteX9" fmla="*/ 81368 w 243703"/>
                <a:gd name="connsiteY9" fmla="*/ 257270 h 283977"/>
                <a:gd name="connsiteX10" fmla="*/ 111674 w 243703"/>
                <a:gd name="connsiteY10" fmla="*/ 265245 h 283977"/>
                <a:gd name="connsiteX11" fmla="*/ 185045 w 243703"/>
                <a:gd name="connsiteY11" fmla="*/ 282790 h 283977"/>
                <a:gd name="connsiteX12" fmla="*/ 242466 w 243703"/>
                <a:gd name="connsiteY12" fmla="*/ 220584 h 28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703" h="283977">
                  <a:moveTo>
                    <a:pt x="242466" y="220584"/>
                  </a:moveTo>
                  <a:cubicBezTo>
                    <a:pt x="228111" y="158378"/>
                    <a:pt x="212160" y="97767"/>
                    <a:pt x="197805" y="35561"/>
                  </a:cubicBezTo>
                  <a:cubicBezTo>
                    <a:pt x="191425" y="10041"/>
                    <a:pt x="162715" y="-5909"/>
                    <a:pt x="137194" y="2066"/>
                  </a:cubicBezTo>
                  <a:cubicBezTo>
                    <a:pt x="111674" y="10041"/>
                    <a:pt x="95723" y="35561"/>
                    <a:pt x="103699" y="62677"/>
                  </a:cubicBezTo>
                  <a:cubicBezTo>
                    <a:pt x="111674" y="97767"/>
                    <a:pt x="121244" y="132858"/>
                    <a:pt x="129219" y="167948"/>
                  </a:cubicBezTo>
                  <a:cubicBezTo>
                    <a:pt x="110079" y="163163"/>
                    <a:pt x="89343" y="156783"/>
                    <a:pt x="70203" y="155188"/>
                  </a:cubicBezTo>
                  <a:cubicBezTo>
                    <a:pt x="51063" y="151998"/>
                    <a:pt x="30327" y="156783"/>
                    <a:pt x="15972" y="171139"/>
                  </a:cubicBezTo>
                  <a:cubicBezTo>
                    <a:pt x="22" y="188684"/>
                    <a:pt x="-6358" y="215799"/>
                    <a:pt x="7997" y="236535"/>
                  </a:cubicBezTo>
                  <a:cubicBezTo>
                    <a:pt x="17567" y="252485"/>
                    <a:pt x="36708" y="265245"/>
                    <a:pt x="57443" y="263650"/>
                  </a:cubicBezTo>
                  <a:cubicBezTo>
                    <a:pt x="65418" y="263650"/>
                    <a:pt x="73393" y="260460"/>
                    <a:pt x="81368" y="257270"/>
                  </a:cubicBezTo>
                  <a:cubicBezTo>
                    <a:pt x="90938" y="260460"/>
                    <a:pt x="102103" y="262055"/>
                    <a:pt x="111674" y="265245"/>
                  </a:cubicBezTo>
                  <a:cubicBezTo>
                    <a:pt x="135599" y="271625"/>
                    <a:pt x="161120" y="276410"/>
                    <a:pt x="185045" y="282790"/>
                  </a:cubicBezTo>
                  <a:cubicBezTo>
                    <a:pt x="218540" y="290765"/>
                    <a:pt x="250441" y="257270"/>
                    <a:pt x="242466" y="220584"/>
                  </a:cubicBezTo>
                  <a:close/>
                </a:path>
              </a:pathLst>
            </a:custGeom>
            <a:solidFill>
              <a:srgbClr val="534741"/>
            </a:solidFill>
            <a:ln w="15943"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712B27D9-5E34-434B-BABD-1C1B4D521A7A}"/>
                </a:ext>
              </a:extLst>
            </p:cNvPr>
            <p:cNvSpPr/>
            <p:nvPr/>
          </p:nvSpPr>
          <p:spPr>
            <a:xfrm>
              <a:off x="1276032" y="2817047"/>
              <a:ext cx="254079" cy="262067"/>
            </a:xfrm>
            <a:custGeom>
              <a:avLst/>
              <a:gdLst>
                <a:gd name="connsiteX0" fmla="*/ 247700 w 254079"/>
                <a:gd name="connsiteY0" fmla="*/ 92982 h 262067"/>
                <a:gd name="connsiteX1" fmla="*/ 218989 w 254079"/>
                <a:gd name="connsiteY1" fmla="*/ 70652 h 262067"/>
                <a:gd name="connsiteX2" fmla="*/ 180709 w 254079"/>
                <a:gd name="connsiteY2" fmla="*/ 75437 h 262067"/>
                <a:gd name="connsiteX3" fmla="*/ 118503 w 254079"/>
                <a:gd name="connsiteY3" fmla="*/ 124883 h 262067"/>
                <a:gd name="connsiteX4" fmla="*/ 96172 w 254079"/>
                <a:gd name="connsiteY4" fmla="*/ 35561 h 262067"/>
                <a:gd name="connsiteX5" fmla="*/ 35561 w 254079"/>
                <a:gd name="connsiteY5" fmla="*/ 2066 h 262067"/>
                <a:gd name="connsiteX6" fmla="*/ 2066 w 254079"/>
                <a:gd name="connsiteY6" fmla="*/ 62677 h 262067"/>
                <a:gd name="connsiteX7" fmla="*/ 43536 w 254079"/>
                <a:gd name="connsiteY7" fmla="*/ 226964 h 262067"/>
                <a:gd name="connsiteX8" fmla="*/ 77032 w 254079"/>
                <a:gd name="connsiteY8" fmla="*/ 260460 h 262067"/>
                <a:gd name="connsiteX9" fmla="*/ 124883 w 254079"/>
                <a:gd name="connsiteY9" fmla="*/ 247700 h 262067"/>
                <a:gd name="connsiteX10" fmla="*/ 180709 w 254079"/>
                <a:gd name="connsiteY10" fmla="*/ 199849 h 262067"/>
                <a:gd name="connsiteX11" fmla="*/ 207824 w 254079"/>
                <a:gd name="connsiteY11" fmla="*/ 177519 h 262067"/>
                <a:gd name="connsiteX12" fmla="*/ 222179 w 254079"/>
                <a:gd name="connsiteY12" fmla="*/ 166353 h 262067"/>
                <a:gd name="connsiteX13" fmla="*/ 230154 w 254079"/>
                <a:gd name="connsiteY13" fmla="*/ 159973 h 262067"/>
                <a:gd name="connsiteX14" fmla="*/ 230154 w 254079"/>
                <a:gd name="connsiteY14" fmla="*/ 159973 h 262067"/>
                <a:gd name="connsiteX15" fmla="*/ 252485 w 254079"/>
                <a:gd name="connsiteY15" fmla="*/ 131263 h 262067"/>
                <a:gd name="connsiteX16" fmla="*/ 247700 w 254079"/>
                <a:gd name="connsiteY16" fmla="*/ 92982 h 26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079" h="262067">
                  <a:moveTo>
                    <a:pt x="247700" y="92982"/>
                  </a:moveTo>
                  <a:cubicBezTo>
                    <a:pt x="241320" y="81817"/>
                    <a:pt x="230154" y="73842"/>
                    <a:pt x="218989" y="70652"/>
                  </a:cubicBezTo>
                  <a:cubicBezTo>
                    <a:pt x="207824" y="67462"/>
                    <a:pt x="191874" y="67462"/>
                    <a:pt x="180709" y="75437"/>
                  </a:cubicBezTo>
                  <a:cubicBezTo>
                    <a:pt x="159973" y="91387"/>
                    <a:pt x="139238" y="107337"/>
                    <a:pt x="118503" y="124883"/>
                  </a:cubicBezTo>
                  <a:cubicBezTo>
                    <a:pt x="110528" y="94577"/>
                    <a:pt x="102552" y="65867"/>
                    <a:pt x="96172" y="35561"/>
                  </a:cubicBezTo>
                  <a:cubicBezTo>
                    <a:pt x="89792" y="10041"/>
                    <a:pt x="61082" y="-5909"/>
                    <a:pt x="35561" y="2066"/>
                  </a:cubicBezTo>
                  <a:cubicBezTo>
                    <a:pt x="10041" y="10041"/>
                    <a:pt x="-5909" y="35561"/>
                    <a:pt x="2066" y="62677"/>
                  </a:cubicBezTo>
                  <a:cubicBezTo>
                    <a:pt x="16421" y="116908"/>
                    <a:pt x="30776" y="171138"/>
                    <a:pt x="43536" y="226964"/>
                  </a:cubicBezTo>
                  <a:cubicBezTo>
                    <a:pt x="48322" y="242915"/>
                    <a:pt x="61082" y="257270"/>
                    <a:pt x="77032" y="260460"/>
                  </a:cubicBezTo>
                  <a:cubicBezTo>
                    <a:pt x="94577" y="265245"/>
                    <a:pt x="110528" y="258865"/>
                    <a:pt x="124883" y="247700"/>
                  </a:cubicBezTo>
                  <a:cubicBezTo>
                    <a:pt x="142428" y="231750"/>
                    <a:pt x="161568" y="215799"/>
                    <a:pt x="180709" y="199849"/>
                  </a:cubicBezTo>
                  <a:cubicBezTo>
                    <a:pt x="190279" y="191874"/>
                    <a:pt x="198254" y="185494"/>
                    <a:pt x="207824" y="177519"/>
                  </a:cubicBezTo>
                  <a:cubicBezTo>
                    <a:pt x="212609" y="174328"/>
                    <a:pt x="217394" y="169544"/>
                    <a:pt x="222179" y="166353"/>
                  </a:cubicBezTo>
                  <a:cubicBezTo>
                    <a:pt x="225369" y="164758"/>
                    <a:pt x="226964" y="163163"/>
                    <a:pt x="230154" y="159973"/>
                  </a:cubicBezTo>
                  <a:cubicBezTo>
                    <a:pt x="233345" y="158378"/>
                    <a:pt x="241320" y="151998"/>
                    <a:pt x="230154" y="159973"/>
                  </a:cubicBezTo>
                  <a:cubicBezTo>
                    <a:pt x="241320" y="151998"/>
                    <a:pt x="249295" y="144023"/>
                    <a:pt x="252485" y="131263"/>
                  </a:cubicBezTo>
                  <a:cubicBezTo>
                    <a:pt x="255675" y="120098"/>
                    <a:pt x="254080" y="104147"/>
                    <a:pt x="247700" y="92982"/>
                  </a:cubicBezTo>
                  <a:close/>
                </a:path>
              </a:pathLst>
            </a:custGeom>
            <a:solidFill>
              <a:srgbClr val="534741"/>
            </a:solidFill>
            <a:ln w="15943"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1518B56E-7BEE-4256-A60A-2711982083CB}"/>
                </a:ext>
              </a:extLst>
            </p:cNvPr>
            <p:cNvSpPr/>
            <p:nvPr/>
          </p:nvSpPr>
          <p:spPr>
            <a:xfrm>
              <a:off x="592176" y="3333888"/>
              <a:ext cx="254501" cy="317828"/>
            </a:xfrm>
            <a:custGeom>
              <a:avLst/>
              <a:gdLst>
                <a:gd name="connsiteX0" fmla="*/ 231339 w 254501"/>
                <a:gd name="connsiteY0" fmla="*/ 105690 h 317828"/>
                <a:gd name="connsiteX1" fmla="*/ 73432 w 254501"/>
                <a:gd name="connsiteY1" fmla="*/ 6798 h 317828"/>
                <a:gd name="connsiteX2" fmla="*/ 6440 w 254501"/>
                <a:gd name="connsiteY2" fmla="*/ 24344 h 317828"/>
                <a:gd name="connsiteX3" fmla="*/ 23986 w 254501"/>
                <a:gd name="connsiteY3" fmla="*/ 91335 h 317828"/>
                <a:gd name="connsiteX4" fmla="*/ 138828 w 254501"/>
                <a:gd name="connsiteY4" fmla="*/ 163111 h 317828"/>
                <a:gd name="connsiteX5" fmla="*/ 132448 w 254501"/>
                <a:gd name="connsiteY5" fmla="*/ 171086 h 317828"/>
                <a:gd name="connsiteX6" fmla="*/ 130852 w 254501"/>
                <a:gd name="connsiteY6" fmla="*/ 172681 h 317828"/>
                <a:gd name="connsiteX7" fmla="*/ 126067 w 254501"/>
                <a:gd name="connsiteY7" fmla="*/ 179061 h 317828"/>
                <a:gd name="connsiteX8" fmla="*/ 73432 w 254501"/>
                <a:gd name="connsiteY8" fmla="*/ 234887 h 317828"/>
                <a:gd name="connsiteX9" fmla="*/ 73432 w 254501"/>
                <a:gd name="connsiteY9" fmla="*/ 303473 h 317828"/>
                <a:gd name="connsiteX10" fmla="*/ 142018 w 254501"/>
                <a:gd name="connsiteY10" fmla="*/ 303473 h 317828"/>
                <a:gd name="connsiteX11" fmla="*/ 247289 w 254501"/>
                <a:gd name="connsiteY11" fmla="*/ 172681 h 317828"/>
                <a:gd name="connsiteX12" fmla="*/ 231339 w 254501"/>
                <a:gd name="connsiteY12" fmla="*/ 105690 h 31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501" h="317828">
                  <a:moveTo>
                    <a:pt x="231339" y="105690"/>
                  </a:moveTo>
                  <a:cubicBezTo>
                    <a:pt x="178703" y="72194"/>
                    <a:pt x="126067" y="40294"/>
                    <a:pt x="73432" y="6798"/>
                  </a:cubicBezTo>
                  <a:cubicBezTo>
                    <a:pt x="51101" y="-7557"/>
                    <a:pt x="19201" y="2013"/>
                    <a:pt x="6440" y="24344"/>
                  </a:cubicBezTo>
                  <a:cubicBezTo>
                    <a:pt x="-6320" y="48269"/>
                    <a:pt x="60" y="76979"/>
                    <a:pt x="23986" y="91335"/>
                  </a:cubicBezTo>
                  <a:cubicBezTo>
                    <a:pt x="62266" y="115260"/>
                    <a:pt x="100547" y="139186"/>
                    <a:pt x="138828" y="163111"/>
                  </a:cubicBezTo>
                  <a:cubicBezTo>
                    <a:pt x="137233" y="166301"/>
                    <a:pt x="135638" y="167896"/>
                    <a:pt x="132448" y="171086"/>
                  </a:cubicBezTo>
                  <a:cubicBezTo>
                    <a:pt x="132448" y="171086"/>
                    <a:pt x="132448" y="172681"/>
                    <a:pt x="130852" y="172681"/>
                  </a:cubicBezTo>
                  <a:cubicBezTo>
                    <a:pt x="129257" y="174276"/>
                    <a:pt x="127662" y="177466"/>
                    <a:pt x="126067" y="179061"/>
                  </a:cubicBezTo>
                  <a:cubicBezTo>
                    <a:pt x="110117" y="198202"/>
                    <a:pt x="92572" y="217342"/>
                    <a:pt x="73432" y="234887"/>
                  </a:cubicBezTo>
                  <a:cubicBezTo>
                    <a:pt x="54291" y="252432"/>
                    <a:pt x="54291" y="287523"/>
                    <a:pt x="73432" y="303473"/>
                  </a:cubicBezTo>
                  <a:cubicBezTo>
                    <a:pt x="94167" y="322614"/>
                    <a:pt x="122877" y="322614"/>
                    <a:pt x="142018" y="303473"/>
                  </a:cubicBezTo>
                  <a:cubicBezTo>
                    <a:pt x="183488" y="265193"/>
                    <a:pt x="220174" y="220532"/>
                    <a:pt x="247289" y="172681"/>
                  </a:cubicBezTo>
                  <a:cubicBezTo>
                    <a:pt x="261645" y="148756"/>
                    <a:pt x="253670" y="120045"/>
                    <a:pt x="231339" y="105690"/>
                  </a:cubicBezTo>
                  <a:close/>
                </a:path>
              </a:pathLst>
            </a:custGeom>
            <a:solidFill>
              <a:srgbClr val="534741"/>
            </a:solidFill>
            <a:ln w="15943"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4A424911-9BDA-4274-93B4-CE7433466F2C}"/>
                </a:ext>
              </a:extLst>
            </p:cNvPr>
            <p:cNvSpPr/>
            <p:nvPr/>
          </p:nvSpPr>
          <p:spPr>
            <a:xfrm>
              <a:off x="1093748" y="4184455"/>
              <a:ext cx="248356" cy="255204"/>
            </a:xfrm>
            <a:custGeom>
              <a:avLst/>
              <a:gdLst>
                <a:gd name="connsiteX0" fmla="*/ 238581 w 248356"/>
                <a:gd name="connsiteY0" fmla="*/ 122817 h 255204"/>
                <a:gd name="connsiteX1" fmla="*/ 233796 w 248356"/>
                <a:gd name="connsiteY1" fmla="*/ 82941 h 255204"/>
                <a:gd name="connsiteX2" fmla="*/ 221035 w 248356"/>
                <a:gd name="connsiteY2" fmla="*/ 33495 h 255204"/>
                <a:gd name="connsiteX3" fmla="*/ 163614 w 248356"/>
                <a:gd name="connsiteY3" fmla="*/ 0 h 255204"/>
                <a:gd name="connsiteX4" fmla="*/ 115764 w 248356"/>
                <a:gd name="connsiteY4" fmla="*/ 11165 h 255204"/>
                <a:gd name="connsiteX5" fmla="*/ 36012 w 248356"/>
                <a:gd name="connsiteY5" fmla="*/ 36686 h 255204"/>
                <a:gd name="connsiteX6" fmla="*/ 2517 w 248356"/>
                <a:gd name="connsiteY6" fmla="*/ 97296 h 255204"/>
                <a:gd name="connsiteX7" fmla="*/ 63128 w 248356"/>
                <a:gd name="connsiteY7" fmla="*/ 130792 h 255204"/>
                <a:gd name="connsiteX8" fmla="*/ 118954 w 248356"/>
                <a:gd name="connsiteY8" fmla="*/ 113247 h 255204"/>
                <a:gd name="connsiteX9" fmla="*/ 138094 w 248356"/>
                <a:gd name="connsiteY9" fmla="*/ 106867 h 255204"/>
                <a:gd name="connsiteX10" fmla="*/ 149259 w 248356"/>
                <a:gd name="connsiteY10" fmla="*/ 205759 h 255204"/>
                <a:gd name="connsiteX11" fmla="*/ 163614 w 248356"/>
                <a:gd name="connsiteY11" fmla="*/ 240849 h 255204"/>
                <a:gd name="connsiteX12" fmla="*/ 198705 w 248356"/>
                <a:gd name="connsiteY12" fmla="*/ 255204 h 255204"/>
                <a:gd name="connsiteX13" fmla="*/ 233796 w 248356"/>
                <a:gd name="connsiteY13" fmla="*/ 240849 h 255204"/>
                <a:gd name="connsiteX14" fmla="*/ 248151 w 248356"/>
                <a:gd name="connsiteY14" fmla="*/ 205759 h 255204"/>
                <a:gd name="connsiteX15" fmla="*/ 238581 w 248356"/>
                <a:gd name="connsiteY15" fmla="*/ 122817 h 25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6" h="255204">
                  <a:moveTo>
                    <a:pt x="238581" y="122817"/>
                  </a:moveTo>
                  <a:cubicBezTo>
                    <a:pt x="236986" y="110057"/>
                    <a:pt x="235391" y="95702"/>
                    <a:pt x="233796" y="82941"/>
                  </a:cubicBezTo>
                  <a:cubicBezTo>
                    <a:pt x="232201" y="65396"/>
                    <a:pt x="230606" y="49446"/>
                    <a:pt x="221035" y="33495"/>
                  </a:cubicBezTo>
                  <a:cubicBezTo>
                    <a:pt x="209870" y="12760"/>
                    <a:pt x="187540" y="0"/>
                    <a:pt x="163614" y="0"/>
                  </a:cubicBezTo>
                  <a:cubicBezTo>
                    <a:pt x="147664" y="0"/>
                    <a:pt x="131714" y="4785"/>
                    <a:pt x="115764" y="11165"/>
                  </a:cubicBezTo>
                  <a:cubicBezTo>
                    <a:pt x="88648" y="19140"/>
                    <a:pt x="63128" y="28711"/>
                    <a:pt x="36012" y="36686"/>
                  </a:cubicBezTo>
                  <a:cubicBezTo>
                    <a:pt x="12087" y="44661"/>
                    <a:pt x="-7053" y="71776"/>
                    <a:pt x="2517" y="97296"/>
                  </a:cubicBezTo>
                  <a:cubicBezTo>
                    <a:pt x="10492" y="121222"/>
                    <a:pt x="36012" y="140362"/>
                    <a:pt x="63128" y="130792"/>
                  </a:cubicBezTo>
                  <a:cubicBezTo>
                    <a:pt x="82268" y="124412"/>
                    <a:pt x="99813" y="119627"/>
                    <a:pt x="118954" y="113247"/>
                  </a:cubicBezTo>
                  <a:cubicBezTo>
                    <a:pt x="125334" y="111652"/>
                    <a:pt x="131714" y="108462"/>
                    <a:pt x="138094" y="106867"/>
                  </a:cubicBezTo>
                  <a:cubicBezTo>
                    <a:pt x="142879" y="140362"/>
                    <a:pt x="146069" y="172263"/>
                    <a:pt x="149259" y="205759"/>
                  </a:cubicBezTo>
                  <a:cubicBezTo>
                    <a:pt x="150854" y="218519"/>
                    <a:pt x="154044" y="229684"/>
                    <a:pt x="163614" y="240849"/>
                  </a:cubicBezTo>
                  <a:cubicBezTo>
                    <a:pt x="171590" y="248824"/>
                    <a:pt x="185945" y="255204"/>
                    <a:pt x="198705" y="255204"/>
                  </a:cubicBezTo>
                  <a:cubicBezTo>
                    <a:pt x="211465" y="255204"/>
                    <a:pt x="224225" y="250419"/>
                    <a:pt x="233796" y="240849"/>
                  </a:cubicBezTo>
                  <a:cubicBezTo>
                    <a:pt x="241771" y="231279"/>
                    <a:pt x="249746" y="218519"/>
                    <a:pt x="248151" y="205759"/>
                  </a:cubicBezTo>
                  <a:cubicBezTo>
                    <a:pt x="244961" y="175453"/>
                    <a:pt x="241771" y="149933"/>
                    <a:pt x="238581" y="122817"/>
                  </a:cubicBezTo>
                  <a:close/>
                </a:path>
              </a:pathLst>
            </a:custGeom>
            <a:solidFill>
              <a:srgbClr val="534741"/>
            </a:solidFill>
            <a:ln w="15943"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5512E6F0-80E8-4ECB-9092-5B0DE282CC64}"/>
                </a:ext>
              </a:extLst>
            </p:cNvPr>
            <p:cNvSpPr/>
            <p:nvPr/>
          </p:nvSpPr>
          <p:spPr>
            <a:xfrm>
              <a:off x="4598057" y="4486801"/>
              <a:ext cx="270445" cy="230392"/>
            </a:xfrm>
            <a:custGeom>
              <a:avLst/>
              <a:gdLst>
                <a:gd name="connsiteX0" fmla="*/ 264066 w 270445"/>
                <a:gd name="connsiteY0" fmla="*/ 83650 h 230392"/>
                <a:gd name="connsiteX1" fmla="*/ 235355 w 270445"/>
                <a:gd name="connsiteY1" fmla="*/ 61320 h 230392"/>
                <a:gd name="connsiteX2" fmla="*/ 91802 w 270445"/>
                <a:gd name="connsiteY2" fmla="*/ 2304 h 230392"/>
                <a:gd name="connsiteX3" fmla="*/ 53522 w 270445"/>
                <a:gd name="connsiteY3" fmla="*/ 7089 h 230392"/>
                <a:gd name="connsiteX4" fmla="*/ 31192 w 270445"/>
                <a:gd name="connsiteY4" fmla="*/ 35799 h 230392"/>
                <a:gd name="connsiteX5" fmla="*/ 886 w 270445"/>
                <a:gd name="connsiteY5" fmla="*/ 168187 h 230392"/>
                <a:gd name="connsiteX6" fmla="*/ 5671 w 270445"/>
                <a:gd name="connsiteY6" fmla="*/ 206467 h 230392"/>
                <a:gd name="connsiteX7" fmla="*/ 34382 w 270445"/>
                <a:gd name="connsiteY7" fmla="*/ 228798 h 230392"/>
                <a:gd name="connsiteX8" fmla="*/ 72662 w 270445"/>
                <a:gd name="connsiteY8" fmla="*/ 224013 h 230392"/>
                <a:gd name="connsiteX9" fmla="*/ 94993 w 270445"/>
                <a:gd name="connsiteY9" fmla="*/ 195302 h 230392"/>
                <a:gd name="connsiteX10" fmla="*/ 110943 w 270445"/>
                <a:gd name="connsiteY10" fmla="*/ 115551 h 230392"/>
                <a:gd name="connsiteX11" fmla="*/ 209835 w 270445"/>
                <a:gd name="connsiteY11" fmla="*/ 155426 h 230392"/>
                <a:gd name="connsiteX12" fmla="*/ 248115 w 270445"/>
                <a:gd name="connsiteY12" fmla="*/ 150642 h 230392"/>
                <a:gd name="connsiteX13" fmla="*/ 270446 w 270445"/>
                <a:gd name="connsiteY13" fmla="*/ 121931 h 230392"/>
                <a:gd name="connsiteX14" fmla="*/ 264066 w 270445"/>
                <a:gd name="connsiteY14" fmla="*/ 83650 h 23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445" h="230392">
                  <a:moveTo>
                    <a:pt x="264066" y="83650"/>
                  </a:moveTo>
                  <a:cubicBezTo>
                    <a:pt x="256090" y="72485"/>
                    <a:pt x="246520" y="66105"/>
                    <a:pt x="235355" y="61320"/>
                  </a:cubicBezTo>
                  <a:cubicBezTo>
                    <a:pt x="187504" y="42179"/>
                    <a:pt x="139653" y="21444"/>
                    <a:pt x="91802" y="2304"/>
                  </a:cubicBezTo>
                  <a:cubicBezTo>
                    <a:pt x="80638" y="-2481"/>
                    <a:pt x="63092" y="709"/>
                    <a:pt x="53522" y="7089"/>
                  </a:cubicBezTo>
                  <a:cubicBezTo>
                    <a:pt x="42357" y="13469"/>
                    <a:pt x="34382" y="23039"/>
                    <a:pt x="31192" y="35799"/>
                  </a:cubicBezTo>
                  <a:cubicBezTo>
                    <a:pt x="16836" y="78865"/>
                    <a:pt x="7266" y="123526"/>
                    <a:pt x="886" y="168187"/>
                  </a:cubicBezTo>
                  <a:cubicBezTo>
                    <a:pt x="-709" y="182542"/>
                    <a:pt x="-709" y="193707"/>
                    <a:pt x="5671" y="206467"/>
                  </a:cubicBezTo>
                  <a:cubicBezTo>
                    <a:pt x="12051" y="216038"/>
                    <a:pt x="23216" y="225607"/>
                    <a:pt x="34382" y="228798"/>
                  </a:cubicBezTo>
                  <a:cubicBezTo>
                    <a:pt x="47142" y="231988"/>
                    <a:pt x="61497" y="230393"/>
                    <a:pt x="72662" y="224013"/>
                  </a:cubicBezTo>
                  <a:cubicBezTo>
                    <a:pt x="82233" y="217632"/>
                    <a:pt x="93398" y="206467"/>
                    <a:pt x="94993" y="195302"/>
                  </a:cubicBezTo>
                  <a:cubicBezTo>
                    <a:pt x="98183" y="168187"/>
                    <a:pt x="104563" y="141071"/>
                    <a:pt x="110943" y="115551"/>
                  </a:cubicBezTo>
                  <a:cubicBezTo>
                    <a:pt x="144439" y="128311"/>
                    <a:pt x="176339" y="142666"/>
                    <a:pt x="209835" y="155426"/>
                  </a:cubicBezTo>
                  <a:cubicBezTo>
                    <a:pt x="221000" y="160212"/>
                    <a:pt x="238545" y="155426"/>
                    <a:pt x="248115" y="150642"/>
                  </a:cubicBezTo>
                  <a:cubicBezTo>
                    <a:pt x="257686" y="144261"/>
                    <a:pt x="267255" y="133096"/>
                    <a:pt x="270446" y="121931"/>
                  </a:cubicBezTo>
                  <a:cubicBezTo>
                    <a:pt x="270446" y="109171"/>
                    <a:pt x="270446" y="94816"/>
                    <a:pt x="264066" y="83650"/>
                  </a:cubicBezTo>
                  <a:close/>
                </a:path>
              </a:pathLst>
            </a:custGeom>
            <a:solidFill>
              <a:srgbClr val="534741"/>
            </a:solidFill>
            <a:ln w="15943"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C7048654-7BB6-4D72-8BDB-22A64481D50B}"/>
                </a:ext>
              </a:extLst>
            </p:cNvPr>
            <p:cNvSpPr/>
            <p:nvPr/>
          </p:nvSpPr>
          <p:spPr>
            <a:xfrm>
              <a:off x="5203458" y="3654906"/>
              <a:ext cx="242444" cy="255324"/>
            </a:xfrm>
            <a:custGeom>
              <a:avLst/>
              <a:gdLst>
                <a:gd name="connsiteX0" fmla="*/ 191403 w 242444"/>
                <a:gd name="connsiteY0" fmla="*/ 156313 h 255324"/>
                <a:gd name="connsiteX1" fmla="*/ 154718 w 242444"/>
                <a:gd name="connsiteY1" fmla="*/ 154718 h 255324"/>
                <a:gd name="connsiteX2" fmla="*/ 111652 w 242444"/>
                <a:gd name="connsiteY2" fmla="*/ 145148 h 255324"/>
                <a:gd name="connsiteX3" fmla="*/ 145148 w 242444"/>
                <a:gd name="connsiteY3" fmla="*/ 62206 h 255324"/>
                <a:gd name="connsiteX4" fmla="*/ 140362 w 242444"/>
                <a:gd name="connsiteY4" fmla="*/ 23925 h 255324"/>
                <a:gd name="connsiteX5" fmla="*/ 111652 w 242444"/>
                <a:gd name="connsiteY5" fmla="*/ 1595 h 255324"/>
                <a:gd name="connsiteX6" fmla="*/ 73371 w 242444"/>
                <a:gd name="connsiteY6" fmla="*/ 6380 h 255324"/>
                <a:gd name="connsiteX7" fmla="*/ 51041 w 242444"/>
                <a:gd name="connsiteY7" fmla="*/ 35091 h 255324"/>
                <a:gd name="connsiteX8" fmla="*/ 1595 w 242444"/>
                <a:gd name="connsiteY8" fmla="*/ 159503 h 255324"/>
                <a:gd name="connsiteX9" fmla="*/ 0 w 242444"/>
                <a:gd name="connsiteY9" fmla="*/ 172263 h 255324"/>
                <a:gd name="connsiteX10" fmla="*/ 4785 w 242444"/>
                <a:gd name="connsiteY10" fmla="*/ 191403 h 255324"/>
                <a:gd name="connsiteX11" fmla="*/ 25521 w 242444"/>
                <a:gd name="connsiteY11" fmla="*/ 215329 h 255324"/>
                <a:gd name="connsiteX12" fmla="*/ 192998 w 242444"/>
                <a:gd name="connsiteY12" fmla="*/ 255204 h 255324"/>
                <a:gd name="connsiteX13" fmla="*/ 242444 w 242444"/>
                <a:gd name="connsiteY13" fmla="*/ 205758 h 255324"/>
                <a:gd name="connsiteX14" fmla="*/ 191403 w 242444"/>
                <a:gd name="connsiteY14" fmla="*/ 156313 h 2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444" h="255324">
                  <a:moveTo>
                    <a:pt x="191403" y="156313"/>
                  </a:moveTo>
                  <a:cubicBezTo>
                    <a:pt x="178643" y="156313"/>
                    <a:pt x="165883" y="156313"/>
                    <a:pt x="154718" y="154718"/>
                  </a:cubicBezTo>
                  <a:cubicBezTo>
                    <a:pt x="140362" y="153123"/>
                    <a:pt x="126007" y="148338"/>
                    <a:pt x="111652" y="145148"/>
                  </a:cubicBezTo>
                  <a:cubicBezTo>
                    <a:pt x="122817" y="118032"/>
                    <a:pt x="133982" y="89322"/>
                    <a:pt x="145148" y="62206"/>
                  </a:cubicBezTo>
                  <a:cubicBezTo>
                    <a:pt x="149932" y="51041"/>
                    <a:pt x="145148" y="33496"/>
                    <a:pt x="140362" y="23925"/>
                  </a:cubicBezTo>
                  <a:cubicBezTo>
                    <a:pt x="133982" y="14355"/>
                    <a:pt x="122817" y="4785"/>
                    <a:pt x="111652" y="1595"/>
                  </a:cubicBezTo>
                  <a:cubicBezTo>
                    <a:pt x="98892" y="-1595"/>
                    <a:pt x="84536" y="0"/>
                    <a:pt x="73371" y="6380"/>
                  </a:cubicBezTo>
                  <a:cubicBezTo>
                    <a:pt x="62206" y="14355"/>
                    <a:pt x="55826" y="23925"/>
                    <a:pt x="51041" y="35091"/>
                  </a:cubicBezTo>
                  <a:cubicBezTo>
                    <a:pt x="35091" y="76561"/>
                    <a:pt x="17545" y="118032"/>
                    <a:pt x="1595" y="159503"/>
                  </a:cubicBezTo>
                  <a:cubicBezTo>
                    <a:pt x="1595" y="164288"/>
                    <a:pt x="0" y="167478"/>
                    <a:pt x="0" y="172263"/>
                  </a:cubicBezTo>
                  <a:cubicBezTo>
                    <a:pt x="0" y="178643"/>
                    <a:pt x="1595" y="185023"/>
                    <a:pt x="4785" y="191403"/>
                  </a:cubicBezTo>
                  <a:cubicBezTo>
                    <a:pt x="7975" y="200973"/>
                    <a:pt x="15950" y="210543"/>
                    <a:pt x="25521" y="215329"/>
                  </a:cubicBezTo>
                  <a:cubicBezTo>
                    <a:pt x="76561" y="242444"/>
                    <a:pt x="135577" y="256799"/>
                    <a:pt x="192998" y="255204"/>
                  </a:cubicBezTo>
                  <a:cubicBezTo>
                    <a:pt x="218519" y="255204"/>
                    <a:pt x="242444" y="232874"/>
                    <a:pt x="242444" y="205758"/>
                  </a:cubicBezTo>
                  <a:cubicBezTo>
                    <a:pt x="239254" y="180238"/>
                    <a:pt x="218519" y="156313"/>
                    <a:pt x="191403" y="156313"/>
                  </a:cubicBezTo>
                  <a:close/>
                </a:path>
              </a:pathLst>
            </a:custGeom>
            <a:solidFill>
              <a:srgbClr val="534741"/>
            </a:solidFill>
            <a:ln w="15943"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DF72ED14-0B65-4F5B-AE5D-FA56DE592ADC}"/>
                </a:ext>
              </a:extLst>
            </p:cNvPr>
            <p:cNvSpPr/>
            <p:nvPr/>
          </p:nvSpPr>
          <p:spPr>
            <a:xfrm>
              <a:off x="4647334" y="3336549"/>
              <a:ext cx="295486" cy="240419"/>
            </a:xfrm>
            <a:custGeom>
              <a:avLst/>
              <a:gdLst>
                <a:gd name="connsiteX0" fmla="*/ 272210 w 295486"/>
                <a:gd name="connsiteY0" fmla="*/ 5732 h 240419"/>
                <a:gd name="connsiteX1" fmla="*/ 205218 w 295486"/>
                <a:gd name="connsiteY1" fmla="*/ 23277 h 240419"/>
                <a:gd name="connsiteX2" fmla="*/ 150987 w 295486"/>
                <a:gd name="connsiteY2" fmla="*/ 130144 h 240419"/>
                <a:gd name="connsiteX3" fmla="*/ 133442 w 295486"/>
                <a:gd name="connsiteY3" fmla="*/ 120574 h 240419"/>
                <a:gd name="connsiteX4" fmla="*/ 106326 w 295486"/>
                <a:gd name="connsiteY4" fmla="*/ 103028 h 240419"/>
                <a:gd name="connsiteX5" fmla="*/ 91971 w 295486"/>
                <a:gd name="connsiteY5" fmla="*/ 93458 h 240419"/>
                <a:gd name="connsiteX6" fmla="*/ 90376 w 295486"/>
                <a:gd name="connsiteY6" fmla="*/ 91863 h 240419"/>
                <a:gd name="connsiteX7" fmla="*/ 83996 w 295486"/>
                <a:gd name="connsiteY7" fmla="*/ 87078 h 240419"/>
                <a:gd name="connsiteX8" fmla="*/ 48906 w 295486"/>
                <a:gd name="connsiteY8" fmla="*/ 72723 h 240419"/>
                <a:gd name="connsiteX9" fmla="*/ 13815 w 295486"/>
                <a:gd name="connsiteY9" fmla="*/ 87078 h 240419"/>
                <a:gd name="connsiteX10" fmla="*/ 13815 w 295486"/>
                <a:gd name="connsiteY10" fmla="*/ 155664 h 240419"/>
                <a:gd name="connsiteX11" fmla="*/ 160558 w 295486"/>
                <a:gd name="connsiteY11" fmla="*/ 238606 h 240419"/>
                <a:gd name="connsiteX12" fmla="*/ 216384 w 295486"/>
                <a:gd name="connsiteY12" fmla="*/ 216275 h 240419"/>
                <a:gd name="connsiteX13" fmla="*/ 289754 w 295486"/>
                <a:gd name="connsiteY13" fmla="*/ 71128 h 240419"/>
                <a:gd name="connsiteX14" fmla="*/ 272210 w 295486"/>
                <a:gd name="connsiteY14" fmla="*/ 5732 h 24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486" h="240419">
                  <a:moveTo>
                    <a:pt x="272210" y="5732"/>
                  </a:moveTo>
                  <a:cubicBezTo>
                    <a:pt x="249879" y="-5434"/>
                    <a:pt x="217978" y="-648"/>
                    <a:pt x="205218" y="23277"/>
                  </a:cubicBezTo>
                  <a:cubicBezTo>
                    <a:pt x="187673" y="58368"/>
                    <a:pt x="168533" y="95053"/>
                    <a:pt x="150987" y="130144"/>
                  </a:cubicBezTo>
                  <a:cubicBezTo>
                    <a:pt x="144607" y="126954"/>
                    <a:pt x="138227" y="123764"/>
                    <a:pt x="133442" y="120574"/>
                  </a:cubicBezTo>
                  <a:cubicBezTo>
                    <a:pt x="123872" y="115789"/>
                    <a:pt x="114302" y="109408"/>
                    <a:pt x="106326" y="103028"/>
                  </a:cubicBezTo>
                  <a:cubicBezTo>
                    <a:pt x="101542" y="99838"/>
                    <a:pt x="96757" y="96648"/>
                    <a:pt x="91971" y="93458"/>
                  </a:cubicBezTo>
                  <a:cubicBezTo>
                    <a:pt x="91971" y="93458"/>
                    <a:pt x="91971" y="93458"/>
                    <a:pt x="90376" y="91863"/>
                  </a:cubicBezTo>
                  <a:cubicBezTo>
                    <a:pt x="88781" y="90268"/>
                    <a:pt x="85591" y="88673"/>
                    <a:pt x="83996" y="87078"/>
                  </a:cubicBezTo>
                  <a:cubicBezTo>
                    <a:pt x="74426" y="79103"/>
                    <a:pt x="63261" y="72723"/>
                    <a:pt x="48906" y="72723"/>
                  </a:cubicBezTo>
                  <a:cubicBezTo>
                    <a:pt x="36145" y="72723"/>
                    <a:pt x="21790" y="77508"/>
                    <a:pt x="13815" y="87078"/>
                  </a:cubicBezTo>
                  <a:cubicBezTo>
                    <a:pt x="-2135" y="104623"/>
                    <a:pt x="-6920" y="139714"/>
                    <a:pt x="13815" y="155664"/>
                  </a:cubicBezTo>
                  <a:cubicBezTo>
                    <a:pt x="58476" y="192350"/>
                    <a:pt x="106326" y="219465"/>
                    <a:pt x="160558" y="238606"/>
                  </a:cubicBezTo>
                  <a:cubicBezTo>
                    <a:pt x="179698" y="244986"/>
                    <a:pt x="206813" y="233820"/>
                    <a:pt x="216384" y="216275"/>
                  </a:cubicBezTo>
                  <a:cubicBezTo>
                    <a:pt x="240309" y="168425"/>
                    <a:pt x="265829" y="118979"/>
                    <a:pt x="289754" y="71128"/>
                  </a:cubicBezTo>
                  <a:cubicBezTo>
                    <a:pt x="300920" y="48798"/>
                    <a:pt x="296135" y="18492"/>
                    <a:pt x="272210" y="5732"/>
                  </a:cubicBezTo>
                  <a:close/>
                </a:path>
              </a:pathLst>
            </a:custGeom>
            <a:solidFill>
              <a:srgbClr val="534741"/>
            </a:solidFill>
            <a:ln w="15943"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0C27FF14-8FC1-473E-A727-55809A7DA523}"/>
                </a:ext>
              </a:extLst>
            </p:cNvPr>
            <p:cNvSpPr/>
            <p:nvPr/>
          </p:nvSpPr>
          <p:spPr>
            <a:xfrm>
              <a:off x="4195611" y="3173748"/>
              <a:ext cx="218309" cy="267113"/>
            </a:xfrm>
            <a:custGeom>
              <a:avLst/>
              <a:gdLst>
                <a:gd name="connsiteX0" fmla="*/ 203954 w 218309"/>
                <a:gd name="connsiteY0" fmla="*/ 83996 h 267113"/>
                <a:gd name="connsiteX1" fmla="*/ 218309 w 218309"/>
                <a:gd name="connsiteY1" fmla="*/ 48906 h 267113"/>
                <a:gd name="connsiteX2" fmla="*/ 203954 w 218309"/>
                <a:gd name="connsiteY2" fmla="*/ 13815 h 267113"/>
                <a:gd name="connsiteX3" fmla="*/ 135368 w 218309"/>
                <a:gd name="connsiteY3" fmla="*/ 13815 h 267113"/>
                <a:gd name="connsiteX4" fmla="*/ 79542 w 218309"/>
                <a:gd name="connsiteY4" fmla="*/ 71236 h 267113"/>
                <a:gd name="connsiteX5" fmla="*/ 65187 w 218309"/>
                <a:gd name="connsiteY5" fmla="*/ 82401 h 267113"/>
                <a:gd name="connsiteX6" fmla="*/ 63592 w 218309"/>
                <a:gd name="connsiteY6" fmla="*/ 83996 h 267113"/>
                <a:gd name="connsiteX7" fmla="*/ 57212 w 218309"/>
                <a:gd name="connsiteY7" fmla="*/ 88781 h 267113"/>
                <a:gd name="connsiteX8" fmla="*/ 23716 w 218309"/>
                <a:gd name="connsiteY8" fmla="*/ 109517 h 267113"/>
                <a:gd name="connsiteX9" fmla="*/ 14146 w 218309"/>
                <a:gd name="connsiteY9" fmla="*/ 186078 h 267113"/>
                <a:gd name="connsiteX10" fmla="*/ 124203 w 218309"/>
                <a:gd name="connsiteY10" fmla="*/ 261044 h 267113"/>
                <a:gd name="connsiteX11" fmla="*/ 162484 w 218309"/>
                <a:gd name="connsiteY11" fmla="*/ 265829 h 267113"/>
                <a:gd name="connsiteX12" fmla="*/ 191194 w 218309"/>
                <a:gd name="connsiteY12" fmla="*/ 243499 h 267113"/>
                <a:gd name="connsiteX13" fmla="*/ 195979 w 218309"/>
                <a:gd name="connsiteY13" fmla="*/ 205218 h 267113"/>
                <a:gd name="connsiteX14" fmla="*/ 173649 w 218309"/>
                <a:gd name="connsiteY14" fmla="*/ 176508 h 267113"/>
                <a:gd name="connsiteX15" fmla="*/ 132178 w 218309"/>
                <a:gd name="connsiteY15" fmla="*/ 154178 h 267113"/>
                <a:gd name="connsiteX16" fmla="*/ 203954 w 218309"/>
                <a:gd name="connsiteY16" fmla="*/ 83996 h 26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09" h="267113">
                  <a:moveTo>
                    <a:pt x="203954" y="83996"/>
                  </a:moveTo>
                  <a:cubicBezTo>
                    <a:pt x="211929" y="72831"/>
                    <a:pt x="218309" y="63261"/>
                    <a:pt x="218309" y="48906"/>
                  </a:cubicBezTo>
                  <a:cubicBezTo>
                    <a:pt x="218309" y="36146"/>
                    <a:pt x="213525" y="21790"/>
                    <a:pt x="203954" y="13815"/>
                  </a:cubicBezTo>
                  <a:cubicBezTo>
                    <a:pt x="186409" y="-2135"/>
                    <a:pt x="151318" y="-6920"/>
                    <a:pt x="135368" y="13815"/>
                  </a:cubicBezTo>
                  <a:cubicBezTo>
                    <a:pt x="119418" y="34551"/>
                    <a:pt x="100278" y="53691"/>
                    <a:pt x="79542" y="71236"/>
                  </a:cubicBezTo>
                  <a:cubicBezTo>
                    <a:pt x="74757" y="76021"/>
                    <a:pt x="69972" y="79211"/>
                    <a:pt x="65187" y="82401"/>
                  </a:cubicBezTo>
                  <a:cubicBezTo>
                    <a:pt x="76352" y="72831"/>
                    <a:pt x="66782" y="80806"/>
                    <a:pt x="63592" y="83996"/>
                  </a:cubicBezTo>
                  <a:cubicBezTo>
                    <a:pt x="61997" y="85591"/>
                    <a:pt x="58807" y="87186"/>
                    <a:pt x="57212" y="88781"/>
                  </a:cubicBezTo>
                  <a:cubicBezTo>
                    <a:pt x="46047" y="96756"/>
                    <a:pt x="34881" y="103137"/>
                    <a:pt x="23716" y="109517"/>
                  </a:cubicBezTo>
                  <a:cubicBezTo>
                    <a:pt x="-3399" y="125467"/>
                    <a:pt x="-8185" y="163748"/>
                    <a:pt x="14146" y="186078"/>
                  </a:cubicBezTo>
                  <a:cubicBezTo>
                    <a:pt x="46047" y="217979"/>
                    <a:pt x="82732" y="243499"/>
                    <a:pt x="124203" y="261044"/>
                  </a:cubicBezTo>
                  <a:cubicBezTo>
                    <a:pt x="136963" y="265829"/>
                    <a:pt x="148128" y="269019"/>
                    <a:pt x="162484" y="265829"/>
                  </a:cubicBezTo>
                  <a:cubicBezTo>
                    <a:pt x="173649" y="262639"/>
                    <a:pt x="186409" y="254664"/>
                    <a:pt x="191194" y="243499"/>
                  </a:cubicBezTo>
                  <a:cubicBezTo>
                    <a:pt x="197574" y="232334"/>
                    <a:pt x="200764" y="217979"/>
                    <a:pt x="195979" y="205218"/>
                  </a:cubicBezTo>
                  <a:cubicBezTo>
                    <a:pt x="192789" y="194053"/>
                    <a:pt x="184814" y="181293"/>
                    <a:pt x="173649" y="176508"/>
                  </a:cubicBezTo>
                  <a:cubicBezTo>
                    <a:pt x="159293" y="170128"/>
                    <a:pt x="144938" y="162153"/>
                    <a:pt x="132178" y="154178"/>
                  </a:cubicBezTo>
                  <a:cubicBezTo>
                    <a:pt x="156103" y="135037"/>
                    <a:pt x="181624" y="111112"/>
                    <a:pt x="203954" y="83996"/>
                  </a:cubicBezTo>
                  <a:close/>
                </a:path>
              </a:pathLst>
            </a:custGeom>
            <a:solidFill>
              <a:srgbClr val="534741"/>
            </a:solidFill>
            <a:ln w="15943"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0360F6DC-C486-48BA-A431-BBBEFC4C59EB}"/>
                </a:ext>
              </a:extLst>
            </p:cNvPr>
            <p:cNvSpPr/>
            <p:nvPr/>
          </p:nvSpPr>
          <p:spPr>
            <a:xfrm>
              <a:off x="2923162" y="1629814"/>
              <a:ext cx="315498" cy="256207"/>
            </a:xfrm>
            <a:custGeom>
              <a:avLst/>
              <a:gdLst>
                <a:gd name="connsiteX0" fmla="*/ 289703 w 315498"/>
                <a:gd name="connsiteY0" fmla="*/ 20144 h 256207"/>
                <a:gd name="connsiteX1" fmla="*/ 222712 w 315498"/>
                <a:gd name="connsiteY1" fmla="*/ 37689 h 256207"/>
                <a:gd name="connsiteX2" fmla="*/ 162101 w 315498"/>
                <a:gd name="connsiteY2" fmla="*/ 120630 h 256207"/>
                <a:gd name="connsiteX3" fmla="*/ 82350 w 315498"/>
                <a:gd name="connsiteY3" fmla="*/ 13764 h 256207"/>
                <a:gd name="connsiteX4" fmla="*/ 13764 w 315498"/>
                <a:gd name="connsiteY4" fmla="*/ 13764 h 256207"/>
                <a:gd name="connsiteX5" fmla="*/ 13764 w 315498"/>
                <a:gd name="connsiteY5" fmla="*/ 82350 h 256207"/>
                <a:gd name="connsiteX6" fmla="*/ 29714 w 315498"/>
                <a:gd name="connsiteY6" fmla="*/ 101490 h 256207"/>
                <a:gd name="connsiteX7" fmla="*/ 37689 w 315498"/>
                <a:gd name="connsiteY7" fmla="*/ 111060 h 256207"/>
                <a:gd name="connsiteX8" fmla="*/ 39284 w 315498"/>
                <a:gd name="connsiteY8" fmla="*/ 112655 h 256207"/>
                <a:gd name="connsiteX9" fmla="*/ 40879 w 315498"/>
                <a:gd name="connsiteY9" fmla="*/ 114250 h 256207"/>
                <a:gd name="connsiteX10" fmla="*/ 67995 w 315498"/>
                <a:gd name="connsiteY10" fmla="*/ 152531 h 256207"/>
                <a:gd name="connsiteX11" fmla="*/ 119035 w 315498"/>
                <a:gd name="connsiteY11" fmla="*/ 232282 h 256207"/>
                <a:gd name="connsiteX12" fmla="*/ 162101 w 315498"/>
                <a:gd name="connsiteY12" fmla="*/ 256208 h 256207"/>
                <a:gd name="connsiteX13" fmla="*/ 205167 w 315498"/>
                <a:gd name="connsiteY13" fmla="*/ 232282 h 256207"/>
                <a:gd name="connsiteX14" fmla="*/ 312034 w 315498"/>
                <a:gd name="connsiteY14" fmla="*/ 87135 h 256207"/>
                <a:gd name="connsiteX15" fmla="*/ 289703 w 315498"/>
                <a:gd name="connsiteY15" fmla="*/ 20144 h 25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498" h="256207">
                  <a:moveTo>
                    <a:pt x="289703" y="20144"/>
                  </a:moveTo>
                  <a:cubicBezTo>
                    <a:pt x="264183" y="7383"/>
                    <a:pt x="238662" y="15359"/>
                    <a:pt x="222712" y="37689"/>
                  </a:cubicBezTo>
                  <a:cubicBezTo>
                    <a:pt x="201977" y="64804"/>
                    <a:pt x="181241" y="93515"/>
                    <a:pt x="162101" y="120630"/>
                  </a:cubicBezTo>
                  <a:cubicBezTo>
                    <a:pt x="138176" y="83945"/>
                    <a:pt x="111060" y="48854"/>
                    <a:pt x="82350" y="13764"/>
                  </a:cubicBezTo>
                  <a:cubicBezTo>
                    <a:pt x="66399" y="-5377"/>
                    <a:pt x="29714" y="-3782"/>
                    <a:pt x="13764" y="13764"/>
                  </a:cubicBezTo>
                  <a:cubicBezTo>
                    <a:pt x="-5377" y="34499"/>
                    <a:pt x="-3782" y="61614"/>
                    <a:pt x="13764" y="82350"/>
                  </a:cubicBezTo>
                  <a:cubicBezTo>
                    <a:pt x="18549" y="88730"/>
                    <a:pt x="23334" y="95110"/>
                    <a:pt x="29714" y="101490"/>
                  </a:cubicBezTo>
                  <a:cubicBezTo>
                    <a:pt x="32904" y="104680"/>
                    <a:pt x="34499" y="107870"/>
                    <a:pt x="37689" y="111060"/>
                  </a:cubicBezTo>
                  <a:cubicBezTo>
                    <a:pt x="37689" y="111060"/>
                    <a:pt x="39284" y="112655"/>
                    <a:pt x="39284" y="112655"/>
                  </a:cubicBezTo>
                  <a:cubicBezTo>
                    <a:pt x="39284" y="112655"/>
                    <a:pt x="39284" y="112655"/>
                    <a:pt x="40879" y="114250"/>
                  </a:cubicBezTo>
                  <a:cubicBezTo>
                    <a:pt x="50449" y="127010"/>
                    <a:pt x="60019" y="139771"/>
                    <a:pt x="67995" y="152531"/>
                  </a:cubicBezTo>
                  <a:cubicBezTo>
                    <a:pt x="85540" y="178051"/>
                    <a:pt x="103085" y="205167"/>
                    <a:pt x="119035" y="232282"/>
                  </a:cubicBezTo>
                  <a:cubicBezTo>
                    <a:pt x="127011" y="246637"/>
                    <a:pt x="144556" y="256208"/>
                    <a:pt x="162101" y="256208"/>
                  </a:cubicBezTo>
                  <a:cubicBezTo>
                    <a:pt x="181241" y="256208"/>
                    <a:pt x="194002" y="246637"/>
                    <a:pt x="205167" y="232282"/>
                  </a:cubicBezTo>
                  <a:cubicBezTo>
                    <a:pt x="240257" y="184431"/>
                    <a:pt x="276943" y="134986"/>
                    <a:pt x="312034" y="87135"/>
                  </a:cubicBezTo>
                  <a:cubicBezTo>
                    <a:pt x="321604" y="66399"/>
                    <a:pt x="310439" y="31309"/>
                    <a:pt x="289703" y="20144"/>
                  </a:cubicBezTo>
                  <a:close/>
                </a:path>
              </a:pathLst>
            </a:custGeom>
            <a:solidFill>
              <a:srgbClr val="534741"/>
            </a:solidFill>
            <a:ln w="15943" cap="flat">
              <a:noFill/>
              <a:prstDash val="solid"/>
              <a:miter/>
            </a:ln>
          </p:spPr>
          <p:txBody>
            <a:bodyPr rtlCol="0" anchor="ctr"/>
            <a:lstStyle/>
            <a:p>
              <a:endParaRPr lang="en-US"/>
            </a:p>
          </p:txBody>
        </p:sp>
        <p:grpSp>
          <p:nvGrpSpPr>
            <p:cNvPr id="60" name="กราฟิก 9">
              <a:extLst>
                <a:ext uri="{FF2B5EF4-FFF2-40B4-BE49-F238E27FC236}">
                  <a16:creationId xmlns:a16="http://schemas.microsoft.com/office/drawing/2014/main" xmlns="" id="{E6F7A4BC-E46D-4805-A67F-29EA7E4F01FA}"/>
                </a:ext>
              </a:extLst>
            </p:cNvPr>
            <p:cNvGrpSpPr/>
            <p:nvPr/>
          </p:nvGrpSpPr>
          <p:grpSpPr>
            <a:xfrm>
              <a:off x="3418624" y="3200018"/>
              <a:ext cx="497953" cy="477218"/>
              <a:chOff x="3418624" y="3200018"/>
              <a:chExt cx="497953" cy="477218"/>
            </a:xfrm>
            <a:solidFill>
              <a:schemeClr val="accent1"/>
            </a:solidFill>
          </p:grpSpPr>
          <p:sp>
            <p:nvSpPr>
              <p:cNvPr id="61" name="รูปแบบอิสระ: รูปร่าง 60">
                <a:extLst>
                  <a:ext uri="{FF2B5EF4-FFF2-40B4-BE49-F238E27FC236}">
                    <a16:creationId xmlns:a16="http://schemas.microsoft.com/office/drawing/2014/main" xmlns="" id="{583CA08C-0E6A-4D55-81F8-E6F6D1B7B7F4}"/>
                  </a:ext>
                </a:extLst>
              </p:cNvPr>
              <p:cNvSpPr/>
              <p:nvPr/>
            </p:nvSpPr>
            <p:spPr>
              <a:xfrm>
                <a:off x="3418624" y="3237009"/>
                <a:ext cx="392376" cy="440227"/>
              </a:xfrm>
              <a:custGeom>
                <a:avLst/>
                <a:gdLst>
                  <a:gd name="connsiteX0" fmla="*/ 392376 w 392376"/>
                  <a:gd name="connsiteY0" fmla="*/ 220114 h 440227"/>
                  <a:gd name="connsiteX1" fmla="*/ 196188 w 392376"/>
                  <a:gd name="connsiteY1" fmla="*/ 440227 h 440227"/>
                  <a:gd name="connsiteX2" fmla="*/ 0 w 392376"/>
                  <a:gd name="connsiteY2" fmla="*/ 220114 h 440227"/>
                  <a:gd name="connsiteX3" fmla="*/ 196188 w 392376"/>
                  <a:gd name="connsiteY3" fmla="*/ 0 h 440227"/>
                  <a:gd name="connsiteX4" fmla="*/ 392376 w 392376"/>
                  <a:gd name="connsiteY4" fmla="*/ 220114 h 440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76" h="440227">
                    <a:moveTo>
                      <a:pt x="392376" y="220114"/>
                    </a:moveTo>
                    <a:cubicBezTo>
                      <a:pt x="392376" y="341679"/>
                      <a:pt x="304540" y="440227"/>
                      <a:pt x="196188" y="440227"/>
                    </a:cubicBezTo>
                    <a:cubicBezTo>
                      <a:pt x="87836" y="440227"/>
                      <a:pt x="0" y="341679"/>
                      <a:pt x="0" y="220114"/>
                    </a:cubicBezTo>
                    <a:cubicBezTo>
                      <a:pt x="0" y="98548"/>
                      <a:pt x="87836" y="0"/>
                      <a:pt x="196188" y="0"/>
                    </a:cubicBezTo>
                    <a:cubicBezTo>
                      <a:pt x="304540" y="0"/>
                      <a:pt x="392376" y="98548"/>
                      <a:pt x="392376" y="220114"/>
                    </a:cubicBezTo>
                    <a:close/>
                  </a:path>
                </a:pathLst>
              </a:custGeom>
              <a:solidFill>
                <a:srgbClr val="080808"/>
              </a:solidFill>
              <a:ln w="15943"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4895417D-C82B-4A59-89BD-C1061AEA2036}"/>
                  </a:ext>
                </a:extLst>
              </p:cNvPr>
              <p:cNvSpPr/>
              <p:nvPr/>
            </p:nvSpPr>
            <p:spPr>
              <a:xfrm>
                <a:off x="3504755" y="3308785"/>
                <a:ext cx="111651" cy="111651"/>
              </a:xfrm>
              <a:custGeom>
                <a:avLst/>
                <a:gdLst>
                  <a:gd name="connsiteX0" fmla="*/ 111652 w 111651"/>
                  <a:gd name="connsiteY0" fmla="*/ 55826 h 111651"/>
                  <a:gd name="connsiteX1" fmla="*/ 55826 w 111651"/>
                  <a:gd name="connsiteY1" fmla="*/ 111652 h 111651"/>
                  <a:gd name="connsiteX2" fmla="*/ 0 w 111651"/>
                  <a:gd name="connsiteY2" fmla="*/ 55826 h 111651"/>
                  <a:gd name="connsiteX3" fmla="*/ 55826 w 111651"/>
                  <a:gd name="connsiteY3" fmla="*/ 0 h 111651"/>
                  <a:gd name="connsiteX4" fmla="*/ 111652 w 111651"/>
                  <a:gd name="connsiteY4" fmla="*/ 55826 h 111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1" h="111651">
                    <a:moveTo>
                      <a:pt x="111652" y="55826"/>
                    </a:moveTo>
                    <a:cubicBezTo>
                      <a:pt x="111652" y="86658"/>
                      <a:pt x="86658" y="111652"/>
                      <a:pt x="55826" y="111652"/>
                    </a:cubicBezTo>
                    <a:cubicBezTo>
                      <a:pt x="24994" y="111652"/>
                      <a:pt x="0" y="86658"/>
                      <a:pt x="0" y="55826"/>
                    </a:cubicBezTo>
                    <a:cubicBezTo>
                      <a:pt x="0" y="24994"/>
                      <a:pt x="24994" y="0"/>
                      <a:pt x="55826" y="0"/>
                    </a:cubicBezTo>
                    <a:cubicBezTo>
                      <a:pt x="86658" y="0"/>
                      <a:pt x="111652" y="24994"/>
                      <a:pt x="111652" y="55826"/>
                    </a:cubicBezTo>
                    <a:close/>
                  </a:path>
                </a:pathLst>
              </a:custGeom>
              <a:solidFill>
                <a:srgbClr val="FFFFFF"/>
              </a:solidFill>
              <a:ln w="15943"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75CB884A-A639-4974-BC5F-85AB1D27A56E}"/>
                  </a:ext>
                </a:extLst>
              </p:cNvPr>
              <p:cNvSpPr/>
              <p:nvPr/>
            </p:nvSpPr>
            <p:spPr>
              <a:xfrm>
                <a:off x="3688183" y="3200018"/>
                <a:ext cx="162443" cy="148643"/>
              </a:xfrm>
              <a:custGeom>
                <a:avLst/>
                <a:gdLst>
                  <a:gd name="connsiteX0" fmla="*/ 12760 w 162443"/>
                  <a:gd name="connsiteY0" fmla="*/ 148643 h 148643"/>
                  <a:gd name="connsiteX1" fmla="*/ 0 w 162443"/>
                  <a:gd name="connsiteY1" fmla="*/ 135883 h 148643"/>
                  <a:gd name="connsiteX2" fmla="*/ 12760 w 162443"/>
                  <a:gd name="connsiteY2" fmla="*/ 123123 h 148643"/>
                  <a:gd name="connsiteX3" fmla="*/ 116437 w 162443"/>
                  <a:gd name="connsiteY3" fmla="*/ 86437 h 148643"/>
                  <a:gd name="connsiteX4" fmla="*/ 133982 w 162443"/>
                  <a:gd name="connsiteY4" fmla="*/ 16256 h 148643"/>
                  <a:gd name="connsiteX5" fmla="*/ 145148 w 162443"/>
                  <a:gd name="connsiteY5" fmla="*/ 306 h 148643"/>
                  <a:gd name="connsiteX6" fmla="*/ 161098 w 162443"/>
                  <a:gd name="connsiteY6" fmla="*/ 11471 h 148643"/>
                  <a:gd name="connsiteX7" fmla="*/ 138767 w 162443"/>
                  <a:gd name="connsiteY7" fmla="*/ 103982 h 148643"/>
                  <a:gd name="connsiteX8" fmla="*/ 12760 w 162443"/>
                  <a:gd name="connsiteY8" fmla="*/ 148643 h 14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43" h="148643">
                    <a:moveTo>
                      <a:pt x="12760" y="148643"/>
                    </a:moveTo>
                    <a:cubicBezTo>
                      <a:pt x="4785" y="148643"/>
                      <a:pt x="0" y="142263"/>
                      <a:pt x="0" y="135883"/>
                    </a:cubicBezTo>
                    <a:cubicBezTo>
                      <a:pt x="0" y="129503"/>
                      <a:pt x="6380" y="123123"/>
                      <a:pt x="12760" y="123123"/>
                    </a:cubicBezTo>
                    <a:cubicBezTo>
                      <a:pt x="62206" y="123123"/>
                      <a:pt x="97297" y="110362"/>
                      <a:pt x="116437" y="86437"/>
                    </a:cubicBezTo>
                    <a:cubicBezTo>
                      <a:pt x="141957" y="56132"/>
                      <a:pt x="133982" y="16256"/>
                      <a:pt x="133982" y="16256"/>
                    </a:cubicBezTo>
                    <a:cubicBezTo>
                      <a:pt x="132387" y="8281"/>
                      <a:pt x="137172" y="1901"/>
                      <a:pt x="145148" y="306"/>
                    </a:cubicBezTo>
                    <a:cubicBezTo>
                      <a:pt x="153123" y="-1289"/>
                      <a:pt x="159503" y="3496"/>
                      <a:pt x="161098" y="11471"/>
                    </a:cubicBezTo>
                    <a:cubicBezTo>
                      <a:pt x="161098" y="13066"/>
                      <a:pt x="170668" y="64107"/>
                      <a:pt x="138767" y="103982"/>
                    </a:cubicBezTo>
                    <a:cubicBezTo>
                      <a:pt x="113247" y="132693"/>
                      <a:pt x="71776" y="148643"/>
                      <a:pt x="12760" y="148643"/>
                    </a:cubicBezTo>
                    <a:close/>
                  </a:path>
                </a:pathLst>
              </a:custGeom>
              <a:solidFill>
                <a:srgbClr val="080808"/>
              </a:solidFill>
              <a:ln w="15943"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A1E08028-3945-455B-B99F-D242B7AE4B8E}"/>
                  </a:ext>
                </a:extLst>
              </p:cNvPr>
              <p:cNvSpPr/>
              <p:nvPr/>
            </p:nvSpPr>
            <p:spPr>
              <a:xfrm>
                <a:off x="3719068" y="3271794"/>
                <a:ext cx="197509" cy="111957"/>
              </a:xfrm>
              <a:custGeom>
                <a:avLst/>
                <a:gdLst>
                  <a:gd name="connsiteX0" fmla="*/ 83957 w 197509"/>
                  <a:gd name="connsiteY0" fmla="*/ 111957 h 111957"/>
                  <a:gd name="connsiteX1" fmla="*/ 8990 w 197509"/>
                  <a:gd name="connsiteY1" fmla="*/ 96007 h 111957"/>
                  <a:gd name="connsiteX2" fmla="*/ 1015 w 197509"/>
                  <a:gd name="connsiteY2" fmla="*/ 78462 h 111957"/>
                  <a:gd name="connsiteX3" fmla="*/ 18561 w 197509"/>
                  <a:gd name="connsiteY3" fmla="*/ 70487 h 111957"/>
                  <a:gd name="connsiteX4" fmla="*/ 128617 w 197509"/>
                  <a:gd name="connsiteY4" fmla="*/ 72082 h 111957"/>
                  <a:gd name="connsiteX5" fmla="*/ 170088 w 197509"/>
                  <a:gd name="connsiteY5" fmla="*/ 11471 h 111957"/>
                  <a:gd name="connsiteX6" fmla="*/ 186039 w 197509"/>
                  <a:gd name="connsiteY6" fmla="*/ 306 h 111957"/>
                  <a:gd name="connsiteX7" fmla="*/ 197204 w 197509"/>
                  <a:gd name="connsiteY7" fmla="*/ 16256 h 111957"/>
                  <a:gd name="connsiteX8" fmla="*/ 142973 w 197509"/>
                  <a:gd name="connsiteY8" fmla="*/ 94412 h 111957"/>
                  <a:gd name="connsiteX9" fmla="*/ 83957 w 197509"/>
                  <a:gd name="connsiteY9" fmla="*/ 111957 h 11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509" h="111957">
                    <a:moveTo>
                      <a:pt x="83957" y="111957"/>
                    </a:moveTo>
                    <a:cubicBezTo>
                      <a:pt x="61626" y="111957"/>
                      <a:pt x="36106" y="107172"/>
                      <a:pt x="8990" y="96007"/>
                    </a:cubicBezTo>
                    <a:cubicBezTo>
                      <a:pt x="2610" y="92817"/>
                      <a:pt x="-2175" y="86437"/>
                      <a:pt x="1015" y="78462"/>
                    </a:cubicBezTo>
                    <a:cubicBezTo>
                      <a:pt x="4205" y="72082"/>
                      <a:pt x="10586" y="67297"/>
                      <a:pt x="18561" y="70487"/>
                    </a:cubicBezTo>
                    <a:cubicBezTo>
                      <a:pt x="64816" y="88032"/>
                      <a:pt x="101502" y="88032"/>
                      <a:pt x="128617" y="72082"/>
                    </a:cubicBezTo>
                    <a:cubicBezTo>
                      <a:pt x="162113" y="52942"/>
                      <a:pt x="170088" y="13066"/>
                      <a:pt x="170088" y="11471"/>
                    </a:cubicBezTo>
                    <a:cubicBezTo>
                      <a:pt x="171683" y="3496"/>
                      <a:pt x="178063" y="-1289"/>
                      <a:pt x="186039" y="306"/>
                    </a:cubicBezTo>
                    <a:cubicBezTo>
                      <a:pt x="194014" y="1901"/>
                      <a:pt x="198799" y="8281"/>
                      <a:pt x="197204" y="16256"/>
                    </a:cubicBezTo>
                    <a:cubicBezTo>
                      <a:pt x="197204" y="17851"/>
                      <a:pt x="187633" y="68892"/>
                      <a:pt x="142973" y="94412"/>
                    </a:cubicBezTo>
                    <a:cubicBezTo>
                      <a:pt x="125427" y="107172"/>
                      <a:pt x="106287" y="111957"/>
                      <a:pt x="83957" y="111957"/>
                    </a:cubicBezTo>
                    <a:close/>
                  </a:path>
                </a:pathLst>
              </a:custGeom>
              <a:solidFill>
                <a:srgbClr val="080808"/>
              </a:solidFill>
              <a:ln w="15943" cap="flat">
                <a:noFill/>
                <a:prstDash val="solid"/>
                <a:miter/>
              </a:ln>
            </p:spPr>
            <p:txBody>
              <a:bodyPr rtlCol="0" anchor="ctr"/>
              <a:lstStyle/>
              <a:p>
                <a:endParaRPr lang="en-US"/>
              </a:p>
            </p:txBody>
          </p:sp>
        </p:grpSp>
        <p:grpSp>
          <p:nvGrpSpPr>
            <p:cNvPr id="65" name="กราฟิก 9">
              <a:extLst>
                <a:ext uri="{FF2B5EF4-FFF2-40B4-BE49-F238E27FC236}">
                  <a16:creationId xmlns:a16="http://schemas.microsoft.com/office/drawing/2014/main" xmlns="" id="{E6F7A4BC-E46D-4805-A67F-29EA7E4F01FA}"/>
                </a:ext>
              </a:extLst>
            </p:cNvPr>
            <p:cNvGrpSpPr/>
            <p:nvPr/>
          </p:nvGrpSpPr>
          <p:grpSpPr>
            <a:xfrm>
              <a:off x="2376766" y="3198728"/>
              <a:ext cx="496358" cy="478508"/>
              <a:chOff x="2376766" y="3198728"/>
              <a:chExt cx="496358" cy="478508"/>
            </a:xfrm>
            <a:solidFill>
              <a:schemeClr val="accent1"/>
            </a:solidFill>
          </p:grpSpPr>
          <p:sp>
            <p:nvSpPr>
              <p:cNvPr id="66" name="รูปแบบอิสระ: รูปร่าง 65">
                <a:extLst>
                  <a:ext uri="{FF2B5EF4-FFF2-40B4-BE49-F238E27FC236}">
                    <a16:creationId xmlns:a16="http://schemas.microsoft.com/office/drawing/2014/main" xmlns="" id="{BC4499E4-6C13-4BA2-826F-CEC4655F3115}"/>
                  </a:ext>
                </a:extLst>
              </p:cNvPr>
              <p:cNvSpPr/>
              <p:nvPr/>
            </p:nvSpPr>
            <p:spPr>
              <a:xfrm>
                <a:off x="2480748" y="3237009"/>
                <a:ext cx="392376" cy="440227"/>
              </a:xfrm>
              <a:custGeom>
                <a:avLst/>
                <a:gdLst>
                  <a:gd name="connsiteX0" fmla="*/ 392376 w 392376"/>
                  <a:gd name="connsiteY0" fmla="*/ 220114 h 440227"/>
                  <a:gd name="connsiteX1" fmla="*/ 196188 w 392376"/>
                  <a:gd name="connsiteY1" fmla="*/ 440227 h 440227"/>
                  <a:gd name="connsiteX2" fmla="*/ 0 w 392376"/>
                  <a:gd name="connsiteY2" fmla="*/ 220114 h 440227"/>
                  <a:gd name="connsiteX3" fmla="*/ 196188 w 392376"/>
                  <a:gd name="connsiteY3" fmla="*/ 0 h 440227"/>
                  <a:gd name="connsiteX4" fmla="*/ 392376 w 392376"/>
                  <a:gd name="connsiteY4" fmla="*/ 220114 h 440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76" h="440227">
                    <a:moveTo>
                      <a:pt x="392376" y="220114"/>
                    </a:moveTo>
                    <a:cubicBezTo>
                      <a:pt x="392376" y="341679"/>
                      <a:pt x="304540" y="440227"/>
                      <a:pt x="196188" y="440227"/>
                    </a:cubicBezTo>
                    <a:cubicBezTo>
                      <a:pt x="87836" y="440227"/>
                      <a:pt x="0" y="341679"/>
                      <a:pt x="0" y="220114"/>
                    </a:cubicBezTo>
                    <a:cubicBezTo>
                      <a:pt x="0" y="98548"/>
                      <a:pt x="87836" y="0"/>
                      <a:pt x="196188" y="0"/>
                    </a:cubicBezTo>
                    <a:cubicBezTo>
                      <a:pt x="304540" y="0"/>
                      <a:pt x="392376" y="98548"/>
                      <a:pt x="392376" y="220114"/>
                    </a:cubicBezTo>
                    <a:close/>
                  </a:path>
                </a:pathLst>
              </a:custGeom>
              <a:solidFill>
                <a:srgbClr val="080808"/>
              </a:solidFill>
              <a:ln w="15943"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E3B459D9-64A6-4A63-9E49-035BA4F7F59E}"/>
                  </a:ext>
                </a:extLst>
              </p:cNvPr>
              <p:cNvSpPr/>
              <p:nvPr/>
            </p:nvSpPr>
            <p:spPr>
              <a:xfrm>
                <a:off x="2676936" y="3308785"/>
                <a:ext cx="111651" cy="111651"/>
              </a:xfrm>
              <a:custGeom>
                <a:avLst/>
                <a:gdLst>
                  <a:gd name="connsiteX0" fmla="*/ 111652 w 111651"/>
                  <a:gd name="connsiteY0" fmla="*/ 55826 h 111651"/>
                  <a:gd name="connsiteX1" fmla="*/ 55826 w 111651"/>
                  <a:gd name="connsiteY1" fmla="*/ 111652 h 111651"/>
                  <a:gd name="connsiteX2" fmla="*/ 0 w 111651"/>
                  <a:gd name="connsiteY2" fmla="*/ 55826 h 111651"/>
                  <a:gd name="connsiteX3" fmla="*/ 55826 w 111651"/>
                  <a:gd name="connsiteY3" fmla="*/ 0 h 111651"/>
                  <a:gd name="connsiteX4" fmla="*/ 111652 w 111651"/>
                  <a:gd name="connsiteY4" fmla="*/ 55826 h 111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1" h="111651">
                    <a:moveTo>
                      <a:pt x="111652" y="55826"/>
                    </a:moveTo>
                    <a:cubicBezTo>
                      <a:pt x="111652" y="86658"/>
                      <a:pt x="86658" y="111652"/>
                      <a:pt x="55826" y="111652"/>
                    </a:cubicBezTo>
                    <a:cubicBezTo>
                      <a:pt x="24994" y="111652"/>
                      <a:pt x="0" y="86658"/>
                      <a:pt x="0" y="55826"/>
                    </a:cubicBezTo>
                    <a:cubicBezTo>
                      <a:pt x="0" y="24994"/>
                      <a:pt x="24994" y="0"/>
                      <a:pt x="55826" y="0"/>
                    </a:cubicBezTo>
                    <a:cubicBezTo>
                      <a:pt x="86658" y="0"/>
                      <a:pt x="111652" y="24994"/>
                      <a:pt x="111652" y="55826"/>
                    </a:cubicBezTo>
                    <a:close/>
                  </a:path>
                </a:pathLst>
              </a:custGeom>
              <a:solidFill>
                <a:srgbClr val="FFFFFF"/>
              </a:solidFill>
              <a:ln w="15943"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B2C0F525-E049-499A-801E-AEC154C53ED8}"/>
                  </a:ext>
                </a:extLst>
              </p:cNvPr>
              <p:cNvSpPr/>
              <p:nvPr/>
            </p:nvSpPr>
            <p:spPr>
              <a:xfrm>
                <a:off x="2443180" y="3198728"/>
                <a:ext cx="163575" cy="149932"/>
              </a:xfrm>
              <a:custGeom>
                <a:avLst/>
                <a:gdLst>
                  <a:gd name="connsiteX0" fmla="*/ 149220 w 163575"/>
                  <a:gd name="connsiteY0" fmla="*/ 149933 h 149932"/>
                  <a:gd name="connsiteX1" fmla="*/ 24808 w 163575"/>
                  <a:gd name="connsiteY1" fmla="*/ 103677 h 149932"/>
                  <a:gd name="connsiteX2" fmla="*/ 2478 w 163575"/>
                  <a:gd name="connsiteY2" fmla="*/ 11165 h 149932"/>
                  <a:gd name="connsiteX3" fmla="*/ 18428 w 163575"/>
                  <a:gd name="connsiteY3" fmla="*/ 0 h 149932"/>
                  <a:gd name="connsiteX4" fmla="*/ 29593 w 163575"/>
                  <a:gd name="connsiteY4" fmla="*/ 15950 h 149932"/>
                  <a:gd name="connsiteX5" fmla="*/ 47138 w 163575"/>
                  <a:gd name="connsiteY5" fmla="*/ 86132 h 149932"/>
                  <a:gd name="connsiteX6" fmla="*/ 150815 w 163575"/>
                  <a:gd name="connsiteY6" fmla="*/ 122817 h 149932"/>
                  <a:gd name="connsiteX7" fmla="*/ 163575 w 163575"/>
                  <a:gd name="connsiteY7" fmla="*/ 135577 h 149932"/>
                  <a:gd name="connsiteX8" fmla="*/ 149220 w 163575"/>
                  <a:gd name="connsiteY8" fmla="*/ 149933 h 14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75" h="149932">
                    <a:moveTo>
                      <a:pt x="149220" y="149933"/>
                    </a:moveTo>
                    <a:cubicBezTo>
                      <a:pt x="91799" y="149933"/>
                      <a:pt x="48733" y="133982"/>
                      <a:pt x="24808" y="103677"/>
                    </a:cubicBezTo>
                    <a:cubicBezTo>
                      <a:pt x="-8688" y="63801"/>
                      <a:pt x="883" y="12760"/>
                      <a:pt x="2478" y="11165"/>
                    </a:cubicBezTo>
                    <a:cubicBezTo>
                      <a:pt x="4073" y="3190"/>
                      <a:pt x="10453" y="0"/>
                      <a:pt x="18428" y="0"/>
                    </a:cubicBezTo>
                    <a:cubicBezTo>
                      <a:pt x="26403" y="1595"/>
                      <a:pt x="29593" y="7975"/>
                      <a:pt x="29593" y="15950"/>
                    </a:cubicBezTo>
                    <a:cubicBezTo>
                      <a:pt x="29593" y="15950"/>
                      <a:pt x="21618" y="55826"/>
                      <a:pt x="47138" y="86132"/>
                    </a:cubicBezTo>
                    <a:cubicBezTo>
                      <a:pt x="66279" y="110057"/>
                      <a:pt x="101369" y="122817"/>
                      <a:pt x="150815" y="122817"/>
                    </a:cubicBezTo>
                    <a:cubicBezTo>
                      <a:pt x="158790" y="122817"/>
                      <a:pt x="163575" y="129197"/>
                      <a:pt x="163575" y="135577"/>
                    </a:cubicBezTo>
                    <a:cubicBezTo>
                      <a:pt x="163575" y="141958"/>
                      <a:pt x="155600" y="149933"/>
                      <a:pt x="149220" y="149933"/>
                    </a:cubicBezTo>
                    <a:close/>
                  </a:path>
                </a:pathLst>
              </a:custGeom>
              <a:solidFill>
                <a:srgbClr val="080808"/>
              </a:solidFill>
              <a:ln w="15943"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FD35546A-BAA7-4372-8E05-B4AD7BAE1939}"/>
                  </a:ext>
                </a:extLst>
              </p:cNvPr>
              <p:cNvSpPr/>
              <p:nvPr/>
            </p:nvSpPr>
            <p:spPr>
              <a:xfrm>
                <a:off x="2376766" y="3274984"/>
                <a:ext cx="197509" cy="108767"/>
              </a:xfrm>
              <a:custGeom>
                <a:avLst/>
                <a:gdLst>
                  <a:gd name="connsiteX0" fmla="*/ 113552 w 197509"/>
                  <a:gd name="connsiteY0" fmla="*/ 108767 h 108767"/>
                  <a:gd name="connsiteX1" fmla="*/ 54536 w 197509"/>
                  <a:gd name="connsiteY1" fmla="*/ 94412 h 108767"/>
                  <a:gd name="connsiteX2" fmla="*/ 306 w 197509"/>
                  <a:gd name="connsiteY2" fmla="*/ 16256 h 108767"/>
                  <a:gd name="connsiteX3" fmla="*/ 11471 w 197509"/>
                  <a:gd name="connsiteY3" fmla="*/ 306 h 108767"/>
                  <a:gd name="connsiteX4" fmla="*/ 27421 w 197509"/>
                  <a:gd name="connsiteY4" fmla="*/ 11471 h 108767"/>
                  <a:gd name="connsiteX5" fmla="*/ 68892 w 197509"/>
                  <a:gd name="connsiteY5" fmla="*/ 72082 h 108767"/>
                  <a:gd name="connsiteX6" fmla="*/ 178949 w 197509"/>
                  <a:gd name="connsiteY6" fmla="*/ 70487 h 108767"/>
                  <a:gd name="connsiteX7" fmla="*/ 196494 w 197509"/>
                  <a:gd name="connsiteY7" fmla="*/ 78462 h 108767"/>
                  <a:gd name="connsiteX8" fmla="*/ 188519 w 197509"/>
                  <a:gd name="connsiteY8" fmla="*/ 96007 h 108767"/>
                  <a:gd name="connsiteX9" fmla="*/ 113552 w 197509"/>
                  <a:gd name="connsiteY9" fmla="*/ 108767 h 10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509" h="108767">
                    <a:moveTo>
                      <a:pt x="113552" y="108767"/>
                    </a:moveTo>
                    <a:cubicBezTo>
                      <a:pt x="91222" y="108767"/>
                      <a:pt x="72082" y="103982"/>
                      <a:pt x="54536" y="94412"/>
                    </a:cubicBezTo>
                    <a:cubicBezTo>
                      <a:pt x="9876" y="68892"/>
                      <a:pt x="1901" y="17851"/>
                      <a:pt x="306" y="16256"/>
                    </a:cubicBezTo>
                    <a:cubicBezTo>
                      <a:pt x="-1289" y="8281"/>
                      <a:pt x="3496" y="1901"/>
                      <a:pt x="11471" y="306"/>
                    </a:cubicBezTo>
                    <a:cubicBezTo>
                      <a:pt x="19446" y="-1289"/>
                      <a:pt x="25826" y="3496"/>
                      <a:pt x="27421" y="11471"/>
                    </a:cubicBezTo>
                    <a:cubicBezTo>
                      <a:pt x="27421" y="11471"/>
                      <a:pt x="33801" y="51346"/>
                      <a:pt x="68892" y="72082"/>
                    </a:cubicBezTo>
                    <a:cubicBezTo>
                      <a:pt x="96007" y="88032"/>
                      <a:pt x="132693" y="86437"/>
                      <a:pt x="178949" y="70487"/>
                    </a:cubicBezTo>
                    <a:cubicBezTo>
                      <a:pt x="185329" y="67297"/>
                      <a:pt x="193304" y="72082"/>
                      <a:pt x="196494" y="78462"/>
                    </a:cubicBezTo>
                    <a:cubicBezTo>
                      <a:pt x="199684" y="84842"/>
                      <a:pt x="194899" y="92817"/>
                      <a:pt x="188519" y="96007"/>
                    </a:cubicBezTo>
                    <a:cubicBezTo>
                      <a:pt x="159808" y="103982"/>
                      <a:pt x="135883" y="108767"/>
                      <a:pt x="113552" y="108767"/>
                    </a:cubicBezTo>
                    <a:close/>
                  </a:path>
                </a:pathLst>
              </a:custGeom>
              <a:solidFill>
                <a:srgbClr val="080808"/>
              </a:solidFill>
              <a:ln w="15943" cap="flat">
                <a:noFill/>
                <a:prstDash val="solid"/>
                <a:miter/>
              </a:ln>
            </p:spPr>
            <p:txBody>
              <a:bodyPr rtlCol="0" anchor="ctr"/>
              <a:lstStyle/>
              <a:p>
                <a:endParaRPr lang="en-US"/>
              </a:p>
            </p:txBody>
          </p:sp>
        </p:grpSp>
        <p:sp>
          <p:nvSpPr>
            <p:cNvPr id="70" name="รูปแบบอิสระ: รูปร่าง 69">
              <a:extLst>
                <a:ext uri="{FF2B5EF4-FFF2-40B4-BE49-F238E27FC236}">
                  <a16:creationId xmlns:a16="http://schemas.microsoft.com/office/drawing/2014/main" xmlns="" id="{FD5D1C5F-0E05-4CAE-AFE2-0D12A0205B7B}"/>
                </a:ext>
              </a:extLst>
            </p:cNvPr>
            <p:cNvSpPr/>
            <p:nvPr/>
          </p:nvSpPr>
          <p:spPr>
            <a:xfrm>
              <a:off x="3465221" y="2957036"/>
              <a:ext cx="297103" cy="137124"/>
            </a:xfrm>
            <a:custGeom>
              <a:avLst/>
              <a:gdLst>
                <a:gd name="connsiteX0" fmla="*/ 293143 w 297103"/>
                <a:gd name="connsiteY0" fmla="*/ 74215 h 137124"/>
                <a:gd name="connsiteX1" fmla="*/ 136831 w 297103"/>
                <a:gd name="connsiteY1" fmla="*/ 844 h 137124"/>
                <a:gd name="connsiteX2" fmla="*/ 1254 w 297103"/>
                <a:gd name="connsiteY2" fmla="*/ 106116 h 137124"/>
                <a:gd name="connsiteX3" fmla="*/ 18799 w 297103"/>
                <a:gd name="connsiteY3" fmla="*/ 136421 h 137124"/>
                <a:gd name="connsiteX4" fmla="*/ 49105 w 297103"/>
                <a:gd name="connsiteY4" fmla="*/ 118876 h 137124"/>
                <a:gd name="connsiteX5" fmla="*/ 141616 w 297103"/>
                <a:gd name="connsiteY5" fmla="*/ 48695 h 137124"/>
                <a:gd name="connsiteX6" fmla="*/ 251673 w 297103"/>
                <a:gd name="connsiteY6" fmla="*/ 98141 h 137124"/>
                <a:gd name="connsiteX7" fmla="*/ 285168 w 297103"/>
                <a:gd name="connsiteY7" fmla="*/ 107711 h 137124"/>
                <a:gd name="connsiteX8" fmla="*/ 293143 w 297103"/>
                <a:gd name="connsiteY8" fmla="*/ 74215 h 13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03" h="137124">
                  <a:moveTo>
                    <a:pt x="293143" y="74215"/>
                  </a:moveTo>
                  <a:cubicBezTo>
                    <a:pt x="258053" y="24770"/>
                    <a:pt x="197442" y="-5536"/>
                    <a:pt x="136831" y="844"/>
                  </a:cubicBezTo>
                  <a:cubicBezTo>
                    <a:pt x="74625" y="8819"/>
                    <a:pt x="25179" y="48695"/>
                    <a:pt x="1254" y="106116"/>
                  </a:cubicBezTo>
                  <a:cubicBezTo>
                    <a:pt x="-3531" y="118876"/>
                    <a:pt x="6039" y="133231"/>
                    <a:pt x="18799" y="136421"/>
                  </a:cubicBezTo>
                  <a:cubicBezTo>
                    <a:pt x="33154" y="139611"/>
                    <a:pt x="44319" y="131636"/>
                    <a:pt x="49105" y="118876"/>
                  </a:cubicBezTo>
                  <a:cubicBezTo>
                    <a:pt x="65055" y="82190"/>
                    <a:pt x="101740" y="55075"/>
                    <a:pt x="141616" y="48695"/>
                  </a:cubicBezTo>
                  <a:cubicBezTo>
                    <a:pt x="183087" y="43910"/>
                    <a:pt x="227747" y="63050"/>
                    <a:pt x="251673" y="98141"/>
                  </a:cubicBezTo>
                  <a:cubicBezTo>
                    <a:pt x="259648" y="109306"/>
                    <a:pt x="272408" y="114091"/>
                    <a:pt x="285168" y="107711"/>
                  </a:cubicBezTo>
                  <a:cubicBezTo>
                    <a:pt x="296334" y="101331"/>
                    <a:pt x="301119" y="83785"/>
                    <a:pt x="293143" y="74215"/>
                  </a:cubicBezTo>
                  <a:close/>
                </a:path>
              </a:pathLst>
            </a:custGeom>
            <a:solidFill>
              <a:srgbClr val="080808"/>
            </a:solidFill>
            <a:ln w="15943"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0FC3FDF4-A5A1-4D05-AC96-D41A47EB565E}"/>
                </a:ext>
              </a:extLst>
            </p:cNvPr>
            <p:cNvSpPr/>
            <p:nvPr/>
          </p:nvSpPr>
          <p:spPr>
            <a:xfrm>
              <a:off x="2535264" y="2957036"/>
              <a:ext cx="296048" cy="137124"/>
            </a:xfrm>
            <a:custGeom>
              <a:avLst/>
              <a:gdLst>
                <a:gd name="connsiteX0" fmla="*/ 2905 w 296048"/>
                <a:gd name="connsiteY0" fmla="*/ 74215 h 137124"/>
                <a:gd name="connsiteX1" fmla="*/ 159218 w 296048"/>
                <a:gd name="connsiteY1" fmla="*/ 844 h 137124"/>
                <a:gd name="connsiteX2" fmla="*/ 294795 w 296048"/>
                <a:gd name="connsiteY2" fmla="*/ 106116 h 137124"/>
                <a:gd name="connsiteX3" fmla="*/ 277250 w 296048"/>
                <a:gd name="connsiteY3" fmla="*/ 136421 h 137124"/>
                <a:gd name="connsiteX4" fmla="*/ 246944 w 296048"/>
                <a:gd name="connsiteY4" fmla="*/ 118876 h 137124"/>
                <a:gd name="connsiteX5" fmla="*/ 154432 w 296048"/>
                <a:gd name="connsiteY5" fmla="*/ 48695 h 137124"/>
                <a:gd name="connsiteX6" fmla="*/ 44376 w 296048"/>
                <a:gd name="connsiteY6" fmla="*/ 98141 h 137124"/>
                <a:gd name="connsiteX7" fmla="*/ 10880 w 296048"/>
                <a:gd name="connsiteY7" fmla="*/ 107711 h 137124"/>
                <a:gd name="connsiteX8" fmla="*/ 2905 w 296048"/>
                <a:gd name="connsiteY8" fmla="*/ 74215 h 13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048" h="137124">
                  <a:moveTo>
                    <a:pt x="2905" y="74215"/>
                  </a:moveTo>
                  <a:cubicBezTo>
                    <a:pt x="37996" y="24770"/>
                    <a:pt x="98607" y="-5536"/>
                    <a:pt x="159218" y="844"/>
                  </a:cubicBezTo>
                  <a:cubicBezTo>
                    <a:pt x="221424" y="8819"/>
                    <a:pt x="270869" y="48695"/>
                    <a:pt x="294795" y="106116"/>
                  </a:cubicBezTo>
                  <a:cubicBezTo>
                    <a:pt x="299580" y="118876"/>
                    <a:pt x="290010" y="133231"/>
                    <a:pt x="277250" y="136421"/>
                  </a:cubicBezTo>
                  <a:cubicBezTo>
                    <a:pt x="262894" y="139611"/>
                    <a:pt x="251729" y="131636"/>
                    <a:pt x="246944" y="118876"/>
                  </a:cubicBezTo>
                  <a:cubicBezTo>
                    <a:pt x="230994" y="82190"/>
                    <a:pt x="194308" y="55075"/>
                    <a:pt x="154432" y="48695"/>
                  </a:cubicBezTo>
                  <a:cubicBezTo>
                    <a:pt x="112962" y="43910"/>
                    <a:pt x="68301" y="63050"/>
                    <a:pt x="44376" y="98141"/>
                  </a:cubicBezTo>
                  <a:cubicBezTo>
                    <a:pt x="36401" y="109306"/>
                    <a:pt x="23640" y="114091"/>
                    <a:pt x="10880" y="107711"/>
                  </a:cubicBezTo>
                  <a:cubicBezTo>
                    <a:pt x="1310" y="101331"/>
                    <a:pt x="-3475" y="83785"/>
                    <a:pt x="2905" y="74215"/>
                  </a:cubicBezTo>
                  <a:close/>
                </a:path>
              </a:pathLst>
            </a:custGeom>
            <a:solidFill>
              <a:srgbClr val="080808"/>
            </a:solidFill>
            <a:ln w="15943"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7AAB3B1F-3B49-49D7-AC4D-4A05BB9BCF5D}"/>
                </a:ext>
              </a:extLst>
            </p:cNvPr>
            <p:cNvSpPr/>
            <p:nvPr/>
          </p:nvSpPr>
          <p:spPr>
            <a:xfrm>
              <a:off x="1910169" y="1277968"/>
              <a:ext cx="2844395" cy="1805525"/>
            </a:xfrm>
            <a:custGeom>
              <a:avLst/>
              <a:gdLst>
                <a:gd name="connsiteX0" fmla="*/ 2837111 w 2844395"/>
                <a:gd name="connsiteY0" fmla="*/ 1496484 h 1805525"/>
                <a:gd name="connsiteX1" fmla="*/ 2422404 w 2844395"/>
                <a:gd name="connsiteY1" fmla="*/ 1134413 h 1805525"/>
                <a:gd name="connsiteX2" fmla="*/ 2420809 w 2844395"/>
                <a:gd name="connsiteY2" fmla="*/ 1132818 h 1805525"/>
                <a:gd name="connsiteX3" fmla="*/ 1908806 w 2844395"/>
                <a:gd name="connsiteY3" fmla="*/ 81695 h 1805525"/>
                <a:gd name="connsiteX4" fmla="*/ 671066 w 2844395"/>
                <a:gd name="connsiteY4" fmla="*/ 399105 h 1805525"/>
                <a:gd name="connsiteX5" fmla="*/ 667875 w 2844395"/>
                <a:gd name="connsiteY5" fmla="*/ 397510 h 1805525"/>
                <a:gd name="connsiteX6" fmla="*/ 312185 w 2844395"/>
                <a:gd name="connsiteY6" fmla="*/ 285859 h 1805525"/>
                <a:gd name="connsiteX7" fmla="*/ 31460 w 2844395"/>
                <a:gd name="connsiteY7" fmla="*/ 408676 h 1805525"/>
                <a:gd name="connsiteX8" fmla="*/ 92071 w 2844395"/>
                <a:gd name="connsiteY8" fmla="*/ 737251 h 1805525"/>
                <a:gd name="connsiteX9" fmla="*/ 430217 w 2844395"/>
                <a:gd name="connsiteY9" fmla="*/ 1014786 h 1805525"/>
                <a:gd name="connsiteX10" fmla="*/ 1197424 w 2844395"/>
                <a:gd name="connsiteY10" fmla="*/ 1429493 h 1805525"/>
                <a:gd name="connsiteX11" fmla="*/ 1800344 w 2844395"/>
                <a:gd name="connsiteY11" fmla="*/ 1630466 h 1805525"/>
                <a:gd name="connsiteX12" fmla="*/ 2312348 w 2844395"/>
                <a:gd name="connsiteY12" fmla="*/ 1762853 h 1805525"/>
                <a:gd name="connsiteX13" fmla="*/ 2703129 w 2844395"/>
                <a:gd name="connsiteY13" fmla="*/ 1783588 h 1805525"/>
                <a:gd name="connsiteX14" fmla="*/ 2837111 w 2844395"/>
                <a:gd name="connsiteY14" fmla="*/ 1496484 h 18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4395" h="1805525">
                  <a:moveTo>
                    <a:pt x="2837111" y="1496484"/>
                  </a:moveTo>
                  <a:cubicBezTo>
                    <a:pt x="2794046" y="1317841"/>
                    <a:pt x="2604237" y="1210974"/>
                    <a:pt x="2422404" y="1134413"/>
                  </a:cubicBezTo>
                  <a:cubicBezTo>
                    <a:pt x="2422404" y="1134413"/>
                    <a:pt x="2420809" y="1132818"/>
                    <a:pt x="2420809" y="1132818"/>
                  </a:cubicBezTo>
                  <a:cubicBezTo>
                    <a:pt x="2562767" y="713326"/>
                    <a:pt x="2320323" y="253958"/>
                    <a:pt x="1908806" y="81695"/>
                  </a:cubicBezTo>
                  <a:cubicBezTo>
                    <a:pt x="1498884" y="-88973"/>
                    <a:pt x="913510" y="3539"/>
                    <a:pt x="671066" y="399105"/>
                  </a:cubicBezTo>
                  <a:cubicBezTo>
                    <a:pt x="669471" y="399105"/>
                    <a:pt x="669471" y="399105"/>
                    <a:pt x="667875" y="397510"/>
                  </a:cubicBezTo>
                  <a:cubicBezTo>
                    <a:pt x="556224" y="352850"/>
                    <a:pt x="431812" y="298619"/>
                    <a:pt x="312185" y="285859"/>
                  </a:cubicBezTo>
                  <a:cubicBezTo>
                    <a:pt x="203723" y="274693"/>
                    <a:pt x="90476" y="311379"/>
                    <a:pt x="31460" y="408676"/>
                  </a:cubicBezTo>
                  <a:cubicBezTo>
                    <a:pt x="-37126" y="520327"/>
                    <a:pt x="17105" y="644739"/>
                    <a:pt x="92071" y="737251"/>
                  </a:cubicBezTo>
                  <a:cubicBezTo>
                    <a:pt x="182987" y="850498"/>
                    <a:pt x="301019" y="944604"/>
                    <a:pt x="430217" y="1014786"/>
                  </a:cubicBezTo>
                  <a:cubicBezTo>
                    <a:pt x="663090" y="1191834"/>
                    <a:pt x="939030" y="1322626"/>
                    <a:pt x="1197424" y="1429493"/>
                  </a:cubicBezTo>
                  <a:cubicBezTo>
                    <a:pt x="1393612" y="1510839"/>
                    <a:pt x="1594586" y="1577830"/>
                    <a:pt x="1800344" y="1630466"/>
                  </a:cubicBezTo>
                  <a:cubicBezTo>
                    <a:pt x="1967822" y="1684697"/>
                    <a:pt x="2138490" y="1729357"/>
                    <a:pt x="2312348" y="1762853"/>
                  </a:cubicBezTo>
                  <a:cubicBezTo>
                    <a:pt x="2431975" y="1786778"/>
                    <a:pt x="2585097" y="1833034"/>
                    <a:pt x="2703129" y="1783588"/>
                  </a:cubicBezTo>
                  <a:cubicBezTo>
                    <a:pt x="2814781" y="1737333"/>
                    <a:pt x="2864227" y="1614516"/>
                    <a:pt x="2837111" y="1496484"/>
                  </a:cubicBezTo>
                  <a:close/>
                </a:path>
              </a:pathLst>
            </a:custGeom>
            <a:solidFill>
              <a:srgbClr val="FBB03B"/>
            </a:solidFill>
            <a:ln w="47829" cap="flat">
              <a:solidFill>
                <a:srgbClr val="534741"/>
              </a:solid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BC698FA8-D25A-412D-8FBF-75AA2489586C}"/>
                </a:ext>
              </a:extLst>
            </p:cNvPr>
            <p:cNvSpPr/>
            <p:nvPr/>
          </p:nvSpPr>
          <p:spPr>
            <a:xfrm>
              <a:off x="2564473" y="1598394"/>
              <a:ext cx="1795416" cy="870725"/>
            </a:xfrm>
            <a:custGeom>
              <a:avLst/>
              <a:gdLst>
                <a:gd name="connsiteX0" fmla="*/ 1720250 w 1795416"/>
                <a:gd name="connsiteY0" fmla="*/ 710310 h 870725"/>
                <a:gd name="connsiteX1" fmla="*/ 139579 w 1795416"/>
                <a:gd name="connsiteY1" fmla="*/ 19663 h 870725"/>
                <a:gd name="connsiteX2" fmla="*/ 26332 w 1795416"/>
                <a:gd name="connsiteY2" fmla="*/ 132910 h 870725"/>
                <a:gd name="connsiteX3" fmla="*/ 1718654 w 1795416"/>
                <a:gd name="connsiteY3" fmla="*/ 869813 h 870725"/>
                <a:gd name="connsiteX4" fmla="*/ 1720250 w 1795416"/>
                <a:gd name="connsiteY4" fmla="*/ 710310 h 87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16" h="870725">
                  <a:moveTo>
                    <a:pt x="1720250" y="710310"/>
                  </a:moveTo>
                  <a:cubicBezTo>
                    <a:pt x="1142850" y="633749"/>
                    <a:pt x="589376" y="391304"/>
                    <a:pt x="139579" y="19663"/>
                  </a:cubicBezTo>
                  <a:cubicBezTo>
                    <a:pt x="61422" y="-45733"/>
                    <a:pt x="-51825" y="67514"/>
                    <a:pt x="26332" y="132910"/>
                  </a:cubicBezTo>
                  <a:cubicBezTo>
                    <a:pt x="511220" y="534857"/>
                    <a:pt x="1094999" y="788466"/>
                    <a:pt x="1718654" y="869813"/>
                  </a:cubicBezTo>
                  <a:cubicBezTo>
                    <a:pt x="1820737" y="884168"/>
                    <a:pt x="1820737" y="724665"/>
                    <a:pt x="1720250" y="710310"/>
                  </a:cubicBezTo>
                  <a:close/>
                </a:path>
              </a:pathLst>
            </a:custGeom>
            <a:solidFill>
              <a:srgbClr val="534741"/>
            </a:solidFill>
            <a:ln w="15943" cap="flat">
              <a:noFill/>
              <a:prstDash val="solid"/>
              <a:miter/>
            </a:ln>
          </p:spPr>
          <p:txBody>
            <a:bodyPr rtlCol="0" anchor="ctr"/>
            <a:lstStyle/>
            <a:p>
              <a:endParaRPr lang="en-US"/>
            </a:p>
          </p:txBody>
        </p:sp>
      </p:grpSp>
      <p:grpSp>
        <p:nvGrpSpPr>
          <p:cNvPr id="74" name="กราฟิก 9">
            <a:extLst>
              <a:ext uri="{FF2B5EF4-FFF2-40B4-BE49-F238E27FC236}">
                <a16:creationId xmlns:a16="http://schemas.microsoft.com/office/drawing/2014/main" xmlns="" id="{E6F7A4BC-E46D-4805-A67F-29EA7E4F01FA}"/>
              </a:ext>
            </a:extLst>
          </p:cNvPr>
          <p:cNvGrpSpPr/>
          <p:nvPr/>
        </p:nvGrpSpPr>
        <p:grpSpPr>
          <a:xfrm>
            <a:off x="2930889" y="3983282"/>
            <a:ext cx="474989" cy="306444"/>
            <a:chOff x="2930889" y="3983282"/>
            <a:chExt cx="474989" cy="306444"/>
          </a:xfrm>
          <a:solidFill>
            <a:srgbClr val="080808"/>
          </a:solidFill>
        </p:grpSpPr>
        <p:sp>
          <p:nvSpPr>
            <p:cNvPr id="75" name="รูปแบบอิสระ: รูปร่าง 74">
              <a:extLst>
                <a:ext uri="{FF2B5EF4-FFF2-40B4-BE49-F238E27FC236}">
                  <a16:creationId xmlns:a16="http://schemas.microsoft.com/office/drawing/2014/main" xmlns="" id="{1254BD01-7AFB-4B4A-96AF-5D4220DA0AAF}"/>
                </a:ext>
              </a:extLst>
            </p:cNvPr>
            <p:cNvSpPr/>
            <p:nvPr/>
          </p:nvSpPr>
          <p:spPr>
            <a:xfrm>
              <a:off x="2944590" y="3993849"/>
              <a:ext cx="448535" cy="279583"/>
            </a:xfrm>
            <a:custGeom>
              <a:avLst/>
              <a:gdLst>
                <a:gd name="connsiteX0" fmla="*/ 446918 w 448535"/>
                <a:gd name="connsiteY0" fmla="*/ 11963 h 279583"/>
                <a:gd name="connsiteX1" fmla="*/ 422993 w 448535"/>
                <a:gd name="connsiteY1" fmla="*/ 11963 h 279583"/>
                <a:gd name="connsiteX2" fmla="*/ 319316 w 448535"/>
                <a:gd name="connsiteY2" fmla="*/ 228886 h 279583"/>
                <a:gd name="connsiteX3" fmla="*/ 194904 w 448535"/>
                <a:gd name="connsiteY3" fmla="*/ 252812 h 279583"/>
                <a:gd name="connsiteX4" fmla="*/ 91227 w 448535"/>
                <a:gd name="connsiteY4" fmla="*/ 185820 h 279583"/>
                <a:gd name="connsiteX5" fmla="*/ 24236 w 448535"/>
                <a:gd name="connsiteY5" fmla="*/ 42268 h 279583"/>
                <a:gd name="connsiteX6" fmla="*/ 311 w 448535"/>
                <a:gd name="connsiteY6" fmla="*/ 48648 h 279583"/>
                <a:gd name="connsiteX7" fmla="*/ 174169 w 448535"/>
                <a:gd name="connsiteY7" fmla="*/ 271952 h 279583"/>
                <a:gd name="connsiteX8" fmla="*/ 413422 w 448535"/>
                <a:gd name="connsiteY8" fmla="*/ 163490 h 279583"/>
                <a:gd name="connsiteX9" fmla="*/ 446918 w 448535"/>
                <a:gd name="connsiteY9" fmla="*/ 11963 h 27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535" h="279583">
                  <a:moveTo>
                    <a:pt x="446918" y="11963"/>
                  </a:moveTo>
                  <a:cubicBezTo>
                    <a:pt x="445323" y="-3988"/>
                    <a:pt x="421398" y="-3988"/>
                    <a:pt x="422993" y="11963"/>
                  </a:cubicBezTo>
                  <a:cubicBezTo>
                    <a:pt x="432563" y="96499"/>
                    <a:pt x="392687" y="184226"/>
                    <a:pt x="319316" y="228886"/>
                  </a:cubicBezTo>
                  <a:cubicBezTo>
                    <a:pt x="282630" y="251217"/>
                    <a:pt x="237970" y="262382"/>
                    <a:pt x="194904" y="252812"/>
                  </a:cubicBezTo>
                  <a:cubicBezTo>
                    <a:pt x="153433" y="244837"/>
                    <a:pt x="118343" y="219316"/>
                    <a:pt x="91227" y="185820"/>
                  </a:cubicBezTo>
                  <a:cubicBezTo>
                    <a:pt x="57732" y="144350"/>
                    <a:pt x="38591" y="93309"/>
                    <a:pt x="24236" y="42268"/>
                  </a:cubicBezTo>
                  <a:cubicBezTo>
                    <a:pt x="19451" y="26318"/>
                    <a:pt x="-2880" y="34293"/>
                    <a:pt x="311" y="48648"/>
                  </a:cubicBezTo>
                  <a:cubicBezTo>
                    <a:pt x="25831" y="141160"/>
                    <a:pt x="75277" y="241646"/>
                    <a:pt x="174169" y="271952"/>
                  </a:cubicBezTo>
                  <a:cubicBezTo>
                    <a:pt x="268275" y="300663"/>
                    <a:pt x="367167" y="244837"/>
                    <a:pt x="413422" y="163490"/>
                  </a:cubicBezTo>
                  <a:cubicBezTo>
                    <a:pt x="440538" y="120425"/>
                    <a:pt x="453298" y="66194"/>
                    <a:pt x="446918" y="11963"/>
                  </a:cubicBezTo>
                  <a:close/>
                </a:path>
              </a:pathLst>
            </a:custGeom>
            <a:solidFill>
              <a:srgbClr val="080808"/>
            </a:solidFill>
            <a:ln w="15943"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B3B6C3E2-25F3-4B01-A1C4-9BBD571CBEF2}"/>
                </a:ext>
              </a:extLst>
            </p:cNvPr>
            <p:cNvSpPr/>
            <p:nvPr/>
          </p:nvSpPr>
          <p:spPr>
            <a:xfrm>
              <a:off x="2930889" y="3983282"/>
              <a:ext cx="474989" cy="306444"/>
            </a:xfrm>
            <a:custGeom>
              <a:avLst/>
              <a:gdLst>
                <a:gd name="connsiteX0" fmla="*/ 240506 w 474989"/>
                <a:gd name="connsiteY0" fmla="*/ 306444 h 306444"/>
                <a:gd name="connsiteX1" fmla="*/ 184680 w 474989"/>
                <a:gd name="connsiteY1" fmla="*/ 298469 h 306444"/>
                <a:gd name="connsiteX2" fmla="*/ 1252 w 474989"/>
                <a:gd name="connsiteY2" fmla="*/ 65595 h 306444"/>
                <a:gd name="connsiteX3" fmla="*/ 7632 w 474989"/>
                <a:gd name="connsiteY3" fmla="*/ 41670 h 306444"/>
                <a:gd name="connsiteX4" fmla="*/ 33152 w 474989"/>
                <a:gd name="connsiteY4" fmla="*/ 35290 h 306444"/>
                <a:gd name="connsiteX5" fmla="*/ 50697 w 474989"/>
                <a:gd name="connsiteY5" fmla="*/ 52835 h 306444"/>
                <a:gd name="connsiteX6" fmla="*/ 114498 w 474989"/>
                <a:gd name="connsiteY6" fmla="*/ 191603 h 306444"/>
                <a:gd name="connsiteX7" fmla="*/ 210200 w 474989"/>
                <a:gd name="connsiteY7" fmla="*/ 253809 h 306444"/>
                <a:gd name="connsiteX8" fmla="*/ 325042 w 474989"/>
                <a:gd name="connsiteY8" fmla="*/ 231478 h 306444"/>
                <a:gd name="connsiteX9" fmla="*/ 422338 w 474989"/>
                <a:gd name="connsiteY9" fmla="*/ 27315 h 306444"/>
                <a:gd name="connsiteX10" fmla="*/ 443074 w 474989"/>
                <a:gd name="connsiteY10" fmla="*/ 199 h 306444"/>
                <a:gd name="connsiteX11" fmla="*/ 473379 w 474989"/>
                <a:gd name="connsiteY11" fmla="*/ 24125 h 306444"/>
                <a:gd name="connsiteX12" fmla="*/ 438289 w 474989"/>
                <a:gd name="connsiteY12" fmla="*/ 185222 h 306444"/>
                <a:gd name="connsiteX13" fmla="*/ 240506 w 474989"/>
                <a:gd name="connsiteY13" fmla="*/ 306444 h 306444"/>
                <a:gd name="connsiteX14" fmla="*/ 447859 w 474989"/>
                <a:gd name="connsiteY14" fmla="*/ 24125 h 306444"/>
                <a:gd name="connsiteX15" fmla="*/ 447859 w 474989"/>
                <a:gd name="connsiteY15" fmla="*/ 24125 h 306444"/>
                <a:gd name="connsiteX16" fmla="*/ 447859 w 474989"/>
                <a:gd name="connsiteY16" fmla="*/ 24125 h 306444"/>
                <a:gd name="connsiteX17" fmla="*/ 449454 w 474989"/>
                <a:gd name="connsiteY17" fmla="*/ 24125 h 306444"/>
                <a:gd name="connsiteX18" fmla="*/ 449454 w 474989"/>
                <a:gd name="connsiteY18" fmla="*/ 24125 h 306444"/>
                <a:gd name="connsiteX19" fmla="*/ 460619 w 474989"/>
                <a:gd name="connsiteY19" fmla="*/ 22530 h 306444"/>
                <a:gd name="connsiteX20" fmla="*/ 449454 w 474989"/>
                <a:gd name="connsiteY20" fmla="*/ 24125 h 30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4989" h="306444">
                  <a:moveTo>
                    <a:pt x="240506" y="306444"/>
                  </a:moveTo>
                  <a:cubicBezTo>
                    <a:pt x="222960" y="306444"/>
                    <a:pt x="203820" y="303254"/>
                    <a:pt x="184680" y="298469"/>
                  </a:cubicBezTo>
                  <a:cubicBezTo>
                    <a:pt x="98548" y="271354"/>
                    <a:pt x="36342" y="193197"/>
                    <a:pt x="1252" y="65595"/>
                  </a:cubicBezTo>
                  <a:cubicBezTo>
                    <a:pt x="-1939" y="56025"/>
                    <a:pt x="1252" y="48050"/>
                    <a:pt x="7632" y="41670"/>
                  </a:cubicBezTo>
                  <a:cubicBezTo>
                    <a:pt x="14012" y="35290"/>
                    <a:pt x="25177" y="32100"/>
                    <a:pt x="33152" y="35290"/>
                  </a:cubicBezTo>
                  <a:cubicBezTo>
                    <a:pt x="41127" y="36885"/>
                    <a:pt x="47507" y="43265"/>
                    <a:pt x="50697" y="52835"/>
                  </a:cubicBezTo>
                  <a:cubicBezTo>
                    <a:pt x="61862" y="95901"/>
                    <a:pt x="79408" y="148537"/>
                    <a:pt x="114498" y="191603"/>
                  </a:cubicBezTo>
                  <a:cubicBezTo>
                    <a:pt x="133639" y="213933"/>
                    <a:pt x="165539" y="244238"/>
                    <a:pt x="210200" y="253809"/>
                  </a:cubicBezTo>
                  <a:cubicBezTo>
                    <a:pt x="246886" y="261784"/>
                    <a:pt x="288356" y="253809"/>
                    <a:pt x="325042" y="231478"/>
                  </a:cubicBezTo>
                  <a:cubicBezTo>
                    <a:pt x="392033" y="191603"/>
                    <a:pt x="430314" y="108661"/>
                    <a:pt x="422338" y="27315"/>
                  </a:cubicBezTo>
                  <a:cubicBezTo>
                    <a:pt x="420743" y="12959"/>
                    <a:pt x="430314" y="1794"/>
                    <a:pt x="443074" y="199"/>
                  </a:cubicBezTo>
                  <a:cubicBezTo>
                    <a:pt x="455834" y="-1396"/>
                    <a:pt x="471784" y="6579"/>
                    <a:pt x="473379" y="24125"/>
                  </a:cubicBezTo>
                  <a:cubicBezTo>
                    <a:pt x="479759" y="79951"/>
                    <a:pt x="466999" y="137372"/>
                    <a:pt x="438289" y="185222"/>
                  </a:cubicBezTo>
                  <a:cubicBezTo>
                    <a:pt x="400008" y="250618"/>
                    <a:pt x="325042" y="306444"/>
                    <a:pt x="240506" y="306444"/>
                  </a:cubicBezTo>
                  <a:close/>
                  <a:moveTo>
                    <a:pt x="447859" y="24125"/>
                  </a:moveTo>
                  <a:lnTo>
                    <a:pt x="447859" y="24125"/>
                  </a:lnTo>
                  <a:cubicBezTo>
                    <a:pt x="447859" y="24125"/>
                    <a:pt x="447859" y="24125"/>
                    <a:pt x="447859" y="24125"/>
                  </a:cubicBezTo>
                  <a:close/>
                  <a:moveTo>
                    <a:pt x="449454" y="24125"/>
                  </a:moveTo>
                  <a:cubicBezTo>
                    <a:pt x="449454" y="24125"/>
                    <a:pt x="449454" y="24125"/>
                    <a:pt x="449454" y="24125"/>
                  </a:cubicBezTo>
                  <a:lnTo>
                    <a:pt x="460619" y="22530"/>
                  </a:lnTo>
                  <a:lnTo>
                    <a:pt x="449454" y="24125"/>
                  </a:lnTo>
                  <a:close/>
                </a:path>
              </a:pathLst>
            </a:custGeom>
            <a:solidFill>
              <a:srgbClr val="080808"/>
            </a:solidFill>
            <a:ln w="15943" cap="flat">
              <a:noFill/>
              <a:prstDash val="solid"/>
              <a:miter/>
            </a:ln>
          </p:spPr>
          <p:txBody>
            <a:bodyPr rtlCol="0" anchor="ctr"/>
            <a:lstStyle/>
            <a:p>
              <a:endParaRPr lang="en-US"/>
            </a:p>
          </p:txBody>
        </p:sp>
      </p:grpSp>
      <p:sp>
        <p:nvSpPr>
          <p:cNvPr id="120" name="รูปแบบอิสระ: รูปร่าง 119">
            <a:extLst>
              <a:ext uri="{FF2B5EF4-FFF2-40B4-BE49-F238E27FC236}">
                <a16:creationId xmlns:a16="http://schemas.microsoft.com/office/drawing/2014/main" xmlns="" id="{3FC8C3F6-F7B0-4525-9751-3D5DCCCA59E4}"/>
              </a:ext>
            </a:extLst>
          </p:cNvPr>
          <p:cNvSpPr/>
          <p:nvPr/>
        </p:nvSpPr>
        <p:spPr>
          <a:xfrm>
            <a:off x="2462984" y="3806734"/>
            <a:ext cx="1359104" cy="814822"/>
          </a:xfrm>
          <a:custGeom>
            <a:avLst/>
            <a:gdLst>
              <a:gd name="connsiteX0" fmla="*/ 1357586 w 1359104"/>
              <a:gd name="connsiteY0" fmla="*/ 328275 h 814822"/>
              <a:gd name="connsiteX1" fmla="*/ 1357586 w 1359104"/>
              <a:gd name="connsiteY1" fmla="*/ 323490 h 814822"/>
              <a:gd name="connsiteX2" fmla="*/ 1314521 w 1359104"/>
              <a:gd name="connsiteY2" fmla="*/ 159202 h 814822"/>
              <a:gd name="connsiteX3" fmla="*/ 1166183 w 1359104"/>
              <a:gd name="connsiteY3" fmla="*/ 50740 h 814822"/>
              <a:gd name="connsiteX4" fmla="*/ 990730 w 1359104"/>
              <a:gd name="connsiteY4" fmla="*/ 47550 h 814822"/>
              <a:gd name="connsiteX5" fmla="*/ 979565 w 1359104"/>
              <a:gd name="connsiteY5" fmla="*/ 50740 h 814822"/>
              <a:gd name="connsiteX6" fmla="*/ 977970 w 1359104"/>
              <a:gd name="connsiteY6" fmla="*/ 50740 h 814822"/>
              <a:gd name="connsiteX7" fmla="*/ 974780 w 1359104"/>
              <a:gd name="connsiteY7" fmla="*/ 50740 h 814822"/>
              <a:gd name="connsiteX8" fmla="*/ 754666 w 1359104"/>
              <a:gd name="connsiteY8" fmla="*/ 106566 h 814822"/>
              <a:gd name="connsiteX9" fmla="*/ 719576 w 1359104"/>
              <a:gd name="connsiteY9" fmla="*/ 108161 h 814822"/>
              <a:gd name="connsiteX10" fmla="*/ 650989 w 1359104"/>
              <a:gd name="connsiteY10" fmla="*/ 104971 h 814822"/>
              <a:gd name="connsiteX11" fmla="*/ 636634 w 1359104"/>
              <a:gd name="connsiteY11" fmla="*/ 103376 h 814822"/>
              <a:gd name="connsiteX12" fmla="*/ 649394 w 1359104"/>
              <a:gd name="connsiteY12" fmla="*/ 104971 h 814822"/>
              <a:gd name="connsiteX13" fmla="*/ 611114 w 1359104"/>
              <a:gd name="connsiteY13" fmla="*/ 98591 h 814822"/>
              <a:gd name="connsiteX14" fmla="*/ 515412 w 1359104"/>
              <a:gd name="connsiteY14" fmla="*/ 73071 h 814822"/>
              <a:gd name="connsiteX15" fmla="*/ 450016 w 1359104"/>
              <a:gd name="connsiteY15" fmla="*/ 41170 h 814822"/>
              <a:gd name="connsiteX16" fmla="*/ 418116 w 1359104"/>
              <a:gd name="connsiteY16" fmla="*/ 26815 h 814822"/>
              <a:gd name="connsiteX17" fmla="*/ 357505 w 1359104"/>
              <a:gd name="connsiteY17" fmla="*/ 4484 h 814822"/>
              <a:gd name="connsiteX18" fmla="*/ 274563 w 1359104"/>
              <a:gd name="connsiteY18" fmla="*/ 2889 h 814822"/>
              <a:gd name="connsiteX19" fmla="*/ 162911 w 1359104"/>
              <a:gd name="connsiteY19" fmla="*/ 23625 h 814822"/>
              <a:gd name="connsiteX20" fmla="*/ 219 w 1359104"/>
              <a:gd name="connsiteY20" fmla="*/ 282019 h 814822"/>
              <a:gd name="connsiteX21" fmla="*/ 306464 w 1359104"/>
              <a:gd name="connsiteY21" fmla="*/ 741387 h 814822"/>
              <a:gd name="connsiteX22" fmla="*/ 532958 w 1359104"/>
              <a:gd name="connsiteY22" fmla="*/ 801997 h 814822"/>
              <a:gd name="connsiteX23" fmla="*/ 643014 w 1359104"/>
              <a:gd name="connsiteY23" fmla="*/ 813163 h 814822"/>
              <a:gd name="connsiteX24" fmla="*/ 738716 w 1359104"/>
              <a:gd name="connsiteY24" fmla="*/ 809972 h 814822"/>
              <a:gd name="connsiteX25" fmla="*/ 1137473 w 1359104"/>
              <a:gd name="connsiteY25" fmla="*/ 677585 h 814822"/>
              <a:gd name="connsiteX26" fmla="*/ 1169373 w 1359104"/>
              <a:gd name="connsiteY26" fmla="*/ 661635 h 814822"/>
              <a:gd name="connsiteX27" fmla="*/ 1357586 w 1359104"/>
              <a:gd name="connsiteY27" fmla="*/ 328275 h 81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104" h="814822">
                <a:moveTo>
                  <a:pt x="1357586" y="328275"/>
                </a:moveTo>
                <a:cubicBezTo>
                  <a:pt x="1357586" y="326680"/>
                  <a:pt x="1357586" y="325085"/>
                  <a:pt x="1357586" y="323490"/>
                </a:cubicBezTo>
                <a:cubicBezTo>
                  <a:pt x="1359181" y="266069"/>
                  <a:pt x="1346421" y="208648"/>
                  <a:pt x="1314521" y="159202"/>
                </a:cubicBezTo>
                <a:cubicBezTo>
                  <a:pt x="1277835" y="106566"/>
                  <a:pt x="1226794" y="69880"/>
                  <a:pt x="1166183" y="50740"/>
                </a:cubicBezTo>
                <a:cubicBezTo>
                  <a:pt x="1108762" y="33195"/>
                  <a:pt x="1048151" y="36385"/>
                  <a:pt x="990730" y="47550"/>
                </a:cubicBezTo>
                <a:cubicBezTo>
                  <a:pt x="987540" y="47550"/>
                  <a:pt x="982755" y="49145"/>
                  <a:pt x="979565" y="50740"/>
                </a:cubicBezTo>
                <a:cubicBezTo>
                  <a:pt x="979565" y="50740"/>
                  <a:pt x="979565" y="50740"/>
                  <a:pt x="977970" y="50740"/>
                </a:cubicBezTo>
                <a:cubicBezTo>
                  <a:pt x="976375" y="50740"/>
                  <a:pt x="976375" y="50740"/>
                  <a:pt x="974780" y="50740"/>
                </a:cubicBezTo>
                <a:cubicBezTo>
                  <a:pt x="901409" y="65095"/>
                  <a:pt x="828038" y="87426"/>
                  <a:pt x="754666" y="106566"/>
                </a:cubicBezTo>
                <a:cubicBezTo>
                  <a:pt x="743501" y="106566"/>
                  <a:pt x="730741" y="108161"/>
                  <a:pt x="719576" y="108161"/>
                </a:cubicBezTo>
                <a:cubicBezTo>
                  <a:pt x="697245" y="108161"/>
                  <a:pt x="674915" y="106566"/>
                  <a:pt x="650989" y="104971"/>
                </a:cubicBezTo>
                <a:cubicBezTo>
                  <a:pt x="646204" y="104971"/>
                  <a:pt x="641419" y="103376"/>
                  <a:pt x="636634" y="103376"/>
                </a:cubicBezTo>
                <a:cubicBezTo>
                  <a:pt x="625469" y="101781"/>
                  <a:pt x="630254" y="103376"/>
                  <a:pt x="649394" y="104971"/>
                </a:cubicBezTo>
                <a:cubicBezTo>
                  <a:pt x="638229" y="106566"/>
                  <a:pt x="620684" y="100186"/>
                  <a:pt x="611114" y="98591"/>
                </a:cubicBezTo>
                <a:cubicBezTo>
                  <a:pt x="579213" y="92211"/>
                  <a:pt x="547313" y="82641"/>
                  <a:pt x="515412" y="73071"/>
                </a:cubicBezTo>
                <a:cubicBezTo>
                  <a:pt x="493082" y="61905"/>
                  <a:pt x="470751" y="52335"/>
                  <a:pt x="450016" y="41170"/>
                </a:cubicBezTo>
                <a:cubicBezTo>
                  <a:pt x="438851" y="36385"/>
                  <a:pt x="429281" y="31600"/>
                  <a:pt x="418116" y="26815"/>
                </a:cubicBezTo>
                <a:cubicBezTo>
                  <a:pt x="398975" y="18839"/>
                  <a:pt x="378240" y="7674"/>
                  <a:pt x="357505" y="4484"/>
                </a:cubicBezTo>
                <a:cubicBezTo>
                  <a:pt x="328794" y="-301"/>
                  <a:pt x="303274" y="-1896"/>
                  <a:pt x="274563" y="2889"/>
                </a:cubicBezTo>
                <a:cubicBezTo>
                  <a:pt x="236283" y="1294"/>
                  <a:pt x="198002" y="9269"/>
                  <a:pt x="162911" y="23625"/>
                </a:cubicBezTo>
                <a:cubicBezTo>
                  <a:pt x="59235" y="68285"/>
                  <a:pt x="3409" y="171962"/>
                  <a:pt x="219" y="282019"/>
                </a:cubicBezTo>
                <a:cubicBezTo>
                  <a:pt x="-6161" y="481397"/>
                  <a:pt x="127821" y="666420"/>
                  <a:pt x="306464" y="741387"/>
                </a:cubicBezTo>
                <a:cubicBezTo>
                  <a:pt x="375050" y="770097"/>
                  <a:pt x="451611" y="790832"/>
                  <a:pt x="532958" y="801997"/>
                </a:cubicBezTo>
                <a:cubicBezTo>
                  <a:pt x="569643" y="808378"/>
                  <a:pt x="606329" y="811568"/>
                  <a:pt x="643014" y="813163"/>
                </a:cubicBezTo>
                <a:cubicBezTo>
                  <a:pt x="674915" y="816353"/>
                  <a:pt x="708411" y="814758"/>
                  <a:pt x="738716" y="809972"/>
                </a:cubicBezTo>
                <a:cubicBezTo>
                  <a:pt x="883863" y="800403"/>
                  <a:pt x="1025821" y="757337"/>
                  <a:pt x="1137473" y="677585"/>
                </a:cubicBezTo>
                <a:cubicBezTo>
                  <a:pt x="1148638" y="672801"/>
                  <a:pt x="1159803" y="668015"/>
                  <a:pt x="1169373" y="661635"/>
                </a:cubicBezTo>
                <a:cubicBezTo>
                  <a:pt x="1282620" y="594644"/>
                  <a:pt x="1371941" y="463852"/>
                  <a:pt x="1357586" y="328275"/>
                </a:cubicBezTo>
                <a:close/>
              </a:path>
            </a:pathLst>
          </a:custGeom>
          <a:solidFill>
            <a:srgbClr val="931923"/>
          </a:solidFill>
          <a:ln w="15943" cap="flat">
            <a:noFill/>
            <a:prstDash val="solid"/>
            <a:miter/>
          </a:ln>
        </p:spPr>
        <p:txBody>
          <a:bodyPr rtlCol="0" anchor="ctr"/>
          <a:lstStyle/>
          <a:p>
            <a:endParaRPr lang="en-US"/>
          </a:p>
        </p:txBody>
      </p:sp>
      <p:sp>
        <p:nvSpPr>
          <p:cNvPr id="121" name="รูปแบบอิสระ: รูปร่าง 120">
            <a:extLst>
              <a:ext uri="{FF2B5EF4-FFF2-40B4-BE49-F238E27FC236}">
                <a16:creationId xmlns:a16="http://schemas.microsoft.com/office/drawing/2014/main" xmlns="" id="{33C4E41B-BC6B-4FCB-B8C7-4DC7F487B059}"/>
              </a:ext>
            </a:extLst>
          </p:cNvPr>
          <p:cNvSpPr/>
          <p:nvPr/>
        </p:nvSpPr>
        <p:spPr>
          <a:xfrm>
            <a:off x="2533374" y="4145062"/>
            <a:ext cx="1170759" cy="479902"/>
          </a:xfrm>
          <a:custGeom>
            <a:avLst/>
            <a:gdLst>
              <a:gd name="connsiteX0" fmla="*/ 10 w 1170759"/>
              <a:gd name="connsiteY0" fmla="*/ 157425 h 479902"/>
              <a:gd name="connsiteX1" fmla="*/ 1170760 w 1170759"/>
              <a:gd name="connsiteY1" fmla="*/ 269077 h 479902"/>
              <a:gd name="connsiteX2" fmla="*/ 515204 w 1170759"/>
              <a:gd name="connsiteY2" fmla="*/ 476430 h 479902"/>
              <a:gd name="connsiteX3" fmla="*/ 10 w 1170759"/>
              <a:gd name="connsiteY3" fmla="*/ 157425 h 479902"/>
            </a:gdLst>
            <a:ahLst/>
            <a:cxnLst>
              <a:cxn ang="0">
                <a:pos x="connsiteX0" y="connsiteY0"/>
              </a:cxn>
              <a:cxn ang="0">
                <a:pos x="connsiteX1" y="connsiteY1"/>
              </a:cxn>
              <a:cxn ang="0">
                <a:pos x="connsiteX2" y="connsiteY2"/>
              </a:cxn>
              <a:cxn ang="0">
                <a:pos x="connsiteX3" y="connsiteY3"/>
              </a:cxn>
            </a:cxnLst>
            <a:rect l="l" t="t" r="r" b="b"/>
            <a:pathLst>
              <a:path w="1170759" h="479902">
                <a:moveTo>
                  <a:pt x="10" y="157425"/>
                </a:moveTo>
                <a:cubicBezTo>
                  <a:pt x="-3180" y="149450"/>
                  <a:pt x="730532" y="-257282"/>
                  <a:pt x="1170760" y="269077"/>
                </a:cubicBezTo>
                <a:cubicBezTo>
                  <a:pt x="1170760" y="269077"/>
                  <a:pt x="898010" y="511520"/>
                  <a:pt x="515204" y="476430"/>
                </a:cubicBezTo>
                <a:cubicBezTo>
                  <a:pt x="515204" y="478025"/>
                  <a:pt x="148348" y="506736"/>
                  <a:pt x="10" y="157425"/>
                </a:cubicBezTo>
                <a:close/>
              </a:path>
            </a:pathLst>
          </a:custGeom>
          <a:solidFill>
            <a:srgbClr val="D8758A"/>
          </a:solidFill>
          <a:ln w="15943" cap="flat">
            <a:noFill/>
            <a:prstDash val="solid"/>
            <a:miter/>
          </a:ln>
        </p:spPr>
        <p:txBody>
          <a:bodyPr rtlCol="0" anchor="ctr"/>
          <a:lstStyle/>
          <a:p>
            <a:endParaRPr lang="en-US"/>
          </a:p>
        </p:txBody>
      </p:sp>
      <p:sp>
        <p:nvSpPr>
          <p:cNvPr id="77" name="ชื่อเรื่อง 5">
            <a:extLst>
              <a:ext uri="{FF2B5EF4-FFF2-40B4-BE49-F238E27FC236}">
                <a16:creationId xmlns:a16="http://schemas.microsoft.com/office/drawing/2014/main" xmlns="" id="{BB455052-A5A2-465E-BF97-48E2FA4ECBF0}"/>
              </a:ext>
            </a:extLst>
          </p:cNvPr>
          <p:cNvSpPr>
            <a:spLocks noGrp="1"/>
          </p:cNvSpPr>
          <p:nvPr>
            <p:ph type="title" hasCustomPrompt="1"/>
          </p:nvPr>
        </p:nvSpPr>
        <p:spPr>
          <a:xfrm>
            <a:off x="4837028" y="908628"/>
            <a:ext cx="3999473" cy="1558362"/>
          </a:xfrm>
        </p:spPr>
        <p:txBody>
          <a:bodyPr>
            <a:noAutofit/>
          </a:bodyPr>
          <a:lstStyle>
            <a:lvl1pPr algn="ctr">
              <a:lnSpc>
                <a:spcPct val="80000"/>
              </a:lnSpc>
              <a:defRPr sz="7000" spc="-150"/>
            </a:lvl1pPr>
          </a:lstStyle>
          <a:p>
            <a:r>
              <a:rPr lang="en-US" dirty="0"/>
              <a:t>01</a:t>
            </a:r>
            <a:br>
              <a:rPr lang="en-US" dirty="0"/>
            </a:br>
            <a:r>
              <a:rPr lang="en-US" dirty="0"/>
              <a:t>CACTUS</a:t>
            </a:r>
          </a:p>
        </p:txBody>
      </p:sp>
      <p:sp>
        <p:nvSpPr>
          <p:cNvPr id="78" name="ตัวแทนข้อความ 2">
            <a:extLst>
              <a:ext uri="{FF2B5EF4-FFF2-40B4-BE49-F238E27FC236}">
                <a16:creationId xmlns:a16="http://schemas.microsoft.com/office/drawing/2014/main" xmlns="" id="{D6CC566F-A6C7-452A-9CF6-4320AAB4351A}"/>
              </a:ext>
            </a:extLst>
          </p:cNvPr>
          <p:cNvSpPr>
            <a:spLocks noGrp="1"/>
          </p:cNvSpPr>
          <p:nvPr>
            <p:ph type="body" sz="quarter" idx="16" hasCustomPrompt="1"/>
          </p:nvPr>
        </p:nvSpPr>
        <p:spPr>
          <a:xfrm>
            <a:off x="5124853" y="2576385"/>
            <a:ext cx="3423825" cy="814692"/>
          </a:xfrm>
        </p:spPr>
        <p:txBody>
          <a:bodyPr>
            <a:noAutofit/>
          </a:bodyPr>
          <a:lstStyle>
            <a:lvl1pPr marL="0" indent="0" algn="ctr">
              <a:lnSpc>
                <a:spcPct val="100000"/>
              </a:lnSpc>
              <a:spcBef>
                <a:spcPts val="1200"/>
              </a:spcBef>
              <a:buNone/>
              <a:defRPr sz="1100" baseline="0">
                <a:latin typeface="+mn-lt"/>
                <a:cs typeface="IBM Plex Sans Thai" panose="020B0503050203000203" pitchFamily="34" charset="-34"/>
              </a:defRPr>
            </a:lvl1pPr>
          </a:lstStyle>
          <a:p>
            <a:pPr lvl="0"/>
            <a:r>
              <a:rPr lang="en-US" dirty="0"/>
              <a:t>Lorem Ipsum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57152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เฉพาะชื่อเรื่อง">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0928DD-AEDF-47A5-A6C3-A17BC4849B5E}" type="datetimeFigureOut">
              <a:rPr lang="en-US" smtClean="0"/>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1885B-D031-4156-B33B-38F77A445BD8}" type="slidenum">
              <a:rPr lang="en-US" smtClean="0"/>
              <a:t>‹#›</a:t>
            </a:fld>
            <a:endParaRPr lang="en-US"/>
          </a:p>
        </p:txBody>
      </p:sp>
      <p:sp>
        <p:nvSpPr>
          <p:cNvPr id="8" name="รูปแบบอิสระ: รูปร่าง 7">
            <a:extLst>
              <a:ext uri="{FF2B5EF4-FFF2-40B4-BE49-F238E27FC236}">
                <a16:creationId xmlns:a16="http://schemas.microsoft.com/office/drawing/2014/main" xmlns="" id="{0A8616BA-6AD6-4AB3-BA91-AB5659137215}"/>
              </a:ext>
            </a:extLst>
          </p:cNvPr>
          <p:cNvSpPr/>
          <p:nvPr/>
        </p:nvSpPr>
        <p:spPr>
          <a:xfrm>
            <a:off x="424815" y="375660"/>
            <a:ext cx="266109" cy="266905"/>
          </a:xfrm>
          <a:custGeom>
            <a:avLst/>
            <a:gdLst>
              <a:gd name="connsiteX0" fmla="*/ 261329 w 266109"/>
              <a:gd name="connsiteY0" fmla="*/ 115128 h 266905"/>
              <a:gd name="connsiteX1" fmla="*/ 231053 w 266109"/>
              <a:gd name="connsiteY1" fmla="*/ 62544 h 266905"/>
              <a:gd name="connsiteX2" fmla="*/ 203964 w 266109"/>
              <a:gd name="connsiteY2" fmla="*/ 35455 h 266905"/>
              <a:gd name="connsiteX3" fmla="*/ 165721 w 266109"/>
              <a:gd name="connsiteY3" fmla="*/ 9959 h 266905"/>
              <a:gd name="connsiteX4" fmla="*/ 119510 w 266109"/>
              <a:gd name="connsiteY4" fmla="*/ 398 h 266905"/>
              <a:gd name="connsiteX5" fmla="*/ 73300 w 266109"/>
              <a:gd name="connsiteY5" fmla="*/ 9959 h 266905"/>
              <a:gd name="connsiteX6" fmla="*/ 35056 w 266109"/>
              <a:gd name="connsiteY6" fmla="*/ 35455 h 266905"/>
              <a:gd name="connsiteX7" fmla="*/ 15935 w 266109"/>
              <a:gd name="connsiteY7" fmla="*/ 59357 h 266905"/>
              <a:gd name="connsiteX8" fmla="*/ 0 w 266109"/>
              <a:gd name="connsiteY8" fmla="*/ 119908 h 266905"/>
              <a:gd name="connsiteX9" fmla="*/ 4780 w 266109"/>
              <a:gd name="connsiteY9" fmla="*/ 151778 h 266905"/>
              <a:gd name="connsiteX10" fmla="*/ 35056 w 266109"/>
              <a:gd name="connsiteY10" fmla="*/ 204362 h 266905"/>
              <a:gd name="connsiteX11" fmla="*/ 62145 w 266109"/>
              <a:gd name="connsiteY11" fmla="*/ 231451 h 266905"/>
              <a:gd name="connsiteX12" fmla="*/ 100389 w 266109"/>
              <a:gd name="connsiteY12" fmla="*/ 256947 h 266905"/>
              <a:gd name="connsiteX13" fmla="*/ 146599 w 266109"/>
              <a:gd name="connsiteY13" fmla="*/ 266508 h 266905"/>
              <a:gd name="connsiteX14" fmla="*/ 192810 w 266109"/>
              <a:gd name="connsiteY14" fmla="*/ 256947 h 266905"/>
              <a:gd name="connsiteX15" fmla="*/ 231053 w 266109"/>
              <a:gd name="connsiteY15" fmla="*/ 231451 h 266905"/>
              <a:gd name="connsiteX16" fmla="*/ 250175 w 266109"/>
              <a:gd name="connsiteY16" fmla="*/ 207549 h 266905"/>
              <a:gd name="connsiteX17" fmla="*/ 266109 w 266109"/>
              <a:gd name="connsiteY17" fmla="*/ 146997 h 266905"/>
              <a:gd name="connsiteX18" fmla="*/ 261329 w 266109"/>
              <a:gd name="connsiteY18" fmla="*/ 115128 h 2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109" h="266905">
                <a:moveTo>
                  <a:pt x="261329" y="115128"/>
                </a:moveTo>
                <a:cubicBezTo>
                  <a:pt x="254955" y="94413"/>
                  <a:pt x="245394" y="76885"/>
                  <a:pt x="231053" y="62544"/>
                </a:cubicBezTo>
                <a:cubicBezTo>
                  <a:pt x="221492" y="52983"/>
                  <a:pt x="213525" y="45015"/>
                  <a:pt x="203964" y="35455"/>
                </a:cubicBezTo>
                <a:cubicBezTo>
                  <a:pt x="192810" y="24300"/>
                  <a:pt x="180062" y="16333"/>
                  <a:pt x="165721" y="9959"/>
                </a:cubicBezTo>
                <a:cubicBezTo>
                  <a:pt x="151379" y="1992"/>
                  <a:pt x="135445" y="-1195"/>
                  <a:pt x="119510" y="398"/>
                </a:cubicBezTo>
                <a:cubicBezTo>
                  <a:pt x="103575" y="398"/>
                  <a:pt x="87641" y="3585"/>
                  <a:pt x="73300" y="9959"/>
                </a:cubicBezTo>
                <a:cubicBezTo>
                  <a:pt x="58958" y="14740"/>
                  <a:pt x="46211" y="22707"/>
                  <a:pt x="35056" y="35455"/>
                </a:cubicBezTo>
                <a:cubicBezTo>
                  <a:pt x="28682" y="43422"/>
                  <a:pt x="22309" y="51389"/>
                  <a:pt x="15935" y="59357"/>
                </a:cubicBezTo>
                <a:cubicBezTo>
                  <a:pt x="4780" y="78478"/>
                  <a:pt x="0" y="97600"/>
                  <a:pt x="0" y="119908"/>
                </a:cubicBezTo>
                <a:cubicBezTo>
                  <a:pt x="1593" y="131063"/>
                  <a:pt x="3187" y="140624"/>
                  <a:pt x="4780" y="151778"/>
                </a:cubicBezTo>
                <a:cubicBezTo>
                  <a:pt x="11154" y="172493"/>
                  <a:pt x="20715" y="190021"/>
                  <a:pt x="35056" y="204362"/>
                </a:cubicBezTo>
                <a:cubicBezTo>
                  <a:pt x="44617" y="213923"/>
                  <a:pt x="52584" y="221890"/>
                  <a:pt x="62145" y="231451"/>
                </a:cubicBezTo>
                <a:cubicBezTo>
                  <a:pt x="73300" y="242606"/>
                  <a:pt x="86047" y="250573"/>
                  <a:pt x="100389" y="256947"/>
                </a:cubicBezTo>
                <a:cubicBezTo>
                  <a:pt x="114730" y="264914"/>
                  <a:pt x="130664" y="268101"/>
                  <a:pt x="146599" y="266508"/>
                </a:cubicBezTo>
                <a:cubicBezTo>
                  <a:pt x="162534" y="266508"/>
                  <a:pt x="178468" y="263321"/>
                  <a:pt x="192810" y="256947"/>
                </a:cubicBezTo>
                <a:cubicBezTo>
                  <a:pt x="207151" y="252166"/>
                  <a:pt x="219899" y="244199"/>
                  <a:pt x="231053" y="231451"/>
                </a:cubicBezTo>
                <a:cubicBezTo>
                  <a:pt x="237427" y="223484"/>
                  <a:pt x="243801" y="215517"/>
                  <a:pt x="250175" y="207549"/>
                </a:cubicBezTo>
                <a:cubicBezTo>
                  <a:pt x="261329" y="188428"/>
                  <a:pt x="266109" y="169306"/>
                  <a:pt x="266109" y="146997"/>
                </a:cubicBezTo>
                <a:cubicBezTo>
                  <a:pt x="264516" y="137437"/>
                  <a:pt x="262922" y="126282"/>
                  <a:pt x="261329" y="115128"/>
                </a:cubicBezTo>
                <a:close/>
              </a:path>
            </a:pathLst>
          </a:custGeom>
          <a:solidFill>
            <a:srgbClr val="F2F5D8"/>
          </a:solidFill>
          <a:ln w="15935"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CCFD07DB-1FC5-40C1-8534-52FEED9CEA61}"/>
              </a:ext>
            </a:extLst>
          </p:cNvPr>
          <p:cNvSpPr/>
          <p:nvPr/>
        </p:nvSpPr>
        <p:spPr>
          <a:xfrm>
            <a:off x="3497420" y="0"/>
            <a:ext cx="231252" cy="239020"/>
          </a:xfrm>
          <a:custGeom>
            <a:avLst/>
            <a:gdLst>
              <a:gd name="connsiteX0" fmla="*/ 115925 w 231252"/>
              <a:gd name="connsiteY0" fmla="*/ 0 h 239020"/>
              <a:gd name="connsiteX1" fmla="*/ 115925 w 231252"/>
              <a:gd name="connsiteY1" fmla="*/ 239020 h 239020"/>
              <a:gd name="connsiteX2" fmla="*/ 115925 w 231252"/>
              <a:gd name="connsiteY2" fmla="*/ 0 h 239020"/>
            </a:gdLst>
            <a:ahLst/>
            <a:cxnLst>
              <a:cxn ang="0">
                <a:pos x="connsiteX0" y="connsiteY0"/>
              </a:cxn>
              <a:cxn ang="0">
                <a:pos x="connsiteX1" y="connsiteY1"/>
              </a:cxn>
              <a:cxn ang="0">
                <a:pos x="connsiteX2" y="connsiteY2"/>
              </a:cxn>
            </a:cxnLst>
            <a:rect l="l" t="t" r="r" b="b"/>
            <a:pathLst>
              <a:path w="231252" h="239020">
                <a:moveTo>
                  <a:pt x="115925" y="0"/>
                </a:moveTo>
                <a:cubicBezTo>
                  <a:pt x="-38642" y="0"/>
                  <a:pt x="-38642" y="239020"/>
                  <a:pt x="115925" y="239020"/>
                </a:cubicBezTo>
                <a:cubicBezTo>
                  <a:pt x="268898" y="239020"/>
                  <a:pt x="270491" y="0"/>
                  <a:pt x="115925" y="0"/>
                </a:cubicBezTo>
                <a:close/>
              </a:path>
            </a:pathLst>
          </a:custGeom>
          <a:solidFill>
            <a:srgbClr val="F2F5D8"/>
          </a:solidFill>
          <a:ln w="15935"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664DB499-6CA9-4909-BE72-CF9C220F2380}"/>
              </a:ext>
            </a:extLst>
          </p:cNvPr>
          <p:cNvSpPr/>
          <p:nvPr/>
        </p:nvSpPr>
        <p:spPr>
          <a:xfrm>
            <a:off x="456273" y="3822729"/>
            <a:ext cx="244622" cy="239020"/>
          </a:xfrm>
          <a:custGeom>
            <a:avLst/>
            <a:gdLst>
              <a:gd name="connsiteX0" fmla="*/ 130266 w 246190"/>
              <a:gd name="connsiteY0" fmla="*/ 0 h 239020"/>
              <a:gd name="connsiteX1" fmla="*/ 115925 w 246190"/>
              <a:gd name="connsiteY1" fmla="*/ 0 h 239020"/>
              <a:gd name="connsiteX2" fmla="*/ 115925 w 246190"/>
              <a:gd name="connsiteY2" fmla="*/ 239020 h 239020"/>
              <a:gd name="connsiteX3" fmla="*/ 130266 w 246190"/>
              <a:gd name="connsiteY3" fmla="*/ 239020 h 239020"/>
              <a:gd name="connsiteX4" fmla="*/ 130266 w 246190"/>
              <a:gd name="connsiteY4" fmla="*/ 0 h 23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90" h="239020">
                <a:moveTo>
                  <a:pt x="130266" y="0"/>
                </a:moveTo>
                <a:lnTo>
                  <a:pt x="115925" y="0"/>
                </a:lnTo>
                <a:cubicBezTo>
                  <a:pt x="-38642" y="0"/>
                  <a:pt x="-38642" y="239020"/>
                  <a:pt x="115925" y="239020"/>
                </a:cubicBezTo>
                <a:lnTo>
                  <a:pt x="130266" y="239020"/>
                </a:lnTo>
                <a:cubicBezTo>
                  <a:pt x="284832" y="239020"/>
                  <a:pt x="284832" y="0"/>
                  <a:pt x="130266" y="0"/>
                </a:cubicBezTo>
                <a:close/>
              </a:path>
            </a:pathLst>
          </a:custGeom>
          <a:solidFill>
            <a:srgbClr val="F2F5D8"/>
          </a:solidFill>
          <a:ln w="15935"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99C0463A-089A-43C3-B029-0436007228F8}"/>
              </a:ext>
            </a:extLst>
          </p:cNvPr>
          <p:cNvSpPr/>
          <p:nvPr/>
        </p:nvSpPr>
        <p:spPr>
          <a:xfrm>
            <a:off x="4193367" y="4521864"/>
            <a:ext cx="239020" cy="266905"/>
          </a:xfrm>
          <a:custGeom>
            <a:avLst/>
            <a:gdLst>
              <a:gd name="connsiteX0" fmla="*/ 229459 w 239020"/>
              <a:gd name="connsiteY0" fmla="*/ 73698 h 266905"/>
              <a:gd name="connsiteX1" fmla="*/ 203964 w 239020"/>
              <a:gd name="connsiteY1" fmla="*/ 35455 h 266905"/>
              <a:gd name="connsiteX2" fmla="*/ 165721 w 239020"/>
              <a:gd name="connsiteY2" fmla="*/ 9959 h 266905"/>
              <a:gd name="connsiteX3" fmla="*/ 119510 w 239020"/>
              <a:gd name="connsiteY3" fmla="*/ 398 h 266905"/>
              <a:gd name="connsiteX4" fmla="*/ 87641 w 239020"/>
              <a:gd name="connsiteY4" fmla="*/ 5179 h 266905"/>
              <a:gd name="connsiteX5" fmla="*/ 35056 w 239020"/>
              <a:gd name="connsiteY5" fmla="*/ 35455 h 266905"/>
              <a:gd name="connsiteX6" fmla="*/ 15935 w 239020"/>
              <a:gd name="connsiteY6" fmla="*/ 59357 h 266905"/>
              <a:gd name="connsiteX7" fmla="*/ 0 w 239020"/>
              <a:gd name="connsiteY7" fmla="*/ 119908 h 266905"/>
              <a:gd name="connsiteX8" fmla="*/ 0 w 239020"/>
              <a:gd name="connsiteY8" fmla="*/ 146997 h 266905"/>
              <a:gd name="connsiteX9" fmla="*/ 9561 w 239020"/>
              <a:gd name="connsiteY9" fmla="*/ 193208 h 266905"/>
              <a:gd name="connsiteX10" fmla="*/ 35056 w 239020"/>
              <a:gd name="connsiteY10" fmla="*/ 231451 h 266905"/>
              <a:gd name="connsiteX11" fmla="*/ 73300 w 239020"/>
              <a:gd name="connsiteY11" fmla="*/ 256947 h 266905"/>
              <a:gd name="connsiteX12" fmla="*/ 119510 w 239020"/>
              <a:gd name="connsiteY12" fmla="*/ 266508 h 266905"/>
              <a:gd name="connsiteX13" fmla="*/ 151379 w 239020"/>
              <a:gd name="connsiteY13" fmla="*/ 261727 h 266905"/>
              <a:gd name="connsiteX14" fmla="*/ 203964 w 239020"/>
              <a:gd name="connsiteY14" fmla="*/ 231451 h 266905"/>
              <a:gd name="connsiteX15" fmla="*/ 223086 w 239020"/>
              <a:gd name="connsiteY15" fmla="*/ 207549 h 266905"/>
              <a:gd name="connsiteX16" fmla="*/ 239020 w 239020"/>
              <a:gd name="connsiteY16" fmla="*/ 146997 h 266905"/>
              <a:gd name="connsiteX17" fmla="*/ 239020 w 239020"/>
              <a:gd name="connsiteY17" fmla="*/ 119908 h 266905"/>
              <a:gd name="connsiteX18" fmla="*/ 229459 w 239020"/>
              <a:gd name="connsiteY18" fmla="*/ 73698 h 2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020" h="266905">
                <a:moveTo>
                  <a:pt x="229459" y="73698"/>
                </a:moveTo>
                <a:cubicBezTo>
                  <a:pt x="224679" y="59357"/>
                  <a:pt x="216712" y="46609"/>
                  <a:pt x="203964" y="35455"/>
                </a:cubicBezTo>
                <a:cubicBezTo>
                  <a:pt x="192810" y="24300"/>
                  <a:pt x="180062" y="16333"/>
                  <a:pt x="165721" y="9959"/>
                </a:cubicBezTo>
                <a:cubicBezTo>
                  <a:pt x="151379" y="1992"/>
                  <a:pt x="135445" y="-1195"/>
                  <a:pt x="119510" y="398"/>
                </a:cubicBezTo>
                <a:cubicBezTo>
                  <a:pt x="108356" y="1992"/>
                  <a:pt x="98795" y="3585"/>
                  <a:pt x="87641" y="5179"/>
                </a:cubicBezTo>
                <a:cubicBezTo>
                  <a:pt x="66926" y="11553"/>
                  <a:pt x="49398" y="21114"/>
                  <a:pt x="35056" y="35455"/>
                </a:cubicBezTo>
                <a:cubicBezTo>
                  <a:pt x="28682" y="43422"/>
                  <a:pt x="22308" y="51389"/>
                  <a:pt x="15935" y="59357"/>
                </a:cubicBezTo>
                <a:cubicBezTo>
                  <a:pt x="4780" y="78479"/>
                  <a:pt x="0" y="97600"/>
                  <a:pt x="0" y="119908"/>
                </a:cubicBezTo>
                <a:lnTo>
                  <a:pt x="0" y="146997"/>
                </a:lnTo>
                <a:cubicBezTo>
                  <a:pt x="0" y="162932"/>
                  <a:pt x="3187" y="178867"/>
                  <a:pt x="9561" y="193208"/>
                </a:cubicBezTo>
                <a:cubicBezTo>
                  <a:pt x="14341" y="207549"/>
                  <a:pt x="22308" y="220297"/>
                  <a:pt x="35056" y="231451"/>
                </a:cubicBezTo>
                <a:cubicBezTo>
                  <a:pt x="46210" y="242606"/>
                  <a:pt x="58958" y="250573"/>
                  <a:pt x="73300" y="256947"/>
                </a:cubicBezTo>
                <a:cubicBezTo>
                  <a:pt x="87641" y="264914"/>
                  <a:pt x="103575" y="268101"/>
                  <a:pt x="119510" y="266508"/>
                </a:cubicBezTo>
                <a:cubicBezTo>
                  <a:pt x="130664" y="264914"/>
                  <a:pt x="140225" y="263320"/>
                  <a:pt x="151379" y="261727"/>
                </a:cubicBezTo>
                <a:cubicBezTo>
                  <a:pt x="172095" y="255353"/>
                  <a:pt x="189623" y="245793"/>
                  <a:pt x="203964" y="231451"/>
                </a:cubicBezTo>
                <a:cubicBezTo>
                  <a:pt x="210338" y="223484"/>
                  <a:pt x="216712" y="215516"/>
                  <a:pt x="223086" y="207549"/>
                </a:cubicBezTo>
                <a:cubicBezTo>
                  <a:pt x="234240" y="188428"/>
                  <a:pt x="239020" y="169306"/>
                  <a:pt x="239020" y="146997"/>
                </a:cubicBezTo>
                <a:lnTo>
                  <a:pt x="239020" y="119908"/>
                </a:lnTo>
                <a:cubicBezTo>
                  <a:pt x="239020" y="103974"/>
                  <a:pt x="235833" y="88039"/>
                  <a:pt x="229459" y="73698"/>
                </a:cubicBezTo>
                <a:close/>
              </a:path>
            </a:pathLst>
          </a:custGeom>
          <a:solidFill>
            <a:srgbClr val="F2F5D8"/>
          </a:solidFill>
          <a:ln w="15935"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66C2BB16-1630-499C-B953-8D19CB9D9162}"/>
              </a:ext>
            </a:extLst>
          </p:cNvPr>
          <p:cNvSpPr/>
          <p:nvPr/>
        </p:nvSpPr>
        <p:spPr>
          <a:xfrm>
            <a:off x="5785640" y="3903996"/>
            <a:ext cx="231252" cy="239020"/>
          </a:xfrm>
          <a:custGeom>
            <a:avLst/>
            <a:gdLst>
              <a:gd name="connsiteX0" fmla="*/ 115925 w 231252"/>
              <a:gd name="connsiteY0" fmla="*/ 0 h 239020"/>
              <a:gd name="connsiteX1" fmla="*/ 115925 w 231252"/>
              <a:gd name="connsiteY1" fmla="*/ 239020 h 239020"/>
              <a:gd name="connsiteX2" fmla="*/ 115925 w 231252"/>
              <a:gd name="connsiteY2" fmla="*/ 0 h 239020"/>
            </a:gdLst>
            <a:ahLst/>
            <a:cxnLst>
              <a:cxn ang="0">
                <a:pos x="connsiteX0" y="connsiteY0"/>
              </a:cxn>
              <a:cxn ang="0">
                <a:pos x="connsiteX1" y="connsiteY1"/>
              </a:cxn>
              <a:cxn ang="0">
                <a:pos x="connsiteX2" y="connsiteY2"/>
              </a:cxn>
            </a:cxnLst>
            <a:rect l="l" t="t" r="r" b="b"/>
            <a:pathLst>
              <a:path w="231252" h="239020">
                <a:moveTo>
                  <a:pt x="115925" y="0"/>
                </a:moveTo>
                <a:cubicBezTo>
                  <a:pt x="-38642" y="0"/>
                  <a:pt x="-38642" y="239020"/>
                  <a:pt x="115925" y="239020"/>
                </a:cubicBezTo>
                <a:cubicBezTo>
                  <a:pt x="268898" y="239020"/>
                  <a:pt x="270491" y="0"/>
                  <a:pt x="115925" y="0"/>
                </a:cubicBezTo>
                <a:close/>
              </a:path>
            </a:pathLst>
          </a:custGeom>
          <a:solidFill>
            <a:srgbClr val="F2F5D8"/>
          </a:solidFill>
          <a:ln w="15935"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69DFB4F8-AF18-41EE-962B-9D28E9F7C2EF}"/>
              </a:ext>
            </a:extLst>
          </p:cNvPr>
          <p:cNvSpPr/>
          <p:nvPr/>
        </p:nvSpPr>
        <p:spPr>
          <a:xfrm>
            <a:off x="7154031" y="4872427"/>
            <a:ext cx="239418" cy="266905"/>
          </a:xfrm>
          <a:custGeom>
            <a:avLst/>
            <a:gdLst>
              <a:gd name="connsiteX0" fmla="*/ 229460 w 239418"/>
              <a:gd name="connsiteY0" fmla="*/ 73698 h 266905"/>
              <a:gd name="connsiteX1" fmla="*/ 203964 w 239418"/>
              <a:gd name="connsiteY1" fmla="*/ 35455 h 266905"/>
              <a:gd name="connsiteX2" fmla="*/ 165721 w 239418"/>
              <a:gd name="connsiteY2" fmla="*/ 9959 h 266905"/>
              <a:gd name="connsiteX3" fmla="*/ 119510 w 239418"/>
              <a:gd name="connsiteY3" fmla="*/ 398 h 266905"/>
              <a:gd name="connsiteX4" fmla="*/ 87641 w 239418"/>
              <a:gd name="connsiteY4" fmla="*/ 5179 h 266905"/>
              <a:gd name="connsiteX5" fmla="*/ 35056 w 239418"/>
              <a:gd name="connsiteY5" fmla="*/ 35455 h 266905"/>
              <a:gd name="connsiteX6" fmla="*/ 15935 w 239418"/>
              <a:gd name="connsiteY6" fmla="*/ 59357 h 266905"/>
              <a:gd name="connsiteX7" fmla="*/ 0 w 239418"/>
              <a:gd name="connsiteY7" fmla="*/ 119908 h 266905"/>
              <a:gd name="connsiteX8" fmla="*/ 0 w 239418"/>
              <a:gd name="connsiteY8" fmla="*/ 146997 h 266905"/>
              <a:gd name="connsiteX9" fmla="*/ 9561 w 239418"/>
              <a:gd name="connsiteY9" fmla="*/ 193208 h 266905"/>
              <a:gd name="connsiteX10" fmla="*/ 35056 w 239418"/>
              <a:gd name="connsiteY10" fmla="*/ 231451 h 266905"/>
              <a:gd name="connsiteX11" fmla="*/ 73300 w 239418"/>
              <a:gd name="connsiteY11" fmla="*/ 256947 h 266905"/>
              <a:gd name="connsiteX12" fmla="*/ 119510 w 239418"/>
              <a:gd name="connsiteY12" fmla="*/ 266508 h 266905"/>
              <a:gd name="connsiteX13" fmla="*/ 151379 w 239418"/>
              <a:gd name="connsiteY13" fmla="*/ 261727 h 266905"/>
              <a:gd name="connsiteX14" fmla="*/ 203964 w 239418"/>
              <a:gd name="connsiteY14" fmla="*/ 231451 h 266905"/>
              <a:gd name="connsiteX15" fmla="*/ 223086 w 239418"/>
              <a:gd name="connsiteY15" fmla="*/ 207549 h 266905"/>
              <a:gd name="connsiteX16" fmla="*/ 239020 w 239418"/>
              <a:gd name="connsiteY16" fmla="*/ 146997 h 266905"/>
              <a:gd name="connsiteX17" fmla="*/ 239020 w 239418"/>
              <a:gd name="connsiteY17" fmla="*/ 119908 h 266905"/>
              <a:gd name="connsiteX18" fmla="*/ 229460 w 239418"/>
              <a:gd name="connsiteY18" fmla="*/ 73698 h 2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418" h="266905">
                <a:moveTo>
                  <a:pt x="229460" y="73698"/>
                </a:moveTo>
                <a:cubicBezTo>
                  <a:pt x="224679" y="59357"/>
                  <a:pt x="216712" y="46609"/>
                  <a:pt x="203964" y="35455"/>
                </a:cubicBezTo>
                <a:cubicBezTo>
                  <a:pt x="192810" y="24300"/>
                  <a:pt x="180062" y="16333"/>
                  <a:pt x="165721" y="9959"/>
                </a:cubicBezTo>
                <a:cubicBezTo>
                  <a:pt x="151379" y="1992"/>
                  <a:pt x="135445" y="-1195"/>
                  <a:pt x="119510" y="398"/>
                </a:cubicBezTo>
                <a:lnTo>
                  <a:pt x="87641" y="5179"/>
                </a:lnTo>
                <a:cubicBezTo>
                  <a:pt x="66926" y="11553"/>
                  <a:pt x="49398" y="21114"/>
                  <a:pt x="35056" y="35455"/>
                </a:cubicBezTo>
                <a:cubicBezTo>
                  <a:pt x="28683" y="43422"/>
                  <a:pt x="22309" y="51389"/>
                  <a:pt x="15935" y="59357"/>
                </a:cubicBezTo>
                <a:cubicBezTo>
                  <a:pt x="4781" y="78479"/>
                  <a:pt x="0" y="97600"/>
                  <a:pt x="0" y="119908"/>
                </a:cubicBezTo>
                <a:lnTo>
                  <a:pt x="0" y="146997"/>
                </a:lnTo>
                <a:cubicBezTo>
                  <a:pt x="0" y="162932"/>
                  <a:pt x="3187" y="178867"/>
                  <a:pt x="9561" y="193208"/>
                </a:cubicBezTo>
                <a:cubicBezTo>
                  <a:pt x="14342" y="207549"/>
                  <a:pt x="22309" y="220297"/>
                  <a:pt x="35056" y="231451"/>
                </a:cubicBezTo>
                <a:cubicBezTo>
                  <a:pt x="46211" y="242606"/>
                  <a:pt x="58959" y="250573"/>
                  <a:pt x="73300" y="256947"/>
                </a:cubicBezTo>
                <a:cubicBezTo>
                  <a:pt x="87641" y="264914"/>
                  <a:pt x="103575" y="268101"/>
                  <a:pt x="119510" y="266508"/>
                </a:cubicBezTo>
                <a:cubicBezTo>
                  <a:pt x="130665" y="264914"/>
                  <a:pt x="140226" y="263320"/>
                  <a:pt x="151379" y="261727"/>
                </a:cubicBezTo>
                <a:cubicBezTo>
                  <a:pt x="172095" y="255353"/>
                  <a:pt x="189623" y="245793"/>
                  <a:pt x="203964" y="231451"/>
                </a:cubicBezTo>
                <a:cubicBezTo>
                  <a:pt x="210338" y="223484"/>
                  <a:pt x="216712" y="215516"/>
                  <a:pt x="223086" y="207549"/>
                </a:cubicBezTo>
                <a:cubicBezTo>
                  <a:pt x="234240" y="188428"/>
                  <a:pt x="239020" y="169306"/>
                  <a:pt x="239020" y="146997"/>
                </a:cubicBezTo>
                <a:lnTo>
                  <a:pt x="239020" y="119908"/>
                </a:lnTo>
                <a:cubicBezTo>
                  <a:pt x="240614" y="102381"/>
                  <a:pt x="237427" y="88039"/>
                  <a:pt x="229460" y="73698"/>
                </a:cubicBezTo>
                <a:close/>
              </a:path>
            </a:pathLst>
          </a:custGeom>
          <a:solidFill>
            <a:srgbClr val="F2F5D8"/>
          </a:solidFill>
          <a:ln w="15935"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F45B3205-0B76-4B28-8126-44AEC6F07ED4}"/>
              </a:ext>
            </a:extLst>
          </p:cNvPr>
          <p:cNvSpPr/>
          <p:nvPr/>
        </p:nvSpPr>
        <p:spPr>
          <a:xfrm>
            <a:off x="8639541" y="2745545"/>
            <a:ext cx="230655" cy="239020"/>
          </a:xfrm>
          <a:custGeom>
            <a:avLst/>
            <a:gdLst>
              <a:gd name="connsiteX0" fmla="*/ 115925 w 230655"/>
              <a:gd name="connsiteY0" fmla="*/ 0 h 239020"/>
              <a:gd name="connsiteX1" fmla="*/ 115925 w 230655"/>
              <a:gd name="connsiteY1" fmla="*/ 239020 h 239020"/>
              <a:gd name="connsiteX2" fmla="*/ 115925 w 230655"/>
              <a:gd name="connsiteY2" fmla="*/ 0 h 239020"/>
            </a:gdLst>
            <a:ahLst/>
            <a:cxnLst>
              <a:cxn ang="0">
                <a:pos x="connsiteX0" y="connsiteY0"/>
              </a:cxn>
              <a:cxn ang="0">
                <a:pos x="connsiteX1" y="connsiteY1"/>
              </a:cxn>
              <a:cxn ang="0">
                <a:pos x="connsiteX2" y="connsiteY2"/>
              </a:cxn>
            </a:cxnLst>
            <a:rect l="l" t="t" r="r" b="b"/>
            <a:pathLst>
              <a:path w="230655" h="239020">
                <a:moveTo>
                  <a:pt x="115925" y="0"/>
                </a:moveTo>
                <a:cubicBezTo>
                  <a:pt x="-38642" y="0"/>
                  <a:pt x="-38642" y="239020"/>
                  <a:pt x="115925" y="239020"/>
                </a:cubicBezTo>
                <a:cubicBezTo>
                  <a:pt x="268899" y="239020"/>
                  <a:pt x="268899" y="0"/>
                  <a:pt x="115925" y="0"/>
                </a:cubicBezTo>
                <a:close/>
              </a:path>
            </a:pathLst>
          </a:custGeom>
          <a:solidFill>
            <a:srgbClr val="F2F5D8"/>
          </a:solidFill>
          <a:ln w="15935"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BAB0FC8C-06C9-4D80-B1B9-681E35A64275}"/>
              </a:ext>
            </a:extLst>
          </p:cNvPr>
          <p:cNvSpPr/>
          <p:nvPr/>
        </p:nvSpPr>
        <p:spPr>
          <a:xfrm>
            <a:off x="8635558" y="619859"/>
            <a:ext cx="266905" cy="239020"/>
          </a:xfrm>
          <a:custGeom>
            <a:avLst/>
            <a:gdLst>
              <a:gd name="connsiteX0" fmla="*/ 261727 w 266905"/>
              <a:gd name="connsiteY0" fmla="*/ 87641 h 239020"/>
              <a:gd name="connsiteX1" fmla="*/ 231451 w 266905"/>
              <a:gd name="connsiteY1" fmla="*/ 35056 h 239020"/>
              <a:gd name="connsiteX2" fmla="*/ 207549 w 266905"/>
              <a:gd name="connsiteY2" fmla="*/ 15935 h 239020"/>
              <a:gd name="connsiteX3" fmla="*/ 146997 w 266905"/>
              <a:gd name="connsiteY3" fmla="*/ 0 h 239020"/>
              <a:gd name="connsiteX4" fmla="*/ 119908 w 266905"/>
              <a:gd name="connsiteY4" fmla="*/ 0 h 239020"/>
              <a:gd name="connsiteX5" fmla="*/ 73698 w 266905"/>
              <a:gd name="connsiteY5" fmla="*/ 9561 h 239020"/>
              <a:gd name="connsiteX6" fmla="*/ 35455 w 266905"/>
              <a:gd name="connsiteY6" fmla="*/ 35056 h 239020"/>
              <a:gd name="connsiteX7" fmla="*/ 9960 w 266905"/>
              <a:gd name="connsiteY7" fmla="*/ 73300 h 239020"/>
              <a:gd name="connsiteX8" fmla="*/ 398 w 266905"/>
              <a:gd name="connsiteY8" fmla="*/ 119510 h 239020"/>
              <a:gd name="connsiteX9" fmla="*/ 5178 w 266905"/>
              <a:gd name="connsiteY9" fmla="*/ 151379 h 239020"/>
              <a:gd name="connsiteX10" fmla="*/ 35455 w 266905"/>
              <a:gd name="connsiteY10" fmla="*/ 203964 h 239020"/>
              <a:gd name="connsiteX11" fmla="*/ 59357 w 266905"/>
              <a:gd name="connsiteY11" fmla="*/ 223086 h 239020"/>
              <a:gd name="connsiteX12" fmla="*/ 119908 w 266905"/>
              <a:gd name="connsiteY12" fmla="*/ 239020 h 239020"/>
              <a:gd name="connsiteX13" fmla="*/ 146997 w 266905"/>
              <a:gd name="connsiteY13" fmla="*/ 239020 h 239020"/>
              <a:gd name="connsiteX14" fmla="*/ 193208 w 266905"/>
              <a:gd name="connsiteY14" fmla="*/ 229459 h 239020"/>
              <a:gd name="connsiteX15" fmla="*/ 231451 w 266905"/>
              <a:gd name="connsiteY15" fmla="*/ 203964 h 239020"/>
              <a:gd name="connsiteX16" fmla="*/ 256947 w 266905"/>
              <a:gd name="connsiteY16" fmla="*/ 165721 h 239020"/>
              <a:gd name="connsiteX17" fmla="*/ 266508 w 266905"/>
              <a:gd name="connsiteY17" fmla="*/ 119510 h 239020"/>
              <a:gd name="connsiteX18" fmla="*/ 261727 w 266905"/>
              <a:gd name="connsiteY18" fmla="*/ 87641 h 23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905" h="239020">
                <a:moveTo>
                  <a:pt x="261727" y="87641"/>
                </a:moveTo>
                <a:cubicBezTo>
                  <a:pt x="255353" y="66926"/>
                  <a:pt x="245793" y="49397"/>
                  <a:pt x="231451" y="35056"/>
                </a:cubicBezTo>
                <a:cubicBezTo>
                  <a:pt x="223484" y="28682"/>
                  <a:pt x="215516" y="22309"/>
                  <a:pt x="207549" y="15935"/>
                </a:cubicBezTo>
                <a:cubicBezTo>
                  <a:pt x="188427" y="4780"/>
                  <a:pt x="169306" y="0"/>
                  <a:pt x="146997" y="0"/>
                </a:cubicBezTo>
                <a:lnTo>
                  <a:pt x="119908" y="0"/>
                </a:lnTo>
                <a:cubicBezTo>
                  <a:pt x="103974" y="0"/>
                  <a:pt x="88039" y="3187"/>
                  <a:pt x="73698" y="9561"/>
                </a:cubicBezTo>
                <a:cubicBezTo>
                  <a:pt x="59357" y="14341"/>
                  <a:pt x="46609" y="22309"/>
                  <a:pt x="35455" y="35056"/>
                </a:cubicBezTo>
                <a:cubicBezTo>
                  <a:pt x="24300" y="46211"/>
                  <a:pt x="16333" y="58958"/>
                  <a:pt x="9960" y="73300"/>
                </a:cubicBezTo>
                <a:cubicBezTo>
                  <a:pt x="1992" y="87641"/>
                  <a:pt x="-1195" y="103575"/>
                  <a:pt x="398" y="119510"/>
                </a:cubicBezTo>
                <a:cubicBezTo>
                  <a:pt x="1992" y="130664"/>
                  <a:pt x="3585" y="140225"/>
                  <a:pt x="5178" y="151379"/>
                </a:cubicBezTo>
                <a:cubicBezTo>
                  <a:pt x="11553" y="172095"/>
                  <a:pt x="21113" y="189623"/>
                  <a:pt x="35455" y="203964"/>
                </a:cubicBezTo>
                <a:cubicBezTo>
                  <a:pt x="43422" y="210338"/>
                  <a:pt x="51389" y="216712"/>
                  <a:pt x="59357" y="223086"/>
                </a:cubicBezTo>
                <a:cubicBezTo>
                  <a:pt x="78479" y="234240"/>
                  <a:pt x="97600" y="239020"/>
                  <a:pt x="119908" y="239020"/>
                </a:cubicBezTo>
                <a:lnTo>
                  <a:pt x="146997" y="239020"/>
                </a:lnTo>
                <a:cubicBezTo>
                  <a:pt x="162932" y="239020"/>
                  <a:pt x="178867" y="235833"/>
                  <a:pt x="193208" y="229459"/>
                </a:cubicBezTo>
                <a:cubicBezTo>
                  <a:pt x="207549" y="224679"/>
                  <a:pt x="220297" y="216712"/>
                  <a:pt x="231451" y="203964"/>
                </a:cubicBezTo>
                <a:cubicBezTo>
                  <a:pt x="242606" y="192810"/>
                  <a:pt x="250573" y="180062"/>
                  <a:pt x="256947" y="165721"/>
                </a:cubicBezTo>
                <a:cubicBezTo>
                  <a:pt x="264915" y="151379"/>
                  <a:pt x="268101" y="135445"/>
                  <a:pt x="266508" y="119510"/>
                </a:cubicBezTo>
                <a:cubicBezTo>
                  <a:pt x="264915" y="108356"/>
                  <a:pt x="263320" y="97202"/>
                  <a:pt x="261727" y="87641"/>
                </a:cubicBezTo>
                <a:close/>
              </a:path>
            </a:pathLst>
          </a:custGeom>
          <a:solidFill>
            <a:srgbClr val="F2F5D8"/>
          </a:solidFill>
          <a:ln w="15935"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8C76F9FD-D4CF-45C0-8DAE-F80E5AA6C27E}"/>
              </a:ext>
            </a:extLst>
          </p:cNvPr>
          <p:cNvSpPr/>
          <p:nvPr/>
        </p:nvSpPr>
        <p:spPr>
          <a:xfrm>
            <a:off x="6324232" y="323474"/>
            <a:ext cx="230654" cy="239020"/>
          </a:xfrm>
          <a:custGeom>
            <a:avLst/>
            <a:gdLst>
              <a:gd name="connsiteX0" fmla="*/ 115925 w 230654"/>
              <a:gd name="connsiteY0" fmla="*/ 0 h 239020"/>
              <a:gd name="connsiteX1" fmla="*/ 115925 w 230654"/>
              <a:gd name="connsiteY1" fmla="*/ 239020 h 239020"/>
              <a:gd name="connsiteX2" fmla="*/ 115925 w 230654"/>
              <a:gd name="connsiteY2" fmla="*/ 0 h 239020"/>
            </a:gdLst>
            <a:ahLst/>
            <a:cxnLst>
              <a:cxn ang="0">
                <a:pos x="connsiteX0" y="connsiteY0"/>
              </a:cxn>
              <a:cxn ang="0">
                <a:pos x="connsiteX1" y="connsiteY1"/>
              </a:cxn>
              <a:cxn ang="0">
                <a:pos x="connsiteX2" y="connsiteY2"/>
              </a:cxn>
            </a:cxnLst>
            <a:rect l="l" t="t" r="r" b="b"/>
            <a:pathLst>
              <a:path w="230654" h="239020">
                <a:moveTo>
                  <a:pt x="115925" y="0"/>
                </a:moveTo>
                <a:cubicBezTo>
                  <a:pt x="-38642" y="0"/>
                  <a:pt x="-38642" y="239020"/>
                  <a:pt x="115925" y="239020"/>
                </a:cubicBezTo>
                <a:cubicBezTo>
                  <a:pt x="268898" y="239020"/>
                  <a:pt x="268898" y="0"/>
                  <a:pt x="115925" y="0"/>
                </a:cubicBezTo>
                <a:close/>
              </a:path>
            </a:pathLst>
          </a:custGeom>
          <a:solidFill>
            <a:srgbClr val="F2F5D8"/>
          </a:solidFill>
          <a:ln w="15935"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2EE00D5B-0B08-4E49-ADD2-40B54B9732C0}"/>
              </a:ext>
            </a:extLst>
          </p:cNvPr>
          <p:cNvSpPr/>
          <p:nvPr/>
        </p:nvSpPr>
        <p:spPr>
          <a:xfrm>
            <a:off x="5597611" y="1857983"/>
            <a:ext cx="230654" cy="239020"/>
          </a:xfrm>
          <a:custGeom>
            <a:avLst/>
            <a:gdLst>
              <a:gd name="connsiteX0" fmla="*/ 115925 w 230654"/>
              <a:gd name="connsiteY0" fmla="*/ 0 h 239020"/>
              <a:gd name="connsiteX1" fmla="*/ 115925 w 230654"/>
              <a:gd name="connsiteY1" fmla="*/ 239020 h 239020"/>
              <a:gd name="connsiteX2" fmla="*/ 115925 w 230654"/>
              <a:gd name="connsiteY2" fmla="*/ 0 h 239020"/>
            </a:gdLst>
            <a:ahLst/>
            <a:cxnLst>
              <a:cxn ang="0">
                <a:pos x="connsiteX0" y="connsiteY0"/>
              </a:cxn>
              <a:cxn ang="0">
                <a:pos x="connsiteX1" y="connsiteY1"/>
              </a:cxn>
              <a:cxn ang="0">
                <a:pos x="connsiteX2" y="connsiteY2"/>
              </a:cxn>
            </a:cxnLst>
            <a:rect l="l" t="t" r="r" b="b"/>
            <a:pathLst>
              <a:path w="230654" h="239020">
                <a:moveTo>
                  <a:pt x="115925" y="0"/>
                </a:moveTo>
                <a:cubicBezTo>
                  <a:pt x="-38642" y="0"/>
                  <a:pt x="-38642" y="239020"/>
                  <a:pt x="115925" y="239020"/>
                </a:cubicBezTo>
                <a:cubicBezTo>
                  <a:pt x="268898" y="239020"/>
                  <a:pt x="268898" y="0"/>
                  <a:pt x="115925" y="0"/>
                </a:cubicBezTo>
                <a:close/>
              </a:path>
            </a:pathLst>
          </a:custGeom>
          <a:solidFill>
            <a:srgbClr val="F2F5D8"/>
          </a:solidFill>
          <a:ln w="15935"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E5E19AB4-4900-45A5-A008-4463A0FC4C0C}"/>
              </a:ext>
            </a:extLst>
          </p:cNvPr>
          <p:cNvSpPr/>
          <p:nvPr/>
        </p:nvSpPr>
        <p:spPr>
          <a:xfrm>
            <a:off x="8473423" y="4145805"/>
            <a:ext cx="266108" cy="266905"/>
          </a:xfrm>
          <a:custGeom>
            <a:avLst/>
            <a:gdLst>
              <a:gd name="connsiteX0" fmla="*/ 261329 w 266108"/>
              <a:gd name="connsiteY0" fmla="*/ 115128 h 266905"/>
              <a:gd name="connsiteX1" fmla="*/ 231052 w 266108"/>
              <a:gd name="connsiteY1" fmla="*/ 62544 h 266905"/>
              <a:gd name="connsiteX2" fmla="*/ 203964 w 266108"/>
              <a:gd name="connsiteY2" fmla="*/ 35454 h 266905"/>
              <a:gd name="connsiteX3" fmla="*/ 165721 w 266108"/>
              <a:gd name="connsiteY3" fmla="*/ 9959 h 266905"/>
              <a:gd name="connsiteX4" fmla="*/ 119510 w 266108"/>
              <a:gd name="connsiteY4" fmla="*/ 398 h 266905"/>
              <a:gd name="connsiteX5" fmla="*/ 73300 w 266108"/>
              <a:gd name="connsiteY5" fmla="*/ 9959 h 266905"/>
              <a:gd name="connsiteX6" fmla="*/ 35056 w 266108"/>
              <a:gd name="connsiteY6" fmla="*/ 35454 h 266905"/>
              <a:gd name="connsiteX7" fmla="*/ 15935 w 266108"/>
              <a:gd name="connsiteY7" fmla="*/ 59356 h 266905"/>
              <a:gd name="connsiteX8" fmla="*/ 0 w 266108"/>
              <a:gd name="connsiteY8" fmla="*/ 119909 h 266905"/>
              <a:gd name="connsiteX9" fmla="*/ 4780 w 266108"/>
              <a:gd name="connsiteY9" fmla="*/ 151778 h 266905"/>
              <a:gd name="connsiteX10" fmla="*/ 35056 w 266108"/>
              <a:gd name="connsiteY10" fmla="*/ 204362 h 266905"/>
              <a:gd name="connsiteX11" fmla="*/ 62145 w 266108"/>
              <a:gd name="connsiteY11" fmla="*/ 231451 h 266905"/>
              <a:gd name="connsiteX12" fmla="*/ 100388 w 266108"/>
              <a:gd name="connsiteY12" fmla="*/ 256946 h 266905"/>
              <a:gd name="connsiteX13" fmla="*/ 146599 w 266108"/>
              <a:gd name="connsiteY13" fmla="*/ 266507 h 266905"/>
              <a:gd name="connsiteX14" fmla="*/ 192810 w 266108"/>
              <a:gd name="connsiteY14" fmla="*/ 256946 h 266905"/>
              <a:gd name="connsiteX15" fmla="*/ 231052 w 266108"/>
              <a:gd name="connsiteY15" fmla="*/ 231451 h 266905"/>
              <a:gd name="connsiteX16" fmla="*/ 250174 w 266108"/>
              <a:gd name="connsiteY16" fmla="*/ 207549 h 266905"/>
              <a:gd name="connsiteX17" fmla="*/ 266109 w 266108"/>
              <a:gd name="connsiteY17" fmla="*/ 146997 h 266905"/>
              <a:gd name="connsiteX18" fmla="*/ 261329 w 266108"/>
              <a:gd name="connsiteY18" fmla="*/ 115128 h 2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108" h="266905">
                <a:moveTo>
                  <a:pt x="261329" y="115128"/>
                </a:moveTo>
                <a:cubicBezTo>
                  <a:pt x="254954" y="94413"/>
                  <a:pt x="245394" y="76885"/>
                  <a:pt x="231052" y="62544"/>
                </a:cubicBezTo>
                <a:lnTo>
                  <a:pt x="203964" y="35454"/>
                </a:lnTo>
                <a:cubicBezTo>
                  <a:pt x="192810" y="24300"/>
                  <a:pt x="180062" y="16333"/>
                  <a:pt x="165721" y="9959"/>
                </a:cubicBezTo>
                <a:cubicBezTo>
                  <a:pt x="151379" y="1992"/>
                  <a:pt x="135444" y="-1195"/>
                  <a:pt x="119510" y="398"/>
                </a:cubicBezTo>
                <a:cubicBezTo>
                  <a:pt x="103575" y="398"/>
                  <a:pt x="87641" y="3585"/>
                  <a:pt x="73300" y="9959"/>
                </a:cubicBezTo>
                <a:cubicBezTo>
                  <a:pt x="58958" y="14740"/>
                  <a:pt x="46210" y="22707"/>
                  <a:pt x="35056" y="35454"/>
                </a:cubicBezTo>
                <a:cubicBezTo>
                  <a:pt x="28682" y="43422"/>
                  <a:pt x="22308" y="51389"/>
                  <a:pt x="15935" y="59356"/>
                </a:cubicBezTo>
                <a:cubicBezTo>
                  <a:pt x="4780" y="78478"/>
                  <a:pt x="0" y="97600"/>
                  <a:pt x="0" y="119909"/>
                </a:cubicBezTo>
                <a:cubicBezTo>
                  <a:pt x="1594" y="131063"/>
                  <a:pt x="3187" y="140623"/>
                  <a:pt x="4780" y="151778"/>
                </a:cubicBezTo>
                <a:cubicBezTo>
                  <a:pt x="11154" y="172493"/>
                  <a:pt x="20715" y="190021"/>
                  <a:pt x="35056" y="204362"/>
                </a:cubicBezTo>
                <a:cubicBezTo>
                  <a:pt x="44617" y="213923"/>
                  <a:pt x="52584" y="221890"/>
                  <a:pt x="62145" y="231451"/>
                </a:cubicBezTo>
                <a:cubicBezTo>
                  <a:pt x="73300" y="242605"/>
                  <a:pt x="86047" y="250573"/>
                  <a:pt x="100388" y="256946"/>
                </a:cubicBezTo>
                <a:cubicBezTo>
                  <a:pt x="114729" y="264914"/>
                  <a:pt x="130664" y="268101"/>
                  <a:pt x="146599" y="266507"/>
                </a:cubicBezTo>
                <a:cubicBezTo>
                  <a:pt x="162533" y="266507"/>
                  <a:pt x="178468" y="263321"/>
                  <a:pt x="192810" y="256946"/>
                </a:cubicBezTo>
                <a:cubicBezTo>
                  <a:pt x="207150" y="252166"/>
                  <a:pt x="219899" y="244199"/>
                  <a:pt x="231052" y="231451"/>
                </a:cubicBezTo>
                <a:cubicBezTo>
                  <a:pt x="237427" y="223484"/>
                  <a:pt x="243801" y="215517"/>
                  <a:pt x="250174" y="207549"/>
                </a:cubicBezTo>
                <a:cubicBezTo>
                  <a:pt x="261329" y="188427"/>
                  <a:pt x="266109" y="169306"/>
                  <a:pt x="266109" y="146997"/>
                </a:cubicBezTo>
                <a:cubicBezTo>
                  <a:pt x="264516" y="135843"/>
                  <a:pt x="262922" y="124689"/>
                  <a:pt x="261329" y="115128"/>
                </a:cubicBezTo>
                <a:close/>
              </a:path>
            </a:pathLst>
          </a:custGeom>
          <a:solidFill>
            <a:srgbClr val="F2F5D8"/>
          </a:solidFill>
          <a:ln w="15935"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6DF1A795-F7B9-42A6-9C78-1634DDE37BFC}"/>
              </a:ext>
            </a:extLst>
          </p:cNvPr>
          <p:cNvSpPr/>
          <p:nvPr/>
        </p:nvSpPr>
        <p:spPr>
          <a:xfrm>
            <a:off x="1368148" y="3282544"/>
            <a:ext cx="1155264" cy="231052"/>
          </a:xfrm>
          <a:custGeom>
            <a:avLst/>
            <a:gdLst>
              <a:gd name="connsiteX0" fmla="*/ 0 w 1155264"/>
              <a:gd name="connsiteY0" fmla="*/ 0 h 231052"/>
              <a:gd name="connsiteX1" fmla="*/ 1155264 w 1155264"/>
              <a:gd name="connsiteY1" fmla="*/ 0 h 231052"/>
              <a:gd name="connsiteX2" fmla="*/ 1155264 w 1155264"/>
              <a:gd name="connsiteY2" fmla="*/ 231053 h 231052"/>
              <a:gd name="connsiteX3" fmla="*/ 0 w 1155264"/>
              <a:gd name="connsiteY3" fmla="*/ 231053 h 231052"/>
            </a:gdLst>
            <a:ahLst/>
            <a:cxnLst>
              <a:cxn ang="0">
                <a:pos x="connsiteX0" y="connsiteY0"/>
              </a:cxn>
              <a:cxn ang="0">
                <a:pos x="connsiteX1" y="connsiteY1"/>
              </a:cxn>
              <a:cxn ang="0">
                <a:pos x="connsiteX2" y="connsiteY2"/>
              </a:cxn>
              <a:cxn ang="0">
                <a:pos x="connsiteX3" y="connsiteY3"/>
              </a:cxn>
            </a:cxnLst>
            <a:rect l="l" t="t" r="r" b="b"/>
            <a:pathLst>
              <a:path w="1155264" h="231052">
                <a:moveTo>
                  <a:pt x="0" y="0"/>
                </a:moveTo>
                <a:lnTo>
                  <a:pt x="1155264" y="0"/>
                </a:lnTo>
                <a:lnTo>
                  <a:pt x="1155264" y="231053"/>
                </a:lnTo>
                <a:lnTo>
                  <a:pt x="0" y="231053"/>
                </a:lnTo>
                <a:close/>
              </a:path>
            </a:pathLst>
          </a:custGeom>
          <a:noFill/>
          <a:ln w="15935"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D9BD5360-4999-4B05-931C-1FC958F98322}"/>
              </a:ext>
            </a:extLst>
          </p:cNvPr>
          <p:cNvSpPr/>
          <p:nvPr/>
        </p:nvSpPr>
        <p:spPr>
          <a:xfrm>
            <a:off x="2674792" y="3282544"/>
            <a:ext cx="1155264" cy="231052"/>
          </a:xfrm>
          <a:custGeom>
            <a:avLst/>
            <a:gdLst>
              <a:gd name="connsiteX0" fmla="*/ 0 w 1155264"/>
              <a:gd name="connsiteY0" fmla="*/ 0 h 231052"/>
              <a:gd name="connsiteX1" fmla="*/ 1155264 w 1155264"/>
              <a:gd name="connsiteY1" fmla="*/ 0 h 231052"/>
              <a:gd name="connsiteX2" fmla="*/ 1155264 w 1155264"/>
              <a:gd name="connsiteY2" fmla="*/ 231053 h 231052"/>
              <a:gd name="connsiteX3" fmla="*/ 0 w 1155264"/>
              <a:gd name="connsiteY3" fmla="*/ 231053 h 231052"/>
            </a:gdLst>
            <a:ahLst/>
            <a:cxnLst>
              <a:cxn ang="0">
                <a:pos x="connsiteX0" y="connsiteY0"/>
              </a:cxn>
              <a:cxn ang="0">
                <a:pos x="connsiteX1" y="connsiteY1"/>
              </a:cxn>
              <a:cxn ang="0">
                <a:pos x="connsiteX2" y="connsiteY2"/>
              </a:cxn>
              <a:cxn ang="0">
                <a:pos x="connsiteX3" y="connsiteY3"/>
              </a:cxn>
            </a:cxnLst>
            <a:rect l="l" t="t" r="r" b="b"/>
            <a:pathLst>
              <a:path w="1155264" h="231052">
                <a:moveTo>
                  <a:pt x="0" y="0"/>
                </a:moveTo>
                <a:lnTo>
                  <a:pt x="1155264" y="0"/>
                </a:lnTo>
                <a:lnTo>
                  <a:pt x="1155264" y="231053"/>
                </a:lnTo>
                <a:lnTo>
                  <a:pt x="0" y="231053"/>
                </a:lnTo>
                <a:close/>
              </a:path>
            </a:pathLst>
          </a:custGeom>
          <a:noFill/>
          <a:ln w="15935"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6B635220-170E-4FA9-A968-0A1628081AE5}"/>
              </a:ext>
            </a:extLst>
          </p:cNvPr>
          <p:cNvSpPr/>
          <p:nvPr/>
        </p:nvSpPr>
        <p:spPr>
          <a:xfrm>
            <a:off x="3965501" y="3282544"/>
            <a:ext cx="1155264" cy="231052"/>
          </a:xfrm>
          <a:custGeom>
            <a:avLst/>
            <a:gdLst>
              <a:gd name="connsiteX0" fmla="*/ 0 w 1155264"/>
              <a:gd name="connsiteY0" fmla="*/ 0 h 231052"/>
              <a:gd name="connsiteX1" fmla="*/ 1155265 w 1155264"/>
              <a:gd name="connsiteY1" fmla="*/ 0 h 231052"/>
              <a:gd name="connsiteX2" fmla="*/ 1155265 w 1155264"/>
              <a:gd name="connsiteY2" fmla="*/ 231053 h 231052"/>
              <a:gd name="connsiteX3" fmla="*/ 0 w 1155264"/>
              <a:gd name="connsiteY3" fmla="*/ 231053 h 231052"/>
            </a:gdLst>
            <a:ahLst/>
            <a:cxnLst>
              <a:cxn ang="0">
                <a:pos x="connsiteX0" y="connsiteY0"/>
              </a:cxn>
              <a:cxn ang="0">
                <a:pos x="connsiteX1" y="connsiteY1"/>
              </a:cxn>
              <a:cxn ang="0">
                <a:pos x="connsiteX2" y="connsiteY2"/>
              </a:cxn>
              <a:cxn ang="0">
                <a:pos x="connsiteX3" y="connsiteY3"/>
              </a:cxn>
            </a:cxnLst>
            <a:rect l="l" t="t" r="r" b="b"/>
            <a:pathLst>
              <a:path w="1155264" h="231052">
                <a:moveTo>
                  <a:pt x="0" y="0"/>
                </a:moveTo>
                <a:lnTo>
                  <a:pt x="1155265" y="0"/>
                </a:lnTo>
                <a:lnTo>
                  <a:pt x="1155265" y="231053"/>
                </a:lnTo>
                <a:lnTo>
                  <a:pt x="0" y="231053"/>
                </a:lnTo>
                <a:close/>
              </a:path>
            </a:pathLst>
          </a:custGeom>
          <a:noFill/>
          <a:ln w="15935" cap="flat">
            <a:no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5AD30869-6B3E-4012-A3B8-E8240269F46E}"/>
              </a:ext>
            </a:extLst>
          </p:cNvPr>
          <p:cNvSpPr/>
          <p:nvPr/>
        </p:nvSpPr>
        <p:spPr>
          <a:xfrm>
            <a:off x="6515050" y="2445973"/>
            <a:ext cx="1792651" cy="543372"/>
          </a:xfrm>
          <a:custGeom>
            <a:avLst/>
            <a:gdLst>
              <a:gd name="connsiteX0" fmla="*/ 0 w 1792651"/>
              <a:gd name="connsiteY0" fmla="*/ 0 h 543372"/>
              <a:gd name="connsiteX1" fmla="*/ 1792652 w 1792651"/>
              <a:gd name="connsiteY1" fmla="*/ 0 h 543372"/>
              <a:gd name="connsiteX2" fmla="*/ 1792652 w 1792651"/>
              <a:gd name="connsiteY2" fmla="*/ 543373 h 543372"/>
              <a:gd name="connsiteX3" fmla="*/ 0 w 1792651"/>
              <a:gd name="connsiteY3" fmla="*/ 543373 h 543372"/>
            </a:gdLst>
            <a:ahLst/>
            <a:cxnLst>
              <a:cxn ang="0">
                <a:pos x="connsiteX0" y="connsiteY0"/>
              </a:cxn>
              <a:cxn ang="0">
                <a:pos x="connsiteX1" y="connsiteY1"/>
              </a:cxn>
              <a:cxn ang="0">
                <a:pos x="connsiteX2" y="connsiteY2"/>
              </a:cxn>
              <a:cxn ang="0">
                <a:pos x="connsiteX3" y="connsiteY3"/>
              </a:cxn>
            </a:cxnLst>
            <a:rect l="l" t="t" r="r" b="b"/>
            <a:pathLst>
              <a:path w="1792651" h="543372">
                <a:moveTo>
                  <a:pt x="0" y="0"/>
                </a:moveTo>
                <a:lnTo>
                  <a:pt x="1792652" y="0"/>
                </a:lnTo>
                <a:lnTo>
                  <a:pt x="1792652" y="543373"/>
                </a:lnTo>
                <a:lnTo>
                  <a:pt x="0" y="543373"/>
                </a:lnTo>
                <a:close/>
              </a:path>
            </a:pathLst>
          </a:custGeom>
          <a:noFill/>
          <a:ln w="15935" cap="flat">
            <a:noFill/>
            <a:prstDash val="solid"/>
            <a:miter/>
          </a:ln>
        </p:spPr>
        <p:txBody>
          <a:bodyPr rtlCol="0" anchor="ctr"/>
          <a:lstStyle/>
          <a:p>
            <a:endParaRPr lang="en-US"/>
          </a:p>
        </p:txBody>
      </p:sp>
      <p:sp>
        <p:nvSpPr>
          <p:cNvPr id="20" name="ชื่อเรื่อง 5">
            <a:extLst>
              <a:ext uri="{FF2B5EF4-FFF2-40B4-BE49-F238E27FC236}">
                <a16:creationId xmlns:a16="http://schemas.microsoft.com/office/drawing/2014/main" xmlns="" id="{B037D75E-0A9A-407D-9BFE-7C937EBB9E8B}"/>
              </a:ext>
            </a:extLst>
          </p:cNvPr>
          <p:cNvSpPr>
            <a:spLocks noGrp="1"/>
          </p:cNvSpPr>
          <p:nvPr>
            <p:ph type="title" hasCustomPrompt="1"/>
          </p:nvPr>
        </p:nvSpPr>
        <p:spPr>
          <a:xfrm>
            <a:off x="573741" y="3460968"/>
            <a:ext cx="4657892" cy="994172"/>
          </a:xfrm>
        </p:spPr>
        <p:txBody>
          <a:bodyPr>
            <a:noAutofit/>
          </a:bodyPr>
          <a:lstStyle>
            <a:lvl1pPr algn="l">
              <a:lnSpc>
                <a:spcPct val="80000"/>
              </a:lnSpc>
              <a:defRPr sz="5400" spc="-150">
                <a:latin typeface="+mj-lt"/>
              </a:defRPr>
            </a:lvl1pPr>
          </a:lstStyle>
          <a:p>
            <a:r>
              <a:rPr lang="en-US" dirty="0"/>
              <a:t>CACTUS CUTE</a:t>
            </a:r>
          </a:p>
        </p:txBody>
      </p:sp>
      <p:sp>
        <p:nvSpPr>
          <p:cNvPr id="22" name="ชื่อเรื่อง 5">
            <a:extLst>
              <a:ext uri="{FF2B5EF4-FFF2-40B4-BE49-F238E27FC236}">
                <a16:creationId xmlns:a16="http://schemas.microsoft.com/office/drawing/2014/main" xmlns="" id="{51C6A03C-7D28-452C-83FA-DF92AF73F2AC}"/>
              </a:ext>
            </a:extLst>
          </p:cNvPr>
          <p:cNvSpPr txBox="1">
            <a:spLocks/>
          </p:cNvSpPr>
          <p:nvPr userDrawn="1"/>
        </p:nvSpPr>
        <p:spPr>
          <a:xfrm>
            <a:off x="433990" y="4324212"/>
            <a:ext cx="2863856" cy="395304"/>
          </a:xfrm>
          <a:prstGeom prst="rect">
            <a:avLst/>
          </a:prstGeom>
        </p:spPr>
        <p:txBody>
          <a:bodyPr vert="horz" lIns="91440" tIns="45720" rIns="91440" bIns="45720" rtlCol="0" anchor="ctr">
            <a:noAutofit/>
          </a:bodyPr>
          <a:lstStyle>
            <a:lvl1pPr algn="ctr" defTabSz="685800" rtl="0" eaLnBrk="1" latinLnBrk="0" hangingPunct="1">
              <a:lnSpc>
                <a:spcPct val="80000"/>
              </a:lnSpc>
              <a:spcBef>
                <a:spcPct val="0"/>
              </a:spcBef>
              <a:buNone/>
              <a:defRPr sz="5400" kern="1200">
                <a:solidFill>
                  <a:schemeClr val="tx1"/>
                </a:solidFill>
                <a:latin typeface="+mj-lt"/>
                <a:ea typeface="+mj-ea"/>
                <a:cs typeface="+mj-cs"/>
              </a:defRPr>
            </a:lvl1pPr>
          </a:lstStyle>
          <a:p>
            <a:endParaRPr lang="en-US" sz="3200" dirty="0"/>
          </a:p>
        </p:txBody>
      </p:sp>
      <p:sp>
        <p:nvSpPr>
          <p:cNvPr id="6" name="ตัวแทนแผนภูมิ 5">
            <a:extLst>
              <a:ext uri="{FF2B5EF4-FFF2-40B4-BE49-F238E27FC236}">
                <a16:creationId xmlns:a16="http://schemas.microsoft.com/office/drawing/2014/main" xmlns="" id="{2D3162BC-0DDB-45F5-8DFE-4EAC2E2F9D5E}"/>
              </a:ext>
            </a:extLst>
          </p:cNvPr>
          <p:cNvSpPr>
            <a:spLocks noGrp="1"/>
          </p:cNvSpPr>
          <p:nvPr>
            <p:ph type="chart" sz="quarter" idx="13" hasCustomPrompt="1"/>
          </p:nvPr>
        </p:nvSpPr>
        <p:spPr>
          <a:xfrm>
            <a:off x="562131" y="509588"/>
            <a:ext cx="4684426" cy="2773362"/>
          </a:xfrm>
        </p:spPr>
        <p:txBody>
          <a:bodyPr>
            <a:normAutofit/>
          </a:bodyPr>
          <a:lstStyle>
            <a:lvl1pPr>
              <a:defRPr sz="1600">
                <a:solidFill>
                  <a:schemeClr val="accent1"/>
                </a:solidFill>
                <a:latin typeface="+mj-lt"/>
                <a:cs typeface="+mj-cs"/>
              </a:defRPr>
            </a:lvl1pPr>
          </a:lstStyle>
          <a:p>
            <a:r>
              <a:rPr lang="en-US" dirty="0"/>
              <a:t>Graph</a:t>
            </a:r>
          </a:p>
        </p:txBody>
      </p:sp>
      <p:sp>
        <p:nvSpPr>
          <p:cNvPr id="24" name="ตัวแทนข้อความ 2">
            <a:extLst>
              <a:ext uri="{FF2B5EF4-FFF2-40B4-BE49-F238E27FC236}">
                <a16:creationId xmlns:a16="http://schemas.microsoft.com/office/drawing/2014/main" xmlns="" id="{81B9655B-DDA7-494A-9112-9B9C2400EAE3}"/>
              </a:ext>
            </a:extLst>
          </p:cNvPr>
          <p:cNvSpPr>
            <a:spLocks noGrp="1"/>
          </p:cNvSpPr>
          <p:nvPr>
            <p:ph type="body" sz="quarter" idx="16" hasCustomPrompt="1"/>
          </p:nvPr>
        </p:nvSpPr>
        <p:spPr>
          <a:xfrm>
            <a:off x="6482305" y="1309454"/>
            <a:ext cx="2096320" cy="495120"/>
          </a:xfrm>
        </p:spPr>
        <p:txBody>
          <a:bodyPr>
            <a:noAutofit/>
          </a:bodyPr>
          <a:lstStyle>
            <a:lvl1pPr marL="0" indent="0" algn="l">
              <a:buNone/>
              <a:defRPr sz="11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25" name="ตัวแทนข้อความ 2">
            <a:extLst>
              <a:ext uri="{FF2B5EF4-FFF2-40B4-BE49-F238E27FC236}">
                <a16:creationId xmlns:a16="http://schemas.microsoft.com/office/drawing/2014/main" xmlns="" id="{A4A9763B-F9AF-4BB6-9CE5-BC24C1F8EF4A}"/>
              </a:ext>
            </a:extLst>
          </p:cNvPr>
          <p:cNvSpPr>
            <a:spLocks noGrp="1"/>
          </p:cNvSpPr>
          <p:nvPr>
            <p:ph type="body" sz="quarter" idx="17" hasCustomPrompt="1"/>
          </p:nvPr>
        </p:nvSpPr>
        <p:spPr>
          <a:xfrm>
            <a:off x="6471631" y="1000577"/>
            <a:ext cx="2106993" cy="285003"/>
          </a:xfrm>
        </p:spPr>
        <p:txBody>
          <a:bodyPr>
            <a:noAutofit/>
          </a:bodyPr>
          <a:lstStyle>
            <a:lvl1pPr marL="0" indent="0" algn="l">
              <a:buNone/>
              <a:defRPr sz="1800" baseline="0">
                <a:latin typeface="+mj-lt"/>
                <a:cs typeface="+mj-cs"/>
              </a:defRPr>
            </a:lvl1pPr>
          </a:lstStyle>
          <a:p>
            <a:pPr lvl="0"/>
            <a:r>
              <a:rPr lang="en-US" dirty="0"/>
              <a:t>CACTUS 01</a:t>
            </a:r>
          </a:p>
        </p:txBody>
      </p:sp>
      <p:sp>
        <p:nvSpPr>
          <p:cNvPr id="26" name="ตัวแทนข้อความ 2">
            <a:extLst>
              <a:ext uri="{FF2B5EF4-FFF2-40B4-BE49-F238E27FC236}">
                <a16:creationId xmlns:a16="http://schemas.microsoft.com/office/drawing/2014/main" xmlns="" id="{BC6298E3-3192-433D-BB79-CFF5382DB57D}"/>
              </a:ext>
            </a:extLst>
          </p:cNvPr>
          <p:cNvSpPr>
            <a:spLocks noGrp="1"/>
          </p:cNvSpPr>
          <p:nvPr>
            <p:ph type="body" sz="quarter" idx="18" hasCustomPrompt="1"/>
          </p:nvPr>
        </p:nvSpPr>
        <p:spPr>
          <a:xfrm>
            <a:off x="6484547" y="2483416"/>
            <a:ext cx="2096320" cy="495120"/>
          </a:xfrm>
        </p:spPr>
        <p:txBody>
          <a:bodyPr>
            <a:noAutofit/>
          </a:bodyPr>
          <a:lstStyle>
            <a:lvl1pPr marL="0" indent="0" algn="l">
              <a:buNone/>
              <a:defRPr sz="11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27" name="ตัวแทนข้อความ 2">
            <a:extLst>
              <a:ext uri="{FF2B5EF4-FFF2-40B4-BE49-F238E27FC236}">
                <a16:creationId xmlns:a16="http://schemas.microsoft.com/office/drawing/2014/main" xmlns="" id="{CB041FD3-D69F-4182-815A-C57890E2FB0C}"/>
              </a:ext>
            </a:extLst>
          </p:cNvPr>
          <p:cNvSpPr>
            <a:spLocks noGrp="1"/>
          </p:cNvSpPr>
          <p:nvPr>
            <p:ph type="body" sz="quarter" idx="19" hasCustomPrompt="1"/>
          </p:nvPr>
        </p:nvSpPr>
        <p:spPr>
          <a:xfrm>
            <a:off x="6473873" y="2174539"/>
            <a:ext cx="2106993" cy="285003"/>
          </a:xfrm>
        </p:spPr>
        <p:txBody>
          <a:bodyPr>
            <a:noAutofit/>
          </a:bodyPr>
          <a:lstStyle>
            <a:lvl1pPr marL="0" indent="0" algn="l">
              <a:buNone/>
              <a:defRPr sz="1800" baseline="0">
                <a:latin typeface="+mj-lt"/>
                <a:cs typeface="+mj-cs"/>
              </a:defRPr>
            </a:lvl1pPr>
          </a:lstStyle>
          <a:p>
            <a:pPr lvl="0"/>
            <a:r>
              <a:rPr lang="en-US" dirty="0"/>
              <a:t>CACTUS 02</a:t>
            </a:r>
          </a:p>
        </p:txBody>
      </p:sp>
      <p:sp>
        <p:nvSpPr>
          <p:cNvPr id="30" name="ตัวแทนข้อความ 2">
            <a:extLst>
              <a:ext uri="{FF2B5EF4-FFF2-40B4-BE49-F238E27FC236}">
                <a16:creationId xmlns:a16="http://schemas.microsoft.com/office/drawing/2014/main" xmlns="" id="{66265911-8FBB-4A0E-9EA2-006FFFF728C1}"/>
              </a:ext>
            </a:extLst>
          </p:cNvPr>
          <p:cNvSpPr>
            <a:spLocks noGrp="1"/>
          </p:cNvSpPr>
          <p:nvPr>
            <p:ph type="body" sz="quarter" idx="20" hasCustomPrompt="1"/>
          </p:nvPr>
        </p:nvSpPr>
        <p:spPr>
          <a:xfrm>
            <a:off x="6488862" y="3661494"/>
            <a:ext cx="2096320" cy="495120"/>
          </a:xfrm>
        </p:spPr>
        <p:txBody>
          <a:bodyPr>
            <a:noAutofit/>
          </a:bodyPr>
          <a:lstStyle>
            <a:lvl1pPr marL="0" indent="0" algn="l">
              <a:buNone/>
              <a:defRPr sz="1100" baseline="0">
                <a:latin typeface="+mn-lt"/>
                <a:cs typeface="IBM Plex Sans Thai" panose="020B0503050203000203" pitchFamily="34" charset="-34"/>
              </a:defRPr>
            </a:lvl1pPr>
          </a:lstStyle>
          <a:p>
            <a:pPr lvl="0"/>
            <a:r>
              <a:rPr lang="en-US" dirty="0"/>
              <a:t>Lorem Ipsum is simply dummy text of the printing and typesetting industry.</a:t>
            </a:r>
          </a:p>
        </p:txBody>
      </p:sp>
      <p:sp>
        <p:nvSpPr>
          <p:cNvPr id="31" name="ตัวแทนข้อความ 2">
            <a:extLst>
              <a:ext uri="{FF2B5EF4-FFF2-40B4-BE49-F238E27FC236}">
                <a16:creationId xmlns:a16="http://schemas.microsoft.com/office/drawing/2014/main" xmlns="" id="{AE467BCB-EE64-452E-9F95-E81A6EAA2A3D}"/>
              </a:ext>
            </a:extLst>
          </p:cNvPr>
          <p:cNvSpPr>
            <a:spLocks noGrp="1"/>
          </p:cNvSpPr>
          <p:nvPr>
            <p:ph type="body" sz="quarter" idx="21" hasCustomPrompt="1"/>
          </p:nvPr>
        </p:nvSpPr>
        <p:spPr>
          <a:xfrm>
            <a:off x="6478188" y="3352617"/>
            <a:ext cx="2106993" cy="285003"/>
          </a:xfrm>
        </p:spPr>
        <p:txBody>
          <a:bodyPr>
            <a:noAutofit/>
          </a:bodyPr>
          <a:lstStyle>
            <a:lvl1pPr marL="0" indent="0" algn="l">
              <a:buNone/>
              <a:defRPr sz="1800" baseline="0">
                <a:latin typeface="+mj-lt"/>
                <a:cs typeface="+mj-cs"/>
              </a:defRPr>
            </a:lvl1pPr>
          </a:lstStyle>
          <a:p>
            <a:pPr lvl="0"/>
            <a:r>
              <a:rPr lang="en-US" dirty="0"/>
              <a:t>CACTUS 03</a:t>
            </a:r>
          </a:p>
        </p:txBody>
      </p:sp>
      <p:sp>
        <p:nvSpPr>
          <p:cNvPr id="32" name="ตัวแทนข้อความ 2">
            <a:extLst>
              <a:ext uri="{FF2B5EF4-FFF2-40B4-BE49-F238E27FC236}">
                <a16:creationId xmlns:a16="http://schemas.microsoft.com/office/drawing/2014/main" xmlns="" id="{525D921D-4565-400F-8E0F-6AF796B05D00}"/>
              </a:ext>
            </a:extLst>
          </p:cNvPr>
          <p:cNvSpPr>
            <a:spLocks noGrp="1"/>
          </p:cNvSpPr>
          <p:nvPr>
            <p:ph type="body" sz="quarter" idx="22" hasCustomPrompt="1"/>
          </p:nvPr>
        </p:nvSpPr>
        <p:spPr>
          <a:xfrm>
            <a:off x="562131" y="4196872"/>
            <a:ext cx="3631236" cy="485554"/>
          </a:xfrm>
        </p:spPr>
        <p:txBody>
          <a:bodyPr>
            <a:noAutofit/>
          </a:bodyPr>
          <a:lstStyle>
            <a:lvl1pPr marL="0" indent="0" algn="l">
              <a:buNone/>
              <a:defRPr sz="3200" spc="-150" baseline="0">
                <a:latin typeface="+mj-lt"/>
                <a:cs typeface="+mj-cs"/>
              </a:defRPr>
            </a:lvl1pPr>
          </a:lstStyle>
          <a:p>
            <a:r>
              <a:rPr lang="en-US" sz="1800" dirty="0"/>
              <a:t>PRESENTATION</a:t>
            </a:r>
          </a:p>
        </p:txBody>
      </p:sp>
    </p:spTree>
    <p:extLst>
      <p:ext uri="{BB962C8B-B14F-4D97-AF65-F5344CB8AC3E}">
        <p14:creationId xmlns:p14="http://schemas.microsoft.com/office/powerpoint/2010/main" val="388901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928DD-AEDF-47A5-A6C3-A17BC4849B5E}" type="datetimeFigureOut">
              <a:rPr lang="en-US" smtClean="0"/>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1885B-D031-4156-B33B-38F77A445BD8}" type="slidenum">
              <a:rPr lang="en-US" smtClean="0"/>
              <a:t>‹#›</a:t>
            </a:fld>
            <a:endParaRPr lang="en-US"/>
          </a:p>
        </p:txBody>
      </p:sp>
      <p:sp>
        <p:nvSpPr>
          <p:cNvPr id="7" name="รูปแบบอิสระ: รูปร่าง 6">
            <a:extLst>
              <a:ext uri="{FF2B5EF4-FFF2-40B4-BE49-F238E27FC236}">
                <a16:creationId xmlns:a16="http://schemas.microsoft.com/office/drawing/2014/main" xmlns="" id="{A5ED4744-4C12-44BB-A92A-773CCC9A58CE}"/>
              </a:ext>
            </a:extLst>
          </p:cNvPr>
          <p:cNvSpPr/>
          <p:nvPr/>
        </p:nvSpPr>
        <p:spPr>
          <a:xfrm>
            <a:off x="558387" y="380874"/>
            <a:ext cx="237486" cy="245463"/>
          </a:xfrm>
          <a:custGeom>
            <a:avLst/>
            <a:gdLst>
              <a:gd name="connsiteX0" fmla="*/ 119050 w 237486"/>
              <a:gd name="connsiteY0" fmla="*/ 0 h 245463"/>
              <a:gd name="connsiteX1" fmla="*/ 119050 w 237486"/>
              <a:gd name="connsiteY1" fmla="*/ 245463 h 245463"/>
              <a:gd name="connsiteX2" fmla="*/ 119050 w 237486"/>
              <a:gd name="connsiteY2" fmla="*/ 0 h 245463"/>
            </a:gdLst>
            <a:ahLst/>
            <a:cxnLst>
              <a:cxn ang="0">
                <a:pos x="connsiteX0" y="connsiteY0"/>
              </a:cxn>
              <a:cxn ang="0">
                <a:pos x="connsiteX1" y="connsiteY1"/>
              </a:cxn>
              <a:cxn ang="0">
                <a:pos x="connsiteX2" y="connsiteY2"/>
              </a:cxn>
            </a:cxnLst>
            <a:rect l="l" t="t" r="r" b="b"/>
            <a:pathLst>
              <a:path w="237486" h="245463">
                <a:moveTo>
                  <a:pt x="119050" y="0"/>
                </a:moveTo>
                <a:cubicBezTo>
                  <a:pt x="-39683" y="0"/>
                  <a:pt x="-39683" y="245463"/>
                  <a:pt x="119050" y="245463"/>
                </a:cubicBezTo>
                <a:cubicBezTo>
                  <a:pt x="276146" y="245463"/>
                  <a:pt x="277783" y="0"/>
                  <a:pt x="119050" y="0"/>
                </a:cubicBezTo>
                <a:close/>
              </a:path>
            </a:pathLst>
          </a:custGeom>
          <a:solidFill>
            <a:srgbClr val="F2F5D8"/>
          </a:solidFill>
          <a:ln w="16361" cap="flat">
            <a:noFill/>
            <a:prstDash val="solid"/>
            <a:miter/>
          </a:ln>
        </p:spPr>
        <p:txBody>
          <a:bodyPr rtlCol="0" anchor="ctr"/>
          <a:lstStyle/>
          <a:p>
            <a:endParaRPr lang="en-US"/>
          </a:p>
        </p:txBody>
      </p:sp>
      <p:sp>
        <p:nvSpPr>
          <p:cNvPr id="8" name="รูปแบบอิสระ: รูปร่าง 7">
            <a:extLst>
              <a:ext uri="{FF2B5EF4-FFF2-40B4-BE49-F238E27FC236}">
                <a16:creationId xmlns:a16="http://schemas.microsoft.com/office/drawing/2014/main" xmlns="" id="{D4EDEFEA-D324-477F-B6DD-F720C0D022EF}"/>
              </a:ext>
            </a:extLst>
          </p:cNvPr>
          <p:cNvSpPr/>
          <p:nvPr/>
        </p:nvSpPr>
        <p:spPr>
          <a:xfrm>
            <a:off x="222388" y="2123664"/>
            <a:ext cx="329168" cy="245463"/>
          </a:xfrm>
          <a:custGeom>
            <a:avLst/>
            <a:gdLst>
              <a:gd name="connsiteX0" fmla="*/ 206313 w 329168"/>
              <a:gd name="connsiteY0" fmla="*/ 0 h 245463"/>
              <a:gd name="connsiteX1" fmla="*/ 122855 w 329168"/>
              <a:gd name="connsiteY1" fmla="*/ 0 h 245463"/>
              <a:gd name="connsiteX2" fmla="*/ 124 w 329168"/>
              <a:gd name="connsiteY2" fmla="*/ 122732 h 245463"/>
              <a:gd name="connsiteX3" fmla="*/ 122855 w 329168"/>
              <a:gd name="connsiteY3" fmla="*/ 245463 h 245463"/>
              <a:gd name="connsiteX4" fmla="*/ 206313 w 329168"/>
              <a:gd name="connsiteY4" fmla="*/ 245463 h 245463"/>
              <a:gd name="connsiteX5" fmla="*/ 329045 w 329168"/>
              <a:gd name="connsiteY5" fmla="*/ 122732 h 245463"/>
              <a:gd name="connsiteX6" fmla="*/ 206313 w 329168"/>
              <a:gd name="connsiteY6" fmla="*/ 0 h 24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68" h="245463">
                <a:moveTo>
                  <a:pt x="206313" y="0"/>
                </a:moveTo>
                <a:lnTo>
                  <a:pt x="122855" y="0"/>
                </a:lnTo>
                <a:cubicBezTo>
                  <a:pt x="59035" y="0"/>
                  <a:pt x="-3149" y="55638"/>
                  <a:pt x="124" y="122732"/>
                </a:cubicBezTo>
                <a:cubicBezTo>
                  <a:pt x="3397" y="189825"/>
                  <a:pt x="54126" y="245463"/>
                  <a:pt x="122855" y="245463"/>
                </a:cubicBezTo>
                <a:lnTo>
                  <a:pt x="206313" y="245463"/>
                </a:lnTo>
                <a:cubicBezTo>
                  <a:pt x="270133" y="245463"/>
                  <a:pt x="332317" y="189825"/>
                  <a:pt x="329045" y="122732"/>
                </a:cubicBezTo>
                <a:cubicBezTo>
                  <a:pt x="325772" y="55638"/>
                  <a:pt x="275043" y="0"/>
                  <a:pt x="206313" y="0"/>
                </a:cubicBezTo>
                <a:close/>
              </a:path>
            </a:pathLst>
          </a:custGeom>
          <a:solidFill>
            <a:srgbClr val="F2F5D8"/>
          </a:solidFill>
          <a:ln w="16361" cap="flat">
            <a:noFill/>
            <a:prstDash val="solid"/>
            <a:miter/>
          </a:ln>
        </p:spPr>
        <p:txBody>
          <a:bodyPr rtlCol="0" anchor="ctr"/>
          <a:lstStyle/>
          <a:p>
            <a:endParaRPr lang="en-US"/>
          </a:p>
        </p:txBody>
      </p:sp>
      <p:sp>
        <p:nvSpPr>
          <p:cNvPr id="9" name="รูปแบบอิสระ: รูปร่าง 8">
            <a:extLst>
              <a:ext uri="{FF2B5EF4-FFF2-40B4-BE49-F238E27FC236}">
                <a16:creationId xmlns:a16="http://schemas.microsoft.com/office/drawing/2014/main" xmlns="" id="{BF95603F-6C06-415B-88FF-64614C7B27CE}"/>
              </a:ext>
            </a:extLst>
          </p:cNvPr>
          <p:cNvSpPr/>
          <p:nvPr/>
        </p:nvSpPr>
        <p:spPr>
          <a:xfrm>
            <a:off x="2022985" y="1238360"/>
            <a:ext cx="238099" cy="245463"/>
          </a:xfrm>
          <a:custGeom>
            <a:avLst/>
            <a:gdLst>
              <a:gd name="connsiteX0" fmla="*/ 119050 w 238099"/>
              <a:gd name="connsiteY0" fmla="*/ 0 h 245463"/>
              <a:gd name="connsiteX1" fmla="*/ 119050 w 238099"/>
              <a:gd name="connsiteY1" fmla="*/ 245463 h 245463"/>
              <a:gd name="connsiteX2" fmla="*/ 119050 w 238099"/>
              <a:gd name="connsiteY2" fmla="*/ 0 h 245463"/>
            </a:gdLst>
            <a:ahLst/>
            <a:cxnLst>
              <a:cxn ang="0">
                <a:pos x="connsiteX0" y="connsiteY0"/>
              </a:cxn>
              <a:cxn ang="0">
                <a:pos x="connsiteX1" y="connsiteY1"/>
              </a:cxn>
              <a:cxn ang="0">
                <a:pos x="connsiteX2" y="connsiteY2"/>
              </a:cxn>
            </a:cxnLst>
            <a:rect l="l" t="t" r="r" b="b"/>
            <a:pathLst>
              <a:path w="238099" h="245463">
                <a:moveTo>
                  <a:pt x="119050" y="0"/>
                </a:moveTo>
                <a:cubicBezTo>
                  <a:pt x="-39683" y="0"/>
                  <a:pt x="-39683" y="245463"/>
                  <a:pt x="119050" y="245463"/>
                </a:cubicBezTo>
                <a:cubicBezTo>
                  <a:pt x="277783" y="245463"/>
                  <a:pt x="277783" y="0"/>
                  <a:pt x="119050" y="0"/>
                </a:cubicBezTo>
                <a:close/>
              </a:path>
            </a:pathLst>
          </a:custGeom>
          <a:solidFill>
            <a:srgbClr val="F2F5D8"/>
          </a:solidFill>
          <a:ln w="16361" cap="flat">
            <a:noFill/>
            <a:prstDash val="solid"/>
            <a:miter/>
          </a:ln>
        </p:spPr>
        <p:txBody>
          <a:bodyPr rtlCol="0" anchor="ctr"/>
          <a:lstStyle/>
          <a:p>
            <a:endParaRPr lang="en-US"/>
          </a:p>
        </p:txBody>
      </p:sp>
      <p:sp>
        <p:nvSpPr>
          <p:cNvPr id="10" name="รูปแบบอิสระ: รูปร่าง 9">
            <a:extLst>
              <a:ext uri="{FF2B5EF4-FFF2-40B4-BE49-F238E27FC236}">
                <a16:creationId xmlns:a16="http://schemas.microsoft.com/office/drawing/2014/main" xmlns="" id="{94D10C6F-AEB0-4B62-AB46-704E4D148739}"/>
              </a:ext>
            </a:extLst>
          </p:cNvPr>
          <p:cNvSpPr/>
          <p:nvPr/>
        </p:nvSpPr>
        <p:spPr>
          <a:xfrm>
            <a:off x="3322304" y="408694"/>
            <a:ext cx="238099" cy="245463"/>
          </a:xfrm>
          <a:custGeom>
            <a:avLst/>
            <a:gdLst>
              <a:gd name="connsiteX0" fmla="*/ 119050 w 238099"/>
              <a:gd name="connsiteY0" fmla="*/ 0 h 245463"/>
              <a:gd name="connsiteX1" fmla="*/ 119050 w 238099"/>
              <a:gd name="connsiteY1" fmla="*/ 245463 h 245463"/>
              <a:gd name="connsiteX2" fmla="*/ 119050 w 238099"/>
              <a:gd name="connsiteY2" fmla="*/ 0 h 245463"/>
            </a:gdLst>
            <a:ahLst/>
            <a:cxnLst>
              <a:cxn ang="0">
                <a:pos x="connsiteX0" y="connsiteY0"/>
              </a:cxn>
              <a:cxn ang="0">
                <a:pos x="connsiteX1" y="connsiteY1"/>
              </a:cxn>
              <a:cxn ang="0">
                <a:pos x="connsiteX2" y="connsiteY2"/>
              </a:cxn>
            </a:cxnLst>
            <a:rect l="l" t="t" r="r" b="b"/>
            <a:pathLst>
              <a:path w="238099" h="245463">
                <a:moveTo>
                  <a:pt x="119050" y="0"/>
                </a:moveTo>
                <a:cubicBezTo>
                  <a:pt x="-39683" y="0"/>
                  <a:pt x="-39683" y="245463"/>
                  <a:pt x="119050" y="245463"/>
                </a:cubicBezTo>
                <a:cubicBezTo>
                  <a:pt x="277783" y="245463"/>
                  <a:pt x="277783" y="0"/>
                  <a:pt x="119050" y="0"/>
                </a:cubicBezTo>
                <a:close/>
              </a:path>
            </a:pathLst>
          </a:custGeom>
          <a:solidFill>
            <a:srgbClr val="F2F5D8"/>
          </a:solidFill>
          <a:ln w="16361"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1ACDC180-3E41-4284-BEAE-010A454AABB8}"/>
              </a:ext>
            </a:extLst>
          </p:cNvPr>
          <p:cNvSpPr/>
          <p:nvPr/>
        </p:nvSpPr>
        <p:spPr>
          <a:xfrm>
            <a:off x="3791958" y="1514915"/>
            <a:ext cx="238099" cy="245463"/>
          </a:xfrm>
          <a:custGeom>
            <a:avLst/>
            <a:gdLst>
              <a:gd name="connsiteX0" fmla="*/ 119050 w 238099"/>
              <a:gd name="connsiteY0" fmla="*/ 0 h 245463"/>
              <a:gd name="connsiteX1" fmla="*/ 119050 w 238099"/>
              <a:gd name="connsiteY1" fmla="*/ 245463 h 245463"/>
              <a:gd name="connsiteX2" fmla="*/ 119050 w 238099"/>
              <a:gd name="connsiteY2" fmla="*/ 0 h 245463"/>
            </a:gdLst>
            <a:ahLst/>
            <a:cxnLst>
              <a:cxn ang="0">
                <a:pos x="connsiteX0" y="connsiteY0"/>
              </a:cxn>
              <a:cxn ang="0">
                <a:pos x="connsiteX1" y="connsiteY1"/>
              </a:cxn>
              <a:cxn ang="0">
                <a:pos x="connsiteX2" y="connsiteY2"/>
              </a:cxn>
            </a:cxnLst>
            <a:rect l="l" t="t" r="r" b="b"/>
            <a:pathLst>
              <a:path w="238099" h="245463">
                <a:moveTo>
                  <a:pt x="119050" y="0"/>
                </a:moveTo>
                <a:cubicBezTo>
                  <a:pt x="-39683" y="0"/>
                  <a:pt x="-39683" y="245463"/>
                  <a:pt x="119050" y="245463"/>
                </a:cubicBezTo>
                <a:cubicBezTo>
                  <a:pt x="277783" y="245463"/>
                  <a:pt x="277783" y="0"/>
                  <a:pt x="119050" y="0"/>
                </a:cubicBezTo>
                <a:close/>
              </a:path>
            </a:pathLst>
          </a:custGeom>
          <a:solidFill>
            <a:srgbClr val="F2F5D8"/>
          </a:solidFill>
          <a:ln w="16361"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EBD41B24-B88E-41E9-972A-C1BC9D93CA8E}"/>
              </a:ext>
            </a:extLst>
          </p:cNvPr>
          <p:cNvSpPr/>
          <p:nvPr/>
        </p:nvSpPr>
        <p:spPr>
          <a:xfrm>
            <a:off x="5033184" y="215596"/>
            <a:ext cx="274100" cy="245463"/>
          </a:xfrm>
          <a:custGeom>
            <a:avLst/>
            <a:gdLst>
              <a:gd name="connsiteX0" fmla="*/ 268783 w 274100"/>
              <a:gd name="connsiteY0" fmla="*/ 90003 h 245463"/>
              <a:gd name="connsiteX1" fmla="*/ 237690 w 274100"/>
              <a:gd name="connsiteY1" fmla="*/ 36001 h 245463"/>
              <a:gd name="connsiteX2" fmla="*/ 213144 w 274100"/>
              <a:gd name="connsiteY2" fmla="*/ 16364 h 245463"/>
              <a:gd name="connsiteX3" fmla="*/ 150960 w 274100"/>
              <a:gd name="connsiteY3" fmla="*/ 0 h 245463"/>
              <a:gd name="connsiteX4" fmla="*/ 123141 w 274100"/>
              <a:gd name="connsiteY4" fmla="*/ 0 h 245463"/>
              <a:gd name="connsiteX5" fmla="*/ 75684 w 274100"/>
              <a:gd name="connsiteY5" fmla="*/ 9819 h 245463"/>
              <a:gd name="connsiteX6" fmla="*/ 36410 w 274100"/>
              <a:gd name="connsiteY6" fmla="*/ 36001 h 245463"/>
              <a:gd name="connsiteX7" fmla="*/ 10228 w 274100"/>
              <a:gd name="connsiteY7" fmla="*/ 75275 h 245463"/>
              <a:gd name="connsiteX8" fmla="*/ 409 w 274100"/>
              <a:gd name="connsiteY8" fmla="*/ 122732 h 245463"/>
              <a:gd name="connsiteX9" fmla="*/ 5319 w 274100"/>
              <a:gd name="connsiteY9" fmla="*/ 155460 h 245463"/>
              <a:gd name="connsiteX10" fmla="*/ 36410 w 274100"/>
              <a:gd name="connsiteY10" fmla="*/ 209462 h 245463"/>
              <a:gd name="connsiteX11" fmla="*/ 60957 w 274100"/>
              <a:gd name="connsiteY11" fmla="*/ 229099 h 245463"/>
              <a:gd name="connsiteX12" fmla="*/ 123141 w 274100"/>
              <a:gd name="connsiteY12" fmla="*/ 245463 h 245463"/>
              <a:gd name="connsiteX13" fmla="*/ 150960 w 274100"/>
              <a:gd name="connsiteY13" fmla="*/ 245463 h 245463"/>
              <a:gd name="connsiteX14" fmla="*/ 198416 w 274100"/>
              <a:gd name="connsiteY14" fmla="*/ 235645 h 245463"/>
              <a:gd name="connsiteX15" fmla="*/ 237690 w 274100"/>
              <a:gd name="connsiteY15" fmla="*/ 209462 h 245463"/>
              <a:gd name="connsiteX16" fmla="*/ 263873 w 274100"/>
              <a:gd name="connsiteY16" fmla="*/ 170188 h 245463"/>
              <a:gd name="connsiteX17" fmla="*/ 273692 w 274100"/>
              <a:gd name="connsiteY17" fmla="*/ 122732 h 245463"/>
              <a:gd name="connsiteX18" fmla="*/ 268783 w 274100"/>
              <a:gd name="connsiteY18" fmla="*/ 90003 h 24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100" h="245463">
                <a:moveTo>
                  <a:pt x="268783" y="90003"/>
                </a:moveTo>
                <a:cubicBezTo>
                  <a:pt x="262237" y="68730"/>
                  <a:pt x="252418" y="50729"/>
                  <a:pt x="237690" y="36001"/>
                </a:cubicBezTo>
                <a:cubicBezTo>
                  <a:pt x="229508" y="29456"/>
                  <a:pt x="221326" y="22910"/>
                  <a:pt x="213144" y="16364"/>
                </a:cubicBezTo>
                <a:cubicBezTo>
                  <a:pt x="193507" y="4909"/>
                  <a:pt x="173870" y="0"/>
                  <a:pt x="150960" y="0"/>
                </a:cubicBezTo>
                <a:lnTo>
                  <a:pt x="123141" y="0"/>
                </a:lnTo>
                <a:cubicBezTo>
                  <a:pt x="106776" y="0"/>
                  <a:pt x="90412" y="3273"/>
                  <a:pt x="75684" y="9819"/>
                </a:cubicBezTo>
                <a:cubicBezTo>
                  <a:pt x="60957" y="14728"/>
                  <a:pt x="47866" y="22910"/>
                  <a:pt x="36410" y="36001"/>
                </a:cubicBezTo>
                <a:cubicBezTo>
                  <a:pt x="24955" y="47456"/>
                  <a:pt x="16773" y="60548"/>
                  <a:pt x="10228" y="75275"/>
                </a:cubicBezTo>
                <a:cubicBezTo>
                  <a:pt x="2045" y="90003"/>
                  <a:pt x="-1227" y="106367"/>
                  <a:pt x="409" y="122732"/>
                </a:cubicBezTo>
                <a:lnTo>
                  <a:pt x="5319" y="155460"/>
                </a:lnTo>
                <a:cubicBezTo>
                  <a:pt x="11864" y="176734"/>
                  <a:pt x="21683" y="194734"/>
                  <a:pt x="36410" y="209462"/>
                </a:cubicBezTo>
                <a:cubicBezTo>
                  <a:pt x="44593" y="216008"/>
                  <a:pt x="52775" y="222553"/>
                  <a:pt x="60957" y="229099"/>
                </a:cubicBezTo>
                <a:cubicBezTo>
                  <a:pt x="80594" y="240554"/>
                  <a:pt x="100231" y="245463"/>
                  <a:pt x="123141" y="245463"/>
                </a:cubicBezTo>
                <a:lnTo>
                  <a:pt x="150960" y="245463"/>
                </a:lnTo>
                <a:cubicBezTo>
                  <a:pt x="167324" y="245463"/>
                  <a:pt x="183688" y="242190"/>
                  <a:pt x="198416" y="235645"/>
                </a:cubicBezTo>
                <a:cubicBezTo>
                  <a:pt x="213144" y="230736"/>
                  <a:pt x="226236" y="222553"/>
                  <a:pt x="237690" y="209462"/>
                </a:cubicBezTo>
                <a:cubicBezTo>
                  <a:pt x="249145" y="198007"/>
                  <a:pt x="257327" y="184916"/>
                  <a:pt x="263873" y="170188"/>
                </a:cubicBezTo>
                <a:cubicBezTo>
                  <a:pt x="272055" y="155460"/>
                  <a:pt x="275328" y="139096"/>
                  <a:pt x="273692" y="122732"/>
                </a:cubicBezTo>
                <a:cubicBezTo>
                  <a:pt x="272055" y="111277"/>
                  <a:pt x="270419" y="101458"/>
                  <a:pt x="268783" y="90003"/>
                </a:cubicBezTo>
                <a:close/>
              </a:path>
            </a:pathLst>
          </a:custGeom>
          <a:solidFill>
            <a:srgbClr val="F2F5D8"/>
          </a:solidFill>
          <a:ln w="16361"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69155125-147E-4520-91EB-73D19A29D754}"/>
              </a:ext>
            </a:extLst>
          </p:cNvPr>
          <p:cNvSpPr/>
          <p:nvPr/>
        </p:nvSpPr>
        <p:spPr>
          <a:xfrm>
            <a:off x="6336594" y="408694"/>
            <a:ext cx="236871" cy="245463"/>
          </a:xfrm>
          <a:custGeom>
            <a:avLst/>
            <a:gdLst>
              <a:gd name="connsiteX0" fmla="*/ 119050 w 236871"/>
              <a:gd name="connsiteY0" fmla="*/ 0 h 245463"/>
              <a:gd name="connsiteX1" fmla="*/ 119050 w 236871"/>
              <a:gd name="connsiteY1" fmla="*/ 245463 h 245463"/>
              <a:gd name="connsiteX2" fmla="*/ 119050 w 236871"/>
              <a:gd name="connsiteY2" fmla="*/ 0 h 245463"/>
            </a:gdLst>
            <a:ahLst/>
            <a:cxnLst>
              <a:cxn ang="0">
                <a:pos x="connsiteX0" y="connsiteY0"/>
              </a:cxn>
              <a:cxn ang="0">
                <a:pos x="connsiteX1" y="connsiteY1"/>
              </a:cxn>
              <a:cxn ang="0">
                <a:pos x="connsiteX2" y="connsiteY2"/>
              </a:cxn>
            </a:cxnLst>
            <a:rect l="l" t="t" r="r" b="b"/>
            <a:pathLst>
              <a:path w="236871" h="245463">
                <a:moveTo>
                  <a:pt x="119050" y="0"/>
                </a:moveTo>
                <a:cubicBezTo>
                  <a:pt x="-39683" y="0"/>
                  <a:pt x="-39683" y="245463"/>
                  <a:pt x="119050" y="245463"/>
                </a:cubicBezTo>
                <a:cubicBezTo>
                  <a:pt x="276146" y="245463"/>
                  <a:pt x="276146" y="0"/>
                  <a:pt x="119050" y="0"/>
                </a:cubicBezTo>
                <a:close/>
              </a:path>
            </a:pathLst>
          </a:custGeom>
          <a:solidFill>
            <a:srgbClr val="F2F5D8"/>
          </a:solidFill>
          <a:ln w="16361"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4A712BCB-0C36-49D7-9CB1-1FD606A76C78}"/>
              </a:ext>
            </a:extLst>
          </p:cNvPr>
          <p:cNvSpPr/>
          <p:nvPr/>
        </p:nvSpPr>
        <p:spPr>
          <a:xfrm>
            <a:off x="8326483" y="187777"/>
            <a:ext cx="237486" cy="245463"/>
          </a:xfrm>
          <a:custGeom>
            <a:avLst/>
            <a:gdLst>
              <a:gd name="connsiteX0" fmla="*/ 119049 w 237486"/>
              <a:gd name="connsiteY0" fmla="*/ 0 h 245463"/>
              <a:gd name="connsiteX1" fmla="*/ 119049 w 237486"/>
              <a:gd name="connsiteY1" fmla="*/ 245463 h 245463"/>
              <a:gd name="connsiteX2" fmla="*/ 119049 w 237486"/>
              <a:gd name="connsiteY2" fmla="*/ 0 h 245463"/>
            </a:gdLst>
            <a:ahLst/>
            <a:cxnLst>
              <a:cxn ang="0">
                <a:pos x="connsiteX0" y="connsiteY0"/>
              </a:cxn>
              <a:cxn ang="0">
                <a:pos x="connsiteX1" y="connsiteY1"/>
              </a:cxn>
              <a:cxn ang="0">
                <a:pos x="connsiteX2" y="connsiteY2"/>
              </a:cxn>
            </a:cxnLst>
            <a:rect l="l" t="t" r="r" b="b"/>
            <a:pathLst>
              <a:path w="237486" h="245463">
                <a:moveTo>
                  <a:pt x="119049" y="0"/>
                </a:moveTo>
                <a:cubicBezTo>
                  <a:pt x="-39683" y="0"/>
                  <a:pt x="-39683" y="245463"/>
                  <a:pt x="119049" y="245463"/>
                </a:cubicBezTo>
                <a:cubicBezTo>
                  <a:pt x="276147" y="245463"/>
                  <a:pt x="277783" y="0"/>
                  <a:pt x="119049" y="0"/>
                </a:cubicBezTo>
                <a:close/>
              </a:path>
            </a:pathLst>
          </a:custGeom>
          <a:solidFill>
            <a:srgbClr val="F2F5D8"/>
          </a:solidFill>
          <a:ln w="16361"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82708B6C-52AA-40D6-A3DE-826EEA0EA81F}"/>
              </a:ext>
            </a:extLst>
          </p:cNvPr>
          <p:cNvSpPr/>
          <p:nvPr/>
        </p:nvSpPr>
        <p:spPr>
          <a:xfrm>
            <a:off x="8768317" y="1763651"/>
            <a:ext cx="238099" cy="245463"/>
          </a:xfrm>
          <a:custGeom>
            <a:avLst/>
            <a:gdLst>
              <a:gd name="connsiteX0" fmla="*/ 119050 w 238099"/>
              <a:gd name="connsiteY0" fmla="*/ 0 h 245463"/>
              <a:gd name="connsiteX1" fmla="*/ 119050 w 238099"/>
              <a:gd name="connsiteY1" fmla="*/ 245463 h 245463"/>
              <a:gd name="connsiteX2" fmla="*/ 119050 w 238099"/>
              <a:gd name="connsiteY2" fmla="*/ 0 h 245463"/>
            </a:gdLst>
            <a:ahLst/>
            <a:cxnLst>
              <a:cxn ang="0">
                <a:pos x="connsiteX0" y="connsiteY0"/>
              </a:cxn>
              <a:cxn ang="0">
                <a:pos x="connsiteX1" y="connsiteY1"/>
              </a:cxn>
              <a:cxn ang="0">
                <a:pos x="connsiteX2" y="connsiteY2"/>
              </a:cxn>
            </a:cxnLst>
            <a:rect l="l" t="t" r="r" b="b"/>
            <a:pathLst>
              <a:path w="238099" h="245463">
                <a:moveTo>
                  <a:pt x="119050" y="0"/>
                </a:moveTo>
                <a:cubicBezTo>
                  <a:pt x="-39683" y="0"/>
                  <a:pt x="-39683" y="245463"/>
                  <a:pt x="119050" y="245463"/>
                </a:cubicBezTo>
                <a:cubicBezTo>
                  <a:pt x="277783" y="245463"/>
                  <a:pt x="277783" y="0"/>
                  <a:pt x="119050" y="0"/>
                </a:cubicBezTo>
                <a:close/>
              </a:path>
            </a:pathLst>
          </a:custGeom>
          <a:solidFill>
            <a:srgbClr val="F2F5D8"/>
          </a:solidFill>
          <a:ln w="16361"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48ACF606-8941-4B84-91DF-5B2ACA3C0FB4}"/>
              </a:ext>
            </a:extLst>
          </p:cNvPr>
          <p:cNvSpPr/>
          <p:nvPr/>
        </p:nvSpPr>
        <p:spPr>
          <a:xfrm>
            <a:off x="8488080" y="4172874"/>
            <a:ext cx="245463" cy="252827"/>
          </a:xfrm>
          <a:custGeom>
            <a:avLst/>
            <a:gdLst>
              <a:gd name="connsiteX0" fmla="*/ 0 w 245463"/>
              <a:gd name="connsiteY0" fmla="*/ 119050 h 252827"/>
              <a:gd name="connsiteX1" fmla="*/ 0 w 245463"/>
              <a:gd name="connsiteY1" fmla="*/ 133777 h 252827"/>
              <a:gd name="connsiteX2" fmla="*/ 245464 w 245463"/>
              <a:gd name="connsiteY2" fmla="*/ 133777 h 252827"/>
              <a:gd name="connsiteX3" fmla="*/ 245464 w 245463"/>
              <a:gd name="connsiteY3" fmla="*/ 119050 h 252827"/>
              <a:gd name="connsiteX4" fmla="*/ 0 w 245463"/>
              <a:gd name="connsiteY4" fmla="*/ 119050 h 25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3" h="252827">
                <a:moveTo>
                  <a:pt x="0" y="119050"/>
                </a:moveTo>
                <a:lnTo>
                  <a:pt x="0" y="133777"/>
                </a:lnTo>
                <a:cubicBezTo>
                  <a:pt x="0" y="292510"/>
                  <a:pt x="245464" y="292510"/>
                  <a:pt x="245464" y="133777"/>
                </a:cubicBezTo>
                <a:lnTo>
                  <a:pt x="245464" y="119050"/>
                </a:lnTo>
                <a:cubicBezTo>
                  <a:pt x="245464" y="-39683"/>
                  <a:pt x="0" y="-39683"/>
                  <a:pt x="0" y="119050"/>
                </a:cubicBezTo>
                <a:close/>
              </a:path>
            </a:pathLst>
          </a:custGeom>
          <a:solidFill>
            <a:srgbClr val="F2F5D8"/>
          </a:solidFill>
          <a:ln w="16361"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CEDDECF9-679A-448C-B273-1A37D22E0BCC}"/>
              </a:ext>
            </a:extLst>
          </p:cNvPr>
          <p:cNvSpPr/>
          <p:nvPr/>
        </p:nvSpPr>
        <p:spPr>
          <a:xfrm>
            <a:off x="7054983" y="4306651"/>
            <a:ext cx="237486" cy="245463"/>
          </a:xfrm>
          <a:custGeom>
            <a:avLst/>
            <a:gdLst>
              <a:gd name="connsiteX0" fmla="*/ 119050 w 237486"/>
              <a:gd name="connsiteY0" fmla="*/ 0 h 245463"/>
              <a:gd name="connsiteX1" fmla="*/ 119050 w 237486"/>
              <a:gd name="connsiteY1" fmla="*/ 245464 h 245463"/>
              <a:gd name="connsiteX2" fmla="*/ 119050 w 237486"/>
              <a:gd name="connsiteY2" fmla="*/ 0 h 245463"/>
            </a:gdLst>
            <a:ahLst/>
            <a:cxnLst>
              <a:cxn ang="0">
                <a:pos x="connsiteX0" y="connsiteY0"/>
              </a:cxn>
              <a:cxn ang="0">
                <a:pos x="connsiteX1" y="connsiteY1"/>
              </a:cxn>
              <a:cxn ang="0">
                <a:pos x="connsiteX2" y="connsiteY2"/>
              </a:cxn>
            </a:cxnLst>
            <a:rect l="l" t="t" r="r" b="b"/>
            <a:pathLst>
              <a:path w="237486" h="245463">
                <a:moveTo>
                  <a:pt x="119050" y="0"/>
                </a:moveTo>
                <a:cubicBezTo>
                  <a:pt x="-39683" y="0"/>
                  <a:pt x="-39683" y="245464"/>
                  <a:pt x="119050" y="245464"/>
                </a:cubicBezTo>
                <a:cubicBezTo>
                  <a:pt x="276147" y="245464"/>
                  <a:pt x="277783" y="0"/>
                  <a:pt x="119050" y="0"/>
                </a:cubicBezTo>
                <a:close/>
              </a:path>
            </a:pathLst>
          </a:custGeom>
          <a:solidFill>
            <a:srgbClr val="F2F5D8"/>
          </a:solidFill>
          <a:ln w="16361"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2DBD94F4-501C-46BD-9941-EF18D44C8BAD}"/>
              </a:ext>
            </a:extLst>
          </p:cNvPr>
          <p:cNvSpPr/>
          <p:nvPr/>
        </p:nvSpPr>
        <p:spPr>
          <a:xfrm>
            <a:off x="6141860" y="5025041"/>
            <a:ext cx="238099" cy="245463"/>
          </a:xfrm>
          <a:custGeom>
            <a:avLst/>
            <a:gdLst>
              <a:gd name="connsiteX0" fmla="*/ 119049 w 238099"/>
              <a:gd name="connsiteY0" fmla="*/ 0 h 245463"/>
              <a:gd name="connsiteX1" fmla="*/ 119049 w 238099"/>
              <a:gd name="connsiteY1" fmla="*/ 245463 h 245463"/>
              <a:gd name="connsiteX2" fmla="*/ 119049 w 238099"/>
              <a:gd name="connsiteY2" fmla="*/ 0 h 245463"/>
            </a:gdLst>
            <a:ahLst/>
            <a:cxnLst>
              <a:cxn ang="0">
                <a:pos x="connsiteX0" y="connsiteY0"/>
              </a:cxn>
              <a:cxn ang="0">
                <a:pos x="connsiteX1" y="connsiteY1"/>
              </a:cxn>
              <a:cxn ang="0">
                <a:pos x="connsiteX2" y="connsiteY2"/>
              </a:cxn>
            </a:cxnLst>
            <a:rect l="l" t="t" r="r" b="b"/>
            <a:pathLst>
              <a:path w="238099" h="245463">
                <a:moveTo>
                  <a:pt x="119049" y="0"/>
                </a:moveTo>
                <a:cubicBezTo>
                  <a:pt x="-39683" y="0"/>
                  <a:pt x="-39683" y="245463"/>
                  <a:pt x="119049" y="245463"/>
                </a:cubicBezTo>
                <a:cubicBezTo>
                  <a:pt x="277783" y="245463"/>
                  <a:pt x="277783" y="0"/>
                  <a:pt x="119049" y="0"/>
                </a:cubicBezTo>
                <a:close/>
              </a:path>
            </a:pathLst>
          </a:custGeom>
          <a:solidFill>
            <a:srgbClr val="F2F5D8"/>
          </a:solidFill>
          <a:ln w="16361"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51444D7D-CAA2-4066-A57C-EE69548B966A}"/>
              </a:ext>
            </a:extLst>
          </p:cNvPr>
          <p:cNvSpPr/>
          <p:nvPr/>
        </p:nvSpPr>
        <p:spPr>
          <a:xfrm>
            <a:off x="3461400" y="4804124"/>
            <a:ext cx="236872" cy="245463"/>
          </a:xfrm>
          <a:custGeom>
            <a:avLst/>
            <a:gdLst>
              <a:gd name="connsiteX0" fmla="*/ 119050 w 236872"/>
              <a:gd name="connsiteY0" fmla="*/ 0 h 245463"/>
              <a:gd name="connsiteX1" fmla="*/ 119050 w 236872"/>
              <a:gd name="connsiteY1" fmla="*/ 245463 h 245463"/>
              <a:gd name="connsiteX2" fmla="*/ 119050 w 236872"/>
              <a:gd name="connsiteY2" fmla="*/ 0 h 245463"/>
            </a:gdLst>
            <a:ahLst/>
            <a:cxnLst>
              <a:cxn ang="0">
                <a:pos x="connsiteX0" y="connsiteY0"/>
              </a:cxn>
              <a:cxn ang="0">
                <a:pos x="connsiteX1" y="connsiteY1"/>
              </a:cxn>
              <a:cxn ang="0">
                <a:pos x="connsiteX2" y="connsiteY2"/>
              </a:cxn>
            </a:cxnLst>
            <a:rect l="l" t="t" r="r" b="b"/>
            <a:pathLst>
              <a:path w="236872" h="245463">
                <a:moveTo>
                  <a:pt x="119050" y="0"/>
                </a:moveTo>
                <a:cubicBezTo>
                  <a:pt x="-39683" y="0"/>
                  <a:pt x="-39683" y="245463"/>
                  <a:pt x="119050" y="245463"/>
                </a:cubicBezTo>
                <a:cubicBezTo>
                  <a:pt x="276146" y="245463"/>
                  <a:pt x="276146" y="0"/>
                  <a:pt x="119050" y="0"/>
                </a:cubicBezTo>
                <a:close/>
              </a:path>
            </a:pathLst>
          </a:custGeom>
          <a:solidFill>
            <a:srgbClr val="F2F5D8"/>
          </a:solidFill>
          <a:ln w="16361"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17FE1636-FE77-4210-8D9C-6929E1BF17A6}"/>
              </a:ext>
            </a:extLst>
          </p:cNvPr>
          <p:cNvSpPr/>
          <p:nvPr/>
        </p:nvSpPr>
        <p:spPr>
          <a:xfrm>
            <a:off x="142736" y="4666664"/>
            <a:ext cx="238099" cy="245463"/>
          </a:xfrm>
          <a:custGeom>
            <a:avLst/>
            <a:gdLst>
              <a:gd name="connsiteX0" fmla="*/ 119050 w 238099"/>
              <a:gd name="connsiteY0" fmla="*/ 0 h 245463"/>
              <a:gd name="connsiteX1" fmla="*/ 119050 w 238099"/>
              <a:gd name="connsiteY1" fmla="*/ 245463 h 245463"/>
              <a:gd name="connsiteX2" fmla="*/ 119050 w 238099"/>
              <a:gd name="connsiteY2" fmla="*/ 0 h 245463"/>
            </a:gdLst>
            <a:ahLst/>
            <a:cxnLst>
              <a:cxn ang="0">
                <a:pos x="connsiteX0" y="connsiteY0"/>
              </a:cxn>
              <a:cxn ang="0">
                <a:pos x="connsiteX1" y="connsiteY1"/>
              </a:cxn>
              <a:cxn ang="0">
                <a:pos x="connsiteX2" y="connsiteY2"/>
              </a:cxn>
            </a:cxnLst>
            <a:rect l="l" t="t" r="r" b="b"/>
            <a:pathLst>
              <a:path w="238099" h="245463">
                <a:moveTo>
                  <a:pt x="119050" y="0"/>
                </a:moveTo>
                <a:cubicBezTo>
                  <a:pt x="-39683" y="0"/>
                  <a:pt x="-39683" y="245463"/>
                  <a:pt x="119050" y="245463"/>
                </a:cubicBezTo>
                <a:cubicBezTo>
                  <a:pt x="277783" y="245463"/>
                  <a:pt x="277783" y="0"/>
                  <a:pt x="119050" y="0"/>
                </a:cubicBezTo>
                <a:close/>
              </a:path>
            </a:pathLst>
          </a:custGeom>
          <a:solidFill>
            <a:srgbClr val="F2F5D8"/>
          </a:solidFill>
          <a:ln w="16361"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F4397BD2-DA7A-4B45-A63A-291C3A9F9A84}"/>
              </a:ext>
            </a:extLst>
          </p:cNvPr>
          <p:cNvSpPr/>
          <p:nvPr/>
        </p:nvSpPr>
        <p:spPr>
          <a:xfrm>
            <a:off x="258513" y="1910929"/>
            <a:ext cx="3207387" cy="3207387"/>
          </a:xfrm>
          <a:custGeom>
            <a:avLst/>
            <a:gdLst>
              <a:gd name="connsiteX0" fmla="*/ 3207388 w 3207387"/>
              <a:gd name="connsiteY0" fmla="*/ 1603694 h 3207387"/>
              <a:gd name="connsiteX1" fmla="*/ 1603694 w 3207387"/>
              <a:gd name="connsiteY1" fmla="*/ 3207387 h 3207387"/>
              <a:gd name="connsiteX2" fmla="*/ 0 w 3207387"/>
              <a:gd name="connsiteY2" fmla="*/ 1603694 h 3207387"/>
              <a:gd name="connsiteX3" fmla="*/ 1603694 w 3207387"/>
              <a:gd name="connsiteY3" fmla="*/ 0 h 3207387"/>
              <a:gd name="connsiteX4" fmla="*/ 3207388 w 3207387"/>
              <a:gd name="connsiteY4" fmla="*/ 1603694 h 320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387" h="3207387">
                <a:moveTo>
                  <a:pt x="3207388" y="1603694"/>
                </a:moveTo>
                <a:cubicBezTo>
                  <a:pt x="3207388" y="2489390"/>
                  <a:pt x="2489389" y="3207387"/>
                  <a:pt x="1603694" y="3207387"/>
                </a:cubicBezTo>
                <a:cubicBezTo>
                  <a:pt x="717998" y="3207387"/>
                  <a:pt x="0" y="2489389"/>
                  <a:pt x="0" y="1603694"/>
                </a:cubicBezTo>
                <a:cubicBezTo>
                  <a:pt x="0" y="717998"/>
                  <a:pt x="717998" y="0"/>
                  <a:pt x="1603694" y="0"/>
                </a:cubicBezTo>
                <a:cubicBezTo>
                  <a:pt x="2489389" y="0"/>
                  <a:pt x="3207388" y="717998"/>
                  <a:pt x="3207388" y="1603694"/>
                </a:cubicBezTo>
                <a:close/>
              </a:path>
            </a:pathLst>
          </a:custGeom>
          <a:solidFill>
            <a:srgbClr val="BCCE3C"/>
          </a:solidFill>
          <a:ln w="16361"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88C458BD-8EE7-4354-84AC-2ECC91865D2F}"/>
              </a:ext>
            </a:extLst>
          </p:cNvPr>
          <p:cNvSpPr/>
          <p:nvPr/>
        </p:nvSpPr>
        <p:spPr>
          <a:xfrm>
            <a:off x="5233236" y="798162"/>
            <a:ext cx="3436486" cy="3436486"/>
          </a:xfrm>
          <a:custGeom>
            <a:avLst/>
            <a:gdLst>
              <a:gd name="connsiteX0" fmla="*/ 3436487 w 3436486"/>
              <a:gd name="connsiteY0" fmla="*/ 1718243 h 3436486"/>
              <a:gd name="connsiteX1" fmla="*/ 1718243 w 3436486"/>
              <a:gd name="connsiteY1" fmla="*/ 3436487 h 3436486"/>
              <a:gd name="connsiteX2" fmla="*/ 0 w 3436486"/>
              <a:gd name="connsiteY2" fmla="*/ 1718243 h 3436486"/>
              <a:gd name="connsiteX3" fmla="*/ 1718243 w 3436486"/>
              <a:gd name="connsiteY3" fmla="*/ 0 h 3436486"/>
              <a:gd name="connsiteX4" fmla="*/ 3436487 w 3436486"/>
              <a:gd name="connsiteY4" fmla="*/ 1718243 h 343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486" h="3436486">
                <a:moveTo>
                  <a:pt x="3436487" y="1718243"/>
                </a:moveTo>
                <a:cubicBezTo>
                  <a:pt x="3436487" y="2667203"/>
                  <a:pt x="2667203" y="3436487"/>
                  <a:pt x="1718243" y="3436487"/>
                </a:cubicBezTo>
                <a:cubicBezTo>
                  <a:pt x="769284" y="3436487"/>
                  <a:pt x="0" y="2667203"/>
                  <a:pt x="0" y="1718243"/>
                </a:cubicBezTo>
                <a:cubicBezTo>
                  <a:pt x="0" y="769284"/>
                  <a:pt x="769284" y="0"/>
                  <a:pt x="1718243" y="0"/>
                </a:cubicBezTo>
                <a:cubicBezTo>
                  <a:pt x="2667203" y="0"/>
                  <a:pt x="3436487" y="769284"/>
                  <a:pt x="3436487" y="1718243"/>
                </a:cubicBezTo>
                <a:close/>
              </a:path>
            </a:pathLst>
          </a:custGeom>
          <a:solidFill>
            <a:srgbClr val="BCCE3C"/>
          </a:solidFill>
          <a:ln w="16361" cap="flat">
            <a:noFill/>
            <a:prstDash val="solid"/>
            <a:miter/>
          </a:ln>
        </p:spPr>
        <p:txBody>
          <a:bodyPr rtlCol="0" anchor="ctr"/>
          <a:lstStyle/>
          <a:p>
            <a:endParaRPr lang="en-US" dirty="0"/>
          </a:p>
        </p:txBody>
      </p:sp>
      <p:sp>
        <p:nvSpPr>
          <p:cNvPr id="24" name="รูปแบบอิสระ: รูปร่าง 23">
            <a:extLst>
              <a:ext uri="{FF2B5EF4-FFF2-40B4-BE49-F238E27FC236}">
                <a16:creationId xmlns:a16="http://schemas.microsoft.com/office/drawing/2014/main" xmlns="" id="{01093B93-65D7-4B89-9616-E02F21167447}"/>
              </a:ext>
            </a:extLst>
          </p:cNvPr>
          <p:cNvSpPr/>
          <p:nvPr/>
        </p:nvSpPr>
        <p:spPr>
          <a:xfrm rot="21592935">
            <a:off x="525249" y="542883"/>
            <a:ext cx="4148338" cy="1006401"/>
          </a:xfrm>
          <a:custGeom>
            <a:avLst/>
            <a:gdLst>
              <a:gd name="connsiteX0" fmla="*/ 0 w 4148338"/>
              <a:gd name="connsiteY0" fmla="*/ 0 h 1006401"/>
              <a:gd name="connsiteX1" fmla="*/ 4148339 w 4148338"/>
              <a:gd name="connsiteY1" fmla="*/ 0 h 1006401"/>
              <a:gd name="connsiteX2" fmla="*/ 4148339 w 4148338"/>
              <a:gd name="connsiteY2" fmla="*/ 1006402 h 1006401"/>
              <a:gd name="connsiteX3" fmla="*/ 0 w 4148338"/>
              <a:gd name="connsiteY3" fmla="*/ 1006402 h 1006401"/>
            </a:gdLst>
            <a:ahLst/>
            <a:cxnLst>
              <a:cxn ang="0">
                <a:pos x="connsiteX0" y="connsiteY0"/>
              </a:cxn>
              <a:cxn ang="0">
                <a:pos x="connsiteX1" y="connsiteY1"/>
              </a:cxn>
              <a:cxn ang="0">
                <a:pos x="connsiteX2" y="connsiteY2"/>
              </a:cxn>
              <a:cxn ang="0">
                <a:pos x="connsiteX3" y="connsiteY3"/>
              </a:cxn>
            </a:cxnLst>
            <a:rect l="l" t="t" r="r" b="b"/>
            <a:pathLst>
              <a:path w="4148338" h="1006401">
                <a:moveTo>
                  <a:pt x="0" y="0"/>
                </a:moveTo>
                <a:lnTo>
                  <a:pt x="4148339" y="0"/>
                </a:lnTo>
                <a:lnTo>
                  <a:pt x="4148339" y="1006402"/>
                </a:lnTo>
                <a:lnTo>
                  <a:pt x="0" y="1006402"/>
                </a:lnTo>
                <a:close/>
              </a:path>
            </a:pathLst>
          </a:custGeom>
          <a:noFill/>
          <a:ln w="16361" cap="flat">
            <a:noFill/>
            <a:prstDash val="solid"/>
            <a:miter/>
          </a:ln>
        </p:spPr>
        <p:txBody>
          <a:bodyPr rtlCol="0" anchor="ctr"/>
          <a:lstStyle/>
          <a:p>
            <a:endParaRPr lang="en-US"/>
          </a:p>
        </p:txBody>
      </p:sp>
      <p:grpSp>
        <p:nvGrpSpPr>
          <p:cNvPr id="25" name="กราฟิก 4">
            <a:extLst>
              <a:ext uri="{FF2B5EF4-FFF2-40B4-BE49-F238E27FC236}">
                <a16:creationId xmlns:a16="http://schemas.microsoft.com/office/drawing/2014/main" xmlns="" id="{E490F8DC-930E-4244-939E-9D0D825BA5E7}"/>
              </a:ext>
            </a:extLst>
          </p:cNvPr>
          <p:cNvGrpSpPr/>
          <p:nvPr/>
        </p:nvGrpSpPr>
        <p:grpSpPr>
          <a:xfrm>
            <a:off x="2824106" y="845450"/>
            <a:ext cx="3379528" cy="6382215"/>
            <a:chOff x="2824106" y="845450"/>
            <a:chExt cx="3379528" cy="6382215"/>
          </a:xfrm>
          <a:solidFill>
            <a:schemeClr val="accent1"/>
          </a:solidFill>
        </p:grpSpPr>
        <p:grpSp>
          <p:nvGrpSpPr>
            <p:cNvPr id="26" name="กราฟิก 4">
              <a:extLst>
                <a:ext uri="{FF2B5EF4-FFF2-40B4-BE49-F238E27FC236}">
                  <a16:creationId xmlns:a16="http://schemas.microsoft.com/office/drawing/2014/main" xmlns="" id="{E490F8DC-930E-4244-939E-9D0D825BA5E7}"/>
                </a:ext>
              </a:extLst>
            </p:cNvPr>
            <p:cNvGrpSpPr/>
            <p:nvPr/>
          </p:nvGrpSpPr>
          <p:grpSpPr>
            <a:xfrm>
              <a:off x="2824106" y="845450"/>
              <a:ext cx="3379528" cy="6382215"/>
              <a:chOff x="2824106" y="845450"/>
              <a:chExt cx="3379528" cy="6382215"/>
            </a:xfrm>
            <a:solidFill>
              <a:schemeClr val="accent1"/>
            </a:solidFill>
          </p:grpSpPr>
          <p:grpSp>
            <p:nvGrpSpPr>
              <p:cNvPr id="27" name="กราฟิก 4">
                <a:extLst>
                  <a:ext uri="{FF2B5EF4-FFF2-40B4-BE49-F238E27FC236}">
                    <a16:creationId xmlns:a16="http://schemas.microsoft.com/office/drawing/2014/main" xmlns="" id="{E490F8DC-930E-4244-939E-9D0D825BA5E7}"/>
                  </a:ext>
                </a:extLst>
              </p:cNvPr>
              <p:cNvGrpSpPr/>
              <p:nvPr/>
            </p:nvGrpSpPr>
            <p:grpSpPr>
              <a:xfrm>
                <a:off x="2824106" y="845450"/>
                <a:ext cx="2993345" cy="4627970"/>
                <a:chOff x="2824106" y="845450"/>
                <a:chExt cx="2993345" cy="4627970"/>
              </a:xfrm>
              <a:solidFill>
                <a:schemeClr val="accent1"/>
              </a:solidFill>
            </p:grpSpPr>
            <p:grpSp>
              <p:nvGrpSpPr>
                <p:cNvPr id="28" name="กราฟิก 4">
                  <a:extLst>
                    <a:ext uri="{FF2B5EF4-FFF2-40B4-BE49-F238E27FC236}">
                      <a16:creationId xmlns:a16="http://schemas.microsoft.com/office/drawing/2014/main" xmlns="" id="{E490F8DC-930E-4244-939E-9D0D825BA5E7}"/>
                    </a:ext>
                  </a:extLst>
                </p:cNvPr>
                <p:cNvGrpSpPr/>
                <p:nvPr/>
              </p:nvGrpSpPr>
              <p:grpSpPr>
                <a:xfrm>
                  <a:off x="2824106" y="845450"/>
                  <a:ext cx="2993345" cy="4627970"/>
                  <a:chOff x="2824106" y="845450"/>
                  <a:chExt cx="2993345" cy="4627970"/>
                </a:xfrm>
                <a:solidFill>
                  <a:schemeClr val="accent1"/>
                </a:solidFill>
              </p:grpSpPr>
              <p:grpSp>
                <p:nvGrpSpPr>
                  <p:cNvPr id="29" name="กราฟิก 4">
                    <a:extLst>
                      <a:ext uri="{FF2B5EF4-FFF2-40B4-BE49-F238E27FC236}">
                        <a16:creationId xmlns:a16="http://schemas.microsoft.com/office/drawing/2014/main" xmlns="" id="{E490F8DC-930E-4244-939E-9D0D825BA5E7}"/>
                      </a:ext>
                    </a:extLst>
                  </p:cNvPr>
                  <p:cNvGrpSpPr/>
                  <p:nvPr/>
                </p:nvGrpSpPr>
                <p:grpSpPr>
                  <a:xfrm>
                    <a:off x="2824492" y="1593691"/>
                    <a:ext cx="2992959" cy="3879729"/>
                    <a:chOff x="2824492" y="1593691"/>
                    <a:chExt cx="2992959" cy="3879729"/>
                  </a:xfrm>
                  <a:solidFill>
                    <a:srgbClr val="4F994C"/>
                  </a:solidFill>
                </p:grpSpPr>
                <p:sp>
                  <p:nvSpPr>
                    <p:cNvPr id="30" name="รูปแบบอิสระ: รูปร่าง 29">
                      <a:extLst>
                        <a:ext uri="{FF2B5EF4-FFF2-40B4-BE49-F238E27FC236}">
                          <a16:creationId xmlns:a16="http://schemas.microsoft.com/office/drawing/2014/main" xmlns="" id="{4F3AE772-3AEF-4FC6-ACE0-284C5331835A}"/>
                        </a:ext>
                      </a:extLst>
                    </p:cNvPr>
                    <p:cNvSpPr/>
                    <p:nvPr/>
                  </p:nvSpPr>
                  <p:spPr>
                    <a:xfrm>
                      <a:off x="3693358" y="1593691"/>
                      <a:ext cx="2124093" cy="3879729"/>
                    </a:xfrm>
                    <a:custGeom>
                      <a:avLst/>
                      <a:gdLst>
                        <a:gd name="connsiteX0" fmla="*/ 702030 w 2124093"/>
                        <a:gd name="connsiteY0" fmla="*/ 3879729 h 3879729"/>
                        <a:gd name="connsiteX1" fmla="*/ 5 w 2124093"/>
                        <a:gd name="connsiteY1" fmla="*/ 1793291 h 3879729"/>
                        <a:gd name="connsiteX2" fmla="*/ 1057134 w 2124093"/>
                        <a:gd name="connsiteY2" fmla="*/ 1409 h 3879729"/>
                        <a:gd name="connsiteX3" fmla="*/ 2124081 w 2124093"/>
                        <a:gd name="connsiteY3" fmla="*/ 1655832 h 3879729"/>
                        <a:gd name="connsiteX4" fmla="*/ 1531696 w 2124093"/>
                        <a:gd name="connsiteY4" fmla="*/ 3878093 h 3879729"/>
                        <a:gd name="connsiteX5" fmla="*/ 702030 w 2124093"/>
                        <a:gd name="connsiteY5" fmla="*/ 3879729 h 387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93" h="3879729">
                          <a:moveTo>
                            <a:pt x="702030" y="3879729"/>
                          </a:moveTo>
                          <a:cubicBezTo>
                            <a:pt x="702030" y="3879729"/>
                            <a:pt x="1641" y="2820964"/>
                            <a:pt x="5" y="1793291"/>
                          </a:cubicBezTo>
                          <a:cubicBezTo>
                            <a:pt x="-1632" y="765618"/>
                            <a:pt x="427111" y="35773"/>
                            <a:pt x="1057134" y="1409"/>
                          </a:cubicBezTo>
                          <a:cubicBezTo>
                            <a:pt x="1687156" y="-32956"/>
                            <a:pt x="2120808" y="562701"/>
                            <a:pt x="2124081" y="1655832"/>
                          </a:cubicBezTo>
                          <a:cubicBezTo>
                            <a:pt x="2125717" y="2186032"/>
                            <a:pt x="1962075" y="3148248"/>
                            <a:pt x="1531696" y="3878093"/>
                          </a:cubicBezTo>
                          <a:lnTo>
                            <a:pt x="702030" y="3879729"/>
                          </a:lnTo>
                          <a:close/>
                        </a:path>
                      </a:pathLst>
                    </a:custGeom>
                    <a:solidFill>
                      <a:srgbClr val="4F994C"/>
                    </a:solidFill>
                    <a:ln w="16361" cap="flat">
                      <a:no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DAE387EE-4525-4A44-8DEA-1662BBC1FB40}"/>
                        </a:ext>
                      </a:extLst>
                    </p:cNvPr>
                    <p:cNvSpPr/>
                    <p:nvPr/>
                  </p:nvSpPr>
                  <p:spPr>
                    <a:xfrm>
                      <a:off x="2824492" y="1882793"/>
                      <a:ext cx="1132335" cy="1767652"/>
                    </a:xfrm>
                    <a:custGeom>
                      <a:avLst/>
                      <a:gdLst>
                        <a:gd name="connsiteX0" fmla="*/ 1132335 w 1132335"/>
                        <a:gd name="connsiteY0" fmla="*/ 1072173 h 1767652"/>
                        <a:gd name="connsiteX1" fmla="*/ 798505 w 1132335"/>
                        <a:gd name="connsiteY1" fmla="*/ 343965 h 1767652"/>
                        <a:gd name="connsiteX2" fmla="*/ 166846 w 1132335"/>
                        <a:gd name="connsiteY2" fmla="*/ 145958 h 1767652"/>
                        <a:gd name="connsiteX3" fmla="*/ 1034150 w 1132335"/>
                        <a:gd name="connsiteY3" fmla="*/ 1767653 h 1767652"/>
                        <a:gd name="connsiteX4" fmla="*/ 1132335 w 1132335"/>
                        <a:gd name="connsiteY4" fmla="*/ 1072173 h 176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335" h="1767652">
                          <a:moveTo>
                            <a:pt x="1132335" y="1072173"/>
                          </a:moveTo>
                          <a:cubicBezTo>
                            <a:pt x="1132335" y="1072173"/>
                            <a:pt x="932692" y="741616"/>
                            <a:pt x="798505" y="343965"/>
                          </a:cubicBezTo>
                          <a:cubicBezTo>
                            <a:pt x="664319" y="-53685"/>
                            <a:pt x="400855" y="-88050"/>
                            <a:pt x="166846" y="145958"/>
                          </a:cubicBezTo>
                          <a:cubicBezTo>
                            <a:pt x="-98254" y="411058"/>
                            <a:pt x="-194803" y="1406003"/>
                            <a:pt x="1034150" y="1767653"/>
                          </a:cubicBezTo>
                          <a:lnTo>
                            <a:pt x="1132335" y="1072173"/>
                          </a:lnTo>
                          <a:close/>
                        </a:path>
                      </a:pathLst>
                    </a:custGeom>
                    <a:solidFill>
                      <a:srgbClr val="4F994C"/>
                    </a:solidFill>
                    <a:ln w="16361" cap="flat">
                      <a:noFill/>
                      <a:prstDash val="solid"/>
                      <a:miter/>
                    </a:ln>
                  </p:spPr>
                  <p:txBody>
                    <a:bodyPr rtlCol="0" anchor="ctr"/>
                    <a:lstStyle/>
                    <a:p>
                      <a:endParaRPr lang="en-US"/>
                    </a:p>
                  </p:txBody>
                </p:sp>
              </p:grpSp>
              <p:sp>
                <p:nvSpPr>
                  <p:cNvPr id="32" name="รูปแบบอิสระ: รูปร่าง 31">
                    <a:extLst>
                      <a:ext uri="{FF2B5EF4-FFF2-40B4-BE49-F238E27FC236}">
                        <a16:creationId xmlns:a16="http://schemas.microsoft.com/office/drawing/2014/main" xmlns="" id="{4310C299-2AAF-4C88-86F9-D6D117256768}"/>
                      </a:ext>
                    </a:extLst>
                  </p:cNvPr>
                  <p:cNvSpPr/>
                  <p:nvPr/>
                </p:nvSpPr>
                <p:spPr>
                  <a:xfrm>
                    <a:off x="2824106" y="1593691"/>
                    <a:ext cx="2993332" cy="3878092"/>
                  </a:xfrm>
                  <a:custGeom>
                    <a:avLst/>
                    <a:gdLst>
                      <a:gd name="connsiteX0" fmla="*/ 2963877 w 2993332"/>
                      <a:gd name="connsiteY0" fmla="*/ 2109121 h 3878092"/>
                      <a:gd name="connsiteX1" fmla="*/ 2993333 w 2993332"/>
                      <a:gd name="connsiteY1" fmla="*/ 1655832 h 3878092"/>
                      <a:gd name="connsiteX2" fmla="*/ 1926386 w 2993332"/>
                      <a:gd name="connsiteY2" fmla="*/ 1409 h 3878092"/>
                      <a:gd name="connsiteX3" fmla="*/ 957624 w 2993332"/>
                      <a:gd name="connsiteY3" fmla="*/ 1027445 h 3878092"/>
                      <a:gd name="connsiteX4" fmla="*/ 798891 w 2993332"/>
                      <a:gd name="connsiteY4" fmla="*/ 633068 h 3878092"/>
                      <a:gd name="connsiteX5" fmla="*/ 167232 w 2993332"/>
                      <a:gd name="connsiteY5" fmla="*/ 435060 h 3878092"/>
                      <a:gd name="connsiteX6" fmla="*/ 877439 w 2993332"/>
                      <a:gd name="connsiteY6" fmla="*/ 2004389 h 3878092"/>
                      <a:gd name="connsiteX7" fmla="*/ 1569646 w 2993332"/>
                      <a:gd name="connsiteY7" fmla="*/ 3878093 h 3878092"/>
                      <a:gd name="connsiteX8" fmla="*/ 2399312 w 2993332"/>
                      <a:gd name="connsiteY8" fmla="*/ 3876456 h 3878092"/>
                      <a:gd name="connsiteX9" fmla="*/ 2839509 w 2993332"/>
                      <a:gd name="connsiteY9" fmla="*/ 2760417 h 3878092"/>
                      <a:gd name="connsiteX10" fmla="*/ 2963877 w 2993332"/>
                      <a:gd name="connsiteY10" fmla="*/ 2109121 h 38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332" h="3878092">
                        <a:moveTo>
                          <a:pt x="2963877" y="2109121"/>
                        </a:moveTo>
                        <a:cubicBezTo>
                          <a:pt x="2985151" y="1938932"/>
                          <a:pt x="2993333" y="1785109"/>
                          <a:pt x="2993333" y="1655832"/>
                        </a:cubicBezTo>
                        <a:cubicBezTo>
                          <a:pt x="2990060" y="562701"/>
                          <a:pt x="2558045" y="-32956"/>
                          <a:pt x="1926386" y="1409"/>
                        </a:cubicBezTo>
                        <a:cubicBezTo>
                          <a:pt x="1468187" y="25955"/>
                          <a:pt x="1114720" y="420333"/>
                          <a:pt x="957624" y="1027445"/>
                        </a:cubicBezTo>
                        <a:cubicBezTo>
                          <a:pt x="903622" y="912896"/>
                          <a:pt x="846347" y="777073"/>
                          <a:pt x="798891" y="633068"/>
                        </a:cubicBezTo>
                        <a:cubicBezTo>
                          <a:pt x="664704" y="235417"/>
                          <a:pt x="401240" y="201052"/>
                          <a:pt x="167232" y="435060"/>
                        </a:cubicBezTo>
                        <a:cubicBezTo>
                          <a:pt x="-86414" y="688706"/>
                          <a:pt x="-186236" y="1608375"/>
                          <a:pt x="877439" y="2004389"/>
                        </a:cubicBezTo>
                        <a:cubicBezTo>
                          <a:pt x="962533" y="2960060"/>
                          <a:pt x="1569646" y="3878093"/>
                          <a:pt x="1569646" y="3878093"/>
                        </a:cubicBezTo>
                        <a:lnTo>
                          <a:pt x="2399312" y="3876456"/>
                        </a:lnTo>
                        <a:cubicBezTo>
                          <a:pt x="2602228" y="3532808"/>
                          <a:pt x="2744597" y="3138430"/>
                          <a:pt x="2839509" y="2760417"/>
                        </a:cubicBezTo>
                        <a:cubicBezTo>
                          <a:pt x="2908239" y="2485498"/>
                          <a:pt x="2957332" y="2109121"/>
                          <a:pt x="2963877" y="2109121"/>
                        </a:cubicBezTo>
                        <a:close/>
                      </a:path>
                    </a:pathLst>
                  </a:custGeom>
                  <a:noFill/>
                  <a:ln w="49084" cap="rnd">
                    <a:solidFill>
                      <a:srgbClr val="534741"/>
                    </a:solidFill>
                    <a:prstDash val="solid"/>
                    <a:round/>
                  </a:ln>
                </p:spPr>
                <p:txBody>
                  <a:bodyPr rtlCol="0" anchor="ctr"/>
                  <a:lstStyle/>
                  <a:p>
                    <a:endParaRPr lang="en-US"/>
                  </a:p>
                </p:txBody>
              </p:sp>
              <p:sp>
                <p:nvSpPr>
                  <p:cNvPr id="33" name="รูปแบบอิสระ: รูปร่าง 32">
                    <a:extLst>
                      <a:ext uri="{FF2B5EF4-FFF2-40B4-BE49-F238E27FC236}">
                        <a16:creationId xmlns:a16="http://schemas.microsoft.com/office/drawing/2014/main" xmlns="" id="{5662A3B4-1B1F-403D-9441-BFE76D6D5745}"/>
                      </a:ext>
                    </a:extLst>
                  </p:cNvPr>
                  <p:cNvSpPr/>
                  <p:nvPr/>
                </p:nvSpPr>
                <p:spPr>
                  <a:xfrm>
                    <a:off x="4725218" y="1821335"/>
                    <a:ext cx="80502" cy="90821"/>
                  </a:xfrm>
                  <a:custGeom>
                    <a:avLst/>
                    <a:gdLst>
                      <a:gd name="connsiteX0" fmla="*/ 79275 w 80502"/>
                      <a:gd name="connsiteY0" fmla="*/ 24137 h 90821"/>
                      <a:gd name="connsiteX1" fmla="*/ 72730 w 80502"/>
                      <a:gd name="connsiteY1" fmla="*/ 12682 h 90821"/>
                      <a:gd name="connsiteX2" fmla="*/ 62911 w 80502"/>
                      <a:gd name="connsiteY2" fmla="*/ 4500 h 90821"/>
                      <a:gd name="connsiteX3" fmla="*/ 54729 w 80502"/>
                      <a:gd name="connsiteY3" fmla="*/ 1227 h 90821"/>
                      <a:gd name="connsiteX4" fmla="*/ 36729 w 80502"/>
                      <a:gd name="connsiteY4" fmla="*/ 1227 h 90821"/>
                      <a:gd name="connsiteX5" fmla="*/ 28547 w 80502"/>
                      <a:gd name="connsiteY5" fmla="*/ 4500 h 90821"/>
                      <a:gd name="connsiteX6" fmla="*/ 17092 w 80502"/>
                      <a:gd name="connsiteY6" fmla="*/ 15955 h 90821"/>
                      <a:gd name="connsiteX7" fmla="*/ 4000 w 80502"/>
                      <a:gd name="connsiteY7" fmla="*/ 40501 h 90821"/>
                      <a:gd name="connsiteX8" fmla="*/ 727 w 80502"/>
                      <a:gd name="connsiteY8" fmla="*/ 53593 h 90821"/>
                      <a:gd name="connsiteX9" fmla="*/ 727 w 80502"/>
                      <a:gd name="connsiteY9" fmla="*/ 66684 h 90821"/>
                      <a:gd name="connsiteX10" fmla="*/ 7273 w 80502"/>
                      <a:gd name="connsiteY10" fmla="*/ 78139 h 90821"/>
                      <a:gd name="connsiteX11" fmla="*/ 17092 w 80502"/>
                      <a:gd name="connsiteY11" fmla="*/ 86321 h 90821"/>
                      <a:gd name="connsiteX12" fmla="*/ 25274 w 80502"/>
                      <a:gd name="connsiteY12" fmla="*/ 89594 h 90821"/>
                      <a:gd name="connsiteX13" fmla="*/ 43274 w 80502"/>
                      <a:gd name="connsiteY13" fmla="*/ 89594 h 90821"/>
                      <a:gd name="connsiteX14" fmla="*/ 51457 w 80502"/>
                      <a:gd name="connsiteY14" fmla="*/ 86321 h 90821"/>
                      <a:gd name="connsiteX15" fmla="*/ 62911 w 80502"/>
                      <a:gd name="connsiteY15" fmla="*/ 74866 h 90821"/>
                      <a:gd name="connsiteX16" fmla="*/ 76003 w 80502"/>
                      <a:gd name="connsiteY16" fmla="*/ 50320 h 90821"/>
                      <a:gd name="connsiteX17" fmla="*/ 79275 w 80502"/>
                      <a:gd name="connsiteY17" fmla="*/ 37229 h 90821"/>
                      <a:gd name="connsiteX18" fmla="*/ 79275 w 80502"/>
                      <a:gd name="connsiteY18" fmla="*/ 24137 h 9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502" h="90821">
                        <a:moveTo>
                          <a:pt x="79275" y="24137"/>
                        </a:moveTo>
                        <a:cubicBezTo>
                          <a:pt x="77639" y="19228"/>
                          <a:pt x="76003" y="15955"/>
                          <a:pt x="72730" y="12682"/>
                        </a:cubicBezTo>
                        <a:cubicBezTo>
                          <a:pt x="71093" y="9409"/>
                          <a:pt x="67821" y="6136"/>
                          <a:pt x="62911" y="4500"/>
                        </a:cubicBezTo>
                        <a:cubicBezTo>
                          <a:pt x="59639" y="2864"/>
                          <a:pt x="58002" y="2864"/>
                          <a:pt x="54729" y="1227"/>
                        </a:cubicBezTo>
                        <a:cubicBezTo>
                          <a:pt x="48183" y="-409"/>
                          <a:pt x="43274" y="-409"/>
                          <a:pt x="36729" y="1227"/>
                        </a:cubicBezTo>
                        <a:cubicBezTo>
                          <a:pt x="33456" y="2864"/>
                          <a:pt x="31819" y="2864"/>
                          <a:pt x="28547" y="4500"/>
                        </a:cubicBezTo>
                        <a:cubicBezTo>
                          <a:pt x="23637" y="7773"/>
                          <a:pt x="20365" y="11046"/>
                          <a:pt x="17092" y="15955"/>
                        </a:cubicBezTo>
                        <a:cubicBezTo>
                          <a:pt x="12182" y="24137"/>
                          <a:pt x="8909" y="32319"/>
                          <a:pt x="4000" y="40501"/>
                        </a:cubicBezTo>
                        <a:cubicBezTo>
                          <a:pt x="2364" y="43774"/>
                          <a:pt x="727" y="48684"/>
                          <a:pt x="727" y="53593"/>
                        </a:cubicBezTo>
                        <a:cubicBezTo>
                          <a:pt x="-909" y="58502"/>
                          <a:pt x="727" y="61775"/>
                          <a:pt x="727" y="66684"/>
                        </a:cubicBezTo>
                        <a:cubicBezTo>
                          <a:pt x="2364" y="71593"/>
                          <a:pt x="4000" y="74866"/>
                          <a:pt x="7273" y="78139"/>
                        </a:cubicBezTo>
                        <a:cubicBezTo>
                          <a:pt x="8909" y="81412"/>
                          <a:pt x="12182" y="84685"/>
                          <a:pt x="17092" y="86321"/>
                        </a:cubicBezTo>
                        <a:cubicBezTo>
                          <a:pt x="20365" y="87958"/>
                          <a:pt x="22001" y="87958"/>
                          <a:pt x="25274" y="89594"/>
                        </a:cubicBezTo>
                        <a:cubicBezTo>
                          <a:pt x="31819" y="91231"/>
                          <a:pt x="36729" y="91231"/>
                          <a:pt x="43274" y="89594"/>
                        </a:cubicBezTo>
                        <a:cubicBezTo>
                          <a:pt x="46547" y="87958"/>
                          <a:pt x="48183" y="87958"/>
                          <a:pt x="51457" y="86321"/>
                        </a:cubicBezTo>
                        <a:cubicBezTo>
                          <a:pt x="56366" y="83048"/>
                          <a:pt x="59639" y="79775"/>
                          <a:pt x="62911" y="74866"/>
                        </a:cubicBezTo>
                        <a:cubicBezTo>
                          <a:pt x="67821" y="66684"/>
                          <a:pt x="71093" y="58502"/>
                          <a:pt x="76003" y="50320"/>
                        </a:cubicBezTo>
                        <a:cubicBezTo>
                          <a:pt x="77639" y="47047"/>
                          <a:pt x="79275" y="42138"/>
                          <a:pt x="79275" y="37229"/>
                        </a:cubicBezTo>
                        <a:cubicBezTo>
                          <a:pt x="80912" y="32319"/>
                          <a:pt x="80912" y="27410"/>
                          <a:pt x="79275" y="24137"/>
                        </a:cubicBezTo>
                        <a:close/>
                      </a:path>
                    </a:pathLst>
                  </a:custGeom>
                  <a:solidFill>
                    <a:srgbClr val="7FC97E"/>
                  </a:solidFill>
                  <a:ln w="16361" cap="flat">
                    <a:noFill/>
                    <a:prstDash val="solid"/>
                    <a:miter/>
                  </a:ln>
                </p:spPr>
                <p:txBody>
                  <a:bodyPr rtlCol="0" anchor="ctr"/>
                  <a:lstStyle/>
                  <a:p>
                    <a:endParaRPr lang="en-US"/>
                  </a:p>
                </p:txBody>
              </p:sp>
              <p:sp>
                <p:nvSpPr>
                  <p:cNvPr id="34" name="รูปแบบอิสระ: รูปร่าง 33">
                    <a:extLst>
                      <a:ext uri="{FF2B5EF4-FFF2-40B4-BE49-F238E27FC236}">
                        <a16:creationId xmlns:a16="http://schemas.microsoft.com/office/drawing/2014/main" xmlns="" id="{3BB56FC6-BE2F-4774-B27F-95E34AE0ED66}"/>
                      </a:ext>
                    </a:extLst>
                  </p:cNvPr>
                  <p:cNvSpPr/>
                  <p:nvPr/>
                </p:nvSpPr>
                <p:spPr>
                  <a:xfrm>
                    <a:off x="4255314" y="1960931"/>
                    <a:ext cx="78532" cy="114367"/>
                  </a:xfrm>
                  <a:custGeom>
                    <a:avLst/>
                    <a:gdLst>
                      <a:gd name="connsiteX0" fmla="*/ 77891 w 78532"/>
                      <a:gd name="connsiteY0" fmla="*/ 72730 h 114367"/>
                      <a:gd name="connsiteX1" fmla="*/ 64799 w 78532"/>
                      <a:gd name="connsiteY1" fmla="*/ 23637 h 114367"/>
                      <a:gd name="connsiteX2" fmla="*/ 50071 w 78532"/>
                      <a:gd name="connsiteY2" fmla="*/ 4000 h 114367"/>
                      <a:gd name="connsiteX3" fmla="*/ 36980 w 78532"/>
                      <a:gd name="connsiteY3" fmla="*/ 727 h 114367"/>
                      <a:gd name="connsiteX4" fmla="*/ 23889 w 78532"/>
                      <a:gd name="connsiteY4" fmla="*/ 727 h 114367"/>
                      <a:gd name="connsiteX5" fmla="*/ 4252 w 78532"/>
                      <a:gd name="connsiteY5" fmla="*/ 15455 h 114367"/>
                      <a:gd name="connsiteX6" fmla="*/ 979 w 78532"/>
                      <a:gd name="connsiteY6" fmla="*/ 41638 h 114367"/>
                      <a:gd name="connsiteX7" fmla="*/ 14070 w 78532"/>
                      <a:gd name="connsiteY7" fmla="*/ 90731 h 114367"/>
                      <a:gd name="connsiteX8" fmla="*/ 28798 w 78532"/>
                      <a:gd name="connsiteY8" fmla="*/ 110368 h 114367"/>
                      <a:gd name="connsiteX9" fmla="*/ 41889 w 78532"/>
                      <a:gd name="connsiteY9" fmla="*/ 113640 h 114367"/>
                      <a:gd name="connsiteX10" fmla="*/ 54981 w 78532"/>
                      <a:gd name="connsiteY10" fmla="*/ 113640 h 114367"/>
                      <a:gd name="connsiteX11" fmla="*/ 74618 w 78532"/>
                      <a:gd name="connsiteY11" fmla="*/ 98913 h 114367"/>
                      <a:gd name="connsiteX12" fmla="*/ 77891 w 78532"/>
                      <a:gd name="connsiteY12" fmla="*/ 72730 h 11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532" h="114367">
                        <a:moveTo>
                          <a:pt x="77891" y="72730"/>
                        </a:moveTo>
                        <a:cubicBezTo>
                          <a:pt x="72981" y="56366"/>
                          <a:pt x="69708" y="40001"/>
                          <a:pt x="64799" y="23637"/>
                        </a:cubicBezTo>
                        <a:cubicBezTo>
                          <a:pt x="63163" y="15455"/>
                          <a:pt x="56617" y="7273"/>
                          <a:pt x="50071" y="4000"/>
                        </a:cubicBezTo>
                        <a:cubicBezTo>
                          <a:pt x="46799" y="2364"/>
                          <a:pt x="41889" y="727"/>
                          <a:pt x="36980" y="727"/>
                        </a:cubicBezTo>
                        <a:cubicBezTo>
                          <a:pt x="32071" y="-909"/>
                          <a:pt x="28798" y="727"/>
                          <a:pt x="23889" y="727"/>
                        </a:cubicBezTo>
                        <a:cubicBezTo>
                          <a:pt x="15706" y="4000"/>
                          <a:pt x="7524" y="8909"/>
                          <a:pt x="4252" y="15455"/>
                        </a:cubicBezTo>
                        <a:cubicBezTo>
                          <a:pt x="-658" y="23637"/>
                          <a:pt x="-658" y="31819"/>
                          <a:pt x="979" y="41638"/>
                        </a:cubicBezTo>
                        <a:cubicBezTo>
                          <a:pt x="5888" y="58002"/>
                          <a:pt x="9161" y="74366"/>
                          <a:pt x="14070" y="90731"/>
                        </a:cubicBezTo>
                        <a:cubicBezTo>
                          <a:pt x="15706" y="98913"/>
                          <a:pt x="22252" y="107095"/>
                          <a:pt x="28798" y="110368"/>
                        </a:cubicBezTo>
                        <a:cubicBezTo>
                          <a:pt x="32071" y="112004"/>
                          <a:pt x="36980" y="113640"/>
                          <a:pt x="41889" y="113640"/>
                        </a:cubicBezTo>
                        <a:cubicBezTo>
                          <a:pt x="46799" y="115277"/>
                          <a:pt x="50071" y="113640"/>
                          <a:pt x="54981" y="113640"/>
                        </a:cubicBezTo>
                        <a:cubicBezTo>
                          <a:pt x="63163" y="110368"/>
                          <a:pt x="71345" y="105458"/>
                          <a:pt x="74618" y="98913"/>
                        </a:cubicBezTo>
                        <a:cubicBezTo>
                          <a:pt x="77891" y="90731"/>
                          <a:pt x="79527" y="80912"/>
                          <a:pt x="77891" y="72730"/>
                        </a:cubicBezTo>
                        <a:close/>
                      </a:path>
                    </a:pathLst>
                  </a:custGeom>
                  <a:solidFill>
                    <a:srgbClr val="7FC97E"/>
                  </a:solidFill>
                  <a:ln w="16361" cap="flat">
                    <a:noFill/>
                    <a:prstDash val="solid"/>
                    <a:miter/>
                  </a:ln>
                </p:spPr>
                <p:txBody>
                  <a:bodyPr rtlCol="0" anchor="ctr"/>
                  <a:lstStyle/>
                  <a:p>
                    <a:endParaRPr lang="en-US"/>
                  </a:p>
                </p:txBody>
              </p:sp>
              <p:sp>
                <p:nvSpPr>
                  <p:cNvPr id="35" name="รูปแบบอิสระ: รูปร่าง 34">
                    <a:extLst>
                      <a:ext uri="{FF2B5EF4-FFF2-40B4-BE49-F238E27FC236}">
                        <a16:creationId xmlns:a16="http://schemas.microsoft.com/office/drawing/2014/main" xmlns="" id="{B95DB884-FE4A-49A1-B031-2A98C797E468}"/>
                      </a:ext>
                    </a:extLst>
                  </p:cNvPr>
                  <p:cNvSpPr/>
                  <p:nvPr/>
                </p:nvSpPr>
                <p:spPr>
                  <a:xfrm>
                    <a:off x="4555758" y="2244759"/>
                    <a:ext cx="65456" cy="127640"/>
                  </a:xfrm>
                  <a:custGeom>
                    <a:avLst/>
                    <a:gdLst>
                      <a:gd name="connsiteX0" fmla="*/ 55638 w 65456"/>
                      <a:gd name="connsiteY0" fmla="*/ 9819 h 127640"/>
                      <a:gd name="connsiteX1" fmla="*/ 32728 w 65456"/>
                      <a:gd name="connsiteY1" fmla="*/ 0 h 127640"/>
                      <a:gd name="connsiteX2" fmla="*/ 9819 w 65456"/>
                      <a:gd name="connsiteY2" fmla="*/ 9819 h 127640"/>
                      <a:gd name="connsiteX3" fmla="*/ 0 w 65456"/>
                      <a:gd name="connsiteY3" fmla="*/ 32728 h 127640"/>
                      <a:gd name="connsiteX4" fmla="*/ 0 w 65456"/>
                      <a:gd name="connsiteY4" fmla="*/ 94913 h 127640"/>
                      <a:gd name="connsiteX5" fmla="*/ 9819 w 65456"/>
                      <a:gd name="connsiteY5" fmla="*/ 117822 h 127640"/>
                      <a:gd name="connsiteX6" fmla="*/ 32728 w 65456"/>
                      <a:gd name="connsiteY6" fmla="*/ 127641 h 127640"/>
                      <a:gd name="connsiteX7" fmla="*/ 55638 w 65456"/>
                      <a:gd name="connsiteY7" fmla="*/ 117822 h 127640"/>
                      <a:gd name="connsiteX8" fmla="*/ 65457 w 65456"/>
                      <a:gd name="connsiteY8" fmla="*/ 94913 h 127640"/>
                      <a:gd name="connsiteX9" fmla="*/ 65457 w 65456"/>
                      <a:gd name="connsiteY9" fmla="*/ 32728 h 127640"/>
                      <a:gd name="connsiteX10" fmla="*/ 55638 w 65456"/>
                      <a:gd name="connsiteY10" fmla="*/ 9819 h 1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27640">
                        <a:moveTo>
                          <a:pt x="55638" y="9819"/>
                        </a:moveTo>
                        <a:cubicBezTo>
                          <a:pt x="49093" y="3273"/>
                          <a:pt x="40911" y="0"/>
                          <a:pt x="32728" y="0"/>
                        </a:cubicBezTo>
                        <a:cubicBezTo>
                          <a:pt x="24546" y="0"/>
                          <a:pt x="14728" y="3273"/>
                          <a:pt x="9819" y="9819"/>
                        </a:cubicBezTo>
                        <a:cubicBezTo>
                          <a:pt x="3273" y="16364"/>
                          <a:pt x="0" y="24546"/>
                          <a:pt x="0" y="32728"/>
                        </a:cubicBezTo>
                        <a:lnTo>
                          <a:pt x="0" y="94913"/>
                        </a:lnTo>
                        <a:cubicBezTo>
                          <a:pt x="0" y="103095"/>
                          <a:pt x="3273" y="112913"/>
                          <a:pt x="9819" y="117822"/>
                        </a:cubicBezTo>
                        <a:cubicBezTo>
                          <a:pt x="16364" y="124368"/>
                          <a:pt x="24546" y="127641"/>
                          <a:pt x="32728" y="127641"/>
                        </a:cubicBezTo>
                        <a:cubicBezTo>
                          <a:pt x="40911" y="127641"/>
                          <a:pt x="50729" y="124368"/>
                          <a:pt x="55638" y="117822"/>
                        </a:cubicBezTo>
                        <a:cubicBezTo>
                          <a:pt x="62184" y="111277"/>
                          <a:pt x="65457" y="103095"/>
                          <a:pt x="65457" y="94913"/>
                        </a:cubicBezTo>
                        <a:lnTo>
                          <a:pt x="65457" y="32728"/>
                        </a:lnTo>
                        <a:cubicBezTo>
                          <a:pt x="65457" y="24546"/>
                          <a:pt x="62184" y="16364"/>
                          <a:pt x="55638" y="9819"/>
                        </a:cubicBezTo>
                        <a:close/>
                      </a:path>
                    </a:pathLst>
                  </a:custGeom>
                  <a:solidFill>
                    <a:srgbClr val="7FC97E"/>
                  </a:solidFill>
                  <a:ln w="16361" cap="flat">
                    <a:noFill/>
                    <a:prstDash val="solid"/>
                    <a:miter/>
                  </a:ln>
                </p:spPr>
                <p:txBody>
                  <a:bodyPr rtlCol="0" anchor="ctr"/>
                  <a:lstStyle/>
                  <a:p>
                    <a:endParaRPr lang="en-US"/>
                  </a:p>
                </p:txBody>
              </p:sp>
              <p:sp>
                <p:nvSpPr>
                  <p:cNvPr id="36" name="รูปแบบอิสระ: รูปร่าง 35">
                    <a:extLst>
                      <a:ext uri="{FF2B5EF4-FFF2-40B4-BE49-F238E27FC236}">
                        <a16:creationId xmlns:a16="http://schemas.microsoft.com/office/drawing/2014/main" xmlns="" id="{7786A6F6-7866-478C-9DB7-7FC98C592F66}"/>
                      </a:ext>
                    </a:extLst>
                  </p:cNvPr>
                  <p:cNvSpPr/>
                  <p:nvPr/>
                </p:nvSpPr>
                <p:spPr>
                  <a:xfrm>
                    <a:off x="5053230" y="1919111"/>
                    <a:ext cx="67093" cy="91639"/>
                  </a:xfrm>
                  <a:custGeom>
                    <a:avLst/>
                    <a:gdLst>
                      <a:gd name="connsiteX0" fmla="*/ 63820 w 67093"/>
                      <a:gd name="connsiteY0" fmla="*/ 21273 h 91639"/>
                      <a:gd name="connsiteX1" fmla="*/ 57275 w 67093"/>
                      <a:gd name="connsiteY1" fmla="*/ 9819 h 91639"/>
                      <a:gd name="connsiteX2" fmla="*/ 45820 w 67093"/>
                      <a:gd name="connsiteY2" fmla="*/ 3273 h 91639"/>
                      <a:gd name="connsiteX3" fmla="*/ 32728 w 67093"/>
                      <a:gd name="connsiteY3" fmla="*/ 0 h 91639"/>
                      <a:gd name="connsiteX4" fmla="*/ 24546 w 67093"/>
                      <a:gd name="connsiteY4" fmla="*/ 1636 h 91639"/>
                      <a:gd name="connsiteX5" fmla="*/ 9819 w 67093"/>
                      <a:gd name="connsiteY5" fmla="*/ 9819 h 91639"/>
                      <a:gd name="connsiteX6" fmla="*/ 4909 w 67093"/>
                      <a:gd name="connsiteY6" fmla="*/ 16364 h 91639"/>
                      <a:gd name="connsiteX7" fmla="*/ 0 w 67093"/>
                      <a:gd name="connsiteY7" fmla="*/ 32728 h 91639"/>
                      <a:gd name="connsiteX8" fmla="*/ 0 w 67093"/>
                      <a:gd name="connsiteY8" fmla="*/ 57275 h 91639"/>
                      <a:gd name="connsiteX9" fmla="*/ 3273 w 67093"/>
                      <a:gd name="connsiteY9" fmla="*/ 70366 h 91639"/>
                      <a:gd name="connsiteX10" fmla="*/ 9819 w 67093"/>
                      <a:gd name="connsiteY10" fmla="*/ 81821 h 91639"/>
                      <a:gd name="connsiteX11" fmla="*/ 21273 w 67093"/>
                      <a:gd name="connsiteY11" fmla="*/ 88367 h 91639"/>
                      <a:gd name="connsiteX12" fmla="*/ 34365 w 67093"/>
                      <a:gd name="connsiteY12" fmla="*/ 91640 h 91639"/>
                      <a:gd name="connsiteX13" fmla="*/ 42547 w 67093"/>
                      <a:gd name="connsiteY13" fmla="*/ 90003 h 91639"/>
                      <a:gd name="connsiteX14" fmla="*/ 57275 w 67093"/>
                      <a:gd name="connsiteY14" fmla="*/ 81821 h 91639"/>
                      <a:gd name="connsiteX15" fmla="*/ 62184 w 67093"/>
                      <a:gd name="connsiteY15" fmla="*/ 75275 h 91639"/>
                      <a:gd name="connsiteX16" fmla="*/ 67093 w 67093"/>
                      <a:gd name="connsiteY16" fmla="*/ 58911 h 91639"/>
                      <a:gd name="connsiteX17" fmla="*/ 67093 w 67093"/>
                      <a:gd name="connsiteY17" fmla="*/ 34365 h 91639"/>
                      <a:gd name="connsiteX18" fmla="*/ 63820 w 67093"/>
                      <a:gd name="connsiteY18" fmla="*/ 21273 h 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093" h="91639">
                        <a:moveTo>
                          <a:pt x="63820" y="21273"/>
                        </a:moveTo>
                        <a:cubicBezTo>
                          <a:pt x="62184" y="16364"/>
                          <a:pt x="60548" y="13091"/>
                          <a:pt x="57275" y="9819"/>
                        </a:cubicBezTo>
                        <a:cubicBezTo>
                          <a:pt x="54002" y="6546"/>
                          <a:pt x="50729" y="4909"/>
                          <a:pt x="45820" y="3273"/>
                        </a:cubicBezTo>
                        <a:cubicBezTo>
                          <a:pt x="42547" y="1636"/>
                          <a:pt x="37638" y="0"/>
                          <a:pt x="32728" y="0"/>
                        </a:cubicBezTo>
                        <a:lnTo>
                          <a:pt x="24546" y="1636"/>
                        </a:lnTo>
                        <a:cubicBezTo>
                          <a:pt x="19637" y="3273"/>
                          <a:pt x="14728" y="6546"/>
                          <a:pt x="9819" y="9819"/>
                        </a:cubicBezTo>
                        <a:cubicBezTo>
                          <a:pt x="8182" y="11455"/>
                          <a:pt x="6546" y="14728"/>
                          <a:pt x="4909" y="16364"/>
                        </a:cubicBezTo>
                        <a:cubicBezTo>
                          <a:pt x="1637" y="21273"/>
                          <a:pt x="0" y="27819"/>
                          <a:pt x="0" y="32728"/>
                        </a:cubicBezTo>
                        <a:lnTo>
                          <a:pt x="0" y="57275"/>
                        </a:lnTo>
                        <a:cubicBezTo>
                          <a:pt x="0" y="62184"/>
                          <a:pt x="0" y="65457"/>
                          <a:pt x="3273" y="70366"/>
                        </a:cubicBezTo>
                        <a:cubicBezTo>
                          <a:pt x="4909" y="75275"/>
                          <a:pt x="6546" y="78548"/>
                          <a:pt x="9819" y="81821"/>
                        </a:cubicBezTo>
                        <a:cubicBezTo>
                          <a:pt x="13091" y="85094"/>
                          <a:pt x="16364" y="86730"/>
                          <a:pt x="21273" y="88367"/>
                        </a:cubicBezTo>
                        <a:cubicBezTo>
                          <a:pt x="24546" y="90003"/>
                          <a:pt x="29455" y="91640"/>
                          <a:pt x="34365" y="91640"/>
                        </a:cubicBezTo>
                        <a:cubicBezTo>
                          <a:pt x="37638" y="91640"/>
                          <a:pt x="40911" y="91640"/>
                          <a:pt x="42547" y="90003"/>
                        </a:cubicBezTo>
                        <a:cubicBezTo>
                          <a:pt x="47456" y="88367"/>
                          <a:pt x="52366" y="85094"/>
                          <a:pt x="57275" y="81821"/>
                        </a:cubicBezTo>
                        <a:cubicBezTo>
                          <a:pt x="58911" y="80185"/>
                          <a:pt x="60548" y="76912"/>
                          <a:pt x="62184" y="75275"/>
                        </a:cubicBezTo>
                        <a:cubicBezTo>
                          <a:pt x="65457" y="70366"/>
                          <a:pt x="67093" y="63820"/>
                          <a:pt x="67093" y="58911"/>
                        </a:cubicBezTo>
                        <a:lnTo>
                          <a:pt x="67093" y="34365"/>
                        </a:lnTo>
                        <a:cubicBezTo>
                          <a:pt x="67093" y="29456"/>
                          <a:pt x="65457" y="24546"/>
                          <a:pt x="63820" y="21273"/>
                        </a:cubicBezTo>
                        <a:close/>
                      </a:path>
                    </a:pathLst>
                  </a:custGeom>
                  <a:solidFill>
                    <a:srgbClr val="7FC97E"/>
                  </a:solidFill>
                  <a:ln w="16361" cap="flat">
                    <a:noFill/>
                    <a:prstDash val="solid"/>
                    <a:miter/>
                  </a:ln>
                </p:spPr>
                <p:txBody>
                  <a:bodyPr rtlCol="0" anchor="ctr"/>
                  <a:lstStyle/>
                  <a:p>
                    <a:endParaRPr lang="en-US"/>
                  </a:p>
                </p:txBody>
              </p:sp>
              <p:sp>
                <p:nvSpPr>
                  <p:cNvPr id="37" name="รูปแบบอิสระ: รูปร่าง 36">
                    <a:extLst>
                      <a:ext uri="{FF2B5EF4-FFF2-40B4-BE49-F238E27FC236}">
                        <a16:creationId xmlns:a16="http://schemas.microsoft.com/office/drawing/2014/main" xmlns="" id="{1B979C8B-DF63-476E-AAB0-4AA8E731F89D}"/>
                      </a:ext>
                    </a:extLst>
                  </p:cNvPr>
                  <p:cNvSpPr/>
                  <p:nvPr/>
                </p:nvSpPr>
                <p:spPr>
                  <a:xfrm>
                    <a:off x="4941953" y="2367491"/>
                    <a:ext cx="67092" cy="91639"/>
                  </a:xfrm>
                  <a:custGeom>
                    <a:avLst/>
                    <a:gdLst>
                      <a:gd name="connsiteX0" fmla="*/ 63820 w 67092"/>
                      <a:gd name="connsiteY0" fmla="*/ 21274 h 91639"/>
                      <a:gd name="connsiteX1" fmla="*/ 57275 w 67092"/>
                      <a:gd name="connsiteY1" fmla="*/ 9819 h 91639"/>
                      <a:gd name="connsiteX2" fmla="*/ 45820 w 67092"/>
                      <a:gd name="connsiteY2" fmla="*/ 3273 h 91639"/>
                      <a:gd name="connsiteX3" fmla="*/ 32728 w 67092"/>
                      <a:gd name="connsiteY3" fmla="*/ 0 h 91639"/>
                      <a:gd name="connsiteX4" fmla="*/ 24546 w 67092"/>
                      <a:gd name="connsiteY4" fmla="*/ 1637 h 91639"/>
                      <a:gd name="connsiteX5" fmla="*/ 9818 w 67092"/>
                      <a:gd name="connsiteY5" fmla="*/ 9819 h 91639"/>
                      <a:gd name="connsiteX6" fmla="*/ 4909 w 67092"/>
                      <a:gd name="connsiteY6" fmla="*/ 16364 h 91639"/>
                      <a:gd name="connsiteX7" fmla="*/ 0 w 67092"/>
                      <a:gd name="connsiteY7" fmla="*/ 32728 h 91639"/>
                      <a:gd name="connsiteX8" fmla="*/ 0 w 67092"/>
                      <a:gd name="connsiteY8" fmla="*/ 57275 h 91639"/>
                      <a:gd name="connsiteX9" fmla="*/ 3273 w 67092"/>
                      <a:gd name="connsiteY9" fmla="*/ 70366 h 91639"/>
                      <a:gd name="connsiteX10" fmla="*/ 9818 w 67092"/>
                      <a:gd name="connsiteY10" fmla="*/ 81821 h 91639"/>
                      <a:gd name="connsiteX11" fmla="*/ 21273 w 67092"/>
                      <a:gd name="connsiteY11" fmla="*/ 88367 h 91639"/>
                      <a:gd name="connsiteX12" fmla="*/ 34364 w 67092"/>
                      <a:gd name="connsiteY12" fmla="*/ 91640 h 91639"/>
                      <a:gd name="connsiteX13" fmla="*/ 42547 w 67092"/>
                      <a:gd name="connsiteY13" fmla="*/ 90003 h 91639"/>
                      <a:gd name="connsiteX14" fmla="*/ 57275 w 67092"/>
                      <a:gd name="connsiteY14" fmla="*/ 81821 h 91639"/>
                      <a:gd name="connsiteX15" fmla="*/ 62184 w 67092"/>
                      <a:gd name="connsiteY15" fmla="*/ 75276 h 91639"/>
                      <a:gd name="connsiteX16" fmla="*/ 67093 w 67092"/>
                      <a:gd name="connsiteY16" fmla="*/ 58911 h 91639"/>
                      <a:gd name="connsiteX17" fmla="*/ 67093 w 67092"/>
                      <a:gd name="connsiteY17" fmla="*/ 34365 h 91639"/>
                      <a:gd name="connsiteX18" fmla="*/ 63820 w 67092"/>
                      <a:gd name="connsiteY18" fmla="*/ 21274 h 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092" h="91639">
                        <a:moveTo>
                          <a:pt x="63820" y="21274"/>
                        </a:moveTo>
                        <a:cubicBezTo>
                          <a:pt x="62184" y="16364"/>
                          <a:pt x="60547" y="13091"/>
                          <a:pt x="57275" y="9819"/>
                        </a:cubicBezTo>
                        <a:cubicBezTo>
                          <a:pt x="54002" y="6546"/>
                          <a:pt x="50729" y="4909"/>
                          <a:pt x="45820" y="3273"/>
                        </a:cubicBezTo>
                        <a:cubicBezTo>
                          <a:pt x="42547" y="1637"/>
                          <a:pt x="37638" y="0"/>
                          <a:pt x="32728" y="0"/>
                        </a:cubicBezTo>
                        <a:cubicBezTo>
                          <a:pt x="29455" y="0"/>
                          <a:pt x="26182" y="0"/>
                          <a:pt x="24546" y="1637"/>
                        </a:cubicBezTo>
                        <a:cubicBezTo>
                          <a:pt x="19637" y="3273"/>
                          <a:pt x="14728" y="6546"/>
                          <a:pt x="9818" y="9819"/>
                        </a:cubicBezTo>
                        <a:cubicBezTo>
                          <a:pt x="8182" y="11455"/>
                          <a:pt x="6546" y="14728"/>
                          <a:pt x="4909" y="16364"/>
                        </a:cubicBezTo>
                        <a:cubicBezTo>
                          <a:pt x="1636" y="21274"/>
                          <a:pt x="0" y="27819"/>
                          <a:pt x="0" y="32728"/>
                        </a:cubicBezTo>
                        <a:lnTo>
                          <a:pt x="0" y="57275"/>
                        </a:lnTo>
                        <a:cubicBezTo>
                          <a:pt x="0" y="62184"/>
                          <a:pt x="0" y="65457"/>
                          <a:pt x="3273" y="70366"/>
                        </a:cubicBezTo>
                        <a:cubicBezTo>
                          <a:pt x="4909" y="75276"/>
                          <a:pt x="6546" y="78548"/>
                          <a:pt x="9818" y="81821"/>
                        </a:cubicBezTo>
                        <a:cubicBezTo>
                          <a:pt x="13091" y="85094"/>
                          <a:pt x="16364" y="86730"/>
                          <a:pt x="21273" y="88367"/>
                        </a:cubicBezTo>
                        <a:cubicBezTo>
                          <a:pt x="24546" y="90003"/>
                          <a:pt x="29455" y="91640"/>
                          <a:pt x="34364" y="91640"/>
                        </a:cubicBezTo>
                        <a:lnTo>
                          <a:pt x="42547" y="90003"/>
                        </a:lnTo>
                        <a:cubicBezTo>
                          <a:pt x="47456" y="88367"/>
                          <a:pt x="52365" y="85094"/>
                          <a:pt x="57275" y="81821"/>
                        </a:cubicBezTo>
                        <a:cubicBezTo>
                          <a:pt x="58911" y="80185"/>
                          <a:pt x="60547" y="76912"/>
                          <a:pt x="62184" y="75276"/>
                        </a:cubicBezTo>
                        <a:cubicBezTo>
                          <a:pt x="65457" y="70366"/>
                          <a:pt x="67093" y="63821"/>
                          <a:pt x="67093" y="58911"/>
                        </a:cubicBezTo>
                        <a:lnTo>
                          <a:pt x="67093" y="34365"/>
                        </a:lnTo>
                        <a:cubicBezTo>
                          <a:pt x="67093" y="29456"/>
                          <a:pt x="65457" y="24546"/>
                          <a:pt x="63820" y="21274"/>
                        </a:cubicBezTo>
                        <a:close/>
                      </a:path>
                    </a:pathLst>
                  </a:custGeom>
                  <a:solidFill>
                    <a:srgbClr val="7FC97E"/>
                  </a:solidFill>
                  <a:ln w="16361" cap="flat">
                    <a:noFill/>
                    <a:prstDash val="solid"/>
                    <a:miter/>
                  </a:ln>
                </p:spPr>
                <p:txBody>
                  <a:bodyPr rtlCol="0" anchor="ctr"/>
                  <a:lstStyle/>
                  <a:p>
                    <a:endParaRPr lang="en-US"/>
                  </a:p>
                </p:txBody>
              </p:sp>
              <p:sp>
                <p:nvSpPr>
                  <p:cNvPr id="38" name="รูปแบบอิสระ: รูปร่าง 37">
                    <a:extLst>
                      <a:ext uri="{FF2B5EF4-FFF2-40B4-BE49-F238E27FC236}">
                        <a16:creationId xmlns:a16="http://schemas.microsoft.com/office/drawing/2014/main" xmlns="" id="{92A12F0D-F5F1-4358-8B89-5B04F2819692}"/>
                      </a:ext>
                    </a:extLst>
                  </p:cNvPr>
                  <p:cNvSpPr/>
                  <p:nvPr/>
                </p:nvSpPr>
                <p:spPr>
                  <a:xfrm>
                    <a:off x="5341240" y="2180939"/>
                    <a:ext cx="65456" cy="114549"/>
                  </a:xfrm>
                  <a:custGeom>
                    <a:avLst/>
                    <a:gdLst>
                      <a:gd name="connsiteX0" fmla="*/ 55638 w 65456"/>
                      <a:gd name="connsiteY0" fmla="*/ 9819 h 114549"/>
                      <a:gd name="connsiteX1" fmla="*/ 32728 w 65456"/>
                      <a:gd name="connsiteY1" fmla="*/ 0 h 114549"/>
                      <a:gd name="connsiteX2" fmla="*/ 9819 w 65456"/>
                      <a:gd name="connsiteY2" fmla="*/ 9819 h 114549"/>
                      <a:gd name="connsiteX3" fmla="*/ 0 w 65456"/>
                      <a:gd name="connsiteY3" fmla="*/ 32728 h 114549"/>
                      <a:gd name="connsiteX4" fmla="*/ 0 w 65456"/>
                      <a:gd name="connsiteY4" fmla="*/ 81821 h 114549"/>
                      <a:gd name="connsiteX5" fmla="*/ 9819 w 65456"/>
                      <a:gd name="connsiteY5" fmla="*/ 104731 h 114549"/>
                      <a:gd name="connsiteX6" fmla="*/ 32728 w 65456"/>
                      <a:gd name="connsiteY6" fmla="*/ 114550 h 114549"/>
                      <a:gd name="connsiteX7" fmla="*/ 55638 w 65456"/>
                      <a:gd name="connsiteY7" fmla="*/ 104731 h 114549"/>
                      <a:gd name="connsiteX8" fmla="*/ 65457 w 65456"/>
                      <a:gd name="connsiteY8" fmla="*/ 81821 h 114549"/>
                      <a:gd name="connsiteX9" fmla="*/ 65457 w 65456"/>
                      <a:gd name="connsiteY9" fmla="*/ 32728 h 114549"/>
                      <a:gd name="connsiteX10" fmla="*/ 55638 w 65456"/>
                      <a:gd name="connsiteY10" fmla="*/ 9819 h 1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14549">
                        <a:moveTo>
                          <a:pt x="55638" y="9819"/>
                        </a:moveTo>
                        <a:cubicBezTo>
                          <a:pt x="49093" y="3273"/>
                          <a:pt x="40911" y="0"/>
                          <a:pt x="32728" y="0"/>
                        </a:cubicBezTo>
                        <a:cubicBezTo>
                          <a:pt x="24546" y="0"/>
                          <a:pt x="14728" y="3273"/>
                          <a:pt x="9819" y="9819"/>
                        </a:cubicBezTo>
                        <a:cubicBezTo>
                          <a:pt x="3273" y="16364"/>
                          <a:pt x="0" y="24546"/>
                          <a:pt x="0" y="32728"/>
                        </a:cubicBezTo>
                        <a:lnTo>
                          <a:pt x="0" y="81821"/>
                        </a:lnTo>
                        <a:cubicBezTo>
                          <a:pt x="0" y="90003"/>
                          <a:pt x="3273" y="99822"/>
                          <a:pt x="9819" y="104731"/>
                        </a:cubicBezTo>
                        <a:cubicBezTo>
                          <a:pt x="16364" y="111277"/>
                          <a:pt x="24546" y="114550"/>
                          <a:pt x="32728" y="114550"/>
                        </a:cubicBezTo>
                        <a:cubicBezTo>
                          <a:pt x="40911" y="114550"/>
                          <a:pt x="50729" y="111277"/>
                          <a:pt x="55638" y="104731"/>
                        </a:cubicBezTo>
                        <a:cubicBezTo>
                          <a:pt x="62184" y="98185"/>
                          <a:pt x="65457" y="90003"/>
                          <a:pt x="65457" y="81821"/>
                        </a:cubicBezTo>
                        <a:lnTo>
                          <a:pt x="65457" y="32728"/>
                        </a:lnTo>
                        <a:cubicBezTo>
                          <a:pt x="65457" y="24546"/>
                          <a:pt x="62184" y="14728"/>
                          <a:pt x="55638" y="9819"/>
                        </a:cubicBezTo>
                        <a:close/>
                      </a:path>
                    </a:pathLst>
                  </a:custGeom>
                  <a:solidFill>
                    <a:srgbClr val="7FC97E"/>
                  </a:solidFill>
                  <a:ln w="16361" cap="flat">
                    <a:noFill/>
                    <a:prstDash val="solid"/>
                    <a:miter/>
                  </a:ln>
                </p:spPr>
                <p:txBody>
                  <a:bodyPr rtlCol="0" anchor="ctr"/>
                  <a:lstStyle/>
                  <a:p>
                    <a:endParaRPr lang="en-US"/>
                  </a:p>
                </p:txBody>
              </p:sp>
              <p:sp>
                <p:nvSpPr>
                  <p:cNvPr id="39" name="รูปแบบอิสระ: รูปร่าง 38">
                    <a:extLst>
                      <a:ext uri="{FF2B5EF4-FFF2-40B4-BE49-F238E27FC236}">
                        <a16:creationId xmlns:a16="http://schemas.microsoft.com/office/drawing/2014/main" xmlns="" id="{61F19B44-5169-41BF-AFF1-6DE7CA4794D6}"/>
                      </a:ext>
                    </a:extLst>
                  </p:cNvPr>
                  <p:cNvSpPr/>
                  <p:nvPr/>
                </p:nvSpPr>
                <p:spPr>
                  <a:xfrm>
                    <a:off x="3996101" y="2495132"/>
                    <a:ext cx="65456" cy="127640"/>
                  </a:xfrm>
                  <a:custGeom>
                    <a:avLst/>
                    <a:gdLst>
                      <a:gd name="connsiteX0" fmla="*/ 55639 w 65456"/>
                      <a:gd name="connsiteY0" fmla="*/ 9819 h 127640"/>
                      <a:gd name="connsiteX1" fmla="*/ 32728 w 65456"/>
                      <a:gd name="connsiteY1" fmla="*/ 0 h 127640"/>
                      <a:gd name="connsiteX2" fmla="*/ 9819 w 65456"/>
                      <a:gd name="connsiteY2" fmla="*/ 9819 h 127640"/>
                      <a:gd name="connsiteX3" fmla="*/ 0 w 65456"/>
                      <a:gd name="connsiteY3" fmla="*/ 32728 h 127640"/>
                      <a:gd name="connsiteX4" fmla="*/ 0 w 65456"/>
                      <a:gd name="connsiteY4" fmla="*/ 94913 h 127640"/>
                      <a:gd name="connsiteX5" fmla="*/ 9819 w 65456"/>
                      <a:gd name="connsiteY5" fmla="*/ 117822 h 127640"/>
                      <a:gd name="connsiteX6" fmla="*/ 32728 w 65456"/>
                      <a:gd name="connsiteY6" fmla="*/ 127641 h 127640"/>
                      <a:gd name="connsiteX7" fmla="*/ 55639 w 65456"/>
                      <a:gd name="connsiteY7" fmla="*/ 117822 h 127640"/>
                      <a:gd name="connsiteX8" fmla="*/ 65457 w 65456"/>
                      <a:gd name="connsiteY8" fmla="*/ 94913 h 127640"/>
                      <a:gd name="connsiteX9" fmla="*/ 65457 w 65456"/>
                      <a:gd name="connsiteY9" fmla="*/ 32728 h 127640"/>
                      <a:gd name="connsiteX10" fmla="*/ 55639 w 65456"/>
                      <a:gd name="connsiteY10" fmla="*/ 9819 h 1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27640">
                        <a:moveTo>
                          <a:pt x="55639" y="9819"/>
                        </a:moveTo>
                        <a:cubicBezTo>
                          <a:pt x="49093" y="3273"/>
                          <a:pt x="40911" y="0"/>
                          <a:pt x="32728" y="0"/>
                        </a:cubicBezTo>
                        <a:cubicBezTo>
                          <a:pt x="24546" y="0"/>
                          <a:pt x="14728" y="3273"/>
                          <a:pt x="9819" y="9819"/>
                        </a:cubicBezTo>
                        <a:cubicBezTo>
                          <a:pt x="3273" y="16364"/>
                          <a:pt x="0" y="24546"/>
                          <a:pt x="0" y="32728"/>
                        </a:cubicBezTo>
                        <a:lnTo>
                          <a:pt x="0" y="94913"/>
                        </a:lnTo>
                        <a:cubicBezTo>
                          <a:pt x="0" y="103095"/>
                          <a:pt x="3273" y="112913"/>
                          <a:pt x="9819" y="117822"/>
                        </a:cubicBezTo>
                        <a:cubicBezTo>
                          <a:pt x="16364" y="124368"/>
                          <a:pt x="24546" y="127641"/>
                          <a:pt x="32728" y="127641"/>
                        </a:cubicBezTo>
                        <a:cubicBezTo>
                          <a:pt x="40911" y="127641"/>
                          <a:pt x="50729" y="124368"/>
                          <a:pt x="55639" y="117822"/>
                        </a:cubicBezTo>
                        <a:cubicBezTo>
                          <a:pt x="62184" y="111277"/>
                          <a:pt x="65457" y="103095"/>
                          <a:pt x="65457" y="94913"/>
                        </a:cubicBezTo>
                        <a:lnTo>
                          <a:pt x="65457" y="32728"/>
                        </a:lnTo>
                        <a:cubicBezTo>
                          <a:pt x="65457" y="24546"/>
                          <a:pt x="62184" y="14728"/>
                          <a:pt x="55639" y="9819"/>
                        </a:cubicBezTo>
                        <a:close/>
                      </a:path>
                    </a:pathLst>
                  </a:custGeom>
                  <a:solidFill>
                    <a:srgbClr val="7FC97E"/>
                  </a:solidFill>
                  <a:ln w="16361"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981445E5-8D8E-40AF-8769-9CEAE5B3E77B}"/>
                      </a:ext>
                    </a:extLst>
                  </p:cNvPr>
                  <p:cNvSpPr/>
                  <p:nvPr/>
                </p:nvSpPr>
                <p:spPr>
                  <a:xfrm>
                    <a:off x="4369206" y="2768414"/>
                    <a:ext cx="67092" cy="103094"/>
                  </a:xfrm>
                  <a:custGeom>
                    <a:avLst/>
                    <a:gdLst>
                      <a:gd name="connsiteX0" fmla="*/ 67093 w 67092"/>
                      <a:gd name="connsiteY0" fmla="*/ 32728 h 103094"/>
                      <a:gd name="connsiteX1" fmla="*/ 57275 w 67092"/>
                      <a:gd name="connsiteY1" fmla="*/ 9819 h 103094"/>
                      <a:gd name="connsiteX2" fmla="*/ 45820 w 67092"/>
                      <a:gd name="connsiteY2" fmla="*/ 3273 h 103094"/>
                      <a:gd name="connsiteX3" fmla="*/ 32728 w 67092"/>
                      <a:gd name="connsiteY3" fmla="*/ 0 h 103094"/>
                      <a:gd name="connsiteX4" fmla="*/ 9818 w 67092"/>
                      <a:gd name="connsiteY4" fmla="*/ 9819 h 103094"/>
                      <a:gd name="connsiteX5" fmla="*/ 0 w 67092"/>
                      <a:gd name="connsiteY5" fmla="*/ 32728 h 103094"/>
                      <a:gd name="connsiteX6" fmla="*/ 0 w 67092"/>
                      <a:gd name="connsiteY6" fmla="*/ 70366 h 103094"/>
                      <a:gd name="connsiteX7" fmla="*/ 9818 w 67092"/>
                      <a:gd name="connsiteY7" fmla="*/ 93276 h 103094"/>
                      <a:gd name="connsiteX8" fmla="*/ 21273 w 67092"/>
                      <a:gd name="connsiteY8" fmla="*/ 99822 h 103094"/>
                      <a:gd name="connsiteX9" fmla="*/ 34364 w 67092"/>
                      <a:gd name="connsiteY9" fmla="*/ 103095 h 103094"/>
                      <a:gd name="connsiteX10" fmla="*/ 57275 w 67092"/>
                      <a:gd name="connsiteY10" fmla="*/ 93276 h 103094"/>
                      <a:gd name="connsiteX11" fmla="*/ 67093 w 67092"/>
                      <a:gd name="connsiteY11" fmla="*/ 70366 h 103094"/>
                      <a:gd name="connsiteX12" fmla="*/ 67093 w 67092"/>
                      <a:gd name="connsiteY12" fmla="*/ 32728 h 10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92" h="103094">
                        <a:moveTo>
                          <a:pt x="67093" y="32728"/>
                        </a:moveTo>
                        <a:cubicBezTo>
                          <a:pt x="67093" y="24546"/>
                          <a:pt x="63820" y="14728"/>
                          <a:pt x="57275" y="9819"/>
                        </a:cubicBezTo>
                        <a:cubicBezTo>
                          <a:pt x="54002" y="6546"/>
                          <a:pt x="50729" y="4909"/>
                          <a:pt x="45820" y="3273"/>
                        </a:cubicBezTo>
                        <a:cubicBezTo>
                          <a:pt x="42547" y="1637"/>
                          <a:pt x="37638" y="0"/>
                          <a:pt x="32728" y="0"/>
                        </a:cubicBezTo>
                        <a:cubicBezTo>
                          <a:pt x="24546" y="0"/>
                          <a:pt x="14728" y="3273"/>
                          <a:pt x="9818" y="9819"/>
                        </a:cubicBezTo>
                        <a:cubicBezTo>
                          <a:pt x="3273" y="16364"/>
                          <a:pt x="0" y="24546"/>
                          <a:pt x="0" y="32728"/>
                        </a:cubicBezTo>
                        <a:cubicBezTo>
                          <a:pt x="0" y="45820"/>
                          <a:pt x="0" y="57275"/>
                          <a:pt x="0" y="70366"/>
                        </a:cubicBezTo>
                        <a:cubicBezTo>
                          <a:pt x="0" y="78548"/>
                          <a:pt x="3273" y="88367"/>
                          <a:pt x="9818" y="93276"/>
                        </a:cubicBezTo>
                        <a:cubicBezTo>
                          <a:pt x="13091" y="96549"/>
                          <a:pt x="16364" y="98185"/>
                          <a:pt x="21273" y="99822"/>
                        </a:cubicBezTo>
                        <a:cubicBezTo>
                          <a:pt x="24546" y="101458"/>
                          <a:pt x="29455" y="103095"/>
                          <a:pt x="34364" y="103095"/>
                        </a:cubicBezTo>
                        <a:cubicBezTo>
                          <a:pt x="42547" y="103095"/>
                          <a:pt x="52365" y="99822"/>
                          <a:pt x="57275" y="93276"/>
                        </a:cubicBezTo>
                        <a:cubicBezTo>
                          <a:pt x="63820" y="86730"/>
                          <a:pt x="67093" y="78548"/>
                          <a:pt x="67093" y="70366"/>
                        </a:cubicBezTo>
                        <a:cubicBezTo>
                          <a:pt x="67093" y="57275"/>
                          <a:pt x="67093" y="44183"/>
                          <a:pt x="67093" y="32728"/>
                        </a:cubicBezTo>
                        <a:close/>
                      </a:path>
                    </a:pathLst>
                  </a:custGeom>
                  <a:solidFill>
                    <a:srgbClr val="7FC97E"/>
                  </a:solidFill>
                  <a:ln w="16361"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BDA6F51D-435C-41B0-B1E6-9AA70A6E9EB9}"/>
                      </a:ext>
                    </a:extLst>
                  </p:cNvPr>
                  <p:cNvSpPr/>
                  <p:nvPr/>
                </p:nvSpPr>
                <p:spPr>
                  <a:xfrm>
                    <a:off x="5329785" y="2590453"/>
                    <a:ext cx="80184" cy="90821"/>
                  </a:xfrm>
                  <a:custGeom>
                    <a:avLst/>
                    <a:gdLst>
                      <a:gd name="connsiteX0" fmla="*/ 75276 w 80184"/>
                      <a:gd name="connsiteY0" fmla="*/ 42138 h 90821"/>
                      <a:gd name="connsiteX1" fmla="*/ 62184 w 80184"/>
                      <a:gd name="connsiteY1" fmla="*/ 17591 h 90821"/>
                      <a:gd name="connsiteX2" fmla="*/ 54002 w 80184"/>
                      <a:gd name="connsiteY2" fmla="*/ 7773 h 90821"/>
                      <a:gd name="connsiteX3" fmla="*/ 42547 w 80184"/>
                      <a:gd name="connsiteY3" fmla="*/ 1227 h 90821"/>
                      <a:gd name="connsiteX4" fmla="*/ 29456 w 80184"/>
                      <a:gd name="connsiteY4" fmla="*/ 1227 h 90821"/>
                      <a:gd name="connsiteX5" fmla="*/ 16364 w 80184"/>
                      <a:gd name="connsiteY5" fmla="*/ 4500 h 90821"/>
                      <a:gd name="connsiteX6" fmla="*/ 9819 w 80184"/>
                      <a:gd name="connsiteY6" fmla="*/ 9409 h 90821"/>
                      <a:gd name="connsiteX7" fmla="*/ 1637 w 80184"/>
                      <a:gd name="connsiteY7" fmla="*/ 24137 h 90821"/>
                      <a:gd name="connsiteX8" fmla="*/ 0 w 80184"/>
                      <a:gd name="connsiteY8" fmla="*/ 32319 h 90821"/>
                      <a:gd name="connsiteX9" fmla="*/ 4910 w 80184"/>
                      <a:gd name="connsiteY9" fmla="*/ 48684 h 90821"/>
                      <a:gd name="connsiteX10" fmla="*/ 18001 w 80184"/>
                      <a:gd name="connsiteY10" fmla="*/ 73230 h 90821"/>
                      <a:gd name="connsiteX11" fmla="*/ 26183 w 80184"/>
                      <a:gd name="connsiteY11" fmla="*/ 83048 h 90821"/>
                      <a:gd name="connsiteX12" fmla="*/ 37638 w 80184"/>
                      <a:gd name="connsiteY12" fmla="*/ 89594 h 90821"/>
                      <a:gd name="connsiteX13" fmla="*/ 50729 w 80184"/>
                      <a:gd name="connsiteY13" fmla="*/ 89594 h 90821"/>
                      <a:gd name="connsiteX14" fmla="*/ 63820 w 80184"/>
                      <a:gd name="connsiteY14" fmla="*/ 86321 h 90821"/>
                      <a:gd name="connsiteX15" fmla="*/ 70366 w 80184"/>
                      <a:gd name="connsiteY15" fmla="*/ 81412 h 90821"/>
                      <a:gd name="connsiteX16" fmla="*/ 78549 w 80184"/>
                      <a:gd name="connsiteY16" fmla="*/ 66684 h 90821"/>
                      <a:gd name="connsiteX17" fmla="*/ 80185 w 80184"/>
                      <a:gd name="connsiteY17" fmla="*/ 58502 h 90821"/>
                      <a:gd name="connsiteX18" fmla="*/ 75276 w 80184"/>
                      <a:gd name="connsiteY18" fmla="*/ 42138 h 9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184" h="90821">
                        <a:moveTo>
                          <a:pt x="75276" y="42138"/>
                        </a:moveTo>
                        <a:cubicBezTo>
                          <a:pt x="70366" y="33956"/>
                          <a:pt x="67093" y="25774"/>
                          <a:pt x="62184" y="17591"/>
                        </a:cubicBezTo>
                        <a:cubicBezTo>
                          <a:pt x="60548" y="14319"/>
                          <a:pt x="57275" y="11046"/>
                          <a:pt x="54002" y="7773"/>
                        </a:cubicBezTo>
                        <a:cubicBezTo>
                          <a:pt x="50729" y="4500"/>
                          <a:pt x="47456" y="2864"/>
                          <a:pt x="42547" y="1227"/>
                        </a:cubicBezTo>
                        <a:cubicBezTo>
                          <a:pt x="37638" y="-409"/>
                          <a:pt x="34365" y="-409"/>
                          <a:pt x="29456" y="1227"/>
                        </a:cubicBezTo>
                        <a:cubicBezTo>
                          <a:pt x="24546" y="1227"/>
                          <a:pt x="21274" y="2864"/>
                          <a:pt x="16364" y="4500"/>
                        </a:cubicBezTo>
                        <a:cubicBezTo>
                          <a:pt x="14728" y="6137"/>
                          <a:pt x="11455" y="7773"/>
                          <a:pt x="9819" y="9409"/>
                        </a:cubicBezTo>
                        <a:cubicBezTo>
                          <a:pt x="4910" y="14319"/>
                          <a:pt x="3273" y="19228"/>
                          <a:pt x="1637" y="24137"/>
                        </a:cubicBezTo>
                        <a:lnTo>
                          <a:pt x="0" y="32319"/>
                        </a:lnTo>
                        <a:cubicBezTo>
                          <a:pt x="0" y="38865"/>
                          <a:pt x="1637" y="43774"/>
                          <a:pt x="4910" y="48684"/>
                        </a:cubicBezTo>
                        <a:cubicBezTo>
                          <a:pt x="9819" y="56866"/>
                          <a:pt x="13092" y="65048"/>
                          <a:pt x="18001" y="73230"/>
                        </a:cubicBezTo>
                        <a:cubicBezTo>
                          <a:pt x="19637" y="76503"/>
                          <a:pt x="22910" y="79776"/>
                          <a:pt x="26183" y="83048"/>
                        </a:cubicBezTo>
                        <a:cubicBezTo>
                          <a:pt x="29456" y="86321"/>
                          <a:pt x="32728" y="87958"/>
                          <a:pt x="37638" y="89594"/>
                        </a:cubicBezTo>
                        <a:cubicBezTo>
                          <a:pt x="42547" y="91230"/>
                          <a:pt x="45820" y="91230"/>
                          <a:pt x="50729" y="89594"/>
                        </a:cubicBezTo>
                        <a:cubicBezTo>
                          <a:pt x="55638" y="89594"/>
                          <a:pt x="58911" y="87958"/>
                          <a:pt x="63820" y="86321"/>
                        </a:cubicBezTo>
                        <a:lnTo>
                          <a:pt x="70366" y="81412"/>
                        </a:lnTo>
                        <a:cubicBezTo>
                          <a:pt x="75276" y="76503"/>
                          <a:pt x="76912" y="71593"/>
                          <a:pt x="78549" y="66684"/>
                        </a:cubicBezTo>
                        <a:cubicBezTo>
                          <a:pt x="78549" y="63411"/>
                          <a:pt x="78549" y="60139"/>
                          <a:pt x="80185" y="58502"/>
                        </a:cubicBezTo>
                        <a:cubicBezTo>
                          <a:pt x="78549" y="51956"/>
                          <a:pt x="76912" y="47047"/>
                          <a:pt x="75276" y="42138"/>
                        </a:cubicBezTo>
                        <a:close/>
                      </a:path>
                    </a:pathLst>
                  </a:custGeom>
                  <a:solidFill>
                    <a:srgbClr val="7FC97E"/>
                  </a:solidFill>
                  <a:ln w="16361" cap="flat">
                    <a:noFill/>
                    <a:prstDash val="solid"/>
                    <a:miter/>
                  </a:ln>
                </p:spPr>
                <p:txBody>
                  <a:bodyPr rtlCol="0" anchor="ctr"/>
                  <a:lstStyle/>
                  <a:p>
                    <a:endParaRPr lang="en-US"/>
                  </a:p>
                </p:txBody>
              </p:sp>
              <p:sp>
                <p:nvSpPr>
                  <p:cNvPr id="42" name="รูปแบบอิสระ: รูปร่าง 41">
                    <a:extLst>
                      <a:ext uri="{FF2B5EF4-FFF2-40B4-BE49-F238E27FC236}">
                        <a16:creationId xmlns:a16="http://schemas.microsoft.com/office/drawing/2014/main" xmlns="" id="{0EB5AB5C-5166-44E5-AFE4-6A11A5083C2B}"/>
                      </a:ext>
                    </a:extLst>
                  </p:cNvPr>
                  <p:cNvSpPr/>
                  <p:nvPr/>
                </p:nvSpPr>
                <p:spPr>
                  <a:xfrm>
                    <a:off x="5599795" y="2777006"/>
                    <a:ext cx="82548" cy="89185"/>
                  </a:xfrm>
                  <a:custGeom>
                    <a:avLst/>
                    <a:gdLst>
                      <a:gd name="connsiteX0" fmla="*/ 81821 w 82548"/>
                      <a:gd name="connsiteY0" fmla="*/ 43774 h 89185"/>
                      <a:gd name="connsiteX1" fmla="*/ 80185 w 82548"/>
                      <a:gd name="connsiteY1" fmla="*/ 37229 h 89185"/>
                      <a:gd name="connsiteX2" fmla="*/ 75276 w 82548"/>
                      <a:gd name="connsiteY2" fmla="*/ 25774 h 89185"/>
                      <a:gd name="connsiteX3" fmla="*/ 73639 w 82548"/>
                      <a:gd name="connsiteY3" fmla="*/ 22501 h 89185"/>
                      <a:gd name="connsiteX4" fmla="*/ 65457 w 82548"/>
                      <a:gd name="connsiteY4" fmla="*/ 12682 h 89185"/>
                      <a:gd name="connsiteX5" fmla="*/ 44184 w 82548"/>
                      <a:gd name="connsiteY5" fmla="*/ 1227 h 89185"/>
                      <a:gd name="connsiteX6" fmla="*/ 31092 w 82548"/>
                      <a:gd name="connsiteY6" fmla="*/ 1227 h 89185"/>
                      <a:gd name="connsiteX7" fmla="*/ 18001 w 82548"/>
                      <a:gd name="connsiteY7" fmla="*/ 4500 h 89185"/>
                      <a:gd name="connsiteX8" fmla="*/ 8182 w 82548"/>
                      <a:gd name="connsiteY8" fmla="*/ 12682 h 89185"/>
                      <a:gd name="connsiteX9" fmla="*/ 1637 w 82548"/>
                      <a:gd name="connsiteY9" fmla="*/ 24137 h 89185"/>
                      <a:gd name="connsiteX10" fmla="*/ 0 w 82548"/>
                      <a:gd name="connsiteY10" fmla="*/ 32319 h 89185"/>
                      <a:gd name="connsiteX11" fmla="*/ 4910 w 82548"/>
                      <a:gd name="connsiteY11" fmla="*/ 48684 h 89185"/>
                      <a:gd name="connsiteX12" fmla="*/ 9819 w 82548"/>
                      <a:gd name="connsiteY12" fmla="*/ 55229 h 89185"/>
                      <a:gd name="connsiteX13" fmla="*/ 13092 w 82548"/>
                      <a:gd name="connsiteY13" fmla="*/ 56866 h 89185"/>
                      <a:gd name="connsiteX14" fmla="*/ 13092 w 82548"/>
                      <a:gd name="connsiteY14" fmla="*/ 65048 h 89185"/>
                      <a:gd name="connsiteX15" fmla="*/ 19637 w 82548"/>
                      <a:gd name="connsiteY15" fmla="*/ 76503 h 89185"/>
                      <a:gd name="connsiteX16" fmla="*/ 29456 w 82548"/>
                      <a:gd name="connsiteY16" fmla="*/ 84685 h 89185"/>
                      <a:gd name="connsiteX17" fmla="*/ 37638 w 82548"/>
                      <a:gd name="connsiteY17" fmla="*/ 87958 h 89185"/>
                      <a:gd name="connsiteX18" fmla="*/ 55638 w 82548"/>
                      <a:gd name="connsiteY18" fmla="*/ 87958 h 89185"/>
                      <a:gd name="connsiteX19" fmla="*/ 63820 w 82548"/>
                      <a:gd name="connsiteY19" fmla="*/ 84685 h 89185"/>
                      <a:gd name="connsiteX20" fmla="*/ 75276 w 82548"/>
                      <a:gd name="connsiteY20" fmla="*/ 73230 h 89185"/>
                      <a:gd name="connsiteX21" fmla="*/ 80185 w 82548"/>
                      <a:gd name="connsiteY21" fmla="*/ 61775 h 89185"/>
                      <a:gd name="connsiteX22" fmla="*/ 81821 w 82548"/>
                      <a:gd name="connsiteY22" fmla="*/ 48684 h 89185"/>
                      <a:gd name="connsiteX23" fmla="*/ 81821 w 82548"/>
                      <a:gd name="connsiteY23" fmla="*/ 43774 h 8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548" h="89185">
                        <a:moveTo>
                          <a:pt x="81821" y="43774"/>
                        </a:moveTo>
                        <a:cubicBezTo>
                          <a:pt x="81821" y="42138"/>
                          <a:pt x="81821" y="38865"/>
                          <a:pt x="80185" y="37229"/>
                        </a:cubicBezTo>
                        <a:cubicBezTo>
                          <a:pt x="78549" y="33956"/>
                          <a:pt x="76912" y="29047"/>
                          <a:pt x="75276" y="25774"/>
                        </a:cubicBezTo>
                        <a:cubicBezTo>
                          <a:pt x="75276" y="24137"/>
                          <a:pt x="73639" y="24137"/>
                          <a:pt x="73639" y="22501"/>
                        </a:cubicBezTo>
                        <a:cubicBezTo>
                          <a:pt x="72002" y="19228"/>
                          <a:pt x="68730" y="15955"/>
                          <a:pt x="65457" y="12682"/>
                        </a:cubicBezTo>
                        <a:cubicBezTo>
                          <a:pt x="58911" y="7773"/>
                          <a:pt x="52366" y="2864"/>
                          <a:pt x="44184" y="1227"/>
                        </a:cubicBezTo>
                        <a:cubicBezTo>
                          <a:pt x="39274" y="-409"/>
                          <a:pt x="36001" y="-409"/>
                          <a:pt x="31092" y="1227"/>
                        </a:cubicBezTo>
                        <a:cubicBezTo>
                          <a:pt x="26183" y="1227"/>
                          <a:pt x="22910" y="2864"/>
                          <a:pt x="18001" y="4500"/>
                        </a:cubicBezTo>
                        <a:cubicBezTo>
                          <a:pt x="14728" y="6137"/>
                          <a:pt x="11455" y="9410"/>
                          <a:pt x="8182" y="12682"/>
                        </a:cubicBezTo>
                        <a:cubicBezTo>
                          <a:pt x="4910" y="15955"/>
                          <a:pt x="3273" y="19228"/>
                          <a:pt x="1637" y="24137"/>
                        </a:cubicBezTo>
                        <a:cubicBezTo>
                          <a:pt x="1637" y="27410"/>
                          <a:pt x="1637" y="30683"/>
                          <a:pt x="0" y="32319"/>
                        </a:cubicBezTo>
                        <a:cubicBezTo>
                          <a:pt x="0" y="38865"/>
                          <a:pt x="1637" y="43774"/>
                          <a:pt x="4910" y="48684"/>
                        </a:cubicBezTo>
                        <a:cubicBezTo>
                          <a:pt x="6546" y="50320"/>
                          <a:pt x="8182" y="53593"/>
                          <a:pt x="9819" y="55229"/>
                        </a:cubicBezTo>
                        <a:cubicBezTo>
                          <a:pt x="9819" y="55229"/>
                          <a:pt x="11455" y="56866"/>
                          <a:pt x="13092" y="56866"/>
                        </a:cubicBezTo>
                        <a:cubicBezTo>
                          <a:pt x="13092" y="60138"/>
                          <a:pt x="13092" y="61775"/>
                          <a:pt x="13092" y="65048"/>
                        </a:cubicBezTo>
                        <a:cubicBezTo>
                          <a:pt x="14728" y="69957"/>
                          <a:pt x="16364" y="73230"/>
                          <a:pt x="19637" y="76503"/>
                        </a:cubicBezTo>
                        <a:cubicBezTo>
                          <a:pt x="21274" y="79776"/>
                          <a:pt x="24546" y="83049"/>
                          <a:pt x="29456" y="84685"/>
                        </a:cubicBezTo>
                        <a:cubicBezTo>
                          <a:pt x="32728" y="86321"/>
                          <a:pt x="34365" y="86321"/>
                          <a:pt x="37638" y="87958"/>
                        </a:cubicBezTo>
                        <a:cubicBezTo>
                          <a:pt x="44184" y="89594"/>
                          <a:pt x="49093" y="89594"/>
                          <a:pt x="55638" y="87958"/>
                        </a:cubicBezTo>
                        <a:cubicBezTo>
                          <a:pt x="58911" y="86321"/>
                          <a:pt x="60548" y="86321"/>
                          <a:pt x="63820" y="84685"/>
                        </a:cubicBezTo>
                        <a:cubicBezTo>
                          <a:pt x="68730" y="81412"/>
                          <a:pt x="72002" y="78139"/>
                          <a:pt x="75276" y="73230"/>
                        </a:cubicBezTo>
                        <a:cubicBezTo>
                          <a:pt x="76912" y="69957"/>
                          <a:pt x="78549" y="65048"/>
                          <a:pt x="80185" y="61775"/>
                        </a:cubicBezTo>
                        <a:cubicBezTo>
                          <a:pt x="80185" y="58502"/>
                          <a:pt x="81821" y="53593"/>
                          <a:pt x="81821" y="48684"/>
                        </a:cubicBezTo>
                        <a:cubicBezTo>
                          <a:pt x="83458" y="48684"/>
                          <a:pt x="81821" y="47047"/>
                          <a:pt x="81821" y="43774"/>
                        </a:cubicBezTo>
                        <a:close/>
                      </a:path>
                    </a:pathLst>
                  </a:custGeom>
                  <a:solidFill>
                    <a:srgbClr val="7FC97E"/>
                  </a:solidFill>
                  <a:ln w="16361" cap="flat">
                    <a:noFill/>
                    <a:prstDash val="solid"/>
                    <a:miter/>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F836483C-47E3-44EF-A4ED-09E428330D73}"/>
                      </a:ext>
                    </a:extLst>
                  </p:cNvPr>
                  <p:cNvSpPr/>
                  <p:nvPr/>
                </p:nvSpPr>
                <p:spPr>
                  <a:xfrm>
                    <a:off x="5017886" y="2803437"/>
                    <a:ext cx="80171" cy="129598"/>
                  </a:xfrm>
                  <a:custGeom>
                    <a:avLst/>
                    <a:gdLst>
                      <a:gd name="connsiteX0" fmla="*/ 77891 w 80171"/>
                      <a:gd name="connsiteY0" fmla="*/ 54981 h 129598"/>
                      <a:gd name="connsiteX1" fmla="*/ 72981 w 80171"/>
                      <a:gd name="connsiteY1" fmla="*/ 38616 h 129598"/>
                      <a:gd name="connsiteX2" fmla="*/ 61527 w 80171"/>
                      <a:gd name="connsiteY2" fmla="*/ 15707 h 129598"/>
                      <a:gd name="connsiteX3" fmla="*/ 41889 w 80171"/>
                      <a:gd name="connsiteY3" fmla="*/ 979 h 129598"/>
                      <a:gd name="connsiteX4" fmla="*/ 15706 w 80171"/>
                      <a:gd name="connsiteY4" fmla="*/ 4252 h 129598"/>
                      <a:gd name="connsiteX5" fmla="*/ 979 w 80171"/>
                      <a:gd name="connsiteY5" fmla="*/ 23889 h 129598"/>
                      <a:gd name="connsiteX6" fmla="*/ 4252 w 80171"/>
                      <a:gd name="connsiteY6" fmla="*/ 50071 h 129598"/>
                      <a:gd name="connsiteX7" fmla="*/ 9161 w 80171"/>
                      <a:gd name="connsiteY7" fmla="*/ 59890 h 129598"/>
                      <a:gd name="connsiteX8" fmla="*/ 12434 w 80171"/>
                      <a:gd name="connsiteY8" fmla="*/ 72981 h 129598"/>
                      <a:gd name="connsiteX9" fmla="*/ 12434 w 80171"/>
                      <a:gd name="connsiteY9" fmla="*/ 89346 h 129598"/>
                      <a:gd name="connsiteX10" fmla="*/ 15706 w 80171"/>
                      <a:gd name="connsiteY10" fmla="*/ 113892 h 129598"/>
                      <a:gd name="connsiteX11" fmla="*/ 35344 w 80171"/>
                      <a:gd name="connsiteY11" fmla="*/ 128620 h 129598"/>
                      <a:gd name="connsiteX12" fmla="*/ 61527 w 80171"/>
                      <a:gd name="connsiteY12" fmla="*/ 125347 h 129598"/>
                      <a:gd name="connsiteX13" fmla="*/ 76254 w 80171"/>
                      <a:gd name="connsiteY13" fmla="*/ 105710 h 129598"/>
                      <a:gd name="connsiteX14" fmla="*/ 77891 w 80171"/>
                      <a:gd name="connsiteY14" fmla="*/ 54981 h 1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71" h="129598">
                        <a:moveTo>
                          <a:pt x="77891" y="54981"/>
                        </a:moveTo>
                        <a:cubicBezTo>
                          <a:pt x="76254" y="50071"/>
                          <a:pt x="74618" y="43526"/>
                          <a:pt x="72981" y="38616"/>
                        </a:cubicBezTo>
                        <a:cubicBezTo>
                          <a:pt x="69709" y="30434"/>
                          <a:pt x="66436" y="23889"/>
                          <a:pt x="61527" y="15707"/>
                        </a:cubicBezTo>
                        <a:cubicBezTo>
                          <a:pt x="56617" y="9161"/>
                          <a:pt x="50071" y="2615"/>
                          <a:pt x="41889" y="979"/>
                        </a:cubicBezTo>
                        <a:cubicBezTo>
                          <a:pt x="33707" y="-658"/>
                          <a:pt x="23889" y="-658"/>
                          <a:pt x="15706" y="4252"/>
                        </a:cubicBezTo>
                        <a:cubicBezTo>
                          <a:pt x="9161" y="9161"/>
                          <a:pt x="2615" y="15707"/>
                          <a:pt x="979" y="23889"/>
                        </a:cubicBezTo>
                        <a:cubicBezTo>
                          <a:pt x="-658" y="32071"/>
                          <a:pt x="-658" y="41889"/>
                          <a:pt x="4252" y="50071"/>
                        </a:cubicBezTo>
                        <a:cubicBezTo>
                          <a:pt x="5888" y="53344"/>
                          <a:pt x="7524" y="56617"/>
                          <a:pt x="9161" y="59890"/>
                        </a:cubicBezTo>
                        <a:cubicBezTo>
                          <a:pt x="10797" y="64799"/>
                          <a:pt x="12434" y="68072"/>
                          <a:pt x="12434" y="72981"/>
                        </a:cubicBezTo>
                        <a:cubicBezTo>
                          <a:pt x="12434" y="77891"/>
                          <a:pt x="12434" y="84436"/>
                          <a:pt x="12434" y="89346"/>
                        </a:cubicBezTo>
                        <a:cubicBezTo>
                          <a:pt x="10797" y="97528"/>
                          <a:pt x="10797" y="105710"/>
                          <a:pt x="15706" y="113892"/>
                        </a:cubicBezTo>
                        <a:cubicBezTo>
                          <a:pt x="18980" y="120437"/>
                          <a:pt x="27162" y="126983"/>
                          <a:pt x="35344" y="128620"/>
                        </a:cubicBezTo>
                        <a:cubicBezTo>
                          <a:pt x="43526" y="130256"/>
                          <a:pt x="53344" y="130256"/>
                          <a:pt x="61527" y="125347"/>
                        </a:cubicBezTo>
                        <a:cubicBezTo>
                          <a:pt x="68072" y="120437"/>
                          <a:pt x="74618" y="113892"/>
                          <a:pt x="76254" y="105710"/>
                        </a:cubicBezTo>
                        <a:cubicBezTo>
                          <a:pt x="81163" y="87709"/>
                          <a:pt x="81163" y="71345"/>
                          <a:pt x="77891" y="54981"/>
                        </a:cubicBezTo>
                        <a:close/>
                      </a:path>
                    </a:pathLst>
                  </a:custGeom>
                  <a:solidFill>
                    <a:srgbClr val="7FC97E"/>
                  </a:solidFill>
                  <a:ln w="16361"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7ACD9286-976A-462A-9AC8-2506D5C6636C}"/>
                      </a:ext>
                    </a:extLst>
                  </p:cNvPr>
                  <p:cNvSpPr/>
                  <p:nvPr/>
                </p:nvSpPr>
                <p:spPr>
                  <a:xfrm>
                    <a:off x="4605508" y="3067152"/>
                    <a:ext cx="79593" cy="114367"/>
                  </a:xfrm>
                  <a:custGeom>
                    <a:avLst/>
                    <a:gdLst>
                      <a:gd name="connsiteX0" fmla="*/ 77890 w 79593"/>
                      <a:gd name="connsiteY0" fmla="*/ 72730 h 114367"/>
                      <a:gd name="connsiteX1" fmla="*/ 64799 w 79593"/>
                      <a:gd name="connsiteY1" fmla="*/ 23637 h 114367"/>
                      <a:gd name="connsiteX2" fmla="*/ 50071 w 79593"/>
                      <a:gd name="connsiteY2" fmla="*/ 4000 h 114367"/>
                      <a:gd name="connsiteX3" fmla="*/ 36980 w 79593"/>
                      <a:gd name="connsiteY3" fmla="*/ 727 h 114367"/>
                      <a:gd name="connsiteX4" fmla="*/ 23889 w 79593"/>
                      <a:gd name="connsiteY4" fmla="*/ 727 h 114367"/>
                      <a:gd name="connsiteX5" fmla="*/ 4251 w 79593"/>
                      <a:gd name="connsiteY5" fmla="*/ 15455 h 114367"/>
                      <a:gd name="connsiteX6" fmla="*/ 979 w 79593"/>
                      <a:gd name="connsiteY6" fmla="*/ 41638 h 114367"/>
                      <a:gd name="connsiteX7" fmla="*/ 14070 w 79593"/>
                      <a:gd name="connsiteY7" fmla="*/ 90731 h 114367"/>
                      <a:gd name="connsiteX8" fmla="*/ 28798 w 79593"/>
                      <a:gd name="connsiteY8" fmla="*/ 110368 h 114367"/>
                      <a:gd name="connsiteX9" fmla="*/ 41889 w 79593"/>
                      <a:gd name="connsiteY9" fmla="*/ 113640 h 114367"/>
                      <a:gd name="connsiteX10" fmla="*/ 54981 w 79593"/>
                      <a:gd name="connsiteY10" fmla="*/ 113640 h 114367"/>
                      <a:gd name="connsiteX11" fmla="*/ 74618 w 79593"/>
                      <a:gd name="connsiteY11" fmla="*/ 98913 h 114367"/>
                      <a:gd name="connsiteX12" fmla="*/ 77890 w 79593"/>
                      <a:gd name="connsiteY12" fmla="*/ 72730 h 11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93" h="114367">
                        <a:moveTo>
                          <a:pt x="77890" y="72730"/>
                        </a:moveTo>
                        <a:cubicBezTo>
                          <a:pt x="72981" y="56366"/>
                          <a:pt x="69708" y="40001"/>
                          <a:pt x="64799" y="23637"/>
                        </a:cubicBezTo>
                        <a:cubicBezTo>
                          <a:pt x="63163" y="15455"/>
                          <a:pt x="56617" y="7273"/>
                          <a:pt x="50071" y="4000"/>
                        </a:cubicBezTo>
                        <a:cubicBezTo>
                          <a:pt x="46798" y="2364"/>
                          <a:pt x="41889" y="727"/>
                          <a:pt x="36980" y="727"/>
                        </a:cubicBezTo>
                        <a:cubicBezTo>
                          <a:pt x="32071" y="-909"/>
                          <a:pt x="28798" y="727"/>
                          <a:pt x="23889" y="727"/>
                        </a:cubicBezTo>
                        <a:cubicBezTo>
                          <a:pt x="15706" y="4000"/>
                          <a:pt x="7524" y="8909"/>
                          <a:pt x="4251" y="15455"/>
                        </a:cubicBezTo>
                        <a:cubicBezTo>
                          <a:pt x="-658" y="23637"/>
                          <a:pt x="-658" y="31819"/>
                          <a:pt x="979" y="41638"/>
                        </a:cubicBezTo>
                        <a:lnTo>
                          <a:pt x="14070" y="90731"/>
                        </a:lnTo>
                        <a:cubicBezTo>
                          <a:pt x="15706" y="98913"/>
                          <a:pt x="22252" y="107095"/>
                          <a:pt x="28798" y="110368"/>
                        </a:cubicBezTo>
                        <a:cubicBezTo>
                          <a:pt x="32071" y="112004"/>
                          <a:pt x="36980" y="113640"/>
                          <a:pt x="41889" y="113640"/>
                        </a:cubicBezTo>
                        <a:cubicBezTo>
                          <a:pt x="46798" y="115277"/>
                          <a:pt x="50071" y="113640"/>
                          <a:pt x="54981" y="113640"/>
                        </a:cubicBezTo>
                        <a:cubicBezTo>
                          <a:pt x="63163" y="110368"/>
                          <a:pt x="71345" y="105458"/>
                          <a:pt x="74618" y="98913"/>
                        </a:cubicBezTo>
                        <a:cubicBezTo>
                          <a:pt x="79527" y="90731"/>
                          <a:pt x="81163" y="82548"/>
                          <a:pt x="77890" y="72730"/>
                        </a:cubicBezTo>
                        <a:close/>
                      </a:path>
                    </a:pathLst>
                  </a:custGeom>
                  <a:solidFill>
                    <a:srgbClr val="7FC97E"/>
                  </a:solidFill>
                  <a:ln w="16361"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2CFA0727-6F3C-41E5-9F9F-049D62422004}"/>
                      </a:ext>
                    </a:extLst>
                  </p:cNvPr>
                  <p:cNvSpPr/>
                  <p:nvPr/>
                </p:nvSpPr>
                <p:spPr>
                  <a:xfrm>
                    <a:off x="3984646" y="2954967"/>
                    <a:ext cx="65456" cy="114549"/>
                  </a:xfrm>
                  <a:custGeom>
                    <a:avLst/>
                    <a:gdLst>
                      <a:gd name="connsiteX0" fmla="*/ 55639 w 65456"/>
                      <a:gd name="connsiteY0" fmla="*/ 9818 h 114549"/>
                      <a:gd name="connsiteX1" fmla="*/ 32728 w 65456"/>
                      <a:gd name="connsiteY1" fmla="*/ 0 h 114549"/>
                      <a:gd name="connsiteX2" fmla="*/ 9819 w 65456"/>
                      <a:gd name="connsiteY2" fmla="*/ 9818 h 114549"/>
                      <a:gd name="connsiteX3" fmla="*/ 0 w 65456"/>
                      <a:gd name="connsiteY3" fmla="*/ 32728 h 114549"/>
                      <a:gd name="connsiteX4" fmla="*/ 0 w 65456"/>
                      <a:gd name="connsiteY4" fmla="*/ 81821 h 114549"/>
                      <a:gd name="connsiteX5" fmla="*/ 9819 w 65456"/>
                      <a:gd name="connsiteY5" fmla="*/ 104731 h 114549"/>
                      <a:gd name="connsiteX6" fmla="*/ 32728 w 65456"/>
                      <a:gd name="connsiteY6" fmla="*/ 114550 h 114549"/>
                      <a:gd name="connsiteX7" fmla="*/ 55639 w 65456"/>
                      <a:gd name="connsiteY7" fmla="*/ 104731 h 114549"/>
                      <a:gd name="connsiteX8" fmla="*/ 65457 w 65456"/>
                      <a:gd name="connsiteY8" fmla="*/ 81821 h 114549"/>
                      <a:gd name="connsiteX9" fmla="*/ 65457 w 65456"/>
                      <a:gd name="connsiteY9" fmla="*/ 32728 h 114549"/>
                      <a:gd name="connsiteX10" fmla="*/ 55639 w 65456"/>
                      <a:gd name="connsiteY10" fmla="*/ 9818 h 1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14549">
                        <a:moveTo>
                          <a:pt x="55639" y="9818"/>
                        </a:moveTo>
                        <a:cubicBezTo>
                          <a:pt x="49093" y="3273"/>
                          <a:pt x="40911" y="0"/>
                          <a:pt x="32728" y="0"/>
                        </a:cubicBezTo>
                        <a:cubicBezTo>
                          <a:pt x="24546" y="0"/>
                          <a:pt x="14728" y="3273"/>
                          <a:pt x="9819" y="9818"/>
                        </a:cubicBezTo>
                        <a:cubicBezTo>
                          <a:pt x="3273" y="16364"/>
                          <a:pt x="0" y="24546"/>
                          <a:pt x="0" y="32728"/>
                        </a:cubicBezTo>
                        <a:lnTo>
                          <a:pt x="0" y="81821"/>
                        </a:lnTo>
                        <a:cubicBezTo>
                          <a:pt x="0" y="90003"/>
                          <a:pt x="3273" y="99822"/>
                          <a:pt x="9819" y="104731"/>
                        </a:cubicBezTo>
                        <a:cubicBezTo>
                          <a:pt x="16364" y="111277"/>
                          <a:pt x="24546" y="114550"/>
                          <a:pt x="32728" y="114550"/>
                        </a:cubicBezTo>
                        <a:cubicBezTo>
                          <a:pt x="40911" y="114550"/>
                          <a:pt x="50729" y="111277"/>
                          <a:pt x="55639" y="104731"/>
                        </a:cubicBezTo>
                        <a:cubicBezTo>
                          <a:pt x="62184" y="98185"/>
                          <a:pt x="65457" y="90003"/>
                          <a:pt x="65457" y="81821"/>
                        </a:cubicBezTo>
                        <a:lnTo>
                          <a:pt x="65457" y="32728"/>
                        </a:lnTo>
                        <a:cubicBezTo>
                          <a:pt x="65457" y="24546"/>
                          <a:pt x="62184" y="16364"/>
                          <a:pt x="55639" y="9818"/>
                        </a:cubicBezTo>
                        <a:close/>
                      </a:path>
                    </a:pathLst>
                  </a:custGeom>
                  <a:solidFill>
                    <a:srgbClr val="7FC97E"/>
                  </a:solidFill>
                  <a:ln w="16361"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E2B2F3E6-21D8-4D13-A2BB-D6632D89741B}"/>
                      </a:ext>
                    </a:extLst>
                  </p:cNvPr>
                  <p:cNvSpPr/>
                  <p:nvPr/>
                </p:nvSpPr>
                <p:spPr>
                  <a:xfrm>
                    <a:off x="3807913" y="3329988"/>
                    <a:ext cx="80826" cy="153609"/>
                  </a:xfrm>
                  <a:custGeom>
                    <a:avLst/>
                    <a:gdLst>
                      <a:gd name="connsiteX0" fmla="*/ 68730 w 80826"/>
                      <a:gd name="connsiteY0" fmla="*/ 79904 h 153609"/>
                      <a:gd name="connsiteX1" fmla="*/ 78548 w 80826"/>
                      <a:gd name="connsiteY1" fmla="*/ 45539 h 153609"/>
                      <a:gd name="connsiteX2" fmla="*/ 76912 w 80826"/>
                      <a:gd name="connsiteY2" fmla="*/ 48812 h 153609"/>
                      <a:gd name="connsiteX3" fmla="*/ 80185 w 80826"/>
                      <a:gd name="connsiteY3" fmla="*/ 24266 h 153609"/>
                      <a:gd name="connsiteX4" fmla="*/ 65457 w 80826"/>
                      <a:gd name="connsiteY4" fmla="*/ 4629 h 153609"/>
                      <a:gd name="connsiteX5" fmla="*/ 39274 w 80826"/>
                      <a:gd name="connsiteY5" fmla="*/ 1356 h 153609"/>
                      <a:gd name="connsiteX6" fmla="*/ 19637 w 80826"/>
                      <a:gd name="connsiteY6" fmla="*/ 16083 h 153609"/>
                      <a:gd name="connsiteX7" fmla="*/ 3273 w 80826"/>
                      <a:gd name="connsiteY7" fmla="*/ 66813 h 153609"/>
                      <a:gd name="connsiteX8" fmla="*/ 0 w 80826"/>
                      <a:gd name="connsiteY8" fmla="*/ 97905 h 153609"/>
                      <a:gd name="connsiteX9" fmla="*/ 3273 w 80826"/>
                      <a:gd name="connsiteY9" fmla="*/ 128996 h 153609"/>
                      <a:gd name="connsiteX10" fmla="*/ 18001 w 80826"/>
                      <a:gd name="connsiteY10" fmla="*/ 148634 h 153609"/>
                      <a:gd name="connsiteX11" fmla="*/ 44184 w 80826"/>
                      <a:gd name="connsiteY11" fmla="*/ 151907 h 153609"/>
                      <a:gd name="connsiteX12" fmla="*/ 63821 w 80826"/>
                      <a:gd name="connsiteY12" fmla="*/ 137179 h 153609"/>
                      <a:gd name="connsiteX13" fmla="*/ 67093 w 80826"/>
                      <a:gd name="connsiteY13" fmla="*/ 128996 h 153609"/>
                      <a:gd name="connsiteX14" fmla="*/ 67093 w 80826"/>
                      <a:gd name="connsiteY14" fmla="*/ 117542 h 153609"/>
                      <a:gd name="connsiteX15" fmla="*/ 68730 w 80826"/>
                      <a:gd name="connsiteY15" fmla="*/ 79904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826" h="153609">
                        <a:moveTo>
                          <a:pt x="68730" y="79904"/>
                        </a:moveTo>
                        <a:cubicBezTo>
                          <a:pt x="70366" y="68449"/>
                          <a:pt x="73639" y="56994"/>
                          <a:pt x="78548" y="45539"/>
                        </a:cubicBezTo>
                        <a:cubicBezTo>
                          <a:pt x="78548" y="47175"/>
                          <a:pt x="76912" y="47175"/>
                          <a:pt x="76912" y="48812"/>
                        </a:cubicBezTo>
                        <a:cubicBezTo>
                          <a:pt x="80185" y="40630"/>
                          <a:pt x="81821" y="32448"/>
                          <a:pt x="80185" y="24266"/>
                        </a:cubicBezTo>
                        <a:cubicBezTo>
                          <a:pt x="78548" y="16083"/>
                          <a:pt x="72003" y="7901"/>
                          <a:pt x="65457" y="4629"/>
                        </a:cubicBezTo>
                        <a:cubicBezTo>
                          <a:pt x="57275" y="1356"/>
                          <a:pt x="49093" y="-1917"/>
                          <a:pt x="39274" y="1356"/>
                        </a:cubicBezTo>
                        <a:cubicBezTo>
                          <a:pt x="31092" y="4629"/>
                          <a:pt x="22910" y="9538"/>
                          <a:pt x="19637" y="16083"/>
                        </a:cubicBezTo>
                        <a:cubicBezTo>
                          <a:pt x="11455" y="32448"/>
                          <a:pt x="6546" y="48812"/>
                          <a:pt x="3273" y="66813"/>
                        </a:cubicBezTo>
                        <a:cubicBezTo>
                          <a:pt x="1637" y="76631"/>
                          <a:pt x="0" y="86450"/>
                          <a:pt x="0" y="97905"/>
                        </a:cubicBezTo>
                        <a:cubicBezTo>
                          <a:pt x="0" y="107723"/>
                          <a:pt x="1637" y="117542"/>
                          <a:pt x="3273" y="128996"/>
                        </a:cubicBezTo>
                        <a:cubicBezTo>
                          <a:pt x="4909" y="137179"/>
                          <a:pt x="11455" y="145361"/>
                          <a:pt x="18001" y="148634"/>
                        </a:cubicBezTo>
                        <a:cubicBezTo>
                          <a:pt x="24546" y="153543"/>
                          <a:pt x="36001" y="155179"/>
                          <a:pt x="44184" y="151907"/>
                        </a:cubicBezTo>
                        <a:cubicBezTo>
                          <a:pt x="52366" y="148634"/>
                          <a:pt x="60548" y="143724"/>
                          <a:pt x="63821" y="137179"/>
                        </a:cubicBezTo>
                        <a:cubicBezTo>
                          <a:pt x="65457" y="133906"/>
                          <a:pt x="65457" y="132270"/>
                          <a:pt x="67093" y="128996"/>
                        </a:cubicBezTo>
                        <a:cubicBezTo>
                          <a:pt x="68730" y="125724"/>
                          <a:pt x="68730" y="120814"/>
                          <a:pt x="67093" y="117542"/>
                        </a:cubicBezTo>
                        <a:cubicBezTo>
                          <a:pt x="67093" y="104450"/>
                          <a:pt x="67093" y="91359"/>
                          <a:pt x="68730" y="79904"/>
                        </a:cubicBezTo>
                        <a:close/>
                      </a:path>
                    </a:pathLst>
                  </a:custGeom>
                  <a:solidFill>
                    <a:srgbClr val="7FC97E"/>
                  </a:solidFill>
                  <a:ln w="16361"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F6EA7664-0E83-4B6C-B789-4DD7BF82957D}"/>
                      </a:ext>
                    </a:extLst>
                  </p:cNvPr>
                  <p:cNvSpPr/>
                  <p:nvPr/>
                </p:nvSpPr>
                <p:spPr>
                  <a:xfrm>
                    <a:off x="4297203" y="3290433"/>
                    <a:ext cx="65456" cy="140732"/>
                  </a:xfrm>
                  <a:custGeom>
                    <a:avLst/>
                    <a:gdLst>
                      <a:gd name="connsiteX0" fmla="*/ 55639 w 65456"/>
                      <a:gd name="connsiteY0" fmla="*/ 9818 h 140732"/>
                      <a:gd name="connsiteX1" fmla="*/ 32728 w 65456"/>
                      <a:gd name="connsiteY1" fmla="*/ 0 h 140732"/>
                      <a:gd name="connsiteX2" fmla="*/ 0 w 65456"/>
                      <a:gd name="connsiteY2" fmla="*/ 32728 h 140732"/>
                      <a:gd name="connsiteX3" fmla="*/ 0 w 65456"/>
                      <a:gd name="connsiteY3" fmla="*/ 108004 h 140732"/>
                      <a:gd name="connsiteX4" fmla="*/ 9818 w 65456"/>
                      <a:gd name="connsiteY4" fmla="*/ 130914 h 140732"/>
                      <a:gd name="connsiteX5" fmla="*/ 32728 w 65456"/>
                      <a:gd name="connsiteY5" fmla="*/ 140732 h 140732"/>
                      <a:gd name="connsiteX6" fmla="*/ 65457 w 65456"/>
                      <a:gd name="connsiteY6" fmla="*/ 108004 h 140732"/>
                      <a:gd name="connsiteX7" fmla="*/ 65457 w 65456"/>
                      <a:gd name="connsiteY7" fmla="*/ 32728 h 140732"/>
                      <a:gd name="connsiteX8" fmla="*/ 55639 w 65456"/>
                      <a:gd name="connsiteY8" fmla="*/ 9818 h 1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56" h="140732">
                        <a:moveTo>
                          <a:pt x="55639" y="9818"/>
                        </a:moveTo>
                        <a:cubicBezTo>
                          <a:pt x="49092" y="3273"/>
                          <a:pt x="40910" y="0"/>
                          <a:pt x="32728" y="0"/>
                        </a:cubicBezTo>
                        <a:cubicBezTo>
                          <a:pt x="14728" y="1636"/>
                          <a:pt x="0" y="14728"/>
                          <a:pt x="0" y="32728"/>
                        </a:cubicBezTo>
                        <a:lnTo>
                          <a:pt x="0" y="108004"/>
                        </a:lnTo>
                        <a:cubicBezTo>
                          <a:pt x="0" y="116186"/>
                          <a:pt x="3273" y="126004"/>
                          <a:pt x="9818" y="130914"/>
                        </a:cubicBezTo>
                        <a:cubicBezTo>
                          <a:pt x="16364" y="137459"/>
                          <a:pt x="24546" y="140732"/>
                          <a:pt x="32728" y="140732"/>
                        </a:cubicBezTo>
                        <a:cubicBezTo>
                          <a:pt x="50729" y="139096"/>
                          <a:pt x="65457" y="126004"/>
                          <a:pt x="65457" y="108004"/>
                        </a:cubicBezTo>
                        <a:lnTo>
                          <a:pt x="65457" y="32728"/>
                        </a:lnTo>
                        <a:cubicBezTo>
                          <a:pt x="65457" y="24546"/>
                          <a:pt x="60548" y="16364"/>
                          <a:pt x="55639" y="9818"/>
                        </a:cubicBezTo>
                        <a:close/>
                      </a:path>
                    </a:pathLst>
                  </a:custGeom>
                  <a:solidFill>
                    <a:srgbClr val="7FC97E"/>
                  </a:solidFill>
                  <a:ln w="16361"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D0B7CB5B-5C1F-4C57-BF91-7E3F92CED4AE}"/>
                      </a:ext>
                    </a:extLst>
                  </p:cNvPr>
                  <p:cNvSpPr/>
                  <p:nvPr/>
                </p:nvSpPr>
                <p:spPr>
                  <a:xfrm>
                    <a:off x="4992682" y="3238067"/>
                    <a:ext cx="67093" cy="104731"/>
                  </a:xfrm>
                  <a:custGeom>
                    <a:avLst/>
                    <a:gdLst>
                      <a:gd name="connsiteX0" fmla="*/ 63821 w 67093"/>
                      <a:gd name="connsiteY0" fmla="*/ 21274 h 104731"/>
                      <a:gd name="connsiteX1" fmla="*/ 57275 w 67093"/>
                      <a:gd name="connsiteY1" fmla="*/ 9819 h 104731"/>
                      <a:gd name="connsiteX2" fmla="*/ 45820 w 67093"/>
                      <a:gd name="connsiteY2" fmla="*/ 3273 h 104731"/>
                      <a:gd name="connsiteX3" fmla="*/ 32728 w 67093"/>
                      <a:gd name="connsiteY3" fmla="*/ 0 h 104731"/>
                      <a:gd name="connsiteX4" fmla="*/ 9819 w 67093"/>
                      <a:gd name="connsiteY4" fmla="*/ 9819 h 104731"/>
                      <a:gd name="connsiteX5" fmla="*/ 0 w 67093"/>
                      <a:gd name="connsiteY5" fmla="*/ 32728 h 104731"/>
                      <a:gd name="connsiteX6" fmla="*/ 0 w 67093"/>
                      <a:gd name="connsiteY6" fmla="*/ 70366 h 104731"/>
                      <a:gd name="connsiteX7" fmla="*/ 3273 w 67093"/>
                      <a:gd name="connsiteY7" fmla="*/ 83458 h 104731"/>
                      <a:gd name="connsiteX8" fmla="*/ 9819 w 67093"/>
                      <a:gd name="connsiteY8" fmla="*/ 94913 h 104731"/>
                      <a:gd name="connsiteX9" fmla="*/ 21274 w 67093"/>
                      <a:gd name="connsiteY9" fmla="*/ 101458 h 104731"/>
                      <a:gd name="connsiteX10" fmla="*/ 34365 w 67093"/>
                      <a:gd name="connsiteY10" fmla="*/ 104731 h 104731"/>
                      <a:gd name="connsiteX11" fmla="*/ 57275 w 67093"/>
                      <a:gd name="connsiteY11" fmla="*/ 94913 h 104731"/>
                      <a:gd name="connsiteX12" fmla="*/ 67093 w 67093"/>
                      <a:gd name="connsiteY12" fmla="*/ 72003 h 104731"/>
                      <a:gd name="connsiteX13" fmla="*/ 67093 w 67093"/>
                      <a:gd name="connsiteY13" fmla="*/ 34365 h 104731"/>
                      <a:gd name="connsiteX14" fmla="*/ 63821 w 67093"/>
                      <a:gd name="connsiteY14" fmla="*/ 21274 h 10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093" h="104731">
                        <a:moveTo>
                          <a:pt x="63821" y="21274"/>
                        </a:moveTo>
                        <a:cubicBezTo>
                          <a:pt x="62184" y="16364"/>
                          <a:pt x="60548" y="13091"/>
                          <a:pt x="57275" y="9819"/>
                        </a:cubicBezTo>
                        <a:cubicBezTo>
                          <a:pt x="54002" y="6546"/>
                          <a:pt x="50729" y="4909"/>
                          <a:pt x="45820" y="3273"/>
                        </a:cubicBezTo>
                        <a:cubicBezTo>
                          <a:pt x="42547" y="1637"/>
                          <a:pt x="37638" y="0"/>
                          <a:pt x="32728" y="0"/>
                        </a:cubicBezTo>
                        <a:cubicBezTo>
                          <a:pt x="24546" y="0"/>
                          <a:pt x="14728" y="3273"/>
                          <a:pt x="9819" y="9819"/>
                        </a:cubicBezTo>
                        <a:cubicBezTo>
                          <a:pt x="3273" y="16364"/>
                          <a:pt x="0" y="24546"/>
                          <a:pt x="0" y="32728"/>
                        </a:cubicBezTo>
                        <a:lnTo>
                          <a:pt x="0" y="70366"/>
                        </a:lnTo>
                        <a:cubicBezTo>
                          <a:pt x="0" y="75276"/>
                          <a:pt x="0" y="78548"/>
                          <a:pt x="3273" y="83458"/>
                        </a:cubicBezTo>
                        <a:cubicBezTo>
                          <a:pt x="4910" y="88367"/>
                          <a:pt x="6546" y="91640"/>
                          <a:pt x="9819" y="94913"/>
                        </a:cubicBezTo>
                        <a:cubicBezTo>
                          <a:pt x="13092" y="98185"/>
                          <a:pt x="16364" y="99822"/>
                          <a:pt x="21274" y="101458"/>
                        </a:cubicBezTo>
                        <a:cubicBezTo>
                          <a:pt x="24546" y="103095"/>
                          <a:pt x="29456" y="104731"/>
                          <a:pt x="34365" y="104731"/>
                        </a:cubicBezTo>
                        <a:cubicBezTo>
                          <a:pt x="42547" y="104731"/>
                          <a:pt x="52366" y="101458"/>
                          <a:pt x="57275" y="94913"/>
                        </a:cubicBezTo>
                        <a:cubicBezTo>
                          <a:pt x="63821" y="88367"/>
                          <a:pt x="67093" y="80185"/>
                          <a:pt x="67093" y="72003"/>
                        </a:cubicBezTo>
                        <a:lnTo>
                          <a:pt x="67093" y="34365"/>
                        </a:lnTo>
                        <a:cubicBezTo>
                          <a:pt x="67093" y="29456"/>
                          <a:pt x="67093" y="24546"/>
                          <a:pt x="63821" y="21274"/>
                        </a:cubicBezTo>
                        <a:close/>
                      </a:path>
                    </a:pathLst>
                  </a:custGeom>
                  <a:solidFill>
                    <a:srgbClr val="7FC97E"/>
                  </a:solidFill>
                  <a:ln w="16361"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D9B940C1-DA46-4ED8-B599-D18EE1B5EB6F}"/>
                      </a:ext>
                    </a:extLst>
                  </p:cNvPr>
                  <p:cNvSpPr/>
                  <p:nvPr/>
                </p:nvSpPr>
                <p:spPr>
                  <a:xfrm>
                    <a:off x="5405061" y="3038424"/>
                    <a:ext cx="65456" cy="114549"/>
                  </a:xfrm>
                  <a:custGeom>
                    <a:avLst/>
                    <a:gdLst>
                      <a:gd name="connsiteX0" fmla="*/ 55638 w 65456"/>
                      <a:gd name="connsiteY0" fmla="*/ 9819 h 114549"/>
                      <a:gd name="connsiteX1" fmla="*/ 32728 w 65456"/>
                      <a:gd name="connsiteY1" fmla="*/ 0 h 114549"/>
                      <a:gd name="connsiteX2" fmla="*/ 9819 w 65456"/>
                      <a:gd name="connsiteY2" fmla="*/ 9819 h 114549"/>
                      <a:gd name="connsiteX3" fmla="*/ 0 w 65456"/>
                      <a:gd name="connsiteY3" fmla="*/ 32728 h 114549"/>
                      <a:gd name="connsiteX4" fmla="*/ 0 w 65456"/>
                      <a:gd name="connsiteY4" fmla="*/ 81821 h 114549"/>
                      <a:gd name="connsiteX5" fmla="*/ 9819 w 65456"/>
                      <a:gd name="connsiteY5" fmla="*/ 104731 h 114549"/>
                      <a:gd name="connsiteX6" fmla="*/ 32728 w 65456"/>
                      <a:gd name="connsiteY6" fmla="*/ 114550 h 114549"/>
                      <a:gd name="connsiteX7" fmla="*/ 55638 w 65456"/>
                      <a:gd name="connsiteY7" fmla="*/ 104731 h 114549"/>
                      <a:gd name="connsiteX8" fmla="*/ 65457 w 65456"/>
                      <a:gd name="connsiteY8" fmla="*/ 81821 h 114549"/>
                      <a:gd name="connsiteX9" fmla="*/ 65457 w 65456"/>
                      <a:gd name="connsiteY9" fmla="*/ 32728 h 114549"/>
                      <a:gd name="connsiteX10" fmla="*/ 55638 w 65456"/>
                      <a:gd name="connsiteY10" fmla="*/ 9819 h 1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14549">
                        <a:moveTo>
                          <a:pt x="55638" y="9819"/>
                        </a:moveTo>
                        <a:cubicBezTo>
                          <a:pt x="49093" y="3273"/>
                          <a:pt x="40911" y="0"/>
                          <a:pt x="32728" y="0"/>
                        </a:cubicBezTo>
                        <a:cubicBezTo>
                          <a:pt x="24546" y="0"/>
                          <a:pt x="14728" y="3273"/>
                          <a:pt x="9819" y="9819"/>
                        </a:cubicBezTo>
                        <a:cubicBezTo>
                          <a:pt x="3273" y="16364"/>
                          <a:pt x="0" y="24546"/>
                          <a:pt x="0" y="32728"/>
                        </a:cubicBezTo>
                        <a:lnTo>
                          <a:pt x="0" y="81821"/>
                        </a:lnTo>
                        <a:cubicBezTo>
                          <a:pt x="0" y="90003"/>
                          <a:pt x="3273" y="99822"/>
                          <a:pt x="9819" y="104731"/>
                        </a:cubicBezTo>
                        <a:cubicBezTo>
                          <a:pt x="16364" y="111277"/>
                          <a:pt x="24546" y="114550"/>
                          <a:pt x="32728" y="114550"/>
                        </a:cubicBezTo>
                        <a:cubicBezTo>
                          <a:pt x="40911" y="114550"/>
                          <a:pt x="50729" y="111277"/>
                          <a:pt x="55638" y="104731"/>
                        </a:cubicBezTo>
                        <a:cubicBezTo>
                          <a:pt x="62184" y="98185"/>
                          <a:pt x="65457" y="90003"/>
                          <a:pt x="65457" y="81821"/>
                        </a:cubicBezTo>
                        <a:lnTo>
                          <a:pt x="65457" y="32728"/>
                        </a:lnTo>
                        <a:cubicBezTo>
                          <a:pt x="65457" y="24546"/>
                          <a:pt x="62184" y="16364"/>
                          <a:pt x="55638" y="9819"/>
                        </a:cubicBezTo>
                        <a:close/>
                      </a:path>
                    </a:pathLst>
                  </a:custGeom>
                  <a:solidFill>
                    <a:srgbClr val="7FC97E"/>
                  </a:solidFill>
                  <a:ln w="16361"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79866DE6-EEC2-47E4-AE2B-022878EA109D}"/>
                      </a:ext>
                    </a:extLst>
                  </p:cNvPr>
                  <p:cNvSpPr/>
                  <p:nvPr/>
                </p:nvSpPr>
                <p:spPr>
                  <a:xfrm>
                    <a:off x="5593658" y="3373824"/>
                    <a:ext cx="79366" cy="153956"/>
                  </a:xfrm>
                  <a:custGeom>
                    <a:avLst/>
                    <a:gdLst>
                      <a:gd name="connsiteX0" fmla="*/ 78139 w 79366"/>
                      <a:gd name="connsiteY0" fmla="*/ 111343 h 153956"/>
                      <a:gd name="connsiteX1" fmla="*/ 65048 w 79366"/>
                      <a:gd name="connsiteY1" fmla="*/ 24613 h 153956"/>
                      <a:gd name="connsiteX2" fmla="*/ 50320 w 79366"/>
                      <a:gd name="connsiteY2" fmla="*/ 4976 h 153956"/>
                      <a:gd name="connsiteX3" fmla="*/ 24137 w 79366"/>
                      <a:gd name="connsiteY3" fmla="*/ 1703 h 153956"/>
                      <a:gd name="connsiteX4" fmla="*/ 4500 w 79366"/>
                      <a:gd name="connsiteY4" fmla="*/ 16430 h 153956"/>
                      <a:gd name="connsiteX5" fmla="*/ 1227 w 79366"/>
                      <a:gd name="connsiteY5" fmla="*/ 24613 h 153956"/>
                      <a:gd name="connsiteX6" fmla="*/ 1227 w 79366"/>
                      <a:gd name="connsiteY6" fmla="*/ 42613 h 153956"/>
                      <a:gd name="connsiteX7" fmla="*/ 14319 w 79366"/>
                      <a:gd name="connsiteY7" fmla="*/ 129344 h 153956"/>
                      <a:gd name="connsiteX8" fmla="*/ 29046 w 79366"/>
                      <a:gd name="connsiteY8" fmla="*/ 148981 h 153956"/>
                      <a:gd name="connsiteX9" fmla="*/ 55229 w 79366"/>
                      <a:gd name="connsiteY9" fmla="*/ 152254 h 153956"/>
                      <a:gd name="connsiteX10" fmla="*/ 74866 w 79366"/>
                      <a:gd name="connsiteY10" fmla="*/ 137526 h 153956"/>
                      <a:gd name="connsiteX11" fmla="*/ 78139 w 79366"/>
                      <a:gd name="connsiteY11" fmla="*/ 129344 h 153956"/>
                      <a:gd name="connsiteX12" fmla="*/ 78139 w 79366"/>
                      <a:gd name="connsiteY12" fmla="*/ 111343 h 15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66" h="153956">
                        <a:moveTo>
                          <a:pt x="78139" y="111343"/>
                        </a:moveTo>
                        <a:cubicBezTo>
                          <a:pt x="73230" y="81887"/>
                          <a:pt x="68321" y="54068"/>
                          <a:pt x="65048" y="24613"/>
                        </a:cubicBezTo>
                        <a:cubicBezTo>
                          <a:pt x="63411" y="16430"/>
                          <a:pt x="56866" y="8248"/>
                          <a:pt x="50320" y="4976"/>
                        </a:cubicBezTo>
                        <a:cubicBezTo>
                          <a:pt x="43774" y="66"/>
                          <a:pt x="32319" y="-1570"/>
                          <a:pt x="24137" y="1703"/>
                        </a:cubicBezTo>
                        <a:cubicBezTo>
                          <a:pt x="15955" y="4976"/>
                          <a:pt x="7773" y="9885"/>
                          <a:pt x="4500" y="16430"/>
                        </a:cubicBezTo>
                        <a:cubicBezTo>
                          <a:pt x="2864" y="19703"/>
                          <a:pt x="2864" y="21340"/>
                          <a:pt x="1227" y="24613"/>
                        </a:cubicBezTo>
                        <a:cubicBezTo>
                          <a:pt x="-409" y="31158"/>
                          <a:pt x="-409" y="36067"/>
                          <a:pt x="1227" y="42613"/>
                        </a:cubicBezTo>
                        <a:lnTo>
                          <a:pt x="14319" y="129344"/>
                        </a:lnTo>
                        <a:cubicBezTo>
                          <a:pt x="15955" y="137526"/>
                          <a:pt x="22501" y="145708"/>
                          <a:pt x="29046" y="148981"/>
                        </a:cubicBezTo>
                        <a:cubicBezTo>
                          <a:pt x="35592" y="153890"/>
                          <a:pt x="47047" y="155526"/>
                          <a:pt x="55229" y="152254"/>
                        </a:cubicBezTo>
                        <a:cubicBezTo>
                          <a:pt x="63411" y="148981"/>
                          <a:pt x="71593" y="144071"/>
                          <a:pt x="74866" y="137526"/>
                        </a:cubicBezTo>
                        <a:cubicBezTo>
                          <a:pt x="76503" y="134253"/>
                          <a:pt x="76503" y="132617"/>
                          <a:pt x="78139" y="129344"/>
                        </a:cubicBezTo>
                        <a:cubicBezTo>
                          <a:pt x="79775" y="122798"/>
                          <a:pt x="79775" y="117889"/>
                          <a:pt x="78139" y="111343"/>
                        </a:cubicBezTo>
                        <a:close/>
                      </a:path>
                    </a:pathLst>
                  </a:custGeom>
                  <a:solidFill>
                    <a:srgbClr val="7FC97E"/>
                  </a:solidFill>
                  <a:ln w="16361"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EE08E2A9-4DA7-4796-BFE4-CAB1CD2B1B5E}"/>
                      </a:ext>
                    </a:extLst>
                  </p:cNvPr>
                  <p:cNvSpPr/>
                  <p:nvPr/>
                </p:nvSpPr>
                <p:spPr>
                  <a:xfrm>
                    <a:off x="4447754" y="4958605"/>
                    <a:ext cx="81002" cy="151529"/>
                  </a:xfrm>
                  <a:custGeom>
                    <a:avLst/>
                    <a:gdLst>
                      <a:gd name="connsiteX0" fmla="*/ 78548 w 81002"/>
                      <a:gd name="connsiteY0" fmla="*/ 66436 h 151529"/>
                      <a:gd name="connsiteX1" fmla="*/ 62184 w 81002"/>
                      <a:gd name="connsiteY1" fmla="*/ 15706 h 151529"/>
                      <a:gd name="connsiteX2" fmla="*/ 42547 w 81002"/>
                      <a:gd name="connsiteY2" fmla="*/ 979 h 151529"/>
                      <a:gd name="connsiteX3" fmla="*/ 16364 w 81002"/>
                      <a:gd name="connsiteY3" fmla="*/ 4251 h 151529"/>
                      <a:gd name="connsiteX4" fmla="*/ 1637 w 81002"/>
                      <a:gd name="connsiteY4" fmla="*/ 23889 h 151529"/>
                      <a:gd name="connsiteX5" fmla="*/ 0 w 81002"/>
                      <a:gd name="connsiteY5" fmla="*/ 32071 h 151529"/>
                      <a:gd name="connsiteX6" fmla="*/ 3273 w 81002"/>
                      <a:gd name="connsiteY6" fmla="*/ 43526 h 151529"/>
                      <a:gd name="connsiteX7" fmla="*/ 13091 w 81002"/>
                      <a:gd name="connsiteY7" fmla="*/ 81163 h 151529"/>
                      <a:gd name="connsiteX8" fmla="*/ 13091 w 81002"/>
                      <a:gd name="connsiteY8" fmla="*/ 118801 h 151529"/>
                      <a:gd name="connsiteX9" fmla="*/ 22910 w 81002"/>
                      <a:gd name="connsiteY9" fmla="*/ 141711 h 151529"/>
                      <a:gd name="connsiteX10" fmla="*/ 45820 w 81002"/>
                      <a:gd name="connsiteY10" fmla="*/ 151529 h 151529"/>
                      <a:gd name="connsiteX11" fmla="*/ 68730 w 81002"/>
                      <a:gd name="connsiteY11" fmla="*/ 141711 h 151529"/>
                      <a:gd name="connsiteX12" fmla="*/ 73639 w 81002"/>
                      <a:gd name="connsiteY12" fmla="*/ 135165 h 151529"/>
                      <a:gd name="connsiteX13" fmla="*/ 78548 w 81002"/>
                      <a:gd name="connsiteY13" fmla="*/ 118801 h 151529"/>
                      <a:gd name="connsiteX14" fmla="*/ 78548 w 81002"/>
                      <a:gd name="connsiteY14" fmla="*/ 66436 h 1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2" h="151529">
                        <a:moveTo>
                          <a:pt x="78548" y="66436"/>
                        </a:moveTo>
                        <a:cubicBezTo>
                          <a:pt x="75276" y="48435"/>
                          <a:pt x="70366" y="32071"/>
                          <a:pt x="62184" y="15706"/>
                        </a:cubicBezTo>
                        <a:cubicBezTo>
                          <a:pt x="58911" y="9161"/>
                          <a:pt x="49093" y="2615"/>
                          <a:pt x="42547" y="979"/>
                        </a:cubicBezTo>
                        <a:cubicBezTo>
                          <a:pt x="34365" y="-658"/>
                          <a:pt x="24546" y="-658"/>
                          <a:pt x="16364" y="4251"/>
                        </a:cubicBezTo>
                        <a:cubicBezTo>
                          <a:pt x="9819" y="9161"/>
                          <a:pt x="3273" y="15706"/>
                          <a:pt x="1637" y="23889"/>
                        </a:cubicBezTo>
                        <a:cubicBezTo>
                          <a:pt x="1637" y="27162"/>
                          <a:pt x="1637" y="30434"/>
                          <a:pt x="0" y="32071"/>
                        </a:cubicBezTo>
                        <a:cubicBezTo>
                          <a:pt x="0" y="36980"/>
                          <a:pt x="1637" y="40253"/>
                          <a:pt x="3273" y="43526"/>
                        </a:cubicBezTo>
                        <a:cubicBezTo>
                          <a:pt x="8182" y="54981"/>
                          <a:pt x="11455" y="68072"/>
                          <a:pt x="13091" y="81163"/>
                        </a:cubicBezTo>
                        <a:cubicBezTo>
                          <a:pt x="14728" y="94255"/>
                          <a:pt x="14728" y="105710"/>
                          <a:pt x="13091" y="118801"/>
                        </a:cubicBezTo>
                        <a:cubicBezTo>
                          <a:pt x="11455" y="126983"/>
                          <a:pt x="18001" y="136802"/>
                          <a:pt x="22910" y="141711"/>
                        </a:cubicBezTo>
                        <a:cubicBezTo>
                          <a:pt x="29455" y="148257"/>
                          <a:pt x="37638" y="151529"/>
                          <a:pt x="45820" y="151529"/>
                        </a:cubicBezTo>
                        <a:cubicBezTo>
                          <a:pt x="54002" y="151529"/>
                          <a:pt x="63820" y="148257"/>
                          <a:pt x="68730" y="141711"/>
                        </a:cubicBezTo>
                        <a:cubicBezTo>
                          <a:pt x="70366" y="140075"/>
                          <a:pt x="72002" y="136802"/>
                          <a:pt x="73639" y="135165"/>
                        </a:cubicBezTo>
                        <a:cubicBezTo>
                          <a:pt x="76912" y="130256"/>
                          <a:pt x="78548" y="123710"/>
                          <a:pt x="78548" y="118801"/>
                        </a:cubicBezTo>
                        <a:cubicBezTo>
                          <a:pt x="81821" y="100801"/>
                          <a:pt x="81821" y="84436"/>
                          <a:pt x="78548" y="66436"/>
                        </a:cubicBezTo>
                        <a:close/>
                      </a:path>
                    </a:pathLst>
                  </a:custGeom>
                  <a:solidFill>
                    <a:srgbClr val="7FC97E"/>
                  </a:solidFill>
                  <a:ln w="16361"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6349C3B9-3679-4776-81EA-579AD0780EE6}"/>
                      </a:ext>
                    </a:extLst>
                  </p:cNvPr>
                  <p:cNvSpPr/>
                  <p:nvPr/>
                </p:nvSpPr>
                <p:spPr>
                  <a:xfrm>
                    <a:off x="5101616" y="4993243"/>
                    <a:ext cx="86506" cy="165054"/>
                  </a:xfrm>
                  <a:custGeom>
                    <a:avLst/>
                    <a:gdLst>
                      <a:gd name="connsiteX0" fmla="*/ 62890 w 86506"/>
                      <a:gd name="connsiteY0" fmla="*/ 706 h 165054"/>
                      <a:gd name="connsiteX1" fmla="*/ 21980 w 86506"/>
                      <a:gd name="connsiteY1" fmla="*/ 23616 h 165054"/>
                      <a:gd name="connsiteX2" fmla="*/ 706 w 86506"/>
                      <a:gd name="connsiteY2" fmla="*/ 123438 h 165054"/>
                      <a:gd name="connsiteX3" fmla="*/ 23616 w 86506"/>
                      <a:gd name="connsiteY3" fmla="*/ 164348 h 165054"/>
                      <a:gd name="connsiteX4" fmla="*/ 64527 w 86506"/>
                      <a:gd name="connsiteY4" fmla="*/ 141438 h 165054"/>
                      <a:gd name="connsiteX5" fmla="*/ 85800 w 86506"/>
                      <a:gd name="connsiteY5" fmla="*/ 41617 h 165054"/>
                      <a:gd name="connsiteX6" fmla="*/ 62890 w 86506"/>
                      <a:gd name="connsiteY6" fmla="*/ 706 h 16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06" h="165054">
                        <a:moveTo>
                          <a:pt x="62890" y="706"/>
                        </a:moveTo>
                        <a:cubicBezTo>
                          <a:pt x="46526" y="-2567"/>
                          <a:pt x="25253" y="5615"/>
                          <a:pt x="21980" y="23616"/>
                        </a:cubicBezTo>
                        <a:cubicBezTo>
                          <a:pt x="15434" y="56345"/>
                          <a:pt x="7252" y="90709"/>
                          <a:pt x="706" y="123438"/>
                        </a:cubicBezTo>
                        <a:cubicBezTo>
                          <a:pt x="-2567" y="139802"/>
                          <a:pt x="5615" y="159439"/>
                          <a:pt x="23616" y="164348"/>
                        </a:cubicBezTo>
                        <a:cubicBezTo>
                          <a:pt x="39980" y="167621"/>
                          <a:pt x="61254" y="159439"/>
                          <a:pt x="64527" y="141438"/>
                        </a:cubicBezTo>
                        <a:cubicBezTo>
                          <a:pt x="71072" y="108710"/>
                          <a:pt x="79254" y="74345"/>
                          <a:pt x="85800" y="41617"/>
                        </a:cubicBezTo>
                        <a:cubicBezTo>
                          <a:pt x="89073" y="25253"/>
                          <a:pt x="80891" y="5615"/>
                          <a:pt x="62890" y="706"/>
                        </a:cubicBezTo>
                        <a:close/>
                      </a:path>
                    </a:pathLst>
                  </a:custGeom>
                  <a:solidFill>
                    <a:srgbClr val="7FC97E"/>
                  </a:solidFill>
                  <a:ln w="16361"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6E1036C2-4304-4DA7-8F3C-9D2DDFBEF282}"/>
                      </a:ext>
                    </a:extLst>
                  </p:cNvPr>
                  <p:cNvSpPr/>
                  <p:nvPr/>
                </p:nvSpPr>
                <p:spPr>
                  <a:xfrm>
                    <a:off x="4799584" y="4869581"/>
                    <a:ext cx="65456" cy="114549"/>
                  </a:xfrm>
                  <a:custGeom>
                    <a:avLst/>
                    <a:gdLst>
                      <a:gd name="connsiteX0" fmla="*/ 55638 w 65456"/>
                      <a:gd name="connsiteY0" fmla="*/ 9819 h 114549"/>
                      <a:gd name="connsiteX1" fmla="*/ 32728 w 65456"/>
                      <a:gd name="connsiteY1" fmla="*/ 0 h 114549"/>
                      <a:gd name="connsiteX2" fmla="*/ 9819 w 65456"/>
                      <a:gd name="connsiteY2" fmla="*/ 9819 h 114549"/>
                      <a:gd name="connsiteX3" fmla="*/ 0 w 65456"/>
                      <a:gd name="connsiteY3" fmla="*/ 32728 h 114549"/>
                      <a:gd name="connsiteX4" fmla="*/ 0 w 65456"/>
                      <a:gd name="connsiteY4" fmla="*/ 81821 h 114549"/>
                      <a:gd name="connsiteX5" fmla="*/ 9819 w 65456"/>
                      <a:gd name="connsiteY5" fmla="*/ 104731 h 114549"/>
                      <a:gd name="connsiteX6" fmla="*/ 32728 w 65456"/>
                      <a:gd name="connsiteY6" fmla="*/ 114550 h 114549"/>
                      <a:gd name="connsiteX7" fmla="*/ 55638 w 65456"/>
                      <a:gd name="connsiteY7" fmla="*/ 104731 h 114549"/>
                      <a:gd name="connsiteX8" fmla="*/ 65457 w 65456"/>
                      <a:gd name="connsiteY8" fmla="*/ 81821 h 114549"/>
                      <a:gd name="connsiteX9" fmla="*/ 65457 w 65456"/>
                      <a:gd name="connsiteY9" fmla="*/ 32728 h 114549"/>
                      <a:gd name="connsiteX10" fmla="*/ 55638 w 65456"/>
                      <a:gd name="connsiteY10" fmla="*/ 9819 h 1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14549">
                        <a:moveTo>
                          <a:pt x="55638" y="9819"/>
                        </a:moveTo>
                        <a:cubicBezTo>
                          <a:pt x="49093" y="3273"/>
                          <a:pt x="40911" y="0"/>
                          <a:pt x="32728" y="0"/>
                        </a:cubicBezTo>
                        <a:cubicBezTo>
                          <a:pt x="24546" y="0"/>
                          <a:pt x="14728" y="3273"/>
                          <a:pt x="9819" y="9819"/>
                        </a:cubicBezTo>
                        <a:cubicBezTo>
                          <a:pt x="3273" y="16364"/>
                          <a:pt x="0" y="24546"/>
                          <a:pt x="0" y="32728"/>
                        </a:cubicBezTo>
                        <a:lnTo>
                          <a:pt x="0" y="81821"/>
                        </a:lnTo>
                        <a:cubicBezTo>
                          <a:pt x="0" y="90003"/>
                          <a:pt x="3273" y="99822"/>
                          <a:pt x="9819" y="104731"/>
                        </a:cubicBezTo>
                        <a:cubicBezTo>
                          <a:pt x="16364" y="111277"/>
                          <a:pt x="24546" y="114550"/>
                          <a:pt x="32728" y="114550"/>
                        </a:cubicBezTo>
                        <a:cubicBezTo>
                          <a:pt x="40911" y="114550"/>
                          <a:pt x="50729" y="111277"/>
                          <a:pt x="55638" y="104731"/>
                        </a:cubicBezTo>
                        <a:cubicBezTo>
                          <a:pt x="62184" y="98185"/>
                          <a:pt x="65457" y="90003"/>
                          <a:pt x="65457" y="81821"/>
                        </a:cubicBezTo>
                        <a:lnTo>
                          <a:pt x="65457" y="32728"/>
                        </a:lnTo>
                        <a:cubicBezTo>
                          <a:pt x="65457" y="24546"/>
                          <a:pt x="60548" y="16364"/>
                          <a:pt x="55638" y="9819"/>
                        </a:cubicBezTo>
                        <a:close/>
                      </a:path>
                    </a:pathLst>
                  </a:custGeom>
                  <a:solidFill>
                    <a:srgbClr val="7FC97E"/>
                  </a:solidFill>
                  <a:ln w="16361"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6812E1B4-A0ED-418E-8D95-11A2F958FDC6}"/>
                      </a:ext>
                    </a:extLst>
                  </p:cNvPr>
                  <p:cNvSpPr/>
                  <p:nvPr/>
                </p:nvSpPr>
                <p:spPr>
                  <a:xfrm>
                    <a:off x="4220291" y="4624775"/>
                    <a:ext cx="94912" cy="124688"/>
                  </a:xfrm>
                  <a:custGeom>
                    <a:avLst/>
                    <a:gdLst>
                      <a:gd name="connsiteX0" fmla="*/ 90003 w 94912"/>
                      <a:gd name="connsiteY0" fmla="*/ 76254 h 124688"/>
                      <a:gd name="connsiteX1" fmla="*/ 62184 w 94912"/>
                      <a:gd name="connsiteY1" fmla="*/ 15706 h 124688"/>
                      <a:gd name="connsiteX2" fmla="*/ 42547 w 94912"/>
                      <a:gd name="connsiteY2" fmla="*/ 979 h 124688"/>
                      <a:gd name="connsiteX3" fmla="*/ 16364 w 94912"/>
                      <a:gd name="connsiteY3" fmla="*/ 4251 h 124688"/>
                      <a:gd name="connsiteX4" fmla="*/ 1636 w 94912"/>
                      <a:gd name="connsiteY4" fmla="*/ 23889 h 124688"/>
                      <a:gd name="connsiteX5" fmla="*/ 0 w 94912"/>
                      <a:gd name="connsiteY5" fmla="*/ 32071 h 124688"/>
                      <a:gd name="connsiteX6" fmla="*/ 4909 w 94912"/>
                      <a:gd name="connsiteY6" fmla="*/ 48435 h 124688"/>
                      <a:gd name="connsiteX7" fmla="*/ 32728 w 94912"/>
                      <a:gd name="connsiteY7" fmla="*/ 108982 h 124688"/>
                      <a:gd name="connsiteX8" fmla="*/ 52365 w 94912"/>
                      <a:gd name="connsiteY8" fmla="*/ 123710 h 124688"/>
                      <a:gd name="connsiteX9" fmla="*/ 78548 w 94912"/>
                      <a:gd name="connsiteY9" fmla="*/ 120437 h 124688"/>
                      <a:gd name="connsiteX10" fmla="*/ 93276 w 94912"/>
                      <a:gd name="connsiteY10" fmla="*/ 100800 h 124688"/>
                      <a:gd name="connsiteX11" fmla="*/ 94912 w 94912"/>
                      <a:gd name="connsiteY11" fmla="*/ 92618 h 124688"/>
                      <a:gd name="connsiteX12" fmla="*/ 90003 w 94912"/>
                      <a:gd name="connsiteY12" fmla="*/ 76254 h 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912" h="124688">
                        <a:moveTo>
                          <a:pt x="90003" y="76254"/>
                        </a:moveTo>
                        <a:cubicBezTo>
                          <a:pt x="80185" y="56617"/>
                          <a:pt x="72002" y="35343"/>
                          <a:pt x="62184" y="15706"/>
                        </a:cubicBezTo>
                        <a:cubicBezTo>
                          <a:pt x="58911" y="9161"/>
                          <a:pt x="49093" y="2615"/>
                          <a:pt x="42547" y="979"/>
                        </a:cubicBezTo>
                        <a:cubicBezTo>
                          <a:pt x="34365" y="-658"/>
                          <a:pt x="24546" y="-658"/>
                          <a:pt x="16364" y="4251"/>
                        </a:cubicBezTo>
                        <a:cubicBezTo>
                          <a:pt x="9818" y="9161"/>
                          <a:pt x="3273" y="15706"/>
                          <a:pt x="1636" y="23889"/>
                        </a:cubicBezTo>
                        <a:cubicBezTo>
                          <a:pt x="1636" y="27161"/>
                          <a:pt x="1636" y="30434"/>
                          <a:pt x="0" y="32071"/>
                        </a:cubicBezTo>
                        <a:cubicBezTo>
                          <a:pt x="0" y="38616"/>
                          <a:pt x="1636" y="43525"/>
                          <a:pt x="4909" y="48435"/>
                        </a:cubicBezTo>
                        <a:cubicBezTo>
                          <a:pt x="14728" y="68072"/>
                          <a:pt x="22910" y="89345"/>
                          <a:pt x="32728" y="108982"/>
                        </a:cubicBezTo>
                        <a:cubicBezTo>
                          <a:pt x="36001" y="115528"/>
                          <a:pt x="45820" y="122074"/>
                          <a:pt x="52365" y="123710"/>
                        </a:cubicBezTo>
                        <a:cubicBezTo>
                          <a:pt x="60548" y="125346"/>
                          <a:pt x="70366" y="125346"/>
                          <a:pt x="78548" y="120437"/>
                        </a:cubicBezTo>
                        <a:cubicBezTo>
                          <a:pt x="85094" y="115528"/>
                          <a:pt x="91639" y="108982"/>
                          <a:pt x="93276" y="100800"/>
                        </a:cubicBezTo>
                        <a:lnTo>
                          <a:pt x="94912" y="92618"/>
                        </a:lnTo>
                        <a:cubicBezTo>
                          <a:pt x="93276" y="87709"/>
                          <a:pt x="93276" y="81163"/>
                          <a:pt x="90003" y="76254"/>
                        </a:cubicBezTo>
                        <a:close/>
                      </a:path>
                    </a:pathLst>
                  </a:custGeom>
                  <a:solidFill>
                    <a:srgbClr val="7FC97E"/>
                  </a:solidFill>
                  <a:ln w="16361"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7FED231B-88E3-4267-9F32-EA34F3572028}"/>
                      </a:ext>
                    </a:extLst>
                  </p:cNvPr>
                  <p:cNvSpPr/>
                  <p:nvPr/>
                </p:nvSpPr>
                <p:spPr>
                  <a:xfrm>
                    <a:off x="4549212" y="4534114"/>
                    <a:ext cx="65456" cy="114549"/>
                  </a:xfrm>
                  <a:custGeom>
                    <a:avLst/>
                    <a:gdLst>
                      <a:gd name="connsiteX0" fmla="*/ 55638 w 65456"/>
                      <a:gd name="connsiteY0" fmla="*/ 9819 h 114549"/>
                      <a:gd name="connsiteX1" fmla="*/ 32728 w 65456"/>
                      <a:gd name="connsiteY1" fmla="*/ 0 h 114549"/>
                      <a:gd name="connsiteX2" fmla="*/ 9818 w 65456"/>
                      <a:gd name="connsiteY2" fmla="*/ 9819 h 114549"/>
                      <a:gd name="connsiteX3" fmla="*/ 0 w 65456"/>
                      <a:gd name="connsiteY3" fmla="*/ 32728 h 114549"/>
                      <a:gd name="connsiteX4" fmla="*/ 0 w 65456"/>
                      <a:gd name="connsiteY4" fmla="*/ 81821 h 114549"/>
                      <a:gd name="connsiteX5" fmla="*/ 9818 w 65456"/>
                      <a:gd name="connsiteY5" fmla="*/ 104731 h 114549"/>
                      <a:gd name="connsiteX6" fmla="*/ 32728 w 65456"/>
                      <a:gd name="connsiteY6" fmla="*/ 114550 h 114549"/>
                      <a:gd name="connsiteX7" fmla="*/ 55638 w 65456"/>
                      <a:gd name="connsiteY7" fmla="*/ 104731 h 114549"/>
                      <a:gd name="connsiteX8" fmla="*/ 65457 w 65456"/>
                      <a:gd name="connsiteY8" fmla="*/ 81821 h 114549"/>
                      <a:gd name="connsiteX9" fmla="*/ 65457 w 65456"/>
                      <a:gd name="connsiteY9" fmla="*/ 32728 h 114549"/>
                      <a:gd name="connsiteX10" fmla="*/ 55638 w 65456"/>
                      <a:gd name="connsiteY10" fmla="*/ 9819 h 1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14549">
                        <a:moveTo>
                          <a:pt x="55638" y="9819"/>
                        </a:moveTo>
                        <a:cubicBezTo>
                          <a:pt x="49093" y="3273"/>
                          <a:pt x="40911" y="0"/>
                          <a:pt x="32728" y="0"/>
                        </a:cubicBezTo>
                        <a:cubicBezTo>
                          <a:pt x="24546" y="0"/>
                          <a:pt x="14728" y="3273"/>
                          <a:pt x="9818" y="9819"/>
                        </a:cubicBezTo>
                        <a:cubicBezTo>
                          <a:pt x="3273" y="16364"/>
                          <a:pt x="0" y="24546"/>
                          <a:pt x="0" y="32728"/>
                        </a:cubicBezTo>
                        <a:lnTo>
                          <a:pt x="0" y="81821"/>
                        </a:lnTo>
                        <a:cubicBezTo>
                          <a:pt x="0" y="90003"/>
                          <a:pt x="3273" y="99822"/>
                          <a:pt x="9818" y="104731"/>
                        </a:cubicBezTo>
                        <a:cubicBezTo>
                          <a:pt x="16364" y="111277"/>
                          <a:pt x="24546" y="114550"/>
                          <a:pt x="32728" y="114550"/>
                        </a:cubicBezTo>
                        <a:cubicBezTo>
                          <a:pt x="40911" y="114550"/>
                          <a:pt x="50729" y="111277"/>
                          <a:pt x="55638" y="104731"/>
                        </a:cubicBezTo>
                        <a:cubicBezTo>
                          <a:pt x="62184" y="98185"/>
                          <a:pt x="65457" y="90003"/>
                          <a:pt x="65457" y="81821"/>
                        </a:cubicBezTo>
                        <a:lnTo>
                          <a:pt x="65457" y="32728"/>
                        </a:lnTo>
                        <a:cubicBezTo>
                          <a:pt x="65457" y="24546"/>
                          <a:pt x="60547" y="16364"/>
                          <a:pt x="55638" y="9819"/>
                        </a:cubicBezTo>
                        <a:close/>
                      </a:path>
                    </a:pathLst>
                  </a:custGeom>
                  <a:solidFill>
                    <a:srgbClr val="7FC97E"/>
                  </a:solidFill>
                  <a:ln w="16361"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7F7488FB-886E-4B06-A7DB-89394B51137C}"/>
                      </a:ext>
                    </a:extLst>
                  </p:cNvPr>
                  <p:cNvSpPr/>
                  <p:nvPr/>
                </p:nvSpPr>
                <p:spPr>
                  <a:xfrm>
                    <a:off x="5071511" y="4606774"/>
                    <a:ext cx="88727" cy="129598"/>
                  </a:xfrm>
                  <a:custGeom>
                    <a:avLst/>
                    <a:gdLst>
                      <a:gd name="connsiteX0" fmla="*/ 84813 w 88727"/>
                      <a:gd name="connsiteY0" fmla="*/ 15706 h 129598"/>
                      <a:gd name="connsiteX1" fmla="*/ 65176 w 88727"/>
                      <a:gd name="connsiteY1" fmla="*/ 979 h 129598"/>
                      <a:gd name="connsiteX2" fmla="*/ 38993 w 88727"/>
                      <a:gd name="connsiteY2" fmla="*/ 4251 h 129598"/>
                      <a:gd name="connsiteX3" fmla="*/ 24266 w 88727"/>
                      <a:gd name="connsiteY3" fmla="*/ 23889 h 129598"/>
                      <a:gd name="connsiteX4" fmla="*/ 1356 w 88727"/>
                      <a:gd name="connsiteY4" fmla="*/ 87709 h 129598"/>
                      <a:gd name="connsiteX5" fmla="*/ 4628 w 88727"/>
                      <a:gd name="connsiteY5" fmla="*/ 113892 h 129598"/>
                      <a:gd name="connsiteX6" fmla="*/ 24266 w 88727"/>
                      <a:gd name="connsiteY6" fmla="*/ 128620 h 129598"/>
                      <a:gd name="connsiteX7" fmla="*/ 50448 w 88727"/>
                      <a:gd name="connsiteY7" fmla="*/ 125347 h 129598"/>
                      <a:gd name="connsiteX8" fmla="*/ 65176 w 88727"/>
                      <a:gd name="connsiteY8" fmla="*/ 105710 h 129598"/>
                      <a:gd name="connsiteX9" fmla="*/ 88086 w 88727"/>
                      <a:gd name="connsiteY9" fmla="*/ 41889 h 129598"/>
                      <a:gd name="connsiteX10" fmla="*/ 84813 w 88727"/>
                      <a:gd name="connsiteY10" fmla="*/ 15706 h 1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27" h="129598">
                        <a:moveTo>
                          <a:pt x="84813" y="15706"/>
                        </a:moveTo>
                        <a:cubicBezTo>
                          <a:pt x="81540" y="9161"/>
                          <a:pt x="73358" y="2615"/>
                          <a:pt x="65176" y="979"/>
                        </a:cubicBezTo>
                        <a:cubicBezTo>
                          <a:pt x="56994" y="-658"/>
                          <a:pt x="47175" y="-658"/>
                          <a:pt x="38993" y="4251"/>
                        </a:cubicBezTo>
                        <a:cubicBezTo>
                          <a:pt x="30811" y="9161"/>
                          <a:pt x="27538" y="15706"/>
                          <a:pt x="24266" y="23889"/>
                        </a:cubicBezTo>
                        <a:cubicBezTo>
                          <a:pt x="16083" y="45162"/>
                          <a:pt x="9538" y="66436"/>
                          <a:pt x="1356" y="87709"/>
                        </a:cubicBezTo>
                        <a:cubicBezTo>
                          <a:pt x="-1917" y="95891"/>
                          <a:pt x="1356" y="105710"/>
                          <a:pt x="4628" y="113892"/>
                        </a:cubicBezTo>
                        <a:cubicBezTo>
                          <a:pt x="7901" y="120437"/>
                          <a:pt x="16083" y="126983"/>
                          <a:pt x="24266" y="128620"/>
                        </a:cubicBezTo>
                        <a:cubicBezTo>
                          <a:pt x="32448" y="130256"/>
                          <a:pt x="42266" y="130256"/>
                          <a:pt x="50448" y="125347"/>
                        </a:cubicBezTo>
                        <a:cubicBezTo>
                          <a:pt x="58631" y="120437"/>
                          <a:pt x="61903" y="113892"/>
                          <a:pt x="65176" y="105710"/>
                        </a:cubicBezTo>
                        <a:cubicBezTo>
                          <a:pt x="73358" y="84436"/>
                          <a:pt x="79904" y="63163"/>
                          <a:pt x="88086" y="41889"/>
                        </a:cubicBezTo>
                        <a:cubicBezTo>
                          <a:pt x="89722" y="33707"/>
                          <a:pt x="88086" y="23889"/>
                          <a:pt x="84813" y="15706"/>
                        </a:cubicBezTo>
                        <a:close/>
                      </a:path>
                    </a:pathLst>
                  </a:custGeom>
                  <a:solidFill>
                    <a:srgbClr val="7FC97E"/>
                  </a:solidFill>
                  <a:ln w="16361"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A7D4A032-74B9-48B8-BFDE-8C130882B053}"/>
                      </a:ext>
                    </a:extLst>
                  </p:cNvPr>
                  <p:cNvSpPr/>
                  <p:nvPr/>
                </p:nvSpPr>
                <p:spPr>
                  <a:xfrm>
                    <a:off x="5418810" y="4408767"/>
                    <a:ext cx="79593" cy="127961"/>
                  </a:xfrm>
                  <a:custGeom>
                    <a:avLst/>
                    <a:gdLst>
                      <a:gd name="connsiteX0" fmla="*/ 74618 w 79593"/>
                      <a:gd name="connsiteY0" fmla="*/ 15706 h 127961"/>
                      <a:gd name="connsiteX1" fmla="*/ 54981 w 79593"/>
                      <a:gd name="connsiteY1" fmla="*/ 979 h 127961"/>
                      <a:gd name="connsiteX2" fmla="*/ 28798 w 79593"/>
                      <a:gd name="connsiteY2" fmla="*/ 4252 h 127961"/>
                      <a:gd name="connsiteX3" fmla="*/ 14070 w 79593"/>
                      <a:gd name="connsiteY3" fmla="*/ 23889 h 127961"/>
                      <a:gd name="connsiteX4" fmla="*/ 979 w 79593"/>
                      <a:gd name="connsiteY4" fmla="*/ 86073 h 127961"/>
                      <a:gd name="connsiteX5" fmla="*/ 4252 w 79593"/>
                      <a:gd name="connsiteY5" fmla="*/ 112255 h 127961"/>
                      <a:gd name="connsiteX6" fmla="*/ 23889 w 79593"/>
                      <a:gd name="connsiteY6" fmla="*/ 126983 h 127961"/>
                      <a:gd name="connsiteX7" fmla="*/ 50071 w 79593"/>
                      <a:gd name="connsiteY7" fmla="*/ 123710 h 127961"/>
                      <a:gd name="connsiteX8" fmla="*/ 64799 w 79593"/>
                      <a:gd name="connsiteY8" fmla="*/ 104073 h 127961"/>
                      <a:gd name="connsiteX9" fmla="*/ 77891 w 79593"/>
                      <a:gd name="connsiteY9" fmla="*/ 41889 h 127961"/>
                      <a:gd name="connsiteX10" fmla="*/ 74618 w 79593"/>
                      <a:gd name="connsiteY10" fmla="*/ 15706 h 12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93" h="127961">
                        <a:moveTo>
                          <a:pt x="74618" y="15706"/>
                        </a:moveTo>
                        <a:cubicBezTo>
                          <a:pt x="71345" y="9161"/>
                          <a:pt x="63163" y="2615"/>
                          <a:pt x="54981" y="979"/>
                        </a:cubicBezTo>
                        <a:cubicBezTo>
                          <a:pt x="46799" y="-658"/>
                          <a:pt x="36980" y="-658"/>
                          <a:pt x="28798" y="4252"/>
                        </a:cubicBezTo>
                        <a:cubicBezTo>
                          <a:pt x="22253" y="9161"/>
                          <a:pt x="15706" y="15706"/>
                          <a:pt x="14070" y="23889"/>
                        </a:cubicBezTo>
                        <a:cubicBezTo>
                          <a:pt x="9161" y="45162"/>
                          <a:pt x="5888" y="64799"/>
                          <a:pt x="979" y="86073"/>
                        </a:cubicBezTo>
                        <a:cubicBezTo>
                          <a:pt x="-658" y="94255"/>
                          <a:pt x="-658" y="104073"/>
                          <a:pt x="4252" y="112255"/>
                        </a:cubicBezTo>
                        <a:cubicBezTo>
                          <a:pt x="7524" y="118801"/>
                          <a:pt x="15706" y="125347"/>
                          <a:pt x="23889" y="126983"/>
                        </a:cubicBezTo>
                        <a:cubicBezTo>
                          <a:pt x="32071" y="128620"/>
                          <a:pt x="41889" y="128620"/>
                          <a:pt x="50071" y="123710"/>
                        </a:cubicBezTo>
                        <a:cubicBezTo>
                          <a:pt x="56617" y="118801"/>
                          <a:pt x="63163" y="112255"/>
                          <a:pt x="64799" y="104073"/>
                        </a:cubicBezTo>
                        <a:cubicBezTo>
                          <a:pt x="69709" y="82800"/>
                          <a:pt x="72981" y="63163"/>
                          <a:pt x="77891" y="41889"/>
                        </a:cubicBezTo>
                        <a:cubicBezTo>
                          <a:pt x="81163" y="32071"/>
                          <a:pt x="79527" y="23889"/>
                          <a:pt x="74618" y="15706"/>
                        </a:cubicBezTo>
                        <a:close/>
                      </a:path>
                    </a:pathLst>
                  </a:custGeom>
                  <a:solidFill>
                    <a:srgbClr val="7FC97E"/>
                  </a:solidFill>
                  <a:ln w="16361"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5EA1BC92-4FDA-428C-BF45-363A0FE31568}"/>
                      </a:ext>
                    </a:extLst>
                  </p:cNvPr>
                  <p:cNvSpPr/>
                  <p:nvPr/>
                </p:nvSpPr>
                <p:spPr>
                  <a:xfrm>
                    <a:off x="4884679" y="4283741"/>
                    <a:ext cx="65456" cy="127640"/>
                  </a:xfrm>
                  <a:custGeom>
                    <a:avLst/>
                    <a:gdLst>
                      <a:gd name="connsiteX0" fmla="*/ 55638 w 65456"/>
                      <a:gd name="connsiteY0" fmla="*/ 9818 h 127640"/>
                      <a:gd name="connsiteX1" fmla="*/ 32728 w 65456"/>
                      <a:gd name="connsiteY1" fmla="*/ 0 h 127640"/>
                      <a:gd name="connsiteX2" fmla="*/ 9818 w 65456"/>
                      <a:gd name="connsiteY2" fmla="*/ 9818 h 127640"/>
                      <a:gd name="connsiteX3" fmla="*/ 0 w 65456"/>
                      <a:gd name="connsiteY3" fmla="*/ 32728 h 127640"/>
                      <a:gd name="connsiteX4" fmla="*/ 0 w 65456"/>
                      <a:gd name="connsiteY4" fmla="*/ 94913 h 127640"/>
                      <a:gd name="connsiteX5" fmla="*/ 9818 w 65456"/>
                      <a:gd name="connsiteY5" fmla="*/ 117822 h 127640"/>
                      <a:gd name="connsiteX6" fmla="*/ 32728 w 65456"/>
                      <a:gd name="connsiteY6" fmla="*/ 127641 h 127640"/>
                      <a:gd name="connsiteX7" fmla="*/ 55638 w 65456"/>
                      <a:gd name="connsiteY7" fmla="*/ 117822 h 127640"/>
                      <a:gd name="connsiteX8" fmla="*/ 65457 w 65456"/>
                      <a:gd name="connsiteY8" fmla="*/ 94913 h 127640"/>
                      <a:gd name="connsiteX9" fmla="*/ 65457 w 65456"/>
                      <a:gd name="connsiteY9" fmla="*/ 32728 h 127640"/>
                      <a:gd name="connsiteX10" fmla="*/ 55638 w 65456"/>
                      <a:gd name="connsiteY10" fmla="*/ 9818 h 1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27640">
                        <a:moveTo>
                          <a:pt x="55638" y="9818"/>
                        </a:moveTo>
                        <a:cubicBezTo>
                          <a:pt x="49093" y="3273"/>
                          <a:pt x="40911" y="0"/>
                          <a:pt x="32728" y="0"/>
                        </a:cubicBezTo>
                        <a:cubicBezTo>
                          <a:pt x="24546" y="0"/>
                          <a:pt x="14728" y="3273"/>
                          <a:pt x="9818" y="9818"/>
                        </a:cubicBezTo>
                        <a:cubicBezTo>
                          <a:pt x="3273" y="16364"/>
                          <a:pt x="0" y="24546"/>
                          <a:pt x="0" y="32728"/>
                        </a:cubicBezTo>
                        <a:lnTo>
                          <a:pt x="0" y="94913"/>
                        </a:lnTo>
                        <a:cubicBezTo>
                          <a:pt x="0" y="103095"/>
                          <a:pt x="3273" y="112913"/>
                          <a:pt x="9818" y="117822"/>
                        </a:cubicBezTo>
                        <a:cubicBezTo>
                          <a:pt x="16364" y="124368"/>
                          <a:pt x="24546" y="127641"/>
                          <a:pt x="32728" y="127641"/>
                        </a:cubicBezTo>
                        <a:cubicBezTo>
                          <a:pt x="40911" y="127641"/>
                          <a:pt x="50729" y="124368"/>
                          <a:pt x="55638" y="117822"/>
                        </a:cubicBezTo>
                        <a:cubicBezTo>
                          <a:pt x="62184" y="111277"/>
                          <a:pt x="65457" y="103095"/>
                          <a:pt x="65457" y="94913"/>
                        </a:cubicBezTo>
                        <a:lnTo>
                          <a:pt x="65457" y="32728"/>
                        </a:lnTo>
                        <a:cubicBezTo>
                          <a:pt x="65457" y="26183"/>
                          <a:pt x="62184" y="16364"/>
                          <a:pt x="55638" y="9818"/>
                        </a:cubicBezTo>
                        <a:close/>
                      </a:path>
                    </a:pathLst>
                  </a:custGeom>
                  <a:solidFill>
                    <a:srgbClr val="7FC97E"/>
                  </a:solidFill>
                  <a:ln w="16361"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3D9764B2-1D63-41D8-8996-FE9C3DBFB339}"/>
                      </a:ext>
                    </a:extLst>
                  </p:cNvPr>
                  <p:cNvSpPr/>
                  <p:nvPr/>
                </p:nvSpPr>
                <p:spPr>
                  <a:xfrm>
                    <a:off x="4312340" y="4260765"/>
                    <a:ext cx="79366" cy="153956"/>
                  </a:xfrm>
                  <a:custGeom>
                    <a:avLst/>
                    <a:gdLst>
                      <a:gd name="connsiteX0" fmla="*/ 78139 w 79366"/>
                      <a:gd name="connsiteY0" fmla="*/ 111343 h 153956"/>
                      <a:gd name="connsiteX1" fmla="*/ 65048 w 79366"/>
                      <a:gd name="connsiteY1" fmla="*/ 24613 h 153956"/>
                      <a:gd name="connsiteX2" fmla="*/ 50320 w 79366"/>
                      <a:gd name="connsiteY2" fmla="*/ 4976 h 153956"/>
                      <a:gd name="connsiteX3" fmla="*/ 24137 w 79366"/>
                      <a:gd name="connsiteY3" fmla="*/ 1703 h 153956"/>
                      <a:gd name="connsiteX4" fmla="*/ 4500 w 79366"/>
                      <a:gd name="connsiteY4" fmla="*/ 16430 h 153956"/>
                      <a:gd name="connsiteX5" fmla="*/ 1227 w 79366"/>
                      <a:gd name="connsiteY5" fmla="*/ 24613 h 153956"/>
                      <a:gd name="connsiteX6" fmla="*/ 1227 w 79366"/>
                      <a:gd name="connsiteY6" fmla="*/ 42613 h 153956"/>
                      <a:gd name="connsiteX7" fmla="*/ 14319 w 79366"/>
                      <a:gd name="connsiteY7" fmla="*/ 129343 h 153956"/>
                      <a:gd name="connsiteX8" fmla="*/ 29047 w 79366"/>
                      <a:gd name="connsiteY8" fmla="*/ 148981 h 153956"/>
                      <a:gd name="connsiteX9" fmla="*/ 55229 w 79366"/>
                      <a:gd name="connsiteY9" fmla="*/ 152254 h 153956"/>
                      <a:gd name="connsiteX10" fmla="*/ 74866 w 79366"/>
                      <a:gd name="connsiteY10" fmla="*/ 137526 h 153956"/>
                      <a:gd name="connsiteX11" fmla="*/ 78139 w 79366"/>
                      <a:gd name="connsiteY11" fmla="*/ 129343 h 153956"/>
                      <a:gd name="connsiteX12" fmla="*/ 78139 w 79366"/>
                      <a:gd name="connsiteY12" fmla="*/ 111343 h 15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66" h="153956">
                        <a:moveTo>
                          <a:pt x="78139" y="111343"/>
                        </a:moveTo>
                        <a:cubicBezTo>
                          <a:pt x="73230" y="81887"/>
                          <a:pt x="69957" y="54068"/>
                          <a:pt x="65048" y="24613"/>
                        </a:cubicBezTo>
                        <a:cubicBezTo>
                          <a:pt x="63411" y="16430"/>
                          <a:pt x="56866" y="8248"/>
                          <a:pt x="50320" y="4976"/>
                        </a:cubicBezTo>
                        <a:cubicBezTo>
                          <a:pt x="43774" y="66"/>
                          <a:pt x="32320" y="-1570"/>
                          <a:pt x="24137" y="1703"/>
                        </a:cubicBezTo>
                        <a:cubicBezTo>
                          <a:pt x="15955" y="4976"/>
                          <a:pt x="7773" y="9885"/>
                          <a:pt x="4500" y="16430"/>
                        </a:cubicBezTo>
                        <a:cubicBezTo>
                          <a:pt x="2864" y="19703"/>
                          <a:pt x="2864" y="21340"/>
                          <a:pt x="1227" y="24613"/>
                        </a:cubicBezTo>
                        <a:cubicBezTo>
                          <a:pt x="-409" y="31158"/>
                          <a:pt x="-409" y="36068"/>
                          <a:pt x="1227" y="42613"/>
                        </a:cubicBezTo>
                        <a:cubicBezTo>
                          <a:pt x="6137" y="72069"/>
                          <a:pt x="9410" y="99888"/>
                          <a:pt x="14319" y="129343"/>
                        </a:cubicBezTo>
                        <a:cubicBezTo>
                          <a:pt x="15955" y="137526"/>
                          <a:pt x="22501" y="145708"/>
                          <a:pt x="29047" y="148981"/>
                        </a:cubicBezTo>
                        <a:cubicBezTo>
                          <a:pt x="35592" y="153890"/>
                          <a:pt x="47047" y="155526"/>
                          <a:pt x="55229" y="152254"/>
                        </a:cubicBezTo>
                        <a:cubicBezTo>
                          <a:pt x="63411" y="148981"/>
                          <a:pt x="71594" y="144072"/>
                          <a:pt x="74866" y="137526"/>
                        </a:cubicBezTo>
                        <a:cubicBezTo>
                          <a:pt x="76503" y="134253"/>
                          <a:pt x="76503" y="132617"/>
                          <a:pt x="78139" y="129343"/>
                        </a:cubicBezTo>
                        <a:cubicBezTo>
                          <a:pt x="79776" y="122798"/>
                          <a:pt x="79776" y="116252"/>
                          <a:pt x="78139" y="111343"/>
                        </a:cubicBezTo>
                        <a:close/>
                      </a:path>
                    </a:pathLst>
                  </a:custGeom>
                  <a:solidFill>
                    <a:srgbClr val="7FC97E"/>
                  </a:solidFill>
                  <a:ln w="16361"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D923A9CA-702D-4914-BD35-FCB924BA4DF6}"/>
                      </a:ext>
                    </a:extLst>
                  </p:cNvPr>
                  <p:cNvSpPr/>
                  <p:nvPr/>
                </p:nvSpPr>
                <p:spPr>
                  <a:xfrm>
                    <a:off x="4050103" y="4111917"/>
                    <a:ext cx="65456" cy="127640"/>
                  </a:xfrm>
                  <a:custGeom>
                    <a:avLst/>
                    <a:gdLst>
                      <a:gd name="connsiteX0" fmla="*/ 55639 w 65456"/>
                      <a:gd name="connsiteY0" fmla="*/ 9818 h 127640"/>
                      <a:gd name="connsiteX1" fmla="*/ 32728 w 65456"/>
                      <a:gd name="connsiteY1" fmla="*/ 0 h 127640"/>
                      <a:gd name="connsiteX2" fmla="*/ 9819 w 65456"/>
                      <a:gd name="connsiteY2" fmla="*/ 9818 h 127640"/>
                      <a:gd name="connsiteX3" fmla="*/ 0 w 65456"/>
                      <a:gd name="connsiteY3" fmla="*/ 32728 h 127640"/>
                      <a:gd name="connsiteX4" fmla="*/ 0 w 65456"/>
                      <a:gd name="connsiteY4" fmla="*/ 94913 h 127640"/>
                      <a:gd name="connsiteX5" fmla="*/ 9819 w 65456"/>
                      <a:gd name="connsiteY5" fmla="*/ 117822 h 127640"/>
                      <a:gd name="connsiteX6" fmla="*/ 32728 w 65456"/>
                      <a:gd name="connsiteY6" fmla="*/ 127641 h 127640"/>
                      <a:gd name="connsiteX7" fmla="*/ 55639 w 65456"/>
                      <a:gd name="connsiteY7" fmla="*/ 117822 h 127640"/>
                      <a:gd name="connsiteX8" fmla="*/ 65457 w 65456"/>
                      <a:gd name="connsiteY8" fmla="*/ 94913 h 127640"/>
                      <a:gd name="connsiteX9" fmla="*/ 65457 w 65456"/>
                      <a:gd name="connsiteY9" fmla="*/ 32728 h 127640"/>
                      <a:gd name="connsiteX10" fmla="*/ 55639 w 65456"/>
                      <a:gd name="connsiteY10" fmla="*/ 9818 h 1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27640">
                        <a:moveTo>
                          <a:pt x="55639" y="9818"/>
                        </a:moveTo>
                        <a:cubicBezTo>
                          <a:pt x="49093" y="3273"/>
                          <a:pt x="40911" y="0"/>
                          <a:pt x="32728" y="0"/>
                        </a:cubicBezTo>
                        <a:cubicBezTo>
                          <a:pt x="24546" y="0"/>
                          <a:pt x="14728" y="3273"/>
                          <a:pt x="9819" y="9818"/>
                        </a:cubicBezTo>
                        <a:cubicBezTo>
                          <a:pt x="3273" y="16364"/>
                          <a:pt x="0" y="24546"/>
                          <a:pt x="0" y="32728"/>
                        </a:cubicBezTo>
                        <a:lnTo>
                          <a:pt x="0" y="94913"/>
                        </a:lnTo>
                        <a:cubicBezTo>
                          <a:pt x="0" y="103095"/>
                          <a:pt x="3273" y="112913"/>
                          <a:pt x="9819" y="117822"/>
                        </a:cubicBezTo>
                        <a:cubicBezTo>
                          <a:pt x="16364" y="124368"/>
                          <a:pt x="24546" y="127641"/>
                          <a:pt x="32728" y="127641"/>
                        </a:cubicBezTo>
                        <a:cubicBezTo>
                          <a:pt x="40911" y="127641"/>
                          <a:pt x="50729" y="124368"/>
                          <a:pt x="55639" y="117822"/>
                        </a:cubicBezTo>
                        <a:cubicBezTo>
                          <a:pt x="62184" y="111277"/>
                          <a:pt x="65457" y="103095"/>
                          <a:pt x="65457" y="94913"/>
                        </a:cubicBezTo>
                        <a:lnTo>
                          <a:pt x="65457" y="32728"/>
                        </a:lnTo>
                        <a:cubicBezTo>
                          <a:pt x="63821" y="24546"/>
                          <a:pt x="60548" y="16364"/>
                          <a:pt x="55639" y="9818"/>
                        </a:cubicBezTo>
                        <a:close/>
                      </a:path>
                    </a:pathLst>
                  </a:custGeom>
                  <a:solidFill>
                    <a:srgbClr val="7FC97E"/>
                  </a:solidFill>
                  <a:ln w="16361"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79F12006-B948-497E-A54E-A6D33BC41186}"/>
                      </a:ext>
                    </a:extLst>
                  </p:cNvPr>
                  <p:cNvSpPr/>
                  <p:nvPr/>
                </p:nvSpPr>
                <p:spPr>
                  <a:xfrm>
                    <a:off x="4059922" y="3601353"/>
                    <a:ext cx="65456" cy="152300"/>
                  </a:xfrm>
                  <a:custGeom>
                    <a:avLst/>
                    <a:gdLst>
                      <a:gd name="connsiteX0" fmla="*/ 32728 w 65456"/>
                      <a:gd name="connsiteY0" fmla="*/ 0 h 152300"/>
                      <a:gd name="connsiteX1" fmla="*/ 0 w 65456"/>
                      <a:gd name="connsiteY1" fmla="*/ 32728 h 152300"/>
                      <a:gd name="connsiteX2" fmla="*/ 0 w 65456"/>
                      <a:gd name="connsiteY2" fmla="*/ 119459 h 152300"/>
                      <a:gd name="connsiteX3" fmla="*/ 32728 w 65456"/>
                      <a:gd name="connsiteY3" fmla="*/ 152187 h 152300"/>
                      <a:gd name="connsiteX4" fmla="*/ 65457 w 65456"/>
                      <a:gd name="connsiteY4" fmla="*/ 119459 h 152300"/>
                      <a:gd name="connsiteX5" fmla="*/ 65457 w 65456"/>
                      <a:gd name="connsiteY5" fmla="*/ 32728 h 152300"/>
                      <a:gd name="connsiteX6" fmla="*/ 32728 w 65456"/>
                      <a:gd name="connsiteY6" fmla="*/ 0 h 1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6" h="152300">
                        <a:moveTo>
                          <a:pt x="32728" y="0"/>
                        </a:moveTo>
                        <a:cubicBezTo>
                          <a:pt x="14728" y="1636"/>
                          <a:pt x="0" y="14728"/>
                          <a:pt x="0" y="32728"/>
                        </a:cubicBezTo>
                        <a:lnTo>
                          <a:pt x="0" y="119459"/>
                        </a:lnTo>
                        <a:cubicBezTo>
                          <a:pt x="0" y="137459"/>
                          <a:pt x="14728" y="153824"/>
                          <a:pt x="32728" y="152187"/>
                        </a:cubicBezTo>
                        <a:cubicBezTo>
                          <a:pt x="50729" y="150551"/>
                          <a:pt x="65457" y="137459"/>
                          <a:pt x="65457" y="119459"/>
                        </a:cubicBezTo>
                        <a:lnTo>
                          <a:pt x="65457" y="32728"/>
                        </a:lnTo>
                        <a:cubicBezTo>
                          <a:pt x="65457" y="16364"/>
                          <a:pt x="50729" y="0"/>
                          <a:pt x="32728" y="0"/>
                        </a:cubicBezTo>
                        <a:close/>
                      </a:path>
                    </a:pathLst>
                  </a:custGeom>
                  <a:solidFill>
                    <a:srgbClr val="7FC97E"/>
                  </a:solidFill>
                  <a:ln w="16361"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4B5EBC7F-0920-461F-8279-531E5E931A4F}"/>
                      </a:ext>
                    </a:extLst>
                  </p:cNvPr>
                  <p:cNvSpPr/>
                  <p:nvPr/>
                </p:nvSpPr>
                <p:spPr>
                  <a:xfrm>
                    <a:off x="4410116" y="3836998"/>
                    <a:ext cx="65456" cy="114549"/>
                  </a:xfrm>
                  <a:custGeom>
                    <a:avLst/>
                    <a:gdLst>
                      <a:gd name="connsiteX0" fmla="*/ 55638 w 65456"/>
                      <a:gd name="connsiteY0" fmla="*/ 9819 h 114549"/>
                      <a:gd name="connsiteX1" fmla="*/ 32728 w 65456"/>
                      <a:gd name="connsiteY1" fmla="*/ 0 h 114549"/>
                      <a:gd name="connsiteX2" fmla="*/ 9818 w 65456"/>
                      <a:gd name="connsiteY2" fmla="*/ 9819 h 114549"/>
                      <a:gd name="connsiteX3" fmla="*/ 0 w 65456"/>
                      <a:gd name="connsiteY3" fmla="*/ 32728 h 114549"/>
                      <a:gd name="connsiteX4" fmla="*/ 0 w 65456"/>
                      <a:gd name="connsiteY4" fmla="*/ 81821 h 114549"/>
                      <a:gd name="connsiteX5" fmla="*/ 9818 w 65456"/>
                      <a:gd name="connsiteY5" fmla="*/ 104731 h 114549"/>
                      <a:gd name="connsiteX6" fmla="*/ 32728 w 65456"/>
                      <a:gd name="connsiteY6" fmla="*/ 114550 h 114549"/>
                      <a:gd name="connsiteX7" fmla="*/ 55638 w 65456"/>
                      <a:gd name="connsiteY7" fmla="*/ 104731 h 114549"/>
                      <a:gd name="connsiteX8" fmla="*/ 65457 w 65456"/>
                      <a:gd name="connsiteY8" fmla="*/ 81821 h 114549"/>
                      <a:gd name="connsiteX9" fmla="*/ 65457 w 65456"/>
                      <a:gd name="connsiteY9" fmla="*/ 32728 h 114549"/>
                      <a:gd name="connsiteX10" fmla="*/ 55638 w 65456"/>
                      <a:gd name="connsiteY10" fmla="*/ 9819 h 1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14549">
                        <a:moveTo>
                          <a:pt x="55638" y="9819"/>
                        </a:moveTo>
                        <a:cubicBezTo>
                          <a:pt x="49093" y="3273"/>
                          <a:pt x="40911" y="0"/>
                          <a:pt x="32728" y="0"/>
                        </a:cubicBezTo>
                        <a:cubicBezTo>
                          <a:pt x="24546" y="0"/>
                          <a:pt x="14728" y="3273"/>
                          <a:pt x="9818" y="9819"/>
                        </a:cubicBezTo>
                        <a:cubicBezTo>
                          <a:pt x="3273" y="16364"/>
                          <a:pt x="0" y="24546"/>
                          <a:pt x="0" y="32728"/>
                        </a:cubicBezTo>
                        <a:lnTo>
                          <a:pt x="0" y="81821"/>
                        </a:lnTo>
                        <a:cubicBezTo>
                          <a:pt x="0" y="90003"/>
                          <a:pt x="3273" y="99822"/>
                          <a:pt x="9818" y="104731"/>
                        </a:cubicBezTo>
                        <a:cubicBezTo>
                          <a:pt x="16364" y="111277"/>
                          <a:pt x="24546" y="114550"/>
                          <a:pt x="32728" y="114550"/>
                        </a:cubicBezTo>
                        <a:cubicBezTo>
                          <a:pt x="40911" y="114550"/>
                          <a:pt x="50729" y="111277"/>
                          <a:pt x="55638" y="104731"/>
                        </a:cubicBezTo>
                        <a:cubicBezTo>
                          <a:pt x="62184" y="98185"/>
                          <a:pt x="65457" y="90003"/>
                          <a:pt x="65457" y="81821"/>
                        </a:cubicBezTo>
                        <a:lnTo>
                          <a:pt x="65457" y="32728"/>
                        </a:lnTo>
                        <a:cubicBezTo>
                          <a:pt x="65457" y="24546"/>
                          <a:pt x="62184" y="16364"/>
                          <a:pt x="55638" y="9819"/>
                        </a:cubicBezTo>
                        <a:close/>
                      </a:path>
                    </a:pathLst>
                  </a:custGeom>
                  <a:solidFill>
                    <a:srgbClr val="7FC97E"/>
                  </a:solidFill>
                  <a:ln w="16361"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A611A485-E5BE-4B38-B5BE-ADAA3D20DFEC}"/>
                      </a:ext>
                    </a:extLst>
                  </p:cNvPr>
                  <p:cNvSpPr/>
                  <p:nvPr/>
                </p:nvSpPr>
                <p:spPr>
                  <a:xfrm>
                    <a:off x="4658852" y="3488440"/>
                    <a:ext cx="65456" cy="127640"/>
                  </a:xfrm>
                  <a:custGeom>
                    <a:avLst/>
                    <a:gdLst>
                      <a:gd name="connsiteX0" fmla="*/ 55638 w 65456"/>
                      <a:gd name="connsiteY0" fmla="*/ 9819 h 127640"/>
                      <a:gd name="connsiteX1" fmla="*/ 32728 w 65456"/>
                      <a:gd name="connsiteY1" fmla="*/ 0 h 127640"/>
                      <a:gd name="connsiteX2" fmla="*/ 9819 w 65456"/>
                      <a:gd name="connsiteY2" fmla="*/ 9819 h 127640"/>
                      <a:gd name="connsiteX3" fmla="*/ 0 w 65456"/>
                      <a:gd name="connsiteY3" fmla="*/ 32728 h 127640"/>
                      <a:gd name="connsiteX4" fmla="*/ 0 w 65456"/>
                      <a:gd name="connsiteY4" fmla="*/ 94913 h 127640"/>
                      <a:gd name="connsiteX5" fmla="*/ 9819 w 65456"/>
                      <a:gd name="connsiteY5" fmla="*/ 117822 h 127640"/>
                      <a:gd name="connsiteX6" fmla="*/ 32728 w 65456"/>
                      <a:gd name="connsiteY6" fmla="*/ 127641 h 127640"/>
                      <a:gd name="connsiteX7" fmla="*/ 55638 w 65456"/>
                      <a:gd name="connsiteY7" fmla="*/ 117822 h 127640"/>
                      <a:gd name="connsiteX8" fmla="*/ 65457 w 65456"/>
                      <a:gd name="connsiteY8" fmla="*/ 94913 h 127640"/>
                      <a:gd name="connsiteX9" fmla="*/ 65457 w 65456"/>
                      <a:gd name="connsiteY9" fmla="*/ 32728 h 127640"/>
                      <a:gd name="connsiteX10" fmla="*/ 55638 w 65456"/>
                      <a:gd name="connsiteY10" fmla="*/ 9819 h 1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27640">
                        <a:moveTo>
                          <a:pt x="55638" y="9819"/>
                        </a:moveTo>
                        <a:cubicBezTo>
                          <a:pt x="49093" y="3273"/>
                          <a:pt x="40911" y="0"/>
                          <a:pt x="32728" y="0"/>
                        </a:cubicBezTo>
                        <a:cubicBezTo>
                          <a:pt x="24546" y="0"/>
                          <a:pt x="14728" y="3273"/>
                          <a:pt x="9819" y="9819"/>
                        </a:cubicBezTo>
                        <a:cubicBezTo>
                          <a:pt x="3273" y="16364"/>
                          <a:pt x="0" y="24546"/>
                          <a:pt x="0" y="32728"/>
                        </a:cubicBezTo>
                        <a:lnTo>
                          <a:pt x="0" y="94913"/>
                        </a:lnTo>
                        <a:cubicBezTo>
                          <a:pt x="0" y="103095"/>
                          <a:pt x="3273" y="112913"/>
                          <a:pt x="9819" y="117822"/>
                        </a:cubicBezTo>
                        <a:cubicBezTo>
                          <a:pt x="16364" y="124368"/>
                          <a:pt x="24546" y="127641"/>
                          <a:pt x="32728" y="127641"/>
                        </a:cubicBezTo>
                        <a:cubicBezTo>
                          <a:pt x="40911" y="127641"/>
                          <a:pt x="50729" y="124368"/>
                          <a:pt x="55638" y="117822"/>
                        </a:cubicBezTo>
                        <a:cubicBezTo>
                          <a:pt x="62184" y="111277"/>
                          <a:pt x="65457" y="103095"/>
                          <a:pt x="65457" y="94913"/>
                        </a:cubicBezTo>
                        <a:lnTo>
                          <a:pt x="65457" y="32728"/>
                        </a:lnTo>
                        <a:cubicBezTo>
                          <a:pt x="65457" y="24546"/>
                          <a:pt x="62184" y="16364"/>
                          <a:pt x="55638" y="9819"/>
                        </a:cubicBezTo>
                        <a:close/>
                      </a:path>
                    </a:pathLst>
                  </a:custGeom>
                  <a:solidFill>
                    <a:srgbClr val="7FC97E"/>
                  </a:solidFill>
                  <a:ln w="16361"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77D362EE-7E6A-4FFE-98B3-C6228DECF023}"/>
                      </a:ext>
                    </a:extLst>
                  </p:cNvPr>
                  <p:cNvSpPr/>
                  <p:nvPr/>
                </p:nvSpPr>
                <p:spPr>
                  <a:xfrm>
                    <a:off x="4708226" y="4011117"/>
                    <a:ext cx="101243" cy="154144"/>
                  </a:xfrm>
                  <a:custGeom>
                    <a:avLst/>
                    <a:gdLst>
                      <a:gd name="connsiteX0" fmla="*/ 96268 w 101243"/>
                      <a:gd name="connsiteY0" fmla="*/ 15707 h 154144"/>
                      <a:gd name="connsiteX1" fmla="*/ 76631 w 101243"/>
                      <a:gd name="connsiteY1" fmla="*/ 979 h 154144"/>
                      <a:gd name="connsiteX2" fmla="*/ 50448 w 101243"/>
                      <a:gd name="connsiteY2" fmla="*/ 4251 h 154144"/>
                      <a:gd name="connsiteX3" fmla="*/ 35721 w 101243"/>
                      <a:gd name="connsiteY3" fmla="*/ 23889 h 154144"/>
                      <a:gd name="connsiteX4" fmla="*/ 1356 w 101243"/>
                      <a:gd name="connsiteY4" fmla="*/ 112255 h 154144"/>
                      <a:gd name="connsiteX5" fmla="*/ 4629 w 101243"/>
                      <a:gd name="connsiteY5" fmla="*/ 138438 h 154144"/>
                      <a:gd name="connsiteX6" fmla="*/ 24266 w 101243"/>
                      <a:gd name="connsiteY6" fmla="*/ 153166 h 154144"/>
                      <a:gd name="connsiteX7" fmla="*/ 50448 w 101243"/>
                      <a:gd name="connsiteY7" fmla="*/ 149893 h 154144"/>
                      <a:gd name="connsiteX8" fmla="*/ 65176 w 101243"/>
                      <a:gd name="connsiteY8" fmla="*/ 130256 h 154144"/>
                      <a:gd name="connsiteX9" fmla="*/ 99541 w 101243"/>
                      <a:gd name="connsiteY9" fmla="*/ 41889 h 154144"/>
                      <a:gd name="connsiteX10" fmla="*/ 96268 w 101243"/>
                      <a:gd name="connsiteY10" fmla="*/ 15707 h 15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243" h="154144">
                        <a:moveTo>
                          <a:pt x="96268" y="15707"/>
                        </a:moveTo>
                        <a:cubicBezTo>
                          <a:pt x="92995" y="9161"/>
                          <a:pt x="84813" y="2615"/>
                          <a:pt x="76631" y="979"/>
                        </a:cubicBezTo>
                        <a:cubicBezTo>
                          <a:pt x="68449" y="-658"/>
                          <a:pt x="58631" y="-658"/>
                          <a:pt x="50448" y="4251"/>
                        </a:cubicBezTo>
                        <a:cubicBezTo>
                          <a:pt x="42266" y="9161"/>
                          <a:pt x="38993" y="15707"/>
                          <a:pt x="35721" y="23889"/>
                        </a:cubicBezTo>
                        <a:cubicBezTo>
                          <a:pt x="24266" y="53344"/>
                          <a:pt x="12811" y="82800"/>
                          <a:pt x="1356" y="112255"/>
                        </a:cubicBezTo>
                        <a:cubicBezTo>
                          <a:pt x="-1917" y="120437"/>
                          <a:pt x="1356" y="131892"/>
                          <a:pt x="4629" y="138438"/>
                        </a:cubicBezTo>
                        <a:cubicBezTo>
                          <a:pt x="7901" y="144984"/>
                          <a:pt x="16083" y="151529"/>
                          <a:pt x="24266" y="153166"/>
                        </a:cubicBezTo>
                        <a:cubicBezTo>
                          <a:pt x="32448" y="154802"/>
                          <a:pt x="42266" y="154802"/>
                          <a:pt x="50448" y="149893"/>
                        </a:cubicBezTo>
                        <a:cubicBezTo>
                          <a:pt x="58631" y="144984"/>
                          <a:pt x="61904" y="138438"/>
                          <a:pt x="65176" y="130256"/>
                        </a:cubicBezTo>
                        <a:cubicBezTo>
                          <a:pt x="76631" y="100800"/>
                          <a:pt x="88086" y="71345"/>
                          <a:pt x="99541" y="41889"/>
                        </a:cubicBezTo>
                        <a:cubicBezTo>
                          <a:pt x="102814" y="33707"/>
                          <a:pt x="101178" y="22252"/>
                          <a:pt x="96268" y="15707"/>
                        </a:cubicBezTo>
                        <a:close/>
                      </a:path>
                    </a:pathLst>
                  </a:custGeom>
                  <a:solidFill>
                    <a:srgbClr val="7FC97E"/>
                  </a:solidFill>
                  <a:ln w="16361"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0EC8184B-659E-4635-BAEA-D9ACB9E229C0}"/>
                      </a:ext>
                    </a:extLst>
                  </p:cNvPr>
                  <p:cNvSpPr/>
                  <p:nvPr/>
                </p:nvSpPr>
                <p:spPr>
                  <a:xfrm>
                    <a:off x="5293784" y="3437711"/>
                    <a:ext cx="65456" cy="127640"/>
                  </a:xfrm>
                  <a:custGeom>
                    <a:avLst/>
                    <a:gdLst>
                      <a:gd name="connsiteX0" fmla="*/ 55638 w 65456"/>
                      <a:gd name="connsiteY0" fmla="*/ 9818 h 127640"/>
                      <a:gd name="connsiteX1" fmla="*/ 32728 w 65456"/>
                      <a:gd name="connsiteY1" fmla="*/ 0 h 127640"/>
                      <a:gd name="connsiteX2" fmla="*/ 9818 w 65456"/>
                      <a:gd name="connsiteY2" fmla="*/ 9818 h 127640"/>
                      <a:gd name="connsiteX3" fmla="*/ 0 w 65456"/>
                      <a:gd name="connsiteY3" fmla="*/ 32728 h 127640"/>
                      <a:gd name="connsiteX4" fmla="*/ 0 w 65456"/>
                      <a:gd name="connsiteY4" fmla="*/ 94912 h 127640"/>
                      <a:gd name="connsiteX5" fmla="*/ 9818 w 65456"/>
                      <a:gd name="connsiteY5" fmla="*/ 117822 h 127640"/>
                      <a:gd name="connsiteX6" fmla="*/ 32728 w 65456"/>
                      <a:gd name="connsiteY6" fmla="*/ 127641 h 127640"/>
                      <a:gd name="connsiteX7" fmla="*/ 55638 w 65456"/>
                      <a:gd name="connsiteY7" fmla="*/ 117822 h 127640"/>
                      <a:gd name="connsiteX8" fmla="*/ 65457 w 65456"/>
                      <a:gd name="connsiteY8" fmla="*/ 94912 h 127640"/>
                      <a:gd name="connsiteX9" fmla="*/ 65457 w 65456"/>
                      <a:gd name="connsiteY9" fmla="*/ 32728 h 127640"/>
                      <a:gd name="connsiteX10" fmla="*/ 55638 w 65456"/>
                      <a:gd name="connsiteY10" fmla="*/ 9818 h 1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27640">
                        <a:moveTo>
                          <a:pt x="55638" y="9818"/>
                        </a:moveTo>
                        <a:cubicBezTo>
                          <a:pt x="49093" y="3273"/>
                          <a:pt x="40911" y="0"/>
                          <a:pt x="32728" y="0"/>
                        </a:cubicBezTo>
                        <a:cubicBezTo>
                          <a:pt x="24546" y="0"/>
                          <a:pt x="14728" y="3273"/>
                          <a:pt x="9818" y="9818"/>
                        </a:cubicBezTo>
                        <a:cubicBezTo>
                          <a:pt x="3273" y="16364"/>
                          <a:pt x="0" y="24546"/>
                          <a:pt x="0" y="32728"/>
                        </a:cubicBezTo>
                        <a:lnTo>
                          <a:pt x="0" y="94912"/>
                        </a:lnTo>
                        <a:cubicBezTo>
                          <a:pt x="0" y="103094"/>
                          <a:pt x="3273" y="112913"/>
                          <a:pt x="9818" y="117822"/>
                        </a:cubicBezTo>
                        <a:cubicBezTo>
                          <a:pt x="16364" y="124368"/>
                          <a:pt x="24546" y="127641"/>
                          <a:pt x="32728" y="127641"/>
                        </a:cubicBezTo>
                        <a:cubicBezTo>
                          <a:pt x="40911" y="127641"/>
                          <a:pt x="50729" y="124368"/>
                          <a:pt x="55638" y="117822"/>
                        </a:cubicBezTo>
                        <a:cubicBezTo>
                          <a:pt x="62184" y="111277"/>
                          <a:pt x="65457" y="103094"/>
                          <a:pt x="65457" y="94912"/>
                        </a:cubicBezTo>
                        <a:lnTo>
                          <a:pt x="65457" y="32728"/>
                        </a:lnTo>
                        <a:cubicBezTo>
                          <a:pt x="65457" y="24546"/>
                          <a:pt x="62184" y="14728"/>
                          <a:pt x="55638" y="9818"/>
                        </a:cubicBezTo>
                        <a:close/>
                      </a:path>
                    </a:pathLst>
                  </a:custGeom>
                  <a:solidFill>
                    <a:srgbClr val="7FC97E"/>
                  </a:solidFill>
                  <a:ln w="16361"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08B651CE-7D6A-46EF-BAA2-E462310E4FB9}"/>
                      </a:ext>
                    </a:extLst>
                  </p:cNvPr>
                  <p:cNvSpPr/>
                  <p:nvPr/>
                </p:nvSpPr>
                <p:spPr>
                  <a:xfrm>
                    <a:off x="4942611" y="3700196"/>
                    <a:ext cx="78869" cy="127961"/>
                  </a:xfrm>
                  <a:custGeom>
                    <a:avLst/>
                    <a:gdLst>
                      <a:gd name="connsiteX0" fmla="*/ 74617 w 78869"/>
                      <a:gd name="connsiteY0" fmla="*/ 15707 h 127961"/>
                      <a:gd name="connsiteX1" fmla="*/ 54981 w 78869"/>
                      <a:gd name="connsiteY1" fmla="*/ 979 h 127961"/>
                      <a:gd name="connsiteX2" fmla="*/ 28798 w 78869"/>
                      <a:gd name="connsiteY2" fmla="*/ 4251 h 127961"/>
                      <a:gd name="connsiteX3" fmla="*/ 14070 w 78869"/>
                      <a:gd name="connsiteY3" fmla="*/ 23889 h 127961"/>
                      <a:gd name="connsiteX4" fmla="*/ 978 w 78869"/>
                      <a:gd name="connsiteY4" fmla="*/ 86073 h 127961"/>
                      <a:gd name="connsiteX5" fmla="*/ 4251 w 78869"/>
                      <a:gd name="connsiteY5" fmla="*/ 112255 h 127961"/>
                      <a:gd name="connsiteX6" fmla="*/ 23889 w 78869"/>
                      <a:gd name="connsiteY6" fmla="*/ 126983 h 127961"/>
                      <a:gd name="connsiteX7" fmla="*/ 50071 w 78869"/>
                      <a:gd name="connsiteY7" fmla="*/ 123710 h 127961"/>
                      <a:gd name="connsiteX8" fmla="*/ 64799 w 78869"/>
                      <a:gd name="connsiteY8" fmla="*/ 104073 h 127961"/>
                      <a:gd name="connsiteX9" fmla="*/ 77890 w 78869"/>
                      <a:gd name="connsiteY9" fmla="*/ 41889 h 127961"/>
                      <a:gd name="connsiteX10" fmla="*/ 74617 w 78869"/>
                      <a:gd name="connsiteY10" fmla="*/ 15707 h 12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69" h="127961">
                        <a:moveTo>
                          <a:pt x="74617" y="15707"/>
                        </a:moveTo>
                        <a:cubicBezTo>
                          <a:pt x="71345" y="9161"/>
                          <a:pt x="63163" y="2615"/>
                          <a:pt x="54981" y="979"/>
                        </a:cubicBezTo>
                        <a:cubicBezTo>
                          <a:pt x="46799" y="-658"/>
                          <a:pt x="36980" y="-658"/>
                          <a:pt x="28798" y="4251"/>
                        </a:cubicBezTo>
                        <a:cubicBezTo>
                          <a:pt x="22252" y="9161"/>
                          <a:pt x="15707" y="15707"/>
                          <a:pt x="14070" y="23889"/>
                        </a:cubicBezTo>
                        <a:cubicBezTo>
                          <a:pt x="9161" y="45162"/>
                          <a:pt x="5888" y="64799"/>
                          <a:pt x="978" y="86073"/>
                        </a:cubicBezTo>
                        <a:cubicBezTo>
                          <a:pt x="-658" y="94255"/>
                          <a:pt x="-658" y="104073"/>
                          <a:pt x="4251" y="112255"/>
                        </a:cubicBezTo>
                        <a:cubicBezTo>
                          <a:pt x="7525" y="118801"/>
                          <a:pt x="15707" y="125347"/>
                          <a:pt x="23889" y="126983"/>
                        </a:cubicBezTo>
                        <a:cubicBezTo>
                          <a:pt x="32071" y="128620"/>
                          <a:pt x="41889" y="128620"/>
                          <a:pt x="50071" y="123710"/>
                        </a:cubicBezTo>
                        <a:cubicBezTo>
                          <a:pt x="56617" y="118801"/>
                          <a:pt x="63163" y="112255"/>
                          <a:pt x="64799" y="104073"/>
                        </a:cubicBezTo>
                        <a:cubicBezTo>
                          <a:pt x="69708" y="82800"/>
                          <a:pt x="72981" y="63163"/>
                          <a:pt x="77890" y="41889"/>
                        </a:cubicBezTo>
                        <a:cubicBezTo>
                          <a:pt x="79527" y="32071"/>
                          <a:pt x="79527" y="23889"/>
                          <a:pt x="74617" y="15707"/>
                        </a:cubicBezTo>
                        <a:close/>
                      </a:path>
                    </a:pathLst>
                  </a:custGeom>
                  <a:solidFill>
                    <a:srgbClr val="7FC97E"/>
                  </a:solidFill>
                  <a:ln w="16361"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71672728-1001-46F0-8791-2D0E9C3EE3F9}"/>
                      </a:ext>
                    </a:extLst>
                  </p:cNvPr>
                  <p:cNvSpPr/>
                  <p:nvPr/>
                </p:nvSpPr>
                <p:spPr>
                  <a:xfrm>
                    <a:off x="5419788" y="3822270"/>
                    <a:ext cx="65456" cy="127640"/>
                  </a:xfrm>
                  <a:custGeom>
                    <a:avLst/>
                    <a:gdLst>
                      <a:gd name="connsiteX0" fmla="*/ 55638 w 65456"/>
                      <a:gd name="connsiteY0" fmla="*/ 9818 h 127640"/>
                      <a:gd name="connsiteX1" fmla="*/ 32728 w 65456"/>
                      <a:gd name="connsiteY1" fmla="*/ 0 h 127640"/>
                      <a:gd name="connsiteX2" fmla="*/ 9819 w 65456"/>
                      <a:gd name="connsiteY2" fmla="*/ 9818 h 127640"/>
                      <a:gd name="connsiteX3" fmla="*/ 0 w 65456"/>
                      <a:gd name="connsiteY3" fmla="*/ 32728 h 127640"/>
                      <a:gd name="connsiteX4" fmla="*/ 0 w 65456"/>
                      <a:gd name="connsiteY4" fmla="*/ 94912 h 127640"/>
                      <a:gd name="connsiteX5" fmla="*/ 9819 w 65456"/>
                      <a:gd name="connsiteY5" fmla="*/ 117822 h 127640"/>
                      <a:gd name="connsiteX6" fmla="*/ 32728 w 65456"/>
                      <a:gd name="connsiteY6" fmla="*/ 127641 h 127640"/>
                      <a:gd name="connsiteX7" fmla="*/ 55638 w 65456"/>
                      <a:gd name="connsiteY7" fmla="*/ 117822 h 127640"/>
                      <a:gd name="connsiteX8" fmla="*/ 65457 w 65456"/>
                      <a:gd name="connsiteY8" fmla="*/ 94912 h 127640"/>
                      <a:gd name="connsiteX9" fmla="*/ 65457 w 65456"/>
                      <a:gd name="connsiteY9" fmla="*/ 32728 h 127640"/>
                      <a:gd name="connsiteX10" fmla="*/ 55638 w 65456"/>
                      <a:gd name="connsiteY10" fmla="*/ 9818 h 1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6" h="127640">
                        <a:moveTo>
                          <a:pt x="55638" y="9818"/>
                        </a:moveTo>
                        <a:cubicBezTo>
                          <a:pt x="49093" y="3273"/>
                          <a:pt x="40911" y="0"/>
                          <a:pt x="32728" y="0"/>
                        </a:cubicBezTo>
                        <a:cubicBezTo>
                          <a:pt x="24546" y="0"/>
                          <a:pt x="14728" y="3273"/>
                          <a:pt x="9819" y="9818"/>
                        </a:cubicBezTo>
                        <a:cubicBezTo>
                          <a:pt x="3273" y="16364"/>
                          <a:pt x="0" y="24546"/>
                          <a:pt x="0" y="32728"/>
                        </a:cubicBezTo>
                        <a:lnTo>
                          <a:pt x="0" y="94912"/>
                        </a:lnTo>
                        <a:cubicBezTo>
                          <a:pt x="0" y="103094"/>
                          <a:pt x="3273" y="112913"/>
                          <a:pt x="9819" y="117822"/>
                        </a:cubicBezTo>
                        <a:cubicBezTo>
                          <a:pt x="16364" y="124368"/>
                          <a:pt x="24546" y="127641"/>
                          <a:pt x="32728" y="127641"/>
                        </a:cubicBezTo>
                        <a:cubicBezTo>
                          <a:pt x="40911" y="127641"/>
                          <a:pt x="50729" y="124368"/>
                          <a:pt x="55638" y="117822"/>
                        </a:cubicBezTo>
                        <a:cubicBezTo>
                          <a:pt x="62184" y="111277"/>
                          <a:pt x="65457" y="103094"/>
                          <a:pt x="65457" y="94912"/>
                        </a:cubicBezTo>
                        <a:lnTo>
                          <a:pt x="65457" y="32728"/>
                        </a:lnTo>
                        <a:cubicBezTo>
                          <a:pt x="65457" y="24546"/>
                          <a:pt x="62184" y="16364"/>
                          <a:pt x="55638" y="9818"/>
                        </a:cubicBezTo>
                        <a:close/>
                      </a:path>
                    </a:pathLst>
                  </a:custGeom>
                  <a:solidFill>
                    <a:srgbClr val="7FC97E"/>
                  </a:solidFill>
                  <a:ln w="16361"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68606FE0-D154-4666-A0D7-4BA5C68CD1EB}"/>
                      </a:ext>
                    </a:extLst>
                  </p:cNvPr>
                  <p:cNvSpPr/>
                  <p:nvPr/>
                </p:nvSpPr>
                <p:spPr>
                  <a:xfrm>
                    <a:off x="5095777" y="3984276"/>
                    <a:ext cx="78548" cy="113640"/>
                  </a:xfrm>
                  <a:custGeom>
                    <a:avLst/>
                    <a:gdLst>
                      <a:gd name="connsiteX0" fmla="*/ 67093 w 78548"/>
                      <a:gd name="connsiteY0" fmla="*/ 60548 h 113640"/>
                      <a:gd name="connsiteX1" fmla="*/ 72002 w 78548"/>
                      <a:gd name="connsiteY1" fmla="*/ 52365 h 113640"/>
                      <a:gd name="connsiteX2" fmla="*/ 70366 w 78548"/>
                      <a:gd name="connsiteY2" fmla="*/ 54002 h 113640"/>
                      <a:gd name="connsiteX3" fmla="*/ 78548 w 78548"/>
                      <a:gd name="connsiteY3" fmla="*/ 32728 h 113640"/>
                      <a:gd name="connsiteX4" fmla="*/ 68729 w 78548"/>
                      <a:gd name="connsiteY4" fmla="*/ 9819 h 113640"/>
                      <a:gd name="connsiteX5" fmla="*/ 45820 w 78548"/>
                      <a:gd name="connsiteY5" fmla="*/ 0 h 113640"/>
                      <a:gd name="connsiteX6" fmla="*/ 22910 w 78548"/>
                      <a:gd name="connsiteY6" fmla="*/ 9819 h 113640"/>
                      <a:gd name="connsiteX7" fmla="*/ 1637 w 78548"/>
                      <a:gd name="connsiteY7" fmla="*/ 47456 h 113640"/>
                      <a:gd name="connsiteX8" fmla="*/ 0 w 78548"/>
                      <a:gd name="connsiteY8" fmla="*/ 62184 h 113640"/>
                      <a:gd name="connsiteX9" fmla="*/ 0 w 78548"/>
                      <a:gd name="connsiteY9" fmla="*/ 68730 h 113640"/>
                      <a:gd name="connsiteX10" fmla="*/ 1637 w 78548"/>
                      <a:gd name="connsiteY10" fmla="*/ 83458 h 113640"/>
                      <a:gd name="connsiteX11" fmla="*/ 3273 w 78548"/>
                      <a:gd name="connsiteY11" fmla="*/ 90003 h 113640"/>
                      <a:gd name="connsiteX12" fmla="*/ 18001 w 78548"/>
                      <a:gd name="connsiteY12" fmla="*/ 109640 h 113640"/>
                      <a:gd name="connsiteX13" fmla="*/ 31092 w 78548"/>
                      <a:gd name="connsiteY13" fmla="*/ 112913 h 113640"/>
                      <a:gd name="connsiteX14" fmla="*/ 44183 w 78548"/>
                      <a:gd name="connsiteY14" fmla="*/ 112913 h 113640"/>
                      <a:gd name="connsiteX15" fmla="*/ 63820 w 78548"/>
                      <a:gd name="connsiteY15" fmla="*/ 98185 h 113640"/>
                      <a:gd name="connsiteX16" fmla="*/ 67093 w 78548"/>
                      <a:gd name="connsiteY16" fmla="*/ 72002 h 113640"/>
                      <a:gd name="connsiteX17" fmla="*/ 67093 w 78548"/>
                      <a:gd name="connsiteY17" fmla="*/ 70366 h 113640"/>
                      <a:gd name="connsiteX18" fmla="*/ 67093 w 78548"/>
                      <a:gd name="connsiteY18" fmla="*/ 63820 h 113640"/>
                      <a:gd name="connsiteX19" fmla="*/ 67093 w 78548"/>
                      <a:gd name="connsiteY19" fmla="*/ 60548 h 1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548" h="113640">
                        <a:moveTo>
                          <a:pt x="67093" y="60548"/>
                        </a:moveTo>
                        <a:cubicBezTo>
                          <a:pt x="68729" y="57275"/>
                          <a:pt x="70366" y="55638"/>
                          <a:pt x="72002" y="52365"/>
                        </a:cubicBezTo>
                        <a:cubicBezTo>
                          <a:pt x="72002" y="52365"/>
                          <a:pt x="70366" y="54002"/>
                          <a:pt x="70366" y="54002"/>
                        </a:cubicBezTo>
                        <a:cubicBezTo>
                          <a:pt x="75276" y="47456"/>
                          <a:pt x="78548" y="40911"/>
                          <a:pt x="78548" y="32728"/>
                        </a:cubicBezTo>
                        <a:cubicBezTo>
                          <a:pt x="78548" y="24546"/>
                          <a:pt x="75276" y="14728"/>
                          <a:pt x="68729" y="9819"/>
                        </a:cubicBezTo>
                        <a:cubicBezTo>
                          <a:pt x="62184" y="3273"/>
                          <a:pt x="54002" y="0"/>
                          <a:pt x="45820" y="0"/>
                        </a:cubicBezTo>
                        <a:cubicBezTo>
                          <a:pt x="37638" y="0"/>
                          <a:pt x="27819" y="3273"/>
                          <a:pt x="22910" y="9819"/>
                        </a:cubicBezTo>
                        <a:cubicBezTo>
                          <a:pt x="13091" y="21274"/>
                          <a:pt x="4909" y="34365"/>
                          <a:pt x="1637" y="47456"/>
                        </a:cubicBezTo>
                        <a:cubicBezTo>
                          <a:pt x="0" y="52365"/>
                          <a:pt x="0" y="57275"/>
                          <a:pt x="0" y="62184"/>
                        </a:cubicBezTo>
                        <a:cubicBezTo>
                          <a:pt x="0" y="63820"/>
                          <a:pt x="0" y="67093"/>
                          <a:pt x="0" y="68730"/>
                        </a:cubicBezTo>
                        <a:cubicBezTo>
                          <a:pt x="0" y="73639"/>
                          <a:pt x="1637" y="78548"/>
                          <a:pt x="1637" y="83458"/>
                        </a:cubicBezTo>
                        <a:cubicBezTo>
                          <a:pt x="1637" y="85094"/>
                          <a:pt x="3273" y="88367"/>
                          <a:pt x="3273" y="90003"/>
                        </a:cubicBezTo>
                        <a:cubicBezTo>
                          <a:pt x="4909" y="98185"/>
                          <a:pt x="11455" y="106367"/>
                          <a:pt x="18001" y="109640"/>
                        </a:cubicBezTo>
                        <a:cubicBezTo>
                          <a:pt x="21273" y="111277"/>
                          <a:pt x="26183" y="112913"/>
                          <a:pt x="31092" y="112913"/>
                        </a:cubicBezTo>
                        <a:cubicBezTo>
                          <a:pt x="36001" y="114550"/>
                          <a:pt x="39274" y="112913"/>
                          <a:pt x="44183" y="112913"/>
                        </a:cubicBezTo>
                        <a:cubicBezTo>
                          <a:pt x="52365" y="109640"/>
                          <a:pt x="60547" y="104731"/>
                          <a:pt x="63820" y="98185"/>
                        </a:cubicBezTo>
                        <a:cubicBezTo>
                          <a:pt x="68729" y="90003"/>
                          <a:pt x="70366" y="81821"/>
                          <a:pt x="67093" y="72002"/>
                        </a:cubicBezTo>
                        <a:cubicBezTo>
                          <a:pt x="67093" y="72002"/>
                          <a:pt x="67093" y="70366"/>
                          <a:pt x="67093" y="70366"/>
                        </a:cubicBezTo>
                        <a:cubicBezTo>
                          <a:pt x="67093" y="68730"/>
                          <a:pt x="67093" y="65457"/>
                          <a:pt x="67093" y="63820"/>
                        </a:cubicBezTo>
                        <a:cubicBezTo>
                          <a:pt x="65457" y="65457"/>
                          <a:pt x="65457" y="63820"/>
                          <a:pt x="67093" y="60548"/>
                        </a:cubicBezTo>
                        <a:close/>
                      </a:path>
                    </a:pathLst>
                  </a:custGeom>
                  <a:solidFill>
                    <a:srgbClr val="7FC97E"/>
                  </a:solidFill>
                  <a:ln w="16361"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12F5FE8E-E62B-4AE6-8575-EFDCB188C3FD}"/>
                      </a:ext>
                    </a:extLst>
                  </p:cNvPr>
                  <p:cNvSpPr/>
                  <p:nvPr/>
                </p:nvSpPr>
                <p:spPr>
                  <a:xfrm>
                    <a:off x="5481973" y="4133191"/>
                    <a:ext cx="67092" cy="104730"/>
                  </a:xfrm>
                  <a:custGeom>
                    <a:avLst/>
                    <a:gdLst>
                      <a:gd name="connsiteX0" fmla="*/ 63820 w 67092"/>
                      <a:gd name="connsiteY0" fmla="*/ 21273 h 104730"/>
                      <a:gd name="connsiteX1" fmla="*/ 57275 w 67092"/>
                      <a:gd name="connsiteY1" fmla="*/ 9818 h 104730"/>
                      <a:gd name="connsiteX2" fmla="*/ 45820 w 67092"/>
                      <a:gd name="connsiteY2" fmla="*/ 3273 h 104730"/>
                      <a:gd name="connsiteX3" fmla="*/ 32728 w 67092"/>
                      <a:gd name="connsiteY3" fmla="*/ 0 h 104730"/>
                      <a:gd name="connsiteX4" fmla="*/ 9818 w 67092"/>
                      <a:gd name="connsiteY4" fmla="*/ 9818 h 104730"/>
                      <a:gd name="connsiteX5" fmla="*/ 0 w 67092"/>
                      <a:gd name="connsiteY5" fmla="*/ 32728 h 104730"/>
                      <a:gd name="connsiteX6" fmla="*/ 0 w 67092"/>
                      <a:gd name="connsiteY6" fmla="*/ 70366 h 104730"/>
                      <a:gd name="connsiteX7" fmla="*/ 3273 w 67092"/>
                      <a:gd name="connsiteY7" fmla="*/ 83457 h 104730"/>
                      <a:gd name="connsiteX8" fmla="*/ 9818 w 67092"/>
                      <a:gd name="connsiteY8" fmla="*/ 94912 h 104730"/>
                      <a:gd name="connsiteX9" fmla="*/ 21273 w 67092"/>
                      <a:gd name="connsiteY9" fmla="*/ 101458 h 104730"/>
                      <a:gd name="connsiteX10" fmla="*/ 34364 w 67092"/>
                      <a:gd name="connsiteY10" fmla="*/ 104731 h 104730"/>
                      <a:gd name="connsiteX11" fmla="*/ 57275 w 67092"/>
                      <a:gd name="connsiteY11" fmla="*/ 94912 h 104730"/>
                      <a:gd name="connsiteX12" fmla="*/ 67093 w 67092"/>
                      <a:gd name="connsiteY12" fmla="*/ 72002 h 104730"/>
                      <a:gd name="connsiteX13" fmla="*/ 67093 w 67092"/>
                      <a:gd name="connsiteY13" fmla="*/ 34365 h 104730"/>
                      <a:gd name="connsiteX14" fmla="*/ 63820 w 67092"/>
                      <a:gd name="connsiteY14" fmla="*/ 21273 h 10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092" h="104730">
                        <a:moveTo>
                          <a:pt x="63820" y="21273"/>
                        </a:moveTo>
                        <a:cubicBezTo>
                          <a:pt x="62184" y="16364"/>
                          <a:pt x="60547" y="13091"/>
                          <a:pt x="57275" y="9818"/>
                        </a:cubicBezTo>
                        <a:cubicBezTo>
                          <a:pt x="54002" y="6546"/>
                          <a:pt x="50729" y="4909"/>
                          <a:pt x="45820" y="3273"/>
                        </a:cubicBezTo>
                        <a:cubicBezTo>
                          <a:pt x="42547" y="1636"/>
                          <a:pt x="37638" y="0"/>
                          <a:pt x="32728" y="0"/>
                        </a:cubicBezTo>
                        <a:cubicBezTo>
                          <a:pt x="24546" y="0"/>
                          <a:pt x="14728" y="3273"/>
                          <a:pt x="9818" y="9818"/>
                        </a:cubicBezTo>
                        <a:cubicBezTo>
                          <a:pt x="3273" y="16364"/>
                          <a:pt x="0" y="24546"/>
                          <a:pt x="0" y="32728"/>
                        </a:cubicBezTo>
                        <a:lnTo>
                          <a:pt x="0" y="70366"/>
                        </a:lnTo>
                        <a:cubicBezTo>
                          <a:pt x="0" y="75275"/>
                          <a:pt x="0" y="78548"/>
                          <a:pt x="3273" y="83457"/>
                        </a:cubicBezTo>
                        <a:cubicBezTo>
                          <a:pt x="4909" y="88367"/>
                          <a:pt x="6546" y="91639"/>
                          <a:pt x="9818" y="94912"/>
                        </a:cubicBezTo>
                        <a:cubicBezTo>
                          <a:pt x="13091" y="98185"/>
                          <a:pt x="16364" y="99822"/>
                          <a:pt x="21273" y="101458"/>
                        </a:cubicBezTo>
                        <a:cubicBezTo>
                          <a:pt x="24546" y="103094"/>
                          <a:pt x="29455" y="104731"/>
                          <a:pt x="34364" y="104731"/>
                        </a:cubicBezTo>
                        <a:cubicBezTo>
                          <a:pt x="42547" y="104731"/>
                          <a:pt x="52365" y="101458"/>
                          <a:pt x="57275" y="94912"/>
                        </a:cubicBezTo>
                        <a:cubicBezTo>
                          <a:pt x="63820" y="88367"/>
                          <a:pt x="67093" y="80185"/>
                          <a:pt x="67093" y="72002"/>
                        </a:cubicBezTo>
                        <a:lnTo>
                          <a:pt x="67093" y="34365"/>
                        </a:lnTo>
                        <a:cubicBezTo>
                          <a:pt x="67093" y="29455"/>
                          <a:pt x="65457" y="24546"/>
                          <a:pt x="63820" y="21273"/>
                        </a:cubicBezTo>
                        <a:close/>
                      </a:path>
                    </a:pathLst>
                  </a:custGeom>
                  <a:solidFill>
                    <a:srgbClr val="7FC97E"/>
                  </a:solidFill>
                  <a:ln w="16361"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B5D3459B-5711-49FF-9ACA-9DFDCC3B0116}"/>
                      </a:ext>
                    </a:extLst>
                  </p:cNvPr>
                  <p:cNvSpPr/>
                  <p:nvPr/>
                </p:nvSpPr>
                <p:spPr>
                  <a:xfrm>
                    <a:off x="5229963" y="4231657"/>
                    <a:ext cx="79527" cy="129062"/>
                  </a:xfrm>
                  <a:custGeom>
                    <a:avLst/>
                    <a:gdLst>
                      <a:gd name="connsiteX0" fmla="*/ 70366 w 79527"/>
                      <a:gd name="connsiteY0" fmla="*/ 60267 h 129062"/>
                      <a:gd name="connsiteX1" fmla="*/ 75276 w 79527"/>
                      <a:gd name="connsiteY1" fmla="*/ 50448 h 129062"/>
                      <a:gd name="connsiteX2" fmla="*/ 78549 w 79527"/>
                      <a:gd name="connsiteY2" fmla="*/ 24266 h 129062"/>
                      <a:gd name="connsiteX3" fmla="*/ 63821 w 79527"/>
                      <a:gd name="connsiteY3" fmla="*/ 4628 h 129062"/>
                      <a:gd name="connsiteX4" fmla="*/ 37638 w 79527"/>
                      <a:gd name="connsiteY4" fmla="*/ 1356 h 129062"/>
                      <a:gd name="connsiteX5" fmla="*/ 29456 w 79527"/>
                      <a:gd name="connsiteY5" fmla="*/ 4628 h 129062"/>
                      <a:gd name="connsiteX6" fmla="*/ 18001 w 79527"/>
                      <a:gd name="connsiteY6" fmla="*/ 16084 h 129062"/>
                      <a:gd name="connsiteX7" fmla="*/ 6546 w 79527"/>
                      <a:gd name="connsiteY7" fmla="*/ 38993 h 129062"/>
                      <a:gd name="connsiteX8" fmla="*/ 1637 w 79527"/>
                      <a:gd name="connsiteY8" fmla="*/ 55358 h 129062"/>
                      <a:gd name="connsiteX9" fmla="*/ 0 w 79527"/>
                      <a:gd name="connsiteY9" fmla="*/ 79904 h 129062"/>
                      <a:gd name="connsiteX10" fmla="*/ 4910 w 79527"/>
                      <a:gd name="connsiteY10" fmla="*/ 104450 h 129062"/>
                      <a:gd name="connsiteX11" fmla="*/ 19637 w 79527"/>
                      <a:gd name="connsiteY11" fmla="*/ 124087 h 129062"/>
                      <a:gd name="connsiteX12" fmla="*/ 45820 w 79527"/>
                      <a:gd name="connsiteY12" fmla="*/ 127360 h 129062"/>
                      <a:gd name="connsiteX13" fmla="*/ 65457 w 79527"/>
                      <a:gd name="connsiteY13" fmla="*/ 112632 h 129062"/>
                      <a:gd name="connsiteX14" fmla="*/ 68730 w 79527"/>
                      <a:gd name="connsiteY14" fmla="*/ 86450 h 129062"/>
                      <a:gd name="connsiteX15" fmla="*/ 67093 w 79527"/>
                      <a:gd name="connsiteY15" fmla="*/ 78267 h 129062"/>
                      <a:gd name="connsiteX16" fmla="*/ 67093 w 79527"/>
                      <a:gd name="connsiteY16" fmla="*/ 68449 h 129062"/>
                      <a:gd name="connsiteX17" fmla="*/ 70366 w 79527"/>
                      <a:gd name="connsiteY17" fmla="*/ 60267 h 1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527" h="129062">
                        <a:moveTo>
                          <a:pt x="70366" y="60267"/>
                        </a:moveTo>
                        <a:cubicBezTo>
                          <a:pt x="72003" y="56994"/>
                          <a:pt x="73639" y="53721"/>
                          <a:pt x="75276" y="50448"/>
                        </a:cubicBezTo>
                        <a:cubicBezTo>
                          <a:pt x="80185" y="43903"/>
                          <a:pt x="80185" y="32448"/>
                          <a:pt x="78549" y="24266"/>
                        </a:cubicBezTo>
                        <a:cubicBezTo>
                          <a:pt x="76912" y="16084"/>
                          <a:pt x="70366" y="7901"/>
                          <a:pt x="63821" y="4628"/>
                        </a:cubicBezTo>
                        <a:cubicBezTo>
                          <a:pt x="55639" y="1356"/>
                          <a:pt x="47457" y="-1917"/>
                          <a:pt x="37638" y="1356"/>
                        </a:cubicBezTo>
                        <a:cubicBezTo>
                          <a:pt x="34365" y="2992"/>
                          <a:pt x="32728" y="2992"/>
                          <a:pt x="29456" y="4628"/>
                        </a:cubicBezTo>
                        <a:cubicBezTo>
                          <a:pt x="24546" y="7901"/>
                          <a:pt x="21274" y="11174"/>
                          <a:pt x="18001" y="16084"/>
                        </a:cubicBezTo>
                        <a:cubicBezTo>
                          <a:pt x="13092" y="22629"/>
                          <a:pt x="9819" y="30811"/>
                          <a:pt x="6546" y="38993"/>
                        </a:cubicBezTo>
                        <a:cubicBezTo>
                          <a:pt x="4910" y="43903"/>
                          <a:pt x="3273" y="50448"/>
                          <a:pt x="1637" y="55358"/>
                        </a:cubicBezTo>
                        <a:cubicBezTo>
                          <a:pt x="0" y="63540"/>
                          <a:pt x="0" y="71722"/>
                          <a:pt x="0" y="79904"/>
                        </a:cubicBezTo>
                        <a:cubicBezTo>
                          <a:pt x="0" y="88086"/>
                          <a:pt x="1637" y="96268"/>
                          <a:pt x="4910" y="104450"/>
                        </a:cubicBezTo>
                        <a:cubicBezTo>
                          <a:pt x="8182" y="112632"/>
                          <a:pt x="13092" y="119178"/>
                          <a:pt x="19637" y="124087"/>
                        </a:cubicBezTo>
                        <a:cubicBezTo>
                          <a:pt x="26183" y="128997"/>
                          <a:pt x="37638" y="130633"/>
                          <a:pt x="45820" y="127360"/>
                        </a:cubicBezTo>
                        <a:cubicBezTo>
                          <a:pt x="54002" y="124087"/>
                          <a:pt x="62184" y="119178"/>
                          <a:pt x="65457" y="112632"/>
                        </a:cubicBezTo>
                        <a:cubicBezTo>
                          <a:pt x="68730" y="104450"/>
                          <a:pt x="72003" y="94632"/>
                          <a:pt x="68730" y="86450"/>
                        </a:cubicBezTo>
                        <a:cubicBezTo>
                          <a:pt x="67093" y="83177"/>
                          <a:pt x="67093" y="79904"/>
                          <a:pt x="67093" y="78267"/>
                        </a:cubicBezTo>
                        <a:cubicBezTo>
                          <a:pt x="67093" y="74995"/>
                          <a:pt x="67093" y="71722"/>
                          <a:pt x="67093" y="68449"/>
                        </a:cubicBezTo>
                        <a:cubicBezTo>
                          <a:pt x="67093" y="66813"/>
                          <a:pt x="68730" y="63540"/>
                          <a:pt x="70366" y="60267"/>
                        </a:cubicBezTo>
                        <a:close/>
                      </a:path>
                    </a:pathLst>
                  </a:custGeom>
                  <a:solidFill>
                    <a:srgbClr val="7FC97E"/>
                  </a:solidFill>
                  <a:ln w="16361"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AB0F8ACA-63F5-4284-BBE9-040237FFC050}"/>
                      </a:ext>
                    </a:extLst>
                  </p:cNvPr>
                  <p:cNvSpPr/>
                  <p:nvPr/>
                </p:nvSpPr>
                <p:spPr>
                  <a:xfrm>
                    <a:off x="3572268" y="2843690"/>
                    <a:ext cx="127640" cy="140732"/>
                  </a:xfrm>
                  <a:custGeom>
                    <a:avLst/>
                    <a:gdLst>
                      <a:gd name="connsiteX0" fmla="*/ 126004 w 127640"/>
                      <a:gd name="connsiteY0" fmla="*/ 99822 h 140732"/>
                      <a:gd name="connsiteX1" fmla="*/ 117822 w 127640"/>
                      <a:gd name="connsiteY1" fmla="*/ 85094 h 140732"/>
                      <a:gd name="connsiteX2" fmla="*/ 55638 w 127640"/>
                      <a:gd name="connsiteY2" fmla="*/ 9818 h 140732"/>
                      <a:gd name="connsiteX3" fmla="*/ 32728 w 127640"/>
                      <a:gd name="connsiteY3" fmla="*/ 0 h 140732"/>
                      <a:gd name="connsiteX4" fmla="*/ 9819 w 127640"/>
                      <a:gd name="connsiteY4" fmla="*/ 9818 h 140732"/>
                      <a:gd name="connsiteX5" fmla="*/ 0 w 127640"/>
                      <a:gd name="connsiteY5" fmla="*/ 32728 h 140732"/>
                      <a:gd name="connsiteX6" fmla="*/ 1637 w 127640"/>
                      <a:gd name="connsiteY6" fmla="*/ 40911 h 140732"/>
                      <a:gd name="connsiteX7" fmla="*/ 9819 w 127640"/>
                      <a:gd name="connsiteY7" fmla="*/ 55638 h 140732"/>
                      <a:gd name="connsiteX8" fmla="*/ 72002 w 127640"/>
                      <a:gd name="connsiteY8" fmla="*/ 130914 h 140732"/>
                      <a:gd name="connsiteX9" fmla="*/ 94913 w 127640"/>
                      <a:gd name="connsiteY9" fmla="*/ 140732 h 140732"/>
                      <a:gd name="connsiteX10" fmla="*/ 117822 w 127640"/>
                      <a:gd name="connsiteY10" fmla="*/ 130914 h 140732"/>
                      <a:gd name="connsiteX11" fmla="*/ 127641 w 127640"/>
                      <a:gd name="connsiteY11" fmla="*/ 108004 h 140732"/>
                      <a:gd name="connsiteX12" fmla="*/ 126004 w 127640"/>
                      <a:gd name="connsiteY12" fmla="*/ 99822 h 1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40" h="140732">
                        <a:moveTo>
                          <a:pt x="126004" y="99822"/>
                        </a:moveTo>
                        <a:cubicBezTo>
                          <a:pt x="124368" y="94913"/>
                          <a:pt x="121095" y="90003"/>
                          <a:pt x="117822" y="85094"/>
                        </a:cubicBezTo>
                        <a:cubicBezTo>
                          <a:pt x="96549" y="60548"/>
                          <a:pt x="76912" y="34365"/>
                          <a:pt x="55638" y="9818"/>
                        </a:cubicBezTo>
                        <a:cubicBezTo>
                          <a:pt x="50729" y="3273"/>
                          <a:pt x="39274" y="0"/>
                          <a:pt x="32728" y="0"/>
                        </a:cubicBezTo>
                        <a:cubicBezTo>
                          <a:pt x="24546" y="0"/>
                          <a:pt x="14728" y="3273"/>
                          <a:pt x="9819" y="9818"/>
                        </a:cubicBezTo>
                        <a:cubicBezTo>
                          <a:pt x="3273" y="16364"/>
                          <a:pt x="0" y="24546"/>
                          <a:pt x="0" y="32728"/>
                        </a:cubicBezTo>
                        <a:cubicBezTo>
                          <a:pt x="0" y="36001"/>
                          <a:pt x="0" y="39274"/>
                          <a:pt x="1637" y="40911"/>
                        </a:cubicBezTo>
                        <a:cubicBezTo>
                          <a:pt x="3273" y="45820"/>
                          <a:pt x="6546" y="50729"/>
                          <a:pt x="9819" y="55638"/>
                        </a:cubicBezTo>
                        <a:cubicBezTo>
                          <a:pt x="31092" y="80185"/>
                          <a:pt x="50729" y="106367"/>
                          <a:pt x="72002" y="130914"/>
                        </a:cubicBezTo>
                        <a:cubicBezTo>
                          <a:pt x="76912" y="137459"/>
                          <a:pt x="88367" y="140732"/>
                          <a:pt x="94913" y="140732"/>
                        </a:cubicBezTo>
                        <a:cubicBezTo>
                          <a:pt x="103095" y="140732"/>
                          <a:pt x="112913" y="137459"/>
                          <a:pt x="117822" y="130914"/>
                        </a:cubicBezTo>
                        <a:cubicBezTo>
                          <a:pt x="124368" y="124368"/>
                          <a:pt x="127641" y="116186"/>
                          <a:pt x="127641" y="108004"/>
                        </a:cubicBezTo>
                        <a:lnTo>
                          <a:pt x="126004" y="99822"/>
                        </a:lnTo>
                        <a:close/>
                      </a:path>
                    </a:pathLst>
                  </a:custGeom>
                  <a:solidFill>
                    <a:srgbClr val="7FC97E"/>
                  </a:solidFill>
                  <a:ln w="16361"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2B096ADF-F947-46AA-858F-F28D34A76AED}"/>
                      </a:ext>
                    </a:extLst>
                  </p:cNvPr>
                  <p:cNvSpPr/>
                  <p:nvPr/>
                </p:nvSpPr>
                <p:spPr>
                  <a:xfrm>
                    <a:off x="3559176" y="3182429"/>
                    <a:ext cx="116186" cy="103094"/>
                  </a:xfrm>
                  <a:custGeom>
                    <a:avLst/>
                    <a:gdLst>
                      <a:gd name="connsiteX0" fmla="*/ 114550 w 116186"/>
                      <a:gd name="connsiteY0" fmla="*/ 62184 h 103094"/>
                      <a:gd name="connsiteX1" fmla="*/ 106367 w 116186"/>
                      <a:gd name="connsiteY1" fmla="*/ 47456 h 103094"/>
                      <a:gd name="connsiteX2" fmla="*/ 57275 w 116186"/>
                      <a:gd name="connsiteY2" fmla="*/ 9819 h 103094"/>
                      <a:gd name="connsiteX3" fmla="*/ 45820 w 116186"/>
                      <a:gd name="connsiteY3" fmla="*/ 3273 h 103094"/>
                      <a:gd name="connsiteX4" fmla="*/ 32728 w 116186"/>
                      <a:gd name="connsiteY4" fmla="*/ 0 h 103094"/>
                      <a:gd name="connsiteX5" fmla="*/ 9819 w 116186"/>
                      <a:gd name="connsiteY5" fmla="*/ 9819 h 103094"/>
                      <a:gd name="connsiteX6" fmla="*/ 0 w 116186"/>
                      <a:gd name="connsiteY6" fmla="*/ 32728 h 103094"/>
                      <a:gd name="connsiteX7" fmla="*/ 1637 w 116186"/>
                      <a:gd name="connsiteY7" fmla="*/ 40911 h 103094"/>
                      <a:gd name="connsiteX8" fmla="*/ 9819 w 116186"/>
                      <a:gd name="connsiteY8" fmla="*/ 55638 h 103094"/>
                      <a:gd name="connsiteX9" fmla="*/ 58911 w 116186"/>
                      <a:gd name="connsiteY9" fmla="*/ 93276 h 103094"/>
                      <a:gd name="connsiteX10" fmla="*/ 70366 w 116186"/>
                      <a:gd name="connsiteY10" fmla="*/ 99822 h 103094"/>
                      <a:gd name="connsiteX11" fmla="*/ 83458 w 116186"/>
                      <a:gd name="connsiteY11" fmla="*/ 103095 h 103094"/>
                      <a:gd name="connsiteX12" fmla="*/ 106367 w 116186"/>
                      <a:gd name="connsiteY12" fmla="*/ 93276 h 103094"/>
                      <a:gd name="connsiteX13" fmla="*/ 116186 w 116186"/>
                      <a:gd name="connsiteY13" fmla="*/ 70366 h 103094"/>
                      <a:gd name="connsiteX14" fmla="*/ 114550 w 116186"/>
                      <a:gd name="connsiteY14" fmla="*/ 62184 h 10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186" h="103094">
                        <a:moveTo>
                          <a:pt x="114550" y="62184"/>
                        </a:moveTo>
                        <a:cubicBezTo>
                          <a:pt x="112913" y="57275"/>
                          <a:pt x="109640" y="52365"/>
                          <a:pt x="106367" y="47456"/>
                        </a:cubicBezTo>
                        <a:cubicBezTo>
                          <a:pt x="90003" y="34365"/>
                          <a:pt x="73639" y="21274"/>
                          <a:pt x="57275" y="9819"/>
                        </a:cubicBezTo>
                        <a:cubicBezTo>
                          <a:pt x="54002" y="6546"/>
                          <a:pt x="50729" y="4909"/>
                          <a:pt x="45820" y="3273"/>
                        </a:cubicBezTo>
                        <a:cubicBezTo>
                          <a:pt x="42547" y="1637"/>
                          <a:pt x="37638" y="0"/>
                          <a:pt x="32728" y="0"/>
                        </a:cubicBezTo>
                        <a:cubicBezTo>
                          <a:pt x="24546" y="0"/>
                          <a:pt x="14728" y="3273"/>
                          <a:pt x="9819" y="9819"/>
                        </a:cubicBezTo>
                        <a:cubicBezTo>
                          <a:pt x="3273" y="16364"/>
                          <a:pt x="0" y="24546"/>
                          <a:pt x="0" y="32728"/>
                        </a:cubicBezTo>
                        <a:cubicBezTo>
                          <a:pt x="0" y="36001"/>
                          <a:pt x="0" y="39274"/>
                          <a:pt x="1637" y="40911"/>
                        </a:cubicBezTo>
                        <a:cubicBezTo>
                          <a:pt x="3273" y="45820"/>
                          <a:pt x="6546" y="50729"/>
                          <a:pt x="9819" y="55638"/>
                        </a:cubicBezTo>
                        <a:cubicBezTo>
                          <a:pt x="26183" y="68730"/>
                          <a:pt x="42547" y="81821"/>
                          <a:pt x="58911" y="93276"/>
                        </a:cubicBezTo>
                        <a:cubicBezTo>
                          <a:pt x="62184" y="96549"/>
                          <a:pt x="65457" y="98185"/>
                          <a:pt x="70366" y="99822"/>
                        </a:cubicBezTo>
                        <a:cubicBezTo>
                          <a:pt x="73639" y="101458"/>
                          <a:pt x="78548" y="103095"/>
                          <a:pt x="83458" y="103095"/>
                        </a:cubicBezTo>
                        <a:cubicBezTo>
                          <a:pt x="91640" y="103095"/>
                          <a:pt x="101458" y="99822"/>
                          <a:pt x="106367" y="93276"/>
                        </a:cubicBezTo>
                        <a:cubicBezTo>
                          <a:pt x="112913" y="86730"/>
                          <a:pt x="116186" y="78548"/>
                          <a:pt x="116186" y="70366"/>
                        </a:cubicBezTo>
                        <a:cubicBezTo>
                          <a:pt x="114550" y="67093"/>
                          <a:pt x="114550" y="63820"/>
                          <a:pt x="114550" y="62184"/>
                        </a:cubicBezTo>
                        <a:close/>
                      </a:path>
                    </a:pathLst>
                  </a:custGeom>
                  <a:solidFill>
                    <a:srgbClr val="7FC97E"/>
                  </a:solidFill>
                  <a:ln w="16361"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9C0D2C81-06DD-46E9-BFB4-26D56C647274}"/>
                      </a:ext>
                    </a:extLst>
                  </p:cNvPr>
                  <p:cNvSpPr/>
                  <p:nvPr/>
                </p:nvSpPr>
                <p:spPr>
                  <a:xfrm>
                    <a:off x="3470810" y="2547906"/>
                    <a:ext cx="91639" cy="113731"/>
                  </a:xfrm>
                  <a:custGeom>
                    <a:avLst/>
                    <a:gdLst>
                      <a:gd name="connsiteX0" fmla="*/ 86730 w 91639"/>
                      <a:gd name="connsiteY0" fmla="*/ 65048 h 113731"/>
                      <a:gd name="connsiteX1" fmla="*/ 62184 w 91639"/>
                      <a:gd name="connsiteY1" fmla="*/ 15955 h 113731"/>
                      <a:gd name="connsiteX2" fmla="*/ 42547 w 91639"/>
                      <a:gd name="connsiteY2" fmla="*/ 1227 h 113731"/>
                      <a:gd name="connsiteX3" fmla="*/ 29456 w 91639"/>
                      <a:gd name="connsiteY3" fmla="*/ 1227 h 113731"/>
                      <a:gd name="connsiteX4" fmla="*/ 16364 w 91639"/>
                      <a:gd name="connsiteY4" fmla="*/ 4500 h 113731"/>
                      <a:gd name="connsiteX5" fmla="*/ 1636 w 91639"/>
                      <a:gd name="connsiteY5" fmla="*/ 24137 h 113731"/>
                      <a:gd name="connsiteX6" fmla="*/ 0 w 91639"/>
                      <a:gd name="connsiteY6" fmla="*/ 32319 h 113731"/>
                      <a:gd name="connsiteX7" fmla="*/ 4909 w 91639"/>
                      <a:gd name="connsiteY7" fmla="*/ 48684 h 113731"/>
                      <a:gd name="connsiteX8" fmla="*/ 29456 w 91639"/>
                      <a:gd name="connsiteY8" fmla="*/ 97776 h 113731"/>
                      <a:gd name="connsiteX9" fmla="*/ 49093 w 91639"/>
                      <a:gd name="connsiteY9" fmla="*/ 112504 h 113731"/>
                      <a:gd name="connsiteX10" fmla="*/ 62184 w 91639"/>
                      <a:gd name="connsiteY10" fmla="*/ 112504 h 113731"/>
                      <a:gd name="connsiteX11" fmla="*/ 75275 w 91639"/>
                      <a:gd name="connsiteY11" fmla="*/ 109231 h 113731"/>
                      <a:gd name="connsiteX12" fmla="*/ 90003 w 91639"/>
                      <a:gd name="connsiteY12" fmla="*/ 89594 h 113731"/>
                      <a:gd name="connsiteX13" fmla="*/ 91639 w 91639"/>
                      <a:gd name="connsiteY13" fmla="*/ 81412 h 113731"/>
                      <a:gd name="connsiteX14" fmla="*/ 86730 w 91639"/>
                      <a:gd name="connsiteY14" fmla="*/ 65048 h 11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639" h="113731">
                        <a:moveTo>
                          <a:pt x="86730" y="65048"/>
                        </a:moveTo>
                        <a:cubicBezTo>
                          <a:pt x="78548" y="48684"/>
                          <a:pt x="70366" y="32319"/>
                          <a:pt x="62184" y="15955"/>
                        </a:cubicBezTo>
                        <a:cubicBezTo>
                          <a:pt x="58911" y="9410"/>
                          <a:pt x="49093" y="2864"/>
                          <a:pt x="42547" y="1227"/>
                        </a:cubicBezTo>
                        <a:cubicBezTo>
                          <a:pt x="37638" y="-409"/>
                          <a:pt x="34365" y="-409"/>
                          <a:pt x="29456" y="1227"/>
                        </a:cubicBezTo>
                        <a:cubicBezTo>
                          <a:pt x="24546" y="1227"/>
                          <a:pt x="21274" y="2864"/>
                          <a:pt x="16364" y="4500"/>
                        </a:cubicBezTo>
                        <a:cubicBezTo>
                          <a:pt x="9818" y="9410"/>
                          <a:pt x="3273" y="15955"/>
                          <a:pt x="1636" y="24137"/>
                        </a:cubicBezTo>
                        <a:cubicBezTo>
                          <a:pt x="1636" y="27410"/>
                          <a:pt x="1636" y="30683"/>
                          <a:pt x="0" y="32319"/>
                        </a:cubicBezTo>
                        <a:cubicBezTo>
                          <a:pt x="0" y="38865"/>
                          <a:pt x="1636" y="43774"/>
                          <a:pt x="4909" y="48684"/>
                        </a:cubicBezTo>
                        <a:cubicBezTo>
                          <a:pt x="13091" y="65048"/>
                          <a:pt x="21274" y="81412"/>
                          <a:pt x="29456" y="97776"/>
                        </a:cubicBezTo>
                        <a:cubicBezTo>
                          <a:pt x="32728" y="104322"/>
                          <a:pt x="42547" y="110868"/>
                          <a:pt x="49093" y="112504"/>
                        </a:cubicBezTo>
                        <a:cubicBezTo>
                          <a:pt x="54002" y="114140"/>
                          <a:pt x="57275" y="114140"/>
                          <a:pt x="62184" y="112504"/>
                        </a:cubicBezTo>
                        <a:cubicBezTo>
                          <a:pt x="67093" y="112504"/>
                          <a:pt x="70366" y="110868"/>
                          <a:pt x="75275" y="109231"/>
                        </a:cubicBezTo>
                        <a:cubicBezTo>
                          <a:pt x="81821" y="104322"/>
                          <a:pt x="88367" y="97776"/>
                          <a:pt x="90003" y="89594"/>
                        </a:cubicBezTo>
                        <a:lnTo>
                          <a:pt x="91639" y="81412"/>
                        </a:lnTo>
                        <a:cubicBezTo>
                          <a:pt x="91639" y="74866"/>
                          <a:pt x="90003" y="69957"/>
                          <a:pt x="86730" y="65048"/>
                        </a:cubicBezTo>
                        <a:close/>
                      </a:path>
                    </a:pathLst>
                  </a:custGeom>
                  <a:solidFill>
                    <a:srgbClr val="7FC97E"/>
                  </a:solidFill>
                  <a:ln w="16361"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7C420001-F837-4672-80D8-6638D1032AD0}"/>
                      </a:ext>
                    </a:extLst>
                  </p:cNvPr>
                  <p:cNvSpPr/>
                  <p:nvPr/>
                </p:nvSpPr>
                <p:spPr>
                  <a:xfrm>
                    <a:off x="3208982" y="2894419"/>
                    <a:ext cx="105640" cy="150617"/>
                  </a:xfrm>
                  <a:custGeom>
                    <a:avLst/>
                    <a:gdLst>
                      <a:gd name="connsiteX0" fmla="*/ 104731 w 105640"/>
                      <a:gd name="connsiteY0" fmla="*/ 111277 h 150617"/>
                      <a:gd name="connsiteX1" fmla="*/ 86730 w 105640"/>
                      <a:gd name="connsiteY1" fmla="*/ 57275 h 150617"/>
                      <a:gd name="connsiteX2" fmla="*/ 55638 w 105640"/>
                      <a:gd name="connsiteY2" fmla="*/ 9819 h 150617"/>
                      <a:gd name="connsiteX3" fmla="*/ 32728 w 105640"/>
                      <a:gd name="connsiteY3" fmla="*/ 0 h 150617"/>
                      <a:gd name="connsiteX4" fmla="*/ 9818 w 105640"/>
                      <a:gd name="connsiteY4" fmla="*/ 9819 h 150617"/>
                      <a:gd name="connsiteX5" fmla="*/ 0 w 105640"/>
                      <a:gd name="connsiteY5" fmla="*/ 32728 h 150617"/>
                      <a:gd name="connsiteX6" fmla="*/ 1636 w 105640"/>
                      <a:gd name="connsiteY6" fmla="*/ 40911 h 150617"/>
                      <a:gd name="connsiteX7" fmla="*/ 6546 w 105640"/>
                      <a:gd name="connsiteY7" fmla="*/ 50729 h 150617"/>
                      <a:gd name="connsiteX8" fmla="*/ 29456 w 105640"/>
                      <a:gd name="connsiteY8" fmla="*/ 90003 h 150617"/>
                      <a:gd name="connsiteX9" fmla="*/ 39274 w 105640"/>
                      <a:gd name="connsiteY9" fmla="*/ 126005 h 150617"/>
                      <a:gd name="connsiteX10" fmla="*/ 54002 w 105640"/>
                      <a:gd name="connsiteY10" fmla="*/ 145642 h 150617"/>
                      <a:gd name="connsiteX11" fmla="*/ 80185 w 105640"/>
                      <a:gd name="connsiteY11" fmla="*/ 148915 h 150617"/>
                      <a:gd name="connsiteX12" fmla="*/ 99822 w 105640"/>
                      <a:gd name="connsiteY12" fmla="*/ 134187 h 150617"/>
                      <a:gd name="connsiteX13" fmla="*/ 104731 w 105640"/>
                      <a:gd name="connsiteY13" fmla="*/ 111277 h 1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640" h="150617">
                        <a:moveTo>
                          <a:pt x="104731" y="111277"/>
                        </a:moveTo>
                        <a:cubicBezTo>
                          <a:pt x="101458" y="93276"/>
                          <a:pt x="94913" y="75276"/>
                          <a:pt x="86730" y="57275"/>
                        </a:cubicBezTo>
                        <a:cubicBezTo>
                          <a:pt x="78548" y="39274"/>
                          <a:pt x="68730" y="24546"/>
                          <a:pt x="55638" y="9819"/>
                        </a:cubicBezTo>
                        <a:cubicBezTo>
                          <a:pt x="50729" y="3273"/>
                          <a:pt x="39274" y="0"/>
                          <a:pt x="32728" y="0"/>
                        </a:cubicBezTo>
                        <a:cubicBezTo>
                          <a:pt x="24546" y="0"/>
                          <a:pt x="14728" y="3273"/>
                          <a:pt x="9818" y="9819"/>
                        </a:cubicBezTo>
                        <a:cubicBezTo>
                          <a:pt x="3273" y="16364"/>
                          <a:pt x="0" y="24546"/>
                          <a:pt x="0" y="32728"/>
                        </a:cubicBezTo>
                        <a:cubicBezTo>
                          <a:pt x="0" y="36001"/>
                          <a:pt x="0" y="39274"/>
                          <a:pt x="1636" y="40911"/>
                        </a:cubicBezTo>
                        <a:cubicBezTo>
                          <a:pt x="3273" y="44184"/>
                          <a:pt x="4909" y="47456"/>
                          <a:pt x="6546" y="50729"/>
                        </a:cubicBezTo>
                        <a:cubicBezTo>
                          <a:pt x="16364" y="62184"/>
                          <a:pt x="22910" y="75276"/>
                          <a:pt x="29456" y="90003"/>
                        </a:cubicBezTo>
                        <a:cubicBezTo>
                          <a:pt x="34365" y="101458"/>
                          <a:pt x="37638" y="114550"/>
                          <a:pt x="39274" y="126005"/>
                        </a:cubicBezTo>
                        <a:cubicBezTo>
                          <a:pt x="40911" y="134187"/>
                          <a:pt x="47456" y="142369"/>
                          <a:pt x="54002" y="145642"/>
                        </a:cubicBezTo>
                        <a:cubicBezTo>
                          <a:pt x="60548" y="150551"/>
                          <a:pt x="72002" y="152187"/>
                          <a:pt x="80185" y="148915"/>
                        </a:cubicBezTo>
                        <a:cubicBezTo>
                          <a:pt x="88367" y="145642"/>
                          <a:pt x="96549" y="140732"/>
                          <a:pt x="99822" y="134187"/>
                        </a:cubicBezTo>
                        <a:cubicBezTo>
                          <a:pt x="106367" y="129278"/>
                          <a:pt x="106367" y="121095"/>
                          <a:pt x="104731" y="111277"/>
                        </a:cubicBezTo>
                        <a:close/>
                      </a:path>
                    </a:pathLst>
                  </a:custGeom>
                  <a:solidFill>
                    <a:srgbClr val="7FC97E"/>
                  </a:solidFill>
                  <a:ln w="16361"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C5D1942D-1845-46DB-98DD-2B2422F4B5D7}"/>
                      </a:ext>
                    </a:extLst>
                  </p:cNvPr>
                  <p:cNvSpPr/>
                  <p:nvPr/>
                </p:nvSpPr>
                <p:spPr>
                  <a:xfrm>
                    <a:off x="3184436" y="2522838"/>
                    <a:ext cx="92185" cy="151642"/>
                  </a:xfrm>
                  <a:custGeom>
                    <a:avLst/>
                    <a:gdLst>
                      <a:gd name="connsiteX0" fmla="*/ 86730 w 92185"/>
                      <a:gd name="connsiteY0" fmla="*/ 101571 h 151642"/>
                      <a:gd name="connsiteX1" fmla="*/ 75275 w 92185"/>
                      <a:gd name="connsiteY1" fmla="*/ 80298 h 151642"/>
                      <a:gd name="connsiteX2" fmla="*/ 67093 w 92185"/>
                      <a:gd name="connsiteY2" fmla="*/ 49206 h 151642"/>
                      <a:gd name="connsiteX3" fmla="*/ 65457 w 92185"/>
                      <a:gd name="connsiteY3" fmla="*/ 32842 h 151642"/>
                      <a:gd name="connsiteX4" fmla="*/ 32728 w 92185"/>
                      <a:gd name="connsiteY4" fmla="*/ 113 h 151642"/>
                      <a:gd name="connsiteX5" fmla="*/ 0 w 92185"/>
                      <a:gd name="connsiteY5" fmla="*/ 32842 h 151642"/>
                      <a:gd name="connsiteX6" fmla="*/ 31092 w 92185"/>
                      <a:gd name="connsiteY6" fmla="*/ 135936 h 151642"/>
                      <a:gd name="connsiteX7" fmla="*/ 50729 w 92185"/>
                      <a:gd name="connsiteY7" fmla="*/ 150664 h 151642"/>
                      <a:gd name="connsiteX8" fmla="*/ 76912 w 92185"/>
                      <a:gd name="connsiteY8" fmla="*/ 147391 h 151642"/>
                      <a:gd name="connsiteX9" fmla="*/ 86730 w 92185"/>
                      <a:gd name="connsiteY9" fmla="*/ 101571 h 15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185" h="151642">
                        <a:moveTo>
                          <a:pt x="86730" y="101571"/>
                        </a:moveTo>
                        <a:cubicBezTo>
                          <a:pt x="81821" y="95026"/>
                          <a:pt x="78548" y="86844"/>
                          <a:pt x="75275" y="80298"/>
                        </a:cubicBezTo>
                        <a:cubicBezTo>
                          <a:pt x="72002" y="70479"/>
                          <a:pt x="68730" y="59024"/>
                          <a:pt x="67093" y="49206"/>
                        </a:cubicBezTo>
                        <a:cubicBezTo>
                          <a:pt x="67093" y="44296"/>
                          <a:pt x="65457" y="37751"/>
                          <a:pt x="65457" y="32842"/>
                        </a:cubicBezTo>
                        <a:cubicBezTo>
                          <a:pt x="65457" y="14841"/>
                          <a:pt x="50729" y="-1523"/>
                          <a:pt x="32728" y="113"/>
                        </a:cubicBezTo>
                        <a:cubicBezTo>
                          <a:pt x="14728" y="1750"/>
                          <a:pt x="0" y="14841"/>
                          <a:pt x="0" y="32842"/>
                        </a:cubicBezTo>
                        <a:cubicBezTo>
                          <a:pt x="0" y="68843"/>
                          <a:pt x="9818" y="106481"/>
                          <a:pt x="31092" y="135936"/>
                        </a:cubicBezTo>
                        <a:cubicBezTo>
                          <a:pt x="36001" y="142482"/>
                          <a:pt x="42547" y="149028"/>
                          <a:pt x="50729" y="150664"/>
                        </a:cubicBezTo>
                        <a:cubicBezTo>
                          <a:pt x="58911" y="152300"/>
                          <a:pt x="68730" y="152300"/>
                          <a:pt x="76912" y="147391"/>
                        </a:cubicBezTo>
                        <a:cubicBezTo>
                          <a:pt x="90003" y="137573"/>
                          <a:pt x="98185" y="117935"/>
                          <a:pt x="86730" y="101571"/>
                        </a:cubicBezTo>
                        <a:close/>
                      </a:path>
                    </a:pathLst>
                  </a:custGeom>
                  <a:solidFill>
                    <a:srgbClr val="7FC97E"/>
                  </a:solidFill>
                  <a:ln w="16361"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053DF290-2465-4925-8592-5BDCF62A686A}"/>
                      </a:ext>
                    </a:extLst>
                  </p:cNvPr>
                  <p:cNvSpPr/>
                  <p:nvPr/>
                </p:nvSpPr>
                <p:spPr>
                  <a:xfrm>
                    <a:off x="3043641" y="2309547"/>
                    <a:ext cx="79589" cy="141467"/>
                  </a:xfrm>
                  <a:custGeom>
                    <a:avLst/>
                    <a:gdLst>
                      <a:gd name="connsiteX0" fmla="*/ 72065 w 79589"/>
                      <a:gd name="connsiteY0" fmla="*/ 56307 h 141467"/>
                      <a:gd name="connsiteX1" fmla="*/ 75338 w 79589"/>
                      <a:gd name="connsiteY1" fmla="*/ 49761 h 141467"/>
                      <a:gd name="connsiteX2" fmla="*/ 78611 w 79589"/>
                      <a:gd name="connsiteY2" fmla="*/ 23579 h 141467"/>
                      <a:gd name="connsiteX3" fmla="*/ 63883 w 79589"/>
                      <a:gd name="connsiteY3" fmla="*/ 3942 h 141467"/>
                      <a:gd name="connsiteX4" fmla="*/ 18063 w 79589"/>
                      <a:gd name="connsiteY4" fmla="*/ 15397 h 141467"/>
                      <a:gd name="connsiteX5" fmla="*/ 4972 w 79589"/>
                      <a:gd name="connsiteY5" fmla="*/ 116855 h 141467"/>
                      <a:gd name="connsiteX6" fmla="*/ 19699 w 79589"/>
                      <a:gd name="connsiteY6" fmla="*/ 136492 h 141467"/>
                      <a:gd name="connsiteX7" fmla="*/ 45882 w 79589"/>
                      <a:gd name="connsiteY7" fmla="*/ 139765 h 141467"/>
                      <a:gd name="connsiteX8" fmla="*/ 65519 w 79589"/>
                      <a:gd name="connsiteY8" fmla="*/ 125037 h 141467"/>
                      <a:gd name="connsiteX9" fmla="*/ 68792 w 79589"/>
                      <a:gd name="connsiteY9" fmla="*/ 98854 h 141467"/>
                      <a:gd name="connsiteX10" fmla="*/ 67156 w 79589"/>
                      <a:gd name="connsiteY10" fmla="*/ 89036 h 141467"/>
                      <a:gd name="connsiteX11" fmla="*/ 67156 w 79589"/>
                      <a:gd name="connsiteY11" fmla="*/ 71035 h 141467"/>
                      <a:gd name="connsiteX12" fmla="*/ 72065 w 79589"/>
                      <a:gd name="connsiteY12" fmla="*/ 56307 h 14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89" h="141467">
                        <a:moveTo>
                          <a:pt x="72065" y="56307"/>
                        </a:moveTo>
                        <a:cubicBezTo>
                          <a:pt x="73701" y="54671"/>
                          <a:pt x="73701" y="51398"/>
                          <a:pt x="75338" y="49761"/>
                        </a:cubicBezTo>
                        <a:cubicBezTo>
                          <a:pt x="80247" y="41579"/>
                          <a:pt x="80247" y="31761"/>
                          <a:pt x="78611" y="23579"/>
                        </a:cubicBezTo>
                        <a:cubicBezTo>
                          <a:pt x="76974" y="15397"/>
                          <a:pt x="70429" y="7215"/>
                          <a:pt x="63883" y="3942"/>
                        </a:cubicBezTo>
                        <a:cubicBezTo>
                          <a:pt x="47519" y="-4241"/>
                          <a:pt x="27881" y="669"/>
                          <a:pt x="18063" y="15397"/>
                        </a:cubicBezTo>
                        <a:cubicBezTo>
                          <a:pt x="62" y="44852"/>
                          <a:pt x="-4847" y="82490"/>
                          <a:pt x="4972" y="116855"/>
                        </a:cubicBezTo>
                        <a:cubicBezTo>
                          <a:pt x="6608" y="125037"/>
                          <a:pt x="13154" y="131583"/>
                          <a:pt x="19699" y="136492"/>
                        </a:cubicBezTo>
                        <a:cubicBezTo>
                          <a:pt x="26245" y="141401"/>
                          <a:pt x="37700" y="143037"/>
                          <a:pt x="45882" y="139765"/>
                        </a:cubicBezTo>
                        <a:cubicBezTo>
                          <a:pt x="54064" y="136492"/>
                          <a:pt x="62246" y="131583"/>
                          <a:pt x="65519" y="125037"/>
                        </a:cubicBezTo>
                        <a:cubicBezTo>
                          <a:pt x="70429" y="116855"/>
                          <a:pt x="72065" y="108673"/>
                          <a:pt x="68792" y="98854"/>
                        </a:cubicBezTo>
                        <a:cubicBezTo>
                          <a:pt x="67156" y="95581"/>
                          <a:pt x="67156" y="92309"/>
                          <a:pt x="67156" y="89036"/>
                        </a:cubicBezTo>
                        <a:cubicBezTo>
                          <a:pt x="67156" y="82490"/>
                          <a:pt x="67156" y="77581"/>
                          <a:pt x="67156" y="71035"/>
                        </a:cubicBezTo>
                        <a:cubicBezTo>
                          <a:pt x="68792" y="67762"/>
                          <a:pt x="70429" y="61216"/>
                          <a:pt x="72065" y="56307"/>
                        </a:cubicBezTo>
                        <a:close/>
                      </a:path>
                    </a:pathLst>
                  </a:custGeom>
                  <a:solidFill>
                    <a:srgbClr val="7FC97E"/>
                  </a:solidFill>
                  <a:ln w="16361"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BD1FFB11-ADD0-449C-BBE2-FC0D240A9E7C}"/>
                      </a:ext>
                    </a:extLst>
                  </p:cNvPr>
                  <p:cNvSpPr/>
                  <p:nvPr/>
                </p:nvSpPr>
                <p:spPr>
                  <a:xfrm>
                    <a:off x="3261725" y="2209248"/>
                    <a:ext cx="92409" cy="165935"/>
                  </a:xfrm>
                  <a:custGeom>
                    <a:avLst/>
                    <a:gdLst>
                      <a:gd name="connsiteX0" fmla="*/ 91263 w 92409"/>
                      <a:gd name="connsiteY0" fmla="*/ 123878 h 165935"/>
                      <a:gd name="connsiteX1" fmla="*/ 65080 w 92409"/>
                      <a:gd name="connsiteY1" fmla="*/ 24057 h 165935"/>
                      <a:gd name="connsiteX2" fmla="*/ 24169 w 92409"/>
                      <a:gd name="connsiteY2" fmla="*/ 1147 h 165935"/>
                      <a:gd name="connsiteX3" fmla="*/ 1259 w 92409"/>
                      <a:gd name="connsiteY3" fmla="*/ 42057 h 165935"/>
                      <a:gd name="connsiteX4" fmla="*/ 27442 w 92409"/>
                      <a:gd name="connsiteY4" fmla="*/ 141879 h 165935"/>
                      <a:gd name="connsiteX5" fmla="*/ 68353 w 92409"/>
                      <a:gd name="connsiteY5" fmla="*/ 164789 h 165935"/>
                      <a:gd name="connsiteX6" fmla="*/ 91263 w 92409"/>
                      <a:gd name="connsiteY6" fmla="*/ 123878 h 16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09" h="165935">
                        <a:moveTo>
                          <a:pt x="91263" y="123878"/>
                        </a:moveTo>
                        <a:cubicBezTo>
                          <a:pt x="83081" y="91150"/>
                          <a:pt x="73262" y="58421"/>
                          <a:pt x="65080" y="24057"/>
                        </a:cubicBezTo>
                        <a:cubicBezTo>
                          <a:pt x="60171" y="7692"/>
                          <a:pt x="40534" y="-3763"/>
                          <a:pt x="24169" y="1147"/>
                        </a:cubicBezTo>
                        <a:cubicBezTo>
                          <a:pt x="6169" y="6056"/>
                          <a:pt x="-3650" y="24057"/>
                          <a:pt x="1259" y="42057"/>
                        </a:cubicBezTo>
                        <a:cubicBezTo>
                          <a:pt x="9442" y="74786"/>
                          <a:pt x="19260" y="107514"/>
                          <a:pt x="27442" y="141879"/>
                        </a:cubicBezTo>
                        <a:cubicBezTo>
                          <a:pt x="32351" y="158243"/>
                          <a:pt x="51988" y="169698"/>
                          <a:pt x="68353" y="164789"/>
                        </a:cubicBezTo>
                        <a:cubicBezTo>
                          <a:pt x="84717" y="159880"/>
                          <a:pt x="96172" y="141879"/>
                          <a:pt x="91263" y="123878"/>
                        </a:cubicBezTo>
                        <a:close/>
                      </a:path>
                    </a:pathLst>
                  </a:custGeom>
                  <a:solidFill>
                    <a:srgbClr val="7FC97E"/>
                  </a:solidFill>
                  <a:ln w="16361"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E77F3B8D-499E-4630-A4EB-68A963C81659}"/>
                      </a:ext>
                    </a:extLst>
                  </p:cNvPr>
                  <p:cNvSpPr/>
                  <p:nvPr/>
                </p:nvSpPr>
                <p:spPr>
                  <a:xfrm>
                    <a:off x="3024066" y="2683320"/>
                    <a:ext cx="65456" cy="140732"/>
                  </a:xfrm>
                  <a:custGeom>
                    <a:avLst/>
                    <a:gdLst>
                      <a:gd name="connsiteX0" fmla="*/ 55638 w 65456"/>
                      <a:gd name="connsiteY0" fmla="*/ 9819 h 140732"/>
                      <a:gd name="connsiteX1" fmla="*/ 32728 w 65456"/>
                      <a:gd name="connsiteY1" fmla="*/ 0 h 140732"/>
                      <a:gd name="connsiteX2" fmla="*/ 0 w 65456"/>
                      <a:gd name="connsiteY2" fmla="*/ 32728 h 140732"/>
                      <a:gd name="connsiteX3" fmla="*/ 0 w 65456"/>
                      <a:gd name="connsiteY3" fmla="*/ 108004 h 140732"/>
                      <a:gd name="connsiteX4" fmla="*/ 9819 w 65456"/>
                      <a:gd name="connsiteY4" fmla="*/ 130914 h 140732"/>
                      <a:gd name="connsiteX5" fmla="*/ 32728 w 65456"/>
                      <a:gd name="connsiteY5" fmla="*/ 140732 h 140732"/>
                      <a:gd name="connsiteX6" fmla="*/ 65457 w 65456"/>
                      <a:gd name="connsiteY6" fmla="*/ 108004 h 140732"/>
                      <a:gd name="connsiteX7" fmla="*/ 65457 w 65456"/>
                      <a:gd name="connsiteY7" fmla="*/ 32728 h 140732"/>
                      <a:gd name="connsiteX8" fmla="*/ 55638 w 65456"/>
                      <a:gd name="connsiteY8" fmla="*/ 9819 h 1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56" h="140732">
                        <a:moveTo>
                          <a:pt x="55638" y="9819"/>
                        </a:moveTo>
                        <a:cubicBezTo>
                          <a:pt x="49093" y="3273"/>
                          <a:pt x="40911" y="0"/>
                          <a:pt x="32728" y="0"/>
                        </a:cubicBezTo>
                        <a:cubicBezTo>
                          <a:pt x="14728" y="1637"/>
                          <a:pt x="0" y="14728"/>
                          <a:pt x="0" y="32728"/>
                        </a:cubicBezTo>
                        <a:lnTo>
                          <a:pt x="0" y="108004"/>
                        </a:lnTo>
                        <a:cubicBezTo>
                          <a:pt x="0" y="116186"/>
                          <a:pt x="3273" y="126004"/>
                          <a:pt x="9819" y="130914"/>
                        </a:cubicBezTo>
                        <a:cubicBezTo>
                          <a:pt x="16364" y="137459"/>
                          <a:pt x="24546" y="140732"/>
                          <a:pt x="32728" y="140732"/>
                        </a:cubicBezTo>
                        <a:cubicBezTo>
                          <a:pt x="50729" y="139096"/>
                          <a:pt x="65457" y="126004"/>
                          <a:pt x="65457" y="108004"/>
                        </a:cubicBezTo>
                        <a:lnTo>
                          <a:pt x="65457" y="32728"/>
                        </a:lnTo>
                        <a:cubicBezTo>
                          <a:pt x="65457" y="24546"/>
                          <a:pt x="62184" y="16364"/>
                          <a:pt x="55638" y="9819"/>
                        </a:cubicBezTo>
                        <a:close/>
                      </a:path>
                    </a:pathLst>
                  </a:custGeom>
                  <a:solidFill>
                    <a:srgbClr val="7FC97E"/>
                  </a:solidFill>
                  <a:ln w="16361" cap="flat">
                    <a:noFill/>
                    <a:prstDash val="solid"/>
                    <a:miter/>
                  </a:ln>
                </p:spPr>
                <p:txBody>
                  <a:bodyPr rtlCol="0" anchor="ctr"/>
                  <a:lstStyle/>
                  <a:p>
                    <a:endParaRPr lang="en-US"/>
                  </a:p>
                </p:txBody>
              </p:sp>
              <p:grpSp>
                <p:nvGrpSpPr>
                  <p:cNvPr id="79" name="กราฟิก 4">
                    <a:extLst>
                      <a:ext uri="{FF2B5EF4-FFF2-40B4-BE49-F238E27FC236}">
                        <a16:creationId xmlns:a16="http://schemas.microsoft.com/office/drawing/2014/main" xmlns="" id="{E490F8DC-930E-4244-939E-9D0D825BA5E7}"/>
                      </a:ext>
                    </a:extLst>
                  </p:cNvPr>
                  <p:cNvGrpSpPr/>
                  <p:nvPr/>
                </p:nvGrpSpPr>
                <p:grpSpPr>
                  <a:xfrm>
                    <a:off x="5078884" y="3077225"/>
                    <a:ext cx="429826" cy="482073"/>
                    <a:chOff x="5078884" y="3077225"/>
                    <a:chExt cx="429826" cy="482073"/>
                  </a:xfrm>
                  <a:solidFill>
                    <a:schemeClr val="accent1"/>
                  </a:solidFill>
                </p:grpSpPr>
                <p:sp>
                  <p:nvSpPr>
                    <p:cNvPr id="80" name="รูปแบบอิสระ: รูปร่าง 79">
                      <a:extLst>
                        <a:ext uri="{FF2B5EF4-FFF2-40B4-BE49-F238E27FC236}">
                          <a16:creationId xmlns:a16="http://schemas.microsoft.com/office/drawing/2014/main" xmlns="" id="{1AA732D3-49A6-421E-B534-FA071328B3AE}"/>
                        </a:ext>
                      </a:extLst>
                    </p:cNvPr>
                    <p:cNvSpPr/>
                    <p:nvPr/>
                  </p:nvSpPr>
                  <p:spPr>
                    <a:xfrm rot="-7743">
                      <a:off x="5079425" y="3077707"/>
                      <a:ext cx="428743" cy="481109"/>
                    </a:xfrm>
                    <a:custGeom>
                      <a:avLst/>
                      <a:gdLst>
                        <a:gd name="connsiteX0" fmla="*/ 428744 w 428743"/>
                        <a:gd name="connsiteY0" fmla="*/ 240555 h 481109"/>
                        <a:gd name="connsiteX1" fmla="*/ 214372 w 428743"/>
                        <a:gd name="connsiteY1" fmla="*/ 481109 h 481109"/>
                        <a:gd name="connsiteX2" fmla="*/ 0 w 428743"/>
                        <a:gd name="connsiteY2" fmla="*/ 240555 h 481109"/>
                        <a:gd name="connsiteX3" fmla="*/ 214372 w 428743"/>
                        <a:gd name="connsiteY3" fmla="*/ 0 h 481109"/>
                        <a:gd name="connsiteX4" fmla="*/ 428744 w 428743"/>
                        <a:gd name="connsiteY4" fmla="*/ 240555 h 48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43" h="481109">
                          <a:moveTo>
                            <a:pt x="428744" y="240555"/>
                          </a:moveTo>
                          <a:cubicBezTo>
                            <a:pt x="428744" y="373410"/>
                            <a:pt x="332766" y="481109"/>
                            <a:pt x="214372" y="481109"/>
                          </a:cubicBezTo>
                          <a:cubicBezTo>
                            <a:pt x="95977" y="481109"/>
                            <a:pt x="0" y="373409"/>
                            <a:pt x="0" y="240555"/>
                          </a:cubicBezTo>
                          <a:cubicBezTo>
                            <a:pt x="0" y="107700"/>
                            <a:pt x="95977" y="0"/>
                            <a:pt x="214372" y="0"/>
                          </a:cubicBezTo>
                          <a:cubicBezTo>
                            <a:pt x="332766" y="0"/>
                            <a:pt x="428744" y="107700"/>
                            <a:pt x="428744" y="240555"/>
                          </a:cubicBezTo>
                          <a:close/>
                        </a:path>
                      </a:pathLst>
                    </a:custGeom>
                    <a:solidFill>
                      <a:srgbClr val="080808"/>
                    </a:solidFill>
                    <a:ln w="16361" cap="flat">
                      <a:noFill/>
                      <a:prstDash val="solid"/>
                      <a:miter/>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2D017E2C-9FC2-4F62-B307-F0727408A2DD}"/>
                        </a:ext>
                      </a:extLst>
                    </p:cNvPr>
                    <p:cNvSpPr/>
                    <p:nvPr/>
                  </p:nvSpPr>
                  <p:spPr>
                    <a:xfrm rot="-7743">
                      <a:off x="5306889" y="3131707"/>
                      <a:ext cx="121095" cy="121095"/>
                    </a:xfrm>
                    <a:custGeom>
                      <a:avLst/>
                      <a:gdLst>
                        <a:gd name="connsiteX0" fmla="*/ 121095 w 121095"/>
                        <a:gd name="connsiteY0" fmla="*/ 60548 h 121095"/>
                        <a:gd name="connsiteX1" fmla="*/ 60547 w 121095"/>
                        <a:gd name="connsiteY1" fmla="*/ 121096 h 121095"/>
                        <a:gd name="connsiteX2" fmla="*/ 0 w 121095"/>
                        <a:gd name="connsiteY2" fmla="*/ 60548 h 121095"/>
                        <a:gd name="connsiteX3" fmla="*/ 60547 w 121095"/>
                        <a:gd name="connsiteY3" fmla="*/ 0 h 121095"/>
                        <a:gd name="connsiteX4" fmla="*/ 121095 w 121095"/>
                        <a:gd name="connsiteY4" fmla="*/ 60548 h 121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95" h="121095">
                          <a:moveTo>
                            <a:pt x="121095" y="60548"/>
                          </a:moveTo>
                          <a:cubicBezTo>
                            <a:pt x="121095" y="93988"/>
                            <a:pt x="93987" y="121096"/>
                            <a:pt x="60547" y="121096"/>
                          </a:cubicBezTo>
                          <a:cubicBezTo>
                            <a:pt x="27108" y="121096"/>
                            <a:pt x="0" y="93988"/>
                            <a:pt x="0" y="60548"/>
                          </a:cubicBezTo>
                          <a:cubicBezTo>
                            <a:pt x="0" y="27108"/>
                            <a:pt x="27108" y="0"/>
                            <a:pt x="60547" y="0"/>
                          </a:cubicBezTo>
                          <a:cubicBezTo>
                            <a:pt x="93987" y="0"/>
                            <a:pt x="121095" y="27108"/>
                            <a:pt x="121095" y="60548"/>
                          </a:cubicBezTo>
                          <a:close/>
                        </a:path>
                      </a:pathLst>
                    </a:custGeom>
                    <a:solidFill>
                      <a:srgbClr val="FFFFFF"/>
                    </a:solidFill>
                    <a:ln w="16361" cap="flat">
                      <a:noFill/>
                      <a:prstDash val="solid"/>
                      <a:miter/>
                    </a:ln>
                  </p:spPr>
                  <p:txBody>
                    <a:bodyPr rtlCol="0" anchor="ctr"/>
                    <a:lstStyle/>
                    <a:p>
                      <a:endParaRPr lang="en-US"/>
                    </a:p>
                  </p:txBody>
                </p:sp>
              </p:grpSp>
              <p:grpSp>
                <p:nvGrpSpPr>
                  <p:cNvPr id="82" name="กราฟิก 4">
                    <a:extLst>
                      <a:ext uri="{FF2B5EF4-FFF2-40B4-BE49-F238E27FC236}">
                        <a16:creationId xmlns:a16="http://schemas.microsoft.com/office/drawing/2014/main" xmlns="" id="{E490F8DC-930E-4244-939E-9D0D825BA5E7}"/>
                      </a:ext>
                    </a:extLst>
                  </p:cNvPr>
                  <p:cNvGrpSpPr/>
                  <p:nvPr/>
                </p:nvGrpSpPr>
                <p:grpSpPr>
                  <a:xfrm>
                    <a:off x="4056119" y="3080497"/>
                    <a:ext cx="429826" cy="482073"/>
                    <a:chOff x="4056119" y="3080497"/>
                    <a:chExt cx="429826" cy="482073"/>
                  </a:xfrm>
                  <a:solidFill>
                    <a:schemeClr val="accent1"/>
                  </a:solidFill>
                </p:grpSpPr>
                <p:sp>
                  <p:nvSpPr>
                    <p:cNvPr id="83" name="รูปแบบอิสระ: รูปร่าง 82">
                      <a:extLst>
                        <a:ext uri="{FF2B5EF4-FFF2-40B4-BE49-F238E27FC236}">
                          <a16:creationId xmlns:a16="http://schemas.microsoft.com/office/drawing/2014/main" xmlns="" id="{74BBE1A3-2266-4CB3-A065-ECD88D093979}"/>
                        </a:ext>
                      </a:extLst>
                    </p:cNvPr>
                    <p:cNvSpPr/>
                    <p:nvPr/>
                  </p:nvSpPr>
                  <p:spPr>
                    <a:xfrm rot="-7743">
                      <a:off x="4056660" y="3080979"/>
                      <a:ext cx="428743" cy="481109"/>
                    </a:xfrm>
                    <a:custGeom>
                      <a:avLst/>
                      <a:gdLst>
                        <a:gd name="connsiteX0" fmla="*/ 428744 w 428743"/>
                        <a:gd name="connsiteY0" fmla="*/ 240555 h 481109"/>
                        <a:gd name="connsiteX1" fmla="*/ 214372 w 428743"/>
                        <a:gd name="connsiteY1" fmla="*/ 481109 h 481109"/>
                        <a:gd name="connsiteX2" fmla="*/ 0 w 428743"/>
                        <a:gd name="connsiteY2" fmla="*/ 240555 h 481109"/>
                        <a:gd name="connsiteX3" fmla="*/ 214372 w 428743"/>
                        <a:gd name="connsiteY3" fmla="*/ 0 h 481109"/>
                        <a:gd name="connsiteX4" fmla="*/ 428744 w 428743"/>
                        <a:gd name="connsiteY4" fmla="*/ 240555 h 48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43" h="481109">
                          <a:moveTo>
                            <a:pt x="428744" y="240555"/>
                          </a:moveTo>
                          <a:cubicBezTo>
                            <a:pt x="428744" y="373409"/>
                            <a:pt x="332766" y="481109"/>
                            <a:pt x="214372" y="481109"/>
                          </a:cubicBezTo>
                          <a:cubicBezTo>
                            <a:pt x="95977" y="481109"/>
                            <a:pt x="0" y="373409"/>
                            <a:pt x="0" y="240555"/>
                          </a:cubicBezTo>
                          <a:cubicBezTo>
                            <a:pt x="0" y="107700"/>
                            <a:pt x="95977" y="0"/>
                            <a:pt x="214372" y="0"/>
                          </a:cubicBezTo>
                          <a:cubicBezTo>
                            <a:pt x="332766" y="0"/>
                            <a:pt x="428744" y="107700"/>
                            <a:pt x="428744" y="240555"/>
                          </a:cubicBezTo>
                          <a:close/>
                        </a:path>
                      </a:pathLst>
                    </a:custGeom>
                    <a:solidFill>
                      <a:srgbClr val="080808"/>
                    </a:solidFill>
                    <a:ln w="16361"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FCA928ED-5E7A-4186-9639-E1FBCC49B663}"/>
                        </a:ext>
                      </a:extLst>
                    </p:cNvPr>
                    <p:cNvSpPr/>
                    <p:nvPr/>
                  </p:nvSpPr>
                  <p:spPr>
                    <a:xfrm rot="-7743">
                      <a:off x="4297212" y="3133345"/>
                      <a:ext cx="121095" cy="121095"/>
                    </a:xfrm>
                    <a:custGeom>
                      <a:avLst/>
                      <a:gdLst>
                        <a:gd name="connsiteX0" fmla="*/ 121096 w 121095"/>
                        <a:gd name="connsiteY0" fmla="*/ 60548 h 121095"/>
                        <a:gd name="connsiteX1" fmla="*/ 60548 w 121095"/>
                        <a:gd name="connsiteY1" fmla="*/ 121095 h 121095"/>
                        <a:gd name="connsiteX2" fmla="*/ 0 w 121095"/>
                        <a:gd name="connsiteY2" fmla="*/ 60548 h 121095"/>
                        <a:gd name="connsiteX3" fmla="*/ 60548 w 121095"/>
                        <a:gd name="connsiteY3" fmla="*/ 0 h 121095"/>
                        <a:gd name="connsiteX4" fmla="*/ 121096 w 121095"/>
                        <a:gd name="connsiteY4" fmla="*/ 60548 h 121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95" h="121095">
                          <a:moveTo>
                            <a:pt x="121096" y="60548"/>
                          </a:moveTo>
                          <a:cubicBezTo>
                            <a:pt x="121096" y="93987"/>
                            <a:pt x="93987" y="121095"/>
                            <a:pt x="60548" y="121095"/>
                          </a:cubicBezTo>
                          <a:cubicBezTo>
                            <a:pt x="27108" y="121095"/>
                            <a:pt x="0" y="93987"/>
                            <a:pt x="0" y="60548"/>
                          </a:cubicBezTo>
                          <a:cubicBezTo>
                            <a:pt x="0" y="27108"/>
                            <a:pt x="27108" y="0"/>
                            <a:pt x="60548" y="0"/>
                          </a:cubicBezTo>
                          <a:cubicBezTo>
                            <a:pt x="93987" y="0"/>
                            <a:pt x="121096" y="27108"/>
                            <a:pt x="121096" y="60548"/>
                          </a:cubicBezTo>
                          <a:close/>
                        </a:path>
                      </a:pathLst>
                    </a:custGeom>
                    <a:solidFill>
                      <a:srgbClr val="FFFFFF"/>
                    </a:solidFill>
                    <a:ln w="16361" cap="flat">
                      <a:noFill/>
                      <a:prstDash val="solid"/>
                      <a:miter/>
                    </a:ln>
                  </p:spPr>
                  <p:txBody>
                    <a:bodyPr rtlCol="0" anchor="ctr"/>
                    <a:lstStyle/>
                    <a:p>
                      <a:endParaRPr lang="en-US"/>
                    </a:p>
                  </p:txBody>
                </p:sp>
              </p:grpSp>
              <p:sp>
                <p:nvSpPr>
                  <p:cNvPr id="85" name="รูปแบบอิสระ: รูปร่าง 84">
                    <a:extLst>
                      <a:ext uri="{FF2B5EF4-FFF2-40B4-BE49-F238E27FC236}">
                        <a16:creationId xmlns:a16="http://schemas.microsoft.com/office/drawing/2014/main" xmlns="" id="{31D994FE-DC93-4355-BFFE-122AE7DACEF0}"/>
                      </a:ext>
                    </a:extLst>
                  </p:cNvPr>
                  <p:cNvSpPr/>
                  <p:nvPr/>
                </p:nvSpPr>
                <p:spPr>
                  <a:xfrm>
                    <a:off x="5252749" y="2744711"/>
                    <a:ext cx="211014" cy="75718"/>
                  </a:xfrm>
                  <a:custGeom>
                    <a:avLst/>
                    <a:gdLst>
                      <a:gd name="connsiteX0" fmla="*/ 191586 w 211014"/>
                      <a:gd name="connsiteY0" fmla="*/ 23703 h 75718"/>
                      <a:gd name="connsiteX1" fmla="*/ 26307 w 211014"/>
                      <a:gd name="connsiteY1" fmla="*/ 2430 h 75718"/>
                      <a:gd name="connsiteX2" fmla="*/ 125 w 211014"/>
                      <a:gd name="connsiteY2" fmla="*/ 28612 h 75718"/>
                      <a:gd name="connsiteX3" fmla="*/ 26307 w 211014"/>
                      <a:gd name="connsiteY3" fmla="*/ 54795 h 75718"/>
                      <a:gd name="connsiteX4" fmla="*/ 176858 w 211014"/>
                      <a:gd name="connsiteY4" fmla="*/ 74432 h 75718"/>
                      <a:gd name="connsiteX5" fmla="*/ 209587 w 211014"/>
                      <a:gd name="connsiteY5" fmla="*/ 56432 h 75718"/>
                      <a:gd name="connsiteX6" fmla="*/ 191586 w 211014"/>
                      <a:gd name="connsiteY6" fmla="*/ 23703 h 7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014" h="75718">
                        <a:moveTo>
                          <a:pt x="191586" y="23703"/>
                        </a:moveTo>
                        <a:cubicBezTo>
                          <a:pt x="139221" y="2430"/>
                          <a:pt x="81946" y="-4116"/>
                          <a:pt x="26307" y="2430"/>
                        </a:cubicBezTo>
                        <a:cubicBezTo>
                          <a:pt x="13216" y="4066"/>
                          <a:pt x="-1511" y="13885"/>
                          <a:pt x="125" y="28612"/>
                        </a:cubicBezTo>
                        <a:cubicBezTo>
                          <a:pt x="125" y="41704"/>
                          <a:pt x="11580" y="56432"/>
                          <a:pt x="26307" y="54795"/>
                        </a:cubicBezTo>
                        <a:cubicBezTo>
                          <a:pt x="80310" y="48249"/>
                          <a:pt x="127766" y="54795"/>
                          <a:pt x="176858" y="74432"/>
                        </a:cubicBezTo>
                        <a:cubicBezTo>
                          <a:pt x="189950" y="79342"/>
                          <a:pt x="206314" y="69523"/>
                          <a:pt x="209587" y="56432"/>
                        </a:cubicBezTo>
                        <a:cubicBezTo>
                          <a:pt x="214496" y="41704"/>
                          <a:pt x="206314" y="30249"/>
                          <a:pt x="191586" y="23703"/>
                        </a:cubicBezTo>
                        <a:close/>
                      </a:path>
                    </a:pathLst>
                  </a:custGeom>
                  <a:solidFill>
                    <a:srgbClr val="080808"/>
                  </a:solidFill>
                  <a:ln w="16361"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1949CB76-603A-40DA-A6DF-C8A54E39D533}"/>
                      </a:ext>
                    </a:extLst>
                  </p:cNvPr>
                  <p:cNvSpPr/>
                  <p:nvPr/>
                </p:nvSpPr>
                <p:spPr>
                  <a:xfrm>
                    <a:off x="4111015" y="2748844"/>
                    <a:ext cx="202192" cy="85582"/>
                  </a:xfrm>
                  <a:custGeom>
                    <a:avLst/>
                    <a:gdLst>
                      <a:gd name="connsiteX0" fmla="*/ 181279 w 202192"/>
                      <a:gd name="connsiteY0" fmla="*/ 3206 h 85582"/>
                      <a:gd name="connsiteX1" fmla="*/ 11091 w 202192"/>
                      <a:gd name="connsiteY1" fmla="*/ 37571 h 85582"/>
                      <a:gd name="connsiteX2" fmla="*/ 4545 w 202192"/>
                      <a:gd name="connsiteY2" fmla="*/ 75209 h 85582"/>
                      <a:gd name="connsiteX3" fmla="*/ 42183 w 202192"/>
                      <a:gd name="connsiteY3" fmla="*/ 81754 h 85582"/>
                      <a:gd name="connsiteX4" fmla="*/ 47092 w 202192"/>
                      <a:gd name="connsiteY4" fmla="*/ 78481 h 85582"/>
                      <a:gd name="connsiteX5" fmla="*/ 53638 w 202192"/>
                      <a:gd name="connsiteY5" fmla="*/ 75209 h 85582"/>
                      <a:gd name="connsiteX6" fmla="*/ 70002 w 202192"/>
                      <a:gd name="connsiteY6" fmla="*/ 67027 h 85582"/>
                      <a:gd name="connsiteX7" fmla="*/ 88003 w 202192"/>
                      <a:gd name="connsiteY7" fmla="*/ 60481 h 85582"/>
                      <a:gd name="connsiteX8" fmla="*/ 92912 w 202192"/>
                      <a:gd name="connsiteY8" fmla="*/ 58844 h 85582"/>
                      <a:gd name="connsiteX9" fmla="*/ 94548 w 202192"/>
                      <a:gd name="connsiteY9" fmla="*/ 58844 h 85582"/>
                      <a:gd name="connsiteX10" fmla="*/ 96185 w 202192"/>
                      <a:gd name="connsiteY10" fmla="*/ 58844 h 85582"/>
                      <a:gd name="connsiteX11" fmla="*/ 101094 w 202192"/>
                      <a:gd name="connsiteY11" fmla="*/ 57208 h 85582"/>
                      <a:gd name="connsiteX12" fmla="*/ 137095 w 202192"/>
                      <a:gd name="connsiteY12" fmla="*/ 53935 h 85582"/>
                      <a:gd name="connsiteX13" fmla="*/ 145278 w 202192"/>
                      <a:gd name="connsiteY13" fmla="*/ 53935 h 85582"/>
                      <a:gd name="connsiteX14" fmla="*/ 151823 w 202192"/>
                      <a:gd name="connsiteY14" fmla="*/ 53935 h 85582"/>
                      <a:gd name="connsiteX15" fmla="*/ 169824 w 202192"/>
                      <a:gd name="connsiteY15" fmla="*/ 55571 h 85582"/>
                      <a:gd name="connsiteX16" fmla="*/ 200916 w 202192"/>
                      <a:gd name="connsiteY16" fmla="*/ 34298 h 85582"/>
                      <a:gd name="connsiteX17" fmla="*/ 181279 w 202192"/>
                      <a:gd name="connsiteY17" fmla="*/ 3206 h 8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192" h="85582">
                        <a:moveTo>
                          <a:pt x="181279" y="3206"/>
                        </a:moveTo>
                        <a:cubicBezTo>
                          <a:pt x="122367" y="-6612"/>
                          <a:pt x="61820" y="6479"/>
                          <a:pt x="11091" y="37571"/>
                        </a:cubicBezTo>
                        <a:cubicBezTo>
                          <a:pt x="-364" y="44117"/>
                          <a:pt x="-3637" y="63754"/>
                          <a:pt x="4545" y="75209"/>
                        </a:cubicBezTo>
                        <a:cubicBezTo>
                          <a:pt x="14364" y="86664"/>
                          <a:pt x="29091" y="88300"/>
                          <a:pt x="42183" y="81754"/>
                        </a:cubicBezTo>
                        <a:cubicBezTo>
                          <a:pt x="42183" y="81754"/>
                          <a:pt x="52001" y="76845"/>
                          <a:pt x="47092" y="78481"/>
                        </a:cubicBezTo>
                        <a:cubicBezTo>
                          <a:pt x="48728" y="76845"/>
                          <a:pt x="52001" y="76845"/>
                          <a:pt x="53638" y="75209"/>
                        </a:cubicBezTo>
                        <a:cubicBezTo>
                          <a:pt x="58547" y="71936"/>
                          <a:pt x="65093" y="70299"/>
                          <a:pt x="70002" y="67027"/>
                        </a:cubicBezTo>
                        <a:cubicBezTo>
                          <a:pt x="76548" y="65390"/>
                          <a:pt x="81457" y="62117"/>
                          <a:pt x="88003" y="60481"/>
                        </a:cubicBezTo>
                        <a:cubicBezTo>
                          <a:pt x="89639" y="60481"/>
                          <a:pt x="91276" y="58844"/>
                          <a:pt x="92912" y="58844"/>
                        </a:cubicBezTo>
                        <a:cubicBezTo>
                          <a:pt x="94548" y="58844"/>
                          <a:pt x="94548" y="58844"/>
                          <a:pt x="94548" y="58844"/>
                        </a:cubicBezTo>
                        <a:cubicBezTo>
                          <a:pt x="94548" y="58844"/>
                          <a:pt x="94548" y="58844"/>
                          <a:pt x="96185" y="58844"/>
                        </a:cubicBezTo>
                        <a:cubicBezTo>
                          <a:pt x="97821" y="58844"/>
                          <a:pt x="99458" y="58844"/>
                          <a:pt x="101094" y="57208"/>
                        </a:cubicBezTo>
                        <a:cubicBezTo>
                          <a:pt x="112549" y="55571"/>
                          <a:pt x="125640" y="53935"/>
                          <a:pt x="137095" y="53935"/>
                        </a:cubicBezTo>
                        <a:cubicBezTo>
                          <a:pt x="140368" y="53935"/>
                          <a:pt x="142005" y="53935"/>
                          <a:pt x="145278" y="53935"/>
                        </a:cubicBezTo>
                        <a:cubicBezTo>
                          <a:pt x="140368" y="53935"/>
                          <a:pt x="150187" y="53935"/>
                          <a:pt x="151823" y="53935"/>
                        </a:cubicBezTo>
                        <a:cubicBezTo>
                          <a:pt x="158369" y="53935"/>
                          <a:pt x="163278" y="55571"/>
                          <a:pt x="169824" y="55571"/>
                        </a:cubicBezTo>
                        <a:cubicBezTo>
                          <a:pt x="182915" y="57208"/>
                          <a:pt x="199279" y="47389"/>
                          <a:pt x="200916" y="34298"/>
                        </a:cubicBezTo>
                        <a:cubicBezTo>
                          <a:pt x="205825" y="19570"/>
                          <a:pt x="196006" y="6479"/>
                          <a:pt x="181279" y="3206"/>
                        </a:cubicBezTo>
                        <a:close/>
                      </a:path>
                    </a:pathLst>
                  </a:custGeom>
                  <a:solidFill>
                    <a:srgbClr val="080808"/>
                  </a:solidFill>
                  <a:ln w="16361"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B316C9BF-13CE-4BCE-A310-64C5AC2ED410}"/>
                      </a:ext>
                    </a:extLst>
                  </p:cNvPr>
                  <p:cNvSpPr/>
                  <p:nvPr/>
                </p:nvSpPr>
                <p:spPr>
                  <a:xfrm>
                    <a:off x="4242842" y="845450"/>
                    <a:ext cx="1264736" cy="774343"/>
                  </a:xfrm>
                  <a:custGeom>
                    <a:avLst/>
                    <a:gdLst>
                      <a:gd name="connsiteX0" fmla="*/ 1199856 w 1264736"/>
                      <a:gd name="connsiteY0" fmla="*/ 522187 h 774343"/>
                      <a:gd name="connsiteX1" fmla="*/ 1085307 w 1264736"/>
                      <a:gd name="connsiteY1" fmla="*/ 525460 h 774343"/>
                      <a:gd name="connsiteX2" fmla="*/ 956030 w 1264736"/>
                      <a:gd name="connsiteY2" fmla="*/ 558188 h 774343"/>
                      <a:gd name="connsiteX3" fmla="*/ 859481 w 1264736"/>
                      <a:gd name="connsiteY3" fmla="*/ 590917 h 774343"/>
                      <a:gd name="connsiteX4" fmla="*/ 964212 w 1264736"/>
                      <a:gd name="connsiteY4" fmla="*/ 507459 h 774343"/>
                      <a:gd name="connsiteX5" fmla="*/ 1095126 w 1264736"/>
                      <a:gd name="connsiteY5" fmla="*/ 311089 h 774343"/>
                      <a:gd name="connsiteX6" fmla="*/ 1026396 w 1264736"/>
                      <a:gd name="connsiteY6" fmla="*/ 216176 h 774343"/>
                      <a:gd name="connsiteX7" fmla="*/ 910210 w 1264736"/>
                      <a:gd name="connsiteY7" fmla="*/ 234177 h 774343"/>
                      <a:gd name="connsiteX8" fmla="*/ 825116 w 1264736"/>
                      <a:gd name="connsiteY8" fmla="*/ 322544 h 774343"/>
                      <a:gd name="connsiteX9" fmla="*/ 751477 w 1264736"/>
                      <a:gd name="connsiteY9" fmla="*/ 437093 h 774343"/>
                      <a:gd name="connsiteX10" fmla="*/ 697475 w 1264736"/>
                      <a:gd name="connsiteY10" fmla="*/ 540188 h 774343"/>
                      <a:gd name="connsiteX11" fmla="*/ 699112 w 1264736"/>
                      <a:gd name="connsiteY11" fmla="*/ 335635 h 774343"/>
                      <a:gd name="connsiteX12" fmla="*/ 687656 w 1264736"/>
                      <a:gd name="connsiteY12" fmla="*/ 165447 h 774343"/>
                      <a:gd name="connsiteX13" fmla="*/ 646746 w 1264736"/>
                      <a:gd name="connsiteY13" fmla="*/ 41079 h 774343"/>
                      <a:gd name="connsiteX14" fmla="*/ 429102 w 1264736"/>
                      <a:gd name="connsiteY14" fmla="*/ 101627 h 774343"/>
                      <a:gd name="connsiteX15" fmla="*/ 424192 w 1264736"/>
                      <a:gd name="connsiteY15" fmla="*/ 253814 h 774343"/>
                      <a:gd name="connsiteX16" fmla="*/ 453648 w 1264736"/>
                      <a:gd name="connsiteY16" fmla="*/ 412547 h 774343"/>
                      <a:gd name="connsiteX17" fmla="*/ 517469 w 1264736"/>
                      <a:gd name="connsiteY17" fmla="*/ 612190 h 774343"/>
                      <a:gd name="connsiteX18" fmla="*/ 352190 w 1264736"/>
                      <a:gd name="connsiteY18" fmla="*/ 440366 h 774343"/>
                      <a:gd name="connsiteX19" fmla="*/ 247459 w 1264736"/>
                      <a:gd name="connsiteY19" fmla="*/ 340544 h 774343"/>
                      <a:gd name="connsiteX20" fmla="*/ 111636 w 1264736"/>
                      <a:gd name="connsiteY20" fmla="*/ 271814 h 774343"/>
                      <a:gd name="connsiteX21" fmla="*/ 5268 w 1264736"/>
                      <a:gd name="connsiteY21" fmla="*/ 350363 h 774343"/>
                      <a:gd name="connsiteX22" fmla="*/ 36360 w 1264736"/>
                      <a:gd name="connsiteY22" fmla="*/ 481276 h 774343"/>
                      <a:gd name="connsiteX23" fmla="*/ 255641 w 1264736"/>
                      <a:gd name="connsiteY23" fmla="*/ 658010 h 774343"/>
                      <a:gd name="connsiteX24" fmla="*/ 558379 w 1264736"/>
                      <a:gd name="connsiteY24" fmla="*/ 764378 h 774343"/>
                      <a:gd name="connsiteX25" fmla="*/ 589471 w 1264736"/>
                      <a:gd name="connsiteY25" fmla="*/ 761105 h 774343"/>
                      <a:gd name="connsiteX26" fmla="*/ 636927 w 1264736"/>
                      <a:gd name="connsiteY26" fmla="*/ 762741 h 774343"/>
                      <a:gd name="connsiteX27" fmla="*/ 653292 w 1264736"/>
                      <a:gd name="connsiteY27" fmla="*/ 772560 h 774343"/>
                      <a:gd name="connsiteX28" fmla="*/ 679474 w 1264736"/>
                      <a:gd name="connsiteY28" fmla="*/ 770923 h 774343"/>
                      <a:gd name="connsiteX29" fmla="*/ 751477 w 1264736"/>
                      <a:gd name="connsiteY29" fmla="*/ 767650 h 774343"/>
                      <a:gd name="connsiteX30" fmla="*/ 792387 w 1264736"/>
                      <a:gd name="connsiteY30" fmla="*/ 752923 h 774343"/>
                      <a:gd name="connsiteX31" fmla="*/ 936393 w 1264736"/>
                      <a:gd name="connsiteY31" fmla="*/ 746377 h 774343"/>
                      <a:gd name="connsiteX32" fmla="*/ 1082034 w 1264736"/>
                      <a:gd name="connsiteY32" fmla="*/ 739831 h 774343"/>
                      <a:gd name="connsiteX33" fmla="*/ 1203129 w 1264736"/>
                      <a:gd name="connsiteY33" fmla="*/ 713648 h 774343"/>
                      <a:gd name="connsiteX34" fmla="*/ 1199856 w 1264736"/>
                      <a:gd name="connsiteY34" fmla="*/ 522187 h 7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4736" h="774343">
                        <a:moveTo>
                          <a:pt x="1199856" y="522187"/>
                        </a:moveTo>
                        <a:cubicBezTo>
                          <a:pt x="1162219" y="509096"/>
                          <a:pt x="1121308" y="517278"/>
                          <a:pt x="1085307" y="525460"/>
                        </a:cubicBezTo>
                        <a:cubicBezTo>
                          <a:pt x="1042760" y="533642"/>
                          <a:pt x="998577" y="545097"/>
                          <a:pt x="956030" y="558188"/>
                        </a:cubicBezTo>
                        <a:cubicBezTo>
                          <a:pt x="923301" y="568007"/>
                          <a:pt x="892209" y="579462"/>
                          <a:pt x="859481" y="590917"/>
                        </a:cubicBezTo>
                        <a:cubicBezTo>
                          <a:pt x="893846" y="563098"/>
                          <a:pt x="929847" y="535278"/>
                          <a:pt x="964212" y="507459"/>
                        </a:cubicBezTo>
                        <a:cubicBezTo>
                          <a:pt x="1026396" y="458367"/>
                          <a:pt x="1104944" y="401092"/>
                          <a:pt x="1095126" y="311089"/>
                        </a:cubicBezTo>
                        <a:cubicBezTo>
                          <a:pt x="1090216" y="268542"/>
                          <a:pt x="1067307" y="232540"/>
                          <a:pt x="1026396" y="216176"/>
                        </a:cubicBezTo>
                        <a:cubicBezTo>
                          <a:pt x="987122" y="201448"/>
                          <a:pt x="944575" y="212903"/>
                          <a:pt x="910210" y="234177"/>
                        </a:cubicBezTo>
                        <a:cubicBezTo>
                          <a:pt x="875845" y="257087"/>
                          <a:pt x="849662" y="288179"/>
                          <a:pt x="825116" y="322544"/>
                        </a:cubicBezTo>
                        <a:cubicBezTo>
                          <a:pt x="798933" y="360181"/>
                          <a:pt x="774387" y="397819"/>
                          <a:pt x="751477" y="437093"/>
                        </a:cubicBezTo>
                        <a:cubicBezTo>
                          <a:pt x="731840" y="469822"/>
                          <a:pt x="713839" y="504186"/>
                          <a:pt x="697475" y="540188"/>
                        </a:cubicBezTo>
                        <a:cubicBezTo>
                          <a:pt x="700748" y="471458"/>
                          <a:pt x="702384" y="404365"/>
                          <a:pt x="699112" y="335635"/>
                        </a:cubicBezTo>
                        <a:cubicBezTo>
                          <a:pt x="697475" y="278360"/>
                          <a:pt x="694202" y="222722"/>
                          <a:pt x="687656" y="165447"/>
                        </a:cubicBezTo>
                        <a:cubicBezTo>
                          <a:pt x="682747" y="121264"/>
                          <a:pt x="674565" y="77080"/>
                          <a:pt x="646746" y="41079"/>
                        </a:cubicBezTo>
                        <a:cubicBezTo>
                          <a:pt x="578016" y="-42379"/>
                          <a:pt x="460194" y="13260"/>
                          <a:pt x="429102" y="101627"/>
                        </a:cubicBezTo>
                        <a:cubicBezTo>
                          <a:pt x="412738" y="150719"/>
                          <a:pt x="417647" y="204721"/>
                          <a:pt x="424192" y="253814"/>
                        </a:cubicBezTo>
                        <a:cubicBezTo>
                          <a:pt x="430738" y="307816"/>
                          <a:pt x="440557" y="360181"/>
                          <a:pt x="453648" y="412547"/>
                        </a:cubicBezTo>
                        <a:cubicBezTo>
                          <a:pt x="470013" y="479640"/>
                          <a:pt x="491286" y="546733"/>
                          <a:pt x="517469" y="612190"/>
                        </a:cubicBezTo>
                        <a:cubicBezTo>
                          <a:pt x="461830" y="554915"/>
                          <a:pt x="407828" y="497641"/>
                          <a:pt x="352190" y="440366"/>
                        </a:cubicBezTo>
                        <a:cubicBezTo>
                          <a:pt x="319461" y="406001"/>
                          <a:pt x="285097" y="371636"/>
                          <a:pt x="247459" y="340544"/>
                        </a:cubicBezTo>
                        <a:cubicBezTo>
                          <a:pt x="208185" y="309452"/>
                          <a:pt x="164001" y="275087"/>
                          <a:pt x="111636" y="271814"/>
                        </a:cubicBezTo>
                        <a:cubicBezTo>
                          <a:pt x="60907" y="268542"/>
                          <a:pt x="19996" y="302906"/>
                          <a:pt x="5268" y="350363"/>
                        </a:cubicBezTo>
                        <a:cubicBezTo>
                          <a:pt x="-9459" y="396183"/>
                          <a:pt x="8541" y="443639"/>
                          <a:pt x="36360" y="481276"/>
                        </a:cubicBezTo>
                        <a:cubicBezTo>
                          <a:pt x="91999" y="554915"/>
                          <a:pt x="175457" y="613827"/>
                          <a:pt x="255641" y="658010"/>
                        </a:cubicBezTo>
                        <a:cubicBezTo>
                          <a:pt x="348917" y="710376"/>
                          <a:pt x="452012" y="748013"/>
                          <a:pt x="558379" y="764378"/>
                        </a:cubicBezTo>
                        <a:cubicBezTo>
                          <a:pt x="569834" y="766014"/>
                          <a:pt x="579653" y="764378"/>
                          <a:pt x="589471" y="761105"/>
                        </a:cubicBezTo>
                        <a:cubicBezTo>
                          <a:pt x="602562" y="772560"/>
                          <a:pt x="622200" y="770923"/>
                          <a:pt x="636927" y="762741"/>
                        </a:cubicBezTo>
                        <a:cubicBezTo>
                          <a:pt x="641837" y="767650"/>
                          <a:pt x="648382" y="770923"/>
                          <a:pt x="653292" y="772560"/>
                        </a:cubicBezTo>
                        <a:cubicBezTo>
                          <a:pt x="663110" y="775832"/>
                          <a:pt x="671292" y="774196"/>
                          <a:pt x="679474" y="770923"/>
                        </a:cubicBezTo>
                        <a:cubicBezTo>
                          <a:pt x="704021" y="774196"/>
                          <a:pt x="728567" y="772560"/>
                          <a:pt x="751477" y="767650"/>
                        </a:cubicBezTo>
                        <a:cubicBezTo>
                          <a:pt x="766205" y="764378"/>
                          <a:pt x="779296" y="759468"/>
                          <a:pt x="792387" y="752923"/>
                        </a:cubicBezTo>
                        <a:cubicBezTo>
                          <a:pt x="839844" y="751286"/>
                          <a:pt x="888936" y="749650"/>
                          <a:pt x="936393" y="746377"/>
                        </a:cubicBezTo>
                        <a:cubicBezTo>
                          <a:pt x="985486" y="744740"/>
                          <a:pt x="1032942" y="743104"/>
                          <a:pt x="1082034" y="739831"/>
                        </a:cubicBezTo>
                        <a:cubicBezTo>
                          <a:pt x="1122945" y="738195"/>
                          <a:pt x="1167128" y="734922"/>
                          <a:pt x="1203129" y="713648"/>
                        </a:cubicBezTo>
                        <a:cubicBezTo>
                          <a:pt x="1280042" y="671101"/>
                          <a:pt x="1291496" y="553279"/>
                          <a:pt x="1199856" y="522187"/>
                        </a:cubicBezTo>
                        <a:close/>
                      </a:path>
                    </a:pathLst>
                  </a:custGeom>
                  <a:solidFill>
                    <a:srgbClr val="FBB03B"/>
                  </a:solidFill>
                  <a:ln w="49084" cap="rnd">
                    <a:solidFill>
                      <a:srgbClr val="534741"/>
                    </a:solidFill>
                    <a:prstDash val="solid"/>
                    <a:round/>
                  </a:ln>
                </p:spPr>
                <p:txBody>
                  <a:bodyPr rtlCol="0" anchor="ctr"/>
                  <a:lstStyle/>
                  <a:p>
                    <a:endParaRPr lang="en-US"/>
                  </a:p>
                </p:txBody>
              </p:sp>
              <p:grpSp>
                <p:nvGrpSpPr>
                  <p:cNvPr id="88" name="กราฟิก 4">
                    <a:extLst>
                      <a:ext uri="{FF2B5EF4-FFF2-40B4-BE49-F238E27FC236}">
                        <a16:creationId xmlns:a16="http://schemas.microsoft.com/office/drawing/2014/main" xmlns="" id="{E490F8DC-930E-4244-939E-9D0D825BA5E7}"/>
                      </a:ext>
                    </a:extLst>
                  </p:cNvPr>
                  <p:cNvGrpSpPr/>
                  <p:nvPr/>
                </p:nvGrpSpPr>
                <p:grpSpPr>
                  <a:xfrm>
                    <a:off x="4561878" y="3835085"/>
                    <a:ext cx="461723" cy="436739"/>
                    <a:chOff x="4561878" y="3835085"/>
                    <a:chExt cx="461723" cy="436739"/>
                  </a:xfrm>
                  <a:solidFill>
                    <a:srgbClr val="080808"/>
                  </a:solidFill>
                </p:grpSpPr>
                <p:sp>
                  <p:nvSpPr>
                    <p:cNvPr id="89" name="รูปแบบอิสระ: รูปร่าง 88">
                      <a:extLst>
                        <a:ext uri="{FF2B5EF4-FFF2-40B4-BE49-F238E27FC236}">
                          <a16:creationId xmlns:a16="http://schemas.microsoft.com/office/drawing/2014/main" xmlns="" id="{89950E40-FA58-45DC-8BBA-3065581EB55B}"/>
                        </a:ext>
                      </a:extLst>
                    </p:cNvPr>
                    <p:cNvSpPr/>
                    <p:nvPr/>
                  </p:nvSpPr>
                  <p:spPr>
                    <a:xfrm>
                      <a:off x="4561878" y="3835085"/>
                      <a:ext cx="461723" cy="436739"/>
                    </a:xfrm>
                    <a:custGeom>
                      <a:avLst/>
                      <a:gdLst>
                        <a:gd name="connsiteX0" fmla="*/ 443896 w 461723"/>
                        <a:gd name="connsiteY0" fmla="*/ 65733 h 436739"/>
                        <a:gd name="connsiteX1" fmla="*/ 366984 w 461723"/>
                        <a:gd name="connsiteY1" fmla="*/ 10095 h 436739"/>
                        <a:gd name="connsiteX2" fmla="*/ 311346 w 461723"/>
                        <a:gd name="connsiteY2" fmla="*/ 87007 h 436739"/>
                        <a:gd name="connsiteX3" fmla="*/ 326074 w 461723"/>
                        <a:gd name="connsiteY3" fmla="*/ 165555 h 436739"/>
                        <a:gd name="connsiteX4" fmla="*/ 327710 w 461723"/>
                        <a:gd name="connsiteY4" fmla="*/ 186828 h 436739"/>
                        <a:gd name="connsiteX5" fmla="*/ 327710 w 461723"/>
                        <a:gd name="connsiteY5" fmla="*/ 196647 h 436739"/>
                        <a:gd name="connsiteX6" fmla="*/ 327710 w 461723"/>
                        <a:gd name="connsiteY6" fmla="*/ 199920 h 436739"/>
                        <a:gd name="connsiteX7" fmla="*/ 327710 w 461723"/>
                        <a:gd name="connsiteY7" fmla="*/ 203193 h 436739"/>
                        <a:gd name="connsiteX8" fmla="*/ 327710 w 461723"/>
                        <a:gd name="connsiteY8" fmla="*/ 213011 h 436739"/>
                        <a:gd name="connsiteX9" fmla="*/ 324437 w 461723"/>
                        <a:gd name="connsiteY9" fmla="*/ 235921 h 436739"/>
                        <a:gd name="connsiteX10" fmla="*/ 322801 w 461723"/>
                        <a:gd name="connsiteY10" fmla="*/ 240830 h 436739"/>
                        <a:gd name="connsiteX11" fmla="*/ 319528 w 461723"/>
                        <a:gd name="connsiteY11" fmla="*/ 249013 h 436739"/>
                        <a:gd name="connsiteX12" fmla="*/ 312982 w 461723"/>
                        <a:gd name="connsiteY12" fmla="*/ 263740 h 436739"/>
                        <a:gd name="connsiteX13" fmla="*/ 311346 w 461723"/>
                        <a:gd name="connsiteY13" fmla="*/ 268650 h 436739"/>
                        <a:gd name="connsiteX14" fmla="*/ 296618 w 461723"/>
                        <a:gd name="connsiteY14" fmla="*/ 288287 h 436739"/>
                        <a:gd name="connsiteX15" fmla="*/ 293345 w 461723"/>
                        <a:gd name="connsiteY15" fmla="*/ 291559 h 436739"/>
                        <a:gd name="connsiteX16" fmla="*/ 288436 w 461723"/>
                        <a:gd name="connsiteY16" fmla="*/ 294832 h 436739"/>
                        <a:gd name="connsiteX17" fmla="*/ 286800 w 461723"/>
                        <a:gd name="connsiteY17" fmla="*/ 296469 h 436739"/>
                        <a:gd name="connsiteX18" fmla="*/ 288436 w 461723"/>
                        <a:gd name="connsiteY18" fmla="*/ 294832 h 436739"/>
                        <a:gd name="connsiteX19" fmla="*/ 288436 w 461723"/>
                        <a:gd name="connsiteY19" fmla="*/ 294832 h 436739"/>
                        <a:gd name="connsiteX20" fmla="*/ 286800 w 461723"/>
                        <a:gd name="connsiteY20" fmla="*/ 296469 h 436739"/>
                        <a:gd name="connsiteX21" fmla="*/ 286800 w 461723"/>
                        <a:gd name="connsiteY21" fmla="*/ 296469 h 436739"/>
                        <a:gd name="connsiteX22" fmla="*/ 280254 w 461723"/>
                        <a:gd name="connsiteY22" fmla="*/ 299742 h 436739"/>
                        <a:gd name="connsiteX23" fmla="*/ 273708 w 461723"/>
                        <a:gd name="connsiteY23" fmla="*/ 301378 h 436739"/>
                        <a:gd name="connsiteX24" fmla="*/ 257344 w 461723"/>
                        <a:gd name="connsiteY24" fmla="*/ 304651 h 436739"/>
                        <a:gd name="connsiteX25" fmla="*/ 255708 w 461723"/>
                        <a:gd name="connsiteY25" fmla="*/ 304651 h 436739"/>
                        <a:gd name="connsiteX26" fmla="*/ 249162 w 461723"/>
                        <a:gd name="connsiteY26" fmla="*/ 304651 h 436739"/>
                        <a:gd name="connsiteX27" fmla="*/ 213161 w 461723"/>
                        <a:gd name="connsiteY27" fmla="*/ 301378 h 436739"/>
                        <a:gd name="connsiteX28" fmla="*/ 204978 w 461723"/>
                        <a:gd name="connsiteY28" fmla="*/ 299742 h 436739"/>
                        <a:gd name="connsiteX29" fmla="*/ 209888 w 461723"/>
                        <a:gd name="connsiteY29" fmla="*/ 301378 h 436739"/>
                        <a:gd name="connsiteX30" fmla="*/ 188614 w 461723"/>
                        <a:gd name="connsiteY30" fmla="*/ 294832 h 436739"/>
                        <a:gd name="connsiteX31" fmla="*/ 178796 w 461723"/>
                        <a:gd name="connsiteY31" fmla="*/ 289923 h 436739"/>
                        <a:gd name="connsiteX32" fmla="*/ 177159 w 461723"/>
                        <a:gd name="connsiteY32" fmla="*/ 288287 h 436739"/>
                        <a:gd name="connsiteX33" fmla="*/ 170613 w 461723"/>
                        <a:gd name="connsiteY33" fmla="*/ 283377 h 436739"/>
                        <a:gd name="connsiteX34" fmla="*/ 165704 w 461723"/>
                        <a:gd name="connsiteY34" fmla="*/ 278468 h 436739"/>
                        <a:gd name="connsiteX35" fmla="*/ 155886 w 461723"/>
                        <a:gd name="connsiteY35" fmla="*/ 267013 h 436739"/>
                        <a:gd name="connsiteX36" fmla="*/ 154249 w 461723"/>
                        <a:gd name="connsiteY36" fmla="*/ 263740 h 436739"/>
                        <a:gd name="connsiteX37" fmla="*/ 147704 w 461723"/>
                        <a:gd name="connsiteY37" fmla="*/ 252285 h 436739"/>
                        <a:gd name="connsiteX38" fmla="*/ 141158 w 461723"/>
                        <a:gd name="connsiteY38" fmla="*/ 235921 h 436739"/>
                        <a:gd name="connsiteX39" fmla="*/ 141158 w 461723"/>
                        <a:gd name="connsiteY39" fmla="*/ 234285 h 436739"/>
                        <a:gd name="connsiteX40" fmla="*/ 139522 w 461723"/>
                        <a:gd name="connsiteY40" fmla="*/ 231012 h 436739"/>
                        <a:gd name="connsiteX41" fmla="*/ 139522 w 461723"/>
                        <a:gd name="connsiteY41" fmla="*/ 231012 h 436739"/>
                        <a:gd name="connsiteX42" fmla="*/ 137885 w 461723"/>
                        <a:gd name="connsiteY42" fmla="*/ 229375 h 436739"/>
                        <a:gd name="connsiteX43" fmla="*/ 137885 w 461723"/>
                        <a:gd name="connsiteY43" fmla="*/ 231012 h 436739"/>
                        <a:gd name="connsiteX44" fmla="*/ 132976 w 461723"/>
                        <a:gd name="connsiteY44" fmla="*/ 196647 h 436739"/>
                        <a:gd name="connsiteX45" fmla="*/ 132976 w 461723"/>
                        <a:gd name="connsiteY45" fmla="*/ 190101 h 436739"/>
                        <a:gd name="connsiteX46" fmla="*/ 132976 w 461723"/>
                        <a:gd name="connsiteY46" fmla="*/ 188465 h 436739"/>
                        <a:gd name="connsiteX47" fmla="*/ 134612 w 461723"/>
                        <a:gd name="connsiteY47" fmla="*/ 163918 h 436739"/>
                        <a:gd name="connsiteX48" fmla="*/ 147704 w 461723"/>
                        <a:gd name="connsiteY48" fmla="*/ 73915 h 436739"/>
                        <a:gd name="connsiteX49" fmla="*/ 88792 w 461723"/>
                        <a:gd name="connsiteY49" fmla="*/ 276 h 436739"/>
                        <a:gd name="connsiteX50" fmla="*/ 15153 w 461723"/>
                        <a:gd name="connsiteY50" fmla="*/ 59187 h 436739"/>
                        <a:gd name="connsiteX51" fmla="*/ 6971 w 461723"/>
                        <a:gd name="connsiteY51" fmla="*/ 252285 h 436739"/>
                        <a:gd name="connsiteX52" fmla="*/ 124794 w 461723"/>
                        <a:gd name="connsiteY52" fmla="*/ 409382 h 436739"/>
                        <a:gd name="connsiteX53" fmla="*/ 327710 w 461723"/>
                        <a:gd name="connsiteY53" fmla="*/ 422473 h 436739"/>
                        <a:gd name="connsiteX54" fmla="*/ 445533 w 461723"/>
                        <a:gd name="connsiteY54" fmla="*/ 291559 h 436739"/>
                        <a:gd name="connsiteX55" fmla="*/ 443896 w 461723"/>
                        <a:gd name="connsiteY55" fmla="*/ 65733 h 43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61723" h="436739">
                          <a:moveTo>
                            <a:pt x="443896" y="65733"/>
                          </a:moveTo>
                          <a:cubicBezTo>
                            <a:pt x="435714" y="31368"/>
                            <a:pt x="404622" y="3549"/>
                            <a:pt x="366984" y="10095"/>
                          </a:cubicBezTo>
                          <a:cubicBezTo>
                            <a:pt x="332619" y="16640"/>
                            <a:pt x="303164" y="49369"/>
                            <a:pt x="311346" y="87007"/>
                          </a:cubicBezTo>
                          <a:cubicBezTo>
                            <a:pt x="316255" y="113189"/>
                            <a:pt x="322801" y="139372"/>
                            <a:pt x="326074" y="165555"/>
                          </a:cubicBezTo>
                          <a:cubicBezTo>
                            <a:pt x="327710" y="172101"/>
                            <a:pt x="327710" y="180283"/>
                            <a:pt x="327710" y="186828"/>
                          </a:cubicBezTo>
                          <a:cubicBezTo>
                            <a:pt x="327710" y="190101"/>
                            <a:pt x="327710" y="193374"/>
                            <a:pt x="327710" y="196647"/>
                          </a:cubicBezTo>
                          <a:cubicBezTo>
                            <a:pt x="327710" y="196647"/>
                            <a:pt x="327710" y="198283"/>
                            <a:pt x="327710" y="199920"/>
                          </a:cubicBezTo>
                          <a:cubicBezTo>
                            <a:pt x="327710" y="201556"/>
                            <a:pt x="327710" y="203193"/>
                            <a:pt x="327710" y="203193"/>
                          </a:cubicBezTo>
                          <a:cubicBezTo>
                            <a:pt x="327710" y="206466"/>
                            <a:pt x="327710" y="209738"/>
                            <a:pt x="327710" y="213011"/>
                          </a:cubicBezTo>
                          <a:cubicBezTo>
                            <a:pt x="327710" y="221193"/>
                            <a:pt x="326074" y="229375"/>
                            <a:pt x="324437" y="235921"/>
                          </a:cubicBezTo>
                          <a:cubicBezTo>
                            <a:pt x="324437" y="237557"/>
                            <a:pt x="324437" y="239194"/>
                            <a:pt x="322801" y="240830"/>
                          </a:cubicBezTo>
                          <a:cubicBezTo>
                            <a:pt x="322801" y="244103"/>
                            <a:pt x="321165" y="249013"/>
                            <a:pt x="319528" y="249013"/>
                          </a:cubicBezTo>
                          <a:cubicBezTo>
                            <a:pt x="317891" y="253922"/>
                            <a:pt x="316255" y="258831"/>
                            <a:pt x="312982" y="263740"/>
                          </a:cubicBezTo>
                          <a:cubicBezTo>
                            <a:pt x="312982" y="265377"/>
                            <a:pt x="311346" y="267013"/>
                            <a:pt x="311346" y="268650"/>
                          </a:cubicBezTo>
                          <a:cubicBezTo>
                            <a:pt x="306437" y="275195"/>
                            <a:pt x="301527" y="281741"/>
                            <a:pt x="296618" y="288287"/>
                          </a:cubicBezTo>
                          <a:cubicBezTo>
                            <a:pt x="294982" y="289923"/>
                            <a:pt x="294982" y="289923"/>
                            <a:pt x="293345" y="291559"/>
                          </a:cubicBezTo>
                          <a:cubicBezTo>
                            <a:pt x="291709" y="293196"/>
                            <a:pt x="290073" y="294832"/>
                            <a:pt x="288436" y="294832"/>
                          </a:cubicBezTo>
                          <a:cubicBezTo>
                            <a:pt x="290073" y="294832"/>
                            <a:pt x="288436" y="294832"/>
                            <a:pt x="286800" y="296469"/>
                          </a:cubicBezTo>
                          <a:cubicBezTo>
                            <a:pt x="286800" y="296469"/>
                            <a:pt x="288436" y="294832"/>
                            <a:pt x="288436" y="294832"/>
                          </a:cubicBezTo>
                          <a:cubicBezTo>
                            <a:pt x="288436" y="294832"/>
                            <a:pt x="288436" y="294832"/>
                            <a:pt x="288436" y="294832"/>
                          </a:cubicBezTo>
                          <a:cubicBezTo>
                            <a:pt x="288436" y="294832"/>
                            <a:pt x="286800" y="296469"/>
                            <a:pt x="286800" y="296469"/>
                          </a:cubicBezTo>
                          <a:cubicBezTo>
                            <a:pt x="286800" y="296469"/>
                            <a:pt x="286800" y="296469"/>
                            <a:pt x="286800" y="296469"/>
                          </a:cubicBezTo>
                          <a:cubicBezTo>
                            <a:pt x="285163" y="298105"/>
                            <a:pt x="283527" y="298105"/>
                            <a:pt x="280254" y="299742"/>
                          </a:cubicBezTo>
                          <a:cubicBezTo>
                            <a:pt x="278617" y="301378"/>
                            <a:pt x="276981" y="301378"/>
                            <a:pt x="273708" y="301378"/>
                          </a:cubicBezTo>
                          <a:cubicBezTo>
                            <a:pt x="268799" y="301378"/>
                            <a:pt x="262253" y="303014"/>
                            <a:pt x="257344" y="304651"/>
                          </a:cubicBezTo>
                          <a:cubicBezTo>
                            <a:pt x="257344" y="304651"/>
                            <a:pt x="255708" y="304651"/>
                            <a:pt x="255708" y="304651"/>
                          </a:cubicBezTo>
                          <a:cubicBezTo>
                            <a:pt x="254071" y="304651"/>
                            <a:pt x="249162" y="304651"/>
                            <a:pt x="249162" y="304651"/>
                          </a:cubicBezTo>
                          <a:cubicBezTo>
                            <a:pt x="237707" y="304651"/>
                            <a:pt x="224616" y="303014"/>
                            <a:pt x="213161" y="301378"/>
                          </a:cubicBezTo>
                          <a:cubicBezTo>
                            <a:pt x="209888" y="301378"/>
                            <a:pt x="208251" y="299742"/>
                            <a:pt x="204978" y="299742"/>
                          </a:cubicBezTo>
                          <a:cubicBezTo>
                            <a:pt x="196796" y="298105"/>
                            <a:pt x="208251" y="301378"/>
                            <a:pt x="209888" y="301378"/>
                          </a:cubicBezTo>
                          <a:cubicBezTo>
                            <a:pt x="204978" y="301378"/>
                            <a:pt x="193523" y="296469"/>
                            <a:pt x="188614" y="294832"/>
                          </a:cubicBezTo>
                          <a:cubicBezTo>
                            <a:pt x="185341" y="293196"/>
                            <a:pt x="182069" y="291559"/>
                            <a:pt x="178796" y="289923"/>
                          </a:cubicBezTo>
                          <a:cubicBezTo>
                            <a:pt x="178796" y="289923"/>
                            <a:pt x="178796" y="289923"/>
                            <a:pt x="177159" y="288287"/>
                          </a:cubicBezTo>
                          <a:cubicBezTo>
                            <a:pt x="175523" y="286650"/>
                            <a:pt x="172250" y="285014"/>
                            <a:pt x="170613" y="283377"/>
                          </a:cubicBezTo>
                          <a:cubicBezTo>
                            <a:pt x="168977" y="281741"/>
                            <a:pt x="167341" y="280105"/>
                            <a:pt x="165704" y="278468"/>
                          </a:cubicBezTo>
                          <a:cubicBezTo>
                            <a:pt x="162431" y="275195"/>
                            <a:pt x="159159" y="271922"/>
                            <a:pt x="155886" y="267013"/>
                          </a:cubicBezTo>
                          <a:cubicBezTo>
                            <a:pt x="155886" y="265377"/>
                            <a:pt x="154249" y="265377"/>
                            <a:pt x="154249" y="263740"/>
                          </a:cubicBezTo>
                          <a:cubicBezTo>
                            <a:pt x="152613" y="260467"/>
                            <a:pt x="149340" y="253922"/>
                            <a:pt x="147704" y="252285"/>
                          </a:cubicBezTo>
                          <a:cubicBezTo>
                            <a:pt x="146067" y="247376"/>
                            <a:pt x="142795" y="242467"/>
                            <a:pt x="141158" y="235921"/>
                          </a:cubicBezTo>
                          <a:cubicBezTo>
                            <a:pt x="141158" y="235921"/>
                            <a:pt x="141158" y="234285"/>
                            <a:pt x="141158" y="234285"/>
                          </a:cubicBezTo>
                          <a:cubicBezTo>
                            <a:pt x="141158" y="235921"/>
                            <a:pt x="141158" y="237557"/>
                            <a:pt x="139522" y="231012"/>
                          </a:cubicBezTo>
                          <a:cubicBezTo>
                            <a:pt x="139522" y="231012"/>
                            <a:pt x="139522" y="231012"/>
                            <a:pt x="139522" y="231012"/>
                          </a:cubicBezTo>
                          <a:cubicBezTo>
                            <a:pt x="139522" y="229375"/>
                            <a:pt x="139522" y="229375"/>
                            <a:pt x="137885" y="229375"/>
                          </a:cubicBezTo>
                          <a:cubicBezTo>
                            <a:pt x="137885" y="229375"/>
                            <a:pt x="137885" y="229375"/>
                            <a:pt x="137885" y="231012"/>
                          </a:cubicBezTo>
                          <a:cubicBezTo>
                            <a:pt x="134612" y="219557"/>
                            <a:pt x="132976" y="208102"/>
                            <a:pt x="132976" y="196647"/>
                          </a:cubicBezTo>
                          <a:cubicBezTo>
                            <a:pt x="132976" y="195011"/>
                            <a:pt x="132976" y="191738"/>
                            <a:pt x="132976" y="190101"/>
                          </a:cubicBezTo>
                          <a:cubicBezTo>
                            <a:pt x="132976" y="190101"/>
                            <a:pt x="132976" y="188465"/>
                            <a:pt x="132976" y="188465"/>
                          </a:cubicBezTo>
                          <a:cubicBezTo>
                            <a:pt x="132976" y="180283"/>
                            <a:pt x="132976" y="172101"/>
                            <a:pt x="134612" y="163918"/>
                          </a:cubicBezTo>
                          <a:cubicBezTo>
                            <a:pt x="136249" y="134463"/>
                            <a:pt x="142795" y="103371"/>
                            <a:pt x="147704" y="73915"/>
                          </a:cubicBezTo>
                          <a:cubicBezTo>
                            <a:pt x="154249" y="39550"/>
                            <a:pt x="123157" y="1913"/>
                            <a:pt x="88792" y="276"/>
                          </a:cubicBezTo>
                          <a:cubicBezTo>
                            <a:pt x="49518" y="-2997"/>
                            <a:pt x="21699" y="23186"/>
                            <a:pt x="15153" y="59187"/>
                          </a:cubicBezTo>
                          <a:cubicBezTo>
                            <a:pt x="3699" y="121372"/>
                            <a:pt x="-7756" y="188465"/>
                            <a:pt x="6971" y="252285"/>
                          </a:cubicBezTo>
                          <a:cubicBezTo>
                            <a:pt x="23335" y="321015"/>
                            <a:pt x="60973" y="376653"/>
                            <a:pt x="124794" y="409382"/>
                          </a:cubicBezTo>
                          <a:cubicBezTo>
                            <a:pt x="183705" y="440474"/>
                            <a:pt x="265526" y="445383"/>
                            <a:pt x="327710" y="422473"/>
                          </a:cubicBezTo>
                          <a:cubicBezTo>
                            <a:pt x="383348" y="401200"/>
                            <a:pt x="427532" y="347198"/>
                            <a:pt x="445533" y="291559"/>
                          </a:cubicBezTo>
                          <a:cubicBezTo>
                            <a:pt x="473352" y="219557"/>
                            <a:pt x="460260" y="141009"/>
                            <a:pt x="443896" y="65733"/>
                          </a:cubicBezTo>
                          <a:close/>
                        </a:path>
                      </a:pathLst>
                    </a:custGeom>
                    <a:solidFill>
                      <a:srgbClr val="080808"/>
                    </a:solidFill>
                    <a:ln w="16361"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1892B10F-91CC-403E-988D-4B4A3D919918}"/>
                        </a:ext>
                      </a:extLst>
                    </p:cNvPr>
                    <p:cNvSpPr/>
                    <p:nvPr/>
                  </p:nvSpPr>
                  <p:spPr>
                    <a:xfrm>
                      <a:off x="4853586" y="4129918"/>
                      <a:ext cx="16364" cy="16364"/>
                    </a:xfrm>
                    <a:custGeom>
                      <a:avLst/>
                      <a:gdLst>
                        <a:gd name="connsiteX0" fmla="*/ 0 w 16364"/>
                        <a:gd name="connsiteY0" fmla="*/ 0 h 16364"/>
                        <a:gd name="connsiteX1" fmla="*/ 0 w 16364"/>
                        <a:gd name="connsiteY1" fmla="*/ 0 h 16364"/>
                        <a:gd name="connsiteX2" fmla="*/ 0 w 16364"/>
                        <a:gd name="connsiteY2" fmla="*/ 0 h 16364"/>
                      </a:gdLst>
                      <a:ahLst/>
                      <a:cxnLst>
                        <a:cxn ang="0">
                          <a:pos x="connsiteX0" y="connsiteY0"/>
                        </a:cxn>
                        <a:cxn ang="0">
                          <a:pos x="connsiteX1" y="connsiteY1"/>
                        </a:cxn>
                        <a:cxn ang="0">
                          <a:pos x="connsiteX2" y="connsiteY2"/>
                        </a:cxn>
                      </a:cxnLst>
                      <a:rect l="l" t="t" r="r" b="b"/>
                      <a:pathLst>
                        <a:path w="16364" h="16364">
                          <a:moveTo>
                            <a:pt x="0" y="0"/>
                          </a:moveTo>
                          <a:cubicBezTo>
                            <a:pt x="0" y="0"/>
                            <a:pt x="0" y="0"/>
                            <a:pt x="0" y="0"/>
                          </a:cubicBezTo>
                          <a:cubicBezTo>
                            <a:pt x="0" y="0"/>
                            <a:pt x="0" y="0"/>
                            <a:pt x="0" y="0"/>
                          </a:cubicBezTo>
                          <a:close/>
                        </a:path>
                      </a:pathLst>
                    </a:custGeom>
                    <a:solidFill>
                      <a:srgbClr val="080808"/>
                    </a:solidFill>
                    <a:ln w="16361" cap="flat">
                      <a:noFill/>
                      <a:prstDash val="solid"/>
                      <a:miter/>
                    </a:ln>
                  </p:spPr>
                  <p:txBody>
                    <a:bodyPr rtlCol="0" anchor="ctr"/>
                    <a:lstStyle/>
                    <a:p>
                      <a:endParaRPr lang="en-US"/>
                    </a:p>
                  </p:txBody>
                </p:sp>
                <p:sp>
                  <p:nvSpPr>
                    <p:cNvPr id="91" name="รูปแบบอิสระ: รูปร่าง 90">
                      <a:extLst>
                        <a:ext uri="{FF2B5EF4-FFF2-40B4-BE49-F238E27FC236}">
                          <a16:creationId xmlns:a16="http://schemas.microsoft.com/office/drawing/2014/main" xmlns="" id="{790B03D8-F6BD-4CFD-80C0-7D5B8FA5C8C0}"/>
                        </a:ext>
                      </a:extLst>
                    </p:cNvPr>
                    <p:cNvSpPr/>
                    <p:nvPr/>
                  </p:nvSpPr>
                  <p:spPr>
                    <a:xfrm>
                      <a:off x="4704672" y="4069370"/>
                      <a:ext cx="1636" cy="4909"/>
                    </a:xfrm>
                    <a:custGeom>
                      <a:avLst/>
                      <a:gdLst>
                        <a:gd name="connsiteX0" fmla="*/ 1636 w 1636"/>
                        <a:gd name="connsiteY0" fmla="*/ 4909 h 4909"/>
                        <a:gd name="connsiteX1" fmla="*/ 0 w 1636"/>
                        <a:gd name="connsiteY1" fmla="*/ 0 h 4909"/>
                        <a:gd name="connsiteX2" fmla="*/ 0 w 1636"/>
                        <a:gd name="connsiteY2" fmla="*/ 1637 h 4909"/>
                        <a:gd name="connsiteX3" fmla="*/ 1636 w 1636"/>
                        <a:gd name="connsiteY3" fmla="*/ 4909 h 4909"/>
                      </a:gdLst>
                      <a:ahLst/>
                      <a:cxnLst>
                        <a:cxn ang="0">
                          <a:pos x="connsiteX0" y="connsiteY0"/>
                        </a:cxn>
                        <a:cxn ang="0">
                          <a:pos x="connsiteX1" y="connsiteY1"/>
                        </a:cxn>
                        <a:cxn ang="0">
                          <a:pos x="connsiteX2" y="connsiteY2"/>
                        </a:cxn>
                        <a:cxn ang="0">
                          <a:pos x="connsiteX3" y="connsiteY3"/>
                        </a:cxn>
                      </a:cxnLst>
                      <a:rect l="l" t="t" r="r" b="b"/>
                      <a:pathLst>
                        <a:path w="1636" h="4909">
                          <a:moveTo>
                            <a:pt x="1636" y="4909"/>
                          </a:moveTo>
                          <a:cubicBezTo>
                            <a:pt x="1636" y="3273"/>
                            <a:pt x="1636" y="1637"/>
                            <a:pt x="0" y="0"/>
                          </a:cubicBezTo>
                          <a:cubicBezTo>
                            <a:pt x="0" y="0"/>
                            <a:pt x="0" y="0"/>
                            <a:pt x="0" y="1637"/>
                          </a:cubicBezTo>
                          <a:cubicBezTo>
                            <a:pt x="1636" y="1637"/>
                            <a:pt x="1636" y="3273"/>
                            <a:pt x="1636" y="4909"/>
                          </a:cubicBezTo>
                          <a:close/>
                        </a:path>
                      </a:pathLst>
                    </a:custGeom>
                    <a:solidFill>
                      <a:srgbClr val="080808"/>
                    </a:solidFill>
                    <a:ln w="16361" cap="flat">
                      <a:noFill/>
                      <a:prstDash val="solid"/>
                      <a:miter/>
                    </a:ln>
                  </p:spPr>
                  <p:txBody>
                    <a:bodyPr rtlCol="0" anchor="ctr"/>
                    <a:lstStyle/>
                    <a:p>
                      <a:endParaRPr lang="en-US"/>
                    </a:p>
                  </p:txBody>
                </p:sp>
              </p:grpSp>
            </p:grpSp>
            <p:sp>
              <p:nvSpPr>
                <p:cNvPr id="92" name="รูปแบบอิสระ: รูปร่าง 91">
                  <a:extLst>
                    <a:ext uri="{FF2B5EF4-FFF2-40B4-BE49-F238E27FC236}">
                      <a16:creationId xmlns:a16="http://schemas.microsoft.com/office/drawing/2014/main" xmlns="" id="{34FE7164-04DE-4D4D-BC09-2C67B79C0AF3}"/>
                    </a:ext>
                  </a:extLst>
                </p:cNvPr>
                <p:cNvSpPr/>
                <p:nvPr/>
              </p:nvSpPr>
              <p:spPr>
                <a:xfrm>
                  <a:off x="5304202" y="3561229"/>
                  <a:ext cx="325048" cy="322355"/>
                </a:xfrm>
                <a:custGeom>
                  <a:avLst/>
                  <a:gdLst>
                    <a:gd name="connsiteX0" fmla="*/ 197407 w 325048"/>
                    <a:gd name="connsiteY0" fmla="*/ 4123 h 322355"/>
                    <a:gd name="connsiteX1" fmla="*/ 79585 w 325048"/>
                    <a:gd name="connsiteY1" fmla="*/ 20487 h 322355"/>
                    <a:gd name="connsiteX2" fmla="*/ 7582 w 325048"/>
                    <a:gd name="connsiteY2" fmla="*/ 110491 h 322355"/>
                    <a:gd name="connsiteX3" fmla="*/ 5946 w 325048"/>
                    <a:gd name="connsiteY3" fmla="*/ 207040 h 322355"/>
                    <a:gd name="connsiteX4" fmla="*/ 23946 w 325048"/>
                    <a:gd name="connsiteY4" fmla="*/ 247950 h 322355"/>
                    <a:gd name="connsiteX5" fmla="*/ 76312 w 325048"/>
                    <a:gd name="connsiteY5" fmla="*/ 300316 h 322355"/>
                    <a:gd name="connsiteX6" fmla="*/ 131950 w 325048"/>
                    <a:gd name="connsiteY6" fmla="*/ 315043 h 322355"/>
                    <a:gd name="connsiteX7" fmla="*/ 202317 w 325048"/>
                    <a:gd name="connsiteY7" fmla="*/ 318316 h 322355"/>
                    <a:gd name="connsiteX8" fmla="*/ 325048 w 325048"/>
                    <a:gd name="connsiteY8" fmla="*/ 156310 h 322355"/>
                    <a:gd name="connsiteX9" fmla="*/ 197407 w 325048"/>
                    <a:gd name="connsiteY9" fmla="*/ 4123 h 3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48" h="322355">
                      <a:moveTo>
                        <a:pt x="197407" y="4123"/>
                      </a:moveTo>
                      <a:cubicBezTo>
                        <a:pt x="158133" y="-4059"/>
                        <a:pt x="115586" y="-786"/>
                        <a:pt x="79585" y="20487"/>
                      </a:cubicBezTo>
                      <a:cubicBezTo>
                        <a:pt x="43584" y="41761"/>
                        <a:pt x="20674" y="72853"/>
                        <a:pt x="7582" y="110491"/>
                      </a:cubicBezTo>
                      <a:cubicBezTo>
                        <a:pt x="-2236" y="139946"/>
                        <a:pt x="-2236" y="177584"/>
                        <a:pt x="5946" y="207040"/>
                      </a:cubicBezTo>
                      <a:cubicBezTo>
                        <a:pt x="10855" y="221767"/>
                        <a:pt x="15764" y="236495"/>
                        <a:pt x="23946" y="247950"/>
                      </a:cubicBezTo>
                      <a:cubicBezTo>
                        <a:pt x="38674" y="270860"/>
                        <a:pt x="55039" y="283951"/>
                        <a:pt x="76312" y="300316"/>
                      </a:cubicBezTo>
                      <a:cubicBezTo>
                        <a:pt x="91040" y="310134"/>
                        <a:pt x="110677" y="315043"/>
                        <a:pt x="131950" y="315043"/>
                      </a:cubicBezTo>
                      <a:cubicBezTo>
                        <a:pt x="153224" y="323225"/>
                        <a:pt x="177770" y="324862"/>
                        <a:pt x="202317" y="318316"/>
                      </a:cubicBezTo>
                      <a:cubicBezTo>
                        <a:pt x="274319" y="300316"/>
                        <a:pt x="325048" y="229949"/>
                        <a:pt x="325048" y="156310"/>
                      </a:cubicBezTo>
                      <a:cubicBezTo>
                        <a:pt x="323412" y="85944"/>
                        <a:pt x="269410" y="17215"/>
                        <a:pt x="197407" y="4123"/>
                      </a:cubicBezTo>
                      <a:close/>
                    </a:path>
                  </a:pathLst>
                </a:custGeom>
                <a:solidFill>
                  <a:srgbClr val="F9B4C4"/>
                </a:solidFill>
                <a:ln w="16361"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82966A90-E82C-4EA3-B5ED-3F86222D0335}"/>
                    </a:ext>
                  </a:extLst>
                </p:cNvPr>
                <p:cNvSpPr/>
                <p:nvPr/>
              </p:nvSpPr>
              <p:spPr>
                <a:xfrm>
                  <a:off x="3845927" y="3555074"/>
                  <a:ext cx="328543" cy="332260"/>
                </a:xfrm>
                <a:custGeom>
                  <a:avLst/>
                  <a:gdLst>
                    <a:gd name="connsiteX0" fmla="*/ 279451 w 328543"/>
                    <a:gd name="connsiteY0" fmla="*/ 51188 h 332260"/>
                    <a:gd name="connsiteX1" fmla="*/ 240177 w 328543"/>
                    <a:gd name="connsiteY1" fmla="*/ 21733 h 332260"/>
                    <a:gd name="connsiteX2" fmla="*/ 161629 w 328543"/>
                    <a:gd name="connsiteY2" fmla="*/ 459 h 332260"/>
                    <a:gd name="connsiteX3" fmla="*/ 84717 w 328543"/>
                    <a:gd name="connsiteY3" fmla="*/ 28279 h 332260"/>
                    <a:gd name="connsiteX4" fmla="*/ 81444 w 328543"/>
                    <a:gd name="connsiteY4" fmla="*/ 29915 h 332260"/>
                    <a:gd name="connsiteX5" fmla="*/ 6169 w 328543"/>
                    <a:gd name="connsiteY5" fmla="*/ 218104 h 332260"/>
                    <a:gd name="connsiteX6" fmla="*/ 202539 w 328543"/>
                    <a:gd name="connsiteY6" fmla="*/ 327744 h 332260"/>
                    <a:gd name="connsiteX7" fmla="*/ 328544 w 328543"/>
                    <a:gd name="connsiteY7" fmla="*/ 165738 h 332260"/>
                    <a:gd name="connsiteX8" fmla="*/ 279451 w 328543"/>
                    <a:gd name="connsiteY8" fmla="*/ 51188 h 33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43" h="332260">
                      <a:moveTo>
                        <a:pt x="279451" y="51188"/>
                      </a:moveTo>
                      <a:cubicBezTo>
                        <a:pt x="267996" y="39733"/>
                        <a:pt x="254905" y="29915"/>
                        <a:pt x="240177" y="21733"/>
                      </a:cubicBezTo>
                      <a:cubicBezTo>
                        <a:pt x="213994" y="7005"/>
                        <a:pt x="191084" y="3732"/>
                        <a:pt x="161629" y="459"/>
                      </a:cubicBezTo>
                      <a:cubicBezTo>
                        <a:pt x="137083" y="-2813"/>
                        <a:pt x="104354" y="11914"/>
                        <a:pt x="84717" y="28279"/>
                      </a:cubicBezTo>
                      <a:cubicBezTo>
                        <a:pt x="83081" y="28279"/>
                        <a:pt x="83081" y="29915"/>
                        <a:pt x="81444" y="29915"/>
                      </a:cubicBezTo>
                      <a:cubicBezTo>
                        <a:pt x="14351" y="65916"/>
                        <a:pt x="-13468" y="147737"/>
                        <a:pt x="6169" y="218104"/>
                      </a:cubicBezTo>
                      <a:cubicBezTo>
                        <a:pt x="29079" y="301561"/>
                        <a:pt x="119082" y="347381"/>
                        <a:pt x="202539" y="327744"/>
                      </a:cubicBezTo>
                      <a:cubicBezTo>
                        <a:pt x="276178" y="309743"/>
                        <a:pt x="326907" y="241013"/>
                        <a:pt x="328544" y="165738"/>
                      </a:cubicBezTo>
                      <a:cubicBezTo>
                        <a:pt x="328544" y="124827"/>
                        <a:pt x="308907" y="80644"/>
                        <a:pt x="279451" y="51188"/>
                      </a:cubicBezTo>
                      <a:close/>
                    </a:path>
                  </a:pathLst>
                </a:custGeom>
                <a:solidFill>
                  <a:srgbClr val="F9B4C4"/>
                </a:solidFill>
                <a:ln w="16361" cap="flat">
                  <a:noFill/>
                  <a:prstDash val="solid"/>
                  <a:miter/>
                </a:ln>
              </p:spPr>
              <p:txBody>
                <a:bodyPr rtlCol="0" anchor="ctr"/>
                <a:lstStyle/>
                <a:p>
                  <a:endParaRPr lang="en-US"/>
                </a:p>
              </p:txBody>
            </p:sp>
          </p:grpSp>
          <p:grpSp>
            <p:nvGrpSpPr>
              <p:cNvPr id="94" name="กราฟิก 4">
                <a:extLst>
                  <a:ext uri="{FF2B5EF4-FFF2-40B4-BE49-F238E27FC236}">
                    <a16:creationId xmlns:a16="http://schemas.microsoft.com/office/drawing/2014/main" xmlns="" id="{E490F8DC-930E-4244-939E-9D0D825BA5E7}"/>
                  </a:ext>
                </a:extLst>
              </p:cNvPr>
              <p:cNvGrpSpPr/>
              <p:nvPr/>
            </p:nvGrpSpPr>
            <p:grpSpPr>
              <a:xfrm>
                <a:off x="3503989" y="5366563"/>
                <a:ext cx="2699645" cy="1861102"/>
                <a:chOff x="3503989" y="5366563"/>
                <a:chExt cx="2699645" cy="1861102"/>
              </a:xfrm>
              <a:solidFill>
                <a:schemeClr val="accent1"/>
              </a:solidFill>
            </p:grpSpPr>
            <p:sp>
              <p:nvSpPr>
                <p:cNvPr id="95" name="รูปแบบอิสระ: รูปร่าง 94">
                  <a:extLst>
                    <a:ext uri="{FF2B5EF4-FFF2-40B4-BE49-F238E27FC236}">
                      <a16:creationId xmlns:a16="http://schemas.microsoft.com/office/drawing/2014/main" xmlns="" id="{94C9BF9D-2159-4F95-B638-494F6FFD1F9F}"/>
                    </a:ext>
                  </a:extLst>
                </p:cNvPr>
                <p:cNvSpPr/>
                <p:nvPr/>
              </p:nvSpPr>
              <p:spPr>
                <a:xfrm>
                  <a:off x="3801367" y="5710702"/>
                  <a:ext cx="1999708" cy="1516963"/>
                </a:xfrm>
                <a:custGeom>
                  <a:avLst/>
                  <a:gdLst>
                    <a:gd name="connsiteX0" fmla="*/ 0 w 1999708"/>
                    <a:gd name="connsiteY0" fmla="*/ 4909 h 1516963"/>
                    <a:gd name="connsiteX1" fmla="*/ 163642 w 1999708"/>
                    <a:gd name="connsiteY1" fmla="*/ 1296047 h 1516963"/>
                    <a:gd name="connsiteX2" fmla="*/ 980217 w 1999708"/>
                    <a:gd name="connsiteY2" fmla="*/ 1516964 h 1516963"/>
                    <a:gd name="connsiteX3" fmla="*/ 1836066 w 1999708"/>
                    <a:gd name="connsiteY3" fmla="*/ 1309138 h 1516963"/>
                    <a:gd name="connsiteX4" fmla="*/ 1999708 w 1999708"/>
                    <a:gd name="connsiteY4" fmla="*/ 0 h 1516963"/>
                    <a:gd name="connsiteX5" fmla="*/ 0 w 1999708"/>
                    <a:gd name="connsiteY5" fmla="*/ 4909 h 15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9708" h="1516963">
                      <a:moveTo>
                        <a:pt x="0" y="4909"/>
                      </a:moveTo>
                      <a:cubicBezTo>
                        <a:pt x="0" y="4909"/>
                        <a:pt x="62184" y="1073493"/>
                        <a:pt x="163642" y="1296047"/>
                      </a:cubicBezTo>
                      <a:cubicBezTo>
                        <a:pt x="265100" y="1518600"/>
                        <a:pt x="777301" y="1516964"/>
                        <a:pt x="980217" y="1516964"/>
                      </a:cubicBezTo>
                      <a:cubicBezTo>
                        <a:pt x="1284591" y="1516964"/>
                        <a:pt x="1736244" y="1515327"/>
                        <a:pt x="1836066" y="1309138"/>
                      </a:cubicBezTo>
                      <a:cubicBezTo>
                        <a:pt x="1924433" y="1129131"/>
                        <a:pt x="1991526" y="183279"/>
                        <a:pt x="1999708" y="0"/>
                      </a:cubicBezTo>
                      <a:lnTo>
                        <a:pt x="0" y="4909"/>
                      </a:lnTo>
                      <a:close/>
                    </a:path>
                  </a:pathLst>
                </a:custGeom>
                <a:solidFill>
                  <a:srgbClr val="A1C8E5"/>
                </a:solidFill>
                <a:ln w="16361" cap="flat">
                  <a:noFill/>
                  <a:prstDash val="solid"/>
                  <a:miter/>
                </a:ln>
              </p:spPr>
              <p:txBody>
                <a:bodyPr rtlCol="0" anchor="ctr"/>
                <a:lstStyle/>
                <a:p>
                  <a:endParaRPr lang="en-US"/>
                </a:p>
              </p:txBody>
            </p:sp>
            <p:sp>
              <p:nvSpPr>
                <p:cNvPr id="96" name="รูปแบบอิสระ: รูปร่าง 95">
                  <a:extLst>
                    <a:ext uri="{FF2B5EF4-FFF2-40B4-BE49-F238E27FC236}">
                      <a16:creationId xmlns:a16="http://schemas.microsoft.com/office/drawing/2014/main" xmlns="" id="{9FD76E27-EEA1-46BF-8D04-B8FD33C19CFD}"/>
                    </a:ext>
                  </a:extLst>
                </p:cNvPr>
                <p:cNvSpPr/>
                <p:nvPr/>
              </p:nvSpPr>
              <p:spPr>
                <a:xfrm>
                  <a:off x="4040285" y="6262781"/>
                  <a:ext cx="1691580" cy="890240"/>
                </a:xfrm>
                <a:custGeom>
                  <a:avLst/>
                  <a:gdLst>
                    <a:gd name="connsiteX0" fmla="*/ 1682242 w 1691580"/>
                    <a:gd name="connsiteY0" fmla="*/ 89399 h 890240"/>
                    <a:gd name="connsiteX1" fmla="*/ 0 w 1691580"/>
                    <a:gd name="connsiteY1" fmla="*/ 12487 h 890240"/>
                    <a:gd name="connsiteX2" fmla="*/ 134187 w 1691580"/>
                    <a:gd name="connsiteY2" fmla="*/ 626145 h 890240"/>
                    <a:gd name="connsiteX3" fmla="*/ 1443324 w 1691580"/>
                    <a:gd name="connsiteY3" fmla="*/ 863426 h 890240"/>
                    <a:gd name="connsiteX4" fmla="*/ 1682242 w 1691580"/>
                    <a:gd name="connsiteY4" fmla="*/ 89399 h 89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580" h="890240">
                      <a:moveTo>
                        <a:pt x="1682242" y="89399"/>
                      </a:moveTo>
                      <a:cubicBezTo>
                        <a:pt x="1682242" y="89399"/>
                        <a:pt x="0" y="-39879"/>
                        <a:pt x="0" y="12487"/>
                      </a:cubicBezTo>
                      <a:cubicBezTo>
                        <a:pt x="0" y="66488"/>
                        <a:pt x="1636" y="519777"/>
                        <a:pt x="134187" y="626145"/>
                      </a:cubicBezTo>
                      <a:cubicBezTo>
                        <a:pt x="268373" y="732512"/>
                        <a:pt x="1122586" y="969794"/>
                        <a:pt x="1443324" y="863426"/>
                      </a:cubicBezTo>
                      <a:cubicBezTo>
                        <a:pt x="1764063" y="755422"/>
                        <a:pt x="1682242" y="89399"/>
                        <a:pt x="1682242" y="89399"/>
                      </a:cubicBezTo>
                      <a:close/>
                    </a:path>
                  </a:pathLst>
                </a:custGeom>
                <a:solidFill>
                  <a:srgbClr val="D0E1F3"/>
                </a:solidFill>
                <a:ln w="16361" cap="flat">
                  <a:noFill/>
                  <a:prstDash val="solid"/>
                  <a:miter/>
                </a:ln>
              </p:spPr>
              <p:txBody>
                <a:bodyPr rtlCol="0" anchor="ctr"/>
                <a:lstStyle/>
                <a:p>
                  <a:endParaRPr lang="en-US"/>
                </a:p>
              </p:txBody>
            </p:sp>
            <p:sp>
              <p:nvSpPr>
                <p:cNvPr id="97" name="รูปแบบอิสระ: รูปร่าง 96">
                  <a:extLst>
                    <a:ext uri="{FF2B5EF4-FFF2-40B4-BE49-F238E27FC236}">
                      <a16:creationId xmlns:a16="http://schemas.microsoft.com/office/drawing/2014/main" xmlns="" id="{63F55D11-4306-4431-9433-9D4633348949}"/>
                    </a:ext>
                  </a:extLst>
                </p:cNvPr>
                <p:cNvSpPr/>
                <p:nvPr/>
              </p:nvSpPr>
              <p:spPr>
                <a:xfrm>
                  <a:off x="3801367" y="5710702"/>
                  <a:ext cx="1999708" cy="1516963"/>
                </a:xfrm>
                <a:custGeom>
                  <a:avLst/>
                  <a:gdLst>
                    <a:gd name="connsiteX0" fmla="*/ 0 w 1999708"/>
                    <a:gd name="connsiteY0" fmla="*/ 4909 h 1516963"/>
                    <a:gd name="connsiteX1" fmla="*/ 163642 w 1999708"/>
                    <a:gd name="connsiteY1" fmla="*/ 1296047 h 1516963"/>
                    <a:gd name="connsiteX2" fmla="*/ 980217 w 1999708"/>
                    <a:gd name="connsiteY2" fmla="*/ 1516964 h 1516963"/>
                    <a:gd name="connsiteX3" fmla="*/ 1836066 w 1999708"/>
                    <a:gd name="connsiteY3" fmla="*/ 1309138 h 1516963"/>
                    <a:gd name="connsiteX4" fmla="*/ 1999708 w 1999708"/>
                    <a:gd name="connsiteY4" fmla="*/ 0 h 1516963"/>
                    <a:gd name="connsiteX5" fmla="*/ 0 w 1999708"/>
                    <a:gd name="connsiteY5" fmla="*/ 4909 h 15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9708" h="1516963">
                      <a:moveTo>
                        <a:pt x="0" y="4909"/>
                      </a:moveTo>
                      <a:cubicBezTo>
                        <a:pt x="0" y="4909"/>
                        <a:pt x="62184" y="1073493"/>
                        <a:pt x="163642" y="1296047"/>
                      </a:cubicBezTo>
                      <a:cubicBezTo>
                        <a:pt x="265100" y="1518600"/>
                        <a:pt x="777301" y="1516964"/>
                        <a:pt x="980217" y="1516964"/>
                      </a:cubicBezTo>
                      <a:cubicBezTo>
                        <a:pt x="1284591" y="1516964"/>
                        <a:pt x="1736244" y="1515327"/>
                        <a:pt x="1836066" y="1309138"/>
                      </a:cubicBezTo>
                      <a:cubicBezTo>
                        <a:pt x="1924433" y="1129131"/>
                        <a:pt x="1991526" y="183279"/>
                        <a:pt x="1999708" y="0"/>
                      </a:cubicBezTo>
                      <a:lnTo>
                        <a:pt x="0" y="4909"/>
                      </a:lnTo>
                      <a:close/>
                    </a:path>
                  </a:pathLst>
                </a:custGeom>
                <a:noFill/>
                <a:ln w="49084" cap="flat">
                  <a:solidFill>
                    <a:srgbClr val="534741"/>
                  </a:solidFill>
                  <a:prstDash val="solid"/>
                  <a:miter/>
                </a:ln>
              </p:spPr>
              <p:txBody>
                <a:bodyPr rtlCol="0" anchor="ctr"/>
                <a:lstStyle/>
                <a:p>
                  <a:endParaRPr lang="en-US"/>
                </a:p>
              </p:txBody>
            </p:sp>
            <p:sp>
              <p:nvSpPr>
                <p:cNvPr id="98" name="รูปแบบอิสระ: รูปร่าง 97">
                  <a:extLst>
                    <a:ext uri="{FF2B5EF4-FFF2-40B4-BE49-F238E27FC236}">
                      <a16:creationId xmlns:a16="http://schemas.microsoft.com/office/drawing/2014/main" xmlns="" id="{7A191E01-7228-4625-920D-29C02E9D6BE4}"/>
                    </a:ext>
                  </a:extLst>
                </p:cNvPr>
                <p:cNvSpPr/>
                <p:nvPr/>
              </p:nvSpPr>
              <p:spPr>
                <a:xfrm>
                  <a:off x="3503989" y="5371840"/>
                  <a:ext cx="2699645" cy="700510"/>
                </a:xfrm>
                <a:custGeom>
                  <a:avLst/>
                  <a:gdLst>
                    <a:gd name="connsiteX0" fmla="*/ 341561 w 2699645"/>
                    <a:gd name="connsiteY0" fmla="*/ 654691 h 700510"/>
                    <a:gd name="connsiteX1" fmla="*/ 1185 w 2699645"/>
                    <a:gd name="connsiteY1" fmla="*/ 319224 h 700510"/>
                    <a:gd name="connsiteX2" fmla="*/ 462656 w 2699645"/>
                    <a:gd name="connsiteY2" fmla="*/ 5031 h 700510"/>
                    <a:gd name="connsiteX3" fmla="*/ 2480365 w 2699645"/>
                    <a:gd name="connsiteY3" fmla="*/ 45942 h 700510"/>
                    <a:gd name="connsiteX4" fmla="*/ 2699645 w 2699645"/>
                    <a:gd name="connsiteY4" fmla="*/ 314315 h 700510"/>
                    <a:gd name="connsiteX5" fmla="*/ 2211992 w 2699645"/>
                    <a:gd name="connsiteY5" fmla="*/ 700511 h 700510"/>
                    <a:gd name="connsiteX6" fmla="*/ 341561 w 2699645"/>
                    <a:gd name="connsiteY6" fmla="*/ 654691 h 70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645" h="700510">
                      <a:moveTo>
                        <a:pt x="341561" y="654691"/>
                      </a:moveTo>
                      <a:cubicBezTo>
                        <a:pt x="341561" y="654691"/>
                        <a:pt x="-23361" y="656327"/>
                        <a:pt x="1185" y="319224"/>
                      </a:cubicBezTo>
                      <a:cubicBezTo>
                        <a:pt x="25731" y="-17879"/>
                        <a:pt x="339925" y="5031"/>
                        <a:pt x="462656" y="5031"/>
                      </a:cubicBezTo>
                      <a:cubicBezTo>
                        <a:pt x="583751" y="5031"/>
                        <a:pt x="1799613" y="-21152"/>
                        <a:pt x="2480365" y="45942"/>
                      </a:cubicBezTo>
                      <a:cubicBezTo>
                        <a:pt x="2480365" y="45942"/>
                        <a:pt x="2699645" y="67215"/>
                        <a:pt x="2699645" y="314315"/>
                      </a:cubicBezTo>
                      <a:cubicBezTo>
                        <a:pt x="2699645" y="559778"/>
                        <a:pt x="2686554" y="700511"/>
                        <a:pt x="2211992" y="700511"/>
                      </a:cubicBezTo>
                      <a:cubicBezTo>
                        <a:pt x="1820887" y="698874"/>
                        <a:pt x="852125" y="697238"/>
                        <a:pt x="341561" y="654691"/>
                      </a:cubicBezTo>
                      <a:close/>
                    </a:path>
                  </a:pathLst>
                </a:custGeom>
                <a:solidFill>
                  <a:srgbClr val="D0E1F3"/>
                </a:solidFill>
                <a:ln w="16361" cap="flat">
                  <a:noFill/>
                  <a:prstDash val="solid"/>
                  <a:miter/>
                </a:ln>
              </p:spPr>
              <p:txBody>
                <a:bodyPr rtlCol="0" anchor="ctr"/>
                <a:lstStyle/>
                <a:p>
                  <a:endParaRPr lang="en-US"/>
                </a:p>
              </p:txBody>
            </p:sp>
            <p:sp>
              <p:nvSpPr>
                <p:cNvPr id="99" name="รูปแบบอิสระ: รูปร่าง 98">
                  <a:extLst>
                    <a:ext uri="{FF2B5EF4-FFF2-40B4-BE49-F238E27FC236}">
                      <a16:creationId xmlns:a16="http://schemas.microsoft.com/office/drawing/2014/main" xmlns="" id="{C64B4FDC-5487-42E7-AA53-A7CA88E3C3DA}"/>
                    </a:ext>
                  </a:extLst>
                </p:cNvPr>
                <p:cNvSpPr/>
                <p:nvPr/>
              </p:nvSpPr>
              <p:spPr>
                <a:xfrm>
                  <a:off x="3503989" y="5366563"/>
                  <a:ext cx="614700" cy="674707"/>
                </a:xfrm>
                <a:custGeom>
                  <a:avLst/>
                  <a:gdLst>
                    <a:gd name="connsiteX0" fmla="*/ 341561 w 614700"/>
                    <a:gd name="connsiteY0" fmla="*/ 659967 h 674707"/>
                    <a:gd name="connsiteX1" fmla="*/ 1185 w 614700"/>
                    <a:gd name="connsiteY1" fmla="*/ 324501 h 674707"/>
                    <a:gd name="connsiteX2" fmla="*/ 462656 w 614700"/>
                    <a:gd name="connsiteY2" fmla="*/ 10308 h 674707"/>
                    <a:gd name="connsiteX3" fmla="*/ 590297 w 614700"/>
                    <a:gd name="connsiteY3" fmla="*/ 15217 h 674707"/>
                    <a:gd name="connsiteX4" fmla="*/ 483930 w 614700"/>
                    <a:gd name="connsiteY4" fmla="*/ 673059 h 674707"/>
                    <a:gd name="connsiteX5" fmla="*/ 341561 w 614700"/>
                    <a:gd name="connsiteY5" fmla="*/ 659967 h 6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700" h="674707">
                      <a:moveTo>
                        <a:pt x="341561" y="659967"/>
                      </a:moveTo>
                      <a:cubicBezTo>
                        <a:pt x="341561" y="659967"/>
                        <a:pt x="-23361" y="661604"/>
                        <a:pt x="1185" y="324501"/>
                      </a:cubicBezTo>
                      <a:cubicBezTo>
                        <a:pt x="25731" y="-12602"/>
                        <a:pt x="339925" y="10308"/>
                        <a:pt x="462656" y="10308"/>
                      </a:cubicBezTo>
                      <a:cubicBezTo>
                        <a:pt x="480657" y="10308"/>
                        <a:pt x="683573" y="-15875"/>
                        <a:pt x="590297" y="15217"/>
                      </a:cubicBezTo>
                      <a:cubicBezTo>
                        <a:pt x="94461" y="177223"/>
                        <a:pt x="308832" y="656695"/>
                        <a:pt x="483930" y="673059"/>
                      </a:cubicBezTo>
                      <a:cubicBezTo>
                        <a:pt x="554296" y="679605"/>
                        <a:pt x="400472" y="664877"/>
                        <a:pt x="341561" y="659967"/>
                      </a:cubicBezTo>
                      <a:close/>
                    </a:path>
                  </a:pathLst>
                </a:custGeom>
                <a:solidFill>
                  <a:srgbClr val="A1C8E5"/>
                </a:solidFill>
                <a:ln w="16361" cap="flat">
                  <a:noFill/>
                  <a:prstDash val="solid"/>
                  <a:miter/>
                </a:ln>
              </p:spPr>
              <p:txBody>
                <a:bodyPr rtlCol="0" anchor="ctr"/>
                <a:lstStyle/>
                <a:p>
                  <a:endParaRPr lang="en-US"/>
                </a:p>
              </p:txBody>
            </p:sp>
            <p:sp>
              <p:nvSpPr>
                <p:cNvPr id="100" name="รูปแบบอิสระ: รูปร่าง 99">
                  <a:extLst>
                    <a:ext uri="{FF2B5EF4-FFF2-40B4-BE49-F238E27FC236}">
                      <a16:creationId xmlns:a16="http://schemas.microsoft.com/office/drawing/2014/main" xmlns="" id="{E912F108-921D-4C51-9A39-ED618D8C33E0}"/>
                    </a:ext>
                  </a:extLst>
                </p:cNvPr>
                <p:cNvSpPr/>
                <p:nvPr/>
              </p:nvSpPr>
              <p:spPr>
                <a:xfrm>
                  <a:off x="3503989" y="5371840"/>
                  <a:ext cx="2699645" cy="700510"/>
                </a:xfrm>
                <a:custGeom>
                  <a:avLst/>
                  <a:gdLst>
                    <a:gd name="connsiteX0" fmla="*/ 341561 w 2699645"/>
                    <a:gd name="connsiteY0" fmla="*/ 654691 h 700510"/>
                    <a:gd name="connsiteX1" fmla="*/ 1185 w 2699645"/>
                    <a:gd name="connsiteY1" fmla="*/ 319224 h 700510"/>
                    <a:gd name="connsiteX2" fmla="*/ 462656 w 2699645"/>
                    <a:gd name="connsiteY2" fmla="*/ 5031 h 700510"/>
                    <a:gd name="connsiteX3" fmla="*/ 2480365 w 2699645"/>
                    <a:gd name="connsiteY3" fmla="*/ 45942 h 700510"/>
                    <a:gd name="connsiteX4" fmla="*/ 2699645 w 2699645"/>
                    <a:gd name="connsiteY4" fmla="*/ 314315 h 700510"/>
                    <a:gd name="connsiteX5" fmla="*/ 2211992 w 2699645"/>
                    <a:gd name="connsiteY5" fmla="*/ 700511 h 700510"/>
                    <a:gd name="connsiteX6" fmla="*/ 341561 w 2699645"/>
                    <a:gd name="connsiteY6" fmla="*/ 654691 h 70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645" h="700510">
                      <a:moveTo>
                        <a:pt x="341561" y="654691"/>
                      </a:moveTo>
                      <a:cubicBezTo>
                        <a:pt x="341561" y="654691"/>
                        <a:pt x="-23361" y="656327"/>
                        <a:pt x="1185" y="319224"/>
                      </a:cubicBezTo>
                      <a:cubicBezTo>
                        <a:pt x="25731" y="-17879"/>
                        <a:pt x="339925" y="5031"/>
                        <a:pt x="462656" y="5031"/>
                      </a:cubicBezTo>
                      <a:cubicBezTo>
                        <a:pt x="583751" y="5031"/>
                        <a:pt x="1799613" y="-21152"/>
                        <a:pt x="2480365" y="45942"/>
                      </a:cubicBezTo>
                      <a:cubicBezTo>
                        <a:pt x="2480365" y="45942"/>
                        <a:pt x="2699645" y="67215"/>
                        <a:pt x="2699645" y="314315"/>
                      </a:cubicBezTo>
                      <a:cubicBezTo>
                        <a:pt x="2699645" y="559778"/>
                        <a:pt x="2686554" y="700511"/>
                        <a:pt x="2211992" y="700511"/>
                      </a:cubicBezTo>
                      <a:cubicBezTo>
                        <a:pt x="1820887" y="698874"/>
                        <a:pt x="852125" y="697238"/>
                        <a:pt x="341561" y="654691"/>
                      </a:cubicBezTo>
                      <a:close/>
                    </a:path>
                  </a:pathLst>
                </a:custGeom>
                <a:noFill/>
                <a:ln w="49084" cap="flat">
                  <a:solidFill>
                    <a:srgbClr val="534741"/>
                  </a:solidFill>
                  <a:prstDash val="solid"/>
                  <a:miter/>
                </a:ln>
              </p:spPr>
              <p:txBody>
                <a:bodyPr rtlCol="0" anchor="ctr"/>
                <a:lstStyle/>
                <a:p>
                  <a:endParaRPr lang="en-US"/>
                </a:p>
              </p:txBody>
            </p:sp>
            <p:sp>
              <p:nvSpPr>
                <p:cNvPr id="101" name="รูปแบบอิสระ: รูปร่าง 100">
                  <a:extLst>
                    <a:ext uri="{FF2B5EF4-FFF2-40B4-BE49-F238E27FC236}">
                      <a16:creationId xmlns:a16="http://schemas.microsoft.com/office/drawing/2014/main" xmlns="" id="{D77A5762-FD08-438E-8356-01A9C8E2EA40}"/>
                    </a:ext>
                  </a:extLst>
                </p:cNvPr>
                <p:cNvSpPr/>
                <p:nvPr/>
              </p:nvSpPr>
              <p:spPr>
                <a:xfrm>
                  <a:off x="5396056" y="5543660"/>
                  <a:ext cx="660105" cy="143427"/>
                </a:xfrm>
                <a:custGeom>
                  <a:avLst/>
                  <a:gdLst>
                    <a:gd name="connsiteX0" fmla="*/ 593208 w 660105"/>
                    <a:gd name="connsiteY0" fmla="*/ 23036 h 143427"/>
                    <a:gd name="connsiteX1" fmla="*/ 85917 w 660105"/>
                    <a:gd name="connsiteY1" fmla="*/ 5035 h 143427"/>
                    <a:gd name="connsiteX2" fmla="*/ 85917 w 660105"/>
                    <a:gd name="connsiteY2" fmla="*/ 121222 h 143427"/>
                    <a:gd name="connsiteX3" fmla="*/ 542478 w 660105"/>
                    <a:gd name="connsiteY3" fmla="*/ 142495 h 143427"/>
                    <a:gd name="connsiteX4" fmla="*/ 657028 w 660105"/>
                    <a:gd name="connsiteY4" fmla="*/ 98311 h 143427"/>
                    <a:gd name="connsiteX5" fmla="*/ 593208 w 660105"/>
                    <a:gd name="connsiteY5" fmla="*/ 23036 h 14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05" h="143427">
                      <a:moveTo>
                        <a:pt x="593208" y="23036"/>
                      </a:moveTo>
                      <a:cubicBezTo>
                        <a:pt x="426292" y="6672"/>
                        <a:pt x="254468" y="-8056"/>
                        <a:pt x="85917" y="5035"/>
                      </a:cubicBezTo>
                      <a:cubicBezTo>
                        <a:pt x="-26997" y="13218"/>
                        <a:pt x="-30269" y="116312"/>
                        <a:pt x="85917" y="121222"/>
                      </a:cubicBezTo>
                      <a:cubicBezTo>
                        <a:pt x="238104" y="127767"/>
                        <a:pt x="390291" y="127767"/>
                        <a:pt x="542478" y="142495"/>
                      </a:cubicBezTo>
                      <a:cubicBezTo>
                        <a:pt x="578479" y="145768"/>
                        <a:pt x="643936" y="142495"/>
                        <a:pt x="657028" y="98311"/>
                      </a:cubicBezTo>
                      <a:cubicBezTo>
                        <a:pt x="671756" y="59037"/>
                        <a:pt x="630845" y="26309"/>
                        <a:pt x="593208" y="23036"/>
                      </a:cubicBezTo>
                      <a:close/>
                    </a:path>
                  </a:pathLst>
                </a:custGeom>
                <a:solidFill>
                  <a:srgbClr val="FFFFFF"/>
                </a:solidFill>
                <a:ln w="16361" cap="flat">
                  <a:noFill/>
                  <a:prstDash val="solid"/>
                  <a:miter/>
                </a:ln>
              </p:spPr>
              <p:txBody>
                <a:bodyPr rtlCol="0" anchor="ctr"/>
                <a:lstStyle/>
                <a:p>
                  <a:endParaRPr lang="en-US"/>
                </a:p>
              </p:txBody>
            </p:sp>
          </p:grpSp>
        </p:grpSp>
        <p:grpSp>
          <p:nvGrpSpPr>
            <p:cNvPr id="102" name="กราฟิก 4">
              <a:extLst>
                <a:ext uri="{FF2B5EF4-FFF2-40B4-BE49-F238E27FC236}">
                  <a16:creationId xmlns:a16="http://schemas.microsoft.com/office/drawing/2014/main" xmlns="" id="{E490F8DC-930E-4244-939E-9D0D825BA5E7}"/>
                </a:ext>
              </a:extLst>
            </p:cNvPr>
            <p:cNvGrpSpPr/>
            <p:nvPr/>
          </p:nvGrpSpPr>
          <p:grpSpPr>
            <a:xfrm>
              <a:off x="3678635" y="2930420"/>
              <a:ext cx="2309139" cy="747731"/>
              <a:chOff x="3678635" y="2930420"/>
              <a:chExt cx="2309139" cy="747731"/>
            </a:xfrm>
            <a:solidFill>
              <a:schemeClr val="accent1"/>
            </a:solidFill>
          </p:grpSpPr>
          <p:sp>
            <p:nvSpPr>
              <p:cNvPr id="103" name="รูปแบบอิสระ: รูปร่าง 102">
                <a:extLst>
                  <a:ext uri="{FF2B5EF4-FFF2-40B4-BE49-F238E27FC236}">
                    <a16:creationId xmlns:a16="http://schemas.microsoft.com/office/drawing/2014/main" xmlns="" id="{4E1AD469-3D5D-4700-8234-BE2AD58F8A47}"/>
                  </a:ext>
                </a:extLst>
              </p:cNvPr>
              <p:cNvSpPr/>
              <p:nvPr/>
            </p:nvSpPr>
            <p:spPr>
              <a:xfrm>
                <a:off x="3678635" y="2930420"/>
                <a:ext cx="2309139" cy="747731"/>
              </a:xfrm>
              <a:custGeom>
                <a:avLst/>
                <a:gdLst>
                  <a:gd name="connsiteX0" fmla="*/ 2307355 w 2309139"/>
                  <a:gd name="connsiteY0" fmla="*/ 34365 h 747731"/>
                  <a:gd name="connsiteX1" fmla="*/ 2286082 w 2309139"/>
                  <a:gd name="connsiteY1" fmla="*/ 6546 h 747731"/>
                  <a:gd name="connsiteX2" fmla="*/ 2250081 w 2309139"/>
                  <a:gd name="connsiteY2" fmla="*/ 1636 h 747731"/>
                  <a:gd name="connsiteX3" fmla="*/ 2222261 w 2309139"/>
                  <a:gd name="connsiteY3" fmla="*/ 22910 h 747731"/>
                  <a:gd name="connsiteX4" fmla="*/ 2135531 w 2309139"/>
                  <a:gd name="connsiteY4" fmla="*/ 140732 h 747731"/>
                  <a:gd name="connsiteX5" fmla="*/ 1952251 w 2309139"/>
                  <a:gd name="connsiteY5" fmla="*/ 37638 h 747731"/>
                  <a:gd name="connsiteX6" fmla="*/ 1728062 w 2309139"/>
                  <a:gd name="connsiteY6" fmla="*/ 32729 h 747731"/>
                  <a:gd name="connsiteX7" fmla="*/ 1405687 w 2309139"/>
                  <a:gd name="connsiteY7" fmla="*/ 55638 h 747731"/>
                  <a:gd name="connsiteX8" fmla="*/ 1242044 w 2309139"/>
                  <a:gd name="connsiteY8" fmla="*/ 227463 h 747731"/>
                  <a:gd name="connsiteX9" fmla="*/ 1068584 w 2309139"/>
                  <a:gd name="connsiteY9" fmla="*/ 237281 h 747731"/>
                  <a:gd name="connsiteX10" fmla="*/ 903305 w 2309139"/>
                  <a:gd name="connsiteY10" fmla="*/ 55638 h 747731"/>
                  <a:gd name="connsiteX11" fmla="*/ 580930 w 2309139"/>
                  <a:gd name="connsiteY11" fmla="*/ 32729 h 747731"/>
                  <a:gd name="connsiteX12" fmla="*/ 356740 w 2309139"/>
                  <a:gd name="connsiteY12" fmla="*/ 37638 h 747731"/>
                  <a:gd name="connsiteX13" fmla="*/ 173461 w 2309139"/>
                  <a:gd name="connsiteY13" fmla="*/ 140732 h 747731"/>
                  <a:gd name="connsiteX14" fmla="*/ 86730 w 2309139"/>
                  <a:gd name="connsiteY14" fmla="*/ 22910 h 747731"/>
                  <a:gd name="connsiteX15" fmla="*/ 58911 w 2309139"/>
                  <a:gd name="connsiteY15" fmla="*/ 1636 h 747731"/>
                  <a:gd name="connsiteX16" fmla="*/ 22910 w 2309139"/>
                  <a:gd name="connsiteY16" fmla="*/ 6546 h 747731"/>
                  <a:gd name="connsiteX17" fmla="*/ 1637 w 2309139"/>
                  <a:gd name="connsiteY17" fmla="*/ 34365 h 747731"/>
                  <a:gd name="connsiteX18" fmla="*/ 6546 w 2309139"/>
                  <a:gd name="connsiteY18" fmla="*/ 70366 h 747731"/>
                  <a:gd name="connsiteX19" fmla="*/ 132550 w 2309139"/>
                  <a:gd name="connsiteY19" fmla="*/ 240554 h 747731"/>
                  <a:gd name="connsiteX20" fmla="*/ 139096 w 2309139"/>
                  <a:gd name="connsiteY20" fmla="*/ 247100 h 747731"/>
                  <a:gd name="connsiteX21" fmla="*/ 142369 w 2309139"/>
                  <a:gd name="connsiteY21" fmla="*/ 340376 h 747731"/>
                  <a:gd name="connsiteX22" fmla="*/ 191461 w 2309139"/>
                  <a:gd name="connsiteY22" fmla="*/ 574384 h 747731"/>
                  <a:gd name="connsiteX23" fmla="*/ 788756 w 2309139"/>
                  <a:gd name="connsiteY23" fmla="*/ 734754 h 747731"/>
                  <a:gd name="connsiteX24" fmla="*/ 816575 w 2309139"/>
                  <a:gd name="connsiteY24" fmla="*/ 738026 h 747731"/>
                  <a:gd name="connsiteX25" fmla="*/ 914760 w 2309139"/>
                  <a:gd name="connsiteY25" fmla="*/ 703662 h 747731"/>
                  <a:gd name="connsiteX26" fmla="*/ 999854 w 2309139"/>
                  <a:gd name="connsiteY26" fmla="*/ 608749 h 747731"/>
                  <a:gd name="connsiteX27" fmla="*/ 1073493 w 2309139"/>
                  <a:gd name="connsiteY27" fmla="*/ 330557 h 747731"/>
                  <a:gd name="connsiteX28" fmla="*/ 1238772 w 2309139"/>
                  <a:gd name="connsiteY28" fmla="*/ 322375 h 747731"/>
                  <a:gd name="connsiteX29" fmla="*/ 1312411 w 2309139"/>
                  <a:gd name="connsiteY29" fmla="*/ 610385 h 747731"/>
                  <a:gd name="connsiteX30" fmla="*/ 1397504 w 2309139"/>
                  <a:gd name="connsiteY30" fmla="*/ 705298 h 747731"/>
                  <a:gd name="connsiteX31" fmla="*/ 1495690 w 2309139"/>
                  <a:gd name="connsiteY31" fmla="*/ 739663 h 747731"/>
                  <a:gd name="connsiteX32" fmla="*/ 1523509 w 2309139"/>
                  <a:gd name="connsiteY32" fmla="*/ 736390 h 747731"/>
                  <a:gd name="connsiteX33" fmla="*/ 2120803 w 2309139"/>
                  <a:gd name="connsiteY33" fmla="*/ 576021 h 747731"/>
                  <a:gd name="connsiteX34" fmla="*/ 2169896 w 2309139"/>
                  <a:gd name="connsiteY34" fmla="*/ 342012 h 747731"/>
                  <a:gd name="connsiteX35" fmla="*/ 2173169 w 2309139"/>
                  <a:gd name="connsiteY35" fmla="*/ 248736 h 747731"/>
                  <a:gd name="connsiteX36" fmla="*/ 2179715 w 2309139"/>
                  <a:gd name="connsiteY36" fmla="*/ 242190 h 747731"/>
                  <a:gd name="connsiteX37" fmla="*/ 2305719 w 2309139"/>
                  <a:gd name="connsiteY37" fmla="*/ 72003 h 747731"/>
                  <a:gd name="connsiteX38" fmla="*/ 2307355 w 2309139"/>
                  <a:gd name="connsiteY38" fmla="*/ 34365 h 74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9139" h="747731">
                    <a:moveTo>
                      <a:pt x="2307355" y="34365"/>
                    </a:moveTo>
                    <a:cubicBezTo>
                      <a:pt x="2304082" y="22910"/>
                      <a:pt x="2295900" y="11455"/>
                      <a:pt x="2286082" y="6546"/>
                    </a:cubicBezTo>
                    <a:cubicBezTo>
                      <a:pt x="2274627" y="0"/>
                      <a:pt x="2261536" y="-1636"/>
                      <a:pt x="2250081" y="1636"/>
                    </a:cubicBezTo>
                    <a:cubicBezTo>
                      <a:pt x="2236989" y="4909"/>
                      <a:pt x="2228807" y="13091"/>
                      <a:pt x="2222261" y="22910"/>
                    </a:cubicBezTo>
                    <a:cubicBezTo>
                      <a:pt x="2192806" y="62184"/>
                      <a:pt x="2164986" y="101458"/>
                      <a:pt x="2135531" y="140732"/>
                    </a:cubicBezTo>
                    <a:cubicBezTo>
                      <a:pt x="2091347" y="73639"/>
                      <a:pt x="2024254" y="44183"/>
                      <a:pt x="1952251" y="37638"/>
                    </a:cubicBezTo>
                    <a:cubicBezTo>
                      <a:pt x="1880249" y="22910"/>
                      <a:pt x="1800064" y="31092"/>
                      <a:pt x="1728062" y="32729"/>
                    </a:cubicBezTo>
                    <a:cubicBezTo>
                      <a:pt x="1623331" y="34365"/>
                      <a:pt x="1505508" y="22910"/>
                      <a:pt x="1405687" y="55638"/>
                    </a:cubicBezTo>
                    <a:cubicBezTo>
                      <a:pt x="1304229" y="90003"/>
                      <a:pt x="1256772" y="152187"/>
                      <a:pt x="1242044" y="227463"/>
                    </a:cubicBezTo>
                    <a:cubicBezTo>
                      <a:pt x="1184770" y="230735"/>
                      <a:pt x="1125858" y="234008"/>
                      <a:pt x="1068584" y="237281"/>
                    </a:cubicBezTo>
                    <a:cubicBezTo>
                      <a:pt x="1055492" y="157096"/>
                      <a:pt x="1008036" y="90003"/>
                      <a:pt x="903305" y="55638"/>
                    </a:cubicBezTo>
                    <a:cubicBezTo>
                      <a:pt x="801847" y="22910"/>
                      <a:pt x="685661" y="34365"/>
                      <a:pt x="580930" y="32729"/>
                    </a:cubicBezTo>
                    <a:cubicBezTo>
                      <a:pt x="508927" y="31092"/>
                      <a:pt x="430379" y="22910"/>
                      <a:pt x="356740" y="37638"/>
                    </a:cubicBezTo>
                    <a:cubicBezTo>
                      <a:pt x="284737" y="44183"/>
                      <a:pt x="217644" y="73639"/>
                      <a:pt x="173461" y="140732"/>
                    </a:cubicBezTo>
                    <a:cubicBezTo>
                      <a:pt x="144005" y="101458"/>
                      <a:pt x="116186" y="62184"/>
                      <a:pt x="86730" y="22910"/>
                    </a:cubicBezTo>
                    <a:cubicBezTo>
                      <a:pt x="78548" y="13091"/>
                      <a:pt x="70366" y="4909"/>
                      <a:pt x="58911" y="1636"/>
                    </a:cubicBezTo>
                    <a:cubicBezTo>
                      <a:pt x="47456" y="-1636"/>
                      <a:pt x="32728" y="0"/>
                      <a:pt x="22910" y="6546"/>
                    </a:cubicBezTo>
                    <a:cubicBezTo>
                      <a:pt x="13091" y="11455"/>
                      <a:pt x="3273" y="24546"/>
                      <a:pt x="1637" y="34365"/>
                    </a:cubicBezTo>
                    <a:cubicBezTo>
                      <a:pt x="-1637" y="45820"/>
                      <a:pt x="0" y="62184"/>
                      <a:pt x="6546" y="70366"/>
                    </a:cubicBezTo>
                    <a:cubicBezTo>
                      <a:pt x="49093" y="127641"/>
                      <a:pt x="90003" y="183279"/>
                      <a:pt x="132550" y="240554"/>
                    </a:cubicBezTo>
                    <a:cubicBezTo>
                      <a:pt x="134187" y="243827"/>
                      <a:pt x="135823" y="245463"/>
                      <a:pt x="139096" y="247100"/>
                    </a:cubicBezTo>
                    <a:cubicBezTo>
                      <a:pt x="135823" y="278192"/>
                      <a:pt x="139096" y="309284"/>
                      <a:pt x="142369" y="340376"/>
                    </a:cubicBezTo>
                    <a:cubicBezTo>
                      <a:pt x="142369" y="423833"/>
                      <a:pt x="162006" y="508927"/>
                      <a:pt x="191461" y="574384"/>
                    </a:cubicBezTo>
                    <a:cubicBezTo>
                      <a:pt x="286374" y="775664"/>
                      <a:pt x="592385" y="752754"/>
                      <a:pt x="788756" y="734754"/>
                    </a:cubicBezTo>
                    <a:cubicBezTo>
                      <a:pt x="798574" y="736390"/>
                      <a:pt x="806756" y="736390"/>
                      <a:pt x="816575" y="738026"/>
                    </a:cubicBezTo>
                    <a:cubicBezTo>
                      <a:pt x="852576" y="741299"/>
                      <a:pt x="886941" y="728208"/>
                      <a:pt x="914760" y="703662"/>
                    </a:cubicBezTo>
                    <a:cubicBezTo>
                      <a:pt x="952398" y="687297"/>
                      <a:pt x="983490" y="657842"/>
                      <a:pt x="999854" y="608749"/>
                    </a:cubicBezTo>
                    <a:cubicBezTo>
                      <a:pt x="1029309" y="526928"/>
                      <a:pt x="1065311" y="425470"/>
                      <a:pt x="1073493" y="330557"/>
                    </a:cubicBezTo>
                    <a:cubicBezTo>
                      <a:pt x="1129131" y="327285"/>
                      <a:pt x="1183133" y="324012"/>
                      <a:pt x="1238772" y="322375"/>
                    </a:cubicBezTo>
                    <a:cubicBezTo>
                      <a:pt x="1245317" y="420561"/>
                      <a:pt x="1282955" y="525292"/>
                      <a:pt x="1312411" y="610385"/>
                    </a:cubicBezTo>
                    <a:cubicBezTo>
                      <a:pt x="1328775" y="657842"/>
                      <a:pt x="1361504" y="688934"/>
                      <a:pt x="1397504" y="705298"/>
                    </a:cubicBezTo>
                    <a:cubicBezTo>
                      <a:pt x="1425324" y="728208"/>
                      <a:pt x="1459689" y="742936"/>
                      <a:pt x="1495690" y="739663"/>
                    </a:cubicBezTo>
                    <a:cubicBezTo>
                      <a:pt x="1505508" y="738026"/>
                      <a:pt x="1513691" y="738026"/>
                      <a:pt x="1523509" y="736390"/>
                    </a:cubicBezTo>
                    <a:cubicBezTo>
                      <a:pt x="1719880" y="754391"/>
                      <a:pt x="2025890" y="777301"/>
                      <a:pt x="2120803" y="576021"/>
                    </a:cubicBezTo>
                    <a:cubicBezTo>
                      <a:pt x="2151895" y="510564"/>
                      <a:pt x="2171533" y="425470"/>
                      <a:pt x="2169896" y="342012"/>
                    </a:cubicBezTo>
                    <a:cubicBezTo>
                      <a:pt x="2174805" y="310920"/>
                      <a:pt x="2176442" y="279828"/>
                      <a:pt x="2173169" y="248736"/>
                    </a:cubicBezTo>
                    <a:cubicBezTo>
                      <a:pt x="2174805" y="247100"/>
                      <a:pt x="2176442" y="245463"/>
                      <a:pt x="2179715" y="242190"/>
                    </a:cubicBezTo>
                    <a:cubicBezTo>
                      <a:pt x="2222261" y="184916"/>
                      <a:pt x="2263172" y="129277"/>
                      <a:pt x="2305719" y="72003"/>
                    </a:cubicBezTo>
                    <a:cubicBezTo>
                      <a:pt x="2308992" y="62184"/>
                      <a:pt x="2310628" y="44183"/>
                      <a:pt x="2307355" y="34365"/>
                    </a:cubicBezTo>
                    <a:close/>
                  </a:path>
                </a:pathLst>
              </a:custGeom>
              <a:solidFill>
                <a:srgbClr val="080808"/>
              </a:solidFill>
              <a:ln w="16361" cap="flat">
                <a:noFill/>
                <a:prstDash val="solid"/>
                <a:miter/>
              </a:ln>
            </p:spPr>
            <p:txBody>
              <a:bodyPr rtlCol="0" anchor="ctr"/>
              <a:lstStyle/>
              <a:p>
                <a:endParaRPr lang="en-US"/>
              </a:p>
            </p:txBody>
          </p:sp>
          <p:sp>
            <p:nvSpPr>
              <p:cNvPr id="104" name="รูปแบบอิสระ: รูปร่าง 103">
                <a:extLst>
                  <a:ext uri="{FF2B5EF4-FFF2-40B4-BE49-F238E27FC236}">
                    <a16:creationId xmlns:a16="http://schemas.microsoft.com/office/drawing/2014/main" xmlns="" id="{45696DC4-4900-44F6-B903-679FD92BAA4A}"/>
                  </a:ext>
                </a:extLst>
              </p:cNvPr>
              <p:cNvSpPr/>
              <p:nvPr/>
            </p:nvSpPr>
            <p:spPr>
              <a:xfrm>
                <a:off x="5098236" y="3110608"/>
                <a:ext cx="250276" cy="232028"/>
              </a:xfrm>
              <a:custGeom>
                <a:avLst/>
                <a:gdLst>
                  <a:gd name="connsiteX0" fmla="*/ 247913 w 250276"/>
                  <a:gd name="connsiteY0" fmla="*/ 8000 h 232028"/>
                  <a:gd name="connsiteX1" fmla="*/ 226640 w 250276"/>
                  <a:gd name="connsiteY1" fmla="*/ 3091 h 232028"/>
                  <a:gd name="connsiteX2" fmla="*/ 4086 w 250276"/>
                  <a:gd name="connsiteY2" fmla="*/ 204371 h 232028"/>
                  <a:gd name="connsiteX3" fmla="*/ 26996 w 250276"/>
                  <a:gd name="connsiteY3" fmla="*/ 227281 h 232028"/>
                  <a:gd name="connsiteX4" fmla="*/ 243004 w 250276"/>
                  <a:gd name="connsiteY4" fmla="*/ 30910 h 232028"/>
                  <a:gd name="connsiteX5" fmla="*/ 247913 w 250276"/>
                  <a:gd name="connsiteY5" fmla="*/ 8000 h 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76" h="232028">
                    <a:moveTo>
                      <a:pt x="247913" y="8000"/>
                    </a:moveTo>
                    <a:cubicBezTo>
                      <a:pt x="244640" y="1455"/>
                      <a:pt x="233185" y="-3455"/>
                      <a:pt x="226640" y="3091"/>
                    </a:cubicBezTo>
                    <a:cubicBezTo>
                      <a:pt x="146455" y="63639"/>
                      <a:pt x="71180" y="130732"/>
                      <a:pt x="4086" y="204371"/>
                    </a:cubicBezTo>
                    <a:cubicBezTo>
                      <a:pt x="-9005" y="219099"/>
                      <a:pt x="12268" y="242009"/>
                      <a:pt x="26996" y="227281"/>
                    </a:cubicBezTo>
                    <a:cubicBezTo>
                      <a:pt x="92453" y="155278"/>
                      <a:pt x="164455" y="89822"/>
                      <a:pt x="243004" y="30910"/>
                    </a:cubicBezTo>
                    <a:cubicBezTo>
                      <a:pt x="249549" y="24365"/>
                      <a:pt x="252823" y="16183"/>
                      <a:pt x="247913" y="8000"/>
                    </a:cubicBezTo>
                    <a:close/>
                  </a:path>
                </a:pathLst>
              </a:custGeom>
              <a:solidFill>
                <a:srgbClr val="999999"/>
              </a:solidFill>
              <a:ln w="16361" cap="flat">
                <a:noFill/>
                <a:prstDash val="solid"/>
                <a:miter/>
              </a:ln>
            </p:spPr>
            <p:txBody>
              <a:bodyPr rtlCol="0" anchor="ctr"/>
              <a:lstStyle/>
              <a:p>
                <a:endParaRPr lang="en-US"/>
              </a:p>
            </p:txBody>
          </p:sp>
          <p:sp>
            <p:nvSpPr>
              <p:cNvPr id="105" name="รูปแบบอิสระ: รูปร่าง 104">
                <a:extLst>
                  <a:ext uri="{FF2B5EF4-FFF2-40B4-BE49-F238E27FC236}">
                    <a16:creationId xmlns:a16="http://schemas.microsoft.com/office/drawing/2014/main" xmlns="" id="{1134E804-3C1F-4FC4-95B4-1D1823166758}"/>
                  </a:ext>
                </a:extLst>
              </p:cNvPr>
              <p:cNvSpPr/>
              <p:nvPr/>
            </p:nvSpPr>
            <p:spPr>
              <a:xfrm>
                <a:off x="5217872" y="3053314"/>
                <a:ext cx="401397" cy="440076"/>
              </a:xfrm>
              <a:custGeom>
                <a:avLst/>
                <a:gdLst>
                  <a:gd name="connsiteX0" fmla="*/ 373740 w 401397"/>
                  <a:gd name="connsiteY0" fmla="*/ 4747 h 440076"/>
                  <a:gd name="connsiteX1" fmla="*/ 3909 w 401397"/>
                  <a:gd name="connsiteY1" fmla="*/ 412217 h 440076"/>
                  <a:gd name="connsiteX2" fmla="*/ 26819 w 401397"/>
                  <a:gd name="connsiteY2" fmla="*/ 435126 h 440076"/>
                  <a:gd name="connsiteX3" fmla="*/ 396650 w 401397"/>
                  <a:gd name="connsiteY3" fmla="*/ 27657 h 440076"/>
                  <a:gd name="connsiteX4" fmla="*/ 373740 w 401397"/>
                  <a:gd name="connsiteY4" fmla="*/ 4747 h 440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97" h="440076">
                    <a:moveTo>
                      <a:pt x="373740" y="4747"/>
                    </a:moveTo>
                    <a:cubicBezTo>
                      <a:pt x="242827" y="134025"/>
                      <a:pt x="120095" y="269848"/>
                      <a:pt x="3909" y="412217"/>
                    </a:cubicBezTo>
                    <a:cubicBezTo>
                      <a:pt x="-9182" y="428581"/>
                      <a:pt x="13727" y="449854"/>
                      <a:pt x="26819" y="435126"/>
                    </a:cubicBezTo>
                    <a:cubicBezTo>
                      <a:pt x="143005" y="292758"/>
                      <a:pt x="267373" y="156935"/>
                      <a:pt x="396650" y="27657"/>
                    </a:cubicBezTo>
                    <a:cubicBezTo>
                      <a:pt x="411378" y="12929"/>
                      <a:pt x="388468" y="-9980"/>
                      <a:pt x="373740" y="4747"/>
                    </a:cubicBezTo>
                    <a:close/>
                  </a:path>
                </a:pathLst>
              </a:custGeom>
              <a:solidFill>
                <a:srgbClr val="999999"/>
              </a:solidFill>
              <a:ln w="16361" cap="flat">
                <a:no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70B02F35-D183-4273-BF5F-3DBCAB98ACA1}"/>
                  </a:ext>
                </a:extLst>
              </p:cNvPr>
              <p:cNvSpPr/>
              <p:nvPr/>
            </p:nvSpPr>
            <p:spPr>
              <a:xfrm>
                <a:off x="5525111" y="3256068"/>
                <a:ext cx="132367" cy="149958"/>
              </a:xfrm>
              <a:custGeom>
                <a:avLst/>
                <a:gdLst>
                  <a:gd name="connsiteX0" fmla="*/ 128686 w 132367"/>
                  <a:gd name="connsiteY0" fmla="*/ 4909 h 149958"/>
                  <a:gd name="connsiteX1" fmla="*/ 105775 w 132367"/>
                  <a:gd name="connsiteY1" fmla="*/ 4909 h 149958"/>
                  <a:gd name="connsiteX2" fmla="*/ 4317 w 132367"/>
                  <a:gd name="connsiteY2" fmla="*/ 122732 h 149958"/>
                  <a:gd name="connsiteX3" fmla="*/ 4317 w 132367"/>
                  <a:gd name="connsiteY3" fmla="*/ 145642 h 149958"/>
                  <a:gd name="connsiteX4" fmla="*/ 27227 w 132367"/>
                  <a:gd name="connsiteY4" fmla="*/ 145642 h 149958"/>
                  <a:gd name="connsiteX5" fmla="*/ 128686 w 132367"/>
                  <a:gd name="connsiteY5" fmla="*/ 27819 h 149958"/>
                  <a:gd name="connsiteX6" fmla="*/ 128686 w 132367"/>
                  <a:gd name="connsiteY6" fmla="*/ 4909 h 14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67" h="149958">
                    <a:moveTo>
                      <a:pt x="128686" y="4909"/>
                    </a:moveTo>
                    <a:cubicBezTo>
                      <a:pt x="122139" y="-1636"/>
                      <a:pt x="112321" y="-1636"/>
                      <a:pt x="105775" y="4909"/>
                    </a:cubicBezTo>
                    <a:cubicBezTo>
                      <a:pt x="69774" y="42547"/>
                      <a:pt x="35409" y="81821"/>
                      <a:pt x="4317" y="122732"/>
                    </a:cubicBezTo>
                    <a:cubicBezTo>
                      <a:pt x="-592" y="129277"/>
                      <a:pt x="-2228" y="139096"/>
                      <a:pt x="4317" y="145642"/>
                    </a:cubicBezTo>
                    <a:cubicBezTo>
                      <a:pt x="9226" y="150551"/>
                      <a:pt x="20682" y="152187"/>
                      <a:pt x="27227" y="145642"/>
                    </a:cubicBezTo>
                    <a:cubicBezTo>
                      <a:pt x="59956" y="104731"/>
                      <a:pt x="92684" y="65457"/>
                      <a:pt x="128686" y="27819"/>
                    </a:cubicBezTo>
                    <a:cubicBezTo>
                      <a:pt x="133595" y="21274"/>
                      <a:pt x="133595" y="11455"/>
                      <a:pt x="128686" y="4909"/>
                    </a:cubicBezTo>
                    <a:close/>
                  </a:path>
                </a:pathLst>
              </a:custGeom>
              <a:solidFill>
                <a:srgbClr val="999999"/>
              </a:solidFill>
              <a:ln w="16361" cap="flat">
                <a:noFill/>
                <a:prstDash val="solid"/>
                <a:miter/>
              </a:ln>
            </p:spPr>
            <p:txBody>
              <a:bodyPr rtlCol="0" anchor="ctr"/>
              <a:lstStyle/>
              <a:p>
                <a:endParaRPr lang="en-US"/>
              </a:p>
            </p:txBody>
          </p:sp>
          <p:sp>
            <p:nvSpPr>
              <p:cNvPr id="107" name="รูปแบบอิสระ: รูปร่าง 106">
                <a:extLst>
                  <a:ext uri="{FF2B5EF4-FFF2-40B4-BE49-F238E27FC236}">
                    <a16:creationId xmlns:a16="http://schemas.microsoft.com/office/drawing/2014/main" xmlns="" id="{27F08EDE-EABA-4A44-9F36-F30C87510D22}"/>
                  </a:ext>
                </a:extLst>
              </p:cNvPr>
              <p:cNvSpPr/>
              <p:nvPr/>
            </p:nvSpPr>
            <p:spPr>
              <a:xfrm>
                <a:off x="4024082" y="3064769"/>
                <a:ext cx="461945" cy="460485"/>
              </a:xfrm>
              <a:custGeom>
                <a:avLst/>
                <a:gdLst>
                  <a:gd name="connsiteX0" fmla="*/ 435127 w 461945"/>
                  <a:gd name="connsiteY0" fmla="*/ 4747 h 460485"/>
                  <a:gd name="connsiteX1" fmla="*/ 4747 w 461945"/>
                  <a:gd name="connsiteY1" fmla="*/ 433490 h 460485"/>
                  <a:gd name="connsiteX2" fmla="*/ 27657 w 461945"/>
                  <a:gd name="connsiteY2" fmla="*/ 456400 h 460485"/>
                  <a:gd name="connsiteX3" fmla="*/ 458036 w 461945"/>
                  <a:gd name="connsiteY3" fmla="*/ 27657 h 460485"/>
                  <a:gd name="connsiteX4" fmla="*/ 435127 w 461945"/>
                  <a:gd name="connsiteY4" fmla="*/ 4747 h 46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45" h="460485">
                    <a:moveTo>
                      <a:pt x="435127" y="4747"/>
                    </a:moveTo>
                    <a:cubicBezTo>
                      <a:pt x="294394" y="150389"/>
                      <a:pt x="152025" y="292758"/>
                      <a:pt x="4747" y="433490"/>
                    </a:cubicBezTo>
                    <a:cubicBezTo>
                      <a:pt x="-9980" y="448218"/>
                      <a:pt x="12929" y="469491"/>
                      <a:pt x="27657" y="456400"/>
                    </a:cubicBezTo>
                    <a:cubicBezTo>
                      <a:pt x="174935" y="317304"/>
                      <a:pt x="317304" y="173299"/>
                      <a:pt x="458036" y="27657"/>
                    </a:cubicBezTo>
                    <a:cubicBezTo>
                      <a:pt x="471128" y="12929"/>
                      <a:pt x="448218" y="-9981"/>
                      <a:pt x="435127" y="4747"/>
                    </a:cubicBezTo>
                    <a:close/>
                  </a:path>
                </a:pathLst>
              </a:custGeom>
              <a:solidFill>
                <a:srgbClr val="999999"/>
              </a:solidFill>
              <a:ln w="16361" cap="flat">
                <a:noFill/>
                <a:prstDash val="solid"/>
                <a:miter/>
              </a:ln>
            </p:spPr>
            <p:txBody>
              <a:bodyPr rtlCol="0" anchor="ctr"/>
              <a:lstStyle/>
              <a:p>
                <a:endParaRPr lang="en-US"/>
              </a:p>
            </p:txBody>
          </p:sp>
          <p:sp>
            <p:nvSpPr>
              <p:cNvPr id="108" name="รูปแบบอิสระ: รูปร่าง 107">
                <a:extLst>
                  <a:ext uri="{FF2B5EF4-FFF2-40B4-BE49-F238E27FC236}">
                    <a16:creationId xmlns:a16="http://schemas.microsoft.com/office/drawing/2014/main" xmlns="" id="{9598E80F-0320-4B04-85D4-C9FF0D6716A6}"/>
                  </a:ext>
                </a:extLst>
              </p:cNvPr>
              <p:cNvSpPr/>
              <p:nvPr/>
            </p:nvSpPr>
            <p:spPr>
              <a:xfrm>
                <a:off x="4266273" y="3338342"/>
                <a:ext cx="198077" cy="168912"/>
              </a:xfrm>
              <a:custGeom>
                <a:avLst/>
                <a:gdLst>
                  <a:gd name="connsiteX0" fmla="*/ 174935 w 198077"/>
                  <a:gd name="connsiteY0" fmla="*/ 2820 h 168912"/>
                  <a:gd name="connsiteX1" fmla="*/ 4747 w 198077"/>
                  <a:gd name="connsiteY1" fmla="*/ 141916 h 168912"/>
                  <a:gd name="connsiteX2" fmla="*/ 27657 w 198077"/>
                  <a:gd name="connsiteY2" fmla="*/ 164826 h 168912"/>
                  <a:gd name="connsiteX3" fmla="*/ 191300 w 198077"/>
                  <a:gd name="connsiteY3" fmla="*/ 32276 h 168912"/>
                  <a:gd name="connsiteX4" fmla="*/ 174935 w 198077"/>
                  <a:gd name="connsiteY4" fmla="*/ 2820 h 168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77" h="168912">
                    <a:moveTo>
                      <a:pt x="174935" y="2820"/>
                    </a:moveTo>
                    <a:cubicBezTo>
                      <a:pt x="114387" y="43731"/>
                      <a:pt x="57113" y="89551"/>
                      <a:pt x="4747" y="141916"/>
                    </a:cubicBezTo>
                    <a:cubicBezTo>
                      <a:pt x="-9980" y="156644"/>
                      <a:pt x="12929" y="177917"/>
                      <a:pt x="27657" y="164826"/>
                    </a:cubicBezTo>
                    <a:cubicBezTo>
                      <a:pt x="78386" y="115733"/>
                      <a:pt x="134025" y="71550"/>
                      <a:pt x="191300" y="32276"/>
                    </a:cubicBezTo>
                    <a:cubicBezTo>
                      <a:pt x="207664" y="17548"/>
                      <a:pt x="191300" y="-8635"/>
                      <a:pt x="174935" y="2820"/>
                    </a:cubicBezTo>
                    <a:close/>
                  </a:path>
                </a:pathLst>
              </a:custGeom>
              <a:solidFill>
                <a:srgbClr val="999999"/>
              </a:solidFill>
              <a:ln w="16361" cap="flat">
                <a:noFill/>
                <a:prstDash val="solid"/>
                <a:miter/>
              </a:ln>
            </p:spPr>
            <p:txBody>
              <a:bodyPr rtlCol="0" anchor="ctr"/>
              <a:lstStyle/>
              <a:p>
                <a:endParaRPr lang="en-US"/>
              </a:p>
            </p:txBody>
          </p:sp>
          <p:sp>
            <p:nvSpPr>
              <p:cNvPr id="109" name="รูปแบบอิสระ: รูปร่าง 108">
                <a:extLst>
                  <a:ext uri="{FF2B5EF4-FFF2-40B4-BE49-F238E27FC236}">
                    <a16:creationId xmlns:a16="http://schemas.microsoft.com/office/drawing/2014/main" xmlns="" id="{F68496A8-F861-4E41-9A76-0A1DA8403918}"/>
                  </a:ext>
                </a:extLst>
              </p:cNvPr>
              <p:cNvSpPr/>
              <p:nvPr/>
            </p:nvSpPr>
            <p:spPr>
              <a:xfrm>
                <a:off x="3979899" y="3115904"/>
                <a:ext cx="199108" cy="168797"/>
              </a:xfrm>
              <a:custGeom>
                <a:avLst/>
                <a:gdLst>
                  <a:gd name="connsiteX0" fmla="*/ 174935 w 199108"/>
                  <a:gd name="connsiteY0" fmla="*/ 2705 h 168797"/>
                  <a:gd name="connsiteX1" fmla="*/ 4747 w 199108"/>
                  <a:gd name="connsiteY1" fmla="*/ 141801 h 168797"/>
                  <a:gd name="connsiteX2" fmla="*/ 27657 w 199108"/>
                  <a:gd name="connsiteY2" fmla="*/ 164711 h 168797"/>
                  <a:gd name="connsiteX3" fmla="*/ 191300 w 199108"/>
                  <a:gd name="connsiteY3" fmla="*/ 32161 h 168797"/>
                  <a:gd name="connsiteX4" fmla="*/ 174935 w 199108"/>
                  <a:gd name="connsiteY4" fmla="*/ 2705 h 16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08" h="168797">
                    <a:moveTo>
                      <a:pt x="174935" y="2705"/>
                    </a:moveTo>
                    <a:cubicBezTo>
                      <a:pt x="114387" y="43616"/>
                      <a:pt x="57113" y="89435"/>
                      <a:pt x="4747" y="141801"/>
                    </a:cubicBezTo>
                    <a:cubicBezTo>
                      <a:pt x="-9980" y="156529"/>
                      <a:pt x="12929" y="177802"/>
                      <a:pt x="27657" y="164711"/>
                    </a:cubicBezTo>
                    <a:cubicBezTo>
                      <a:pt x="78386" y="115618"/>
                      <a:pt x="134025" y="71435"/>
                      <a:pt x="191300" y="32161"/>
                    </a:cubicBezTo>
                    <a:cubicBezTo>
                      <a:pt x="209300" y="19069"/>
                      <a:pt x="192936" y="-8750"/>
                      <a:pt x="174935" y="2705"/>
                    </a:cubicBezTo>
                    <a:close/>
                  </a:path>
                </a:pathLst>
              </a:custGeom>
              <a:solidFill>
                <a:srgbClr val="999999"/>
              </a:solidFill>
              <a:ln w="16361" cap="flat">
                <a:noFill/>
                <a:prstDash val="solid"/>
                <a:miter/>
              </a:ln>
            </p:spPr>
            <p:txBody>
              <a:bodyPr rtlCol="0" anchor="ctr"/>
              <a:lstStyle/>
              <a:p>
                <a:endParaRPr lang="en-US"/>
              </a:p>
            </p:txBody>
          </p:sp>
        </p:grpSp>
      </p:grpSp>
      <p:sp>
        <p:nvSpPr>
          <p:cNvPr id="203" name="รูปแบบอิสระ: รูปร่าง 202">
            <a:extLst>
              <a:ext uri="{FF2B5EF4-FFF2-40B4-BE49-F238E27FC236}">
                <a16:creationId xmlns:a16="http://schemas.microsoft.com/office/drawing/2014/main" xmlns="" id="{69D23E5B-B86B-424A-9EAB-65DFBFE957B8}"/>
              </a:ext>
            </a:extLst>
          </p:cNvPr>
          <p:cNvSpPr/>
          <p:nvPr/>
        </p:nvSpPr>
        <p:spPr>
          <a:xfrm>
            <a:off x="6501464" y="1444549"/>
            <a:ext cx="1562783" cy="891850"/>
          </a:xfrm>
          <a:custGeom>
            <a:avLst/>
            <a:gdLst>
              <a:gd name="connsiteX0" fmla="*/ 0 w 1562783"/>
              <a:gd name="connsiteY0" fmla="*/ 0 h 891850"/>
              <a:gd name="connsiteX1" fmla="*/ 1562783 w 1562783"/>
              <a:gd name="connsiteY1" fmla="*/ 0 h 891850"/>
              <a:gd name="connsiteX2" fmla="*/ 1562783 w 1562783"/>
              <a:gd name="connsiteY2" fmla="*/ 891850 h 891850"/>
              <a:gd name="connsiteX3" fmla="*/ 0 w 1562783"/>
              <a:gd name="connsiteY3" fmla="*/ 891850 h 891850"/>
            </a:gdLst>
            <a:ahLst/>
            <a:cxnLst>
              <a:cxn ang="0">
                <a:pos x="connsiteX0" y="connsiteY0"/>
              </a:cxn>
              <a:cxn ang="0">
                <a:pos x="connsiteX1" y="connsiteY1"/>
              </a:cxn>
              <a:cxn ang="0">
                <a:pos x="connsiteX2" y="connsiteY2"/>
              </a:cxn>
              <a:cxn ang="0">
                <a:pos x="connsiteX3" y="connsiteY3"/>
              </a:cxn>
            </a:cxnLst>
            <a:rect l="l" t="t" r="r" b="b"/>
            <a:pathLst>
              <a:path w="1562783" h="891850">
                <a:moveTo>
                  <a:pt x="0" y="0"/>
                </a:moveTo>
                <a:lnTo>
                  <a:pt x="1562783" y="0"/>
                </a:lnTo>
                <a:lnTo>
                  <a:pt x="1562783" y="891850"/>
                </a:lnTo>
                <a:lnTo>
                  <a:pt x="0" y="891850"/>
                </a:lnTo>
                <a:close/>
              </a:path>
            </a:pathLst>
          </a:custGeom>
          <a:noFill/>
          <a:ln w="16361" cap="flat">
            <a:noFill/>
            <a:prstDash val="solid"/>
            <a:miter/>
          </a:ln>
        </p:spPr>
        <p:txBody>
          <a:bodyPr rtlCol="0" anchor="ctr"/>
          <a:lstStyle/>
          <a:p>
            <a:endParaRPr lang="en-US"/>
          </a:p>
        </p:txBody>
      </p:sp>
      <p:grpSp>
        <p:nvGrpSpPr>
          <p:cNvPr id="297" name="กราฟิก 4">
            <a:extLst>
              <a:ext uri="{FF2B5EF4-FFF2-40B4-BE49-F238E27FC236}">
                <a16:creationId xmlns:a16="http://schemas.microsoft.com/office/drawing/2014/main" xmlns="" id="{E490F8DC-930E-4244-939E-9D0D825BA5E7}"/>
              </a:ext>
            </a:extLst>
          </p:cNvPr>
          <p:cNvGrpSpPr/>
          <p:nvPr/>
        </p:nvGrpSpPr>
        <p:grpSpPr>
          <a:xfrm>
            <a:off x="5604041" y="2816235"/>
            <a:ext cx="982016" cy="1578198"/>
            <a:chOff x="5604041" y="2816235"/>
            <a:chExt cx="982016" cy="1578198"/>
          </a:xfrm>
          <a:solidFill>
            <a:schemeClr val="accent1"/>
          </a:solidFill>
        </p:grpSpPr>
        <p:sp>
          <p:nvSpPr>
            <p:cNvPr id="298" name="รูปแบบอิสระ: รูปร่าง 297">
              <a:extLst>
                <a:ext uri="{FF2B5EF4-FFF2-40B4-BE49-F238E27FC236}">
                  <a16:creationId xmlns:a16="http://schemas.microsoft.com/office/drawing/2014/main" xmlns="" id="{7D910602-50E9-4D88-BC20-168C3FEB60A3}"/>
                </a:ext>
              </a:extLst>
            </p:cNvPr>
            <p:cNvSpPr/>
            <p:nvPr/>
          </p:nvSpPr>
          <p:spPr>
            <a:xfrm>
              <a:off x="5604041" y="2816235"/>
              <a:ext cx="982016" cy="1578198"/>
            </a:xfrm>
            <a:custGeom>
              <a:avLst/>
              <a:gdLst>
                <a:gd name="connsiteX0" fmla="*/ 840148 w 982016"/>
                <a:gd name="connsiteY0" fmla="*/ 1271136 h 1578198"/>
                <a:gd name="connsiteX1" fmla="*/ 650323 w 982016"/>
                <a:gd name="connsiteY1" fmla="*/ 30727 h 1578198"/>
                <a:gd name="connsiteX2" fmla="*/ 288673 w 982016"/>
                <a:gd name="connsiteY2" fmla="*/ 475834 h 1578198"/>
                <a:gd name="connsiteX3" fmla="*/ 390132 w 982016"/>
                <a:gd name="connsiteY3" fmla="*/ 1179496 h 1578198"/>
                <a:gd name="connsiteX4" fmla="*/ 108667 w 982016"/>
                <a:gd name="connsiteY4" fmla="*/ 1339865 h 1578198"/>
                <a:gd name="connsiteX5" fmla="*/ 56302 w 982016"/>
                <a:gd name="connsiteY5" fmla="*/ 1534599 h 1578198"/>
                <a:gd name="connsiteX6" fmla="*/ 840148 w 982016"/>
                <a:gd name="connsiteY6" fmla="*/ 1271136 h 157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016" h="1578198">
                  <a:moveTo>
                    <a:pt x="840148" y="1271136"/>
                  </a:moveTo>
                  <a:cubicBezTo>
                    <a:pt x="1167432" y="649295"/>
                    <a:pt x="853239" y="143640"/>
                    <a:pt x="650323" y="30727"/>
                  </a:cubicBezTo>
                  <a:cubicBezTo>
                    <a:pt x="447406" y="-82186"/>
                    <a:pt x="141395" y="127276"/>
                    <a:pt x="288673" y="475834"/>
                  </a:cubicBezTo>
                  <a:cubicBezTo>
                    <a:pt x="435951" y="824392"/>
                    <a:pt x="390132" y="1179496"/>
                    <a:pt x="390132" y="1179496"/>
                  </a:cubicBezTo>
                  <a:cubicBezTo>
                    <a:pt x="390132" y="1179496"/>
                    <a:pt x="326311" y="1357866"/>
                    <a:pt x="108667" y="1339865"/>
                  </a:cubicBezTo>
                  <a:cubicBezTo>
                    <a:pt x="108667" y="1339865"/>
                    <a:pt x="-95886" y="1357866"/>
                    <a:pt x="56302" y="1534599"/>
                  </a:cubicBezTo>
                  <a:cubicBezTo>
                    <a:pt x="152850" y="1647512"/>
                    <a:pt x="701052" y="1534599"/>
                    <a:pt x="840148" y="1271136"/>
                  </a:cubicBezTo>
                  <a:close/>
                </a:path>
              </a:pathLst>
            </a:custGeom>
            <a:solidFill>
              <a:srgbClr val="4F994C"/>
            </a:solidFill>
            <a:ln w="16361" cap="flat">
              <a:noFill/>
              <a:prstDash val="solid"/>
              <a:miter/>
            </a:ln>
          </p:spPr>
          <p:txBody>
            <a:bodyPr rtlCol="0" anchor="ctr"/>
            <a:lstStyle/>
            <a:p>
              <a:endParaRPr lang="en-US"/>
            </a:p>
          </p:txBody>
        </p:sp>
        <p:sp>
          <p:nvSpPr>
            <p:cNvPr id="299" name="รูปแบบอิสระ: รูปร่าง 298">
              <a:extLst>
                <a:ext uri="{FF2B5EF4-FFF2-40B4-BE49-F238E27FC236}">
                  <a16:creationId xmlns:a16="http://schemas.microsoft.com/office/drawing/2014/main" xmlns="" id="{E3DDE3B1-FE83-4E65-9808-0758886ED53F}"/>
                </a:ext>
              </a:extLst>
            </p:cNvPr>
            <p:cNvSpPr/>
            <p:nvPr/>
          </p:nvSpPr>
          <p:spPr>
            <a:xfrm>
              <a:off x="6171815" y="3705442"/>
              <a:ext cx="74366" cy="120742"/>
            </a:xfrm>
            <a:custGeom>
              <a:avLst/>
              <a:gdLst>
                <a:gd name="connsiteX0" fmla="*/ 43274 w 74366"/>
                <a:gd name="connsiteY0" fmla="*/ 642 h 120742"/>
                <a:gd name="connsiteX1" fmla="*/ 18728 w 74366"/>
                <a:gd name="connsiteY1" fmla="*/ 3915 h 120742"/>
                <a:gd name="connsiteX2" fmla="*/ 4000 w 74366"/>
                <a:gd name="connsiteY2" fmla="*/ 25188 h 120742"/>
                <a:gd name="connsiteX3" fmla="*/ 7273 w 74366"/>
                <a:gd name="connsiteY3" fmla="*/ 46462 h 120742"/>
                <a:gd name="connsiteX4" fmla="*/ 7273 w 74366"/>
                <a:gd name="connsiteY4" fmla="*/ 46462 h 120742"/>
                <a:gd name="connsiteX5" fmla="*/ 8909 w 74366"/>
                <a:gd name="connsiteY5" fmla="*/ 54644 h 120742"/>
                <a:gd name="connsiteX6" fmla="*/ 8909 w 74366"/>
                <a:gd name="connsiteY6" fmla="*/ 59553 h 120742"/>
                <a:gd name="connsiteX7" fmla="*/ 7273 w 74366"/>
                <a:gd name="connsiteY7" fmla="*/ 66099 h 120742"/>
                <a:gd name="connsiteX8" fmla="*/ 4000 w 74366"/>
                <a:gd name="connsiteY8" fmla="*/ 71008 h 120742"/>
                <a:gd name="connsiteX9" fmla="*/ 727 w 74366"/>
                <a:gd name="connsiteY9" fmla="*/ 84100 h 120742"/>
                <a:gd name="connsiteX10" fmla="*/ 727 w 74366"/>
                <a:gd name="connsiteY10" fmla="*/ 97191 h 120742"/>
                <a:gd name="connsiteX11" fmla="*/ 17092 w 74366"/>
                <a:gd name="connsiteY11" fmla="*/ 116828 h 120742"/>
                <a:gd name="connsiteX12" fmla="*/ 41638 w 74366"/>
                <a:gd name="connsiteY12" fmla="*/ 120101 h 120742"/>
                <a:gd name="connsiteX13" fmla="*/ 49820 w 74366"/>
                <a:gd name="connsiteY13" fmla="*/ 116828 h 120742"/>
                <a:gd name="connsiteX14" fmla="*/ 61275 w 74366"/>
                <a:gd name="connsiteY14" fmla="*/ 103737 h 120742"/>
                <a:gd name="connsiteX15" fmla="*/ 71094 w 74366"/>
                <a:gd name="connsiteY15" fmla="*/ 82463 h 120742"/>
                <a:gd name="connsiteX16" fmla="*/ 74366 w 74366"/>
                <a:gd name="connsiteY16" fmla="*/ 59553 h 120742"/>
                <a:gd name="connsiteX17" fmla="*/ 62912 w 74366"/>
                <a:gd name="connsiteY17" fmla="*/ 15370 h 120742"/>
                <a:gd name="connsiteX18" fmla="*/ 54730 w 74366"/>
                <a:gd name="connsiteY18" fmla="*/ 5551 h 120742"/>
                <a:gd name="connsiteX19" fmla="*/ 43274 w 74366"/>
                <a:gd name="connsiteY19" fmla="*/ 642 h 12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66" h="120742">
                  <a:moveTo>
                    <a:pt x="43274" y="642"/>
                  </a:moveTo>
                  <a:cubicBezTo>
                    <a:pt x="35092" y="-995"/>
                    <a:pt x="25274" y="642"/>
                    <a:pt x="18728" y="3915"/>
                  </a:cubicBezTo>
                  <a:cubicBezTo>
                    <a:pt x="12182" y="8824"/>
                    <a:pt x="5637" y="15370"/>
                    <a:pt x="4000" y="25188"/>
                  </a:cubicBezTo>
                  <a:cubicBezTo>
                    <a:pt x="2364" y="33370"/>
                    <a:pt x="4000" y="39916"/>
                    <a:pt x="7273" y="46462"/>
                  </a:cubicBezTo>
                  <a:cubicBezTo>
                    <a:pt x="7273" y="46462"/>
                    <a:pt x="7273" y="46462"/>
                    <a:pt x="7273" y="46462"/>
                  </a:cubicBezTo>
                  <a:cubicBezTo>
                    <a:pt x="8909" y="49735"/>
                    <a:pt x="8909" y="51371"/>
                    <a:pt x="8909" y="54644"/>
                  </a:cubicBezTo>
                  <a:cubicBezTo>
                    <a:pt x="8909" y="56280"/>
                    <a:pt x="8909" y="57917"/>
                    <a:pt x="8909" y="59553"/>
                  </a:cubicBezTo>
                  <a:cubicBezTo>
                    <a:pt x="8909" y="61190"/>
                    <a:pt x="7273" y="64462"/>
                    <a:pt x="7273" y="66099"/>
                  </a:cubicBezTo>
                  <a:cubicBezTo>
                    <a:pt x="5637" y="67735"/>
                    <a:pt x="5637" y="69372"/>
                    <a:pt x="4000" y="71008"/>
                  </a:cubicBezTo>
                  <a:cubicBezTo>
                    <a:pt x="2364" y="74281"/>
                    <a:pt x="727" y="79190"/>
                    <a:pt x="727" y="84100"/>
                  </a:cubicBezTo>
                  <a:cubicBezTo>
                    <a:pt x="-909" y="89009"/>
                    <a:pt x="727" y="92282"/>
                    <a:pt x="727" y="97191"/>
                  </a:cubicBezTo>
                  <a:cubicBezTo>
                    <a:pt x="2364" y="105373"/>
                    <a:pt x="8909" y="113555"/>
                    <a:pt x="17092" y="116828"/>
                  </a:cubicBezTo>
                  <a:cubicBezTo>
                    <a:pt x="25274" y="120101"/>
                    <a:pt x="33456" y="121737"/>
                    <a:pt x="41638" y="120101"/>
                  </a:cubicBezTo>
                  <a:cubicBezTo>
                    <a:pt x="44911" y="118464"/>
                    <a:pt x="46547" y="118464"/>
                    <a:pt x="49820" y="116828"/>
                  </a:cubicBezTo>
                  <a:cubicBezTo>
                    <a:pt x="54730" y="113555"/>
                    <a:pt x="59639" y="110282"/>
                    <a:pt x="61275" y="103737"/>
                  </a:cubicBezTo>
                  <a:cubicBezTo>
                    <a:pt x="66184" y="97191"/>
                    <a:pt x="67821" y="89009"/>
                    <a:pt x="71094" y="82463"/>
                  </a:cubicBezTo>
                  <a:cubicBezTo>
                    <a:pt x="72730" y="75918"/>
                    <a:pt x="74366" y="67735"/>
                    <a:pt x="74366" y="59553"/>
                  </a:cubicBezTo>
                  <a:cubicBezTo>
                    <a:pt x="74366" y="44825"/>
                    <a:pt x="71094" y="28461"/>
                    <a:pt x="62912" y="15370"/>
                  </a:cubicBezTo>
                  <a:cubicBezTo>
                    <a:pt x="61275" y="12097"/>
                    <a:pt x="58002" y="8824"/>
                    <a:pt x="54730" y="5551"/>
                  </a:cubicBezTo>
                  <a:cubicBezTo>
                    <a:pt x="53093" y="3915"/>
                    <a:pt x="48183" y="2279"/>
                    <a:pt x="43274" y="642"/>
                  </a:cubicBezTo>
                  <a:close/>
                </a:path>
              </a:pathLst>
            </a:custGeom>
            <a:solidFill>
              <a:srgbClr val="7FC97E"/>
            </a:solidFill>
            <a:ln w="16361" cap="flat">
              <a:noFill/>
              <a:prstDash val="solid"/>
              <a:miter/>
            </a:ln>
          </p:spPr>
          <p:txBody>
            <a:bodyPr rtlCol="0" anchor="ctr"/>
            <a:lstStyle/>
            <a:p>
              <a:endParaRPr lang="en-US"/>
            </a:p>
          </p:txBody>
        </p:sp>
        <p:sp>
          <p:nvSpPr>
            <p:cNvPr id="300" name="รูปแบบอิสระ: รูปร่าง 299">
              <a:extLst>
                <a:ext uri="{FF2B5EF4-FFF2-40B4-BE49-F238E27FC236}">
                  <a16:creationId xmlns:a16="http://schemas.microsoft.com/office/drawing/2014/main" xmlns="" id="{9591CAFC-9FE7-45A0-B173-9275F7C66018}"/>
                </a:ext>
              </a:extLst>
            </p:cNvPr>
            <p:cNvSpPr/>
            <p:nvPr/>
          </p:nvSpPr>
          <p:spPr>
            <a:xfrm>
              <a:off x="6375459" y="3820634"/>
              <a:ext cx="74866" cy="96548"/>
            </a:xfrm>
            <a:custGeom>
              <a:avLst/>
              <a:gdLst>
                <a:gd name="connsiteX0" fmla="*/ 47457 w 74866"/>
                <a:gd name="connsiteY0" fmla="*/ 1637 h 96548"/>
                <a:gd name="connsiteX1" fmla="*/ 39275 w 74866"/>
                <a:gd name="connsiteY1" fmla="*/ 0 h 96548"/>
                <a:gd name="connsiteX2" fmla="*/ 22910 w 74866"/>
                <a:gd name="connsiteY2" fmla="*/ 4909 h 96548"/>
                <a:gd name="connsiteX3" fmla="*/ 13092 w 74866"/>
                <a:gd name="connsiteY3" fmla="*/ 13091 h 96548"/>
                <a:gd name="connsiteX4" fmla="*/ 4910 w 74866"/>
                <a:gd name="connsiteY4" fmla="*/ 22910 h 96548"/>
                <a:gd name="connsiteX5" fmla="*/ 3273 w 74866"/>
                <a:gd name="connsiteY5" fmla="*/ 29456 h 96548"/>
                <a:gd name="connsiteX6" fmla="*/ 1637 w 74866"/>
                <a:gd name="connsiteY6" fmla="*/ 36001 h 96548"/>
                <a:gd name="connsiteX7" fmla="*/ 0 w 74866"/>
                <a:gd name="connsiteY7" fmla="*/ 49093 h 96548"/>
                <a:gd name="connsiteX8" fmla="*/ 0 w 74866"/>
                <a:gd name="connsiteY8" fmla="*/ 54002 h 96548"/>
                <a:gd name="connsiteX9" fmla="*/ 1637 w 74866"/>
                <a:gd name="connsiteY9" fmla="*/ 65457 h 96548"/>
                <a:gd name="connsiteX10" fmla="*/ 14728 w 74866"/>
                <a:gd name="connsiteY10" fmla="*/ 86730 h 96548"/>
                <a:gd name="connsiteX11" fmla="*/ 26183 w 74866"/>
                <a:gd name="connsiteY11" fmla="*/ 93276 h 96548"/>
                <a:gd name="connsiteX12" fmla="*/ 39275 w 74866"/>
                <a:gd name="connsiteY12" fmla="*/ 96549 h 96548"/>
                <a:gd name="connsiteX13" fmla="*/ 52366 w 74866"/>
                <a:gd name="connsiteY13" fmla="*/ 93276 h 96548"/>
                <a:gd name="connsiteX14" fmla="*/ 63821 w 74866"/>
                <a:gd name="connsiteY14" fmla="*/ 86730 h 96548"/>
                <a:gd name="connsiteX15" fmla="*/ 68730 w 74866"/>
                <a:gd name="connsiteY15" fmla="*/ 80185 h 96548"/>
                <a:gd name="connsiteX16" fmla="*/ 73639 w 74866"/>
                <a:gd name="connsiteY16" fmla="*/ 63820 h 96548"/>
                <a:gd name="connsiteX17" fmla="*/ 72003 w 74866"/>
                <a:gd name="connsiteY17" fmla="*/ 55638 h 96548"/>
                <a:gd name="connsiteX18" fmla="*/ 70366 w 74866"/>
                <a:gd name="connsiteY18" fmla="*/ 52365 h 96548"/>
                <a:gd name="connsiteX19" fmla="*/ 73639 w 74866"/>
                <a:gd name="connsiteY19" fmla="*/ 45820 h 96548"/>
                <a:gd name="connsiteX20" fmla="*/ 73639 w 74866"/>
                <a:gd name="connsiteY20" fmla="*/ 32728 h 96548"/>
                <a:gd name="connsiteX21" fmla="*/ 70366 w 74866"/>
                <a:gd name="connsiteY21" fmla="*/ 21274 h 96548"/>
                <a:gd name="connsiteX22" fmla="*/ 65457 w 74866"/>
                <a:gd name="connsiteY22" fmla="*/ 14728 h 96548"/>
                <a:gd name="connsiteX23" fmla="*/ 47457 w 74866"/>
                <a:gd name="connsiteY23" fmla="*/ 1637 h 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866" h="96548">
                  <a:moveTo>
                    <a:pt x="47457" y="1637"/>
                  </a:moveTo>
                  <a:cubicBezTo>
                    <a:pt x="44184" y="1637"/>
                    <a:pt x="42547" y="1637"/>
                    <a:pt x="39275" y="0"/>
                  </a:cubicBezTo>
                  <a:cubicBezTo>
                    <a:pt x="32728" y="0"/>
                    <a:pt x="27819" y="1637"/>
                    <a:pt x="22910" y="4909"/>
                  </a:cubicBezTo>
                  <a:cubicBezTo>
                    <a:pt x="19637" y="6546"/>
                    <a:pt x="16364" y="9819"/>
                    <a:pt x="13092" y="13091"/>
                  </a:cubicBezTo>
                  <a:cubicBezTo>
                    <a:pt x="9819" y="16364"/>
                    <a:pt x="8182" y="19637"/>
                    <a:pt x="4910" y="22910"/>
                  </a:cubicBezTo>
                  <a:cubicBezTo>
                    <a:pt x="3273" y="24546"/>
                    <a:pt x="3273" y="26183"/>
                    <a:pt x="3273" y="29456"/>
                  </a:cubicBezTo>
                  <a:cubicBezTo>
                    <a:pt x="3273" y="31092"/>
                    <a:pt x="1637" y="32728"/>
                    <a:pt x="1637" y="36001"/>
                  </a:cubicBezTo>
                  <a:cubicBezTo>
                    <a:pt x="0" y="39274"/>
                    <a:pt x="0" y="44183"/>
                    <a:pt x="0" y="49093"/>
                  </a:cubicBezTo>
                  <a:cubicBezTo>
                    <a:pt x="0" y="50729"/>
                    <a:pt x="0" y="52365"/>
                    <a:pt x="0" y="54002"/>
                  </a:cubicBezTo>
                  <a:cubicBezTo>
                    <a:pt x="0" y="57275"/>
                    <a:pt x="0" y="62184"/>
                    <a:pt x="1637" y="65457"/>
                  </a:cubicBezTo>
                  <a:cubicBezTo>
                    <a:pt x="4910" y="73639"/>
                    <a:pt x="8182" y="80185"/>
                    <a:pt x="14728" y="86730"/>
                  </a:cubicBezTo>
                  <a:cubicBezTo>
                    <a:pt x="18001" y="90003"/>
                    <a:pt x="21274" y="91640"/>
                    <a:pt x="26183" y="93276"/>
                  </a:cubicBezTo>
                  <a:cubicBezTo>
                    <a:pt x="29456" y="94913"/>
                    <a:pt x="34365" y="96549"/>
                    <a:pt x="39275" y="96549"/>
                  </a:cubicBezTo>
                  <a:cubicBezTo>
                    <a:pt x="44184" y="96549"/>
                    <a:pt x="47457" y="94913"/>
                    <a:pt x="52366" y="93276"/>
                  </a:cubicBezTo>
                  <a:cubicBezTo>
                    <a:pt x="57275" y="91640"/>
                    <a:pt x="60548" y="90003"/>
                    <a:pt x="63821" y="86730"/>
                  </a:cubicBezTo>
                  <a:lnTo>
                    <a:pt x="68730" y="80185"/>
                  </a:lnTo>
                  <a:cubicBezTo>
                    <a:pt x="72003" y="75276"/>
                    <a:pt x="73639" y="68730"/>
                    <a:pt x="73639" y="63820"/>
                  </a:cubicBezTo>
                  <a:cubicBezTo>
                    <a:pt x="73639" y="60548"/>
                    <a:pt x="72003" y="58911"/>
                    <a:pt x="72003" y="55638"/>
                  </a:cubicBezTo>
                  <a:cubicBezTo>
                    <a:pt x="72003" y="54002"/>
                    <a:pt x="70366" y="54002"/>
                    <a:pt x="70366" y="52365"/>
                  </a:cubicBezTo>
                  <a:cubicBezTo>
                    <a:pt x="72003" y="50729"/>
                    <a:pt x="73639" y="47456"/>
                    <a:pt x="73639" y="45820"/>
                  </a:cubicBezTo>
                  <a:cubicBezTo>
                    <a:pt x="75276" y="40911"/>
                    <a:pt x="75276" y="37638"/>
                    <a:pt x="73639" y="32728"/>
                  </a:cubicBezTo>
                  <a:cubicBezTo>
                    <a:pt x="73639" y="27819"/>
                    <a:pt x="72003" y="24546"/>
                    <a:pt x="70366" y="21274"/>
                  </a:cubicBezTo>
                  <a:cubicBezTo>
                    <a:pt x="68730" y="19637"/>
                    <a:pt x="67093" y="16364"/>
                    <a:pt x="65457" y="14728"/>
                  </a:cubicBezTo>
                  <a:cubicBezTo>
                    <a:pt x="58911" y="6546"/>
                    <a:pt x="54002" y="3273"/>
                    <a:pt x="47457" y="1637"/>
                  </a:cubicBezTo>
                  <a:close/>
                </a:path>
              </a:pathLst>
            </a:custGeom>
            <a:solidFill>
              <a:srgbClr val="7FC97E"/>
            </a:solidFill>
            <a:ln w="16361" cap="flat">
              <a:noFill/>
              <a:prstDash val="solid"/>
              <a:miter/>
            </a:ln>
          </p:spPr>
          <p:txBody>
            <a:bodyPr rtlCol="0" anchor="ctr"/>
            <a:lstStyle/>
            <a:p>
              <a:endParaRPr lang="en-US"/>
            </a:p>
          </p:txBody>
        </p:sp>
        <p:sp>
          <p:nvSpPr>
            <p:cNvPr id="301" name="รูปแบบอิสระ: รูปร่าง 300">
              <a:extLst>
                <a:ext uri="{FF2B5EF4-FFF2-40B4-BE49-F238E27FC236}">
                  <a16:creationId xmlns:a16="http://schemas.microsoft.com/office/drawing/2014/main" xmlns="" id="{8B092CAD-0928-44F6-B667-FD9A63C26AEA}"/>
                </a:ext>
              </a:extLst>
            </p:cNvPr>
            <p:cNvSpPr/>
            <p:nvPr/>
          </p:nvSpPr>
          <p:spPr>
            <a:xfrm>
              <a:off x="6342053" y="3456369"/>
              <a:ext cx="75953" cy="129261"/>
            </a:xfrm>
            <a:custGeom>
              <a:avLst/>
              <a:gdLst>
                <a:gd name="connsiteX0" fmla="*/ 41588 w 75953"/>
                <a:gd name="connsiteY0" fmla="*/ 979 h 129261"/>
                <a:gd name="connsiteX1" fmla="*/ 17042 w 75953"/>
                <a:gd name="connsiteY1" fmla="*/ 4252 h 129261"/>
                <a:gd name="connsiteX2" fmla="*/ 2314 w 75953"/>
                <a:gd name="connsiteY2" fmla="*/ 25525 h 129261"/>
                <a:gd name="connsiteX3" fmla="*/ 678 w 75953"/>
                <a:gd name="connsiteY3" fmla="*/ 66436 h 129261"/>
                <a:gd name="connsiteX4" fmla="*/ 5587 w 75953"/>
                <a:gd name="connsiteY4" fmla="*/ 89345 h 129261"/>
                <a:gd name="connsiteX5" fmla="*/ 15406 w 75953"/>
                <a:gd name="connsiteY5" fmla="*/ 112256 h 129261"/>
                <a:gd name="connsiteX6" fmla="*/ 23588 w 75953"/>
                <a:gd name="connsiteY6" fmla="*/ 122074 h 129261"/>
                <a:gd name="connsiteX7" fmla="*/ 35043 w 75953"/>
                <a:gd name="connsiteY7" fmla="*/ 128620 h 129261"/>
                <a:gd name="connsiteX8" fmla="*/ 59589 w 75953"/>
                <a:gd name="connsiteY8" fmla="*/ 125347 h 129261"/>
                <a:gd name="connsiteX9" fmla="*/ 74317 w 75953"/>
                <a:gd name="connsiteY9" fmla="*/ 104073 h 129261"/>
                <a:gd name="connsiteX10" fmla="*/ 75953 w 75953"/>
                <a:gd name="connsiteY10" fmla="*/ 95891 h 129261"/>
                <a:gd name="connsiteX11" fmla="*/ 71044 w 75953"/>
                <a:gd name="connsiteY11" fmla="*/ 81163 h 129261"/>
                <a:gd name="connsiteX12" fmla="*/ 71044 w 75953"/>
                <a:gd name="connsiteY12" fmla="*/ 82800 h 129261"/>
                <a:gd name="connsiteX13" fmla="*/ 64499 w 75953"/>
                <a:gd name="connsiteY13" fmla="*/ 61526 h 129261"/>
                <a:gd name="connsiteX14" fmla="*/ 64499 w 75953"/>
                <a:gd name="connsiteY14" fmla="*/ 40253 h 129261"/>
                <a:gd name="connsiteX15" fmla="*/ 61225 w 75953"/>
                <a:gd name="connsiteY15" fmla="*/ 17343 h 129261"/>
                <a:gd name="connsiteX16" fmla="*/ 53043 w 75953"/>
                <a:gd name="connsiteY16" fmla="*/ 7524 h 129261"/>
                <a:gd name="connsiteX17" fmla="*/ 41588 w 75953"/>
                <a:gd name="connsiteY17" fmla="*/ 979 h 12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953" h="129261">
                  <a:moveTo>
                    <a:pt x="41588" y="979"/>
                  </a:moveTo>
                  <a:cubicBezTo>
                    <a:pt x="33406" y="-658"/>
                    <a:pt x="23588" y="-658"/>
                    <a:pt x="17042" y="4252"/>
                  </a:cubicBezTo>
                  <a:cubicBezTo>
                    <a:pt x="10496" y="9161"/>
                    <a:pt x="3951" y="15706"/>
                    <a:pt x="2314" y="25525"/>
                  </a:cubicBezTo>
                  <a:cubicBezTo>
                    <a:pt x="678" y="38617"/>
                    <a:pt x="-958" y="51708"/>
                    <a:pt x="678" y="66436"/>
                  </a:cubicBezTo>
                  <a:cubicBezTo>
                    <a:pt x="2314" y="74618"/>
                    <a:pt x="2314" y="82800"/>
                    <a:pt x="5587" y="89345"/>
                  </a:cubicBezTo>
                  <a:cubicBezTo>
                    <a:pt x="7224" y="97528"/>
                    <a:pt x="10496" y="104073"/>
                    <a:pt x="15406" y="112256"/>
                  </a:cubicBezTo>
                  <a:cubicBezTo>
                    <a:pt x="17042" y="115528"/>
                    <a:pt x="20315" y="118801"/>
                    <a:pt x="23588" y="122074"/>
                  </a:cubicBezTo>
                  <a:cubicBezTo>
                    <a:pt x="26861" y="125347"/>
                    <a:pt x="30134" y="126983"/>
                    <a:pt x="35043" y="128620"/>
                  </a:cubicBezTo>
                  <a:cubicBezTo>
                    <a:pt x="43225" y="130256"/>
                    <a:pt x="53043" y="128620"/>
                    <a:pt x="59589" y="125347"/>
                  </a:cubicBezTo>
                  <a:cubicBezTo>
                    <a:pt x="66135" y="120438"/>
                    <a:pt x="72681" y="113892"/>
                    <a:pt x="74317" y="104073"/>
                  </a:cubicBezTo>
                  <a:cubicBezTo>
                    <a:pt x="74317" y="100800"/>
                    <a:pt x="74317" y="99164"/>
                    <a:pt x="75953" y="95891"/>
                  </a:cubicBezTo>
                  <a:cubicBezTo>
                    <a:pt x="75953" y="90982"/>
                    <a:pt x="74317" y="86073"/>
                    <a:pt x="71044" y="81163"/>
                  </a:cubicBezTo>
                  <a:cubicBezTo>
                    <a:pt x="71044" y="81163"/>
                    <a:pt x="71044" y="82800"/>
                    <a:pt x="71044" y="82800"/>
                  </a:cubicBezTo>
                  <a:cubicBezTo>
                    <a:pt x="67771" y="76254"/>
                    <a:pt x="66135" y="69708"/>
                    <a:pt x="64499" y="61526"/>
                  </a:cubicBezTo>
                  <a:cubicBezTo>
                    <a:pt x="64499" y="54981"/>
                    <a:pt x="62862" y="46799"/>
                    <a:pt x="64499" y="40253"/>
                  </a:cubicBezTo>
                  <a:cubicBezTo>
                    <a:pt x="66135" y="32071"/>
                    <a:pt x="64499" y="23889"/>
                    <a:pt x="61225" y="17343"/>
                  </a:cubicBezTo>
                  <a:cubicBezTo>
                    <a:pt x="59589" y="14070"/>
                    <a:pt x="56316" y="10797"/>
                    <a:pt x="53043" y="7524"/>
                  </a:cubicBezTo>
                  <a:cubicBezTo>
                    <a:pt x="49770" y="4252"/>
                    <a:pt x="44861" y="2615"/>
                    <a:pt x="41588" y="979"/>
                  </a:cubicBezTo>
                  <a:close/>
                </a:path>
              </a:pathLst>
            </a:custGeom>
            <a:solidFill>
              <a:srgbClr val="7FC97E"/>
            </a:solidFill>
            <a:ln w="16361" cap="flat">
              <a:noFill/>
              <a:prstDash val="solid"/>
              <a:miter/>
            </a:ln>
          </p:spPr>
          <p:txBody>
            <a:bodyPr rtlCol="0" anchor="ctr"/>
            <a:lstStyle/>
            <a:p>
              <a:endParaRPr lang="en-US"/>
            </a:p>
          </p:txBody>
        </p:sp>
        <p:sp>
          <p:nvSpPr>
            <p:cNvPr id="302" name="รูปแบบอิสระ: รูปร่าง 301">
              <a:extLst>
                <a:ext uri="{FF2B5EF4-FFF2-40B4-BE49-F238E27FC236}">
                  <a16:creationId xmlns:a16="http://schemas.microsoft.com/office/drawing/2014/main" xmlns="" id="{A9498DBA-773B-48D0-9E0B-4DBA55A9E5E8}"/>
                </a:ext>
              </a:extLst>
            </p:cNvPr>
            <p:cNvSpPr/>
            <p:nvPr/>
          </p:nvSpPr>
          <p:spPr>
            <a:xfrm>
              <a:off x="6125086" y="3335611"/>
              <a:ext cx="68729" cy="95554"/>
            </a:xfrm>
            <a:custGeom>
              <a:avLst/>
              <a:gdLst>
                <a:gd name="connsiteX0" fmla="*/ 34365 w 68729"/>
                <a:gd name="connsiteY0" fmla="*/ 642 h 95554"/>
                <a:gd name="connsiteX1" fmla="*/ 26183 w 68729"/>
                <a:gd name="connsiteY1" fmla="*/ 2278 h 95554"/>
                <a:gd name="connsiteX2" fmla="*/ 11455 w 68729"/>
                <a:gd name="connsiteY2" fmla="*/ 10461 h 95554"/>
                <a:gd name="connsiteX3" fmla="*/ 6546 w 68729"/>
                <a:gd name="connsiteY3" fmla="*/ 17006 h 95554"/>
                <a:gd name="connsiteX4" fmla="*/ 1637 w 68729"/>
                <a:gd name="connsiteY4" fmla="*/ 33370 h 95554"/>
                <a:gd name="connsiteX5" fmla="*/ 0 w 68729"/>
                <a:gd name="connsiteY5" fmla="*/ 61190 h 95554"/>
                <a:gd name="connsiteX6" fmla="*/ 3273 w 68729"/>
                <a:gd name="connsiteY6" fmla="*/ 74281 h 95554"/>
                <a:gd name="connsiteX7" fmla="*/ 9819 w 68729"/>
                <a:gd name="connsiteY7" fmla="*/ 85736 h 95554"/>
                <a:gd name="connsiteX8" fmla="*/ 21273 w 68729"/>
                <a:gd name="connsiteY8" fmla="*/ 92282 h 95554"/>
                <a:gd name="connsiteX9" fmla="*/ 34365 w 68729"/>
                <a:gd name="connsiteY9" fmla="*/ 95554 h 95554"/>
                <a:gd name="connsiteX10" fmla="*/ 42547 w 68729"/>
                <a:gd name="connsiteY10" fmla="*/ 93918 h 95554"/>
                <a:gd name="connsiteX11" fmla="*/ 57275 w 68729"/>
                <a:gd name="connsiteY11" fmla="*/ 85736 h 95554"/>
                <a:gd name="connsiteX12" fmla="*/ 62184 w 68729"/>
                <a:gd name="connsiteY12" fmla="*/ 79190 h 95554"/>
                <a:gd name="connsiteX13" fmla="*/ 67093 w 68729"/>
                <a:gd name="connsiteY13" fmla="*/ 62826 h 95554"/>
                <a:gd name="connsiteX14" fmla="*/ 68730 w 68729"/>
                <a:gd name="connsiteY14" fmla="*/ 35007 h 95554"/>
                <a:gd name="connsiteX15" fmla="*/ 65457 w 68729"/>
                <a:gd name="connsiteY15" fmla="*/ 21915 h 95554"/>
                <a:gd name="connsiteX16" fmla="*/ 58911 w 68729"/>
                <a:gd name="connsiteY16" fmla="*/ 10461 h 95554"/>
                <a:gd name="connsiteX17" fmla="*/ 47456 w 68729"/>
                <a:gd name="connsiteY17" fmla="*/ 3915 h 95554"/>
                <a:gd name="connsiteX18" fmla="*/ 34365 w 68729"/>
                <a:gd name="connsiteY18" fmla="*/ 642 h 9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729" h="95554">
                  <a:moveTo>
                    <a:pt x="34365" y="642"/>
                  </a:moveTo>
                  <a:cubicBezTo>
                    <a:pt x="31092" y="642"/>
                    <a:pt x="29455" y="2278"/>
                    <a:pt x="26183" y="2278"/>
                  </a:cubicBezTo>
                  <a:cubicBezTo>
                    <a:pt x="21273" y="3915"/>
                    <a:pt x="16364" y="7188"/>
                    <a:pt x="11455" y="10461"/>
                  </a:cubicBezTo>
                  <a:cubicBezTo>
                    <a:pt x="9819" y="12097"/>
                    <a:pt x="8182" y="15370"/>
                    <a:pt x="6546" y="17006"/>
                  </a:cubicBezTo>
                  <a:cubicBezTo>
                    <a:pt x="3273" y="21915"/>
                    <a:pt x="1637" y="28461"/>
                    <a:pt x="1637" y="33370"/>
                  </a:cubicBezTo>
                  <a:cubicBezTo>
                    <a:pt x="1637" y="43189"/>
                    <a:pt x="1637" y="51371"/>
                    <a:pt x="0" y="61190"/>
                  </a:cubicBezTo>
                  <a:cubicBezTo>
                    <a:pt x="0" y="66099"/>
                    <a:pt x="1637" y="69372"/>
                    <a:pt x="3273" y="74281"/>
                  </a:cubicBezTo>
                  <a:cubicBezTo>
                    <a:pt x="4909" y="79190"/>
                    <a:pt x="6546" y="82463"/>
                    <a:pt x="9819" y="85736"/>
                  </a:cubicBezTo>
                  <a:cubicBezTo>
                    <a:pt x="13091" y="89009"/>
                    <a:pt x="16364" y="90645"/>
                    <a:pt x="21273" y="92282"/>
                  </a:cubicBezTo>
                  <a:cubicBezTo>
                    <a:pt x="24546" y="93918"/>
                    <a:pt x="29455" y="95554"/>
                    <a:pt x="34365" y="95554"/>
                  </a:cubicBezTo>
                  <a:cubicBezTo>
                    <a:pt x="37638" y="95554"/>
                    <a:pt x="39274" y="93918"/>
                    <a:pt x="42547" y="93918"/>
                  </a:cubicBezTo>
                  <a:cubicBezTo>
                    <a:pt x="47456" y="92282"/>
                    <a:pt x="52366" y="89009"/>
                    <a:pt x="57275" y="85736"/>
                  </a:cubicBezTo>
                  <a:cubicBezTo>
                    <a:pt x="58911" y="84100"/>
                    <a:pt x="60548" y="80827"/>
                    <a:pt x="62184" y="79190"/>
                  </a:cubicBezTo>
                  <a:cubicBezTo>
                    <a:pt x="65457" y="74281"/>
                    <a:pt x="67093" y="67735"/>
                    <a:pt x="67093" y="62826"/>
                  </a:cubicBezTo>
                  <a:cubicBezTo>
                    <a:pt x="67093" y="53008"/>
                    <a:pt x="67093" y="44826"/>
                    <a:pt x="68730" y="35007"/>
                  </a:cubicBezTo>
                  <a:cubicBezTo>
                    <a:pt x="68730" y="30098"/>
                    <a:pt x="67093" y="26825"/>
                    <a:pt x="65457" y="21915"/>
                  </a:cubicBezTo>
                  <a:cubicBezTo>
                    <a:pt x="63820" y="17006"/>
                    <a:pt x="62184" y="13733"/>
                    <a:pt x="58911" y="10461"/>
                  </a:cubicBezTo>
                  <a:cubicBezTo>
                    <a:pt x="55638" y="7188"/>
                    <a:pt x="52366" y="5551"/>
                    <a:pt x="47456" y="3915"/>
                  </a:cubicBezTo>
                  <a:cubicBezTo>
                    <a:pt x="42547" y="642"/>
                    <a:pt x="37638" y="-994"/>
                    <a:pt x="34365" y="642"/>
                  </a:cubicBezTo>
                  <a:close/>
                </a:path>
              </a:pathLst>
            </a:custGeom>
            <a:solidFill>
              <a:srgbClr val="7FC97E"/>
            </a:solidFill>
            <a:ln w="16361" cap="flat">
              <a:noFill/>
              <a:prstDash val="solid"/>
              <a:miter/>
            </a:ln>
          </p:spPr>
          <p:txBody>
            <a:bodyPr rtlCol="0" anchor="ctr"/>
            <a:lstStyle/>
            <a:p>
              <a:endParaRPr lang="en-US"/>
            </a:p>
          </p:txBody>
        </p:sp>
        <p:sp>
          <p:nvSpPr>
            <p:cNvPr id="303" name="รูปแบบอิสระ: รูปร่าง 302">
              <a:extLst>
                <a:ext uri="{FF2B5EF4-FFF2-40B4-BE49-F238E27FC236}">
                  <a16:creationId xmlns:a16="http://schemas.microsoft.com/office/drawing/2014/main" xmlns="" id="{71711D3C-0785-4B5C-8E6E-4BDFA2E26F6E}"/>
                </a:ext>
              </a:extLst>
            </p:cNvPr>
            <p:cNvSpPr/>
            <p:nvPr/>
          </p:nvSpPr>
          <p:spPr>
            <a:xfrm>
              <a:off x="6283820" y="3153968"/>
              <a:ext cx="90003" cy="124015"/>
            </a:xfrm>
            <a:custGeom>
              <a:avLst/>
              <a:gdLst>
                <a:gd name="connsiteX0" fmla="*/ 40911 w 90003"/>
                <a:gd name="connsiteY0" fmla="*/ 642 h 124015"/>
                <a:gd name="connsiteX1" fmla="*/ 16364 w 90003"/>
                <a:gd name="connsiteY1" fmla="*/ 3915 h 124015"/>
                <a:gd name="connsiteX2" fmla="*/ 1636 w 90003"/>
                <a:gd name="connsiteY2" fmla="*/ 25188 h 124015"/>
                <a:gd name="connsiteX3" fmla="*/ 0 w 90003"/>
                <a:gd name="connsiteY3" fmla="*/ 33370 h 124015"/>
                <a:gd name="connsiteX4" fmla="*/ 4909 w 90003"/>
                <a:gd name="connsiteY4" fmla="*/ 49735 h 124015"/>
                <a:gd name="connsiteX5" fmla="*/ 29455 w 90003"/>
                <a:gd name="connsiteY5" fmla="*/ 107009 h 124015"/>
                <a:gd name="connsiteX6" fmla="*/ 37638 w 90003"/>
                <a:gd name="connsiteY6" fmla="*/ 116828 h 124015"/>
                <a:gd name="connsiteX7" fmla="*/ 49093 w 90003"/>
                <a:gd name="connsiteY7" fmla="*/ 123374 h 124015"/>
                <a:gd name="connsiteX8" fmla="*/ 73639 w 90003"/>
                <a:gd name="connsiteY8" fmla="*/ 120101 h 124015"/>
                <a:gd name="connsiteX9" fmla="*/ 88367 w 90003"/>
                <a:gd name="connsiteY9" fmla="*/ 98827 h 124015"/>
                <a:gd name="connsiteX10" fmla="*/ 90003 w 90003"/>
                <a:gd name="connsiteY10" fmla="*/ 90645 h 124015"/>
                <a:gd name="connsiteX11" fmla="*/ 85094 w 90003"/>
                <a:gd name="connsiteY11" fmla="*/ 74281 h 124015"/>
                <a:gd name="connsiteX12" fmla="*/ 60547 w 90003"/>
                <a:gd name="connsiteY12" fmla="*/ 17006 h 124015"/>
                <a:gd name="connsiteX13" fmla="*/ 52365 w 90003"/>
                <a:gd name="connsiteY13" fmla="*/ 7188 h 124015"/>
                <a:gd name="connsiteX14" fmla="*/ 40911 w 90003"/>
                <a:gd name="connsiteY14" fmla="*/ 642 h 12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003" h="124015">
                  <a:moveTo>
                    <a:pt x="40911" y="642"/>
                  </a:moveTo>
                  <a:cubicBezTo>
                    <a:pt x="32728" y="-995"/>
                    <a:pt x="22910" y="642"/>
                    <a:pt x="16364" y="3915"/>
                  </a:cubicBezTo>
                  <a:cubicBezTo>
                    <a:pt x="9818" y="8824"/>
                    <a:pt x="3273" y="15370"/>
                    <a:pt x="1636" y="25188"/>
                  </a:cubicBezTo>
                  <a:cubicBezTo>
                    <a:pt x="1636" y="28461"/>
                    <a:pt x="1636" y="30098"/>
                    <a:pt x="0" y="33370"/>
                  </a:cubicBezTo>
                  <a:cubicBezTo>
                    <a:pt x="0" y="39916"/>
                    <a:pt x="1636" y="44825"/>
                    <a:pt x="4909" y="49735"/>
                  </a:cubicBezTo>
                  <a:cubicBezTo>
                    <a:pt x="13091" y="69372"/>
                    <a:pt x="21273" y="87372"/>
                    <a:pt x="29455" y="107009"/>
                  </a:cubicBezTo>
                  <a:cubicBezTo>
                    <a:pt x="31092" y="110282"/>
                    <a:pt x="34364" y="113555"/>
                    <a:pt x="37638" y="116828"/>
                  </a:cubicBezTo>
                  <a:cubicBezTo>
                    <a:pt x="40911" y="120101"/>
                    <a:pt x="44183" y="121737"/>
                    <a:pt x="49093" y="123374"/>
                  </a:cubicBezTo>
                  <a:cubicBezTo>
                    <a:pt x="57275" y="125010"/>
                    <a:pt x="67093" y="123374"/>
                    <a:pt x="73639" y="120101"/>
                  </a:cubicBezTo>
                  <a:cubicBezTo>
                    <a:pt x="80185" y="115192"/>
                    <a:pt x="86730" y="108646"/>
                    <a:pt x="88367" y="98827"/>
                  </a:cubicBezTo>
                  <a:cubicBezTo>
                    <a:pt x="88367" y="95555"/>
                    <a:pt x="88367" y="93918"/>
                    <a:pt x="90003" y="90645"/>
                  </a:cubicBezTo>
                  <a:cubicBezTo>
                    <a:pt x="90003" y="84099"/>
                    <a:pt x="88367" y="79190"/>
                    <a:pt x="85094" y="74281"/>
                  </a:cubicBezTo>
                  <a:cubicBezTo>
                    <a:pt x="76912" y="54644"/>
                    <a:pt x="68729" y="36643"/>
                    <a:pt x="60547" y="17006"/>
                  </a:cubicBezTo>
                  <a:cubicBezTo>
                    <a:pt x="58911" y="13733"/>
                    <a:pt x="55638" y="10460"/>
                    <a:pt x="52365" y="7188"/>
                  </a:cubicBezTo>
                  <a:cubicBezTo>
                    <a:pt x="49093" y="3915"/>
                    <a:pt x="44183" y="642"/>
                    <a:pt x="40911" y="642"/>
                  </a:cubicBezTo>
                  <a:close/>
                </a:path>
              </a:pathLst>
            </a:custGeom>
            <a:solidFill>
              <a:srgbClr val="7FC97E"/>
            </a:solidFill>
            <a:ln w="16361" cap="flat">
              <a:noFill/>
              <a:prstDash val="solid"/>
              <a:miter/>
            </a:ln>
          </p:spPr>
          <p:txBody>
            <a:bodyPr rtlCol="0" anchor="ctr"/>
            <a:lstStyle/>
            <a:p>
              <a:endParaRPr lang="en-US"/>
            </a:p>
          </p:txBody>
        </p:sp>
        <p:sp>
          <p:nvSpPr>
            <p:cNvPr id="304" name="รูปแบบอิสระ: รูปร่าง 303">
              <a:extLst>
                <a:ext uri="{FF2B5EF4-FFF2-40B4-BE49-F238E27FC236}">
                  <a16:creationId xmlns:a16="http://schemas.microsoft.com/office/drawing/2014/main" xmlns="" id="{4547D367-3F12-4DA0-9C55-CBABCF524582}"/>
                </a:ext>
              </a:extLst>
            </p:cNvPr>
            <p:cNvSpPr/>
            <p:nvPr/>
          </p:nvSpPr>
          <p:spPr>
            <a:xfrm>
              <a:off x="6067812" y="3031878"/>
              <a:ext cx="97904" cy="113640"/>
            </a:xfrm>
            <a:custGeom>
              <a:avLst/>
              <a:gdLst>
                <a:gd name="connsiteX0" fmla="*/ 32728 w 97904"/>
                <a:gd name="connsiteY0" fmla="*/ 0 h 113640"/>
                <a:gd name="connsiteX1" fmla="*/ 9819 w 97904"/>
                <a:gd name="connsiteY1" fmla="*/ 9818 h 113640"/>
                <a:gd name="connsiteX2" fmla="*/ 0 w 97904"/>
                <a:gd name="connsiteY2" fmla="*/ 34365 h 113640"/>
                <a:gd name="connsiteX3" fmla="*/ 3273 w 97904"/>
                <a:gd name="connsiteY3" fmla="*/ 57275 h 113640"/>
                <a:gd name="connsiteX4" fmla="*/ 9819 w 97904"/>
                <a:gd name="connsiteY4" fmla="*/ 72002 h 113640"/>
                <a:gd name="connsiteX5" fmla="*/ 13091 w 97904"/>
                <a:gd name="connsiteY5" fmla="*/ 78548 h 113640"/>
                <a:gd name="connsiteX6" fmla="*/ 27819 w 97904"/>
                <a:gd name="connsiteY6" fmla="*/ 96549 h 113640"/>
                <a:gd name="connsiteX7" fmla="*/ 47456 w 97904"/>
                <a:gd name="connsiteY7" fmla="*/ 109640 h 113640"/>
                <a:gd name="connsiteX8" fmla="*/ 60548 w 97904"/>
                <a:gd name="connsiteY8" fmla="*/ 112913 h 113640"/>
                <a:gd name="connsiteX9" fmla="*/ 73639 w 97904"/>
                <a:gd name="connsiteY9" fmla="*/ 112913 h 113640"/>
                <a:gd name="connsiteX10" fmla="*/ 93276 w 97904"/>
                <a:gd name="connsiteY10" fmla="*/ 96549 h 113640"/>
                <a:gd name="connsiteX11" fmla="*/ 96549 w 97904"/>
                <a:gd name="connsiteY11" fmla="*/ 72002 h 113640"/>
                <a:gd name="connsiteX12" fmla="*/ 80185 w 97904"/>
                <a:gd name="connsiteY12" fmla="*/ 52365 h 113640"/>
                <a:gd name="connsiteX13" fmla="*/ 73639 w 97904"/>
                <a:gd name="connsiteY13" fmla="*/ 49093 h 113640"/>
                <a:gd name="connsiteX14" fmla="*/ 70366 w 97904"/>
                <a:gd name="connsiteY14" fmla="*/ 45820 h 113640"/>
                <a:gd name="connsiteX15" fmla="*/ 67093 w 97904"/>
                <a:gd name="connsiteY15" fmla="*/ 40911 h 113640"/>
                <a:gd name="connsiteX16" fmla="*/ 65457 w 97904"/>
                <a:gd name="connsiteY16" fmla="*/ 36001 h 113640"/>
                <a:gd name="connsiteX17" fmla="*/ 65457 w 97904"/>
                <a:gd name="connsiteY17" fmla="*/ 34365 h 113640"/>
                <a:gd name="connsiteX18" fmla="*/ 55638 w 97904"/>
                <a:gd name="connsiteY18" fmla="*/ 11455 h 113640"/>
                <a:gd name="connsiteX19" fmla="*/ 44184 w 97904"/>
                <a:gd name="connsiteY19" fmla="*/ 4909 h 113640"/>
                <a:gd name="connsiteX20" fmla="*/ 32728 w 97904"/>
                <a:gd name="connsiteY20" fmla="*/ 0 h 1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04" h="113640">
                  <a:moveTo>
                    <a:pt x="32728" y="0"/>
                  </a:moveTo>
                  <a:cubicBezTo>
                    <a:pt x="24546" y="0"/>
                    <a:pt x="16364" y="3273"/>
                    <a:pt x="9819" y="9818"/>
                  </a:cubicBezTo>
                  <a:cubicBezTo>
                    <a:pt x="3273" y="16364"/>
                    <a:pt x="0" y="24546"/>
                    <a:pt x="0" y="34365"/>
                  </a:cubicBezTo>
                  <a:cubicBezTo>
                    <a:pt x="0" y="42547"/>
                    <a:pt x="1637" y="50729"/>
                    <a:pt x="3273" y="57275"/>
                  </a:cubicBezTo>
                  <a:cubicBezTo>
                    <a:pt x="4909" y="62184"/>
                    <a:pt x="6546" y="67093"/>
                    <a:pt x="9819" y="72002"/>
                  </a:cubicBezTo>
                  <a:cubicBezTo>
                    <a:pt x="11455" y="73639"/>
                    <a:pt x="11455" y="76912"/>
                    <a:pt x="13091" y="78548"/>
                  </a:cubicBezTo>
                  <a:cubicBezTo>
                    <a:pt x="18001" y="85094"/>
                    <a:pt x="21273" y="91639"/>
                    <a:pt x="27819" y="96549"/>
                  </a:cubicBezTo>
                  <a:cubicBezTo>
                    <a:pt x="34365" y="101458"/>
                    <a:pt x="40911" y="106367"/>
                    <a:pt x="47456" y="109640"/>
                  </a:cubicBezTo>
                  <a:cubicBezTo>
                    <a:pt x="50729" y="111277"/>
                    <a:pt x="55638" y="112913"/>
                    <a:pt x="60548" y="112913"/>
                  </a:cubicBezTo>
                  <a:cubicBezTo>
                    <a:pt x="65457" y="114550"/>
                    <a:pt x="68730" y="112913"/>
                    <a:pt x="73639" y="112913"/>
                  </a:cubicBezTo>
                  <a:cubicBezTo>
                    <a:pt x="81821" y="111277"/>
                    <a:pt x="90003" y="104731"/>
                    <a:pt x="93276" y="96549"/>
                  </a:cubicBezTo>
                  <a:cubicBezTo>
                    <a:pt x="96549" y="88367"/>
                    <a:pt x="99822" y="80185"/>
                    <a:pt x="96549" y="72002"/>
                  </a:cubicBezTo>
                  <a:cubicBezTo>
                    <a:pt x="93276" y="63820"/>
                    <a:pt x="88367" y="55638"/>
                    <a:pt x="80185" y="52365"/>
                  </a:cubicBezTo>
                  <a:cubicBezTo>
                    <a:pt x="78548" y="50729"/>
                    <a:pt x="76912" y="50729"/>
                    <a:pt x="73639" y="49093"/>
                  </a:cubicBezTo>
                  <a:cubicBezTo>
                    <a:pt x="72002" y="47456"/>
                    <a:pt x="72002" y="47456"/>
                    <a:pt x="70366" y="45820"/>
                  </a:cubicBezTo>
                  <a:cubicBezTo>
                    <a:pt x="68730" y="44183"/>
                    <a:pt x="68730" y="42547"/>
                    <a:pt x="67093" y="40911"/>
                  </a:cubicBezTo>
                  <a:cubicBezTo>
                    <a:pt x="67093" y="39274"/>
                    <a:pt x="65457" y="37638"/>
                    <a:pt x="65457" y="36001"/>
                  </a:cubicBezTo>
                  <a:cubicBezTo>
                    <a:pt x="65457" y="36001"/>
                    <a:pt x="65457" y="34365"/>
                    <a:pt x="65457" y="34365"/>
                  </a:cubicBezTo>
                  <a:cubicBezTo>
                    <a:pt x="65457" y="26183"/>
                    <a:pt x="62184" y="16364"/>
                    <a:pt x="55638" y="11455"/>
                  </a:cubicBezTo>
                  <a:cubicBezTo>
                    <a:pt x="52366" y="8182"/>
                    <a:pt x="49093" y="6546"/>
                    <a:pt x="44184" y="4909"/>
                  </a:cubicBezTo>
                  <a:cubicBezTo>
                    <a:pt x="40911" y="0"/>
                    <a:pt x="36001" y="0"/>
                    <a:pt x="32728" y="0"/>
                  </a:cubicBezTo>
                  <a:close/>
                </a:path>
              </a:pathLst>
            </a:custGeom>
            <a:solidFill>
              <a:srgbClr val="7FC97E"/>
            </a:solidFill>
            <a:ln w="16361" cap="flat">
              <a:noFill/>
              <a:prstDash val="solid"/>
              <a:miter/>
            </a:ln>
          </p:spPr>
          <p:txBody>
            <a:bodyPr rtlCol="0" anchor="ctr"/>
            <a:lstStyle/>
            <a:p>
              <a:endParaRPr lang="en-US"/>
            </a:p>
          </p:txBody>
        </p:sp>
      </p:grpSp>
      <p:grpSp>
        <p:nvGrpSpPr>
          <p:cNvPr id="305" name="กราฟิก 4">
            <a:extLst>
              <a:ext uri="{FF2B5EF4-FFF2-40B4-BE49-F238E27FC236}">
                <a16:creationId xmlns:a16="http://schemas.microsoft.com/office/drawing/2014/main" xmlns="" id="{E490F8DC-930E-4244-939E-9D0D825BA5E7}"/>
              </a:ext>
            </a:extLst>
          </p:cNvPr>
          <p:cNvGrpSpPr/>
          <p:nvPr/>
        </p:nvGrpSpPr>
        <p:grpSpPr>
          <a:xfrm>
            <a:off x="6189753" y="3990683"/>
            <a:ext cx="108793" cy="143297"/>
            <a:chOff x="6189753" y="3990683"/>
            <a:chExt cx="108793" cy="143297"/>
          </a:xfrm>
          <a:solidFill>
            <a:srgbClr val="7FC97E"/>
          </a:solidFill>
        </p:grpSpPr>
        <p:sp>
          <p:nvSpPr>
            <p:cNvPr id="306" name="รูปแบบอิสระ: รูปร่าง 305">
              <a:extLst>
                <a:ext uri="{FF2B5EF4-FFF2-40B4-BE49-F238E27FC236}">
                  <a16:creationId xmlns:a16="http://schemas.microsoft.com/office/drawing/2014/main" xmlns="" id="{725CFB15-37BB-4A9B-9564-47B8001BA476}"/>
                </a:ext>
              </a:extLst>
            </p:cNvPr>
            <p:cNvSpPr/>
            <p:nvPr/>
          </p:nvSpPr>
          <p:spPr>
            <a:xfrm>
              <a:off x="6228181" y="4061188"/>
              <a:ext cx="1227" cy="16364"/>
            </a:xfrm>
            <a:custGeom>
              <a:avLst/>
              <a:gdLst>
                <a:gd name="connsiteX0" fmla="*/ 0 w 1227"/>
                <a:gd name="connsiteY0" fmla="*/ 0 h 16364"/>
                <a:gd name="connsiteX1" fmla="*/ 0 w 1227"/>
                <a:gd name="connsiteY1" fmla="*/ 0 h 16364"/>
                <a:gd name="connsiteX2" fmla="*/ 0 w 1227"/>
                <a:gd name="connsiteY2" fmla="*/ 0 h 16364"/>
                <a:gd name="connsiteX3" fmla="*/ 0 w 1227"/>
                <a:gd name="connsiteY3" fmla="*/ 0 h 16364"/>
                <a:gd name="connsiteX4" fmla="*/ 0 w 1227"/>
                <a:gd name="connsiteY4" fmla="*/ 0 h 1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 h="16364">
                  <a:moveTo>
                    <a:pt x="0" y="0"/>
                  </a:moveTo>
                  <a:cubicBezTo>
                    <a:pt x="1637" y="0"/>
                    <a:pt x="1637" y="0"/>
                    <a:pt x="0" y="0"/>
                  </a:cubicBezTo>
                  <a:cubicBezTo>
                    <a:pt x="1637" y="0"/>
                    <a:pt x="1637" y="0"/>
                    <a:pt x="0" y="0"/>
                  </a:cubicBezTo>
                  <a:cubicBezTo>
                    <a:pt x="0" y="0"/>
                    <a:pt x="0" y="0"/>
                    <a:pt x="0" y="0"/>
                  </a:cubicBezTo>
                  <a:cubicBezTo>
                    <a:pt x="0" y="0"/>
                    <a:pt x="0" y="0"/>
                    <a:pt x="0" y="0"/>
                  </a:cubicBezTo>
                  <a:close/>
                </a:path>
              </a:pathLst>
            </a:custGeom>
            <a:solidFill>
              <a:srgbClr val="7FC97E"/>
            </a:solidFill>
            <a:ln w="16361" cap="flat">
              <a:noFill/>
              <a:prstDash val="solid"/>
              <a:miter/>
            </a:ln>
          </p:spPr>
          <p:txBody>
            <a:bodyPr rtlCol="0" anchor="ctr"/>
            <a:lstStyle/>
            <a:p>
              <a:endParaRPr lang="en-US"/>
            </a:p>
          </p:txBody>
        </p:sp>
        <p:sp>
          <p:nvSpPr>
            <p:cNvPr id="307" name="รูปแบบอิสระ: รูปร่าง 306">
              <a:extLst>
                <a:ext uri="{FF2B5EF4-FFF2-40B4-BE49-F238E27FC236}">
                  <a16:creationId xmlns:a16="http://schemas.microsoft.com/office/drawing/2014/main" xmlns="" id="{7EB42127-389A-4675-ABB6-7752F6763D21}"/>
                </a:ext>
              </a:extLst>
            </p:cNvPr>
            <p:cNvSpPr/>
            <p:nvPr/>
          </p:nvSpPr>
          <p:spPr>
            <a:xfrm>
              <a:off x="6189753" y="3990683"/>
              <a:ext cx="108793" cy="143297"/>
            </a:xfrm>
            <a:custGeom>
              <a:avLst/>
              <a:gdLst>
                <a:gd name="connsiteX0" fmla="*/ 82611 w 108793"/>
                <a:gd name="connsiteY0" fmla="*/ 138 h 143297"/>
                <a:gd name="connsiteX1" fmla="*/ 58065 w 108793"/>
                <a:gd name="connsiteY1" fmla="*/ 24685 h 143297"/>
                <a:gd name="connsiteX2" fmla="*/ 58065 w 108793"/>
                <a:gd name="connsiteY2" fmla="*/ 27958 h 143297"/>
                <a:gd name="connsiteX3" fmla="*/ 56428 w 108793"/>
                <a:gd name="connsiteY3" fmla="*/ 34503 h 143297"/>
                <a:gd name="connsiteX4" fmla="*/ 53156 w 108793"/>
                <a:gd name="connsiteY4" fmla="*/ 47595 h 143297"/>
                <a:gd name="connsiteX5" fmla="*/ 51519 w 108793"/>
                <a:gd name="connsiteY5" fmla="*/ 52504 h 143297"/>
                <a:gd name="connsiteX6" fmla="*/ 49883 w 108793"/>
                <a:gd name="connsiteY6" fmla="*/ 54140 h 143297"/>
                <a:gd name="connsiteX7" fmla="*/ 43337 w 108793"/>
                <a:gd name="connsiteY7" fmla="*/ 65595 h 143297"/>
                <a:gd name="connsiteX8" fmla="*/ 40064 w 108793"/>
                <a:gd name="connsiteY8" fmla="*/ 70505 h 143297"/>
                <a:gd name="connsiteX9" fmla="*/ 40064 w 108793"/>
                <a:gd name="connsiteY9" fmla="*/ 70505 h 143297"/>
                <a:gd name="connsiteX10" fmla="*/ 40064 w 108793"/>
                <a:gd name="connsiteY10" fmla="*/ 72141 h 143297"/>
                <a:gd name="connsiteX11" fmla="*/ 38428 w 108793"/>
                <a:gd name="connsiteY11" fmla="*/ 73777 h 143297"/>
                <a:gd name="connsiteX12" fmla="*/ 38428 w 108793"/>
                <a:gd name="connsiteY12" fmla="*/ 72141 h 143297"/>
                <a:gd name="connsiteX13" fmla="*/ 30245 w 108793"/>
                <a:gd name="connsiteY13" fmla="*/ 81959 h 143297"/>
                <a:gd name="connsiteX14" fmla="*/ 25336 w 108793"/>
                <a:gd name="connsiteY14" fmla="*/ 86869 h 143297"/>
                <a:gd name="connsiteX15" fmla="*/ 23700 w 108793"/>
                <a:gd name="connsiteY15" fmla="*/ 88505 h 143297"/>
                <a:gd name="connsiteX16" fmla="*/ 12245 w 108793"/>
                <a:gd name="connsiteY16" fmla="*/ 96687 h 143297"/>
                <a:gd name="connsiteX17" fmla="*/ 4063 w 108793"/>
                <a:gd name="connsiteY17" fmla="*/ 131052 h 143297"/>
                <a:gd name="connsiteX18" fmla="*/ 38428 w 108793"/>
                <a:gd name="connsiteY18" fmla="*/ 139234 h 143297"/>
                <a:gd name="connsiteX19" fmla="*/ 108794 w 108793"/>
                <a:gd name="connsiteY19" fmla="*/ 27958 h 143297"/>
                <a:gd name="connsiteX20" fmla="*/ 82611 w 108793"/>
                <a:gd name="connsiteY20" fmla="*/ 138 h 14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793" h="143297">
                  <a:moveTo>
                    <a:pt x="82611" y="138"/>
                  </a:moveTo>
                  <a:cubicBezTo>
                    <a:pt x="67883" y="138"/>
                    <a:pt x="59701" y="11594"/>
                    <a:pt x="58065" y="24685"/>
                  </a:cubicBezTo>
                  <a:cubicBezTo>
                    <a:pt x="58065" y="26321"/>
                    <a:pt x="58065" y="26321"/>
                    <a:pt x="58065" y="27958"/>
                  </a:cubicBezTo>
                  <a:cubicBezTo>
                    <a:pt x="58065" y="29594"/>
                    <a:pt x="58065" y="31231"/>
                    <a:pt x="56428" y="34503"/>
                  </a:cubicBezTo>
                  <a:cubicBezTo>
                    <a:pt x="54792" y="39413"/>
                    <a:pt x="54792" y="42685"/>
                    <a:pt x="53156" y="47595"/>
                  </a:cubicBezTo>
                  <a:cubicBezTo>
                    <a:pt x="53156" y="49231"/>
                    <a:pt x="51519" y="50868"/>
                    <a:pt x="51519" y="52504"/>
                  </a:cubicBezTo>
                  <a:cubicBezTo>
                    <a:pt x="51519" y="52504"/>
                    <a:pt x="51519" y="54140"/>
                    <a:pt x="49883" y="54140"/>
                  </a:cubicBezTo>
                  <a:cubicBezTo>
                    <a:pt x="48246" y="59050"/>
                    <a:pt x="44974" y="62322"/>
                    <a:pt x="43337" y="65595"/>
                  </a:cubicBezTo>
                  <a:cubicBezTo>
                    <a:pt x="41701" y="67232"/>
                    <a:pt x="41701" y="68868"/>
                    <a:pt x="40064" y="70505"/>
                  </a:cubicBezTo>
                  <a:cubicBezTo>
                    <a:pt x="40064" y="70505"/>
                    <a:pt x="40064" y="70505"/>
                    <a:pt x="40064" y="70505"/>
                  </a:cubicBezTo>
                  <a:cubicBezTo>
                    <a:pt x="40064" y="70505"/>
                    <a:pt x="40064" y="70505"/>
                    <a:pt x="40064" y="72141"/>
                  </a:cubicBezTo>
                  <a:cubicBezTo>
                    <a:pt x="40064" y="72141"/>
                    <a:pt x="40064" y="72141"/>
                    <a:pt x="38428" y="73777"/>
                  </a:cubicBezTo>
                  <a:cubicBezTo>
                    <a:pt x="38428" y="73777"/>
                    <a:pt x="38428" y="73777"/>
                    <a:pt x="38428" y="72141"/>
                  </a:cubicBezTo>
                  <a:cubicBezTo>
                    <a:pt x="35155" y="75414"/>
                    <a:pt x="33518" y="78687"/>
                    <a:pt x="30245" y="81959"/>
                  </a:cubicBezTo>
                  <a:cubicBezTo>
                    <a:pt x="28609" y="83596"/>
                    <a:pt x="26973" y="85233"/>
                    <a:pt x="25336" y="86869"/>
                  </a:cubicBezTo>
                  <a:cubicBezTo>
                    <a:pt x="23700" y="88505"/>
                    <a:pt x="17154" y="91778"/>
                    <a:pt x="23700" y="88505"/>
                  </a:cubicBezTo>
                  <a:cubicBezTo>
                    <a:pt x="20427" y="91778"/>
                    <a:pt x="15518" y="93415"/>
                    <a:pt x="12245" y="96687"/>
                  </a:cubicBezTo>
                  <a:cubicBezTo>
                    <a:pt x="790" y="103233"/>
                    <a:pt x="-4119" y="119597"/>
                    <a:pt x="4063" y="131052"/>
                  </a:cubicBezTo>
                  <a:cubicBezTo>
                    <a:pt x="10609" y="142507"/>
                    <a:pt x="25336" y="147416"/>
                    <a:pt x="38428" y="139234"/>
                  </a:cubicBezTo>
                  <a:cubicBezTo>
                    <a:pt x="79338" y="116324"/>
                    <a:pt x="103884" y="73777"/>
                    <a:pt x="108794" y="27958"/>
                  </a:cubicBezTo>
                  <a:cubicBezTo>
                    <a:pt x="108794" y="11594"/>
                    <a:pt x="95702" y="-1498"/>
                    <a:pt x="82611" y="138"/>
                  </a:cubicBezTo>
                  <a:close/>
                </a:path>
              </a:pathLst>
            </a:custGeom>
            <a:solidFill>
              <a:srgbClr val="7FC97E"/>
            </a:solidFill>
            <a:ln w="16361" cap="flat">
              <a:noFill/>
              <a:prstDash val="solid"/>
              <a:miter/>
            </a:ln>
          </p:spPr>
          <p:txBody>
            <a:bodyPr rtlCol="0" anchor="ctr"/>
            <a:lstStyle/>
            <a:p>
              <a:endParaRPr lang="en-US"/>
            </a:p>
          </p:txBody>
        </p:sp>
      </p:grpSp>
      <p:sp>
        <p:nvSpPr>
          <p:cNvPr id="308" name="รูปแบบอิสระ: รูปร่าง 307">
            <a:extLst>
              <a:ext uri="{FF2B5EF4-FFF2-40B4-BE49-F238E27FC236}">
                <a16:creationId xmlns:a16="http://schemas.microsoft.com/office/drawing/2014/main" xmlns="" id="{12206AD1-998C-4799-B4E4-436B42B6D415}"/>
              </a:ext>
            </a:extLst>
          </p:cNvPr>
          <p:cNvSpPr/>
          <p:nvPr/>
        </p:nvSpPr>
        <p:spPr>
          <a:xfrm>
            <a:off x="5986837" y="4046321"/>
            <a:ext cx="97339" cy="122933"/>
          </a:xfrm>
          <a:custGeom>
            <a:avLst/>
            <a:gdLst>
              <a:gd name="connsiteX0" fmla="*/ 71156 w 97339"/>
              <a:gd name="connsiteY0" fmla="*/ 139 h 122933"/>
              <a:gd name="connsiteX1" fmla="*/ 46610 w 97339"/>
              <a:gd name="connsiteY1" fmla="*/ 24685 h 122933"/>
              <a:gd name="connsiteX2" fmla="*/ 46610 w 97339"/>
              <a:gd name="connsiteY2" fmla="*/ 27958 h 122933"/>
              <a:gd name="connsiteX3" fmla="*/ 41701 w 97339"/>
              <a:gd name="connsiteY3" fmla="*/ 44322 h 122933"/>
              <a:gd name="connsiteX4" fmla="*/ 33519 w 97339"/>
              <a:gd name="connsiteY4" fmla="*/ 59050 h 122933"/>
              <a:gd name="connsiteX5" fmla="*/ 22064 w 97339"/>
              <a:gd name="connsiteY5" fmla="*/ 70505 h 122933"/>
              <a:gd name="connsiteX6" fmla="*/ 12245 w 97339"/>
              <a:gd name="connsiteY6" fmla="*/ 77051 h 122933"/>
              <a:gd name="connsiteX7" fmla="*/ 4063 w 97339"/>
              <a:gd name="connsiteY7" fmla="*/ 111416 h 122933"/>
              <a:gd name="connsiteX8" fmla="*/ 38428 w 97339"/>
              <a:gd name="connsiteY8" fmla="*/ 119598 h 122933"/>
              <a:gd name="connsiteX9" fmla="*/ 97339 w 97339"/>
              <a:gd name="connsiteY9" fmla="*/ 24685 h 122933"/>
              <a:gd name="connsiteX10" fmla="*/ 71156 w 97339"/>
              <a:gd name="connsiteY10" fmla="*/ 139 h 12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122933">
                <a:moveTo>
                  <a:pt x="71156" y="139"/>
                </a:moveTo>
                <a:cubicBezTo>
                  <a:pt x="58065" y="139"/>
                  <a:pt x="46610" y="11594"/>
                  <a:pt x="46610" y="24685"/>
                </a:cubicBezTo>
                <a:cubicBezTo>
                  <a:pt x="46610" y="26322"/>
                  <a:pt x="46610" y="26322"/>
                  <a:pt x="46610" y="27958"/>
                </a:cubicBezTo>
                <a:cubicBezTo>
                  <a:pt x="44974" y="32867"/>
                  <a:pt x="43337" y="39413"/>
                  <a:pt x="41701" y="44322"/>
                </a:cubicBezTo>
                <a:cubicBezTo>
                  <a:pt x="38428" y="49232"/>
                  <a:pt x="36791" y="54141"/>
                  <a:pt x="33519" y="59050"/>
                </a:cubicBezTo>
                <a:cubicBezTo>
                  <a:pt x="30246" y="62323"/>
                  <a:pt x="26973" y="67232"/>
                  <a:pt x="22064" y="70505"/>
                </a:cubicBezTo>
                <a:cubicBezTo>
                  <a:pt x="18791" y="72142"/>
                  <a:pt x="15518" y="75414"/>
                  <a:pt x="12245" y="77051"/>
                </a:cubicBezTo>
                <a:cubicBezTo>
                  <a:pt x="790" y="83596"/>
                  <a:pt x="-4119" y="99961"/>
                  <a:pt x="4063" y="111416"/>
                </a:cubicBezTo>
                <a:cubicBezTo>
                  <a:pt x="12245" y="122871"/>
                  <a:pt x="25337" y="126143"/>
                  <a:pt x="38428" y="119598"/>
                </a:cubicBezTo>
                <a:cubicBezTo>
                  <a:pt x="72793" y="99961"/>
                  <a:pt x="94066" y="63959"/>
                  <a:pt x="97339" y="24685"/>
                </a:cubicBezTo>
                <a:cubicBezTo>
                  <a:pt x="97339" y="11594"/>
                  <a:pt x="84248" y="-1498"/>
                  <a:pt x="71156" y="139"/>
                </a:cubicBezTo>
                <a:close/>
              </a:path>
            </a:pathLst>
          </a:custGeom>
          <a:solidFill>
            <a:srgbClr val="7FC97E"/>
          </a:solidFill>
          <a:ln w="16361" cap="flat">
            <a:noFill/>
            <a:prstDash val="solid"/>
            <a:miter/>
          </a:ln>
        </p:spPr>
        <p:txBody>
          <a:bodyPr rtlCol="0" anchor="ctr"/>
          <a:lstStyle/>
          <a:p>
            <a:endParaRPr lang="en-US"/>
          </a:p>
        </p:txBody>
      </p:sp>
      <p:sp>
        <p:nvSpPr>
          <p:cNvPr id="309" name="รูปแบบอิสระ: รูปร่าง 308">
            <a:extLst>
              <a:ext uri="{FF2B5EF4-FFF2-40B4-BE49-F238E27FC236}">
                <a16:creationId xmlns:a16="http://schemas.microsoft.com/office/drawing/2014/main" xmlns="" id="{09D73D58-9891-4203-9A71-B6054302D348}"/>
              </a:ext>
            </a:extLst>
          </p:cNvPr>
          <p:cNvSpPr/>
          <p:nvPr/>
        </p:nvSpPr>
        <p:spPr>
          <a:xfrm>
            <a:off x="5783011" y="4292918"/>
            <a:ext cx="143250" cy="59962"/>
          </a:xfrm>
          <a:custGeom>
            <a:avLst/>
            <a:gdLst>
              <a:gd name="connsiteX0" fmla="*/ 140796 w 143250"/>
              <a:gd name="connsiteY0" fmla="*/ 13733 h 59962"/>
              <a:gd name="connsiteX1" fmla="*/ 106431 w 143250"/>
              <a:gd name="connsiteY1" fmla="*/ 5551 h 59962"/>
              <a:gd name="connsiteX2" fmla="*/ 104794 w 143250"/>
              <a:gd name="connsiteY2" fmla="*/ 5551 h 59962"/>
              <a:gd name="connsiteX3" fmla="*/ 104794 w 143250"/>
              <a:gd name="connsiteY3" fmla="*/ 5551 h 59962"/>
              <a:gd name="connsiteX4" fmla="*/ 99885 w 143250"/>
              <a:gd name="connsiteY4" fmla="*/ 7188 h 59962"/>
              <a:gd name="connsiteX5" fmla="*/ 88430 w 143250"/>
              <a:gd name="connsiteY5" fmla="*/ 10461 h 59962"/>
              <a:gd name="connsiteX6" fmla="*/ 83521 w 143250"/>
              <a:gd name="connsiteY6" fmla="*/ 10461 h 59962"/>
              <a:gd name="connsiteX7" fmla="*/ 81885 w 143250"/>
              <a:gd name="connsiteY7" fmla="*/ 10461 h 59962"/>
              <a:gd name="connsiteX8" fmla="*/ 70429 w 143250"/>
              <a:gd name="connsiteY8" fmla="*/ 10461 h 59962"/>
              <a:gd name="connsiteX9" fmla="*/ 60611 w 143250"/>
              <a:gd name="connsiteY9" fmla="*/ 10461 h 59962"/>
              <a:gd name="connsiteX10" fmla="*/ 58975 w 143250"/>
              <a:gd name="connsiteY10" fmla="*/ 10461 h 59962"/>
              <a:gd name="connsiteX11" fmla="*/ 54065 w 143250"/>
              <a:gd name="connsiteY11" fmla="*/ 8824 h 59962"/>
              <a:gd name="connsiteX12" fmla="*/ 44247 w 143250"/>
              <a:gd name="connsiteY12" fmla="*/ 5551 h 59962"/>
              <a:gd name="connsiteX13" fmla="*/ 39338 w 143250"/>
              <a:gd name="connsiteY13" fmla="*/ 3915 h 59962"/>
              <a:gd name="connsiteX14" fmla="*/ 37701 w 143250"/>
              <a:gd name="connsiteY14" fmla="*/ 3915 h 59962"/>
              <a:gd name="connsiteX15" fmla="*/ 18064 w 143250"/>
              <a:gd name="connsiteY15" fmla="*/ 642 h 59962"/>
              <a:gd name="connsiteX16" fmla="*/ 3336 w 143250"/>
              <a:gd name="connsiteY16" fmla="*/ 12097 h 59962"/>
              <a:gd name="connsiteX17" fmla="*/ 11518 w 143250"/>
              <a:gd name="connsiteY17" fmla="*/ 46462 h 59962"/>
              <a:gd name="connsiteX18" fmla="*/ 129341 w 143250"/>
              <a:gd name="connsiteY18" fmla="*/ 46462 h 59962"/>
              <a:gd name="connsiteX19" fmla="*/ 140796 w 143250"/>
              <a:gd name="connsiteY19" fmla="*/ 31734 h 59962"/>
              <a:gd name="connsiteX20" fmla="*/ 140796 w 143250"/>
              <a:gd name="connsiteY20" fmla="*/ 13733 h 5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250" h="59962">
                <a:moveTo>
                  <a:pt x="140796" y="13733"/>
                </a:moveTo>
                <a:cubicBezTo>
                  <a:pt x="132614" y="2278"/>
                  <a:pt x="119522" y="-994"/>
                  <a:pt x="106431" y="5551"/>
                </a:cubicBezTo>
                <a:cubicBezTo>
                  <a:pt x="106431" y="5551"/>
                  <a:pt x="106431" y="5551"/>
                  <a:pt x="104794" y="5551"/>
                </a:cubicBezTo>
                <a:cubicBezTo>
                  <a:pt x="104794" y="5551"/>
                  <a:pt x="104794" y="5551"/>
                  <a:pt x="104794" y="5551"/>
                </a:cubicBezTo>
                <a:cubicBezTo>
                  <a:pt x="103158" y="5551"/>
                  <a:pt x="101521" y="7188"/>
                  <a:pt x="99885" y="7188"/>
                </a:cubicBezTo>
                <a:cubicBezTo>
                  <a:pt x="96612" y="8824"/>
                  <a:pt x="91703" y="8824"/>
                  <a:pt x="88430" y="10461"/>
                </a:cubicBezTo>
                <a:cubicBezTo>
                  <a:pt x="86794" y="10461"/>
                  <a:pt x="85157" y="10461"/>
                  <a:pt x="83521" y="10461"/>
                </a:cubicBezTo>
                <a:cubicBezTo>
                  <a:pt x="83521" y="10461"/>
                  <a:pt x="81885" y="10461"/>
                  <a:pt x="81885" y="10461"/>
                </a:cubicBezTo>
                <a:cubicBezTo>
                  <a:pt x="78612" y="10461"/>
                  <a:pt x="75339" y="10461"/>
                  <a:pt x="70429" y="10461"/>
                </a:cubicBezTo>
                <a:cubicBezTo>
                  <a:pt x="67157" y="10461"/>
                  <a:pt x="63884" y="10461"/>
                  <a:pt x="60611" y="10461"/>
                </a:cubicBezTo>
                <a:cubicBezTo>
                  <a:pt x="60611" y="10461"/>
                  <a:pt x="58975" y="10461"/>
                  <a:pt x="58975" y="10461"/>
                </a:cubicBezTo>
                <a:cubicBezTo>
                  <a:pt x="57338" y="10461"/>
                  <a:pt x="55702" y="10461"/>
                  <a:pt x="54065" y="8824"/>
                </a:cubicBezTo>
                <a:cubicBezTo>
                  <a:pt x="50793" y="8824"/>
                  <a:pt x="47520" y="7188"/>
                  <a:pt x="44247" y="5551"/>
                </a:cubicBezTo>
                <a:cubicBezTo>
                  <a:pt x="42611" y="5551"/>
                  <a:pt x="39338" y="3915"/>
                  <a:pt x="39338" y="3915"/>
                </a:cubicBezTo>
                <a:cubicBezTo>
                  <a:pt x="39338" y="3915"/>
                  <a:pt x="37701" y="3915"/>
                  <a:pt x="37701" y="3915"/>
                </a:cubicBezTo>
                <a:cubicBezTo>
                  <a:pt x="31155" y="642"/>
                  <a:pt x="26246" y="-994"/>
                  <a:pt x="18064" y="642"/>
                </a:cubicBezTo>
                <a:cubicBezTo>
                  <a:pt x="13155" y="2278"/>
                  <a:pt x="6609" y="7188"/>
                  <a:pt x="3336" y="12097"/>
                </a:cubicBezTo>
                <a:cubicBezTo>
                  <a:pt x="-3210" y="23552"/>
                  <a:pt x="63" y="39916"/>
                  <a:pt x="11518" y="46462"/>
                </a:cubicBezTo>
                <a:cubicBezTo>
                  <a:pt x="49156" y="64463"/>
                  <a:pt x="91703" y="64463"/>
                  <a:pt x="129341" y="46462"/>
                </a:cubicBezTo>
                <a:cubicBezTo>
                  <a:pt x="134250" y="44826"/>
                  <a:pt x="139159" y="36643"/>
                  <a:pt x="140796" y="31734"/>
                </a:cubicBezTo>
                <a:cubicBezTo>
                  <a:pt x="144068" y="26825"/>
                  <a:pt x="144068" y="20279"/>
                  <a:pt x="140796" y="13733"/>
                </a:cubicBezTo>
                <a:close/>
              </a:path>
            </a:pathLst>
          </a:custGeom>
          <a:solidFill>
            <a:srgbClr val="7FC97E"/>
          </a:solidFill>
          <a:ln w="16361" cap="flat">
            <a:noFill/>
            <a:prstDash val="solid"/>
            <a:miter/>
          </a:ln>
        </p:spPr>
        <p:txBody>
          <a:bodyPr rtlCol="0" anchor="ctr"/>
          <a:lstStyle/>
          <a:p>
            <a:endParaRPr lang="en-US"/>
          </a:p>
        </p:txBody>
      </p:sp>
      <p:sp>
        <p:nvSpPr>
          <p:cNvPr id="310" name="รูปแบบอิสระ: รูปร่าง 309">
            <a:extLst>
              <a:ext uri="{FF2B5EF4-FFF2-40B4-BE49-F238E27FC236}">
                <a16:creationId xmlns:a16="http://schemas.microsoft.com/office/drawing/2014/main" xmlns="" id="{B17E0FA9-3082-4295-A79D-A20C71F9FD4E}"/>
              </a:ext>
            </a:extLst>
          </p:cNvPr>
          <p:cNvSpPr/>
          <p:nvPr/>
        </p:nvSpPr>
        <p:spPr>
          <a:xfrm>
            <a:off x="5604041" y="2816235"/>
            <a:ext cx="982016" cy="1578198"/>
          </a:xfrm>
          <a:custGeom>
            <a:avLst/>
            <a:gdLst>
              <a:gd name="connsiteX0" fmla="*/ 840148 w 982016"/>
              <a:gd name="connsiteY0" fmla="*/ 1271136 h 1578198"/>
              <a:gd name="connsiteX1" fmla="*/ 650323 w 982016"/>
              <a:gd name="connsiteY1" fmla="*/ 30727 h 1578198"/>
              <a:gd name="connsiteX2" fmla="*/ 288673 w 982016"/>
              <a:gd name="connsiteY2" fmla="*/ 475834 h 1578198"/>
              <a:gd name="connsiteX3" fmla="*/ 390132 w 982016"/>
              <a:gd name="connsiteY3" fmla="*/ 1179496 h 1578198"/>
              <a:gd name="connsiteX4" fmla="*/ 108667 w 982016"/>
              <a:gd name="connsiteY4" fmla="*/ 1339865 h 1578198"/>
              <a:gd name="connsiteX5" fmla="*/ 56302 w 982016"/>
              <a:gd name="connsiteY5" fmla="*/ 1534599 h 1578198"/>
              <a:gd name="connsiteX6" fmla="*/ 840148 w 982016"/>
              <a:gd name="connsiteY6" fmla="*/ 1271136 h 157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016" h="1578198">
                <a:moveTo>
                  <a:pt x="840148" y="1271136"/>
                </a:moveTo>
                <a:cubicBezTo>
                  <a:pt x="1167432" y="649295"/>
                  <a:pt x="853239" y="143640"/>
                  <a:pt x="650323" y="30727"/>
                </a:cubicBezTo>
                <a:cubicBezTo>
                  <a:pt x="447406" y="-82186"/>
                  <a:pt x="141395" y="127276"/>
                  <a:pt x="288673" y="475834"/>
                </a:cubicBezTo>
                <a:cubicBezTo>
                  <a:pt x="435951" y="824392"/>
                  <a:pt x="390132" y="1179496"/>
                  <a:pt x="390132" y="1179496"/>
                </a:cubicBezTo>
                <a:cubicBezTo>
                  <a:pt x="390132" y="1179496"/>
                  <a:pt x="326311" y="1357866"/>
                  <a:pt x="108667" y="1339865"/>
                </a:cubicBezTo>
                <a:cubicBezTo>
                  <a:pt x="108667" y="1339865"/>
                  <a:pt x="-95886" y="1357866"/>
                  <a:pt x="56302" y="1534599"/>
                </a:cubicBezTo>
                <a:cubicBezTo>
                  <a:pt x="152850" y="1647512"/>
                  <a:pt x="701052" y="1534599"/>
                  <a:pt x="840148" y="1271136"/>
                </a:cubicBezTo>
                <a:close/>
              </a:path>
            </a:pathLst>
          </a:custGeom>
          <a:noFill/>
          <a:ln w="49084" cap="rnd">
            <a:solidFill>
              <a:srgbClr val="534741"/>
            </a:solidFill>
            <a:prstDash val="solid"/>
            <a:round/>
          </a:ln>
        </p:spPr>
        <p:txBody>
          <a:bodyPr rtlCol="0" anchor="ctr"/>
          <a:lstStyle/>
          <a:p>
            <a:endParaRPr lang="en-US"/>
          </a:p>
        </p:txBody>
      </p:sp>
      <p:sp>
        <p:nvSpPr>
          <p:cNvPr id="122" name="ชื่อเรื่อง 5">
            <a:extLst>
              <a:ext uri="{FF2B5EF4-FFF2-40B4-BE49-F238E27FC236}">
                <a16:creationId xmlns:a16="http://schemas.microsoft.com/office/drawing/2014/main" xmlns="" id="{B03F8E23-5093-4107-BA12-FC2748C7791B}"/>
              </a:ext>
            </a:extLst>
          </p:cNvPr>
          <p:cNvSpPr>
            <a:spLocks noGrp="1"/>
          </p:cNvSpPr>
          <p:nvPr>
            <p:ph type="title" hasCustomPrompt="1"/>
          </p:nvPr>
        </p:nvSpPr>
        <p:spPr>
          <a:xfrm>
            <a:off x="212713" y="286757"/>
            <a:ext cx="4657892" cy="994172"/>
          </a:xfrm>
        </p:spPr>
        <p:txBody>
          <a:bodyPr>
            <a:noAutofit/>
          </a:bodyPr>
          <a:lstStyle>
            <a:lvl1pPr algn="l">
              <a:lnSpc>
                <a:spcPct val="80000"/>
              </a:lnSpc>
              <a:defRPr sz="5400" spc="-150">
                <a:latin typeface="+mj-lt"/>
              </a:defRPr>
            </a:lvl1pPr>
          </a:lstStyle>
          <a:p>
            <a:r>
              <a:rPr lang="en-US" dirty="0"/>
              <a:t>CACTUS CUTE</a:t>
            </a:r>
          </a:p>
        </p:txBody>
      </p:sp>
      <p:sp>
        <p:nvSpPr>
          <p:cNvPr id="123" name="ตัวแทนข้อความ 2">
            <a:extLst>
              <a:ext uri="{FF2B5EF4-FFF2-40B4-BE49-F238E27FC236}">
                <a16:creationId xmlns:a16="http://schemas.microsoft.com/office/drawing/2014/main" xmlns="" id="{093F1542-2E60-47B6-AF22-CF6491B92BD2}"/>
              </a:ext>
            </a:extLst>
          </p:cNvPr>
          <p:cNvSpPr>
            <a:spLocks noGrp="1"/>
          </p:cNvSpPr>
          <p:nvPr>
            <p:ph type="body" sz="quarter" idx="22" hasCustomPrompt="1"/>
          </p:nvPr>
        </p:nvSpPr>
        <p:spPr>
          <a:xfrm>
            <a:off x="212713" y="1073130"/>
            <a:ext cx="3254519" cy="500073"/>
          </a:xfrm>
        </p:spPr>
        <p:txBody>
          <a:bodyPr>
            <a:noAutofit/>
          </a:bodyPr>
          <a:lstStyle>
            <a:lvl1pPr marL="0" indent="0" algn="l">
              <a:buNone/>
              <a:defRPr sz="3200" spc="-150" baseline="0">
                <a:latin typeface="+mj-lt"/>
                <a:cs typeface="+mj-cs"/>
              </a:defRPr>
            </a:lvl1pPr>
          </a:lstStyle>
          <a:p>
            <a:r>
              <a:rPr lang="en-US" sz="1800" dirty="0"/>
              <a:t>PRESENTATION</a:t>
            </a:r>
          </a:p>
        </p:txBody>
      </p:sp>
      <p:sp>
        <p:nvSpPr>
          <p:cNvPr id="111" name="Text Placeholder 110">
            <a:extLst>
              <a:ext uri="{FF2B5EF4-FFF2-40B4-BE49-F238E27FC236}">
                <a16:creationId xmlns:a16="http://schemas.microsoft.com/office/drawing/2014/main" xmlns="" id="{EE4C2D71-71A5-41C4-8684-11DDDA7928D2}"/>
              </a:ext>
            </a:extLst>
          </p:cNvPr>
          <p:cNvSpPr>
            <a:spLocks noGrp="1"/>
          </p:cNvSpPr>
          <p:nvPr>
            <p:ph type="body" sz="quarter" idx="26" hasCustomPrompt="1"/>
          </p:nvPr>
        </p:nvSpPr>
        <p:spPr>
          <a:xfrm>
            <a:off x="6283325" y="1960563"/>
            <a:ext cx="2406650" cy="891850"/>
          </a:xfrm>
        </p:spPr>
        <p:txBody>
          <a:bodyPr>
            <a:normAutofit/>
          </a:bodyPr>
          <a:lstStyle>
            <a:lvl1pPr marL="0" indent="0">
              <a:buNone/>
              <a:defRPr sz="1200"/>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diam sed .</a:t>
            </a:r>
          </a:p>
        </p:txBody>
      </p:sp>
      <p:sp>
        <p:nvSpPr>
          <p:cNvPr id="134" name="Text Placeholder 110">
            <a:extLst>
              <a:ext uri="{FF2B5EF4-FFF2-40B4-BE49-F238E27FC236}">
                <a16:creationId xmlns:a16="http://schemas.microsoft.com/office/drawing/2014/main" xmlns="" id="{4F6621F4-E097-4EC3-9DDD-47D9A00E21BC}"/>
              </a:ext>
            </a:extLst>
          </p:cNvPr>
          <p:cNvSpPr>
            <a:spLocks noGrp="1"/>
          </p:cNvSpPr>
          <p:nvPr>
            <p:ph type="body" sz="quarter" idx="27" hasCustomPrompt="1"/>
          </p:nvPr>
        </p:nvSpPr>
        <p:spPr>
          <a:xfrm>
            <a:off x="801823" y="3304285"/>
            <a:ext cx="2406650" cy="891850"/>
          </a:xfrm>
        </p:spPr>
        <p:txBody>
          <a:bodyPr>
            <a:normAutofit/>
          </a:bodyPr>
          <a:lstStyle>
            <a:lvl1pPr marL="0" indent="0">
              <a:buNone/>
              <a:defRPr sz="1200"/>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diam sed .</a:t>
            </a:r>
          </a:p>
        </p:txBody>
      </p:sp>
      <p:sp>
        <p:nvSpPr>
          <p:cNvPr id="113" name="Text Placeholder 112">
            <a:extLst>
              <a:ext uri="{FF2B5EF4-FFF2-40B4-BE49-F238E27FC236}">
                <a16:creationId xmlns:a16="http://schemas.microsoft.com/office/drawing/2014/main" xmlns="" id="{30F8AF02-5191-4AEB-9F21-E13B93903D02}"/>
              </a:ext>
            </a:extLst>
          </p:cNvPr>
          <p:cNvSpPr>
            <a:spLocks noGrp="1"/>
          </p:cNvSpPr>
          <p:nvPr>
            <p:ph type="body" sz="quarter" idx="28" hasCustomPrompt="1"/>
          </p:nvPr>
        </p:nvSpPr>
        <p:spPr>
          <a:xfrm>
            <a:off x="784981" y="2604795"/>
            <a:ext cx="1562333" cy="769029"/>
          </a:xfrm>
        </p:spPr>
        <p:txBody>
          <a:bodyPr>
            <a:noAutofit/>
          </a:bodyPr>
          <a:lstStyle>
            <a:lvl1pPr marL="0" indent="0">
              <a:buNone/>
              <a:defRPr sz="4000">
                <a:latin typeface="+mj-lt"/>
              </a:defRPr>
            </a:lvl1pPr>
          </a:lstStyle>
          <a:p>
            <a:pPr lvl="0"/>
            <a:r>
              <a:rPr lang="en-US" dirty="0"/>
              <a:t>59%</a:t>
            </a:r>
          </a:p>
        </p:txBody>
      </p:sp>
      <p:sp>
        <p:nvSpPr>
          <p:cNvPr id="137" name="Text Placeholder 112">
            <a:extLst>
              <a:ext uri="{FF2B5EF4-FFF2-40B4-BE49-F238E27FC236}">
                <a16:creationId xmlns:a16="http://schemas.microsoft.com/office/drawing/2014/main" xmlns="" id="{2AF3871E-49D2-4206-BE67-985EE3355139}"/>
              </a:ext>
            </a:extLst>
          </p:cNvPr>
          <p:cNvSpPr>
            <a:spLocks noGrp="1"/>
          </p:cNvSpPr>
          <p:nvPr>
            <p:ph type="body" sz="quarter" idx="29" hasCustomPrompt="1"/>
          </p:nvPr>
        </p:nvSpPr>
        <p:spPr>
          <a:xfrm>
            <a:off x="6294243" y="1231096"/>
            <a:ext cx="1377537" cy="684213"/>
          </a:xfrm>
        </p:spPr>
        <p:txBody>
          <a:bodyPr>
            <a:noAutofit/>
          </a:bodyPr>
          <a:lstStyle>
            <a:lvl1pPr marL="0" indent="0">
              <a:buNone/>
              <a:defRPr sz="4000">
                <a:latin typeface="+mj-lt"/>
              </a:defRPr>
            </a:lvl1pPr>
          </a:lstStyle>
          <a:p>
            <a:pPr lvl="0"/>
            <a:r>
              <a:rPr lang="en-US" dirty="0"/>
              <a:t>94m</a:t>
            </a:r>
          </a:p>
        </p:txBody>
      </p:sp>
    </p:spTree>
    <p:extLst>
      <p:ext uri="{BB962C8B-B14F-4D97-AF65-F5344CB8AC3E}">
        <p14:creationId xmlns:p14="http://schemas.microsoft.com/office/powerpoint/2010/main" val="412006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เนื้อหาพร้อมคำอธิบายภาพ">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0928DD-AEDF-47A5-A6C3-A17BC4849B5E}"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1885B-D031-4156-B33B-38F77A445BD8}" type="slidenum">
              <a:rPr lang="en-US" smtClean="0"/>
              <a:t>‹#›</a:t>
            </a:fld>
            <a:endParaRPr lang="en-US"/>
          </a:p>
        </p:txBody>
      </p:sp>
      <p:sp>
        <p:nvSpPr>
          <p:cNvPr id="10" name="รูปแบบอิสระ: รูปร่าง 9">
            <a:extLst>
              <a:ext uri="{FF2B5EF4-FFF2-40B4-BE49-F238E27FC236}">
                <a16:creationId xmlns:a16="http://schemas.microsoft.com/office/drawing/2014/main" xmlns="" id="{BA7ECD9C-C4F2-4E13-9813-652A7BE3907A}"/>
              </a:ext>
            </a:extLst>
          </p:cNvPr>
          <p:cNvSpPr/>
          <p:nvPr/>
        </p:nvSpPr>
        <p:spPr>
          <a:xfrm>
            <a:off x="1172519" y="299946"/>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8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11" name="รูปแบบอิสระ: รูปร่าง 10">
            <a:extLst>
              <a:ext uri="{FF2B5EF4-FFF2-40B4-BE49-F238E27FC236}">
                <a16:creationId xmlns:a16="http://schemas.microsoft.com/office/drawing/2014/main" xmlns="" id="{33953035-2018-4ACD-8EDA-6CB2CBA04B24}"/>
              </a:ext>
            </a:extLst>
          </p:cNvPr>
          <p:cNvSpPr/>
          <p:nvPr/>
        </p:nvSpPr>
        <p:spPr>
          <a:xfrm>
            <a:off x="371207" y="1501123"/>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8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12" name="รูปแบบอิสระ: รูปร่าง 11">
            <a:extLst>
              <a:ext uri="{FF2B5EF4-FFF2-40B4-BE49-F238E27FC236}">
                <a16:creationId xmlns:a16="http://schemas.microsoft.com/office/drawing/2014/main" xmlns="" id="{593645FC-D2E4-4185-B808-38DE2519B049}"/>
              </a:ext>
            </a:extLst>
          </p:cNvPr>
          <p:cNvSpPr/>
          <p:nvPr/>
        </p:nvSpPr>
        <p:spPr>
          <a:xfrm>
            <a:off x="371207" y="3611085"/>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8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13" name="รูปแบบอิสระ: รูปร่าง 12">
            <a:extLst>
              <a:ext uri="{FF2B5EF4-FFF2-40B4-BE49-F238E27FC236}">
                <a16:creationId xmlns:a16="http://schemas.microsoft.com/office/drawing/2014/main" xmlns="" id="{B05AA297-C4B7-428E-8C7D-E220736E717D}"/>
              </a:ext>
            </a:extLst>
          </p:cNvPr>
          <p:cNvSpPr/>
          <p:nvPr/>
        </p:nvSpPr>
        <p:spPr>
          <a:xfrm>
            <a:off x="1573965" y="2621694"/>
            <a:ext cx="228776" cy="237074"/>
          </a:xfrm>
          <a:custGeom>
            <a:avLst/>
            <a:gdLst>
              <a:gd name="connsiteX0" fmla="*/ 114981 w 228776"/>
              <a:gd name="connsiteY0" fmla="*/ 0 h 237074"/>
              <a:gd name="connsiteX1" fmla="*/ 114981 w 228776"/>
              <a:gd name="connsiteY1" fmla="*/ 237074 h 237074"/>
              <a:gd name="connsiteX2" fmla="*/ 114981 w 228776"/>
              <a:gd name="connsiteY2" fmla="*/ 0 h 237074"/>
            </a:gdLst>
            <a:ahLst/>
            <a:cxnLst>
              <a:cxn ang="0">
                <a:pos x="connsiteX0" y="connsiteY0"/>
              </a:cxn>
              <a:cxn ang="0">
                <a:pos x="connsiteX1" y="connsiteY1"/>
              </a:cxn>
              <a:cxn ang="0">
                <a:pos x="connsiteX2" y="connsiteY2"/>
              </a:cxn>
            </a:cxnLst>
            <a:rect l="l" t="t" r="r" b="b"/>
            <a:pathLst>
              <a:path w="228776" h="237074">
                <a:moveTo>
                  <a:pt x="114981" y="0"/>
                </a:moveTo>
                <a:cubicBezTo>
                  <a:pt x="-38327" y="0"/>
                  <a:pt x="-38327" y="237074"/>
                  <a:pt x="114981" y="237074"/>
                </a:cubicBezTo>
                <a:cubicBezTo>
                  <a:pt x="266709" y="237074"/>
                  <a:pt x="266709" y="0"/>
                  <a:pt x="114981" y="0"/>
                </a:cubicBezTo>
                <a:close/>
              </a:path>
            </a:pathLst>
          </a:custGeom>
          <a:solidFill>
            <a:srgbClr val="F2F5D8"/>
          </a:solidFill>
          <a:ln w="15805" cap="flat">
            <a:noFill/>
            <a:prstDash val="solid"/>
            <a:miter/>
          </a:ln>
        </p:spPr>
        <p:txBody>
          <a:bodyPr rtlCol="0" anchor="ctr"/>
          <a:lstStyle/>
          <a:p>
            <a:endParaRPr lang="en-US"/>
          </a:p>
        </p:txBody>
      </p:sp>
      <p:sp>
        <p:nvSpPr>
          <p:cNvPr id="14" name="รูปแบบอิสระ: รูปร่าง 13">
            <a:extLst>
              <a:ext uri="{FF2B5EF4-FFF2-40B4-BE49-F238E27FC236}">
                <a16:creationId xmlns:a16="http://schemas.microsoft.com/office/drawing/2014/main" xmlns="" id="{665422E1-9FD9-428B-B7BE-32EE0A9FAEF0}"/>
              </a:ext>
            </a:extLst>
          </p:cNvPr>
          <p:cNvSpPr/>
          <p:nvPr/>
        </p:nvSpPr>
        <p:spPr>
          <a:xfrm>
            <a:off x="2934771" y="3690110"/>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8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15" name="รูปแบบอิสระ: รูปร่าง 14">
            <a:extLst>
              <a:ext uri="{FF2B5EF4-FFF2-40B4-BE49-F238E27FC236}">
                <a16:creationId xmlns:a16="http://schemas.microsoft.com/office/drawing/2014/main" xmlns="" id="{91A13739-0798-4479-9ECB-FE23816E5848}"/>
              </a:ext>
            </a:extLst>
          </p:cNvPr>
          <p:cNvSpPr/>
          <p:nvPr/>
        </p:nvSpPr>
        <p:spPr>
          <a:xfrm>
            <a:off x="3492291" y="2488538"/>
            <a:ext cx="263943" cy="264733"/>
          </a:xfrm>
          <a:custGeom>
            <a:avLst/>
            <a:gdLst>
              <a:gd name="connsiteX0" fmla="*/ 259201 w 263943"/>
              <a:gd name="connsiteY0" fmla="*/ 114191 h 264733"/>
              <a:gd name="connsiteX1" fmla="*/ 229172 w 263943"/>
              <a:gd name="connsiteY1" fmla="*/ 62034 h 264733"/>
              <a:gd name="connsiteX2" fmla="*/ 202304 w 263943"/>
              <a:gd name="connsiteY2" fmla="*/ 35166 h 264733"/>
              <a:gd name="connsiteX3" fmla="*/ 164372 w 263943"/>
              <a:gd name="connsiteY3" fmla="*/ 9878 h 264733"/>
              <a:gd name="connsiteX4" fmla="*/ 118537 w 263943"/>
              <a:gd name="connsiteY4" fmla="*/ 395 h 264733"/>
              <a:gd name="connsiteX5" fmla="*/ 72703 w 263943"/>
              <a:gd name="connsiteY5" fmla="*/ 9878 h 264733"/>
              <a:gd name="connsiteX6" fmla="*/ 34771 w 263943"/>
              <a:gd name="connsiteY6" fmla="*/ 35166 h 264733"/>
              <a:gd name="connsiteX7" fmla="*/ 15805 w 263943"/>
              <a:gd name="connsiteY7" fmla="*/ 58874 h 264733"/>
              <a:gd name="connsiteX8" fmla="*/ 0 w 263943"/>
              <a:gd name="connsiteY8" fmla="*/ 118932 h 264733"/>
              <a:gd name="connsiteX9" fmla="*/ 4742 w 263943"/>
              <a:gd name="connsiteY9" fmla="*/ 150542 h 264733"/>
              <a:gd name="connsiteX10" fmla="*/ 34771 w 263943"/>
              <a:gd name="connsiteY10" fmla="*/ 202699 h 264733"/>
              <a:gd name="connsiteX11" fmla="*/ 61639 w 263943"/>
              <a:gd name="connsiteY11" fmla="*/ 229567 h 264733"/>
              <a:gd name="connsiteX12" fmla="*/ 99571 w 263943"/>
              <a:gd name="connsiteY12" fmla="*/ 254855 h 264733"/>
              <a:gd name="connsiteX13" fmla="*/ 145406 w 263943"/>
              <a:gd name="connsiteY13" fmla="*/ 264338 h 264733"/>
              <a:gd name="connsiteX14" fmla="*/ 191240 w 263943"/>
              <a:gd name="connsiteY14" fmla="*/ 254855 h 264733"/>
              <a:gd name="connsiteX15" fmla="*/ 229172 w 263943"/>
              <a:gd name="connsiteY15" fmla="*/ 229567 h 264733"/>
              <a:gd name="connsiteX16" fmla="*/ 248138 w 263943"/>
              <a:gd name="connsiteY16" fmla="*/ 205860 h 264733"/>
              <a:gd name="connsiteX17" fmla="*/ 263943 w 263943"/>
              <a:gd name="connsiteY17" fmla="*/ 145801 h 264733"/>
              <a:gd name="connsiteX18" fmla="*/ 259201 w 263943"/>
              <a:gd name="connsiteY18" fmla="*/ 114191 h 26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3943" h="264733">
                <a:moveTo>
                  <a:pt x="259201" y="114191"/>
                </a:moveTo>
                <a:cubicBezTo>
                  <a:pt x="252879" y="93644"/>
                  <a:pt x="243397" y="76259"/>
                  <a:pt x="229172" y="62034"/>
                </a:cubicBezTo>
                <a:lnTo>
                  <a:pt x="202304" y="35166"/>
                </a:lnTo>
                <a:cubicBezTo>
                  <a:pt x="191240" y="24103"/>
                  <a:pt x="178596" y="16200"/>
                  <a:pt x="164372" y="9878"/>
                </a:cubicBezTo>
                <a:cubicBezTo>
                  <a:pt x="150147" y="1976"/>
                  <a:pt x="134342" y="-1185"/>
                  <a:pt x="118537" y="395"/>
                </a:cubicBezTo>
                <a:cubicBezTo>
                  <a:pt x="102732" y="395"/>
                  <a:pt x="86927" y="3556"/>
                  <a:pt x="72703" y="9878"/>
                </a:cubicBezTo>
                <a:cubicBezTo>
                  <a:pt x="58479" y="14620"/>
                  <a:pt x="45835" y="22522"/>
                  <a:pt x="34771" y="35166"/>
                </a:cubicBezTo>
                <a:cubicBezTo>
                  <a:pt x="28449" y="43069"/>
                  <a:pt x="22127" y="50971"/>
                  <a:pt x="15805" y="58874"/>
                </a:cubicBezTo>
                <a:cubicBezTo>
                  <a:pt x="4742" y="77839"/>
                  <a:pt x="0" y="96805"/>
                  <a:pt x="0" y="118932"/>
                </a:cubicBezTo>
                <a:lnTo>
                  <a:pt x="4742" y="150542"/>
                </a:lnTo>
                <a:cubicBezTo>
                  <a:pt x="11064" y="171089"/>
                  <a:pt x="20546" y="188474"/>
                  <a:pt x="34771" y="202699"/>
                </a:cubicBezTo>
                <a:lnTo>
                  <a:pt x="61639" y="229567"/>
                </a:lnTo>
                <a:cubicBezTo>
                  <a:pt x="72703" y="240631"/>
                  <a:pt x="85347" y="248533"/>
                  <a:pt x="99571" y="254855"/>
                </a:cubicBezTo>
                <a:cubicBezTo>
                  <a:pt x="113796" y="262758"/>
                  <a:pt x="129601" y="265919"/>
                  <a:pt x="145406" y="264338"/>
                </a:cubicBezTo>
                <a:cubicBezTo>
                  <a:pt x="161211" y="264338"/>
                  <a:pt x="177016" y="261177"/>
                  <a:pt x="191240" y="254855"/>
                </a:cubicBezTo>
                <a:cubicBezTo>
                  <a:pt x="205464" y="250114"/>
                  <a:pt x="218108" y="242211"/>
                  <a:pt x="229172" y="229567"/>
                </a:cubicBezTo>
                <a:cubicBezTo>
                  <a:pt x="235494" y="221665"/>
                  <a:pt x="241816" y="213762"/>
                  <a:pt x="248138" y="205860"/>
                </a:cubicBezTo>
                <a:cubicBezTo>
                  <a:pt x="259201" y="186894"/>
                  <a:pt x="263943" y="167928"/>
                  <a:pt x="263943" y="145801"/>
                </a:cubicBezTo>
                <a:cubicBezTo>
                  <a:pt x="262362" y="134737"/>
                  <a:pt x="260782" y="125254"/>
                  <a:pt x="259201" y="114191"/>
                </a:cubicBezTo>
                <a:close/>
              </a:path>
            </a:pathLst>
          </a:custGeom>
          <a:solidFill>
            <a:srgbClr val="F2F5D8"/>
          </a:solidFill>
          <a:ln w="15805" cap="flat">
            <a:noFill/>
            <a:prstDash val="solid"/>
            <a:miter/>
          </a:ln>
        </p:spPr>
        <p:txBody>
          <a:bodyPr rtlCol="0" anchor="ctr"/>
          <a:lstStyle/>
          <a:p>
            <a:endParaRPr lang="en-US"/>
          </a:p>
        </p:txBody>
      </p:sp>
      <p:sp>
        <p:nvSpPr>
          <p:cNvPr id="16" name="รูปแบบอิสระ: รูปร่าง 15">
            <a:extLst>
              <a:ext uri="{FF2B5EF4-FFF2-40B4-BE49-F238E27FC236}">
                <a16:creationId xmlns:a16="http://schemas.microsoft.com/office/drawing/2014/main" xmlns="" id="{DB877E44-0E02-4E56-A488-9B03456D11E2}"/>
              </a:ext>
            </a:extLst>
          </p:cNvPr>
          <p:cNvSpPr/>
          <p:nvPr/>
        </p:nvSpPr>
        <p:spPr>
          <a:xfrm>
            <a:off x="3330102" y="4734536"/>
            <a:ext cx="291187" cy="262925"/>
          </a:xfrm>
          <a:custGeom>
            <a:avLst/>
            <a:gdLst>
              <a:gd name="connsiteX0" fmla="*/ 287048 w 291187"/>
              <a:gd name="connsiteY0" fmla="*/ 114077 h 262925"/>
              <a:gd name="connsiteX1" fmla="*/ 233311 w 291187"/>
              <a:gd name="connsiteY1" fmla="*/ 42955 h 262925"/>
              <a:gd name="connsiteX2" fmla="*/ 179575 w 291187"/>
              <a:gd name="connsiteY2" fmla="*/ 16086 h 262925"/>
              <a:gd name="connsiteX3" fmla="*/ 87906 w 291187"/>
              <a:gd name="connsiteY3" fmla="*/ 3443 h 262925"/>
              <a:gd name="connsiteX4" fmla="*/ 16783 w 291187"/>
              <a:gd name="connsiteY4" fmla="*/ 57179 h 262925"/>
              <a:gd name="connsiteX5" fmla="*/ 4139 w 291187"/>
              <a:gd name="connsiteY5" fmla="*/ 148848 h 262925"/>
              <a:gd name="connsiteX6" fmla="*/ 57876 w 291187"/>
              <a:gd name="connsiteY6" fmla="*/ 219970 h 262925"/>
              <a:gd name="connsiteX7" fmla="*/ 111613 w 291187"/>
              <a:gd name="connsiteY7" fmla="*/ 246839 h 262925"/>
              <a:gd name="connsiteX8" fmla="*/ 203282 w 291187"/>
              <a:gd name="connsiteY8" fmla="*/ 259483 h 262925"/>
              <a:gd name="connsiteX9" fmla="*/ 274404 w 291187"/>
              <a:gd name="connsiteY9" fmla="*/ 205746 h 262925"/>
              <a:gd name="connsiteX10" fmla="*/ 287048 w 291187"/>
              <a:gd name="connsiteY10" fmla="*/ 114077 h 26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187" h="262925">
                <a:moveTo>
                  <a:pt x="287048" y="114077"/>
                </a:moveTo>
                <a:cubicBezTo>
                  <a:pt x="277565" y="85628"/>
                  <a:pt x="260180" y="57179"/>
                  <a:pt x="233311" y="42955"/>
                </a:cubicBezTo>
                <a:cubicBezTo>
                  <a:pt x="215926" y="33472"/>
                  <a:pt x="198540" y="25569"/>
                  <a:pt x="179575" y="16086"/>
                </a:cubicBezTo>
                <a:cubicBezTo>
                  <a:pt x="151126" y="1862"/>
                  <a:pt x="119516" y="-4460"/>
                  <a:pt x="87906" y="3443"/>
                </a:cubicBezTo>
                <a:cubicBezTo>
                  <a:pt x="61037" y="11345"/>
                  <a:pt x="31008" y="31891"/>
                  <a:pt x="16783" y="57179"/>
                </a:cubicBezTo>
                <a:cubicBezTo>
                  <a:pt x="2559" y="84047"/>
                  <a:pt x="-5343" y="117238"/>
                  <a:pt x="4139" y="148848"/>
                </a:cubicBezTo>
                <a:cubicBezTo>
                  <a:pt x="13622" y="177297"/>
                  <a:pt x="31008" y="205746"/>
                  <a:pt x="57876" y="219970"/>
                </a:cubicBezTo>
                <a:cubicBezTo>
                  <a:pt x="75262" y="229453"/>
                  <a:pt x="92647" y="237356"/>
                  <a:pt x="111613" y="246839"/>
                </a:cubicBezTo>
                <a:cubicBezTo>
                  <a:pt x="140062" y="261063"/>
                  <a:pt x="171672" y="267385"/>
                  <a:pt x="203282" y="259483"/>
                </a:cubicBezTo>
                <a:cubicBezTo>
                  <a:pt x="230150" y="251580"/>
                  <a:pt x="260180" y="231034"/>
                  <a:pt x="274404" y="205746"/>
                </a:cubicBezTo>
                <a:cubicBezTo>
                  <a:pt x="288629" y="177297"/>
                  <a:pt x="296531" y="144107"/>
                  <a:pt x="287048" y="114077"/>
                </a:cubicBezTo>
                <a:close/>
              </a:path>
            </a:pathLst>
          </a:custGeom>
          <a:solidFill>
            <a:srgbClr val="F2F5D8"/>
          </a:solidFill>
          <a:ln w="15805" cap="flat">
            <a:noFill/>
            <a:prstDash val="solid"/>
            <a:miter/>
          </a:ln>
        </p:spPr>
        <p:txBody>
          <a:bodyPr rtlCol="0" anchor="ctr"/>
          <a:lstStyle/>
          <a:p>
            <a:endParaRPr lang="en-US"/>
          </a:p>
        </p:txBody>
      </p:sp>
      <p:sp>
        <p:nvSpPr>
          <p:cNvPr id="17" name="รูปแบบอิสระ: รูปร่าง 16">
            <a:extLst>
              <a:ext uri="{FF2B5EF4-FFF2-40B4-BE49-F238E27FC236}">
                <a16:creationId xmlns:a16="http://schemas.microsoft.com/office/drawing/2014/main" xmlns="" id="{511CDBE2-A83A-4C6A-8098-2A2E980BD644}"/>
              </a:ext>
            </a:extLst>
          </p:cNvPr>
          <p:cNvSpPr/>
          <p:nvPr/>
        </p:nvSpPr>
        <p:spPr>
          <a:xfrm>
            <a:off x="1253124" y="4677919"/>
            <a:ext cx="229370" cy="237074"/>
          </a:xfrm>
          <a:custGeom>
            <a:avLst/>
            <a:gdLst>
              <a:gd name="connsiteX0" fmla="*/ 114981 w 229370"/>
              <a:gd name="connsiteY0" fmla="*/ 0 h 237074"/>
              <a:gd name="connsiteX1" fmla="*/ 114981 w 229370"/>
              <a:gd name="connsiteY1" fmla="*/ 237074 h 237074"/>
              <a:gd name="connsiteX2" fmla="*/ 114981 w 229370"/>
              <a:gd name="connsiteY2" fmla="*/ 0 h 237074"/>
            </a:gdLst>
            <a:ahLst/>
            <a:cxnLst>
              <a:cxn ang="0">
                <a:pos x="connsiteX0" y="connsiteY0"/>
              </a:cxn>
              <a:cxn ang="0">
                <a:pos x="connsiteX1" y="connsiteY1"/>
              </a:cxn>
              <a:cxn ang="0">
                <a:pos x="connsiteX2" y="connsiteY2"/>
              </a:cxn>
            </a:cxnLst>
            <a:rect l="l" t="t" r="r" b="b"/>
            <a:pathLst>
              <a:path w="229370" h="237074">
                <a:moveTo>
                  <a:pt x="114981" y="0"/>
                </a:moveTo>
                <a:cubicBezTo>
                  <a:pt x="-38327" y="0"/>
                  <a:pt x="-38327" y="237074"/>
                  <a:pt x="114981" y="237074"/>
                </a:cubicBezTo>
                <a:cubicBezTo>
                  <a:pt x="26670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18" name="รูปแบบอิสระ: รูปร่าง 17">
            <a:extLst>
              <a:ext uri="{FF2B5EF4-FFF2-40B4-BE49-F238E27FC236}">
                <a16:creationId xmlns:a16="http://schemas.microsoft.com/office/drawing/2014/main" xmlns="" id="{4C581218-913E-4AEE-AC3A-2C609D2AFFF7}"/>
              </a:ext>
            </a:extLst>
          </p:cNvPr>
          <p:cNvSpPr/>
          <p:nvPr/>
        </p:nvSpPr>
        <p:spPr>
          <a:xfrm>
            <a:off x="3201875" y="219341"/>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8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19" name="รูปแบบอิสระ: รูปร่าง 18">
            <a:extLst>
              <a:ext uri="{FF2B5EF4-FFF2-40B4-BE49-F238E27FC236}">
                <a16:creationId xmlns:a16="http://schemas.microsoft.com/office/drawing/2014/main" xmlns="" id="{ED22824D-2288-4BB8-891F-9E966AC69ACF}"/>
              </a:ext>
            </a:extLst>
          </p:cNvPr>
          <p:cNvSpPr/>
          <p:nvPr/>
        </p:nvSpPr>
        <p:spPr>
          <a:xfrm>
            <a:off x="4906835" y="753153"/>
            <a:ext cx="237469" cy="264732"/>
          </a:xfrm>
          <a:custGeom>
            <a:avLst/>
            <a:gdLst>
              <a:gd name="connsiteX0" fmla="*/ 227591 w 237469"/>
              <a:gd name="connsiteY0" fmla="*/ 73098 h 264732"/>
              <a:gd name="connsiteX1" fmla="*/ 202304 w 237469"/>
              <a:gd name="connsiteY1" fmla="*/ 35166 h 264732"/>
              <a:gd name="connsiteX2" fmla="*/ 164371 w 237469"/>
              <a:gd name="connsiteY2" fmla="*/ 9878 h 264732"/>
              <a:gd name="connsiteX3" fmla="*/ 118537 w 237469"/>
              <a:gd name="connsiteY3" fmla="*/ 395 h 264732"/>
              <a:gd name="connsiteX4" fmla="*/ 86927 w 237469"/>
              <a:gd name="connsiteY4" fmla="*/ 5136 h 264732"/>
              <a:gd name="connsiteX5" fmla="*/ 34771 w 237469"/>
              <a:gd name="connsiteY5" fmla="*/ 35166 h 264732"/>
              <a:gd name="connsiteX6" fmla="*/ 15805 w 237469"/>
              <a:gd name="connsiteY6" fmla="*/ 58873 h 264732"/>
              <a:gd name="connsiteX7" fmla="*/ 0 w 237469"/>
              <a:gd name="connsiteY7" fmla="*/ 118932 h 264732"/>
              <a:gd name="connsiteX8" fmla="*/ 0 w 237469"/>
              <a:gd name="connsiteY8" fmla="*/ 145801 h 264732"/>
              <a:gd name="connsiteX9" fmla="*/ 9483 w 237469"/>
              <a:gd name="connsiteY9" fmla="*/ 191635 h 264732"/>
              <a:gd name="connsiteX10" fmla="*/ 34771 w 237469"/>
              <a:gd name="connsiteY10" fmla="*/ 229567 h 264732"/>
              <a:gd name="connsiteX11" fmla="*/ 72703 w 237469"/>
              <a:gd name="connsiteY11" fmla="*/ 254855 h 264732"/>
              <a:gd name="connsiteX12" fmla="*/ 118537 w 237469"/>
              <a:gd name="connsiteY12" fmla="*/ 264338 h 264732"/>
              <a:gd name="connsiteX13" fmla="*/ 150147 w 237469"/>
              <a:gd name="connsiteY13" fmla="*/ 259596 h 264732"/>
              <a:gd name="connsiteX14" fmla="*/ 202304 w 237469"/>
              <a:gd name="connsiteY14" fmla="*/ 229567 h 264732"/>
              <a:gd name="connsiteX15" fmla="*/ 221269 w 237469"/>
              <a:gd name="connsiteY15" fmla="*/ 205860 h 264732"/>
              <a:gd name="connsiteX16" fmla="*/ 237074 w 237469"/>
              <a:gd name="connsiteY16" fmla="*/ 145801 h 264732"/>
              <a:gd name="connsiteX17" fmla="*/ 237074 w 237469"/>
              <a:gd name="connsiteY17" fmla="*/ 118932 h 264732"/>
              <a:gd name="connsiteX18" fmla="*/ 227591 w 237469"/>
              <a:gd name="connsiteY18" fmla="*/ 73098 h 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69" h="264732">
                <a:moveTo>
                  <a:pt x="227591" y="73098"/>
                </a:moveTo>
                <a:cubicBezTo>
                  <a:pt x="222850" y="58873"/>
                  <a:pt x="214948" y="46229"/>
                  <a:pt x="202304" y="35166"/>
                </a:cubicBezTo>
                <a:cubicBezTo>
                  <a:pt x="191240" y="24103"/>
                  <a:pt x="178596" y="16200"/>
                  <a:pt x="164371" y="9878"/>
                </a:cubicBezTo>
                <a:cubicBezTo>
                  <a:pt x="150147" y="1976"/>
                  <a:pt x="134342" y="-1185"/>
                  <a:pt x="118537" y="395"/>
                </a:cubicBezTo>
                <a:cubicBezTo>
                  <a:pt x="107474" y="1976"/>
                  <a:pt x="97991" y="3556"/>
                  <a:pt x="86927" y="5136"/>
                </a:cubicBezTo>
                <a:cubicBezTo>
                  <a:pt x="66381" y="11459"/>
                  <a:pt x="48995" y="20941"/>
                  <a:pt x="34771" y="35166"/>
                </a:cubicBezTo>
                <a:cubicBezTo>
                  <a:pt x="28449" y="43069"/>
                  <a:pt x="22127" y="50971"/>
                  <a:pt x="15805" y="58873"/>
                </a:cubicBezTo>
                <a:cubicBezTo>
                  <a:pt x="4742" y="77839"/>
                  <a:pt x="0" y="96805"/>
                  <a:pt x="0" y="118932"/>
                </a:cubicBezTo>
                <a:lnTo>
                  <a:pt x="0" y="145801"/>
                </a:lnTo>
                <a:cubicBezTo>
                  <a:pt x="0" y="161606"/>
                  <a:pt x="3161" y="177411"/>
                  <a:pt x="9483" y="191635"/>
                </a:cubicBezTo>
                <a:cubicBezTo>
                  <a:pt x="14224" y="205860"/>
                  <a:pt x="22127" y="218503"/>
                  <a:pt x="34771" y="229567"/>
                </a:cubicBezTo>
                <a:cubicBezTo>
                  <a:pt x="45834" y="240630"/>
                  <a:pt x="58479" y="248533"/>
                  <a:pt x="72703" y="254855"/>
                </a:cubicBezTo>
                <a:cubicBezTo>
                  <a:pt x="86927" y="262757"/>
                  <a:pt x="102732" y="265918"/>
                  <a:pt x="118537" y="264338"/>
                </a:cubicBezTo>
                <a:lnTo>
                  <a:pt x="150147" y="259596"/>
                </a:lnTo>
                <a:cubicBezTo>
                  <a:pt x="170694" y="253275"/>
                  <a:pt x="188079" y="243791"/>
                  <a:pt x="202304" y="229567"/>
                </a:cubicBezTo>
                <a:cubicBezTo>
                  <a:pt x="208626" y="221665"/>
                  <a:pt x="214948" y="213762"/>
                  <a:pt x="221269" y="205860"/>
                </a:cubicBezTo>
                <a:cubicBezTo>
                  <a:pt x="232333" y="186893"/>
                  <a:pt x="237074" y="167928"/>
                  <a:pt x="237074" y="145801"/>
                </a:cubicBezTo>
                <a:lnTo>
                  <a:pt x="237074" y="118932"/>
                </a:lnTo>
                <a:cubicBezTo>
                  <a:pt x="238655" y="103127"/>
                  <a:pt x="235494" y="87322"/>
                  <a:pt x="227591" y="73098"/>
                </a:cubicBezTo>
                <a:close/>
              </a:path>
            </a:pathLst>
          </a:custGeom>
          <a:solidFill>
            <a:srgbClr val="F2F5D8"/>
          </a:solidFill>
          <a:ln w="15805" cap="flat">
            <a:noFill/>
            <a:prstDash val="solid"/>
            <a:miter/>
          </a:ln>
        </p:spPr>
        <p:txBody>
          <a:bodyPr rtlCol="0" anchor="ctr"/>
          <a:lstStyle/>
          <a:p>
            <a:endParaRPr lang="en-US"/>
          </a:p>
        </p:txBody>
      </p:sp>
      <p:sp>
        <p:nvSpPr>
          <p:cNvPr id="20" name="รูปแบบอิสระ: รูปร่าง 19">
            <a:extLst>
              <a:ext uri="{FF2B5EF4-FFF2-40B4-BE49-F238E27FC236}">
                <a16:creationId xmlns:a16="http://schemas.microsoft.com/office/drawing/2014/main" xmlns="" id="{876F2D3E-625C-4360-B559-0A287672E7B2}"/>
              </a:ext>
            </a:extLst>
          </p:cNvPr>
          <p:cNvSpPr/>
          <p:nvPr/>
        </p:nvSpPr>
        <p:spPr>
          <a:xfrm>
            <a:off x="6726381" y="219341"/>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8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21" name="รูปแบบอิสระ: รูปร่าง 20">
            <a:extLst>
              <a:ext uri="{FF2B5EF4-FFF2-40B4-BE49-F238E27FC236}">
                <a16:creationId xmlns:a16="http://schemas.microsoft.com/office/drawing/2014/main" xmlns="" id="{51FD386A-16DD-4E82-8A99-B98BE0531CBA}"/>
              </a:ext>
            </a:extLst>
          </p:cNvPr>
          <p:cNvSpPr/>
          <p:nvPr/>
        </p:nvSpPr>
        <p:spPr>
          <a:xfrm>
            <a:off x="8728870" y="672943"/>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90" y="237074"/>
                  <a:pt x="268290" y="0"/>
                  <a:pt x="114981" y="0"/>
                </a:cubicBezTo>
                <a:close/>
              </a:path>
            </a:pathLst>
          </a:custGeom>
          <a:solidFill>
            <a:srgbClr val="F2F5D8"/>
          </a:solidFill>
          <a:ln w="15805" cap="flat">
            <a:noFill/>
            <a:prstDash val="solid"/>
            <a:miter/>
          </a:ln>
        </p:spPr>
        <p:txBody>
          <a:bodyPr rtlCol="0" anchor="ctr"/>
          <a:lstStyle/>
          <a:p>
            <a:endParaRPr lang="en-US"/>
          </a:p>
        </p:txBody>
      </p:sp>
      <p:sp>
        <p:nvSpPr>
          <p:cNvPr id="22" name="รูปแบบอิสระ: รูปร่าง 21">
            <a:extLst>
              <a:ext uri="{FF2B5EF4-FFF2-40B4-BE49-F238E27FC236}">
                <a16:creationId xmlns:a16="http://schemas.microsoft.com/office/drawing/2014/main" xmlns="" id="{6256367E-0D98-45EE-9C6B-798ACBC3358B}"/>
              </a:ext>
            </a:extLst>
          </p:cNvPr>
          <p:cNvSpPr/>
          <p:nvPr/>
        </p:nvSpPr>
        <p:spPr>
          <a:xfrm>
            <a:off x="8671576" y="2275171"/>
            <a:ext cx="237469" cy="264733"/>
          </a:xfrm>
          <a:custGeom>
            <a:avLst/>
            <a:gdLst>
              <a:gd name="connsiteX0" fmla="*/ 227592 w 237469"/>
              <a:gd name="connsiteY0" fmla="*/ 73098 h 264733"/>
              <a:gd name="connsiteX1" fmla="*/ 202304 w 237469"/>
              <a:gd name="connsiteY1" fmla="*/ 35166 h 264733"/>
              <a:gd name="connsiteX2" fmla="*/ 164372 w 237469"/>
              <a:gd name="connsiteY2" fmla="*/ 9878 h 264733"/>
              <a:gd name="connsiteX3" fmla="*/ 118537 w 237469"/>
              <a:gd name="connsiteY3" fmla="*/ 395 h 264733"/>
              <a:gd name="connsiteX4" fmla="*/ 86927 w 237469"/>
              <a:gd name="connsiteY4" fmla="*/ 5137 h 264733"/>
              <a:gd name="connsiteX5" fmla="*/ 34771 w 237469"/>
              <a:gd name="connsiteY5" fmla="*/ 35166 h 264733"/>
              <a:gd name="connsiteX6" fmla="*/ 15805 w 237469"/>
              <a:gd name="connsiteY6" fmla="*/ 58874 h 264733"/>
              <a:gd name="connsiteX7" fmla="*/ 0 w 237469"/>
              <a:gd name="connsiteY7" fmla="*/ 118932 h 264733"/>
              <a:gd name="connsiteX8" fmla="*/ 0 w 237469"/>
              <a:gd name="connsiteY8" fmla="*/ 145801 h 264733"/>
              <a:gd name="connsiteX9" fmla="*/ 9484 w 237469"/>
              <a:gd name="connsiteY9" fmla="*/ 191635 h 264733"/>
              <a:gd name="connsiteX10" fmla="*/ 34771 w 237469"/>
              <a:gd name="connsiteY10" fmla="*/ 229567 h 264733"/>
              <a:gd name="connsiteX11" fmla="*/ 72703 w 237469"/>
              <a:gd name="connsiteY11" fmla="*/ 254855 h 264733"/>
              <a:gd name="connsiteX12" fmla="*/ 118537 w 237469"/>
              <a:gd name="connsiteY12" fmla="*/ 264338 h 264733"/>
              <a:gd name="connsiteX13" fmla="*/ 150147 w 237469"/>
              <a:gd name="connsiteY13" fmla="*/ 259596 h 264733"/>
              <a:gd name="connsiteX14" fmla="*/ 202304 w 237469"/>
              <a:gd name="connsiteY14" fmla="*/ 229567 h 264733"/>
              <a:gd name="connsiteX15" fmla="*/ 221269 w 237469"/>
              <a:gd name="connsiteY15" fmla="*/ 205860 h 264733"/>
              <a:gd name="connsiteX16" fmla="*/ 237074 w 237469"/>
              <a:gd name="connsiteY16" fmla="*/ 145801 h 264733"/>
              <a:gd name="connsiteX17" fmla="*/ 237074 w 237469"/>
              <a:gd name="connsiteY17" fmla="*/ 118932 h 264733"/>
              <a:gd name="connsiteX18" fmla="*/ 227592 w 237469"/>
              <a:gd name="connsiteY18" fmla="*/ 73098 h 26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69" h="264733">
                <a:moveTo>
                  <a:pt x="227592" y="73098"/>
                </a:moveTo>
                <a:cubicBezTo>
                  <a:pt x="222851" y="58874"/>
                  <a:pt x="214948" y="46230"/>
                  <a:pt x="202304" y="35166"/>
                </a:cubicBezTo>
                <a:cubicBezTo>
                  <a:pt x="191241" y="24103"/>
                  <a:pt x="178597" y="16200"/>
                  <a:pt x="164372" y="9878"/>
                </a:cubicBezTo>
                <a:cubicBezTo>
                  <a:pt x="150147" y="1976"/>
                  <a:pt x="134342" y="-1185"/>
                  <a:pt x="118537" y="395"/>
                </a:cubicBezTo>
                <a:lnTo>
                  <a:pt x="86927" y="5137"/>
                </a:lnTo>
                <a:cubicBezTo>
                  <a:pt x="66381" y="11459"/>
                  <a:pt x="48996" y="20942"/>
                  <a:pt x="34771" y="35166"/>
                </a:cubicBezTo>
                <a:cubicBezTo>
                  <a:pt x="28450" y="43069"/>
                  <a:pt x="22127" y="50971"/>
                  <a:pt x="15805" y="58874"/>
                </a:cubicBezTo>
                <a:cubicBezTo>
                  <a:pt x="4742" y="77840"/>
                  <a:pt x="0" y="96805"/>
                  <a:pt x="0" y="118932"/>
                </a:cubicBezTo>
                <a:lnTo>
                  <a:pt x="0" y="145801"/>
                </a:lnTo>
                <a:cubicBezTo>
                  <a:pt x="0" y="161606"/>
                  <a:pt x="3161" y="177411"/>
                  <a:pt x="9484" y="191635"/>
                </a:cubicBezTo>
                <a:cubicBezTo>
                  <a:pt x="14225" y="205860"/>
                  <a:pt x="22127" y="218504"/>
                  <a:pt x="34771" y="229567"/>
                </a:cubicBezTo>
                <a:cubicBezTo>
                  <a:pt x="45835" y="240631"/>
                  <a:pt x="58479" y="248533"/>
                  <a:pt x="72703" y="254855"/>
                </a:cubicBezTo>
                <a:cubicBezTo>
                  <a:pt x="86927" y="262757"/>
                  <a:pt x="102732" y="265919"/>
                  <a:pt x="118537" y="264338"/>
                </a:cubicBezTo>
                <a:cubicBezTo>
                  <a:pt x="129601" y="262757"/>
                  <a:pt x="139084" y="261177"/>
                  <a:pt x="150147" y="259596"/>
                </a:cubicBezTo>
                <a:cubicBezTo>
                  <a:pt x="170694" y="253274"/>
                  <a:pt x="188079" y="243791"/>
                  <a:pt x="202304" y="229567"/>
                </a:cubicBezTo>
                <a:cubicBezTo>
                  <a:pt x="208626" y="221664"/>
                  <a:pt x="214948" y="213762"/>
                  <a:pt x="221269" y="205860"/>
                </a:cubicBezTo>
                <a:cubicBezTo>
                  <a:pt x="232333" y="186894"/>
                  <a:pt x="237074" y="167928"/>
                  <a:pt x="237074" y="145801"/>
                </a:cubicBezTo>
                <a:lnTo>
                  <a:pt x="237074" y="118932"/>
                </a:lnTo>
                <a:cubicBezTo>
                  <a:pt x="238655" y="103127"/>
                  <a:pt x="235494" y="87322"/>
                  <a:pt x="227592" y="73098"/>
                </a:cubicBezTo>
                <a:close/>
              </a:path>
            </a:pathLst>
          </a:custGeom>
          <a:solidFill>
            <a:srgbClr val="F2F5D8"/>
          </a:solidFill>
          <a:ln w="15805" cap="flat">
            <a:noFill/>
            <a:prstDash val="solid"/>
            <a:miter/>
          </a:ln>
        </p:spPr>
        <p:txBody>
          <a:bodyPr rtlCol="0" anchor="ctr"/>
          <a:lstStyle/>
          <a:p>
            <a:endParaRPr lang="en-US"/>
          </a:p>
        </p:txBody>
      </p:sp>
      <p:sp>
        <p:nvSpPr>
          <p:cNvPr id="23" name="รูปแบบอิสระ: รูปร่าง 22">
            <a:extLst>
              <a:ext uri="{FF2B5EF4-FFF2-40B4-BE49-F238E27FC236}">
                <a16:creationId xmlns:a16="http://schemas.microsoft.com/office/drawing/2014/main" xmlns="" id="{DF109148-AB8F-45DB-B375-86B7FA90A7C3}"/>
              </a:ext>
            </a:extLst>
          </p:cNvPr>
          <p:cNvSpPr/>
          <p:nvPr/>
        </p:nvSpPr>
        <p:spPr>
          <a:xfrm>
            <a:off x="7875402" y="353683"/>
            <a:ext cx="228777" cy="237074"/>
          </a:xfrm>
          <a:custGeom>
            <a:avLst/>
            <a:gdLst>
              <a:gd name="connsiteX0" fmla="*/ 114981 w 228777"/>
              <a:gd name="connsiteY0" fmla="*/ 0 h 237074"/>
              <a:gd name="connsiteX1" fmla="*/ 114981 w 228777"/>
              <a:gd name="connsiteY1" fmla="*/ 237074 h 237074"/>
              <a:gd name="connsiteX2" fmla="*/ 114981 w 228777"/>
              <a:gd name="connsiteY2" fmla="*/ 0 h 237074"/>
            </a:gdLst>
            <a:ahLst/>
            <a:cxnLst>
              <a:cxn ang="0">
                <a:pos x="connsiteX0" y="connsiteY0"/>
              </a:cxn>
              <a:cxn ang="0">
                <a:pos x="connsiteX1" y="connsiteY1"/>
              </a:cxn>
              <a:cxn ang="0">
                <a:pos x="connsiteX2" y="connsiteY2"/>
              </a:cxn>
            </a:cxnLst>
            <a:rect l="l" t="t" r="r" b="b"/>
            <a:pathLst>
              <a:path w="228777" h="237074">
                <a:moveTo>
                  <a:pt x="114981" y="0"/>
                </a:moveTo>
                <a:cubicBezTo>
                  <a:pt x="-38327" y="0"/>
                  <a:pt x="-38327" y="237074"/>
                  <a:pt x="114981" y="237074"/>
                </a:cubicBezTo>
                <a:cubicBezTo>
                  <a:pt x="266709" y="237074"/>
                  <a:pt x="266709" y="0"/>
                  <a:pt x="114981" y="0"/>
                </a:cubicBezTo>
                <a:close/>
              </a:path>
            </a:pathLst>
          </a:custGeom>
          <a:solidFill>
            <a:srgbClr val="F2F5D8"/>
          </a:solidFill>
          <a:ln w="15805" cap="flat">
            <a:noFill/>
            <a:prstDash val="solid"/>
            <a:miter/>
          </a:ln>
        </p:spPr>
        <p:txBody>
          <a:bodyPr rtlCol="0" anchor="ctr"/>
          <a:lstStyle/>
          <a:p>
            <a:endParaRPr lang="en-US"/>
          </a:p>
        </p:txBody>
      </p:sp>
      <p:sp>
        <p:nvSpPr>
          <p:cNvPr id="24" name="รูปแบบอิสระ: รูปร่าง 23">
            <a:extLst>
              <a:ext uri="{FF2B5EF4-FFF2-40B4-BE49-F238E27FC236}">
                <a16:creationId xmlns:a16="http://schemas.microsoft.com/office/drawing/2014/main" xmlns="" id="{9BAA9B76-6C26-42A9-A41C-F140E41AA4AC}"/>
              </a:ext>
            </a:extLst>
          </p:cNvPr>
          <p:cNvSpPr/>
          <p:nvPr/>
        </p:nvSpPr>
        <p:spPr>
          <a:xfrm>
            <a:off x="6348128" y="2675431"/>
            <a:ext cx="344786" cy="237074"/>
          </a:xfrm>
          <a:custGeom>
            <a:avLst/>
            <a:gdLst>
              <a:gd name="connsiteX0" fmla="*/ 226130 w 344786"/>
              <a:gd name="connsiteY0" fmla="*/ 0 h 237074"/>
              <a:gd name="connsiteX1" fmla="*/ 118657 w 344786"/>
              <a:gd name="connsiteY1" fmla="*/ 0 h 237074"/>
              <a:gd name="connsiteX2" fmla="*/ 120 w 344786"/>
              <a:gd name="connsiteY2" fmla="*/ 118537 h 237074"/>
              <a:gd name="connsiteX3" fmla="*/ 118657 w 344786"/>
              <a:gd name="connsiteY3" fmla="*/ 237074 h 237074"/>
              <a:gd name="connsiteX4" fmla="*/ 226130 w 344786"/>
              <a:gd name="connsiteY4" fmla="*/ 237074 h 237074"/>
              <a:gd name="connsiteX5" fmla="*/ 344667 w 344786"/>
              <a:gd name="connsiteY5" fmla="*/ 118537 h 237074"/>
              <a:gd name="connsiteX6" fmla="*/ 226130 w 344786"/>
              <a:gd name="connsiteY6" fmla="*/ 0 h 23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86" h="237074">
                <a:moveTo>
                  <a:pt x="226130" y="0"/>
                </a:moveTo>
                <a:lnTo>
                  <a:pt x="118657" y="0"/>
                </a:lnTo>
                <a:cubicBezTo>
                  <a:pt x="57017" y="0"/>
                  <a:pt x="-3042" y="53737"/>
                  <a:pt x="120" y="118537"/>
                </a:cubicBezTo>
                <a:cubicBezTo>
                  <a:pt x="3280" y="183337"/>
                  <a:pt x="52276" y="237074"/>
                  <a:pt x="118657" y="237074"/>
                </a:cubicBezTo>
                <a:lnTo>
                  <a:pt x="226130" y="237074"/>
                </a:lnTo>
                <a:cubicBezTo>
                  <a:pt x="287770" y="237074"/>
                  <a:pt x="347829" y="183337"/>
                  <a:pt x="344667" y="118537"/>
                </a:cubicBezTo>
                <a:cubicBezTo>
                  <a:pt x="341507" y="55317"/>
                  <a:pt x="292511" y="0"/>
                  <a:pt x="226130" y="0"/>
                </a:cubicBezTo>
                <a:close/>
              </a:path>
            </a:pathLst>
          </a:custGeom>
          <a:solidFill>
            <a:srgbClr val="F2F5D8"/>
          </a:solidFill>
          <a:ln w="15805" cap="flat">
            <a:noFill/>
            <a:prstDash val="solid"/>
            <a:miter/>
          </a:ln>
        </p:spPr>
        <p:txBody>
          <a:bodyPr rtlCol="0" anchor="ctr"/>
          <a:lstStyle/>
          <a:p>
            <a:endParaRPr lang="en-US"/>
          </a:p>
        </p:txBody>
      </p:sp>
      <p:sp>
        <p:nvSpPr>
          <p:cNvPr id="25" name="รูปแบบอิสระ: รูปร่าง 24">
            <a:extLst>
              <a:ext uri="{FF2B5EF4-FFF2-40B4-BE49-F238E27FC236}">
                <a16:creationId xmlns:a16="http://schemas.microsoft.com/office/drawing/2014/main" xmlns="" id="{7A537712-C0FD-42B3-BE8C-768BC135E733}"/>
              </a:ext>
            </a:extLst>
          </p:cNvPr>
          <p:cNvSpPr/>
          <p:nvPr/>
        </p:nvSpPr>
        <p:spPr>
          <a:xfrm>
            <a:off x="8645894" y="3103745"/>
            <a:ext cx="264732" cy="237074"/>
          </a:xfrm>
          <a:custGeom>
            <a:avLst/>
            <a:gdLst>
              <a:gd name="connsiteX0" fmla="*/ 259597 w 264732"/>
              <a:gd name="connsiteY0" fmla="*/ 86927 h 237074"/>
              <a:gd name="connsiteX1" fmla="*/ 229567 w 264732"/>
              <a:gd name="connsiteY1" fmla="*/ 34771 h 237074"/>
              <a:gd name="connsiteX2" fmla="*/ 205859 w 264732"/>
              <a:gd name="connsiteY2" fmla="*/ 15805 h 237074"/>
              <a:gd name="connsiteX3" fmla="*/ 145801 w 264732"/>
              <a:gd name="connsiteY3" fmla="*/ 0 h 237074"/>
              <a:gd name="connsiteX4" fmla="*/ 118932 w 264732"/>
              <a:gd name="connsiteY4" fmla="*/ 0 h 237074"/>
              <a:gd name="connsiteX5" fmla="*/ 73097 w 264732"/>
              <a:gd name="connsiteY5" fmla="*/ 9483 h 237074"/>
              <a:gd name="connsiteX6" fmla="*/ 35166 w 264732"/>
              <a:gd name="connsiteY6" fmla="*/ 34771 h 237074"/>
              <a:gd name="connsiteX7" fmla="*/ 9878 w 264732"/>
              <a:gd name="connsiteY7" fmla="*/ 72703 h 237074"/>
              <a:gd name="connsiteX8" fmla="*/ 395 w 264732"/>
              <a:gd name="connsiteY8" fmla="*/ 118537 h 237074"/>
              <a:gd name="connsiteX9" fmla="*/ 5136 w 264732"/>
              <a:gd name="connsiteY9" fmla="*/ 150147 h 237074"/>
              <a:gd name="connsiteX10" fmla="*/ 35166 w 264732"/>
              <a:gd name="connsiteY10" fmla="*/ 202304 h 237074"/>
              <a:gd name="connsiteX11" fmla="*/ 58874 w 264732"/>
              <a:gd name="connsiteY11" fmla="*/ 221269 h 237074"/>
              <a:gd name="connsiteX12" fmla="*/ 118932 w 264732"/>
              <a:gd name="connsiteY12" fmla="*/ 237074 h 237074"/>
              <a:gd name="connsiteX13" fmla="*/ 145801 w 264732"/>
              <a:gd name="connsiteY13" fmla="*/ 237074 h 237074"/>
              <a:gd name="connsiteX14" fmla="*/ 191635 w 264732"/>
              <a:gd name="connsiteY14" fmla="*/ 227592 h 237074"/>
              <a:gd name="connsiteX15" fmla="*/ 229567 w 264732"/>
              <a:gd name="connsiteY15" fmla="*/ 202304 h 237074"/>
              <a:gd name="connsiteX16" fmla="*/ 254854 w 264732"/>
              <a:gd name="connsiteY16" fmla="*/ 164372 h 237074"/>
              <a:gd name="connsiteX17" fmla="*/ 264338 w 264732"/>
              <a:gd name="connsiteY17" fmla="*/ 118537 h 237074"/>
              <a:gd name="connsiteX18" fmla="*/ 259597 w 264732"/>
              <a:gd name="connsiteY18" fmla="*/ 86927 h 23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4732" h="237074">
                <a:moveTo>
                  <a:pt x="259597" y="86927"/>
                </a:moveTo>
                <a:cubicBezTo>
                  <a:pt x="253274" y="66381"/>
                  <a:pt x="243792" y="48995"/>
                  <a:pt x="229567" y="34771"/>
                </a:cubicBezTo>
                <a:cubicBezTo>
                  <a:pt x="221664" y="28449"/>
                  <a:pt x="213762" y="22127"/>
                  <a:pt x="205859" y="15805"/>
                </a:cubicBezTo>
                <a:cubicBezTo>
                  <a:pt x="186893" y="4742"/>
                  <a:pt x="167927" y="0"/>
                  <a:pt x="145801" y="0"/>
                </a:cubicBezTo>
                <a:lnTo>
                  <a:pt x="118932" y="0"/>
                </a:lnTo>
                <a:cubicBezTo>
                  <a:pt x="103127" y="0"/>
                  <a:pt x="87322" y="3161"/>
                  <a:pt x="73097" y="9483"/>
                </a:cubicBezTo>
                <a:cubicBezTo>
                  <a:pt x="58874" y="14225"/>
                  <a:pt x="46230" y="22127"/>
                  <a:pt x="35166" y="34771"/>
                </a:cubicBezTo>
                <a:cubicBezTo>
                  <a:pt x="24102" y="45835"/>
                  <a:pt x="16200" y="58479"/>
                  <a:pt x="9878" y="72703"/>
                </a:cubicBezTo>
                <a:cubicBezTo>
                  <a:pt x="1975" y="86927"/>
                  <a:pt x="-1185" y="102732"/>
                  <a:pt x="395" y="118537"/>
                </a:cubicBezTo>
                <a:cubicBezTo>
                  <a:pt x="1975" y="129601"/>
                  <a:pt x="3556" y="139084"/>
                  <a:pt x="5136" y="150147"/>
                </a:cubicBezTo>
                <a:cubicBezTo>
                  <a:pt x="11459" y="170694"/>
                  <a:pt x="20941" y="188079"/>
                  <a:pt x="35166" y="202304"/>
                </a:cubicBezTo>
                <a:cubicBezTo>
                  <a:pt x="43069" y="208626"/>
                  <a:pt x="50971" y="214948"/>
                  <a:pt x="58874" y="221269"/>
                </a:cubicBezTo>
                <a:cubicBezTo>
                  <a:pt x="77840" y="232333"/>
                  <a:pt x="96805" y="237074"/>
                  <a:pt x="118932" y="237074"/>
                </a:cubicBezTo>
                <a:lnTo>
                  <a:pt x="145801" y="237074"/>
                </a:lnTo>
                <a:cubicBezTo>
                  <a:pt x="161606" y="237074"/>
                  <a:pt x="177411" y="233914"/>
                  <a:pt x="191635" y="227592"/>
                </a:cubicBezTo>
                <a:cubicBezTo>
                  <a:pt x="205859" y="222850"/>
                  <a:pt x="218503" y="214948"/>
                  <a:pt x="229567" y="202304"/>
                </a:cubicBezTo>
                <a:cubicBezTo>
                  <a:pt x="240631" y="191240"/>
                  <a:pt x="248533" y="178596"/>
                  <a:pt x="254854" y="164372"/>
                </a:cubicBezTo>
                <a:cubicBezTo>
                  <a:pt x="262757" y="150147"/>
                  <a:pt x="265918" y="134342"/>
                  <a:pt x="264338" y="118537"/>
                </a:cubicBezTo>
                <a:cubicBezTo>
                  <a:pt x="261177" y="107474"/>
                  <a:pt x="261177" y="96410"/>
                  <a:pt x="259597" y="86927"/>
                </a:cubicBezTo>
                <a:close/>
              </a:path>
            </a:pathLst>
          </a:custGeom>
          <a:solidFill>
            <a:srgbClr val="F2F5D8"/>
          </a:solidFill>
          <a:ln w="15805" cap="flat">
            <a:noFill/>
            <a:prstDash val="solid"/>
            <a:miter/>
          </a:ln>
        </p:spPr>
        <p:txBody>
          <a:bodyPr rtlCol="0" anchor="ctr"/>
          <a:lstStyle/>
          <a:p>
            <a:endParaRPr lang="en-US"/>
          </a:p>
        </p:txBody>
      </p:sp>
      <p:sp>
        <p:nvSpPr>
          <p:cNvPr id="26" name="รูปแบบอิสระ: รูปร่าง 25">
            <a:extLst>
              <a:ext uri="{FF2B5EF4-FFF2-40B4-BE49-F238E27FC236}">
                <a16:creationId xmlns:a16="http://schemas.microsoft.com/office/drawing/2014/main" xmlns="" id="{7E086E88-12F4-4955-ACDD-369AAF81958B}"/>
              </a:ext>
            </a:extLst>
          </p:cNvPr>
          <p:cNvSpPr/>
          <p:nvPr/>
        </p:nvSpPr>
        <p:spPr>
          <a:xfrm>
            <a:off x="7127827" y="3957213"/>
            <a:ext cx="228776" cy="237074"/>
          </a:xfrm>
          <a:custGeom>
            <a:avLst/>
            <a:gdLst>
              <a:gd name="connsiteX0" fmla="*/ 114981 w 228776"/>
              <a:gd name="connsiteY0" fmla="*/ 0 h 237074"/>
              <a:gd name="connsiteX1" fmla="*/ 114981 w 228776"/>
              <a:gd name="connsiteY1" fmla="*/ 237074 h 237074"/>
              <a:gd name="connsiteX2" fmla="*/ 114981 w 228776"/>
              <a:gd name="connsiteY2" fmla="*/ 0 h 237074"/>
            </a:gdLst>
            <a:ahLst/>
            <a:cxnLst>
              <a:cxn ang="0">
                <a:pos x="connsiteX0" y="connsiteY0"/>
              </a:cxn>
              <a:cxn ang="0">
                <a:pos x="connsiteX1" y="connsiteY1"/>
              </a:cxn>
              <a:cxn ang="0">
                <a:pos x="connsiteX2" y="connsiteY2"/>
              </a:cxn>
            </a:cxnLst>
            <a:rect l="l" t="t" r="r" b="b"/>
            <a:pathLst>
              <a:path w="228776" h="237074">
                <a:moveTo>
                  <a:pt x="114981" y="0"/>
                </a:moveTo>
                <a:cubicBezTo>
                  <a:pt x="-38327" y="0"/>
                  <a:pt x="-38327" y="237074"/>
                  <a:pt x="114981" y="237074"/>
                </a:cubicBezTo>
                <a:cubicBezTo>
                  <a:pt x="266708" y="237074"/>
                  <a:pt x="266708" y="0"/>
                  <a:pt x="114981" y="0"/>
                </a:cubicBezTo>
                <a:close/>
              </a:path>
            </a:pathLst>
          </a:custGeom>
          <a:solidFill>
            <a:srgbClr val="F2F5D8"/>
          </a:solidFill>
          <a:ln w="15805" cap="flat">
            <a:noFill/>
            <a:prstDash val="solid"/>
            <a:miter/>
          </a:ln>
        </p:spPr>
        <p:txBody>
          <a:bodyPr rtlCol="0" anchor="ctr"/>
          <a:lstStyle/>
          <a:p>
            <a:endParaRPr lang="en-US"/>
          </a:p>
        </p:txBody>
      </p:sp>
      <p:sp>
        <p:nvSpPr>
          <p:cNvPr id="27" name="รูปแบบอิสระ: รูปร่าง 26">
            <a:extLst>
              <a:ext uri="{FF2B5EF4-FFF2-40B4-BE49-F238E27FC236}">
                <a16:creationId xmlns:a16="http://schemas.microsoft.com/office/drawing/2014/main" xmlns="" id="{601626EB-0C0F-491E-BFD0-0245E39399EA}"/>
              </a:ext>
            </a:extLst>
          </p:cNvPr>
          <p:cNvSpPr/>
          <p:nvPr/>
        </p:nvSpPr>
        <p:spPr>
          <a:xfrm>
            <a:off x="8377495" y="4945023"/>
            <a:ext cx="291029" cy="237074"/>
          </a:xfrm>
          <a:custGeom>
            <a:avLst/>
            <a:gdLst>
              <a:gd name="connsiteX0" fmla="*/ 256150 w 291029"/>
              <a:gd name="connsiteY0" fmla="*/ 34771 h 237074"/>
              <a:gd name="connsiteX1" fmla="*/ 172383 w 291029"/>
              <a:gd name="connsiteY1" fmla="*/ 0 h 237074"/>
              <a:gd name="connsiteX2" fmla="*/ 118646 w 291029"/>
              <a:gd name="connsiteY2" fmla="*/ 0 h 237074"/>
              <a:gd name="connsiteX3" fmla="*/ 34880 w 291029"/>
              <a:gd name="connsiteY3" fmla="*/ 34771 h 237074"/>
              <a:gd name="connsiteX4" fmla="*/ 109 w 291029"/>
              <a:gd name="connsiteY4" fmla="*/ 118537 h 237074"/>
              <a:gd name="connsiteX5" fmla="*/ 34880 w 291029"/>
              <a:gd name="connsiteY5" fmla="*/ 202304 h 237074"/>
              <a:gd name="connsiteX6" fmla="*/ 118646 w 291029"/>
              <a:gd name="connsiteY6" fmla="*/ 237074 h 237074"/>
              <a:gd name="connsiteX7" fmla="*/ 172383 w 291029"/>
              <a:gd name="connsiteY7" fmla="*/ 237074 h 237074"/>
              <a:gd name="connsiteX8" fmla="*/ 256150 w 291029"/>
              <a:gd name="connsiteY8" fmla="*/ 202304 h 237074"/>
              <a:gd name="connsiteX9" fmla="*/ 290921 w 291029"/>
              <a:gd name="connsiteY9" fmla="*/ 118537 h 237074"/>
              <a:gd name="connsiteX10" fmla="*/ 256150 w 291029"/>
              <a:gd name="connsiteY10" fmla="*/ 34771 h 23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029" h="237074">
                <a:moveTo>
                  <a:pt x="256150" y="34771"/>
                </a:moveTo>
                <a:cubicBezTo>
                  <a:pt x="232442" y="14225"/>
                  <a:pt x="203993" y="0"/>
                  <a:pt x="172383" y="0"/>
                </a:cubicBezTo>
                <a:lnTo>
                  <a:pt x="118646" y="0"/>
                </a:lnTo>
                <a:cubicBezTo>
                  <a:pt x="88616" y="0"/>
                  <a:pt x="57007" y="12644"/>
                  <a:pt x="34880" y="34771"/>
                </a:cubicBezTo>
                <a:cubicBezTo>
                  <a:pt x="14333" y="55317"/>
                  <a:pt x="-1472" y="88508"/>
                  <a:pt x="109" y="118537"/>
                </a:cubicBezTo>
                <a:cubicBezTo>
                  <a:pt x="1690" y="148567"/>
                  <a:pt x="11173" y="181757"/>
                  <a:pt x="34880" y="202304"/>
                </a:cubicBezTo>
                <a:cubicBezTo>
                  <a:pt x="58588" y="222850"/>
                  <a:pt x="87036" y="237074"/>
                  <a:pt x="118646" y="237074"/>
                </a:cubicBezTo>
                <a:lnTo>
                  <a:pt x="172383" y="237074"/>
                </a:lnTo>
                <a:cubicBezTo>
                  <a:pt x="202412" y="237074"/>
                  <a:pt x="234022" y="224431"/>
                  <a:pt x="256150" y="202304"/>
                </a:cubicBezTo>
                <a:cubicBezTo>
                  <a:pt x="276696" y="181757"/>
                  <a:pt x="292501" y="148567"/>
                  <a:pt x="290921" y="118537"/>
                </a:cubicBezTo>
                <a:cubicBezTo>
                  <a:pt x="289340" y="88508"/>
                  <a:pt x="279857" y="56898"/>
                  <a:pt x="256150" y="34771"/>
                </a:cubicBezTo>
                <a:close/>
              </a:path>
            </a:pathLst>
          </a:custGeom>
          <a:solidFill>
            <a:srgbClr val="F2F5D8"/>
          </a:solidFill>
          <a:ln w="15805" cap="flat">
            <a:noFill/>
            <a:prstDash val="solid"/>
            <a:miter/>
          </a:ln>
        </p:spPr>
        <p:txBody>
          <a:bodyPr rtlCol="0" anchor="ctr"/>
          <a:lstStyle/>
          <a:p>
            <a:endParaRPr lang="en-US"/>
          </a:p>
        </p:txBody>
      </p:sp>
      <p:sp>
        <p:nvSpPr>
          <p:cNvPr id="28" name="รูปแบบอิสระ: รูปร่าง 27">
            <a:extLst>
              <a:ext uri="{FF2B5EF4-FFF2-40B4-BE49-F238E27FC236}">
                <a16:creationId xmlns:a16="http://schemas.microsoft.com/office/drawing/2014/main" xmlns="" id="{4C18014B-2A5E-4673-BC88-6CE15A9688FF}"/>
              </a:ext>
            </a:extLst>
          </p:cNvPr>
          <p:cNvSpPr/>
          <p:nvPr/>
        </p:nvSpPr>
        <p:spPr>
          <a:xfrm>
            <a:off x="6699513" y="5025629"/>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8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29" name="รูปแบบอิสระ: รูปร่าง 28">
            <a:extLst>
              <a:ext uri="{FF2B5EF4-FFF2-40B4-BE49-F238E27FC236}">
                <a16:creationId xmlns:a16="http://schemas.microsoft.com/office/drawing/2014/main" xmlns="" id="{00F1D413-37C0-49CA-B217-446E089C4446}"/>
              </a:ext>
            </a:extLst>
          </p:cNvPr>
          <p:cNvSpPr/>
          <p:nvPr/>
        </p:nvSpPr>
        <p:spPr>
          <a:xfrm>
            <a:off x="5792308" y="4358660"/>
            <a:ext cx="229370" cy="237074"/>
          </a:xfrm>
          <a:custGeom>
            <a:avLst/>
            <a:gdLst>
              <a:gd name="connsiteX0" fmla="*/ 114981 w 229370"/>
              <a:gd name="connsiteY0" fmla="*/ 0 h 237074"/>
              <a:gd name="connsiteX1" fmla="*/ 114981 w 229370"/>
              <a:gd name="connsiteY1" fmla="*/ 237074 h 237074"/>
              <a:gd name="connsiteX2" fmla="*/ 114981 w 229370"/>
              <a:gd name="connsiteY2" fmla="*/ 0 h 237074"/>
            </a:gdLst>
            <a:ahLst/>
            <a:cxnLst>
              <a:cxn ang="0">
                <a:pos x="connsiteX0" y="connsiteY0"/>
              </a:cxn>
              <a:cxn ang="0">
                <a:pos x="connsiteX1" y="connsiteY1"/>
              </a:cxn>
              <a:cxn ang="0">
                <a:pos x="connsiteX2" y="connsiteY2"/>
              </a:cxn>
            </a:cxnLst>
            <a:rect l="l" t="t" r="r" b="b"/>
            <a:pathLst>
              <a:path w="229370" h="237074">
                <a:moveTo>
                  <a:pt x="114981" y="0"/>
                </a:moveTo>
                <a:cubicBezTo>
                  <a:pt x="-38327" y="0"/>
                  <a:pt x="-38327" y="237074"/>
                  <a:pt x="114981" y="237074"/>
                </a:cubicBezTo>
                <a:cubicBezTo>
                  <a:pt x="266708"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30" name="รูปแบบอิสระ: รูปร่าง 29">
            <a:extLst>
              <a:ext uri="{FF2B5EF4-FFF2-40B4-BE49-F238E27FC236}">
                <a16:creationId xmlns:a16="http://schemas.microsoft.com/office/drawing/2014/main" xmlns="" id="{3A9EF14D-6D26-45FF-8538-09C988C66412}"/>
              </a:ext>
            </a:extLst>
          </p:cNvPr>
          <p:cNvSpPr/>
          <p:nvPr/>
        </p:nvSpPr>
        <p:spPr>
          <a:xfrm>
            <a:off x="4910392" y="-101499"/>
            <a:ext cx="229962" cy="237074"/>
          </a:xfrm>
          <a:custGeom>
            <a:avLst/>
            <a:gdLst>
              <a:gd name="connsiteX0" fmla="*/ 114981 w 229962"/>
              <a:gd name="connsiteY0" fmla="*/ 0 h 237074"/>
              <a:gd name="connsiteX1" fmla="*/ 114981 w 229962"/>
              <a:gd name="connsiteY1" fmla="*/ 237074 h 237074"/>
              <a:gd name="connsiteX2" fmla="*/ 114981 w 229962"/>
              <a:gd name="connsiteY2" fmla="*/ 0 h 237074"/>
            </a:gdLst>
            <a:ahLst/>
            <a:cxnLst>
              <a:cxn ang="0">
                <a:pos x="connsiteX0" y="connsiteY0"/>
              </a:cxn>
              <a:cxn ang="0">
                <a:pos x="connsiteX1" y="connsiteY1"/>
              </a:cxn>
              <a:cxn ang="0">
                <a:pos x="connsiteX2" y="connsiteY2"/>
              </a:cxn>
            </a:cxnLst>
            <a:rect l="l" t="t" r="r" b="b"/>
            <a:pathLst>
              <a:path w="229962" h="237074">
                <a:moveTo>
                  <a:pt x="114981" y="0"/>
                </a:moveTo>
                <a:cubicBezTo>
                  <a:pt x="-38327" y="0"/>
                  <a:pt x="-38327" y="237074"/>
                  <a:pt x="114981" y="237074"/>
                </a:cubicBezTo>
                <a:cubicBezTo>
                  <a:pt x="268289" y="237074"/>
                  <a:pt x="268289" y="0"/>
                  <a:pt x="114981" y="0"/>
                </a:cubicBezTo>
                <a:close/>
              </a:path>
            </a:pathLst>
          </a:custGeom>
          <a:solidFill>
            <a:srgbClr val="F2F5D8"/>
          </a:solidFill>
          <a:ln w="15805" cap="flat">
            <a:noFill/>
            <a:prstDash val="solid"/>
            <a:miter/>
          </a:ln>
        </p:spPr>
        <p:txBody>
          <a:bodyPr rtlCol="0" anchor="ctr"/>
          <a:lstStyle/>
          <a:p>
            <a:endParaRPr lang="en-US"/>
          </a:p>
        </p:txBody>
      </p:sp>
      <p:sp>
        <p:nvSpPr>
          <p:cNvPr id="31" name="รูปแบบอิสระ: รูปร่าง 30">
            <a:extLst>
              <a:ext uri="{FF2B5EF4-FFF2-40B4-BE49-F238E27FC236}">
                <a16:creationId xmlns:a16="http://schemas.microsoft.com/office/drawing/2014/main" xmlns="" id="{F12AE64A-5511-4377-AC67-008CF152446C}"/>
              </a:ext>
            </a:extLst>
          </p:cNvPr>
          <p:cNvSpPr/>
          <p:nvPr/>
        </p:nvSpPr>
        <p:spPr>
          <a:xfrm>
            <a:off x="686911" y="3004174"/>
            <a:ext cx="2641008" cy="1699033"/>
          </a:xfrm>
          <a:custGeom>
            <a:avLst/>
            <a:gdLst>
              <a:gd name="connsiteX0" fmla="*/ 0 w 2641008"/>
              <a:gd name="connsiteY0" fmla="*/ 0 h 1699033"/>
              <a:gd name="connsiteX1" fmla="*/ 2641009 w 2641008"/>
              <a:gd name="connsiteY1" fmla="*/ 0 h 1699033"/>
              <a:gd name="connsiteX2" fmla="*/ 2641009 w 2641008"/>
              <a:gd name="connsiteY2" fmla="*/ 1699033 h 1699033"/>
              <a:gd name="connsiteX3" fmla="*/ 0 w 2641008"/>
              <a:gd name="connsiteY3" fmla="*/ 1699033 h 1699033"/>
            </a:gdLst>
            <a:ahLst/>
            <a:cxnLst>
              <a:cxn ang="0">
                <a:pos x="connsiteX0" y="connsiteY0"/>
              </a:cxn>
              <a:cxn ang="0">
                <a:pos x="connsiteX1" y="connsiteY1"/>
              </a:cxn>
              <a:cxn ang="0">
                <a:pos x="connsiteX2" y="connsiteY2"/>
              </a:cxn>
              <a:cxn ang="0">
                <a:pos x="connsiteX3" y="connsiteY3"/>
              </a:cxn>
            </a:cxnLst>
            <a:rect l="l" t="t" r="r" b="b"/>
            <a:pathLst>
              <a:path w="2641008" h="1699033">
                <a:moveTo>
                  <a:pt x="0" y="0"/>
                </a:moveTo>
                <a:lnTo>
                  <a:pt x="2641009" y="0"/>
                </a:lnTo>
                <a:lnTo>
                  <a:pt x="2641009" y="1699033"/>
                </a:lnTo>
                <a:lnTo>
                  <a:pt x="0" y="1699033"/>
                </a:lnTo>
                <a:close/>
              </a:path>
            </a:pathLst>
          </a:custGeom>
          <a:noFill/>
          <a:ln w="15805" cap="flat">
            <a:noFill/>
            <a:prstDash val="solid"/>
            <a:miter/>
          </a:ln>
        </p:spPr>
        <p:txBody>
          <a:bodyPr rtlCol="0" anchor="ctr"/>
          <a:lstStyle/>
          <a:p>
            <a:endParaRPr lang="en-US"/>
          </a:p>
        </p:txBody>
      </p:sp>
      <p:grpSp>
        <p:nvGrpSpPr>
          <p:cNvPr id="34" name="กราฟิก 7">
            <a:extLst>
              <a:ext uri="{FF2B5EF4-FFF2-40B4-BE49-F238E27FC236}">
                <a16:creationId xmlns:a16="http://schemas.microsoft.com/office/drawing/2014/main" xmlns="" id="{469277B9-B897-409B-ADDD-6675F4224374}"/>
              </a:ext>
            </a:extLst>
          </p:cNvPr>
          <p:cNvGrpSpPr/>
          <p:nvPr/>
        </p:nvGrpSpPr>
        <p:grpSpPr>
          <a:xfrm>
            <a:off x="4030594" y="1511172"/>
            <a:ext cx="2162764" cy="3418046"/>
            <a:chOff x="4030594" y="1511172"/>
            <a:chExt cx="2162764" cy="3418046"/>
          </a:xfrm>
          <a:solidFill>
            <a:schemeClr val="accent1"/>
          </a:solidFill>
        </p:grpSpPr>
        <p:grpSp>
          <p:nvGrpSpPr>
            <p:cNvPr id="35" name="กราฟิก 7">
              <a:extLst>
                <a:ext uri="{FF2B5EF4-FFF2-40B4-BE49-F238E27FC236}">
                  <a16:creationId xmlns:a16="http://schemas.microsoft.com/office/drawing/2014/main" xmlns="" id="{469277B9-B897-409B-ADDD-6675F4224374}"/>
                </a:ext>
              </a:extLst>
            </p:cNvPr>
            <p:cNvGrpSpPr/>
            <p:nvPr/>
          </p:nvGrpSpPr>
          <p:grpSpPr>
            <a:xfrm>
              <a:off x="4030594" y="2082015"/>
              <a:ext cx="1730664" cy="2847203"/>
              <a:chOff x="4030594" y="2082015"/>
              <a:chExt cx="1730664" cy="2847203"/>
            </a:xfrm>
            <a:solidFill>
              <a:schemeClr val="accent1"/>
            </a:solidFill>
          </p:grpSpPr>
          <p:grpSp>
            <p:nvGrpSpPr>
              <p:cNvPr id="36" name="กราฟิก 7">
                <a:extLst>
                  <a:ext uri="{FF2B5EF4-FFF2-40B4-BE49-F238E27FC236}">
                    <a16:creationId xmlns:a16="http://schemas.microsoft.com/office/drawing/2014/main" xmlns="" id="{469277B9-B897-409B-ADDD-6675F4224374}"/>
                  </a:ext>
                </a:extLst>
              </p:cNvPr>
              <p:cNvGrpSpPr/>
              <p:nvPr/>
            </p:nvGrpSpPr>
            <p:grpSpPr>
              <a:xfrm>
                <a:off x="4213790" y="2082015"/>
                <a:ext cx="1547468" cy="2150205"/>
                <a:chOff x="4213790" y="2082015"/>
                <a:chExt cx="1547468" cy="2150205"/>
              </a:xfrm>
              <a:solidFill>
                <a:schemeClr val="accent1"/>
              </a:solidFill>
            </p:grpSpPr>
            <p:grpSp>
              <p:nvGrpSpPr>
                <p:cNvPr id="37" name="กราฟิก 7">
                  <a:extLst>
                    <a:ext uri="{FF2B5EF4-FFF2-40B4-BE49-F238E27FC236}">
                      <a16:creationId xmlns:a16="http://schemas.microsoft.com/office/drawing/2014/main" xmlns="" id="{469277B9-B897-409B-ADDD-6675F4224374}"/>
                    </a:ext>
                  </a:extLst>
                </p:cNvPr>
                <p:cNvGrpSpPr/>
                <p:nvPr/>
              </p:nvGrpSpPr>
              <p:grpSpPr>
                <a:xfrm>
                  <a:off x="4213790" y="2082015"/>
                  <a:ext cx="1547468" cy="2150205"/>
                  <a:chOff x="4213790" y="2082015"/>
                  <a:chExt cx="1547468" cy="2150205"/>
                </a:xfrm>
                <a:solidFill>
                  <a:schemeClr val="accent1"/>
                </a:solidFill>
              </p:grpSpPr>
              <p:grpSp>
                <p:nvGrpSpPr>
                  <p:cNvPr id="38" name="กราฟิก 7">
                    <a:extLst>
                      <a:ext uri="{FF2B5EF4-FFF2-40B4-BE49-F238E27FC236}">
                        <a16:creationId xmlns:a16="http://schemas.microsoft.com/office/drawing/2014/main" xmlns="" id="{469277B9-B897-409B-ADDD-6675F4224374}"/>
                      </a:ext>
                    </a:extLst>
                  </p:cNvPr>
                  <p:cNvGrpSpPr/>
                  <p:nvPr/>
                </p:nvGrpSpPr>
                <p:grpSpPr>
                  <a:xfrm>
                    <a:off x="4214944" y="2247094"/>
                    <a:ext cx="1546314" cy="1981964"/>
                    <a:chOff x="4214944" y="2247094"/>
                    <a:chExt cx="1546314" cy="1981964"/>
                  </a:xfrm>
                  <a:solidFill>
                    <a:srgbClr val="4F994C"/>
                  </a:solidFill>
                </p:grpSpPr>
                <p:sp>
                  <p:nvSpPr>
                    <p:cNvPr id="39" name="รูปแบบอิสระ: รูปร่าง 38">
                      <a:extLst>
                        <a:ext uri="{FF2B5EF4-FFF2-40B4-BE49-F238E27FC236}">
                          <a16:creationId xmlns:a16="http://schemas.microsoft.com/office/drawing/2014/main" xmlns="" id="{FC39331A-C7F1-43E7-8C26-F70DF274B946}"/>
                        </a:ext>
                      </a:extLst>
                    </p:cNvPr>
                    <p:cNvSpPr/>
                    <p:nvPr/>
                  </p:nvSpPr>
                  <p:spPr>
                    <a:xfrm>
                      <a:off x="4364114" y="2382915"/>
                      <a:ext cx="1202633" cy="1846143"/>
                    </a:xfrm>
                    <a:custGeom>
                      <a:avLst/>
                      <a:gdLst>
                        <a:gd name="connsiteX0" fmla="*/ 32221 w 1202633"/>
                        <a:gd name="connsiteY0" fmla="*/ 1689675 h 1846143"/>
                        <a:gd name="connsiteX1" fmla="*/ 114406 w 1202633"/>
                        <a:gd name="connsiteY1" fmla="*/ 624421 h 1846143"/>
                        <a:gd name="connsiteX2" fmla="*/ 925201 w 1202633"/>
                        <a:gd name="connsiteY2" fmla="*/ 23832 h 1846143"/>
                        <a:gd name="connsiteX3" fmla="*/ 1087992 w 1202633"/>
                        <a:gd name="connsiteY3" fmla="*/ 964227 h 1846143"/>
                        <a:gd name="connsiteX4" fmla="*/ 403637 w 1202633"/>
                        <a:gd name="connsiteY4" fmla="*/ 1846144 h 1846143"/>
                        <a:gd name="connsiteX5" fmla="*/ 32221 w 1202633"/>
                        <a:gd name="connsiteY5" fmla="*/ 1689675 h 184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633" h="1846143">
                          <a:moveTo>
                            <a:pt x="32221" y="1689675"/>
                          </a:moveTo>
                          <a:cubicBezTo>
                            <a:pt x="32221" y="1689675"/>
                            <a:pt x="-79994" y="1084344"/>
                            <a:pt x="114406" y="624421"/>
                          </a:cubicBezTo>
                          <a:cubicBezTo>
                            <a:pt x="307227" y="164496"/>
                            <a:pt x="637551" y="-80481"/>
                            <a:pt x="925201" y="23832"/>
                          </a:cubicBezTo>
                          <a:cubicBezTo>
                            <a:pt x="1212851" y="128144"/>
                            <a:pt x="1293457" y="475854"/>
                            <a:pt x="1087992" y="964227"/>
                          </a:cubicBezTo>
                          <a:cubicBezTo>
                            <a:pt x="988421" y="1201302"/>
                            <a:pt x="732380" y="1599586"/>
                            <a:pt x="403637" y="1846144"/>
                          </a:cubicBezTo>
                          <a:lnTo>
                            <a:pt x="32221" y="1689675"/>
                          </a:lnTo>
                          <a:close/>
                        </a:path>
                      </a:pathLst>
                    </a:custGeom>
                    <a:solidFill>
                      <a:srgbClr val="4F994C"/>
                    </a:solidFill>
                    <a:ln w="15805" cap="flat">
                      <a:noFill/>
                      <a:prstDash val="solid"/>
                      <a:miter/>
                    </a:ln>
                  </p:spPr>
                  <p:txBody>
                    <a:bodyPr rtlCol="0" anchor="ctr"/>
                    <a:lstStyle/>
                    <a:p>
                      <a:endParaRPr lang="en-US"/>
                    </a:p>
                  </p:txBody>
                </p:sp>
                <p:sp>
                  <p:nvSpPr>
                    <p:cNvPr id="40" name="รูปแบบอิสระ: รูปร่าง 39">
                      <a:extLst>
                        <a:ext uri="{FF2B5EF4-FFF2-40B4-BE49-F238E27FC236}">
                          <a16:creationId xmlns:a16="http://schemas.microsoft.com/office/drawing/2014/main" xmlns="" id="{81E856F3-7139-40E8-9368-EF0F3E07430F}"/>
                        </a:ext>
                      </a:extLst>
                    </p:cNvPr>
                    <p:cNvSpPr/>
                    <p:nvPr/>
                  </p:nvSpPr>
                  <p:spPr>
                    <a:xfrm>
                      <a:off x="4214944" y="2247094"/>
                      <a:ext cx="462719" cy="910388"/>
                    </a:xfrm>
                    <a:custGeom>
                      <a:avLst/>
                      <a:gdLst>
                        <a:gd name="connsiteX0" fmla="*/ 462719 w 462719"/>
                        <a:gd name="connsiteY0" fmla="*/ 617997 h 910388"/>
                        <a:gd name="connsiteX1" fmla="*/ 451656 w 462719"/>
                        <a:gd name="connsiteY1" fmla="*/ 229195 h 910388"/>
                        <a:gd name="connsiteX2" fmla="*/ 206679 w 462719"/>
                        <a:gd name="connsiteY2" fmla="*/ 22150 h 910388"/>
                        <a:gd name="connsiteX3" fmla="*/ 285704 w 462719"/>
                        <a:gd name="connsiteY3" fmla="*/ 910388 h 910388"/>
                        <a:gd name="connsiteX4" fmla="*/ 462719 w 462719"/>
                        <a:gd name="connsiteY4" fmla="*/ 617997 h 91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9" h="910388">
                          <a:moveTo>
                            <a:pt x="462719" y="617997"/>
                          </a:moveTo>
                          <a:cubicBezTo>
                            <a:pt x="462719" y="617997"/>
                            <a:pt x="435851" y="431498"/>
                            <a:pt x="451656" y="229195"/>
                          </a:cubicBezTo>
                          <a:cubicBezTo>
                            <a:pt x="467461" y="26891"/>
                            <a:pt x="356826" y="-39490"/>
                            <a:pt x="206679" y="22150"/>
                          </a:cubicBezTo>
                          <a:cubicBezTo>
                            <a:pt x="37566" y="90111"/>
                            <a:pt x="-193187" y="516845"/>
                            <a:pt x="285704" y="910388"/>
                          </a:cubicBezTo>
                          <a:lnTo>
                            <a:pt x="462719" y="617997"/>
                          </a:lnTo>
                          <a:close/>
                        </a:path>
                      </a:pathLst>
                    </a:custGeom>
                    <a:solidFill>
                      <a:srgbClr val="4F994C"/>
                    </a:solidFill>
                    <a:ln w="15805" cap="flat">
                      <a:noFill/>
                      <a:prstDash val="solid"/>
                      <a:miter/>
                    </a:ln>
                  </p:spPr>
                  <p:txBody>
                    <a:bodyPr rtlCol="0" anchor="ctr"/>
                    <a:lstStyle/>
                    <a:p>
                      <a:endParaRPr lang="en-US"/>
                    </a:p>
                  </p:txBody>
                </p:sp>
                <p:sp>
                  <p:nvSpPr>
                    <p:cNvPr id="41" name="รูปแบบอิสระ: รูปร่าง 40">
                      <a:extLst>
                        <a:ext uri="{FF2B5EF4-FFF2-40B4-BE49-F238E27FC236}">
                          <a16:creationId xmlns:a16="http://schemas.microsoft.com/office/drawing/2014/main" xmlns="" id="{21ABC1E4-A447-49E8-8D18-58F72D901356}"/>
                        </a:ext>
                      </a:extLst>
                    </p:cNvPr>
                    <p:cNvSpPr/>
                    <p:nvPr/>
                  </p:nvSpPr>
                  <p:spPr>
                    <a:xfrm>
                      <a:off x="5091753" y="3450667"/>
                      <a:ext cx="669505" cy="386084"/>
                    </a:xfrm>
                    <a:custGeom>
                      <a:avLst/>
                      <a:gdLst>
                        <a:gd name="connsiteX0" fmla="*/ 93249 w 669505"/>
                        <a:gd name="connsiteY0" fmla="*/ 116164 h 386084"/>
                        <a:gd name="connsiteX1" fmla="*/ 426734 w 669505"/>
                        <a:gd name="connsiteY1" fmla="*/ 29237 h 386084"/>
                        <a:gd name="connsiteX2" fmla="*/ 660647 w 669505"/>
                        <a:gd name="connsiteY2" fmla="*/ 179384 h 386084"/>
                        <a:gd name="connsiteX3" fmla="*/ 0 w 669505"/>
                        <a:gd name="connsiteY3" fmla="*/ 337433 h 386084"/>
                        <a:gd name="connsiteX4" fmla="*/ 93249 w 669505"/>
                        <a:gd name="connsiteY4" fmla="*/ 116164 h 38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505" h="386084">
                          <a:moveTo>
                            <a:pt x="93249" y="116164"/>
                          </a:moveTo>
                          <a:cubicBezTo>
                            <a:pt x="93249" y="116164"/>
                            <a:pt x="267104" y="119325"/>
                            <a:pt x="426734" y="29237"/>
                          </a:cubicBezTo>
                          <a:cubicBezTo>
                            <a:pt x="586364" y="-60852"/>
                            <a:pt x="703321" y="76652"/>
                            <a:pt x="660647" y="179384"/>
                          </a:cubicBezTo>
                          <a:cubicBezTo>
                            <a:pt x="616393" y="283697"/>
                            <a:pt x="414090" y="476517"/>
                            <a:pt x="0" y="337433"/>
                          </a:cubicBezTo>
                          <a:lnTo>
                            <a:pt x="93249" y="116164"/>
                          </a:lnTo>
                          <a:close/>
                        </a:path>
                      </a:pathLst>
                    </a:custGeom>
                    <a:solidFill>
                      <a:srgbClr val="4F994C"/>
                    </a:solidFill>
                    <a:ln w="15805" cap="flat">
                      <a:noFill/>
                      <a:prstDash val="solid"/>
                      <a:miter/>
                    </a:ln>
                  </p:spPr>
                  <p:txBody>
                    <a:bodyPr rtlCol="0" anchor="ctr"/>
                    <a:lstStyle/>
                    <a:p>
                      <a:endParaRPr lang="en-US"/>
                    </a:p>
                  </p:txBody>
                </p:sp>
              </p:grpSp>
              <p:sp>
                <p:nvSpPr>
                  <p:cNvPr id="42" name="รูปแบบอิสระ: รูปร่าง 41">
                    <a:extLst>
                      <a:ext uri="{FF2B5EF4-FFF2-40B4-BE49-F238E27FC236}">
                        <a16:creationId xmlns:a16="http://schemas.microsoft.com/office/drawing/2014/main" xmlns="" id="{AD315088-862D-47F4-A4B4-94576E68BAF6}"/>
                      </a:ext>
                    </a:extLst>
                  </p:cNvPr>
                  <p:cNvSpPr/>
                  <p:nvPr/>
                </p:nvSpPr>
                <p:spPr>
                  <a:xfrm>
                    <a:off x="4213790" y="2248675"/>
                    <a:ext cx="1546468" cy="1983545"/>
                  </a:xfrm>
                  <a:custGeom>
                    <a:avLst/>
                    <a:gdLst>
                      <a:gd name="connsiteX0" fmla="*/ 1537030 w 1546468"/>
                      <a:gd name="connsiteY0" fmla="*/ 1382957 h 1983545"/>
                      <a:gd name="connsiteX1" fmla="*/ 1303116 w 1546468"/>
                      <a:gd name="connsiteY1" fmla="*/ 1232810 h 1983545"/>
                      <a:gd name="connsiteX2" fmla="*/ 1137164 w 1546468"/>
                      <a:gd name="connsiteY2" fmla="*/ 1297610 h 1983545"/>
                      <a:gd name="connsiteX3" fmla="*/ 1236735 w 1546468"/>
                      <a:gd name="connsiteY3" fmla="*/ 1100048 h 1983545"/>
                      <a:gd name="connsiteX4" fmla="*/ 1073945 w 1546468"/>
                      <a:gd name="connsiteY4" fmla="*/ 159653 h 1983545"/>
                      <a:gd name="connsiteX5" fmla="*/ 448068 w 1546468"/>
                      <a:gd name="connsiteY5" fmla="*/ 434659 h 1983545"/>
                      <a:gd name="connsiteX6" fmla="*/ 451229 w 1546468"/>
                      <a:gd name="connsiteY6" fmla="*/ 229195 h 1983545"/>
                      <a:gd name="connsiteX7" fmla="*/ 206252 w 1546468"/>
                      <a:gd name="connsiteY7" fmla="*/ 22150 h 1983545"/>
                      <a:gd name="connsiteX8" fmla="*/ 226799 w 1546468"/>
                      <a:gd name="connsiteY8" fmla="*/ 858232 h 1983545"/>
                      <a:gd name="connsiteX9" fmla="*/ 180964 w 1546468"/>
                      <a:gd name="connsiteY9" fmla="*/ 1827076 h 1983545"/>
                      <a:gd name="connsiteX10" fmla="*/ 552381 w 1546468"/>
                      <a:gd name="connsiteY10" fmla="*/ 1983545 h 1983545"/>
                      <a:gd name="connsiteX11" fmla="*/ 960149 w 1546468"/>
                      <a:gd name="connsiteY11" fmla="*/ 1567875 h 1983545"/>
                      <a:gd name="connsiteX12" fmla="*/ 1537030 w 1546468"/>
                      <a:gd name="connsiteY12" fmla="*/ 1382957 h 198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6468" h="1983545">
                        <a:moveTo>
                          <a:pt x="1537030" y="1382957"/>
                        </a:moveTo>
                        <a:cubicBezTo>
                          <a:pt x="1581284" y="1278644"/>
                          <a:pt x="1464327" y="1142721"/>
                          <a:pt x="1303116" y="1232810"/>
                        </a:cubicBezTo>
                        <a:cubicBezTo>
                          <a:pt x="1246219" y="1264420"/>
                          <a:pt x="1189321" y="1284966"/>
                          <a:pt x="1137164" y="1297610"/>
                        </a:cubicBezTo>
                        <a:cubicBezTo>
                          <a:pt x="1178257" y="1224907"/>
                          <a:pt x="1211448" y="1158526"/>
                          <a:pt x="1236735" y="1100048"/>
                        </a:cubicBezTo>
                        <a:cubicBezTo>
                          <a:pt x="1442200" y="610094"/>
                          <a:pt x="1361595" y="262385"/>
                          <a:pt x="1073945" y="159653"/>
                        </a:cubicBezTo>
                        <a:cubicBezTo>
                          <a:pt x="863739" y="83789"/>
                          <a:pt x="632986" y="192843"/>
                          <a:pt x="448068" y="434659"/>
                        </a:cubicBezTo>
                        <a:cubicBezTo>
                          <a:pt x="446487" y="373019"/>
                          <a:pt x="446487" y="301897"/>
                          <a:pt x="451229" y="229195"/>
                        </a:cubicBezTo>
                        <a:cubicBezTo>
                          <a:pt x="467034" y="26891"/>
                          <a:pt x="356399" y="-39490"/>
                          <a:pt x="206252" y="22150"/>
                        </a:cubicBezTo>
                        <a:cubicBezTo>
                          <a:pt x="45042" y="88530"/>
                          <a:pt x="-173067" y="480494"/>
                          <a:pt x="226799" y="858232"/>
                        </a:cubicBezTo>
                        <a:cubicBezTo>
                          <a:pt x="84554" y="1302351"/>
                          <a:pt x="180964" y="1827076"/>
                          <a:pt x="180964" y="1827076"/>
                        </a:cubicBezTo>
                        <a:lnTo>
                          <a:pt x="552381" y="1983545"/>
                        </a:lnTo>
                        <a:cubicBezTo>
                          <a:pt x="707269" y="1868169"/>
                          <a:pt x="846353" y="1719602"/>
                          <a:pt x="960149" y="1567875"/>
                        </a:cubicBezTo>
                        <a:cubicBezTo>
                          <a:pt x="1317341" y="1653221"/>
                          <a:pt x="1495937" y="1479367"/>
                          <a:pt x="1537030" y="1382957"/>
                        </a:cubicBezTo>
                        <a:close/>
                      </a:path>
                    </a:pathLst>
                  </a:custGeom>
                  <a:noFill/>
                  <a:ln w="47415" cap="rnd">
                    <a:solidFill>
                      <a:srgbClr val="534741"/>
                    </a:solidFill>
                    <a:prstDash val="solid"/>
                    <a:round/>
                  </a:ln>
                </p:spPr>
                <p:txBody>
                  <a:bodyPr rtlCol="0" anchor="ctr"/>
                  <a:lstStyle/>
                  <a:p>
                    <a:endParaRPr lang="en-US"/>
                  </a:p>
                </p:txBody>
              </p:sp>
              <p:sp>
                <p:nvSpPr>
                  <p:cNvPr id="43" name="รูปแบบอิสระ: รูปร่าง 42">
                    <a:extLst>
                      <a:ext uri="{FF2B5EF4-FFF2-40B4-BE49-F238E27FC236}">
                        <a16:creationId xmlns:a16="http://schemas.microsoft.com/office/drawing/2014/main" xmlns="" id="{CD8279B9-099A-4A34-9FB2-26728A996B7B}"/>
                      </a:ext>
                    </a:extLst>
                  </p:cNvPr>
                  <p:cNvSpPr/>
                  <p:nvPr/>
                </p:nvSpPr>
                <p:spPr>
                  <a:xfrm>
                    <a:off x="5222934" y="2509479"/>
                    <a:ext cx="42673" cy="42673"/>
                  </a:xfrm>
                  <a:custGeom>
                    <a:avLst/>
                    <a:gdLst>
                      <a:gd name="connsiteX0" fmla="*/ 42674 w 42673"/>
                      <a:gd name="connsiteY0" fmla="*/ 18966 h 42673"/>
                      <a:gd name="connsiteX1" fmla="*/ 42674 w 42673"/>
                      <a:gd name="connsiteY1" fmla="*/ 12644 h 42673"/>
                      <a:gd name="connsiteX2" fmla="*/ 39512 w 42673"/>
                      <a:gd name="connsiteY2" fmla="*/ 6322 h 42673"/>
                      <a:gd name="connsiteX3" fmla="*/ 36352 w 42673"/>
                      <a:gd name="connsiteY3" fmla="*/ 3161 h 42673"/>
                      <a:gd name="connsiteX4" fmla="*/ 28449 w 42673"/>
                      <a:gd name="connsiteY4" fmla="*/ 0 h 42673"/>
                      <a:gd name="connsiteX5" fmla="*/ 23707 w 42673"/>
                      <a:gd name="connsiteY5" fmla="*/ 0 h 42673"/>
                      <a:gd name="connsiteX6" fmla="*/ 15805 w 42673"/>
                      <a:gd name="connsiteY6" fmla="*/ 3161 h 42673"/>
                      <a:gd name="connsiteX7" fmla="*/ 6322 w 42673"/>
                      <a:gd name="connsiteY7" fmla="*/ 12644 h 42673"/>
                      <a:gd name="connsiteX8" fmla="*/ 1581 w 42673"/>
                      <a:gd name="connsiteY8" fmla="*/ 17385 h 42673"/>
                      <a:gd name="connsiteX9" fmla="*/ 0 w 42673"/>
                      <a:gd name="connsiteY9" fmla="*/ 23707 h 42673"/>
                      <a:gd name="connsiteX10" fmla="*/ 0 w 42673"/>
                      <a:gd name="connsiteY10" fmla="*/ 30029 h 42673"/>
                      <a:gd name="connsiteX11" fmla="*/ 3161 w 42673"/>
                      <a:gd name="connsiteY11" fmla="*/ 36351 h 42673"/>
                      <a:gd name="connsiteX12" fmla="*/ 6322 w 42673"/>
                      <a:gd name="connsiteY12" fmla="*/ 39512 h 42673"/>
                      <a:gd name="connsiteX13" fmla="*/ 14224 w 42673"/>
                      <a:gd name="connsiteY13" fmla="*/ 42673 h 42673"/>
                      <a:gd name="connsiteX14" fmla="*/ 18966 w 42673"/>
                      <a:gd name="connsiteY14" fmla="*/ 42673 h 42673"/>
                      <a:gd name="connsiteX15" fmla="*/ 26869 w 42673"/>
                      <a:gd name="connsiteY15" fmla="*/ 39512 h 42673"/>
                      <a:gd name="connsiteX16" fmla="*/ 36352 w 42673"/>
                      <a:gd name="connsiteY16" fmla="*/ 30029 h 42673"/>
                      <a:gd name="connsiteX17" fmla="*/ 41093 w 42673"/>
                      <a:gd name="connsiteY17" fmla="*/ 25288 h 42673"/>
                      <a:gd name="connsiteX18" fmla="*/ 42674 w 42673"/>
                      <a:gd name="connsiteY18" fmla="*/ 18966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673" h="42673">
                        <a:moveTo>
                          <a:pt x="42674" y="18966"/>
                        </a:moveTo>
                        <a:cubicBezTo>
                          <a:pt x="42674" y="17385"/>
                          <a:pt x="42674" y="14224"/>
                          <a:pt x="42674" y="12644"/>
                        </a:cubicBezTo>
                        <a:cubicBezTo>
                          <a:pt x="42674" y="11063"/>
                          <a:pt x="41093" y="9483"/>
                          <a:pt x="39512" y="6322"/>
                        </a:cubicBezTo>
                        <a:cubicBezTo>
                          <a:pt x="37932" y="4741"/>
                          <a:pt x="37932" y="4741"/>
                          <a:pt x="36352" y="3161"/>
                        </a:cubicBezTo>
                        <a:cubicBezTo>
                          <a:pt x="34771" y="1580"/>
                          <a:pt x="31610" y="0"/>
                          <a:pt x="28449" y="0"/>
                        </a:cubicBezTo>
                        <a:cubicBezTo>
                          <a:pt x="26869" y="0"/>
                          <a:pt x="25288" y="0"/>
                          <a:pt x="23707" y="0"/>
                        </a:cubicBezTo>
                        <a:cubicBezTo>
                          <a:pt x="20547" y="0"/>
                          <a:pt x="18966" y="1580"/>
                          <a:pt x="15805" y="3161"/>
                        </a:cubicBezTo>
                        <a:cubicBezTo>
                          <a:pt x="12644" y="6322"/>
                          <a:pt x="9483" y="9483"/>
                          <a:pt x="6322" y="12644"/>
                        </a:cubicBezTo>
                        <a:cubicBezTo>
                          <a:pt x="4742" y="14224"/>
                          <a:pt x="3161" y="15805"/>
                          <a:pt x="1581" y="17385"/>
                        </a:cubicBezTo>
                        <a:cubicBezTo>
                          <a:pt x="0" y="18966"/>
                          <a:pt x="0" y="20546"/>
                          <a:pt x="0" y="23707"/>
                        </a:cubicBezTo>
                        <a:cubicBezTo>
                          <a:pt x="0" y="25288"/>
                          <a:pt x="0" y="28449"/>
                          <a:pt x="0" y="30029"/>
                        </a:cubicBezTo>
                        <a:cubicBezTo>
                          <a:pt x="0" y="31610"/>
                          <a:pt x="1581" y="33190"/>
                          <a:pt x="3161" y="36351"/>
                        </a:cubicBezTo>
                        <a:cubicBezTo>
                          <a:pt x="4742" y="37932"/>
                          <a:pt x="4742" y="37932"/>
                          <a:pt x="6322" y="39512"/>
                        </a:cubicBezTo>
                        <a:cubicBezTo>
                          <a:pt x="7902" y="41093"/>
                          <a:pt x="11064" y="42673"/>
                          <a:pt x="14224" y="42673"/>
                        </a:cubicBezTo>
                        <a:cubicBezTo>
                          <a:pt x="15805" y="42673"/>
                          <a:pt x="17386" y="42673"/>
                          <a:pt x="18966" y="42673"/>
                        </a:cubicBezTo>
                        <a:cubicBezTo>
                          <a:pt x="22127" y="42673"/>
                          <a:pt x="23707" y="41093"/>
                          <a:pt x="26869" y="39512"/>
                        </a:cubicBezTo>
                        <a:cubicBezTo>
                          <a:pt x="30029" y="36351"/>
                          <a:pt x="33191" y="33190"/>
                          <a:pt x="36352" y="30029"/>
                        </a:cubicBezTo>
                        <a:cubicBezTo>
                          <a:pt x="37932" y="28449"/>
                          <a:pt x="39512" y="26868"/>
                          <a:pt x="41093" y="25288"/>
                        </a:cubicBezTo>
                        <a:cubicBezTo>
                          <a:pt x="41093" y="23707"/>
                          <a:pt x="42674" y="22127"/>
                          <a:pt x="42674" y="18966"/>
                        </a:cubicBezTo>
                        <a:close/>
                      </a:path>
                    </a:pathLst>
                  </a:custGeom>
                  <a:solidFill>
                    <a:srgbClr val="7FC97E"/>
                  </a:solidFill>
                  <a:ln w="15805" cap="flat">
                    <a:noFill/>
                    <a:prstDash val="solid"/>
                    <a:miter/>
                  </a:ln>
                </p:spPr>
                <p:txBody>
                  <a:bodyPr rtlCol="0" anchor="ctr"/>
                  <a:lstStyle/>
                  <a:p>
                    <a:endParaRPr lang="en-US"/>
                  </a:p>
                </p:txBody>
              </p:sp>
              <p:sp>
                <p:nvSpPr>
                  <p:cNvPr id="44" name="รูปแบบอิสระ: รูปร่าง 43">
                    <a:extLst>
                      <a:ext uri="{FF2B5EF4-FFF2-40B4-BE49-F238E27FC236}">
                        <a16:creationId xmlns:a16="http://schemas.microsoft.com/office/drawing/2014/main" xmlns="" id="{6DEB7DC5-1700-4EE5-A69A-825F22F847D7}"/>
                      </a:ext>
                    </a:extLst>
                  </p:cNvPr>
                  <p:cNvSpPr/>
                  <p:nvPr/>
                </p:nvSpPr>
                <p:spPr>
                  <a:xfrm>
                    <a:off x="4987441" y="2481030"/>
                    <a:ext cx="34771" cy="56897"/>
                  </a:xfrm>
                  <a:custGeom>
                    <a:avLst/>
                    <a:gdLst>
                      <a:gd name="connsiteX0" fmla="*/ 31610 w 34771"/>
                      <a:gd name="connsiteY0" fmla="*/ 42674 h 56897"/>
                      <a:gd name="connsiteX1" fmla="*/ 34771 w 34771"/>
                      <a:gd name="connsiteY1" fmla="*/ 17386 h 56897"/>
                      <a:gd name="connsiteX2" fmla="*/ 31610 w 34771"/>
                      <a:gd name="connsiteY2" fmla="*/ 6322 h 56897"/>
                      <a:gd name="connsiteX3" fmla="*/ 26869 w 34771"/>
                      <a:gd name="connsiteY3" fmla="*/ 1581 h 56897"/>
                      <a:gd name="connsiteX4" fmla="*/ 20546 w 34771"/>
                      <a:gd name="connsiteY4" fmla="*/ 0 h 56897"/>
                      <a:gd name="connsiteX5" fmla="*/ 9483 w 34771"/>
                      <a:gd name="connsiteY5" fmla="*/ 3161 h 56897"/>
                      <a:gd name="connsiteX6" fmla="*/ 3161 w 34771"/>
                      <a:gd name="connsiteY6" fmla="*/ 14224 h 56897"/>
                      <a:gd name="connsiteX7" fmla="*/ 0 w 34771"/>
                      <a:gd name="connsiteY7" fmla="*/ 39512 h 56897"/>
                      <a:gd name="connsiteX8" fmla="*/ 3161 w 34771"/>
                      <a:gd name="connsiteY8" fmla="*/ 50576 h 56897"/>
                      <a:gd name="connsiteX9" fmla="*/ 7902 w 34771"/>
                      <a:gd name="connsiteY9" fmla="*/ 55317 h 56897"/>
                      <a:gd name="connsiteX10" fmla="*/ 14224 w 34771"/>
                      <a:gd name="connsiteY10" fmla="*/ 56898 h 56897"/>
                      <a:gd name="connsiteX11" fmla="*/ 25288 w 34771"/>
                      <a:gd name="connsiteY11" fmla="*/ 53737 h 56897"/>
                      <a:gd name="connsiteX12" fmla="*/ 31610 w 34771"/>
                      <a:gd name="connsiteY12" fmla="*/ 42674 h 5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71" h="56897">
                        <a:moveTo>
                          <a:pt x="31610" y="42674"/>
                        </a:moveTo>
                        <a:cubicBezTo>
                          <a:pt x="33191" y="34771"/>
                          <a:pt x="34771" y="26869"/>
                          <a:pt x="34771" y="17386"/>
                        </a:cubicBezTo>
                        <a:cubicBezTo>
                          <a:pt x="34771" y="14224"/>
                          <a:pt x="34771" y="9483"/>
                          <a:pt x="31610" y="6322"/>
                        </a:cubicBezTo>
                        <a:cubicBezTo>
                          <a:pt x="30029" y="4742"/>
                          <a:pt x="28449" y="3161"/>
                          <a:pt x="26869" y="1581"/>
                        </a:cubicBezTo>
                        <a:cubicBezTo>
                          <a:pt x="25288" y="0"/>
                          <a:pt x="23707" y="0"/>
                          <a:pt x="20546" y="0"/>
                        </a:cubicBezTo>
                        <a:cubicBezTo>
                          <a:pt x="15805" y="0"/>
                          <a:pt x="12644" y="0"/>
                          <a:pt x="9483" y="3161"/>
                        </a:cubicBezTo>
                        <a:cubicBezTo>
                          <a:pt x="6322" y="6322"/>
                          <a:pt x="3161" y="9483"/>
                          <a:pt x="3161" y="14224"/>
                        </a:cubicBezTo>
                        <a:cubicBezTo>
                          <a:pt x="1581" y="22127"/>
                          <a:pt x="0" y="30029"/>
                          <a:pt x="0" y="39512"/>
                        </a:cubicBezTo>
                        <a:cubicBezTo>
                          <a:pt x="0" y="42674"/>
                          <a:pt x="0" y="47415"/>
                          <a:pt x="3161" y="50576"/>
                        </a:cubicBezTo>
                        <a:cubicBezTo>
                          <a:pt x="4741" y="52157"/>
                          <a:pt x="6322" y="53737"/>
                          <a:pt x="7902" y="55317"/>
                        </a:cubicBezTo>
                        <a:cubicBezTo>
                          <a:pt x="9483" y="56898"/>
                          <a:pt x="11064" y="56898"/>
                          <a:pt x="14224" y="56898"/>
                        </a:cubicBezTo>
                        <a:cubicBezTo>
                          <a:pt x="18966" y="56898"/>
                          <a:pt x="22127" y="56898"/>
                          <a:pt x="25288" y="53737"/>
                        </a:cubicBezTo>
                        <a:cubicBezTo>
                          <a:pt x="28449" y="50576"/>
                          <a:pt x="31610" y="47415"/>
                          <a:pt x="31610" y="42674"/>
                        </a:cubicBezTo>
                        <a:close/>
                      </a:path>
                    </a:pathLst>
                  </a:custGeom>
                  <a:solidFill>
                    <a:srgbClr val="7FC97E"/>
                  </a:solidFill>
                  <a:ln w="15805" cap="flat">
                    <a:noFill/>
                    <a:prstDash val="solid"/>
                    <a:miter/>
                  </a:ln>
                </p:spPr>
                <p:txBody>
                  <a:bodyPr rtlCol="0" anchor="ctr"/>
                  <a:lstStyle/>
                  <a:p>
                    <a:endParaRPr lang="en-US"/>
                  </a:p>
                </p:txBody>
              </p:sp>
              <p:sp>
                <p:nvSpPr>
                  <p:cNvPr id="45" name="รูปแบบอิสระ: รูปร่าง 44">
                    <a:extLst>
                      <a:ext uri="{FF2B5EF4-FFF2-40B4-BE49-F238E27FC236}">
                        <a16:creationId xmlns:a16="http://schemas.microsoft.com/office/drawing/2014/main" xmlns="" id="{EA179DDA-97FC-4FEB-BEFD-5CA443406D61}"/>
                      </a:ext>
                    </a:extLst>
                  </p:cNvPr>
                  <p:cNvSpPr/>
                  <p:nvPr/>
                </p:nvSpPr>
                <p:spPr>
                  <a:xfrm>
                    <a:off x="5058958" y="2664763"/>
                    <a:ext cx="43463" cy="60848"/>
                  </a:xfrm>
                  <a:custGeom>
                    <a:avLst/>
                    <a:gdLst>
                      <a:gd name="connsiteX0" fmla="*/ 42278 w 43463"/>
                      <a:gd name="connsiteY0" fmla="*/ 10669 h 60848"/>
                      <a:gd name="connsiteX1" fmla="*/ 34376 w 43463"/>
                      <a:gd name="connsiteY1" fmla="*/ 1185 h 60848"/>
                      <a:gd name="connsiteX2" fmla="*/ 21732 w 43463"/>
                      <a:gd name="connsiteY2" fmla="*/ 1185 h 60848"/>
                      <a:gd name="connsiteX3" fmla="*/ 12249 w 43463"/>
                      <a:gd name="connsiteY3" fmla="*/ 9088 h 60848"/>
                      <a:gd name="connsiteX4" fmla="*/ 1185 w 43463"/>
                      <a:gd name="connsiteY4" fmla="*/ 37537 h 60848"/>
                      <a:gd name="connsiteX5" fmla="*/ 1185 w 43463"/>
                      <a:gd name="connsiteY5" fmla="*/ 50181 h 60848"/>
                      <a:gd name="connsiteX6" fmla="*/ 9088 w 43463"/>
                      <a:gd name="connsiteY6" fmla="*/ 59664 h 60848"/>
                      <a:gd name="connsiteX7" fmla="*/ 21732 w 43463"/>
                      <a:gd name="connsiteY7" fmla="*/ 59664 h 60848"/>
                      <a:gd name="connsiteX8" fmla="*/ 31215 w 43463"/>
                      <a:gd name="connsiteY8" fmla="*/ 51761 h 60848"/>
                      <a:gd name="connsiteX9" fmla="*/ 42278 w 43463"/>
                      <a:gd name="connsiteY9" fmla="*/ 23312 h 60848"/>
                      <a:gd name="connsiteX10" fmla="*/ 42278 w 43463"/>
                      <a:gd name="connsiteY10" fmla="*/ 10669 h 6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63" h="60848">
                        <a:moveTo>
                          <a:pt x="42278" y="10669"/>
                        </a:moveTo>
                        <a:cubicBezTo>
                          <a:pt x="40698" y="7507"/>
                          <a:pt x="37537" y="2766"/>
                          <a:pt x="34376" y="1185"/>
                        </a:cubicBezTo>
                        <a:cubicBezTo>
                          <a:pt x="31215" y="-395"/>
                          <a:pt x="26473" y="-395"/>
                          <a:pt x="21732" y="1185"/>
                        </a:cubicBezTo>
                        <a:cubicBezTo>
                          <a:pt x="18571" y="2766"/>
                          <a:pt x="15410" y="5927"/>
                          <a:pt x="12249" y="9088"/>
                        </a:cubicBezTo>
                        <a:lnTo>
                          <a:pt x="1185" y="37537"/>
                        </a:lnTo>
                        <a:cubicBezTo>
                          <a:pt x="-395" y="40698"/>
                          <a:pt x="-395" y="45439"/>
                          <a:pt x="1185" y="50181"/>
                        </a:cubicBezTo>
                        <a:cubicBezTo>
                          <a:pt x="2766" y="53342"/>
                          <a:pt x="5927" y="58083"/>
                          <a:pt x="9088" y="59664"/>
                        </a:cubicBezTo>
                        <a:cubicBezTo>
                          <a:pt x="12249" y="61244"/>
                          <a:pt x="16990" y="61244"/>
                          <a:pt x="21732" y="59664"/>
                        </a:cubicBezTo>
                        <a:cubicBezTo>
                          <a:pt x="24893" y="58083"/>
                          <a:pt x="28054" y="54922"/>
                          <a:pt x="31215" y="51761"/>
                        </a:cubicBezTo>
                        <a:lnTo>
                          <a:pt x="42278" y="23312"/>
                        </a:lnTo>
                        <a:cubicBezTo>
                          <a:pt x="43859" y="18571"/>
                          <a:pt x="43859" y="13829"/>
                          <a:pt x="42278" y="10669"/>
                        </a:cubicBezTo>
                        <a:close/>
                      </a:path>
                    </a:pathLst>
                  </a:custGeom>
                  <a:solidFill>
                    <a:srgbClr val="7FC97E"/>
                  </a:solidFill>
                  <a:ln w="15805" cap="flat">
                    <a:noFill/>
                    <a:prstDash val="solid"/>
                    <a:miter/>
                  </a:ln>
                </p:spPr>
                <p:txBody>
                  <a:bodyPr rtlCol="0" anchor="ctr"/>
                  <a:lstStyle/>
                  <a:p>
                    <a:endParaRPr lang="en-US"/>
                  </a:p>
                </p:txBody>
              </p:sp>
              <p:sp>
                <p:nvSpPr>
                  <p:cNvPr id="46" name="รูปแบบอิสระ: รูปร่าง 45">
                    <a:extLst>
                      <a:ext uri="{FF2B5EF4-FFF2-40B4-BE49-F238E27FC236}">
                        <a16:creationId xmlns:a16="http://schemas.microsoft.com/office/drawing/2014/main" xmlns="" id="{C01913AF-20A9-42FF-A71F-A9787F1D1FA8}"/>
                      </a:ext>
                    </a:extLst>
                  </p:cNvPr>
                  <p:cNvSpPr/>
                  <p:nvPr/>
                </p:nvSpPr>
                <p:spPr>
                  <a:xfrm>
                    <a:off x="5349374" y="2615372"/>
                    <a:ext cx="37006" cy="42673"/>
                  </a:xfrm>
                  <a:custGeom>
                    <a:avLst/>
                    <a:gdLst>
                      <a:gd name="connsiteX0" fmla="*/ 36352 w 37006"/>
                      <a:gd name="connsiteY0" fmla="*/ 15805 h 42673"/>
                      <a:gd name="connsiteX1" fmla="*/ 34771 w 37006"/>
                      <a:gd name="connsiteY1" fmla="*/ 9483 h 42673"/>
                      <a:gd name="connsiteX2" fmla="*/ 31610 w 37006"/>
                      <a:gd name="connsiteY2" fmla="*/ 4742 h 42673"/>
                      <a:gd name="connsiteX3" fmla="*/ 26869 w 37006"/>
                      <a:gd name="connsiteY3" fmla="*/ 1581 h 42673"/>
                      <a:gd name="connsiteX4" fmla="*/ 22127 w 37006"/>
                      <a:gd name="connsiteY4" fmla="*/ 0 h 42673"/>
                      <a:gd name="connsiteX5" fmla="*/ 14224 w 37006"/>
                      <a:gd name="connsiteY5" fmla="*/ 1581 h 42673"/>
                      <a:gd name="connsiteX6" fmla="*/ 11064 w 37006"/>
                      <a:gd name="connsiteY6" fmla="*/ 3161 h 42673"/>
                      <a:gd name="connsiteX7" fmla="*/ 6322 w 37006"/>
                      <a:gd name="connsiteY7" fmla="*/ 9483 h 42673"/>
                      <a:gd name="connsiteX8" fmla="*/ 1581 w 37006"/>
                      <a:gd name="connsiteY8" fmla="*/ 20547 h 42673"/>
                      <a:gd name="connsiteX9" fmla="*/ 0 w 37006"/>
                      <a:gd name="connsiteY9" fmla="*/ 26869 h 42673"/>
                      <a:gd name="connsiteX10" fmla="*/ 1581 w 37006"/>
                      <a:gd name="connsiteY10" fmla="*/ 33191 h 42673"/>
                      <a:gd name="connsiteX11" fmla="*/ 4742 w 37006"/>
                      <a:gd name="connsiteY11" fmla="*/ 37932 h 42673"/>
                      <a:gd name="connsiteX12" fmla="*/ 9483 w 37006"/>
                      <a:gd name="connsiteY12" fmla="*/ 41093 h 42673"/>
                      <a:gd name="connsiteX13" fmla="*/ 14224 w 37006"/>
                      <a:gd name="connsiteY13" fmla="*/ 42674 h 42673"/>
                      <a:gd name="connsiteX14" fmla="*/ 22127 w 37006"/>
                      <a:gd name="connsiteY14" fmla="*/ 41093 h 42673"/>
                      <a:gd name="connsiteX15" fmla="*/ 25288 w 37006"/>
                      <a:gd name="connsiteY15" fmla="*/ 39512 h 42673"/>
                      <a:gd name="connsiteX16" fmla="*/ 30029 w 37006"/>
                      <a:gd name="connsiteY16" fmla="*/ 33191 h 42673"/>
                      <a:gd name="connsiteX17" fmla="*/ 34771 w 37006"/>
                      <a:gd name="connsiteY17" fmla="*/ 22127 h 42673"/>
                      <a:gd name="connsiteX18" fmla="*/ 36352 w 37006"/>
                      <a:gd name="connsiteY18" fmla="*/ 15805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06" h="42673">
                        <a:moveTo>
                          <a:pt x="36352" y="15805"/>
                        </a:moveTo>
                        <a:cubicBezTo>
                          <a:pt x="36352" y="14224"/>
                          <a:pt x="36352" y="11064"/>
                          <a:pt x="34771" y="9483"/>
                        </a:cubicBezTo>
                        <a:cubicBezTo>
                          <a:pt x="34771" y="7902"/>
                          <a:pt x="33191" y="6322"/>
                          <a:pt x="31610" y="4742"/>
                        </a:cubicBezTo>
                        <a:cubicBezTo>
                          <a:pt x="30029" y="3161"/>
                          <a:pt x="28449" y="1581"/>
                          <a:pt x="26869" y="1581"/>
                        </a:cubicBezTo>
                        <a:lnTo>
                          <a:pt x="22127" y="0"/>
                        </a:lnTo>
                        <a:cubicBezTo>
                          <a:pt x="18966" y="0"/>
                          <a:pt x="17386" y="0"/>
                          <a:pt x="14224" y="1581"/>
                        </a:cubicBezTo>
                        <a:cubicBezTo>
                          <a:pt x="12644" y="1581"/>
                          <a:pt x="11064" y="3161"/>
                          <a:pt x="11064" y="3161"/>
                        </a:cubicBezTo>
                        <a:cubicBezTo>
                          <a:pt x="9483" y="4742"/>
                          <a:pt x="6322" y="7902"/>
                          <a:pt x="6322" y="9483"/>
                        </a:cubicBezTo>
                        <a:lnTo>
                          <a:pt x="1581" y="20547"/>
                        </a:lnTo>
                        <a:cubicBezTo>
                          <a:pt x="0" y="22127"/>
                          <a:pt x="0" y="25288"/>
                          <a:pt x="0" y="26869"/>
                        </a:cubicBezTo>
                        <a:cubicBezTo>
                          <a:pt x="0" y="28449"/>
                          <a:pt x="0" y="31610"/>
                          <a:pt x="1581" y="33191"/>
                        </a:cubicBezTo>
                        <a:cubicBezTo>
                          <a:pt x="1581" y="34771"/>
                          <a:pt x="3161" y="36352"/>
                          <a:pt x="4742" y="37932"/>
                        </a:cubicBezTo>
                        <a:cubicBezTo>
                          <a:pt x="6322" y="39512"/>
                          <a:pt x="7902" y="41093"/>
                          <a:pt x="9483" y="41093"/>
                        </a:cubicBezTo>
                        <a:cubicBezTo>
                          <a:pt x="11064" y="41093"/>
                          <a:pt x="12644" y="41093"/>
                          <a:pt x="14224" y="42674"/>
                        </a:cubicBezTo>
                        <a:cubicBezTo>
                          <a:pt x="17386" y="42674"/>
                          <a:pt x="18966" y="42674"/>
                          <a:pt x="22127" y="41093"/>
                        </a:cubicBezTo>
                        <a:cubicBezTo>
                          <a:pt x="23707" y="41093"/>
                          <a:pt x="25288" y="39512"/>
                          <a:pt x="25288" y="39512"/>
                        </a:cubicBezTo>
                        <a:cubicBezTo>
                          <a:pt x="26869" y="37932"/>
                          <a:pt x="30029" y="34771"/>
                          <a:pt x="30029" y="33191"/>
                        </a:cubicBezTo>
                        <a:lnTo>
                          <a:pt x="34771" y="22127"/>
                        </a:lnTo>
                        <a:cubicBezTo>
                          <a:pt x="36352" y="18966"/>
                          <a:pt x="37932" y="17386"/>
                          <a:pt x="36352" y="15805"/>
                        </a:cubicBezTo>
                        <a:close/>
                      </a:path>
                    </a:pathLst>
                  </a:custGeom>
                  <a:solidFill>
                    <a:srgbClr val="7FC97E"/>
                  </a:solidFill>
                  <a:ln w="15805" cap="flat">
                    <a:noFill/>
                    <a:prstDash val="solid"/>
                    <a:miter/>
                  </a:ln>
                </p:spPr>
                <p:txBody>
                  <a:bodyPr rtlCol="0" anchor="ctr"/>
                  <a:lstStyle/>
                  <a:p>
                    <a:endParaRPr lang="en-US"/>
                  </a:p>
                </p:txBody>
              </p:sp>
              <p:sp>
                <p:nvSpPr>
                  <p:cNvPr id="47" name="รูปแบบอิสระ: รูปร่าง 46">
                    <a:extLst>
                      <a:ext uri="{FF2B5EF4-FFF2-40B4-BE49-F238E27FC236}">
                        <a16:creationId xmlns:a16="http://schemas.microsoft.com/office/drawing/2014/main" xmlns="" id="{1CC9CF50-6918-4DDA-A68F-8563413057E1}"/>
                      </a:ext>
                    </a:extLst>
                  </p:cNvPr>
                  <p:cNvSpPr/>
                  <p:nvPr/>
                </p:nvSpPr>
                <p:spPr>
                  <a:xfrm>
                    <a:off x="5215032" y="2793969"/>
                    <a:ext cx="37006" cy="42673"/>
                  </a:xfrm>
                  <a:custGeom>
                    <a:avLst/>
                    <a:gdLst>
                      <a:gd name="connsiteX0" fmla="*/ 36352 w 37006"/>
                      <a:gd name="connsiteY0" fmla="*/ 15805 h 42673"/>
                      <a:gd name="connsiteX1" fmla="*/ 34771 w 37006"/>
                      <a:gd name="connsiteY1" fmla="*/ 9483 h 42673"/>
                      <a:gd name="connsiteX2" fmla="*/ 31610 w 37006"/>
                      <a:gd name="connsiteY2" fmla="*/ 4741 h 42673"/>
                      <a:gd name="connsiteX3" fmla="*/ 26869 w 37006"/>
                      <a:gd name="connsiteY3" fmla="*/ 1580 h 42673"/>
                      <a:gd name="connsiteX4" fmla="*/ 22127 w 37006"/>
                      <a:gd name="connsiteY4" fmla="*/ 0 h 42673"/>
                      <a:gd name="connsiteX5" fmla="*/ 14224 w 37006"/>
                      <a:gd name="connsiteY5" fmla="*/ 1580 h 42673"/>
                      <a:gd name="connsiteX6" fmla="*/ 11064 w 37006"/>
                      <a:gd name="connsiteY6" fmla="*/ 3161 h 42673"/>
                      <a:gd name="connsiteX7" fmla="*/ 6322 w 37006"/>
                      <a:gd name="connsiteY7" fmla="*/ 9483 h 42673"/>
                      <a:gd name="connsiteX8" fmla="*/ 1581 w 37006"/>
                      <a:gd name="connsiteY8" fmla="*/ 20546 h 42673"/>
                      <a:gd name="connsiteX9" fmla="*/ 0 w 37006"/>
                      <a:gd name="connsiteY9" fmla="*/ 26868 h 42673"/>
                      <a:gd name="connsiteX10" fmla="*/ 1581 w 37006"/>
                      <a:gd name="connsiteY10" fmla="*/ 33190 h 42673"/>
                      <a:gd name="connsiteX11" fmla="*/ 4742 w 37006"/>
                      <a:gd name="connsiteY11" fmla="*/ 37932 h 42673"/>
                      <a:gd name="connsiteX12" fmla="*/ 9483 w 37006"/>
                      <a:gd name="connsiteY12" fmla="*/ 41093 h 42673"/>
                      <a:gd name="connsiteX13" fmla="*/ 14224 w 37006"/>
                      <a:gd name="connsiteY13" fmla="*/ 42673 h 42673"/>
                      <a:gd name="connsiteX14" fmla="*/ 22127 w 37006"/>
                      <a:gd name="connsiteY14" fmla="*/ 41093 h 42673"/>
                      <a:gd name="connsiteX15" fmla="*/ 25288 w 37006"/>
                      <a:gd name="connsiteY15" fmla="*/ 39512 h 42673"/>
                      <a:gd name="connsiteX16" fmla="*/ 30029 w 37006"/>
                      <a:gd name="connsiteY16" fmla="*/ 33190 h 42673"/>
                      <a:gd name="connsiteX17" fmla="*/ 34771 w 37006"/>
                      <a:gd name="connsiteY17" fmla="*/ 22127 h 42673"/>
                      <a:gd name="connsiteX18" fmla="*/ 36352 w 37006"/>
                      <a:gd name="connsiteY18" fmla="*/ 15805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06" h="42673">
                        <a:moveTo>
                          <a:pt x="36352" y="15805"/>
                        </a:moveTo>
                        <a:cubicBezTo>
                          <a:pt x="36352" y="14224"/>
                          <a:pt x="36352" y="11063"/>
                          <a:pt x="34771" y="9483"/>
                        </a:cubicBezTo>
                        <a:cubicBezTo>
                          <a:pt x="34771" y="7902"/>
                          <a:pt x="33191" y="6322"/>
                          <a:pt x="31610" y="4741"/>
                        </a:cubicBezTo>
                        <a:cubicBezTo>
                          <a:pt x="30029" y="3161"/>
                          <a:pt x="28449" y="1580"/>
                          <a:pt x="26869" y="1580"/>
                        </a:cubicBezTo>
                        <a:cubicBezTo>
                          <a:pt x="25288" y="1580"/>
                          <a:pt x="23707" y="1580"/>
                          <a:pt x="22127" y="0"/>
                        </a:cubicBezTo>
                        <a:cubicBezTo>
                          <a:pt x="18966" y="0"/>
                          <a:pt x="17386" y="0"/>
                          <a:pt x="14224" y="1580"/>
                        </a:cubicBezTo>
                        <a:cubicBezTo>
                          <a:pt x="12644" y="1580"/>
                          <a:pt x="11064" y="3161"/>
                          <a:pt x="11064" y="3161"/>
                        </a:cubicBezTo>
                        <a:cubicBezTo>
                          <a:pt x="9483" y="4741"/>
                          <a:pt x="6322" y="7902"/>
                          <a:pt x="6322" y="9483"/>
                        </a:cubicBezTo>
                        <a:lnTo>
                          <a:pt x="1581" y="20546"/>
                        </a:lnTo>
                        <a:cubicBezTo>
                          <a:pt x="0" y="22127"/>
                          <a:pt x="0" y="25288"/>
                          <a:pt x="0" y="26868"/>
                        </a:cubicBezTo>
                        <a:cubicBezTo>
                          <a:pt x="0" y="28449"/>
                          <a:pt x="0" y="31610"/>
                          <a:pt x="1581" y="33190"/>
                        </a:cubicBezTo>
                        <a:cubicBezTo>
                          <a:pt x="1581" y="34771"/>
                          <a:pt x="3161" y="36351"/>
                          <a:pt x="4742" y="37932"/>
                        </a:cubicBezTo>
                        <a:cubicBezTo>
                          <a:pt x="6322" y="39512"/>
                          <a:pt x="7902" y="41093"/>
                          <a:pt x="9483" y="41093"/>
                        </a:cubicBezTo>
                        <a:lnTo>
                          <a:pt x="14224" y="42673"/>
                        </a:lnTo>
                        <a:cubicBezTo>
                          <a:pt x="17386" y="42673"/>
                          <a:pt x="18966" y="42673"/>
                          <a:pt x="22127" y="41093"/>
                        </a:cubicBezTo>
                        <a:cubicBezTo>
                          <a:pt x="23707" y="41093"/>
                          <a:pt x="25288" y="39512"/>
                          <a:pt x="25288" y="39512"/>
                        </a:cubicBezTo>
                        <a:cubicBezTo>
                          <a:pt x="26869" y="37932"/>
                          <a:pt x="30029" y="34771"/>
                          <a:pt x="30029" y="33190"/>
                        </a:cubicBezTo>
                        <a:lnTo>
                          <a:pt x="34771" y="22127"/>
                        </a:lnTo>
                        <a:cubicBezTo>
                          <a:pt x="36352" y="20546"/>
                          <a:pt x="37932" y="17385"/>
                          <a:pt x="36352" y="15805"/>
                        </a:cubicBezTo>
                        <a:close/>
                      </a:path>
                    </a:pathLst>
                  </a:custGeom>
                  <a:solidFill>
                    <a:srgbClr val="7FC97E"/>
                  </a:solidFill>
                  <a:ln w="15805" cap="flat">
                    <a:noFill/>
                    <a:prstDash val="solid"/>
                    <a:miter/>
                  </a:ln>
                </p:spPr>
                <p:txBody>
                  <a:bodyPr rtlCol="0" anchor="ctr"/>
                  <a:lstStyle/>
                  <a:p>
                    <a:endParaRPr lang="en-US"/>
                  </a:p>
                </p:txBody>
              </p:sp>
              <p:sp>
                <p:nvSpPr>
                  <p:cNvPr id="48" name="รูปแบบอิสระ: รูปร่าง 47">
                    <a:extLst>
                      <a:ext uri="{FF2B5EF4-FFF2-40B4-BE49-F238E27FC236}">
                        <a16:creationId xmlns:a16="http://schemas.microsoft.com/office/drawing/2014/main" xmlns="" id="{9A08FEE2-548D-4DE9-9986-5CC2F59305EE}"/>
                      </a:ext>
                    </a:extLst>
                  </p:cNvPr>
                  <p:cNvSpPr/>
                  <p:nvPr/>
                </p:nvSpPr>
                <p:spPr>
                  <a:xfrm>
                    <a:off x="5424053" y="2784881"/>
                    <a:ext cx="41882" cy="54527"/>
                  </a:xfrm>
                  <a:custGeom>
                    <a:avLst/>
                    <a:gdLst>
                      <a:gd name="connsiteX0" fmla="*/ 40698 w 41882"/>
                      <a:gd name="connsiteY0" fmla="*/ 10668 h 54527"/>
                      <a:gd name="connsiteX1" fmla="*/ 32795 w 41882"/>
                      <a:gd name="connsiteY1" fmla="*/ 1185 h 54527"/>
                      <a:gd name="connsiteX2" fmla="*/ 20151 w 41882"/>
                      <a:gd name="connsiteY2" fmla="*/ 1185 h 54527"/>
                      <a:gd name="connsiteX3" fmla="*/ 10668 w 41882"/>
                      <a:gd name="connsiteY3" fmla="*/ 9088 h 54527"/>
                      <a:gd name="connsiteX4" fmla="*/ 1185 w 41882"/>
                      <a:gd name="connsiteY4" fmla="*/ 31215 h 54527"/>
                      <a:gd name="connsiteX5" fmla="*/ 1185 w 41882"/>
                      <a:gd name="connsiteY5" fmla="*/ 43859 h 54527"/>
                      <a:gd name="connsiteX6" fmla="*/ 9088 w 41882"/>
                      <a:gd name="connsiteY6" fmla="*/ 53342 h 54527"/>
                      <a:gd name="connsiteX7" fmla="*/ 21732 w 41882"/>
                      <a:gd name="connsiteY7" fmla="*/ 53342 h 54527"/>
                      <a:gd name="connsiteX8" fmla="*/ 31215 w 41882"/>
                      <a:gd name="connsiteY8" fmla="*/ 45439 h 54527"/>
                      <a:gd name="connsiteX9" fmla="*/ 40698 w 41882"/>
                      <a:gd name="connsiteY9" fmla="*/ 23312 h 54527"/>
                      <a:gd name="connsiteX10" fmla="*/ 40698 w 41882"/>
                      <a:gd name="connsiteY10" fmla="*/ 10668 h 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82" h="54527">
                        <a:moveTo>
                          <a:pt x="40698" y="10668"/>
                        </a:moveTo>
                        <a:cubicBezTo>
                          <a:pt x="39117" y="7507"/>
                          <a:pt x="35956" y="2766"/>
                          <a:pt x="32795" y="1185"/>
                        </a:cubicBezTo>
                        <a:cubicBezTo>
                          <a:pt x="29634" y="-395"/>
                          <a:pt x="24893" y="-395"/>
                          <a:pt x="20151" y="1185"/>
                        </a:cubicBezTo>
                        <a:cubicBezTo>
                          <a:pt x="16990" y="2766"/>
                          <a:pt x="13829" y="5927"/>
                          <a:pt x="10668" y="9088"/>
                        </a:cubicBezTo>
                        <a:lnTo>
                          <a:pt x="1185" y="31215"/>
                        </a:lnTo>
                        <a:cubicBezTo>
                          <a:pt x="-395" y="34375"/>
                          <a:pt x="-395" y="39117"/>
                          <a:pt x="1185" y="43859"/>
                        </a:cubicBezTo>
                        <a:cubicBezTo>
                          <a:pt x="2766" y="47020"/>
                          <a:pt x="5927" y="51761"/>
                          <a:pt x="9088" y="53342"/>
                        </a:cubicBezTo>
                        <a:cubicBezTo>
                          <a:pt x="12249" y="54922"/>
                          <a:pt x="16990" y="54922"/>
                          <a:pt x="21732" y="53342"/>
                        </a:cubicBezTo>
                        <a:cubicBezTo>
                          <a:pt x="24893" y="51761"/>
                          <a:pt x="28054" y="48600"/>
                          <a:pt x="31215" y="45439"/>
                        </a:cubicBezTo>
                        <a:lnTo>
                          <a:pt x="40698" y="23312"/>
                        </a:lnTo>
                        <a:cubicBezTo>
                          <a:pt x="42278" y="18571"/>
                          <a:pt x="42278" y="13829"/>
                          <a:pt x="40698" y="10668"/>
                        </a:cubicBezTo>
                        <a:close/>
                      </a:path>
                    </a:pathLst>
                  </a:custGeom>
                  <a:solidFill>
                    <a:srgbClr val="7FC97E"/>
                  </a:solidFill>
                  <a:ln w="15805" cap="flat">
                    <a:noFill/>
                    <a:prstDash val="solid"/>
                    <a:miter/>
                  </a:ln>
                </p:spPr>
                <p:txBody>
                  <a:bodyPr rtlCol="0" anchor="ctr"/>
                  <a:lstStyle/>
                  <a:p>
                    <a:endParaRPr lang="en-US"/>
                  </a:p>
                </p:txBody>
              </p:sp>
              <p:sp>
                <p:nvSpPr>
                  <p:cNvPr id="49" name="รูปแบบอิสระ: รูปร่าง 48">
                    <a:extLst>
                      <a:ext uri="{FF2B5EF4-FFF2-40B4-BE49-F238E27FC236}">
                        <a16:creationId xmlns:a16="http://schemas.microsoft.com/office/drawing/2014/main" xmlns="" id="{35C35CB4-A4DF-460E-88C6-62D5567E653C}"/>
                      </a:ext>
                    </a:extLst>
                  </p:cNvPr>
                  <p:cNvSpPr/>
                  <p:nvPr/>
                </p:nvSpPr>
                <p:spPr>
                  <a:xfrm>
                    <a:off x="4761825" y="2671085"/>
                    <a:ext cx="43463" cy="60849"/>
                  </a:xfrm>
                  <a:custGeom>
                    <a:avLst/>
                    <a:gdLst>
                      <a:gd name="connsiteX0" fmla="*/ 42278 w 43463"/>
                      <a:gd name="connsiteY0" fmla="*/ 10669 h 60849"/>
                      <a:gd name="connsiteX1" fmla="*/ 34376 w 43463"/>
                      <a:gd name="connsiteY1" fmla="*/ 1185 h 60849"/>
                      <a:gd name="connsiteX2" fmla="*/ 21732 w 43463"/>
                      <a:gd name="connsiteY2" fmla="*/ 1185 h 60849"/>
                      <a:gd name="connsiteX3" fmla="*/ 12249 w 43463"/>
                      <a:gd name="connsiteY3" fmla="*/ 9088 h 60849"/>
                      <a:gd name="connsiteX4" fmla="*/ 1185 w 43463"/>
                      <a:gd name="connsiteY4" fmla="*/ 37537 h 60849"/>
                      <a:gd name="connsiteX5" fmla="*/ 1185 w 43463"/>
                      <a:gd name="connsiteY5" fmla="*/ 50181 h 60849"/>
                      <a:gd name="connsiteX6" fmla="*/ 9088 w 43463"/>
                      <a:gd name="connsiteY6" fmla="*/ 59664 h 60849"/>
                      <a:gd name="connsiteX7" fmla="*/ 21732 w 43463"/>
                      <a:gd name="connsiteY7" fmla="*/ 59664 h 60849"/>
                      <a:gd name="connsiteX8" fmla="*/ 31215 w 43463"/>
                      <a:gd name="connsiteY8" fmla="*/ 51762 h 60849"/>
                      <a:gd name="connsiteX9" fmla="*/ 42278 w 43463"/>
                      <a:gd name="connsiteY9" fmla="*/ 23312 h 60849"/>
                      <a:gd name="connsiteX10" fmla="*/ 42278 w 43463"/>
                      <a:gd name="connsiteY10" fmla="*/ 10669 h 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63" h="60849">
                        <a:moveTo>
                          <a:pt x="42278" y="10669"/>
                        </a:moveTo>
                        <a:cubicBezTo>
                          <a:pt x="40697" y="7507"/>
                          <a:pt x="37537" y="2766"/>
                          <a:pt x="34376" y="1185"/>
                        </a:cubicBezTo>
                        <a:cubicBezTo>
                          <a:pt x="31215" y="-395"/>
                          <a:pt x="26473" y="-395"/>
                          <a:pt x="21732" y="1185"/>
                        </a:cubicBezTo>
                        <a:cubicBezTo>
                          <a:pt x="18571" y="2766"/>
                          <a:pt x="15410" y="5927"/>
                          <a:pt x="12249" y="9088"/>
                        </a:cubicBezTo>
                        <a:lnTo>
                          <a:pt x="1185" y="37537"/>
                        </a:lnTo>
                        <a:cubicBezTo>
                          <a:pt x="-395" y="40698"/>
                          <a:pt x="-395" y="45439"/>
                          <a:pt x="1185" y="50181"/>
                        </a:cubicBezTo>
                        <a:cubicBezTo>
                          <a:pt x="2766" y="53342"/>
                          <a:pt x="5927" y="58083"/>
                          <a:pt x="9088" y="59664"/>
                        </a:cubicBezTo>
                        <a:cubicBezTo>
                          <a:pt x="12249" y="61244"/>
                          <a:pt x="16990" y="61244"/>
                          <a:pt x="21732" y="59664"/>
                        </a:cubicBezTo>
                        <a:cubicBezTo>
                          <a:pt x="24893" y="58083"/>
                          <a:pt x="28054" y="54922"/>
                          <a:pt x="31215" y="51762"/>
                        </a:cubicBezTo>
                        <a:lnTo>
                          <a:pt x="42278" y="23312"/>
                        </a:lnTo>
                        <a:cubicBezTo>
                          <a:pt x="43859" y="18571"/>
                          <a:pt x="43859" y="13829"/>
                          <a:pt x="42278" y="10669"/>
                        </a:cubicBezTo>
                        <a:close/>
                      </a:path>
                    </a:pathLst>
                  </a:custGeom>
                  <a:solidFill>
                    <a:srgbClr val="7FC97E"/>
                  </a:solidFill>
                  <a:ln w="15805" cap="flat">
                    <a:noFill/>
                    <a:prstDash val="solid"/>
                    <a:miter/>
                  </a:ln>
                </p:spPr>
                <p:txBody>
                  <a:bodyPr rtlCol="0" anchor="ctr"/>
                  <a:lstStyle/>
                  <a:p>
                    <a:endParaRPr lang="en-US"/>
                  </a:p>
                </p:txBody>
              </p:sp>
              <p:sp>
                <p:nvSpPr>
                  <p:cNvPr id="50" name="รูปแบบอิสระ: รูปร่าง 49">
                    <a:extLst>
                      <a:ext uri="{FF2B5EF4-FFF2-40B4-BE49-F238E27FC236}">
                        <a16:creationId xmlns:a16="http://schemas.microsoft.com/office/drawing/2014/main" xmlns="" id="{655AB7E8-3E6B-41E4-A3CB-15BF125C8855}"/>
                      </a:ext>
                    </a:extLst>
                  </p:cNvPr>
                  <p:cNvSpPr/>
                  <p:nvPr/>
                </p:nvSpPr>
                <p:spPr>
                  <a:xfrm>
                    <a:off x="4881942" y="2865486"/>
                    <a:ext cx="38722" cy="48204"/>
                  </a:xfrm>
                  <a:custGeom>
                    <a:avLst/>
                    <a:gdLst>
                      <a:gd name="connsiteX0" fmla="*/ 37537 w 38722"/>
                      <a:gd name="connsiteY0" fmla="*/ 21732 h 48204"/>
                      <a:gd name="connsiteX1" fmla="*/ 37537 w 38722"/>
                      <a:gd name="connsiteY1" fmla="*/ 9088 h 48204"/>
                      <a:gd name="connsiteX2" fmla="*/ 34376 w 38722"/>
                      <a:gd name="connsiteY2" fmla="*/ 4346 h 48204"/>
                      <a:gd name="connsiteX3" fmla="*/ 29635 w 38722"/>
                      <a:gd name="connsiteY3" fmla="*/ 1185 h 48204"/>
                      <a:gd name="connsiteX4" fmla="*/ 16990 w 38722"/>
                      <a:gd name="connsiteY4" fmla="*/ 1185 h 48204"/>
                      <a:gd name="connsiteX5" fmla="*/ 7507 w 38722"/>
                      <a:gd name="connsiteY5" fmla="*/ 9088 h 48204"/>
                      <a:gd name="connsiteX6" fmla="*/ 1185 w 38722"/>
                      <a:gd name="connsiteY6" fmla="*/ 26473 h 48204"/>
                      <a:gd name="connsiteX7" fmla="*/ 1185 w 38722"/>
                      <a:gd name="connsiteY7" fmla="*/ 39117 h 48204"/>
                      <a:gd name="connsiteX8" fmla="*/ 4347 w 38722"/>
                      <a:gd name="connsiteY8" fmla="*/ 43859 h 48204"/>
                      <a:gd name="connsiteX9" fmla="*/ 9088 w 38722"/>
                      <a:gd name="connsiteY9" fmla="*/ 47020 h 48204"/>
                      <a:gd name="connsiteX10" fmla="*/ 21732 w 38722"/>
                      <a:gd name="connsiteY10" fmla="*/ 47020 h 48204"/>
                      <a:gd name="connsiteX11" fmla="*/ 31215 w 38722"/>
                      <a:gd name="connsiteY11" fmla="*/ 39117 h 48204"/>
                      <a:gd name="connsiteX12" fmla="*/ 37537 w 38722"/>
                      <a:gd name="connsiteY12" fmla="*/ 21732 h 4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22" h="48204">
                        <a:moveTo>
                          <a:pt x="37537" y="21732"/>
                        </a:moveTo>
                        <a:cubicBezTo>
                          <a:pt x="39117" y="18571"/>
                          <a:pt x="39117" y="13829"/>
                          <a:pt x="37537" y="9088"/>
                        </a:cubicBezTo>
                        <a:cubicBezTo>
                          <a:pt x="37537" y="7507"/>
                          <a:pt x="35957" y="5927"/>
                          <a:pt x="34376" y="4346"/>
                        </a:cubicBezTo>
                        <a:cubicBezTo>
                          <a:pt x="32795" y="2766"/>
                          <a:pt x="31215" y="1185"/>
                          <a:pt x="29635" y="1185"/>
                        </a:cubicBezTo>
                        <a:cubicBezTo>
                          <a:pt x="26473" y="-395"/>
                          <a:pt x="21732" y="-395"/>
                          <a:pt x="16990" y="1185"/>
                        </a:cubicBezTo>
                        <a:cubicBezTo>
                          <a:pt x="13830" y="2766"/>
                          <a:pt x="9088" y="5927"/>
                          <a:pt x="7507" y="9088"/>
                        </a:cubicBezTo>
                        <a:cubicBezTo>
                          <a:pt x="5927" y="15410"/>
                          <a:pt x="2766" y="20151"/>
                          <a:pt x="1185" y="26473"/>
                        </a:cubicBezTo>
                        <a:cubicBezTo>
                          <a:pt x="-395" y="29634"/>
                          <a:pt x="-395" y="34376"/>
                          <a:pt x="1185" y="39117"/>
                        </a:cubicBezTo>
                        <a:cubicBezTo>
                          <a:pt x="1185" y="40697"/>
                          <a:pt x="2766" y="42278"/>
                          <a:pt x="4347" y="43859"/>
                        </a:cubicBezTo>
                        <a:cubicBezTo>
                          <a:pt x="5927" y="45439"/>
                          <a:pt x="7507" y="47020"/>
                          <a:pt x="9088" y="47020"/>
                        </a:cubicBezTo>
                        <a:cubicBezTo>
                          <a:pt x="12249" y="48600"/>
                          <a:pt x="16990" y="48600"/>
                          <a:pt x="21732" y="47020"/>
                        </a:cubicBezTo>
                        <a:cubicBezTo>
                          <a:pt x="24893" y="45439"/>
                          <a:pt x="29635" y="42278"/>
                          <a:pt x="31215" y="39117"/>
                        </a:cubicBezTo>
                        <a:cubicBezTo>
                          <a:pt x="34376" y="32795"/>
                          <a:pt x="35957" y="26473"/>
                          <a:pt x="37537" y="21732"/>
                        </a:cubicBezTo>
                        <a:close/>
                      </a:path>
                    </a:pathLst>
                  </a:custGeom>
                  <a:solidFill>
                    <a:srgbClr val="7FC97E"/>
                  </a:solidFill>
                  <a:ln w="15805" cap="flat">
                    <a:noFill/>
                    <a:prstDash val="solid"/>
                    <a:miter/>
                  </a:ln>
                </p:spPr>
                <p:txBody>
                  <a:bodyPr rtlCol="0" anchor="ctr"/>
                  <a:lstStyle/>
                  <a:p>
                    <a:endParaRPr lang="en-US"/>
                  </a:p>
                </p:txBody>
              </p:sp>
              <p:sp>
                <p:nvSpPr>
                  <p:cNvPr id="51" name="รูปแบบอิสระ: รูปร่าง 50">
                    <a:extLst>
                      <a:ext uri="{FF2B5EF4-FFF2-40B4-BE49-F238E27FC236}">
                        <a16:creationId xmlns:a16="http://schemas.microsoft.com/office/drawing/2014/main" xmlns="" id="{99990576-B784-446E-9F66-5A7EDC7C67AD}"/>
                      </a:ext>
                    </a:extLst>
                  </p:cNvPr>
                  <p:cNvSpPr/>
                  <p:nvPr/>
                </p:nvSpPr>
                <p:spPr>
                  <a:xfrm>
                    <a:off x="5350955" y="2965540"/>
                    <a:ext cx="33190" cy="47239"/>
                  </a:xfrm>
                  <a:custGeom>
                    <a:avLst/>
                    <a:gdLst>
                      <a:gd name="connsiteX0" fmla="*/ 33191 w 33190"/>
                      <a:gd name="connsiteY0" fmla="*/ 29151 h 47239"/>
                      <a:gd name="connsiteX1" fmla="*/ 31610 w 33190"/>
                      <a:gd name="connsiteY1" fmla="*/ 14927 h 47239"/>
                      <a:gd name="connsiteX2" fmla="*/ 30029 w 33190"/>
                      <a:gd name="connsiteY2" fmla="*/ 8605 h 47239"/>
                      <a:gd name="connsiteX3" fmla="*/ 26869 w 33190"/>
                      <a:gd name="connsiteY3" fmla="*/ 3863 h 47239"/>
                      <a:gd name="connsiteX4" fmla="*/ 20546 w 33190"/>
                      <a:gd name="connsiteY4" fmla="*/ 702 h 47239"/>
                      <a:gd name="connsiteX5" fmla="*/ 14224 w 33190"/>
                      <a:gd name="connsiteY5" fmla="*/ 702 h 47239"/>
                      <a:gd name="connsiteX6" fmla="*/ 9483 w 33190"/>
                      <a:gd name="connsiteY6" fmla="*/ 2283 h 47239"/>
                      <a:gd name="connsiteX7" fmla="*/ 3161 w 33190"/>
                      <a:gd name="connsiteY7" fmla="*/ 7024 h 47239"/>
                      <a:gd name="connsiteX8" fmla="*/ 1581 w 33190"/>
                      <a:gd name="connsiteY8" fmla="*/ 10186 h 47239"/>
                      <a:gd name="connsiteX9" fmla="*/ 0 w 33190"/>
                      <a:gd name="connsiteY9" fmla="*/ 18088 h 47239"/>
                      <a:gd name="connsiteX10" fmla="*/ 1581 w 33190"/>
                      <a:gd name="connsiteY10" fmla="*/ 32312 h 47239"/>
                      <a:gd name="connsiteX11" fmla="*/ 3161 w 33190"/>
                      <a:gd name="connsiteY11" fmla="*/ 38634 h 47239"/>
                      <a:gd name="connsiteX12" fmla="*/ 6322 w 33190"/>
                      <a:gd name="connsiteY12" fmla="*/ 43376 h 47239"/>
                      <a:gd name="connsiteX13" fmla="*/ 12644 w 33190"/>
                      <a:gd name="connsiteY13" fmla="*/ 46537 h 47239"/>
                      <a:gd name="connsiteX14" fmla="*/ 18966 w 33190"/>
                      <a:gd name="connsiteY14" fmla="*/ 46537 h 47239"/>
                      <a:gd name="connsiteX15" fmla="*/ 23707 w 33190"/>
                      <a:gd name="connsiteY15" fmla="*/ 44956 h 47239"/>
                      <a:gd name="connsiteX16" fmla="*/ 30029 w 33190"/>
                      <a:gd name="connsiteY16" fmla="*/ 40215 h 47239"/>
                      <a:gd name="connsiteX17" fmla="*/ 31610 w 33190"/>
                      <a:gd name="connsiteY17" fmla="*/ 37054 h 47239"/>
                      <a:gd name="connsiteX18" fmla="*/ 33191 w 33190"/>
                      <a:gd name="connsiteY18" fmla="*/ 29151 h 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190" h="47239">
                        <a:moveTo>
                          <a:pt x="33191" y="29151"/>
                        </a:moveTo>
                        <a:cubicBezTo>
                          <a:pt x="33191" y="24410"/>
                          <a:pt x="33191" y="19668"/>
                          <a:pt x="31610" y="14927"/>
                        </a:cubicBezTo>
                        <a:cubicBezTo>
                          <a:pt x="31610" y="13346"/>
                          <a:pt x="30029" y="10186"/>
                          <a:pt x="30029" y="8605"/>
                        </a:cubicBezTo>
                        <a:cubicBezTo>
                          <a:pt x="28449" y="7024"/>
                          <a:pt x="28449" y="5444"/>
                          <a:pt x="26869" y="3863"/>
                        </a:cubicBezTo>
                        <a:cubicBezTo>
                          <a:pt x="25288" y="2283"/>
                          <a:pt x="23707" y="2283"/>
                          <a:pt x="20546" y="702"/>
                        </a:cubicBezTo>
                        <a:cubicBezTo>
                          <a:pt x="18966" y="702"/>
                          <a:pt x="15805" y="-878"/>
                          <a:pt x="14224" y="702"/>
                        </a:cubicBezTo>
                        <a:cubicBezTo>
                          <a:pt x="12644" y="702"/>
                          <a:pt x="11064" y="702"/>
                          <a:pt x="9483" y="2283"/>
                        </a:cubicBezTo>
                        <a:cubicBezTo>
                          <a:pt x="6322" y="3863"/>
                          <a:pt x="4741" y="5444"/>
                          <a:pt x="3161" y="7024"/>
                        </a:cubicBezTo>
                        <a:lnTo>
                          <a:pt x="1581" y="10186"/>
                        </a:lnTo>
                        <a:cubicBezTo>
                          <a:pt x="0" y="13346"/>
                          <a:pt x="0" y="14927"/>
                          <a:pt x="0" y="18088"/>
                        </a:cubicBezTo>
                        <a:cubicBezTo>
                          <a:pt x="0" y="22829"/>
                          <a:pt x="0" y="27571"/>
                          <a:pt x="1581" y="32312"/>
                        </a:cubicBezTo>
                        <a:cubicBezTo>
                          <a:pt x="1581" y="33893"/>
                          <a:pt x="3161" y="37054"/>
                          <a:pt x="3161" y="38634"/>
                        </a:cubicBezTo>
                        <a:cubicBezTo>
                          <a:pt x="4741" y="40215"/>
                          <a:pt x="4741" y="41795"/>
                          <a:pt x="6322" y="43376"/>
                        </a:cubicBezTo>
                        <a:cubicBezTo>
                          <a:pt x="7902" y="44956"/>
                          <a:pt x="9483" y="44956"/>
                          <a:pt x="12644" y="46537"/>
                        </a:cubicBezTo>
                        <a:cubicBezTo>
                          <a:pt x="14224" y="46537"/>
                          <a:pt x="17386" y="48117"/>
                          <a:pt x="18966" y="46537"/>
                        </a:cubicBezTo>
                        <a:lnTo>
                          <a:pt x="23707" y="44956"/>
                        </a:lnTo>
                        <a:cubicBezTo>
                          <a:pt x="26869" y="43376"/>
                          <a:pt x="28449" y="41795"/>
                          <a:pt x="30029" y="40215"/>
                        </a:cubicBezTo>
                        <a:cubicBezTo>
                          <a:pt x="30029" y="38634"/>
                          <a:pt x="31610" y="37054"/>
                          <a:pt x="31610" y="37054"/>
                        </a:cubicBezTo>
                        <a:cubicBezTo>
                          <a:pt x="33191" y="33893"/>
                          <a:pt x="33191" y="30732"/>
                          <a:pt x="33191" y="29151"/>
                        </a:cubicBezTo>
                        <a:close/>
                      </a:path>
                    </a:pathLst>
                  </a:custGeom>
                  <a:solidFill>
                    <a:srgbClr val="7FC97E"/>
                  </a:solidFill>
                  <a:ln w="15805" cap="flat">
                    <a:noFill/>
                    <a:prstDash val="solid"/>
                    <a:miter/>
                  </a:ln>
                </p:spPr>
                <p:txBody>
                  <a:bodyPr rtlCol="0" anchor="ctr"/>
                  <a:lstStyle/>
                  <a:p>
                    <a:endParaRPr lang="en-US"/>
                  </a:p>
                </p:txBody>
              </p:sp>
              <p:sp>
                <p:nvSpPr>
                  <p:cNvPr id="52" name="รูปแบบอิสระ: รูปร่าง 51">
                    <a:extLst>
                      <a:ext uri="{FF2B5EF4-FFF2-40B4-BE49-F238E27FC236}">
                        <a16:creationId xmlns:a16="http://schemas.microsoft.com/office/drawing/2014/main" xmlns="" id="{12E01C18-1B8B-44A2-B619-8F677451B20D}"/>
                      </a:ext>
                    </a:extLst>
                  </p:cNvPr>
                  <p:cNvSpPr/>
                  <p:nvPr/>
                </p:nvSpPr>
                <p:spPr>
                  <a:xfrm>
                    <a:off x="5436301" y="3099882"/>
                    <a:ext cx="36351" cy="44956"/>
                  </a:xfrm>
                  <a:custGeom>
                    <a:avLst/>
                    <a:gdLst>
                      <a:gd name="connsiteX0" fmla="*/ 36352 w 36351"/>
                      <a:gd name="connsiteY0" fmla="*/ 30732 h 44956"/>
                      <a:gd name="connsiteX1" fmla="*/ 36352 w 36351"/>
                      <a:gd name="connsiteY1" fmla="*/ 27571 h 44956"/>
                      <a:gd name="connsiteX2" fmla="*/ 36352 w 36351"/>
                      <a:gd name="connsiteY2" fmla="*/ 21249 h 44956"/>
                      <a:gd name="connsiteX3" fmla="*/ 36352 w 36351"/>
                      <a:gd name="connsiteY3" fmla="*/ 19668 h 44956"/>
                      <a:gd name="connsiteX4" fmla="*/ 34771 w 36351"/>
                      <a:gd name="connsiteY4" fmla="*/ 13346 h 44956"/>
                      <a:gd name="connsiteX5" fmla="*/ 26869 w 36351"/>
                      <a:gd name="connsiteY5" fmla="*/ 3863 h 44956"/>
                      <a:gd name="connsiteX6" fmla="*/ 20547 w 36351"/>
                      <a:gd name="connsiteY6" fmla="*/ 702 h 44956"/>
                      <a:gd name="connsiteX7" fmla="*/ 14224 w 36351"/>
                      <a:gd name="connsiteY7" fmla="*/ 702 h 44956"/>
                      <a:gd name="connsiteX8" fmla="*/ 7902 w 36351"/>
                      <a:gd name="connsiteY8" fmla="*/ 2283 h 44956"/>
                      <a:gd name="connsiteX9" fmla="*/ 3161 w 36351"/>
                      <a:gd name="connsiteY9" fmla="*/ 5444 h 44956"/>
                      <a:gd name="connsiteX10" fmla="*/ 1581 w 36351"/>
                      <a:gd name="connsiteY10" fmla="*/ 8605 h 44956"/>
                      <a:gd name="connsiteX11" fmla="*/ 0 w 36351"/>
                      <a:gd name="connsiteY11" fmla="*/ 16507 h 44956"/>
                      <a:gd name="connsiteX12" fmla="*/ 1581 w 36351"/>
                      <a:gd name="connsiteY12" fmla="*/ 21249 h 44956"/>
                      <a:gd name="connsiteX13" fmla="*/ 1581 w 36351"/>
                      <a:gd name="connsiteY13" fmla="*/ 22829 h 44956"/>
                      <a:gd name="connsiteX14" fmla="*/ 0 w 36351"/>
                      <a:gd name="connsiteY14" fmla="*/ 25991 h 44956"/>
                      <a:gd name="connsiteX15" fmla="*/ 0 w 36351"/>
                      <a:gd name="connsiteY15" fmla="*/ 32312 h 44956"/>
                      <a:gd name="connsiteX16" fmla="*/ 3161 w 36351"/>
                      <a:gd name="connsiteY16" fmla="*/ 38634 h 44956"/>
                      <a:gd name="connsiteX17" fmla="*/ 6322 w 36351"/>
                      <a:gd name="connsiteY17" fmla="*/ 41795 h 44956"/>
                      <a:gd name="connsiteX18" fmla="*/ 14224 w 36351"/>
                      <a:gd name="connsiteY18" fmla="*/ 44956 h 44956"/>
                      <a:gd name="connsiteX19" fmla="*/ 18966 w 36351"/>
                      <a:gd name="connsiteY19" fmla="*/ 44956 h 44956"/>
                      <a:gd name="connsiteX20" fmla="*/ 26869 w 36351"/>
                      <a:gd name="connsiteY20" fmla="*/ 41795 h 44956"/>
                      <a:gd name="connsiteX21" fmla="*/ 31610 w 36351"/>
                      <a:gd name="connsiteY21" fmla="*/ 37054 h 44956"/>
                      <a:gd name="connsiteX22" fmla="*/ 34771 w 36351"/>
                      <a:gd name="connsiteY22" fmla="*/ 32312 h 44956"/>
                      <a:gd name="connsiteX23" fmla="*/ 36352 w 36351"/>
                      <a:gd name="connsiteY23" fmla="*/ 30732 h 4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351" h="44956">
                        <a:moveTo>
                          <a:pt x="36352" y="30732"/>
                        </a:moveTo>
                        <a:cubicBezTo>
                          <a:pt x="36352" y="29151"/>
                          <a:pt x="36352" y="29151"/>
                          <a:pt x="36352" y="27571"/>
                        </a:cubicBezTo>
                        <a:cubicBezTo>
                          <a:pt x="36352" y="25991"/>
                          <a:pt x="36352" y="22829"/>
                          <a:pt x="36352" y="21249"/>
                        </a:cubicBezTo>
                        <a:cubicBezTo>
                          <a:pt x="36352" y="21249"/>
                          <a:pt x="36352" y="19668"/>
                          <a:pt x="36352" y="19668"/>
                        </a:cubicBezTo>
                        <a:cubicBezTo>
                          <a:pt x="36352" y="18088"/>
                          <a:pt x="34771" y="16507"/>
                          <a:pt x="34771" y="13346"/>
                        </a:cubicBezTo>
                        <a:cubicBezTo>
                          <a:pt x="33191" y="10186"/>
                          <a:pt x="31610" y="7024"/>
                          <a:pt x="26869" y="3863"/>
                        </a:cubicBezTo>
                        <a:cubicBezTo>
                          <a:pt x="25288" y="2283"/>
                          <a:pt x="23707" y="2283"/>
                          <a:pt x="20547" y="702"/>
                        </a:cubicBezTo>
                        <a:cubicBezTo>
                          <a:pt x="18966" y="702"/>
                          <a:pt x="15805" y="-878"/>
                          <a:pt x="14224" y="702"/>
                        </a:cubicBezTo>
                        <a:cubicBezTo>
                          <a:pt x="12644" y="702"/>
                          <a:pt x="9483" y="2283"/>
                          <a:pt x="7902" y="2283"/>
                        </a:cubicBezTo>
                        <a:cubicBezTo>
                          <a:pt x="6322" y="3863"/>
                          <a:pt x="4742" y="3863"/>
                          <a:pt x="3161" y="5444"/>
                        </a:cubicBezTo>
                        <a:cubicBezTo>
                          <a:pt x="3161" y="7024"/>
                          <a:pt x="1581" y="8605"/>
                          <a:pt x="1581" y="8605"/>
                        </a:cubicBezTo>
                        <a:cubicBezTo>
                          <a:pt x="0" y="11766"/>
                          <a:pt x="0" y="13346"/>
                          <a:pt x="0" y="16507"/>
                        </a:cubicBezTo>
                        <a:cubicBezTo>
                          <a:pt x="0" y="18088"/>
                          <a:pt x="0" y="19668"/>
                          <a:pt x="1581" y="21249"/>
                        </a:cubicBezTo>
                        <a:cubicBezTo>
                          <a:pt x="1581" y="21249"/>
                          <a:pt x="1581" y="22829"/>
                          <a:pt x="1581" y="22829"/>
                        </a:cubicBezTo>
                        <a:cubicBezTo>
                          <a:pt x="1581" y="24410"/>
                          <a:pt x="0" y="24410"/>
                          <a:pt x="0" y="25991"/>
                        </a:cubicBezTo>
                        <a:cubicBezTo>
                          <a:pt x="0" y="27571"/>
                          <a:pt x="0" y="30732"/>
                          <a:pt x="0" y="32312"/>
                        </a:cubicBezTo>
                        <a:cubicBezTo>
                          <a:pt x="0" y="33893"/>
                          <a:pt x="1581" y="35473"/>
                          <a:pt x="3161" y="38634"/>
                        </a:cubicBezTo>
                        <a:cubicBezTo>
                          <a:pt x="4742" y="40215"/>
                          <a:pt x="4742" y="40215"/>
                          <a:pt x="6322" y="41795"/>
                        </a:cubicBezTo>
                        <a:cubicBezTo>
                          <a:pt x="7902" y="43376"/>
                          <a:pt x="11064" y="44956"/>
                          <a:pt x="14224" y="44956"/>
                        </a:cubicBezTo>
                        <a:cubicBezTo>
                          <a:pt x="15805" y="44956"/>
                          <a:pt x="17386" y="44956"/>
                          <a:pt x="18966" y="44956"/>
                        </a:cubicBezTo>
                        <a:cubicBezTo>
                          <a:pt x="22127" y="44956"/>
                          <a:pt x="23707" y="43376"/>
                          <a:pt x="26869" y="41795"/>
                        </a:cubicBezTo>
                        <a:cubicBezTo>
                          <a:pt x="28449" y="40215"/>
                          <a:pt x="30029" y="38634"/>
                          <a:pt x="31610" y="37054"/>
                        </a:cubicBezTo>
                        <a:cubicBezTo>
                          <a:pt x="33191" y="35473"/>
                          <a:pt x="33191" y="33893"/>
                          <a:pt x="34771" y="32312"/>
                        </a:cubicBezTo>
                        <a:cubicBezTo>
                          <a:pt x="34771" y="33893"/>
                          <a:pt x="34771" y="32312"/>
                          <a:pt x="36352" y="30732"/>
                        </a:cubicBezTo>
                        <a:close/>
                      </a:path>
                    </a:pathLst>
                  </a:custGeom>
                  <a:solidFill>
                    <a:srgbClr val="7FC97E"/>
                  </a:solidFill>
                  <a:ln w="15805" cap="flat">
                    <a:noFill/>
                    <a:prstDash val="solid"/>
                    <a:miter/>
                  </a:ln>
                </p:spPr>
                <p:txBody>
                  <a:bodyPr rtlCol="0" anchor="ctr"/>
                  <a:lstStyle/>
                  <a:p>
                    <a:endParaRPr lang="en-US"/>
                  </a:p>
                </p:txBody>
              </p:sp>
              <p:sp>
                <p:nvSpPr>
                  <p:cNvPr id="53" name="รูปแบบอิสระ: รูปร่าง 52">
                    <a:extLst>
                      <a:ext uri="{FF2B5EF4-FFF2-40B4-BE49-F238E27FC236}">
                        <a16:creationId xmlns:a16="http://schemas.microsoft.com/office/drawing/2014/main" xmlns="" id="{D846E785-DB70-4BC7-8CC4-E0C9F19E171D}"/>
                      </a:ext>
                    </a:extLst>
                  </p:cNvPr>
                  <p:cNvSpPr/>
                  <p:nvPr/>
                </p:nvSpPr>
                <p:spPr>
                  <a:xfrm>
                    <a:off x="5164456" y="3001974"/>
                    <a:ext cx="41092" cy="64459"/>
                  </a:xfrm>
                  <a:custGeom>
                    <a:avLst/>
                    <a:gdLst>
                      <a:gd name="connsiteX0" fmla="*/ 39512 w 41092"/>
                      <a:gd name="connsiteY0" fmla="*/ 35391 h 64459"/>
                      <a:gd name="connsiteX1" fmla="*/ 41093 w 41092"/>
                      <a:gd name="connsiteY1" fmla="*/ 27489 h 64459"/>
                      <a:gd name="connsiteX2" fmla="*/ 41093 w 41092"/>
                      <a:gd name="connsiteY2" fmla="*/ 14844 h 64459"/>
                      <a:gd name="connsiteX3" fmla="*/ 34771 w 41092"/>
                      <a:gd name="connsiteY3" fmla="*/ 3781 h 64459"/>
                      <a:gd name="connsiteX4" fmla="*/ 22127 w 41092"/>
                      <a:gd name="connsiteY4" fmla="*/ 620 h 64459"/>
                      <a:gd name="connsiteX5" fmla="*/ 11063 w 41092"/>
                      <a:gd name="connsiteY5" fmla="*/ 6942 h 64459"/>
                      <a:gd name="connsiteX6" fmla="*/ 7902 w 41092"/>
                      <a:gd name="connsiteY6" fmla="*/ 19586 h 64459"/>
                      <a:gd name="connsiteX7" fmla="*/ 7902 w 41092"/>
                      <a:gd name="connsiteY7" fmla="*/ 24328 h 64459"/>
                      <a:gd name="connsiteX8" fmla="*/ 6322 w 41092"/>
                      <a:gd name="connsiteY8" fmla="*/ 30649 h 64459"/>
                      <a:gd name="connsiteX9" fmla="*/ 3161 w 41092"/>
                      <a:gd name="connsiteY9" fmla="*/ 38552 h 64459"/>
                      <a:gd name="connsiteX10" fmla="*/ 0 w 41092"/>
                      <a:gd name="connsiteY10" fmla="*/ 49616 h 64459"/>
                      <a:gd name="connsiteX11" fmla="*/ 6322 w 41092"/>
                      <a:gd name="connsiteY11" fmla="*/ 60679 h 64459"/>
                      <a:gd name="connsiteX12" fmla="*/ 18966 w 41092"/>
                      <a:gd name="connsiteY12" fmla="*/ 63840 h 64459"/>
                      <a:gd name="connsiteX13" fmla="*/ 30029 w 41092"/>
                      <a:gd name="connsiteY13" fmla="*/ 57518 h 64459"/>
                      <a:gd name="connsiteX14" fmla="*/ 39512 w 41092"/>
                      <a:gd name="connsiteY14" fmla="*/ 35391 h 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92" h="64459">
                        <a:moveTo>
                          <a:pt x="39512" y="35391"/>
                        </a:moveTo>
                        <a:cubicBezTo>
                          <a:pt x="39512" y="32230"/>
                          <a:pt x="41093" y="30649"/>
                          <a:pt x="41093" y="27489"/>
                        </a:cubicBezTo>
                        <a:cubicBezTo>
                          <a:pt x="41093" y="22747"/>
                          <a:pt x="41093" y="19586"/>
                          <a:pt x="41093" y="14844"/>
                        </a:cubicBezTo>
                        <a:cubicBezTo>
                          <a:pt x="39512" y="10103"/>
                          <a:pt x="37932" y="6942"/>
                          <a:pt x="34771" y="3781"/>
                        </a:cubicBezTo>
                        <a:cubicBezTo>
                          <a:pt x="31610" y="620"/>
                          <a:pt x="26868" y="-961"/>
                          <a:pt x="22127" y="620"/>
                        </a:cubicBezTo>
                        <a:cubicBezTo>
                          <a:pt x="17385" y="620"/>
                          <a:pt x="14224" y="3781"/>
                          <a:pt x="11063" y="6942"/>
                        </a:cubicBezTo>
                        <a:cubicBezTo>
                          <a:pt x="7902" y="10103"/>
                          <a:pt x="6322" y="14844"/>
                          <a:pt x="7902" y="19586"/>
                        </a:cubicBezTo>
                        <a:cubicBezTo>
                          <a:pt x="7902" y="21167"/>
                          <a:pt x="7902" y="22747"/>
                          <a:pt x="7902" y="24328"/>
                        </a:cubicBezTo>
                        <a:cubicBezTo>
                          <a:pt x="7902" y="25908"/>
                          <a:pt x="7902" y="29069"/>
                          <a:pt x="6322" y="30649"/>
                        </a:cubicBezTo>
                        <a:cubicBezTo>
                          <a:pt x="4741" y="33811"/>
                          <a:pt x="4741" y="35391"/>
                          <a:pt x="3161" y="38552"/>
                        </a:cubicBezTo>
                        <a:cubicBezTo>
                          <a:pt x="1580" y="41713"/>
                          <a:pt x="0" y="46454"/>
                          <a:pt x="0" y="49616"/>
                        </a:cubicBezTo>
                        <a:cubicBezTo>
                          <a:pt x="0" y="52777"/>
                          <a:pt x="3161" y="57518"/>
                          <a:pt x="6322" y="60679"/>
                        </a:cubicBezTo>
                        <a:cubicBezTo>
                          <a:pt x="9483" y="63840"/>
                          <a:pt x="14224" y="65421"/>
                          <a:pt x="18966" y="63840"/>
                        </a:cubicBezTo>
                        <a:cubicBezTo>
                          <a:pt x="23707" y="63840"/>
                          <a:pt x="26868" y="60679"/>
                          <a:pt x="30029" y="57518"/>
                        </a:cubicBezTo>
                        <a:cubicBezTo>
                          <a:pt x="34771" y="49616"/>
                          <a:pt x="36351" y="43294"/>
                          <a:pt x="39512" y="35391"/>
                        </a:cubicBezTo>
                        <a:close/>
                      </a:path>
                    </a:pathLst>
                  </a:custGeom>
                  <a:solidFill>
                    <a:srgbClr val="7FC97E"/>
                  </a:solidFill>
                  <a:ln w="15805" cap="flat">
                    <a:noFill/>
                    <a:prstDash val="solid"/>
                    <a:miter/>
                  </a:ln>
                </p:spPr>
                <p:txBody>
                  <a:bodyPr rtlCol="0" anchor="ctr"/>
                  <a:lstStyle/>
                  <a:p>
                    <a:endParaRPr lang="en-US"/>
                  </a:p>
                </p:txBody>
              </p:sp>
              <p:sp>
                <p:nvSpPr>
                  <p:cNvPr id="54" name="รูปแบบอิสระ: รูปร่าง 53">
                    <a:extLst>
                      <a:ext uri="{FF2B5EF4-FFF2-40B4-BE49-F238E27FC236}">
                        <a16:creationId xmlns:a16="http://schemas.microsoft.com/office/drawing/2014/main" xmlns="" id="{89D666B1-EF14-4F0C-AFD2-A013D0003E19}"/>
                      </a:ext>
                    </a:extLst>
                  </p:cNvPr>
                  <p:cNvSpPr/>
                  <p:nvPr/>
                </p:nvSpPr>
                <p:spPr>
                  <a:xfrm>
                    <a:off x="4935284" y="3042106"/>
                    <a:ext cx="34770" cy="56897"/>
                  </a:xfrm>
                  <a:custGeom>
                    <a:avLst/>
                    <a:gdLst>
                      <a:gd name="connsiteX0" fmla="*/ 31610 w 34770"/>
                      <a:gd name="connsiteY0" fmla="*/ 42674 h 56897"/>
                      <a:gd name="connsiteX1" fmla="*/ 34771 w 34770"/>
                      <a:gd name="connsiteY1" fmla="*/ 17386 h 56897"/>
                      <a:gd name="connsiteX2" fmla="*/ 31610 w 34770"/>
                      <a:gd name="connsiteY2" fmla="*/ 6322 h 56897"/>
                      <a:gd name="connsiteX3" fmla="*/ 26868 w 34770"/>
                      <a:gd name="connsiteY3" fmla="*/ 1581 h 56897"/>
                      <a:gd name="connsiteX4" fmla="*/ 20546 w 34770"/>
                      <a:gd name="connsiteY4" fmla="*/ 0 h 56897"/>
                      <a:gd name="connsiteX5" fmla="*/ 9483 w 34770"/>
                      <a:gd name="connsiteY5" fmla="*/ 3161 h 56897"/>
                      <a:gd name="connsiteX6" fmla="*/ 3161 w 34770"/>
                      <a:gd name="connsiteY6" fmla="*/ 14224 h 56897"/>
                      <a:gd name="connsiteX7" fmla="*/ 0 w 34770"/>
                      <a:gd name="connsiteY7" fmla="*/ 39512 h 56897"/>
                      <a:gd name="connsiteX8" fmla="*/ 3161 w 34770"/>
                      <a:gd name="connsiteY8" fmla="*/ 50576 h 56897"/>
                      <a:gd name="connsiteX9" fmla="*/ 7902 w 34770"/>
                      <a:gd name="connsiteY9" fmla="*/ 55317 h 56897"/>
                      <a:gd name="connsiteX10" fmla="*/ 14224 w 34770"/>
                      <a:gd name="connsiteY10" fmla="*/ 56898 h 56897"/>
                      <a:gd name="connsiteX11" fmla="*/ 25288 w 34770"/>
                      <a:gd name="connsiteY11" fmla="*/ 53737 h 56897"/>
                      <a:gd name="connsiteX12" fmla="*/ 31610 w 34770"/>
                      <a:gd name="connsiteY12" fmla="*/ 42674 h 5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70" h="56897">
                        <a:moveTo>
                          <a:pt x="31610" y="42674"/>
                        </a:moveTo>
                        <a:cubicBezTo>
                          <a:pt x="33190" y="34771"/>
                          <a:pt x="33190" y="26869"/>
                          <a:pt x="34771" y="17386"/>
                        </a:cubicBezTo>
                        <a:cubicBezTo>
                          <a:pt x="34771" y="12644"/>
                          <a:pt x="34771" y="9483"/>
                          <a:pt x="31610" y="6322"/>
                        </a:cubicBezTo>
                        <a:cubicBezTo>
                          <a:pt x="30029" y="4742"/>
                          <a:pt x="28449" y="3161"/>
                          <a:pt x="26868" y="1581"/>
                        </a:cubicBezTo>
                        <a:cubicBezTo>
                          <a:pt x="25288" y="0"/>
                          <a:pt x="23707" y="0"/>
                          <a:pt x="20546" y="0"/>
                        </a:cubicBezTo>
                        <a:cubicBezTo>
                          <a:pt x="15805" y="0"/>
                          <a:pt x="12644" y="0"/>
                          <a:pt x="9483" y="3161"/>
                        </a:cubicBezTo>
                        <a:cubicBezTo>
                          <a:pt x="6322" y="6322"/>
                          <a:pt x="3161" y="9483"/>
                          <a:pt x="3161" y="14224"/>
                        </a:cubicBezTo>
                        <a:lnTo>
                          <a:pt x="0" y="39512"/>
                        </a:lnTo>
                        <a:cubicBezTo>
                          <a:pt x="0" y="44254"/>
                          <a:pt x="0" y="47415"/>
                          <a:pt x="3161" y="50576"/>
                        </a:cubicBezTo>
                        <a:cubicBezTo>
                          <a:pt x="4741" y="52157"/>
                          <a:pt x="6322" y="53737"/>
                          <a:pt x="7902" y="55317"/>
                        </a:cubicBezTo>
                        <a:cubicBezTo>
                          <a:pt x="9483" y="56898"/>
                          <a:pt x="11063" y="56898"/>
                          <a:pt x="14224" y="56898"/>
                        </a:cubicBezTo>
                        <a:cubicBezTo>
                          <a:pt x="18966" y="56898"/>
                          <a:pt x="22127" y="56898"/>
                          <a:pt x="25288" y="53737"/>
                        </a:cubicBezTo>
                        <a:cubicBezTo>
                          <a:pt x="28449" y="50576"/>
                          <a:pt x="30029" y="47415"/>
                          <a:pt x="31610" y="42674"/>
                        </a:cubicBezTo>
                        <a:close/>
                      </a:path>
                    </a:pathLst>
                  </a:custGeom>
                  <a:solidFill>
                    <a:srgbClr val="7FC97E"/>
                  </a:solidFill>
                  <a:ln w="15805" cap="flat">
                    <a:noFill/>
                    <a:prstDash val="solid"/>
                    <a:miter/>
                  </a:ln>
                </p:spPr>
                <p:txBody>
                  <a:bodyPr rtlCol="0" anchor="ctr"/>
                  <a:lstStyle/>
                  <a:p>
                    <a:endParaRPr lang="en-US"/>
                  </a:p>
                </p:txBody>
              </p:sp>
              <p:sp>
                <p:nvSpPr>
                  <p:cNvPr id="55" name="รูปแบบอิสระ: รูปร่าง 54">
                    <a:extLst>
                      <a:ext uri="{FF2B5EF4-FFF2-40B4-BE49-F238E27FC236}">
                        <a16:creationId xmlns:a16="http://schemas.microsoft.com/office/drawing/2014/main" xmlns="" id="{F6FB1348-B382-4DCF-96AD-1233EA259BE8}"/>
                      </a:ext>
                    </a:extLst>
                  </p:cNvPr>
                  <p:cNvSpPr/>
                  <p:nvPr/>
                </p:nvSpPr>
                <p:spPr>
                  <a:xfrm>
                    <a:off x="4671737" y="2874969"/>
                    <a:ext cx="41883" cy="54527"/>
                  </a:xfrm>
                  <a:custGeom>
                    <a:avLst/>
                    <a:gdLst>
                      <a:gd name="connsiteX0" fmla="*/ 40698 w 41883"/>
                      <a:gd name="connsiteY0" fmla="*/ 10669 h 54527"/>
                      <a:gd name="connsiteX1" fmla="*/ 32795 w 41883"/>
                      <a:gd name="connsiteY1" fmla="*/ 1185 h 54527"/>
                      <a:gd name="connsiteX2" fmla="*/ 20151 w 41883"/>
                      <a:gd name="connsiteY2" fmla="*/ 1185 h 54527"/>
                      <a:gd name="connsiteX3" fmla="*/ 10669 w 41883"/>
                      <a:gd name="connsiteY3" fmla="*/ 9088 h 54527"/>
                      <a:gd name="connsiteX4" fmla="*/ 1185 w 41883"/>
                      <a:gd name="connsiteY4" fmla="*/ 31215 h 54527"/>
                      <a:gd name="connsiteX5" fmla="*/ 1185 w 41883"/>
                      <a:gd name="connsiteY5" fmla="*/ 43859 h 54527"/>
                      <a:gd name="connsiteX6" fmla="*/ 9088 w 41883"/>
                      <a:gd name="connsiteY6" fmla="*/ 53342 h 54527"/>
                      <a:gd name="connsiteX7" fmla="*/ 21732 w 41883"/>
                      <a:gd name="connsiteY7" fmla="*/ 53342 h 54527"/>
                      <a:gd name="connsiteX8" fmla="*/ 31215 w 41883"/>
                      <a:gd name="connsiteY8" fmla="*/ 45440 h 54527"/>
                      <a:gd name="connsiteX9" fmla="*/ 40698 w 41883"/>
                      <a:gd name="connsiteY9" fmla="*/ 23312 h 54527"/>
                      <a:gd name="connsiteX10" fmla="*/ 40698 w 41883"/>
                      <a:gd name="connsiteY10" fmla="*/ 10669 h 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83" h="54527">
                        <a:moveTo>
                          <a:pt x="40698" y="10669"/>
                        </a:moveTo>
                        <a:cubicBezTo>
                          <a:pt x="39117" y="7507"/>
                          <a:pt x="35956" y="2766"/>
                          <a:pt x="32795" y="1185"/>
                        </a:cubicBezTo>
                        <a:cubicBezTo>
                          <a:pt x="29634" y="-395"/>
                          <a:pt x="24893" y="-395"/>
                          <a:pt x="20151" y="1185"/>
                        </a:cubicBezTo>
                        <a:cubicBezTo>
                          <a:pt x="16990" y="2766"/>
                          <a:pt x="13829" y="5927"/>
                          <a:pt x="10669" y="9088"/>
                        </a:cubicBezTo>
                        <a:lnTo>
                          <a:pt x="1185" y="31215"/>
                        </a:lnTo>
                        <a:cubicBezTo>
                          <a:pt x="-395" y="34376"/>
                          <a:pt x="-395" y="39117"/>
                          <a:pt x="1185" y="43859"/>
                        </a:cubicBezTo>
                        <a:cubicBezTo>
                          <a:pt x="2766" y="47020"/>
                          <a:pt x="5927" y="51762"/>
                          <a:pt x="9088" y="53342"/>
                        </a:cubicBezTo>
                        <a:cubicBezTo>
                          <a:pt x="12249" y="54922"/>
                          <a:pt x="16990" y="54922"/>
                          <a:pt x="21732" y="53342"/>
                        </a:cubicBezTo>
                        <a:cubicBezTo>
                          <a:pt x="24893" y="51762"/>
                          <a:pt x="28054" y="48600"/>
                          <a:pt x="31215" y="45440"/>
                        </a:cubicBezTo>
                        <a:lnTo>
                          <a:pt x="40698" y="23312"/>
                        </a:lnTo>
                        <a:cubicBezTo>
                          <a:pt x="42278" y="18571"/>
                          <a:pt x="42278" y="13830"/>
                          <a:pt x="40698" y="10669"/>
                        </a:cubicBezTo>
                        <a:close/>
                      </a:path>
                    </a:pathLst>
                  </a:custGeom>
                  <a:solidFill>
                    <a:srgbClr val="7FC97E"/>
                  </a:solidFill>
                  <a:ln w="15805" cap="flat">
                    <a:noFill/>
                    <a:prstDash val="solid"/>
                    <a:miter/>
                  </a:ln>
                </p:spPr>
                <p:txBody>
                  <a:bodyPr rtlCol="0" anchor="ctr"/>
                  <a:lstStyle/>
                  <a:p>
                    <a:endParaRPr lang="en-US"/>
                  </a:p>
                </p:txBody>
              </p:sp>
              <p:sp>
                <p:nvSpPr>
                  <p:cNvPr id="56" name="รูปแบบอิสระ: รูปร่าง 55">
                    <a:extLst>
                      <a:ext uri="{FF2B5EF4-FFF2-40B4-BE49-F238E27FC236}">
                        <a16:creationId xmlns:a16="http://schemas.microsoft.com/office/drawing/2014/main" xmlns="" id="{33B2A1C7-29B2-4E07-AD5A-83D69D325B98}"/>
                      </a:ext>
                    </a:extLst>
                  </p:cNvPr>
                  <p:cNvSpPr/>
                  <p:nvPr/>
                </p:nvSpPr>
                <p:spPr>
                  <a:xfrm>
                    <a:off x="4516022" y="3012077"/>
                    <a:ext cx="54167" cy="67961"/>
                  </a:xfrm>
                  <a:custGeom>
                    <a:avLst/>
                    <a:gdLst>
                      <a:gd name="connsiteX0" fmla="*/ 38363 w 54167"/>
                      <a:gd name="connsiteY0" fmla="*/ 41093 h 67961"/>
                      <a:gd name="connsiteX1" fmla="*/ 49426 w 54167"/>
                      <a:gd name="connsiteY1" fmla="*/ 26869 h 67961"/>
                      <a:gd name="connsiteX2" fmla="*/ 47846 w 54167"/>
                      <a:gd name="connsiteY2" fmla="*/ 28449 h 67961"/>
                      <a:gd name="connsiteX3" fmla="*/ 54168 w 54167"/>
                      <a:gd name="connsiteY3" fmla="*/ 17386 h 67961"/>
                      <a:gd name="connsiteX4" fmla="*/ 51006 w 54167"/>
                      <a:gd name="connsiteY4" fmla="*/ 6322 h 67961"/>
                      <a:gd name="connsiteX5" fmla="*/ 39943 w 54167"/>
                      <a:gd name="connsiteY5" fmla="*/ 0 h 67961"/>
                      <a:gd name="connsiteX6" fmla="*/ 28880 w 54167"/>
                      <a:gd name="connsiteY6" fmla="*/ 3161 h 67961"/>
                      <a:gd name="connsiteX7" fmla="*/ 11494 w 54167"/>
                      <a:gd name="connsiteY7" fmla="*/ 23707 h 67961"/>
                      <a:gd name="connsiteX8" fmla="*/ 5172 w 54167"/>
                      <a:gd name="connsiteY8" fmla="*/ 36351 h 67961"/>
                      <a:gd name="connsiteX9" fmla="*/ 431 w 54167"/>
                      <a:gd name="connsiteY9" fmla="*/ 50576 h 67961"/>
                      <a:gd name="connsiteX10" fmla="*/ 3592 w 54167"/>
                      <a:gd name="connsiteY10" fmla="*/ 61639 h 67961"/>
                      <a:gd name="connsiteX11" fmla="*/ 14655 w 54167"/>
                      <a:gd name="connsiteY11" fmla="*/ 67961 h 67961"/>
                      <a:gd name="connsiteX12" fmla="*/ 25718 w 54167"/>
                      <a:gd name="connsiteY12" fmla="*/ 64800 h 67961"/>
                      <a:gd name="connsiteX13" fmla="*/ 28880 w 54167"/>
                      <a:gd name="connsiteY13" fmla="*/ 61639 h 67961"/>
                      <a:gd name="connsiteX14" fmla="*/ 32041 w 54167"/>
                      <a:gd name="connsiteY14" fmla="*/ 56898 h 67961"/>
                      <a:gd name="connsiteX15" fmla="*/ 38363 w 54167"/>
                      <a:gd name="connsiteY15" fmla="*/ 41093 h 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167" h="67961">
                        <a:moveTo>
                          <a:pt x="38363" y="41093"/>
                        </a:moveTo>
                        <a:cubicBezTo>
                          <a:pt x="41523" y="36351"/>
                          <a:pt x="44685" y="31610"/>
                          <a:pt x="49426" y="26869"/>
                        </a:cubicBezTo>
                        <a:cubicBezTo>
                          <a:pt x="49426" y="26869"/>
                          <a:pt x="49426" y="26869"/>
                          <a:pt x="47846" y="28449"/>
                        </a:cubicBezTo>
                        <a:cubicBezTo>
                          <a:pt x="51006" y="25288"/>
                          <a:pt x="52587" y="22127"/>
                          <a:pt x="54168" y="17386"/>
                        </a:cubicBezTo>
                        <a:cubicBezTo>
                          <a:pt x="54168" y="14224"/>
                          <a:pt x="54168" y="9483"/>
                          <a:pt x="51006" y="6322"/>
                        </a:cubicBezTo>
                        <a:cubicBezTo>
                          <a:pt x="47846" y="3161"/>
                          <a:pt x="44685" y="0"/>
                          <a:pt x="39943" y="0"/>
                        </a:cubicBezTo>
                        <a:cubicBezTo>
                          <a:pt x="36782" y="0"/>
                          <a:pt x="30460" y="0"/>
                          <a:pt x="28880" y="3161"/>
                        </a:cubicBezTo>
                        <a:cubicBezTo>
                          <a:pt x="22558" y="9483"/>
                          <a:pt x="16236" y="15805"/>
                          <a:pt x="11494" y="23707"/>
                        </a:cubicBezTo>
                        <a:cubicBezTo>
                          <a:pt x="8333" y="28449"/>
                          <a:pt x="6753" y="31610"/>
                          <a:pt x="5172" y="36351"/>
                        </a:cubicBezTo>
                        <a:cubicBezTo>
                          <a:pt x="3592" y="41093"/>
                          <a:pt x="2011" y="45834"/>
                          <a:pt x="431" y="50576"/>
                        </a:cubicBezTo>
                        <a:cubicBezTo>
                          <a:pt x="-1150" y="53737"/>
                          <a:pt x="2011" y="60059"/>
                          <a:pt x="3592" y="61639"/>
                        </a:cubicBezTo>
                        <a:cubicBezTo>
                          <a:pt x="6753" y="64800"/>
                          <a:pt x="9913" y="67961"/>
                          <a:pt x="14655" y="67961"/>
                        </a:cubicBezTo>
                        <a:cubicBezTo>
                          <a:pt x="19396" y="67961"/>
                          <a:pt x="22558" y="67961"/>
                          <a:pt x="25718" y="64800"/>
                        </a:cubicBezTo>
                        <a:cubicBezTo>
                          <a:pt x="27299" y="63220"/>
                          <a:pt x="27299" y="63220"/>
                          <a:pt x="28880" y="61639"/>
                        </a:cubicBezTo>
                        <a:cubicBezTo>
                          <a:pt x="30460" y="60059"/>
                          <a:pt x="30460" y="58479"/>
                          <a:pt x="32041" y="56898"/>
                        </a:cubicBezTo>
                        <a:cubicBezTo>
                          <a:pt x="33621" y="50576"/>
                          <a:pt x="36782" y="45834"/>
                          <a:pt x="38363" y="41093"/>
                        </a:cubicBezTo>
                        <a:close/>
                      </a:path>
                    </a:pathLst>
                  </a:custGeom>
                  <a:solidFill>
                    <a:srgbClr val="7FC97E"/>
                  </a:solidFill>
                  <a:ln w="15805" cap="flat">
                    <a:noFill/>
                    <a:prstDash val="solid"/>
                    <a:miter/>
                  </a:ln>
                </p:spPr>
                <p:txBody>
                  <a:bodyPr rtlCol="0" anchor="ctr"/>
                  <a:lstStyle/>
                  <a:p>
                    <a:endParaRPr lang="en-US"/>
                  </a:p>
                </p:txBody>
              </p:sp>
              <p:sp>
                <p:nvSpPr>
                  <p:cNvPr id="57" name="รูปแบบอิสระ: รูปร่าง 56">
                    <a:extLst>
                      <a:ext uri="{FF2B5EF4-FFF2-40B4-BE49-F238E27FC236}">
                        <a16:creationId xmlns:a16="http://schemas.microsoft.com/office/drawing/2014/main" xmlns="" id="{B359F8FB-109F-46A8-8E58-5E5097AAA914}"/>
                      </a:ext>
                    </a:extLst>
                  </p:cNvPr>
                  <p:cNvSpPr/>
                  <p:nvPr/>
                </p:nvSpPr>
                <p:spPr>
                  <a:xfrm>
                    <a:off x="4744440" y="3083568"/>
                    <a:ext cx="45043" cy="65642"/>
                  </a:xfrm>
                  <a:custGeom>
                    <a:avLst/>
                    <a:gdLst>
                      <a:gd name="connsiteX0" fmla="*/ 43859 w 45043"/>
                      <a:gd name="connsiteY0" fmla="*/ 10694 h 65642"/>
                      <a:gd name="connsiteX1" fmla="*/ 35956 w 45043"/>
                      <a:gd name="connsiteY1" fmla="*/ 1211 h 65642"/>
                      <a:gd name="connsiteX2" fmla="*/ 15410 w 45043"/>
                      <a:gd name="connsiteY2" fmla="*/ 9114 h 65642"/>
                      <a:gd name="connsiteX3" fmla="*/ 1185 w 45043"/>
                      <a:gd name="connsiteY3" fmla="*/ 42304 h 65642"/>
                      <a:gd name="connsiteX4" fmla="*/ 1185 w 45043"/>
                      <a:gd name="connsiteY4" fmla="*/ 54948 h 65642"/>
                      <a:gd name="connsiteX5" fmla="*/ 9088 w 45043"/>
                      <a:gd name="connsiteY5" fmla="*/ 64431 h 65642"/>
                      <a:gd name="connsiteX6" fmla="*/ 29634 w 45043"/>
                      <a:gd name="connsiteY6" fmla="*/ 56529 h 65642"/>
                      <a:gd name="connsiteX7" fmla="*/ 43859 w 45043"/>
                      <a:gd name="connsiteY7" fmla="*/ 23338 h 65642"/>
                      <a:gd name="connsiteX8" fmla="*/ 43859 w 45043"/>
                      <a:gd name="connsiteY8" fmla="*/ 10694 h 6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3" h="65642">
                        <a:moveTo>
                          <a:pt x="43859" y="10694"/>
                        </a:moveTo>
                        <a:cubicBezTo>
                          <a:pt x="42278" y="7533"/>
                          <a:pt x="39117" y="2792"/>
                          <a:pt x="35956" y="1211"/>
                        </a:cubicBezTo>
                        <a:cubicBezTo>
                          <a:pt x="28054" y="-1950"/>
                          <a:pt x="18571" y="1211"/>
                          <a:pt x="15410" y="9114"/>
                        </a:cubicBezTo>
                        <a:lnTo>
                          <a:pt x="1185" y="42304"/>
                        </a:lnTo>
                        <a:cubicBezTo>
                          <a:pt x="-395" y="45465"/>
                          <a:pt x="-395" y="50207"/>
                          <a:pt x="1185" y="54948"/>
                        </a:cubicBezTo>
                        <a:cubicBezTo>
                          <a:pt x="2766" y="58109"/>
                          <a:pt x="5927" y="62851"/>
                          <a:pt x="9088" y="64431"/>
                        </a:cubicBezTo>
                        <a:cubicBezTo>
                          <a:pt x="16990" y="67592"/>
                          <a:pt x="26473" y="64431"/>
                          <a:pt x="29634" y="56529"/>
                        </a:cubicBezTo>
                        <a:lnTo>
                          <a:pt x="43859" y="23338"/>
                        </a:lnTo>
                        <a:cubicBezTo>
                          <a:pt x="45439" y="18597"/>
                          <a:pt x="45439" y="13855"/>
                          <a:pt x="43859" y="10694"/>
                        </a:cubicBezTo>
                        <a:close/>
                      </a:path>
                    </a:pathLst>
                  </a:custGeom>
                  <a:solidFill>
                    <a:srgbClr val="7FC97E"/>
                  </a:solidFill>
                  <a:ln w="15805" cap="flat">
                    <a:noFill/>
                    <a:prstDash val="solid"/>
                    <a:miter/>
                  </a:ln>
                </p:spPr>
                <p:txBody>
                  <a:bodyPr rtlCol="0" anchor="ctr"/>
                  <a:lstStyle/>
                  <a:p>
                    <a:endParaRPr lang="en-US"/>
                  </a:p>
                </p:txBody>
              </p:sp>
              <p:sp>
                <p:nvSpPr>
                  <p:cNvPr id="58" name="รูปแบบอิสระ: รูปร่าง 57">
                    <a:extLst>
                      <a:ext uri="{FF2B5EF4-FFF2-40B4-BE49-F238E27FC236}">
                        <a16:creationId xmlns:a16="http://schemas.microsoft.com/office/drawing/2014/main" xmlns="" id="{ACA3637B-3725-4705-A31B-30C88E868089}"/>
                      </a:ext>
                    </a:extLst>
                  </p:cNvPr>
                  <p:cNvSpPr/>
                  <p:nvPr/>
                </p:nvSpPr>
                <p:spPr>
                  <a:xfrm>
                    <a:off x="5071207" y="3194229"/>
                    <a:ext cx="39512" cy="48205"/>
                  </a:xfrm>
                  <a:custGeom>
                    <a:avLst/>
                    <a:gdLst>
                      <a:gd name="connsiteX0" fmla="*/ 39512 w 39512"/>
                      <a:gd name="connsiteY0" fmla="*/ 15410 h 48205"/>
                      <a:gd name="connsiteX1" fmla="*/ 37932 w 39512"/>
                      <a:gd name="connsiteY1" fmla="*/ 9088 h 48205"/>
                      <a:gd name="connsiteX2" fmla="*/ 34771 w 39512"/>
                      <a:gd name="connsiteY2" fmla="*/ 4346 h 48205"/>
                      <a:gd name="connsiteX3" fmla="*/ 30030 w 39512"/>
                      <a:gd name="connsiteY3" fmla="*/ 1185 h 48205"/>
                      <a:gd name="connsiteX4" fmla="*/ 17386 w 39512"/>
                      <a:gd name="connsiteY4" fmla="*/ 1185 h 48205"/>
                      <a:gd name="connsiteX5" fmla="*/ 7902 w 39512"/>
                      <a:gd name="connsiteY5" fmla="*/ 9088 h 48205"/>
                      <a:gd name="connsiteX6" fmla="*/ 1581 w 39512"/>
                      <a:gd name="connsiteY6" fmla="*/ 26473 h 48205"/>
                      <a:gd name="connsiteX7" fmla="*/ 0 w 39512"/>
                      <a:gd name="connsiteY7" fmla="*/ 32795 h 48205"/>
                      <a:gd name="connsiteX8" fmla="*/ 1581 w 39512"/>
                      <a:gd name="connsiteY8" fmla="*/ 39117 h 48205"/>
                      <a:gd name="connsiteX9" fmla="*/ 4742 w 39512"/>
                      <a:gd name="connsiteY9" fmla="*/ 43859 h 48205"/>
                      <a:gd name="connsiteX10" fmla="*/ 9483 w 39512"/>
                      <a:gd name="connsiteY10" fmla="*/ 47020 h 48205"/>
                      <a:gd name="connsiteX11" fmla="*/ 22127 w 39512"/>
                      <a:gd name="connsiteY11" fmla="*/ 47020 h 48205"/>
                      <a:gd name="connsiteX12" fmla="*/ 31610 w 39512"/>
                      <a:gd name="connsiteY12" fmla="*/ 39117 h 48205"/>
                      <a:gd name="connsiteX13" fmla="*/ 37932 w 39512"/>
                      <a:gd name="connsiteY13" fmla="*/ 21732 h 48205"/>
                      <a:gd name="connsiteX14" fmla="*/ 39512 w 39512"/>
                      <a:gd name="connsiteY14" fmla="*/ 15410 h 4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12" h="48205">
                        <a:moveTo>
                          <a:pt x="39512" y="15410"/>
                        </a:moveTo>
                        <a:cubicBezTo>
                          <a:pt x="39512" y="13829"/>
                          <a:pt x="39512" y="10669"/>
                          <a:pt x="37932" y="9088"/>
                        </a:cubicBezTo>
                        <a:cubicBezTo>
                          <a:pt x="37932" y="7507"/>
                          <a:pt x="36352" y="5927"/>
                          <a:pt x="34771" y="4346"/>
                        </a:cubicBezTo>
                        <a:cubicBezTo>
                          <a:pt x="33191" y="2766"/>
                          <a:pt x="31610" y="1185"/>
                          <a:pt x="30030" y="1185"/>
                        </a:cubicBezTo>
                        <a:cubicBezTo>
                          <a:pt x="26869" y="-395"/>
                          <a:pt x="22127" y="-395"/>
                          <a:pt x="17386" y="1185"/>
                        </a:cubicBezTo>
                        <a:cubicBezTo>
                          <a:pt x="14225" y="2766"/>
                          <a:pt x="11064" y="5927"/>
                          <a:pt x="7902" y="9088"/>
                        </a:cubicBezTo>
                        <a:lnTo>
                          <a:pt x="1581" y="26473"/>
                        </a:lnTo>
                        <a:cubicBezTo>
                          <a:pt x="0" y="28054"/>
                          <a:pt x="0" y="31215"/>
                          <a:pt x="0" y="32795"/>
                        </a:cubicBezTo>
                        <a:cubicBezTo>
                          <a:pt x="0" y="34376"/>
                          <a:pt x="0" y="37537"/>
                          <a:pt x="1581" y="39117"/>
                        </a:cubicBezTo>
                        <a:cubicBezTo>
                          <a:pt x="1581" y="40698"/>
                          <a:pt x="3161" y="42278"/>
                          <a:pt x="4742" y="43859"/>
                        </a:cubicBezTo>
                        <a:cubicBezTo>
                          <a:pt x="6322" y="45439"/>
                          <a:pt x="7902" y="47020"/>
                          <a:pt x="9483" y="47020"/>
                        </a:cubicBezTo>
                        <a:cubicBezTo>
                          <a:pt x="12644" y="48600"/>
                          <a:pt x="17386" y="48600"/>
                          <a:pt x="22127" y="47020"/>
                        </a:cubicBezTo>
                        <a:cubicBezTo>
                          <a:pt x="25288" y="45439"/>
                          <a:pt x="28449" y="42278"/>
                          <a:pt x="31610" y="39117"/>
                        </a:cubicBezTo>
                        <a:lnTo>
                          <a:pt x="37932" y="21732"/>
                        </a:lnTo>
                        <a:cubicBezTo>
                          <a:pt x="39512" y="18571"/>
                          <a:pt x="39512" y="16990"/>
                          <a:pt x="39512" y="15410"/>
                        </a:cubicBezTo>
                        <a:close/>
                      </a:path>
                    </a:pathLst>
                  </a:custGeom>
                  <a:solidFill>
                    <a:srgbClr val="7FC97E"/>
                  </a:solidFill>
                  <a:ln w="15805" cap="flat">
                    <a:noFill/>
                    <a:prstDash val="solid"/>
                    <a:miter/>
                  </a:ln>
                </p:spPr>
                <p:txBody>
                  <a:bodyPr rtlCol="0" anchor="ctr"/>
                  <a:lstStyle/>
                  <a:p>
                    <a:endParaRPr lang="en-US"/>
                  </a:p>
                </p:txBody>
              </p:sp>
              <p:sp>
                <p:nvSpPr>
                  <p:cNvPr id="59" name="รูปแบบอิสระ: รูปร่าง 58">
                    <a:extLst>
                      <a:ext uri="{FF2B5EF4-FFF2-40B4-BE49-F238E27FC236}">
                        <a16:creationId xmlns:a16="http://schemas.microsoft.com/office/drawing/2014/main" xmlns="" id="{3FFD081D-F82E-4407-9613-CC7EA8884DC5}"/>
                      </a:ext>
                    </a:extLst>
                  </p:cNvPr>
                  <p:cNvSpPr/>
                  <p:nvPr/>
                </p:nvSpPr>
                <p:spPr>
                  <a:xfrm>
                    <a:off x="5289711" y="3180005"/>
                    <a:ext cx="41882" cy="54527"/>
                  </a:xfrm>
                  <a:custGeom>
                    <a:avLst/>
                    <a:gdLst>
                      <a:gd name="connsiteX0" fmla="*/ 40698 w 41882"/>
                      <a:gd name="connsiteY0" fmla="*/ 10668 h 54527"/>
                      <a:gd name="connsiteX1" fmla="*/ 32795 w 41882"/>
                      <a:gd name="connsiteY1" fmla="*/ 1185 h 54527"/>
                      <a:gd name="connsiteX2" fmla="*/ 20151 w 41882"/>
                      <a:gd name="connsiteY2" fmla="*/ 1185 h 54527"/>
                      <a:gd name="connsiteX3" fmla="*/ 10668 w 41882"/>
                      <a:gd name="connsiteY3" fmla="*/ 9088 h 54527"/>
                      <a:gd name="connsiteX4" fmla="*/ 1185 w 41882"/>
                      <a:gd name="connsiteY4" fmla="*/ 31215 h 54527"/>
                      <a:gd name="connsiteX5" fmla="*/ 1185 w 41882"/>
                      <a:gd name="connsiteY5" fmla="*/ 43859 h 54527"/>
                      <a:gd name="connsiteX6" fmla="*/ 9088 w 41882"/>
                      <a:gd name="connsiteY6" fmla="*/ 53342 h 54527"/>
                      <a:gd name="connsiteX7" fmla="*/ 21732 w 41882"/>
                      <a:gd name="connsiteY7" fmla="*/ 53342 h 54527"/>
                      <a:gd name="connsiteX8" fmla="*/ 31215 w 41882"/>
                      <a:gd name="connsiteY8" fmla="*/ 45439 h 54527"/>
                      <a:gd name="connsiteX9" fmla="*/ 40698 w 41882"/>
                      <a:gd name="connsiteY9" fmla="*/ 23312 h 54527"/>
                      <a:gd name="connsiteX10" fmla="*/ 40698 w 41882"/>
                      <a:gd name="connsiteY10" fmla="*/ 10668 h 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82" h="54527">
                        <a:moveTo>
                          <a:pt x="40698" y="10668"/>
                        </a:moveTo>
                        <a:cubicBezTo>
                          <a:pt x="39117" y="7507"/>
                          <a:pt x="35956" y="2766"/>
                          <a:pt x="32795" y="1185"/>
                        </a:cubicBezTo>
                        <a:cubicBezTo>
                          <a:pt x="29634" y="-395"/>
                          <a:pt x="24893" y="-395"/>
                          <a:pt x="20151" y="1185"/>
                        </a:cubicBezTo>
                        <a:cubicBezTo>
                          <a:pt x="16990" y="2766"/>
                          <a:pt x="13829" y="5927"/>
                          <a:pt x="10668" y="9088"/>
                        </a:cubicBezTo>
                        <a:lnTo>
                          <a:pt x="1185" y="31215"/>
                        </a:lnTo>
                        <a:cubicBezTo>
                          <a:pt x="-395" y="34375"/>
                          <a:pt x="-395" y="39117"/>
                          <a:pt x="1185" y="43859"/>
                        </a:cubicBezTo>
                        <a:cubicBezTo>
                          <a:pt x="2766" y="47020"/>
                          <a:pt x="5927" y="51761"/>
                          <a:pt x="9088" y="53342"/>
                        </a:cubicBezTo>
                        <a:cubicBezTo>
                          <a:pt x="12249" y="54922"/>
                          <a:pt x="16990" y="54922"/>
                          <a:pt x="21732" y="53342"/>
                        </a:cubicBezTo>
                        <a:cubicBezTo>
                          <a:pt x="24893" y="51761"/>
                          <a:pt x="28054" y="48600"/>
                          <a:pt x="31215" y="45439"/>
                        </a:cubicBezTo>
                        <a:lnTo>
                          <a:pt x="40698" y="23312"/>
                        </a:lnTo>
                        <a:cubicBezTo>
                          <a:pt x="42278" y="20151"/>
                          <a:pt x="42278" y="15410"/>
                          <a:pt x="40698" y="10668"/>
                        </a:cubicBezTo>
                        <a:close/>
                      </a:path>
                    </a:pathLst>
                  </a:custGeom>
                  <a:solidFill>
                    <a:srgbClr val="7FC97E"/>
                  </a:solidFill>
                  <a:ln w="15805" cap="flat">
                    <a:noFill/>
                    <a:prstDash val="solid"/>
                    <a:miter/>
                  </a:ln>
                </p:spPr>
                <p:txBody>
                  <a:bodyPr rtlCol="0" anchor="ctr"/>
                  <a:lstStyle/>
                  <a:p>
                    <a:endParaRPr lang="en-US"/>
                  </a:p>
                </p:txBody>
              </p:sp>
              <p:sp>
                <p:nvSpPr>
                  <p:cNvPr id="60" name="รูปแบบอิสระ: รูปร่าง 59">
                    <a:extLst>
                      <a:ext uri="{FF2B5EF4-FFF2-40B4-BE49-F238E27FC236}">
                        <a16:creationId xmlns:a16="http://schemas.microsoft.com/office/drawing/2014/main" xmlns="" id="{5EC8BA04-C253-425C-8D82-336E8367D0B3}"/>
                      </a:ext>
                    </a:extLst>
                  </p:cNvPr>
                  <p:cNvSpPr/>
                  <p:nvPr/>
                </p:nvSpPr>
                <p:spPr>
                  <a:xfrm>
                    <a:off x="5309431" y="3367688"/>
                    <a:ext cx="41954" cy="72702"/>
                  </a:xfrm>
                  <a:custGeom>
                    <a:avLst/>
                    <a:gdLst>
                      <a:gd name="connsiteX0" fmla="*/ 32041 w 41954"/>
                      <a:gd name="connsiteY0" fmla="*/ 58479 h 72702"/>
                      <a:gd name="connsiteX1" fmla="*/ 41524 w 41954"/>
                      <a:gd name="connsiteY1" fmla="*/ 17386 h 72702"/>
                      <a:gd name="connsiteX2" fmla="*/ 38363 w 41954"/>
                      <a:gd name="connsiteY2" fmla="*/ 6322 h 72702"/>
                      <a:gd name="connsiteX3" fmla="*/ 27299 w 41954"/>
                      <a:gd name="connsiteY3" fmla="*/ 0 h 72702"/>
                      <a:gd name="connsiteX4" fmla="*/ 16236 w 41954"/>
                      <a:gd name="connsiteY4" fmla="*/ 3161 h 72702"/>
                      <a:gd name="connsiteX5" fmla="*/ 13075 w 41954"/>
                      <a:gd name="connsiteY5" fmla="*/ 6322 h 72702"/>
                      <a:gd name="connsiteX6" fmla="*/ 9914 w 41954"/>
                      <a:gd name="connsiteY6" fmla="*/ 14224 h 72702"/>
                      <a:gd name="connsiteX7" fmla="*/ 431 w 41954"/>
                      <a:gd name="connsiteY7" fmla="*/ 55317 h 72702"/>
                      <a:gd name="connsiteX8" fmla="*/ 3592 w 41954"/>
                      <a:gd name="connsiteY8" fmla="*/ 66381 h 72702"/>
                      <a:gd name="connsiteX9" fmla="*/ 14655 w 41954"/>
                      <a:gd name="connsiteY9" fmla="*/ 72703 h 72702"/>
                      <a:gd name="connsiteX10" fmla="*/ 25719 w 41954"/>
                      <a:gd name="connsiteY10" fmla="*/ 69542 h 72702"/>
                      <a:gd name="connsiteX11" fmla="*/ 28880 w 41954"/>
                      <a:gd name="connsiteY11" fmla="*/ 66381 h 72702"/>
                      <a:gd name="connsiteX12" fmla="*/ 32041 w 41954"/>
                      <a:gd name="connsiteY12" fmla="*/ 58479 h 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54" h="72702">
                        <a:moveTo>
                          <a:pt x="32041" y="58479"/>
                        </a:moveTo>
                        <a:cubicBezTo>
                          <a:pt x="35202" y="44254"/>
                          <a:pt x="38363" y="31610"/>
                          <a:pt x="41524" y="17386"/>
                        </a:cubicBezTo>
                        <a:cubicBezTo>
                          <a:pt x="43104" y="14224"/>
                          <a:pt x="39943" y="7902"/>
                          <a:pt x="38363" y="6322"/>
                        </a:cubicBezTo>
                        <a:cubicBezTo>
                          <a:pt x="35202" y="3161"/>
                          <a:pt x="32041" y="0"/>
                          <a:pt x="27299" y="0"/>
                        </a:cubicBezTo>
                        <a:cubicBezTo>
                          <a:pt x="22558" y="0"/>
                          <a:pt x="19397" y="0"/>
                          <a:pt x="16236" y="3161"/>
                        </a:cubicBezTo>
                        <a:cubicBezTo>
                          <a:pt x="14655" y="4741"/>
                          <a:pt x="14655" y="4741"/>
                          <a:pt x="13075" y="6322"/>
                        </a:cubicBezTo>
                        <a:cubicBezTo>
                          <a:pt x="11494" y="7902"/>
                          <a:pt x="9914" y="11064"/>
                          <a:pt x="9914" y="14224"/>
                        </a:cubicBezTo>
                        <a:lnTo>
                          <a:pt x="431" y="55317"/>
                        </a:lnTo>
                        <a:cubicBezTo>
                          <a:pt x="-1150" y="58479"/>
                          <a:pt x="2011" y="64800"/>
                          <a:pt x="3592" y="66381"/>
                        </a:cubicBezTo>
                        <a:cubicBezTo>
                          <a:pt x="6753" y="69542"/>
                          <a:pt x="9914" y="72703"/>
                          <a:pt x="14655" y="72703"/>
                        </a:cubicBezTo>
                        <a:cubicBezTo>
                          <a:pt x="19397" y="72703"/>
                          <a:pt x="22558" y="72703"/>
                          <a:pt x="25719" y="69542"/>
                        </a:cubicBezTo>
                        <a:cubicBezTo>
                          <a:pt x="27299" y="67961"/>
                          <a:pt x="27299" y="67961"/>
                          <a:pt x="28880" y="66381"/>
                        </a:cubicBezTo>
                        <a:cubicBezTo>
                          <a:pt x="30460" y="64800"/>
                          <a:pt x="32041" y="61639"/>
                          <a:pt x="32041" y="58479"/>
                        </a:cubicBezTo>
                        <a:close/>
                      </a:path>
                    </a:pathLst>
                  </a:custGeom>
                  <a:solidFill>
                    <a:srgbClr val="7FC97E"/>
                  </a:solidFill>
                  <a:ln w="15805" cap="flat">
                    <a:noFill/>
                    <a:prstDash val="solid"/>
                    <a:miter/>
                  </a:ln>
                </p:spPr>
                <p:txBody>
                  <a:bodyPr rtlCol="0" anchor="ctr"/>
                  <a:lstStyle/>
                  <a:p>
                    <a:endParaRPr lang="en-US"/>
                  </a:p>
                </p:txBody>
              </p:sp>
              <p:sp>
                <p:nvSpPr>
                  <p:cNvPr id="61" name="รูปแบบอิสระ: รูปร่าง 60">
                    <a:extLst>
                      <a:ext uri="{FF2B5EF4-FFF2-40B4-BE49-F238E27FC236}">
                        <a16:creationId xmlns:a16="http://schemas.microsoft.com/office/drawing/2014/main" xmlns="" id="{5C811439-5A04-44E1-A6B5-514A8A962030}"/>
                      </a:ext>
                    </a:extLst>
                  </p:cNvPr>
                  <p:cNvSpPr/>
                  <p:nvPr/>
                </p:nvSpPr>
                <p:spPr>
                  <a:xfrm>
                    <a:off x="4497882" y="3857022"/>
                    <a:ext cx="45439" cy="76088"/>
                  </a:xfrm>
                  <a:custGeom>
                    <a:avLst/>
                    <a:gdLst>
                      <a:gd name="connsiteX0" fmla="*/ 42278 w 45439"/>
                      <a:gd name="connsiteY0" fmla="*/ 40132 h 76088"/>
                      <a:gd name="connsiteX1" fmla="*/ 45439 w 45439"/>
                      <a:gd name="connsiteY1" fmla="*/ 14844 h 76088"/>
                      <a:gd name="connsiteX2" fmla="*/ 39117 w 45439"/>
                      <a:gd name="connsiteY2" fmla="*/ 3781 h 76088"/>
                      <a:gd name="connsiteX3" fmla="*/ 26473 w 45439"/>
                      <a:gd name="connsiteY3" fmla="*/ 620 h 76088"/>
                      <a:gd name="connsiteX4" fmla="*/ 15410 w 45439"/>
                      <a:gd name="connsiteY4" fmla="*/ 6942 h 76088"/>
                      <a:gd name="connsiteX5" fmla="*/ 13829 w 45439"/>
                      <a:gd name="connsiteY5" fmla="*/ 10103 h 76088"/>
                      <a:gd name="connsiteX6" fmla="*/ 12249 w 45439"/>
                      <a:gd name="connsiteY6" fmla="*/ 16425 h 76088"/>
                      <a:gd name="connsiteX7" fmla="*/ 9088 w 45439"/>
                      <a:gd name="connsiteY7" fmla="*/ 35391 h 76088"/>
                      <a:gd name="connsiteX8" fmla="*/ 1185 w 45439"/>
                      <a:gd name="connsiteY8" fmla="*/ 52776 h 76088"/>
                      <a:gd name="connsiteX9" fmla="*/ 1185 w 45439"/>
                      <a:gd name="connsiteY9" fmla="*/ 65421 h 76088"/>
                      <a:gd name="connsiteX10" fmla="*/ 9088 w 45439"/>
                      <a:gd name="connsiteY10" fmla="*/ 74904 h 76088"/>
                      <a:gd name="connsiteX11" fmla="*/ 21732 w 45439"/>
                      <a:gd name="connsiteY11" fmla="*/ 74904 h 76088"/>
                      <a:gd name="connsiteX12" fmla="*/ 24893 w 45439"/>
                      <a:gd name="connsiteY12" fmla="*/ 73323 h 76088"/>
                      <a:gd name="connsiteX13" fmla="*/ 29634 w 45439"/>
                      <a:gd name="connsiteY13" fmla="*/ 67001 h 76088"/>
                      <a:gd name="connsiteX14" fmla="*/ 42278 w 45439"/>
                      <a:gd name="connsiteY14" fmla="*/ 40132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39" h="76088">
                        <a:moveTo>
                          <a:pt x="42278" y="40132"/>
                        </a:moveTo>
                        <a:cubicBezTo>
                          <a:pt x="43859" y="32230"/>
                          <a:pt x="45439" y="22747"/>
                          <a:pt x="45439" y="14844"/>
                        </a:cubicBezTo>
                        <a:cubicBezTo>
                          <a:pt x="45439" y="11684"/>
                          <a:pt x="42278" y="6942"/>
                          <a:pt x="39117" y="3781"/>
                        </a:cubicBezTo>
                        <a:cubicBezTo>
                          <a:pt x="35956" y="620"/>
                          <a:pt x="31215" y="-961"/>
                          <a:pt x="26473" y="620"/>
                        </a:cubicBezTo>
                        <a:cubicBezTo>
                          <a:pt x="21732" y="620"/>
                          <a:pt x="18571" y="3781"/>
                          <a:pt x="15410" y="6942"/>
                        </a:cubicBezTo>
                        <a:cubicBezTo>
                          <a:pt x="15410" y="8523"/>
                          <a:pt x="13829" y="10103"/>
                          <a:pt x="13829" y="10103"/>
                        </a:cubicBezTo>
                        <a:cubicBezTo>
                          <a:pt x="13829" y="11684"/>
                          <a:pt x="12249" y="13264"/>
                          <a:pt x="12249" y="16425"/>
                        </a:cubicBezTo>
                        <a:cubicBezTo>
                          <a:pt x="12249" y="22747"/>
                          <a:pt x="10669" y="29069"/>
                          <a:pt x="9088" y="35391"/>
                        </a:cubicBezTo>
                        <a:cubicBezTo>
                          <a:pt x="7507" y="41713"/>
                          <a:pt x="4346" y="46454"/>
                          <a:pt x="1185" y="52776"/>
                        </a:cubicBezTo>
                        <a:cubicBezTo>
                          <a:pt x="-395" y="55937"/>
                          <a:pt x="-395" y="62259"/>
                          <a:pt x="1185" y="65421"/>
                        </a:cubicBezTo>
                        <a:cubicBezTo>
                          <a:pt x="2766" y="68581"/>
                          <a:pt x="5927" y="73323"/>
                          <a:pt x="9088" y="74904"/>
                        </a:cubicBezTo>
                        <a:cubicBezTo>
                          <a:pt x="12249" y="76484"/>
                          <a:pt x="16990" y="76484"/>
                          <a:pt x="21732" y="74904"/>
                        </a:cubicBezTo>
                        <a:cubicBezTo>
                          <a:pt x="23312" y="74904"/>
                          <a:pt x="24893" y="73323"/>
                          <a:pt x="24893" y="73323"/>
                        </a:cubicBezTo>
                        <a:cubicBezTo>
                          <a:pt x="26473" y="71742"/>
                          <a:pt x="29634" y="68581"/>
                          <a:pt x="29634" y="67001"/>
                        </a:cubicBezTo>
                        <a:cubicBezTo>
                          <a:pt x="35956" y="57518"/>
                          <a:pt x="39117" y="49616"/>
                          <a:pt x="42278" y="40132"/>
                        </a:cubicBezTo>
                        <a:close/>
                      </a:path>
                    </a:pathLst>
                  </a:custGeom>
                  <a:solidFill>
                    <a:srgbClr val="7FC97E"/>
                  </a:solidFill>
                  <a:ln w="15805" cap="flat">
                    <a:noFill/>
                    <a:prstDash val="solid"/>
                    <a:miter/>
                  </a:ln>
                </p:spPr>
                <p:txBody>
                  <a:bodyPr rtlCol="0" anchor="ctr"/>
                  <a:lstStyle/>
                  <a:p>
                    <a:endParaRPr lang="en-US"/>
                  </a:p>
                </p:txBody>
              </p:sp>
              <p:sp>
                <p:nvSpPr>
                  <p:cNvPr id="62" name="รูปแบบอิสระ: รูปร่าง 61">
                    <a:extLst>
                      <a:ext uri="{FF2B5EF4-FFF2-40B4-BE49-F238E27FC236}">
                        <a16:creationId xmlns:a16="http://schemas.microsoft.com/office/drawing/2014/main" xmlns="" id="{23627D0E-C662-4F9D-A6C7-2ECC567A5D8A}"/>
                      </a:ext>
                    </a:extLst>
                  </p:cNvPr>
                  <p:cNvSpPr/>
                  <p:nvPr/>
                </p:nvSpPr>
                <p:spPr>
                  <a:xfrm>
                    <a:off x="4775579" y="4001392"/>
                    <a:ext cx="60208" cy="72852"/>
                  </a:xfrm>
                  <a:custGeom>
                    <a:avLst/>
                    <a:gdLst>
                      <a:gd name="connsiteX0" fmla="*/ 53812 w 60208"/>
                      <a:gd name="connsiteY0" fmla="*/ 3236 h 72852"/>
                      <a:gd name="connsiteX1" fmla="*/ 31685 w 60208"/>
                      <a:gd name="connsiteY1" fmla="*/ 6397 h 72852"/>
                      <a:gd name="connsiteX2" fmla="*/ 3236 w 60208"/>
                      <a:gd name="connsiteY2" fmla="*/ 47490 h 72852"/>
                      <a:gd name="connsiteX3" fmla="*/ 6397 w 60208"/>
                      <a:gd name="connsiteY3" fmla="*/ 69617 h 72852"/>
                      <a:gd name="connsiteX4" fmla="*/ 28524 w 60208"/>
                      <a:gd name="connsiteY4" fmla="*/ 66456 h 72852"/>
                      <a:gd name="connsiteX5" fmla="*/ 56973 w 60208"/>
                      <a:gd name="connsiteY5" fmla="*/ 25363 h 72852"/>
                      <a:gd name="connsiteX6" fmla="*/ 53812 w 60208"/>
                      <a:gd name="connsiteY6" fmla="*/ 3236 h 7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08" h="72852">
                        <a:moveTo>
                          <a:pt x="53812" y="3236"/>
                        </a:moveTo>
                        <a:cubicBezTo>
                          <a:pt x="47490" y="-1506"/>
                          <a:pt x="36426" y="-1506"/>
                          <a:pt x="31685" y="6397"/>
                        </a:cubicBezTo>
                        <a:cubicBezTo>
                          <a:pt x="22202" y="20621"/>
                          <a:pt x="12719" y="33266"/>
                          <a:pt x="3236" y="47490"/>
                        </a:cubicBezTo>
                        <a:cubicBezTo>
                          <a:pt x="-1506" y="53812"/>
                          <a:pt x="-1506" y="64875"/>
                          <a:pt x="6397" y="69617"/>
                        </a:cubicBezTo>
                        <a:cubicBezTo>
                          <a:pt x="12719" y="74358"/>
                          <a:pt x="23782" y="74358"/>
                          <a:pt x="28524" y="66456"/>
                        </a:cubicBezTo>
                        <a:cubicBezTo>
                          <a:pt x="38007" y="52231"/>
                          <a:pt x="47490" y="39587"/>
                          <a:pt x="56973" y="25363"/>
                        </a:cubicBezTo>
                        <a:cubicBezTo>
                          <a:pt x="61714" y="19041"/>
                          <a:pt x="61714" y="7977"/>
                          <a:pt x="53812" y="3236"/>
                        </a:cubicBezTo>
                        <a:close/>
                      </a:path>
                    </a:pathLst>
                  </a:custGeom>
                  <a:solidFill>
                    <a:srgbClr val="7FC97E"/>
                  </a:solidFill>
                  <a:ln w="15805" cap="flat">
                    <a:noFill/>
                    <a:prstDash val="solid"/>
                    <a:miter/>
                  </a:ln>
                </p:spPr>
                <p:txBody>
                  <a:bodyPr rtlCol="0" anchor="ctr"/>
                  <a:lstStyle/>
                  <a:p>
                    <a:endParaRPr lang="en-US"/>
                  </a:p>
                </p:txBody>
              </p:sp>
              <p:sp>
                <p:nvSpPr>
                  <p:cNvPr id="63" name="รูปแบบอิสระ: รูปร่าง 62">
                    <a:extLst>
                      <a:ext uri="{FF2B5EF4-FFF2-40B4-BE49-F238E27FC236}">
                        <a16:creationId xmlns:a16="http://schemas.microsoft.com/office/drawing/2014/main" xmlns="" id="{F1A24A5A-C3FF-4CF1-901C-FAF941630FAD}"/>
                      </a:ext>
                    </a:extLst>
                  </p:cNvPr>
                  <p:cNvSpPr/>
                  <p:nvPr/>
                </p:nvSpPr>
                <p:spPr>
                  <a:xfrm>
                    <a:off x="4673317" y="3883325"/>
                    <a:ext cx="41882" cy="54527"/>
                  </a:xfrm>
                  <a:custGeom>
                    <a:avLst/>
                    <a:gdLst>
                      <a:gd name="connsiteX0" fmla="*/ 40698 w 41882"/>
                      <a:gd name="connsiteY0" fmla="*/ 10668 h 54527"/>
                      <a:gd name="connsiteX1" fmla="*/ 32795 w 41882"/>
                      <a:gd name="connsiteY1" fmla="*/ 1185 h 54527"/>
                      <a:gd name="connsiteX2" fmla="*/ 20151 w 41882"/>
                      <a:gd name="connsiteY2" fmla="*/ 1185 h 54527"/>
                      <a:gd name="connsiteX3" fmla="*/ 10668 w 41882"/>
                      <a:gd name="connsiteY3" fmla="*/ 9088 h 54527"/>
                      <a:gd name="connsiteX4" fmla="*/ 1185 w 41882"/>
                      <a:gd name="connsiteY4" fmla="*/ 31215 h 54527"/>
                      <a:gd name="connsiteX5" fmla="*/ 1185 w 41882"/>
                      <a:gd name="connsiteY5" fmla="*/ 43859 h 54527"/>
                      <a:gd name="connsiteX6" fmla="*/ 9088 w 41882"/>
                      <a:gd name="connsiteY6" fmla="*/ 53342 h 54527"/>
                      <a:gd name="connsiteX7" fmla="*/ 21732 w 41882"/>
                      <a:gd name="connsiteY7" fmla="*/ 53342 h 54527"/>
                      <a:gd name="connsiteX8" fmla="*/ 31215 w 41882"/>
                      <a:gd name="connsiteY8" fmla="*/ 45439 h 54527"/>
                      <a:gd name="connsiteX9" fmla="*/ 40698 w 41882"/>
                      <a:gd name="connsiteY9" fmla="*/ 23312 h 54527"/>
                      <a:gd name="connsiteX10" fmla="*/ 40698 w 41882"/>
                      <a:gd name="connsiteY10" fmla="*/ 10668 h 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82" h="54527">
                        <a:moveTo>
                          <a:pt x="40698" y="10668"/>
                        </a:moveTo>
                        <a:cubicBezTo>
                          <a:pt x="39117" y="7507"/>
                          <a:pt x="35956" y="2766"/>
                          <a:pt x="32795" y="1185"/>
                        </a:cubicBezTo>
                        <a:cubicBezTo>
                          <a:pt x="29634" y="-395"/>
                          <a:pt x="24893" y="-395"/>
                          <a:pt x="20151" y="1185"/>
                        </a:cubicBezTo>
                        <a:cubicBezTo>
                          <a:pt x="16990" y="2766"/>
                          <a:pt x="13829" y="5927"/>
                          <a:pt x="10668" y="9088"/>
                        </a:cubicBezTo>
                        <a:lnTo>
                          <a:pt x="1185" y="31215"/>
                        </a:lnTo>
                        <a:cubicBezTo>
                          <a:pt x="-395" y="34375"/>
                          <a:pt x="-395" y="39117"/>
                          <a:pt x="1185" y="43859"/>
                        </a:cubicBezTo>
                        <a:cubicBezTo>
                          <a:pt x="2766" y="47020"/>
                          <a:pt x="5927" y="51761"/>
                          <a:pt x="9088" y="53342"/>
                        </a:cubicBezTo>
                        <a:cubicBezTo>
                          <a:pt x="12249" y="54922"/>
                          <a:pt x="16990" y="54922"/>
                          <a:pt x="21732" y="53342"/>
                        </a:cubicBezTo>
                        <a:cubicBezTo>
                          <a:pt x="24893" y="51761"/>
                          <a:pt x="28054" y="48600"/>
                          <a:pt x="31215" y="45439"/>
                        </a:cubicBezTo>
                        <a:lnTo>
                          <a:pt x="40698" y="23312"/>
                        </a:lnTo>
                        <a:cubicBezTo>
                          <a:pt x="42278" y="20151"/>
                          <a:pt x="42278" y="15410"/>
                          <a:pt x="40698" y="10668"/>
                        </a:cubicBezTo>
                        <a:close/>
                      </a:path>
                    </a:pathLst>
                  </a:custGeom>
                  <a:solidFill>
                    <a:srgbClr val="7FC97E"/>
                  </a:solidFill>
                  <a:ln w="15805" cap="flat">
                    <a:noFill/>
                    <a:prstDash val="solid"/>
                    <a:miter/>
                  </a:ln>
                </p:spPr>
                <p:txBody>
                  <a:bodyPr rtlCol="0" anchor="ctr"/>
                  <a:lstStyle/>
                  <a:p>
                    <a:endParaRPr lang="en-US"/>
                  </a:p>
                </p:txBody>
              </p:sp>
              <p:sp>
                <p:nvSpPr>
                  <p:cNvPr id="64" name="รูปแบบอิสระ: รูปร่าง 63">
                    <a:extLst>
                      <a:ext uri="{FF2B5EF4-FFF2-40B4-BE49-F238E27FC236}">
                        <a16:creationId xmlns:a16="http://schemas.microsoft.com/office/drawing/2014/main" xmlns="" id="{59699DF0-88BA-4F54-8298-52790F9950A9}"/>
                      </a:ext>
                    </a:extLst>
                  </p:cNvPr>
                  <p:cNvSpPr/>
                  <p:nvPr/>
                </p:nvSpPr>
                <p:spPr>
                  <a:xfrm>
                    <a:off x="4470618" y="3664202"/>
                    <a:ext cx="33190" cy="66040"/>
                  </a:xfrm>
                  <a:custGeom>
                    <a:avLst/>
                    <a:gdLst>
                      <a:gd name="connsiteX0" fmla="*/ 33191 w 33190"/>
                      <a:gd name="connsiteY0" fmla="*/ 48035 h 66040"/>
                      <a:gd name="connsiteX1" fmla="*/ 33191 w 33190"/>
                      <a:gd name="connsiteY1" fmla="*/ 14845 h 66040"/>
                      <a:gd name="connsiteX2" fmla="*/ 26869 w 33190"/>
                      <a:gd name="connsiteY2" fmla="*/ 3781 h 66040"/>
                      <a:gd name="connsiteX3" fmla="*/ 14225 w 33190"/>
                      <a:gd name="connsiteY3" fmla="*/ 620 h 66040"/>
                      <a:gd name="connsiteX4" fmla="*/ 3161 w 33190"/>
                      <a:gd name="connsiteY4" fmla="*/ 6942 h 66040"/>
                      <a:gd name="connsiteX5" fmla="*/ 1581 w 33190"/>
                      <a:gd name="connsiteY5" fmla="*/ 10103 h 66040"/>
                      <a:gd name="connsiteX6" fmla="*/ 0 w 33190"/>
                      <a:gd name="connsiteY6" fmla="*/ 18005 h 66040"/>
                      <a:gd name="connsiteX7" fmla="*/ 0 w 33190"/>
                      <a:gd name="connsiteY7" fmla="*/ 51196 h 66040"/>
                      <a:gd name="connsiteX8" fmla="*/ 6322 w 33190"/>
                      <a:gd name="connsiteY8" fmla="*/ 62260 h 66040"/>
                      <a:gd name="connsiteX9" fmla="*/ 18966 w 33190"/>
                      <a:gd name="connsiteY9" fmla="*/ 65420 h 66040"/>
                      <a:gd name="connsiteX10" fmla="*/ 30030 w 33190"/>
                      <a:gd name="connsiteY10" fmla="*/ 59098 h 66040"/>
                      <a:gd name="connsiteX11" fmla="*/ 31610 w 33190"/>
                      <a:gd name="connsiteY11" fmla="*/ 55937 h 66040"/>
                      <a:gd name="connsiteX12" fmla="*/ 33191 w 33190"/>
                      <a:gd name="connsiteY12" fmla="*/ 48035 h 6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90" h="66040">
                        <a:moveTo>
                          <a:pt x="33191" y="48035"/>
                        </a:moveTo>
                        <a:cubicBezTo>
                          <a:pt x="33191" y="36972"/>
                          <a:pt x="33191" y="25908"/>
                          <a:pt x="33191" y="14845"/>
                        </a:cubicBezTo>
                        <a:cubicBezTo>
                          <a:pt x="33191" y="11684"/>
                          <a:pt x="30030" y="6942"/>
                          <a:pt x="26869" y="3781"/>
                        </a:cubicBezTo>
                        <a:cubicBezTo>
                          <a:pt x="23707" y="620"/>
                          <a:pt x="18966" y="-960"/>
                          <a:pt x="14225" y="620"/>
                        </a:cubicBezTo>
                        <a:cubicBezTo>
                          <a:pt x="9483" y="620"/>
                          <a:pt x="6322" y="3781"/>
                          <a:pt x="3161" y="6942"/>
                        </a:cubicBezTo>
                        <a:cubicBezTo>
                          <a:pt x="3161" y="8522"/>
                          <a:pt x="1581" y="10103"/>
                          <a:pt x="1581" y="10103"/>
                        </a:cubicBezTo>
                        <a:cubicBezTo>
                          <a:pt x="0" y="13264"/>
                          <a:pt x="0" y="14845"/>
                          <a:pt x="0" y="18005"/>
                        </a:cubicBezTo>
                        <a:cubicBezTo>
                          <a:pt x="0" y="29069"/>
                          <a:pt x="0" y="40132"/>
                          <a:pt x="0" y="51196"/>
                        </a:cubicBezTo>
                        <a:cubicBezTo>
                          <a:pt x="0" y="54357"/>
                          <a:pt x="3161" y="59098"/>
                          <a:pt x="6322" y="62260"/>
                        </a:cubicBezTo>
                        <a:cubicBezTo>
                          <a:pt x="9483" y="65420"/>
                          <a:pt x="14225" y="67001"/>
                          <a:pt x="18966" y="65420"/>
                        </a:cubicBezTo>
                        <a:cubicBezTo>
                          <a:pt x="23707" y="65420"/>
                          <a:pt x="26869" y="62260"/>
                          <a:pt x="30030" y="59098"/>
                        </a:cubicBezTo>
                        <a:lnTo>
                          <a:pt x="31610" y="55937"/>
                        </a:lnTo>
                        <a:cubicBezTo>
                          <a:pt x="33191" y="52777"/>
                          <a:pt x="33191" y="51196"/>
                          <a:pt x="33191" y="48035"/>
                        </a:cubicBezTo>
                        <a:close/>
                      </a:path>
                    </a:pathLst>
                  </a:custGeom>
                  <a:solidFill>
                    <a:srgbClr val="7FC97E"/>
                  </a:solidFill>
                  <a:ln w="15805" cap="flat">
                    <a:noFill/>
                    <a:prstDash val="solid"/>
                    <a:miter/>
                  </a:ln>
                </p:spPr>
                <p:txBody>
                  <a:bodyPr rtlCol="0" anchor="ctr"/>
                  <a:lstStyle/>
                  <a:p>
                    <a:endParaRPr lang="en-US"/>
                  </a:p>
                </p:txBody>
              </p:sp>
              <p:sp>
                <p:nvSpPr>
                  <p:cNvPr id="65" name="รูปแบบอิสระ: รูปร่าง 64">
                    <a:extLst>
                      <a:ext uri="{FF2B5EF4-FFF2-40B4-BE49-F238E27FC236}">
                        <a16:creationId xmlns:a16="http://schemas.microsoft.com/office/drawing/2014/main" xmlns="" id="{BEF218AF-A823-4668-B5E9-62AAE430A098}"/>
                      </a:ext>
                    </a:extLst>
                  </p:cNvPr>
                  <p:cNvSpPr/>
                  <p:nvPr/>
                </p:nvSpPr>
                <p:spPr>
                  <a:xfrm>
                    <a:off x="4624322" y="3687344"/>
                    <a:ext cx="41883" cy="54527"/>
                  </a:xfrm>
                  <a:custGeom>
                    <a:avLst/>
                    <a:gdLst>
                      <a:gd name="connsiteX0" fmla="*/ 40698 w 41883"/>
                      <a:gd name="connsiteY0" fmla="*/ 10668 h 54527"/>
                      <a:gd name="connsiteX1" fmla="*/ 32795 w 41883"/>
                      <a:gd name="connsiteY1" fmla="*/ 1185 h 54527"/>
                      <a:gd name="connsiteX2" fmla="*/ 20151 w 41883"/>
                      <a:gd name="connsiteY2" fmla="*/ 1185 h 54527"/>
                      <a:gd name="connsiteX3" fmla="*/ 10669 w 41883"/>
                      <a:gd name="connsiteY3" fmla="*/ 9088 h 54527"/>
                      <a:gd name="connsiteX4" fmla="*/ 1185 w 41883"/>
                      <a:gd name="connsiteY4" fmla="*/ 31215 h 54527"/>
                      <a:gd name="connsiteX5" fmla="*/ 1185 w 41883"/>
                      <a:gd name="connsiteY5" fmla="*/ 43859 h 54527"/>
                      <a:gd name="connsiteX6" fmla="*/ 9088 w 41883"/>
                      <a:gd name="connsiteY6" fmla="*/ 53342 h 54527"/>
                      <a:gd name="connsiteX7" fmla="*/ 21732 w 41883"/>
                      <a:gd name="connsiteY7" fmla="*/ 53342 h 54527"/>
                      <a:gd name="connsiteX8" fmla="*/ 31215 w 41883"/>
                      <a:gd name="connsiteY8" fmla="*/ 45439 h 54527"/>
                      <a:gd name="connsiteX9" fmla="*/ 40698 w 41883"/>
                      <a:gd name="connsiteY9" fmla="*/ 23312 h 54527"/>
                      <a:gd name="connsiteX10" fmla="*/ 40698 w 41883"/>
                      <a:gd name="connsiteY10" fmla="*/ 10668 h 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83" h="54527">
                        <a:moveTo>
                          <a:pt x="40698" y="10668"/>
                        </a:moveTo>
                        <a:cubicBezTo>
                          <a:pt x="39117" y="7507"/>
                          <a:pt x="35956" y="2766"/>
                          <a:pt x="32795" y="1185"/>
                        </a:cubicBezTo>
                        <a:cubicBezTo>
                          <a:pt x="29634" y="-395"/>
                          <a:pt x="24893" y="-395"/>
                          <a:pt x="20151" y="1185"/>
                        </a:cubicBezTo>
                        <a:cubicBezTo>
                          <a:pt x="16990" y="2766"/>
                          <a:pt x="13829" y="5927"/>
                          <a:pt x="10669" y="9088"/>
                        </a:cubicBezTo>
                        <a:lnTo>
                          <a:pt x="1185" y="31215"/>
                        </a:lnTo>
                        <a:cubicBezTo>
                          <a:pt x="-395" y="34376"/>
                          <a:pt x="-395" y="39117"/>
                          <a:pt x="1185" y="43859"/>
                        </a:cubicBezTo>
                        <a:cubicBezTo>
                          <a:pt x="2766" y="47020"/>
                          <a:pt x="5927" y="51761"/>
                          <a:pt x="9088" y="53342"/>
                        </a:cubicBezTo>
                        <a:cubicBezTo>
                          <a:pt x="12249" y="54922"/>
                          <a:pt x="16990" y="54922"/>
                          <a:pt x="21732" y="53342"/>
                        </a:cubicBezTo>
                        <a:cubicBezTo>
                          <a:pt x="24893" y="51761"/>
                          <a:pt x="28054" y="48600"/>
                          <a:pt x="31215" y="45439"/>
                        </a:cubicBezTo>
                        <a:lnTo>
                          <a:pt x="40698" y="23312"/>
                        </a:lnTo>
                        <a:cubicBezTo>
                          <a:pt x="42278" y="18571"/>
                          <a:pt x="42278" y="13829"/>
                          <a:pt x="40698" y="10668"/>
                        </a:cubicBezTo>
                        <a:close/>
                      </a:path>
                    </a:pathLst>
                  </a:custGeom>
                  <a:solidFill>
                    <a:srgbClr val="7FC97E"/>
                  </a:solidFill>
                  <a:ln w="15805" cap="flat">
                    <a:noFill/>
                    <a:prstDash val="solid"/>
                    <a:miter/>
                  </a:ln>
                </p:spPr>
                <p:txBody>
                  <a:bodyPr rtlCol="0" anchor="ctr"/>
                  <a:lstStyle/>
                  <a:p>
                    <a:endParaRPr lang="en-US"/>
                  </a:p>
                </p:txBody>
              </p:sp>
              <p:sp>
                <p:nvSpPr>
                  <p:cNvPr id="66" name="รูปแบบอิสระ: รูปร่าง 65">
                    <a:extLst>
                      <a:ext uri="{FF2B5EF4-FFF2-40B4-BE49-F238E27FC236}">
                        <a16:creationId xmlns:a16="http://schemas.microsoft.com/office/drawing/2014/main" xmlns="" id="{CD12A6B2-65B5-4B0D-BCAE-4CF210A7E5F0}"/>
                      </a:ext>
                    </a:extLst>
                  </p:cNvPr>
                  <p:cNvSpPr/>
                  <p:nvPr/>
                </p:nvSpPr>
                <p:spPr>
                  <a:xfrm>
                    <a:off x="4840455" y="3822251"/>
                    <a:ext cx="55937" cy="58137"/>
                  </a:xfrm>
                  <a:custGeom>
                    <a:avLst/>
                    <a:gdLst>
                      <a:gd name="connsiteX0" fmla="*/ 55317 w 55937"/>
                      <a:gd name="connsiteY0" fmla="*/ 14845 h 58137"/>
                      <a:gd name="connsiteX1" fmla="*/ 48995 w 55937"/>
                      <a:gd name="connsiteY1" fmla="*/ 3781 h 58137"/>
                      <a:gd name="connsiteX2" fmla="*/ 36351 w 55937"/>
                      <a:gd name="connsiteY2" fmla="*/ 620 h 58137"/>
                      <a:gd name="connsiteX3" fmla="*/ 25288 w 55937"/>
                      <a:gd name="connsiteY3" fmla="*/ 6942 h 58137"/>
                      <a:gd name="connsiteX4" fmla="*/ 3161 w 55937"/>
                      <a:gd name="connsiteY4" fmla="*/ 30650 h 58137"/>
                      <a:gd name="connsiteX5" fmla="*/ 0 w 55937"/>
                      <a:gd name="connsiteY5" fmla="*/ 43293 h 58137"/>
                      <a:gd name="connsiteX6" fmla="*/ 6322 w 55937"/>
                      <a:gd name="connsiteY6" fmla="*/ 54357 h 58137"/>
                      <a:gd name="connsiteX7" fmla="*/ 18966 w 55937"/>
                      <a:gd name="connsiteY7" fmla="*/ 57518 h 58137"/>
                      <a:gd name="connsiteX8" fmla="*/ 30029 w 55937"/>
                      <a:gd name="connsiteY8" fmla="*/ 51196 h 58137"/>
                      <a:gd name="connsiteX9" fmla="*/ 52156 w 55937"/>
                      <a:gd name="connsiteY9" fmla="*/ 27488 h 58137"/>
                      <a:gd name="connsiteX10" fmla="*/ 55317 w 55937"/>
                      <a:gd name="connsiteY10" fmla="*/ 14845 h 5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937" h="58137">
                        <a:moveTo>
                          <a:pt x="55317" y="14845"/>
                        </a:moveTo>
                        <a:cubicBezTo>
                          <a:pt x="55317" y="11684"/>
                          <a:pt x="52156" y="6942"/>
                          <a:pt x="48995" y="3781"/>
                        </a:cubicBezTo>
                        <a:cubicBezTo>
                          <a:pt x="45834" y="620"/>
                          <a:pt x="41093" y="-960"/>
                          <a:pt x="36351" y="620"/>
                        </a:cubicBezTo>
                        <a:cubicBezTo>
                          <a:pt x="31610" y="620"/>
                          <a:pt x="28449" y="3781"/>
                          <a:pt x="25288" y="6942"/>
                        </a:cubicBezTo>
                        <a:cubicBezTo>
                          <a:pt x="17385" y="14845"/>
                          <a:pt x="11063" y="22747"/>
                          <a:pt x="3161" y="30650"/>
                        </a:cubicBezTo>
                        <a:cubicBezTo>
                          <a:pt x="0" y="33810"/>
                          <a:pt x="0" y="38552"/>
                          <a:pt x="0" y="43293"/>
                        </a:cubicBezTo>
                        <a:cubicBezTo>
                          <a:pt x="0" y="46455"/>
                          <a:pt x="3161" y="51196"/>
                          <a:pt x="6322" y="54357"/>
                        </a:cubicBezTo>
                        <a:cubicBezTo>
                          <a:pt x="9483" y="57518"/>
                          <a:pt x="14224" y="59098"/>
                          <a:pt x="18966" y="57518"/>
                        </a:cubicBezTo>
                        <a:cubicBezTo>
                          <a:pt x="23707" y="57518"/>
                          <a:pt x="26868" y="54357"/>
                          <a:pt x="30029" y="51196"/>
                        </a:cubicBezTo>
                        <a:cubicBezTo>
                          <a:pt x="37932" y="43293"/>
                          <a:pt x="44254" y="35391"/>
                          <a:pt x="52156" y="27488"/>
                        </a:cubicBezTo>
                        <a:cubicBezTo>
                          <a:pt x="55317" y="24327"/>
                          <a:pt x="56897" y="18005"/>
                          <a:pt x="55317" y="14845"/>
                        </a:cubicBezTo>
                        <a:close/>
                      </a:path>
                    </a:pathLst>
                  </a:custGeom>
                  <a:solidFill>
                    <a:srgbClr val="7FC97E"/>
                  </a:solidFill>
                  <a:ln w="15805" cap="flat">
                    <a:noFill/>
                    <a:prstDash val="solid"/>
                    <a:miter/>
                  </a:ln>
                </p:spPr>
                <p:txBody>
                  <a:bodyPr rtlCol="0" anchor="ctr"/>
                  <a:lstStyle/>
                  <a:p>
                    <a:endParaRPr lang="en-US"/>
                  </a:p>
                </p:txBody>
              </p:sp>
              <p:sp>
                <p:nvSpPr>
                  <p:cNvPr id="67" name="รูปแบบอิสระ: รูปร่าง 66">
                    <a:extLst>
                      <a:ext uri="{FF2B5EF4-FFF2-40B4-BE49-F238E27FC236}">
                        <a16:creationId xmlns:a16="http://schemas.microsoft.com/office/drawing/2014/main" xmlns="" id="{554C282E-F120-4BC1-8697-E24C41EEDA31}"/>
                      </a:ext>
                    </a:extLst>
                  </p:cNvPr>
                  <p:cNvSpPr/>
                  <p:nvPr/>
                </p:nvSpPr>
                <p:spPr>
                  <a:xfrm>
                    <a:off x="5034856" y="3796963"/>
                    <a:ext cx="50576" cy="59718"/>
                  </a:xfrm>
                  <a:custGeom>
                    <a:avLst/>
                    <a:gdLst>
                      <a:gd name="connsiteX0" fmla="*/ 50576 w 50576"/>
                      <a:gd name="connsiteY0" fmla="*/ 14844 h 59718"/>
                      <a:gd name="connsiteX1" fmla="*/ 44254 w 50576"/>
                      <a:gd name="connsiteY1" fmla="*/ 3781 h 59718"/>
                      <a:gd name="connsiteX2" fmla="*/ 31610 w 50576"/>
                      <a:gd name="connsiteY2" fmla="*/ 620 h 59718"/>
                      <a:gd name="connsiteX3" fmla="*/ 20546 w 50576"/>
                      <a:gd name="connsiteY3" fmla="*/ 6942 h 59718"/>
                      <a:gd name="connsiteX4" fmla="*/ 3161 w 50576"/>
                      <a:gd name="connsiteY4" fmla="*/ 32230 h 59718"/>
                      <a:gd name="connsiteX5" fmla="*/ 0 w 50576"/>
                      <a:gd name="connsiteY5" fmla="*/ 44874 h 59718"/>
                      <a:gd name="connsiteX6" fmla="*/ 6322 w 50576"/>
                      <a:gd name="connsiteY6" fmla="*/ 55937 h 59718"/>
                      <a:gd name="connsiteX7" fmla="*/ 18966 w 50576"/>
                      <a:gd name="connsiteY7" fmla="*/ 59098 h 59718"/>
                      <a:gd name="connsiteX8" fmla="*/ 30029 w 50576"/>
                      <a:gd name="connsiteY8" fmla="*/ 52776 h 59718"/>
                      <a:gd name="connsiteX9" fmla="*/ 47415 w 50576"/>
                      <a:gd name="connsiteY9" fmla="*/ 27488 h 59718"/>
                      <a:gd name="connsiteX10" fmla="*/ 50576 w 50576"/>
                      <a:gd name="connsiteY10" fmla="*/ 14844 h 5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76" h="59718">
                        <a:moveTo>
                          <a:pt x="50576" y="14844"/>
                        </a:moveTo>
                        <a:cubicBezTo>
                          <a:pt x="50576" y="11683"/>
                          <a:pt x="47415" y="6942"/>
                          <a:pt x="44254" y="3781"/>
                        </a:cubicBezTo>
                        <a:cubicBezTo>
                          <a:pt x="41093" y="620"/>
                          <a:pt x="36351" y="-961"/>
                          <a:pt x="31610" y="620"/>
                        </a:cubicBezTo>
                        <a:cubicBezTo>
                          <a:pt x="26869" y="620"/>
                          <a:pt x="23707" y="3781"/>
                          <a:pt x="20546" y="6942"/>
                        </a:cubicBezTo>
                        <a:cubicBezTo>
                          <a:pt x="14224" y="14844"/>
                          <a:pt x="9483" y="24328"/>
                          <a:pt x="3161" y="32230"/>
                        </a:cubicBezTo>
                        <a:cubicBezTo>
                          <a:pt x="0" y="35391"/>
                          <a:pt x="0" y="40132"/>
                          <a:pt x="0" y="44874"/>
                        </a:cubicBezTo>
                        <a:cubicBezTo>
                          <a:pt x="0" y="48035"/>
                          <a:pt x="3161" y="52776"/>
                          <a:pt x="6322" y="55937"/>
                        </a:cubicBezTo>
                        <a:cubicBezTo>
                          <a:pt x="9483" y="59098"/>
                          <a:pt x="14224" y="60679"/>
                          <a:pt x="18966" y="59098"/>
                        </a:cubicBezTo>
                        <a:cubicBezTo>
                          <a:pt x="23707" y="59098"/>
                          <a:pt x="26869" y="55937"/>
                          <a:pt x="30029" y="52776"/>
                        </a:cubicBezTo>
                        <a:cubicBezTo>
                          <a:pt x="36351" y="44874"/>
                          <a:pt x="41093" y="35391"/>
                          <a:pt x="47415" y="27488"/>
                        </a:cubicBezTo>
                        <a:cubicBezTo>
                          <a:pt x="48995" y="22747"/>
                          <a:pt x="50576" y="19586"/>
                          <a:pt x="50576" y="14844"/>
                        </a:cubicBezTo>
                        <a:close/>
                      </a:path>
                    </a:pathLst>
                  </a:custGeom>
                  <a:solidFill>
                    <a:srgbClr val="7FC97E"/>
                  </a:solidFill>
                  <a:ln w="15805" cap="flat">
                    <a:noFill/>
                    <a:prstDash val="solid"/>
                    <a:miter/>
                  </a:ln>
                </p:spPr>
                <p:txBody>
                  <a:bodyPr rtlCol="0" anchor="ctr"/>
                  <a:lstStyle/>
                  <a:p>
                    <a:endParaRPr lang="en-US"/>
                  </a:p>
                </p:txBody>
              </p:sp>
              <p:sp>
                <p:nvSpPr>
                  <p:cNvPr id="68" name="รูปแบบอิสระ: รูปร่าง 67">
                    <a:extLst>
                      <a:ext uri="{FF2B5EF4-FFF2-40B4-BE49-F238E27FC236}">
                        <a16:creationId xmlns:a16="http://schemas.microsoft.com/office/drawing/2014/main" xmlns="" id="{1E679D8A-7AF5-4EE6-A9F0-E8F67B2B9E85}"/>
                      </a:ext>
                    </a:extLst>
                  </p:cNvPr>
                  <p:cNvSpPr/>
                  <p:nvPr/>
                </p:nvSpPr>
                <p:spPr>
                  <a:xfrm>
                    <a:off x="4820303" y="3638349"/>
                    <a:ext cx="43463" cy="60848"/>
                  </a:xfrm>
                  <a:custGeom>
                    <a:avLst/>
                    <a:gdLst>
                      <a:gd name="connsiteX0" fmla="*/ 42278 w 43463"/>
                      <a:gd name="connsiteY0" fmla="*/ 10668 h 60848"/>
                      <a:gd name="connsiteX1" fmla="*/ 34376 w 43463"/>
                      <a:gd name="connsiteY1" fmla="*/ 1185 h 60848"/>
                      <a:gd name="connsiteX2" fmla="*/ 21732 w 43463"/>
                      <a:gd name="connsiteY2" fmla="*/ 1185 h 60848"/>
                      <a:gd name="connsiteX3" fmla="*/ 12249 w 43463"/>
                      <a:gd name="connsiteY3" fmla="*/ 9088 h 60848"/>
                      <a:gd name="connsiteX4" fmla="*/ 1185 w 43463"/>
                      <a:gd name="connsiteY4" fmla="*/ 37537 h 60848"/>
                      <a:gd name="connsiteX5" fmla="*/ 1185 w 43463"/>
                      <a:gd name="connsiteY5" fmla="*/ 50180 h 60848"/>
                      <a:gd name="connsiteX6" fmla="*/ 9088 w 43463"/>
                      <a:gd name="connsiteY6" fmla="*/ 59664 h 60848"/>
                      <a:gd name="connsiteX7" fmla="*/ 21732 w 43463"/>
                      <a:gd name="connsiteY7" fmla="*/ 59664 h 60848"/>
                      <a:gd name="connsiteX8" fmla="*/ 31215 w 43463"/>
                      <a:gd name="connsiteY8" fmla="*/ 51761 h 60848"/>
                      <a:gd name="connsiteX9" fmla="*/ 42278 w 43463"/>
                      <a:gd name="connsiteY9" fmla="*/ 23312 h 60848"/>
                      <a:gd name="connsiteX10" fmla="*/ 42278 w 43463"/>
                      <a:gd name="connsiteY10" fmla="*/ 10668 h 6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63" h="60848">
                        <a:moveTo>
                          <a:pt x="42278" y="10668"/>
                        </a:moveTo>
                        <a:cubicBezTo>
                          <a:pt x="40698" y="7507"/>
                          <a:pt x="37537" y="2766"/>
                          <a:pt x="34376" y="1185"/>
                        </a:cubicBezTo>
                        <a:cubicBezTo>
                          <a:pt x="31215" y="-395"/>
                          <a:pt x="26473" y="-395"/>
                          <a:pt x="21732" y="1185"/>
                        </a:cubicBezTo>
                        <a:cubicBezTo>
                          <a:pt x="18571" y="2766"/>
                          <a:pt x="15410" y="5927"/>
                          <a:pt x="12249" y="9088"/>
                        </a:cubicBezTo>
                        <a:lnTo>
                          <a:pt x="1185" y="37537"/>
                        </a:lnTo>
                        <a:cubicBezTo>
                          <a:pt x="-395" y="40698"/>
                          <a:pt x="-395" y="45439"/>
                          <a:pt x="1185" y="50180"/>
                        </a:cubicBezTo>
                        <a:cubicBezTo>
                          <a:pt x="2766" y="53342"/>
                          <a:pt x="5927" y="58083"/>
                          <a:pt x="9088" y="59664"/>
                        </a:cubicBezTo>
                        <a:cubicBezTo>
                          <a:pt x="12249" y="61244"/>
                          <a:pt x="16990" y="61244"/>
                          <a:pt x="21732" y="59664"/>
                        </a:cubicBezTo>
                        <a:cubicBezTo>
                          <a:pt x="24893" y="58083"/>
                          <a:pt x="28054" y="54922"/>
                          <a:pt x="31215" y="51761"/>
                        </a:cubicBezTo>
                        <a:lnTo>
                          <a:pt x="42278" y="23312"/>
                        </a:lnTo>
                        <a:cubicBezTo>
                          <a:pt x="43859" y="20151"/>
                          <a:pt x="43859" y="15410"/>
                          <a:pt x="42278" y="10668"/>
                        </a:cubicBezTo>
                        <a:close/>
                      </a:path>
                    </a:pathLst>
                  </a:custGeom>
                  <a:solidFill>
                    <a:srgbClr val="7FC97E"/>
                  </a:solidFill>
                  <a:ln w="15805" cap="flat">
                    <a:noFill/>
                    <a:prstDash val="solid"/>
                    <a:miter/>
                  </a:ln>
                </p:spPr>
                <p:txBody>
                  <a:bodyPr rtlCol="0" anchor="ctr"/>
                  <a:lstStyle/>
                  <a:p>
                    <a:endParaRPr lang="en-US"/>
                  </a:p>
                </p:txBody>
              </p:sp>
              <p:sp>
                <p:nvSpPr>
                  <p:cNvPr id="69" name="รูปแบบอิสระ: รูปร่าง 68">
                    <a:extLst>
                      <a:ext uri="{FF2B5EF4-FFF2-40B4-BE49-F238E27FC236}">
                        <a16:creationId xmlns:a16="http://schemas.microsoft.com/office/drawing/2014/main" xmlns="" id="{413614D8-6884-4172-A991-4E78F2B61141}"/>
                      </a:ext>
                    </a:extLst>
                  </p:cNvPr>
                  <p:cNvSpPr/>
                  <p:nvPr/>
                </p:nvSpPr>
                <p:spPr>
                  <a:xfrm>
                    <a:off x="4569759" y="3522577"/>
                    <a:ext cx="43534" cy="72702"/>
                  </a:xfrm>
                  <a:custGeom>
                    <a:avLst/>
                    <a:gdLst>
                      <a:gd name="connsiteX0" fmla="*/ 32041 w 43534"/>
                      <a:gd name="connsiteY0" fmla="*/ 58479 h 72702"/>
                      <a:gd name="connsiteX1" fmla="*/ 43104 w 43534"/>
                      <a:gd name="connsiteY1" fmla="*/ 17386 h 72702"/>
                      <a:gd name="connsiteX2" fmla="*/ 39943 w 43534"/>
                      <a:gd name="connsiteY2" fmla="*/ 6322 h 72702"/>
                      <a:gd name="connsiteX3" fmla="*/ 28880 w 43534"/>
                      <a:gd name="connsiteY3" fmla="*/ 0 h 72702"/>
                      <a:gd name="connsiteX4" fmla="*/ 17816 w 43534"/>
                      <a:gd name="connsiteY4" fmla="*/ 3161 h 72702"/>
                      <a:gd name="connsiteX5" fmla="*/ 14655 w 43534"/>
                      <a:gd name="connsiteY5" fmla="*/ 6322 h 72702"/>
                      <a:gd name="connsiteX6" fmla="*/ 11494 w 43534"/>
                      <a:gd name="connsiteY6" fmla="*/ 14225 h 72702"/>
                      <a:gd name="connsiteX7" fmla="*/ 431 w 43534"/>
                      <a:gd name="connsiteY7" fmla="*/ 55317 h 72702"/>
                      <a:gd name="connsiteX8" fmla="*/ 3591 w 43534"/>
                      <a:gd name="connsiteY8" fmla="*/ 66381 h 72702"/>
                      <a:gd name="connsiteX9" fmla="*/ 14655 w 43534"/>
                      <a:gd name="connsiteY9" fmla="*/ 72703 h 72702"/>
                      <a:gd name="connsiteX10" fmla="*/ 25719 w 43534"/>
                      <a:gd name="connsiteY10" fmla="*/ 69542 h 72702"/>
                      <a:gd name="connsiteX11" fmla="*/ 28880 w 43534"/>
                      <a:gd name="connsiteY11" fmla="*/ 66381 h 72702"/>
                      <a:gd name="connsiteX12" fmla="*/ 32041 w 43534"/>
                      <a:gd name="connsiteY12" fmla="*/ 58479 h 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34" h="72702">
                        <a:moveTo>
                          <a:pt x="32041" y="58479"/>
                        </a:moveTo>
                        <a:cubicBezTo>
                          <a:pt x="35201" y="44254"/>
                          <a:pt x="39943" y="31610"/>
                          <a:pt x="43104" y="17386"/>
                        </a:cubicBezTo>
                        <a:cubicBezTo>
                          <a:pt x="44684" y="14225"/>
                          <a:pt x="41524" y="7902"/>
                          <a:pt x="39943" y="6322"/>
                        </a:cubicBezTo>
                        <a:cubicBezTo>
                          <a:pt x="36782" y="3161"/>
                          <a:pt x="33621" y="0"/>
                          <a:pt x="28880" y="0"/>
                        </a:cubicBezTo>
                        <a:cubicBezTo>
                          <a:pt x="24138" y="0"/>
                          <a:pt x="20977" y="0"/>
                          <a:pt x="17816" y="3161"/>
                        </a:cubicBezTo>
                        <a:cubicBezTo>
                          <a:pt x="16236" y="4742"/>
                          <a:pt x="16236" y="4742"/>
                          <a:pt x="14655" y="6322"/>
                        </a:cubicBezTo>
                        <a:cubicBezTo>
                          <a:pt x="13075" y="7902"/>
                          <a:pt x="11494" y="11064"/>
                          <a:pt x="11494" y="14225"/>
                        </a:cubicBezTo>
                        <a:cubicBezTo>
                          <a:pt x="8333" y="28449"/>
                          <a:pt x="3591" y="41093"/>
                          <a:pt x="431" y="55317"/>
                        </a:cubicBezTo>
                        <a:cubicBezTo>
                          <a:pt x="-1150" y="58479"/>
                          <a:pt x="2011" y="64800"/>
                          <a:pt x="3591" y="66381"/>
                        </a:cubicBezTo>
                        <a:cubicBezTo>
                          <a:pt x="6753" y="69542"/>
                          <a:pt x="9914" y="72703"/>
                          <a:pt x="14655" y="72703"/>
                        </a:cubicBezTo>
                        <a:cubicBezTo>
                          <a:pt x="19396" y="72703"/>
                          <a:pt x="22558" y="72703"/>
                          <a:pt x="25719" y="69542"/>
                        </a:cubicBezTo>
                        <a:cubicBezTo>
                          <a:pt x="27299" y="67962"/>
                          <a:pt x="27299" y="67962"/>
                          <a:pt x="28880" y="66381"/>
                        </a:cubicBezTo>
                        <a:cubicBezTo>
                          <a:pt x="30460" y="63220"/>
                          <a:pt x="32041" y="60059"/>
                          <a:pt x="32041" y="58479"/>
                        </a:cubicBezTo>
                        <a:close/>
                      </a:path>
                    </a:pathLst>
                  </a:custGeom>
                  <a:solidFill>
                    <a:srgbClr val="7FC97E"/>
                  </a:solidFill>
                  <a:ln w="15805" cap="flat">
                    <a:noFill/>
                    <a:prstDash val="solid"/>
                    <a:miter/>
                  </a:ln>
                </p:spPr>
                <p:txBody>
                  <a:bodyPr rtlCol="0" anchor="ctr"/>
                  <a:lstStyle/>
                  <a:p>
                    <a:endParaRPr lang="en-US"/>
                  </a:p>
                </p:txBody>
              </p:sp>
              <p:sp>
                <p:nvSpPr>
                  <p:cNvPr id="70" name="รูปแบบอิสระ: รูปร่าง 69">
                    <a:extLst>
                      <a:ext uri="{FF2B5EF4-FFF2-40B4-BE49-F238E27FC236}">
                        <a16:creationId xmlns:a16="http://schemas.microsoft.com/office/drawing/2014/main" xmlns="" id="{DF9AAB65-AA73-4D0C-AEFF-D3C002B7FE5E}"/>
                      </a:ext>
                    </a:extLst>
                  </p:cNvPr>
                  <p:cNvSpPr/>
                  <p:nvPr/>
                </p:nvSpPr>
                <p:spPr>
                  <a:xfrm>
                    <a:off x="4480497" y="3404435"/>
                    <a:ext cx="43463" cy="60849"/>
                  </a:xfrm>
                  <a:custGeom>
                    <a:avLst/>
                    <a:gdLst>
                      <a:gd name="connsiteX0" fmla="*/ 42278 w 43463"/>
                      <a:gd name="connsiteY0" fmla="*/ 10669 h 60849"/>
                      <a:gd name="connsiteX1" fmla="*/ 34376 w 43463"/>
                      <a:gd name="connsiteY1" fmla="*/ 1185 h 60849"/>
                      <a:gd name="connsiteX2" fmla="*/ 21732 w 43463"/>
                      <a:gd name="connsiteY2" fmla="*/ 1185 h 60849"/>
                      <a:gd name="connsiteX3" fmla="*/ 12249 w 43463"/>
                      <a:gd name="connsiteY3" fmla="*/ 9088 h 60849"/>
                      <a:gd name="connsiteX4" fmla="*/ 1185 w 43463"/>
                      <a:gd name="connsiteY4" fmla="*/ 37537 h 60849"/>
                      <a:gd name="connsiteX5" fmla="*/ 1185 w 43463"/>
                      <a:gd name="connsiteY5" fmla="*/ 50181 h 60849"/>
                      <a:gd name="connsiteX6" fmla="*/ 9088 w 43463"/>
                      <a:gd name="connsiteY6" fmla="*/ 59664 h 60849"/>
                      <a:gd name="connsiteX7" fmla="*/ 21732 w 43463"/>
                      <a:gd name="connsiteY7" fmla="*/ 59664 h 60849"/>
                      <a:gd name="connsiteX8" fmla="*/ 31215 w 43463"/>
                      <a:gd name="connsiteY8" fmla="*/ 51762 h 60849"/>
                      <a:gd name="connsiteX9" fmla="*/ 42278 w 43463"/>
                      <a:gd name="connsiteY9" fmla="*/ 23312 h 60849"/>
                      <a:gd name="connsiteX10" fmla="*/ 42278 w 43463"/>
                      <a:gd name="connsiteY10" fmla="*/ 10669 h 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63" h="60849">
                        <a:moveTo>
                          <a:pt x="42278" y="10669"/>
                        </a:moveTo>
                        <a:cubicBezTo>
                          <a:pt x="40698" y="7507"/>
                          <a:pt x="37537" y="2766"/>
                          <a:pt x="34376" y="1185"/>
                        </a:cubicBezTo>
                        <a:cubicBezTo>
                          <a:pt x="31215" y="-395"/>
                          <a:pt x="26473" y="-395"/>
                          <a:pt x="21732" y="1185"/>
                        </a:cubicBezTo>
                        <a:cubicBezTo>
                          <a:pt x="18571" y="2766"/>
                          <a:pt x="15410" y="5927"/>
                          <a:pt x="12249" y="9088"/>
                        </a:cubicBezTo>
                        <a:lnTo>
                          <a:pt x="1185" y="37537"/>
                        </a:lnTo>
                        <a:cubicBezTo>
                          <a:pt x="-395" y="40698"/>
                          <a:pt x="-395" y="45440"/>
                          <a:pt x="1185" y="50181"/>
                        </a:cubicBezTo>
                        <a:cubicBezTo>
                          <a:pt x="2766" y="53342"/>
                          <a:pt x="5927" y="58083"/>
                          <a:pt x="9088" y="59664"/>
                        </a:cubicBezTo>
                        <a:cubicBezTo>
                          <a:pt x="12249" y="61245"/>
                          <a:pt x="16990" y="61245"/>
                          <a:pt x="21732" y="59664"/>
                        </a:cubicBezTo>
                        <a:cubicBezTo>
                          <a:pt x="24893" y="58083"/>
                          <a:pt x="28054" y="54922"/>
                          <a:pt x="31215" y="51762"/>
                        </a:cubicBezTo>
                        <a:lnTo>
                          <a:pt x="42278" y="23312"/>
                        </a:lnTo>
                        <a:cubicBezTo>
                          <a:pt x="43859" y="18571"/>
                          <a:pt x="43859" y="13830"/>
                          <a:pt x="42278" y="10669"/>
                        </a:cubicBezTo>
                        <a:close/>
                      </a:path>
                    </a:pathLst>
                  </a:custGeom>
                  <a:solidFill>
                    <a:srgbClr val="7FC97E"/>
                  </a:solidFill>
                  <a:ln w="15805" cap="flat">
                    <a:noFill/>
                    <a:prstDash val="solid"/>
                    <a:miter/>
                  </a:ln>
                </p:spPr>
                <p:txBody>
                  <a:bodyPr rtlCol="0" anchor="ctr"/>
                  <a:lstStyle/>
                  <a:p>
                    <a:endParaRPr lang="en-US"/>
                  </a:p>
                </p:txBody>
              </p:sp>
              <p:sp>
                <p:nvSpPr>
                  <p:cNvPr id="71" name="รูปแบบอิสระ: รูปร่าง 70">
                    <a:extLst>
                      <a:ext uri="{FF2B5EF4-FFF2-40B4-BE49-F238E27FC236}">
                        <a16:creationId xmlns:a16="http://schemas.microsoft.com/office/drawing/2014/main" xmlns="" id="{D7CDF2A8-C02B-48FD-9765-5BFE2F339609}"/>
                      </a:ext>
                    </a:extLst>
                  </p:cNvPr>
                  <p:cNvSpPr/>
                  <p:nvPr/>
                </p:nvSpPr>
                <p:spPr>
                  <a:xfrm>
                    <a:off x="4576881" y="3178398"/>
                    <a:ext cx="47643" cy="70383"/>
                  </a:xfrm>
                  <a:custGeom>
                    <a:avLst/>
                    <a:gdLst>
                      <a:gd name="connsiteX0" fmla="*/ 37563 w 47643"/>
                      <a:gd name="connsiteY0" fmla="*/ 1211 h 70383"/>
                      <a:gd name="connsiteX1" fmla="*/ 17016 w 47643"/>
                      <a:gd name="connsiteY1" fmla="*/ 9114 h 70383"/>
                      <a:gd name="connsiteX2" fmla="*/ 1211 w 47643"/>
                      <a:gd name="connsiteY2" fmla="*/ 48626 h 70383"/>
                      <a:gd name="connsiteX3" fmla="*/ 9114 w 47643"/>
                      <a:gd name="connsiteY3" fmla="*/ 69173 h 70383"/>
                      <a:gd name="connsiteX4" fmla="*/ 29660 w 47643"/>
                      <a:gd name="connsiteY4" fmla="*/ 61270 h 70383"/>
                      <a:gd name="connsiteX5" fmla="*/ 45465 w 47643"/>
                      <a:gd name="connsiteY5" fmla="*/ 21758 h 70383"/>
                      <a:gd name="connsiteX6" fmla="*/ 37563 w 47643"/>
                      <a:gd name="connsiteY6" fmla="*/ 1211 h 7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43" h="70383">
                        <a:moveTo>
                          <a:pt x="37563" y="1211"/>
                        </a:moveTo>
                        <a:cubicBezTo>
                          <a:pt x="29660" y="-1950"/>
                          <a:pt x="20177" y="1211"/>
                          <a:pt x="17016" y="9114"/>
                        </a:cubicBezTo>
                        <a:lnTo>
                          <a:pt x="1211" y="48626"/>
                        </a:lnTo>
                        <a:cubicBezTo>
                          <a:pt x="-1950" y="56529"/>
                          <a:pt x="1211" y="66012"/>
                          <a:pt x="9114" y="69173"/>
                        </a:cubicBezTo>
                        <a:cubicBezTo>
                          <a:pt x="17016" y="72334"/>
                          <a:pt x="26499" y="69173"/>
                          <a:pt x="29660" y="61270"/>
                        </a:cubicBezTo>
                        <a:lnTo>
                          <a:pt x="45465" y="21758"/>
                        </a:lnTo>
                        <a:cubicBezTo>
                          <a:pt x="50207" y="15436"/>
                          <a:pt x="47046" y="4372"/>
                          <a:pt x="37563" y="1211"/>
                        </a:cubicBezTo>
                        <a:close/>
                      </a:path>
                    </a:pathLst>
                  </a:custGeom>
                  <a:solidFill>
                    <a:srgbClr val="7FC97E"/>
                  </a:solidFill>
                  <a:ln w="15805" cap="flat">
                    <a:noFill/>
                    <a:prstDash val="solid"/>
                    <a:miter/>
                  </a:ln>
                </p:spPr>
                <p:txBody>
                  <a:bodyPr rtlCol="0" anchor="ctr"/>
                  <a:lstStyle/>
                  <a:p>
                    <a:endParaRPr lang="en-US"/>
                  </a:p>
                </p:txBody>
              </p:sp>
              <p:sp>
                <p:nvSpPr>
                  <p:cNvPr id="72" name="รูปแบบอิสระ: รูปร่าง 71">
                    <a:extLst>
                      <a:ext uri="{FF2B5EF4-FFF2-40B4-BE49-F238E27FC236}">
                        <a16:creationId xmlns:a16="http://schemas.microsoft.com/office/drawing/2014/main" xmlns="" id="{C6B09B32-C820-4EF0-AF3F-A3202A794B30}"/>
                      </a:ext>
                    </a:extLst>
                  </p:cNvPr>
                  <p:cNvSpPr/>
                  <p:nvPr/>
                </p:nvSpPr>
                <p:spPr>
                  <a:xfrm>
                    <a:off x="4693863" y="3349117"/>
                    <a:ext cx="41883" cy="54527"/>
                  </a:xfrm>
                  <a:custGeom>
                    <a:avLst/>
                    <a:gdLst>
                      <a:gd name="connsiteX0" fmla="*/ 40698 w 41883"/>
                      <a:gd name="connsiteY0" fmla="*/ 10669 h 54527"/>
                      <a:gd name="connsiteX1" fmla="*/ 32795 w 41883"/>
                      <a:gd name="connsiteY1" fmla="*/ 1185 h 54527"/>
                      <a:gd name="connsiteX2" fmla="*/ 20152 w 41883"/>
                      <a:gd name="connsiteY2" fmla="*/ 1185 h 54527"/>
                      <a:gd name="connsiteX3" fmla="*/ 10669 w 41883"/>
                      <a:gd name="connsiteY3" fmla="*/ 9088 h 54527"/>
                      <a:gd name="connsiteX4" fmla="*/ 1185 w 41883"/>
                      <a:gd name="connsiteY4" fmla="*/ 31215 h 54527"/>
                      <a:gd name="connsiteX5" fmla="*/ 1185 w 41883"/>
                      <a:gd name="connsiteY5" fmla="*/ 43859 h 54527"/>
                      <a:gd name="connsiteX6" fmla="*/ 9088 w 41883"/>
                      <a:gd name="connsiteY6" fmla="*/ 53342 h 54527"/>
                      <a:gd name="connsiteX7" fmla="*/ 21732 w 41883"/>
                      <a:gd name="connsiteY7" fmla="*/ 53342 h 54527"/>
                      <a:gd name="connsiteX8" fmla="*/ 31215 w 41883"/>
                      <a:gd name="connsiteY8" fmla="*/ 45440 h 54527"/>
                      <a:gd name="connsiteX9" fmla="*/ 40698 w 41883"/>
                      <a:gd name="connsiteY9" fmla="*/ 23312 h 54527"/>
                      <a:gd name="connsiteX10" fmla="*/ 40698 w 41883"/>
                      <a:gd name="connsiteY10" fmla="*/ 10669 h 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83" h="54527">
                        <a:moveTo>
                          <a:pt x="40698" y="10669"/>
                        </a:moveTo>
                        <a:cubicBezTo>
                          <a:pt x="39117" y="7507"/>
                          <a:pt x="35957" y="2766"/>
                          <a:pt x="32795" y="1185"/>
                        </a:cubicBezTo>
                        <a:cubicBezTo>
                          <a:pt x="29634" y="-395"/>
                          <a:pt x="24893" y="-395"/>
                          <a:pt x="20152" y="1185"/>
                        </a:cubicBezTo>
                        <a:cubicBezTo>
                          <a:pt x="16990" y="2766"/>
                          <a:pt x="13829" y="5927"/>
                          <a:pt x="10669" y="9088"/>
                        </a:cubicBezTo>
                        <a:lnTo>
                          <a:pt x="1185" y="31215"/>
                        </a:lnTo>
                        <a:cubicBezTo>
                          <a:pt x="-395" y="34376"/>
                          <a:pt x="-395" y="39117"/>
                          <a:pt x="1185" y="43859"/>
                        </a:cubicBezTo>
                        <a:cubicBezTo>
                          <a:pt x="2766" y="47020"/>
                          <a:pt x="5927" y="51762"/>
                          <a:pt x="9088" y="53342"/>
                        </a:cubicBezTo>
                        <a:cubicBezTo>
                          <a:pt x="12249" y="54922"/>
                          <a:pt x="16990" y="54922"/>
                          <a:pt x="21732" y="53342"/>
                        </a:cubicBezTo>
                        <a:cubicBezTo>
                          <a:pt x="24893" y="51762"/>
                          <a:pt x="28054" y="48600"/>
                          <a:pt x="31215" y="45440"/>
                        </a:cubicBezTo>
                        <a:lnTo>
                          <a:pt x="40698" y="23312"/>
                        </a:lnTo>
                        <a:cubicBezTo>
                          <a:pt x="42278" y="20152"/>
                          <a:pt x="42278" y="15410"/>
                          <a:pt x="40698" y="10669"/>
                        </a:cubicBezTo>
                        <a:close/>
                      </a:path>
                    </a:pathLst>
                  </a:custGeom>
                  <a:solidFill>
                    <a:srgbClr val="7FC97E"/>
                  </a:solidFill>
                  <a:ln w="15805" cap="flat">
                    <a:noFill/>
                    <a:prstDash val="solid"/>
                    <a:miter/>
                  </a:ln>
                </p:spPr>
                <p:txBody>
                  <a:bodyPr rtlCol="0" anchor="ctr"/>
                  <a:lstStyle/>
                  <a:p>
                    <a:endParaRPr lang="en-US"/>
                  </a:p>
                </p:txBody>
              </p:sp>
              <p:sp>
                <p:nvSpPr>
                  <p:cNvPr id="73" name="รูปแบบอิสระ: รูปร่าง 72">
                    <a:extLst>
                      <a:ext uri="{FF2B5EF4-FFF2-40B4-BE49-F238E27FC236}">
                        <a16:creationId xmlns:a16="http://schemas.microsoft.com/office/drawing/2014/main" xmlns="" id="{399B50D0-1AA7-47B4-9360-8674A7C1050A}"/>
                      </a:ext>
                    </a:extLst>
                  </p:cNvPr>
                  <p:cNvSpPr/>
                  <p:nvPr/>
                </p:nvSpPr>
                <p:spPr>
                  <a:xfrm>
                    <a:off x="4869299" y="3240063"/>
                    <a:ext cx="43463" cy="60849"/>
                  </a:xfrm>
                  <a:custGeom>
                    <a:avLst/>
                    <a:gdLst>
                      <a:gd name="connsiteX0" fmla="*/ 42278 w 43463"/>
                      <a:gd name="connsiteY0" fmla="*/ 10669 h 60849"/>
                      <a:gd name="connsiteX1" fmla="*/ 34376 w 43463"/>
                      <a:gd name="connsiteY1" fmla="*/ 1185 h 60849"/>
                      <a:gd name="connsiteX2" fmla="*/ 21732 w 43463"/>
                      <a:gd name="connsiteY2" fmla="*/ 1185 h 60849"/>
                      <a:gd name="connsiteX3" fmla="*/ 12249 w 43463"/>
                      <a:gd name="connsiteY3" fmla="*/ 9088 h 60849"/>
                      <a:gd name="connsiteX4" fmla="*/ 1185 w 43463"/>
                      <a:gd name="connsiteY4" fmla="*/ 37537 h 60849"/>
                      <a:gd name="connsiteX5" fmla="*/ 1185 w 43463"/>
                      <a:gd name="connsiteY5" fmla="*/ 50181 h 60849"/>
                      <a:gd name="connsiteX6" fmla="*/ 9088 w 43463"/>
                      <a:gd name="connsiteY6" fmla="*/ 59664 h 60849"/>
                      <a:gd name="connsiteX7" fmla="*/ 21732 w 43463"/>
                      <a:gd name="connsiteY7" fmla="*/ 59664 h 60849"/>
                      <a:gd name="connsiteX8" fmla="*/ 31215 w 43463"/>
                      <a:gd name="connsiteY8" fmla="*/ 51762 h 60849"/>
                      <a:gd name="connsiteX9" fmla="*/ 42278 w 43463"/>
                      <a:gd name="connsiteY9" fmla="*/ 23312 h 60849"/>
                      <a:gd name="connsiteX10" fmla="*/ 42278 w 43463"/>
                      <a:gd name="connsiteY10" fmla="*/ 10669 h 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63" h="60849">
                        <a:moveTo>
                          <a:pt x="42278" y="10669"/>
                        </a:moveTo>
                        <a:cubicBezTo>
                          <a:pt x="40698" y="7507"/>
                          <a:pt x="37537" y="2766"/>
                          <a:pt x="34376" y="1185"/>
                        </a:cubicBezTo>
                        <a:cubicBezTo>
                          <a:pt x="31215" y="-395"/>
                          <a:pt x="26473" y="-395"/>
                          <a:pt x="21732" y="1185"/>
                        </a:cubicBezTo>
                        <a:cubicBezTo>
                          <a:pt x="18571" y="2766"/>
                          <a:pt x="15410" y="5927"/>
                          <a:pt x="12249" y="9088"/>
                        </a:cubicBezTo>
                        <a:lnTo>
                          <a:pt x="1185" y="37537"/>
                        </a:lnTo>
                        <a:cubicBezTo>
                          <a:pt x="-395" y="40698"/>
                          <a:pt x="-395" y="45439"/>
                          <a:pt x="1185" y="50181"/>
                        </a:cubicBezTo>
                        <a:cubicBezTo>
                          <a:pt x="2766" y="53342"/>
                          <a:pt x="5927" y="58083"/>
                          <a:pt x="9088" y="59664"/>
                        </a:cubicBezTo>
                        <a:cubicBezTo>
                          <a:pt x="12249" y="61244"/>
                          <a:pt x="16990" y="61244"/>
                          <a:pt x="21732" y="59664"/>
                        </a:cubicBezTo>
                        <a:cubicBezTo>
                          <a:pt x="24893" y="58083"/>
                          <a:pt x="28054" y="54922"/>
                          <a:pt x="31215" y="51762"/>
                        </a:cubicBezTo>
                        <a:lnTo>
                          <a:pt x="42278" y="23312"/>
                        </a:lnTo>
                        <a:cubicBezTo>
                          <a:pt x="43859" y="20152"/>
                          <a:pt x="43859" y="15410"/>
                          <a:pt x="42278" y="10669"/>
                        </a:cubicBezTo>
                        <a:close/>
                      </a:path>
                    </a:pathLst>
                  </a:custGeom>
                  <a:solidFill>
                    <a:srgbClr val="7FC97E"/>
                  </a:solidFill>
                  <a:ln w="15805" cap="flat">
                    <a:noFill/>
                    <a:prstDash val="solid"/>
                    <a:miter/>
                  </a:ln>
                </p:spPr>
                <p:txBody>
                  <a:bodyPr rtlCol="0" anchor="ctr"/>
                  <a:lstStyle/>
                  <a:p>
                    <a:endParaRPr lang="en-US"/>
                  </a:p>
                </p:txBody>
              </p:sp>
              <p:sp>
                <p:nvSpPr>
                  <p:cNvPr id="74" name="รูปแบบอิสระ: รูปร่าง 73">
                    <a:extLst>
                      <a:ext uri="{FF2B5EF4-FFF2-40B4-BE49-F238E27FC236}">
                        <a16:creationId xmlns:a16="http://schemas.microsoft.com/office/drawing/2014/main" xmlns="" id="{9A644D7F-190C-4F58-A6E6-EE9644DC642B}"/>
                      </a:ext>
                    </a:extLst>
                  </p:cNvPr>
                  <p:cNvSpPr/>
                  <p:nvPr/>
                </p:nvSpPr>
                <p:spPr>
                  <a:xfrm>
                    <a:off x="4788298" y="3488767"/>
                    <a:ext cx="64800" cy="67620"/>
                  </a:xfrm>
                  <a:custGeom>
                    <a:avLst/>
                    <a:gdLst>
                      <a:gd name="connsiteX0" fmla="*/ 64800 w 64800"/>
                      <a:gd name="connsiteY0" fmla="*/ 14844 h 67620"/>
                      <a:gd name="connsiteX1" fmla="*/ 58479 w 64800"/>
                      <a:gd name="connsiteY1" fmla="*/ 3781 h 67620"/>
                      <a:gd name="connsiteX2" fmla="*/ 45834 w 64800"/>
                      <a:gd name="connsiteY2" fmla="*/ 620 h 67620"/>
                      <a:gd name="connsiteX3" fmla="*/ 34771 w 64800"/>
                      <a:gd name="connsiteY3" fmla="*/ 6942 h 67620"/>
                      <a:gd name="connsiteX4" fmla="*/ 3161 w 64800"/>
                      <a:gd name="connsiteY4" fmla="*/ 40132 h 67620"/>
                      <a:gd name="connsiteX5" fmla="*/ 0 w 64800"/>
                      <a:gd name="connsiteY5" fmla="*/ 52776 h 67620"/>
                      <a:gd name="connsiteX6" fmla="*/ 6322 w 64800"/>
                      <a:gd name="connsiteY6" fmla="*/ 63840 h 67620"/>
                      <a:gd name="connsiteX7" fmla="*/ 18966 w 64800"/>
                      <a:gd name="connsiteY7" fmla="*/ 67001 h 67620"/>
                      <a:gd name="connsiteX8" fmla="*/ 30029 w 64800"/>
                      <a:gd name="connsiteY8" fmla="*/ 60679 h 67620"/>
                      <a:gd name="connsiteX9" fmla="*/ 61639 w 64800"/>
                      <a:gd name="connsiteY9" fmla="*/ 27488 h 67620"/>
                      <a:gd name="connsiteX10" fmla="*/ 64800 w 64800"/>
                      <a:gd name="connsiteY10" fmla="*/ 14844 h 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 h="67620">
                        <a:moveTo>
                          <a:pt x="64800" y="14844"/>
                        </a:moveTo>
                        <a:cubicBezTo>
                          <a:pt x="64800" y="11683"/>
                          <a:pt x="61639" y="6942"/>
                          <a:pt x="58479" y="3781"/>
                        </a:cubicBezTo>
                        <a:cubicBezTo>
                          <a:pt x="55317" y="620"/>
                          <a:pt x="50576" y="-961"/>
                          <a:pt x="45834" y="620"/>
                        </a:cubicBezTo>
                        <a:cubicBezTo>
                          <a:pt x="41093" y="620"/>
                          <a:pt x="37932" y="3781"/>
                          <a:pt x="34771" y="6942"/>
                        </a:cubicBezTo>
                        <a:cubicBezTo>
                          <a:pt x="23707" y="18005"/>
                          <a:pt x="12644" y="29069"/>
                          <a:pt x="3161" y="40132"/>
                        </a:cubicBezTo>
                        <a:cubicBezTo>
                          <a:pt x="0" y="43293"/>
                          <a:pt x="0" y="48035"/>
                          <a:pt x="0" y="52776"/>
                        </a:cubicBezTo>
                        <a:cubicBezTo>
                          <a:pt x="0" y="55937"/>
                          <a:pt x="3161" y="60679"/>
                          <a:pt x="6322" y="63840"/>
                        </a:cubicBezTo>
                        <a:cubicBezTo>
                          <a:pt x="9483" y="67001"/>
                          <a:pt x="14224" y="68581"/>
                          <a:pt x="18966" y="67001"/>
                        </a:cubicBezTo>
                        <a:cubicBezTo>
                          <a:pt x="23707" y="67001"/>
                          <a:pt x="26869" y="63840"/>
                          <a:pt x="30029" y="60679"/>
                        </a:cubicBezTo>
                        <a:cubicBezTo>
                          <a:pt x="41093" y="49615"/>
                          <a:pt x="52157" y="38552"/>
                          <a:pt x="61639" y="27488"/>
                        </a:cubicBezTo>
                        <a:cubicBezTo>
                          <a:pt x="63220" y="24328"/>
                          <a:pt x="64800" y="19586"/>
                          <a:pt x="64800" y="14844"/>
                        </a:cubicBezTo>
                        <a:close/>
                      </a:path>
                    </a:pathLst>
                  </a:custGeom>
                  <a:solidFill>
                    <a:srgbClr val="7FC97E"/>
                  </a:solidFill>
                  <a:ln w="15805" cap="flat">
                    <a:noFill/>
                    <a:prstDash val="solid"/>
                    <a:miter/>
                  </a:ln>
                </p:spPr>
                <p:txBody>
                  <a:bodyPr rtlCol="0" anchor="ctr"/>
                  <a:lstStyle/>
                  <a:p>
                    <a:endParaRPr lang="en-US"/>
                  </a:p>
                </p:txBody>
              </p:sp>
              <p:sp>
                <p:nvSpPr>
                  <p:cNvPr id="75" name="รูปแบบอิสระ: รูปร่าง 74">
                    <a:extLst>
                      <a:ext uri="{FF2B5EF4-FFF2-40B4-BE49-F238E27FC236}">
                        <a16:creationId xmlns:a16="http://schemas.microsoft.com/office/drawing/2014/main" xmlns="" id="{8EDF70EE-5D32-461B-8B9D-37708C8362B2}"/>
                      </a:ext>
                    </a:extLst>
                  </p:cNvPr>
                  <p:cNvSpPr/>
                  <p:nvPr/>
                </p:nvSpPr>
                <p:spPr>
                  <a:xfrm>
                    <a:off x="5163271" y="3338054"/>
                    <a:ext cx="43463" cy="60848"/>
                  </a:xfrm>
                  <a:custGeom>
                    <a:avLst/>
                    <a:gdLst>
                      <a:gd name="connsiteX0" fmla="*/ 42278 w 43463"/>
                      <a:gd name="connsiteY0" fmla="*/ 10668 h 60848"/>
                      <a:gd name="connsiteX1" fmla="*/ 34375 w 43463"/>
                      <a:gd name="connsiteY1" fmla="*/ 1185 h 60848"/>
                      <a:gd name="connsiteX2" fmla="*/ 21732 w 43463"/>
                      <a:gd name="connsiteY2" fmla="*/ 1185 h 60848"/>
                      <a:gd name="connsiteX3" fmla="*/ 12249 w 43463"/>
                      <a:gd name="connsiteY3" fmla="*/ 9088 h 60848"/>
                      <a:gd name="connsiteX4" fmla="*/ 1185 w 43463"/>
                      <a:gd name="connsiteY4" fmla="*/ 37537 h 60848"/>
                      <a:gd name="connsiteX5" fmla="*/ 1185 w 43463"/>
                      <a:gd name="connsiteY5" fmla="*/ 50180 h 60848"/>
                      <a:gd name="connsiteX6" fmla="*/ 9088 w 43463"/>
                      <a:gd name="connsiteY6" fmla="*/ 59664 h 60848"/>
                      <a:gd name="connsiteX7" fmla="*/ 21732 w 43463"/>
                      <a:gd name="connsiteY7" fmla="*/ 59664 h 60848"/>
                      <a:gd name="connsiteX8" fmla="*/ 31215 w 43463"/>
                      <a:gd name="connsiteY8" fmla="*/ 51761 h 60848"/>
                      <a:gd name="connsiteX9" fmla="*/ 42278 w 43463"/>
                      <a:gd name="connsiteY9" fmla="*/ 23312 h 60848"/>
                      <a:gd name="connsiteX10" fmla="*/ 42278 w 43463"/>
                      <a:gd name="connsiteY10" fmla="*/ 10668 h 6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63" h="60848">
                        <a:moveTo>
                          <a:pt x="42278" y="10668"/>
                        </a:moveTo>
                        <a:cubicBezTo>
                          <a:pt x="40698" y="7507"/>
                          <a:pt x="37537" y="2766"/>
                          <a:pt x="34375" y="1185"/>
                        </a:cubicBezTo>
                        <a:cubicBezTo>
                          <a:pt x="31215" y="-395"/>
                          <a:pt x="26473" y="-395"/>
                          <a:pt x="21732" y="1185"/>
                        </a:cubicBezTo>
                        <a:cubicBezTo>
                          <a:pt x="18571" y="2766"/>
                          <a:pt x="15410" y="5927"/>
                          <a:pt x="12249" y="9088"/>
                        </a:cubicBezTo>
                        <a:lnTo>
                          <a:pt x="1185" y="37537"/>
                        </a:lnTo>
                        <a:cubicBezTo>
                          <a:pt x="-395" y="40698"/>
                          <a:pt x="-395" y="45439"/>
                          <a:pt x="1185" y="50180"/>
                        </a:cubicBezTo>
                        <a:cubicBezTo>
                          <a:pt x="2766" y="53342"/>
                          <a:pt x="5927" y="58083"/>
                          <a:pt x="9088" y="59664"/>
                        </a:cubicBezTo>
                        <a:cubicBezTo>
                          <a:pt x="12249" y="61244"/>
                          <a:pt x="16990" y="61244"/>
                          <a:pt x="21732" y="59664"/>
                        </a:cubicBezTo>
                        <a:cubicBezTo>
                          <a:pt x="24893" y="58083"/>
                          <a:pt x="28054" y="54922"/>
                          <a:pt x="31215" y="51761"/>
                        </a:cubicBezTo>
                        <a:lnTo>
                          <a:pt x="42278" y="23312"/>
                        </a:lnTo>
                        <a:cubicBezTo>
                          <a:pt x="43859" y="18571"/>
                          <a:pt x="43859" y="13829"/>
                          <a:pt x="42278" y="10668"/>
                        </a:cubicBezTo>
                        <a:close/>
                      </a:path>
                    </a:pathLst>
                  </a:custGeom>
                  <a:solidFill>
                    <a:srgbClr val="7FC97E"/>
                  </a:solidFill>
                  <a:ln w="15805" cap="flat">
                    <a:noFill/>
                    <a:prstDash val="solid"/>
                    <a:miter/>
                  </a:ln>
                </p:spPr>
                <p:txBody>
                  <a:bodyPr rtlCol="0" anchor="ctr"/>
                  <a:lstStyle/>
                  <a:p>
                    <a:endParaRPr lang="en-US"/>
                  </a:p>
                </p:txBody>
              </p:sp>
              <p:sp>
                <p:nvSpPr>
                  <p:cNvPr id="76" name="รูปแบบอิสระ: รูปร่าง 75">
                    <a:extLst>
                      <a:ext uri="{FF2B5EF4-FFF2-40B4-BE49-F238E27FC236}">
                        <a16:creationId xmlns:a16="http://schemas.microsoft.com/office/drawing/2014/main" xmlns="" id="{EAC979ED-32BC-465E-B42E-F8DCABED1DA4}"/>
                      </a:ext>
                    </a:extLst>
                  </p:cNvPr>
                  <p:cNvSpPr/>
                  <p:nvPr/>
                </p:nvSpPr>
                <p:spPr>
                  <a:xfrm>
                    <a:off x="4955831" y="3390776"/>
                    <a:ext cx="50576" cy="59718"/>
                  </a:xfrm>
                  <a:custGeom>
                    <a:avLst/>
                    <a:gdLst>
                      <a:gd name="connsiteX0" fmla="*/ 50576 w 50576"/>
                      <a:gd name="connsiteY0" fmla="*/ 14844 h 59718"/>
                      <a:gd name="connsiteX1" fmla="*/ 44254 w 50576"/>
                      <a:gd name="connsiteY1" fmla="*/ 3781 h 59718"/>
                      <a:gd name="connsiteX2" fmla="*/ 31610 w 50576"/>
                      <a:gd name="connsiteY2" fmla="*/ 620 h 59718"/>
                      <a:gd name="connsiteX3" fmla="*/ 20546 w 50576"/>
                      <a:gd name="connsiteY3" fmla="*/ 6942 h 59718"/>
                      <a:gd name="connsiteX4" fmla="*/ 3161 w 50576"/>
                      <a:gd name="connsiteY4" fmla="*/ 32230 h 59718"/>
                      <a:gd name="connsiteX5" fmla="*/ 0 w 50576"/>
                      <a:gd name="connsiteY5" fmla="*/ 44874 h 59718"/>
                      <a:gd name="connsiteX6" fmla="*/ 6322 w 50576"/>
                      <a:gd name="connsiteY6" fmla="*/ 55937 h 59718"/>
                      <a:gd name="connsiteX7" fmla="*/ 18966 w 50576"/>
                      <a:gd name="connsiteY7" fmla="*/ 59099 h 59718"/>
                      <a:gd name="connsiteX8" fmla="*/ 30029 w 50576"/>
                      <a:gd name="connsiteY8" fmla="*/ 52776 h 59718"/>
                      <a:gd name="connsiteX9" fmla="*/ 47415 w 50576"/>
                      <a:gd name="connsiteY9" fmla="*/ 27489 h 59718"/>
                      <a:gd name="connsiteX10" fmla="*/ 50576 w 50576"/>
                      <a:gd name="connsiteY10" fmla="*/ 14844 h 5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76" h="59718">
                        <a:moveTo>
                          <a:pt x="50576" y="14844"/>
                        </a:moveTo>
                        <a:cubicBezTo>
                          <a:pt x="50576" y="11684"/>
                          <a:pt x="47415" y="6942"/>
                          <a:pt x="44254" y="3781"/>
                        </a:cubicBezTo>
                        <a:cubicBezTo>
                          <a:pt x="41093" y="620"/>
                          <a:pt x="36351" y="-961"/>
                          <a:pt x="31610" y="620"/>
                        </a:cubicBezTo>
                        <a:cubicBezTo>
                          <a:pt x="26869" y="620"/>
                          <a:pt x="23707" y="3781"/>
                          <a:pt x="20546" y="6942"/>
                        </a:cubicBezTo>
                        <a:cubicBezTo>
                          <a:pt x="14224" y="14844"/>
                          <a:pt x="9483" y="24328"/>
                          <a:pt x="3161" y="32230"/>
                        </a:cubicBezTo>
                        <a:cubicBezTo>
                          <a:pt x="0" y="35391"/>
                          <a:pt x="0" y="40132"/>
                          <a:pt x="0" y="44874"/>
                        </a:cubicBezTo>
                        <a:cubicBezTo>
                          <a:pt x="0" y="48035"/>
                          <a:pt x="3161" y="52776"/>
                          <a:pt x="6322" y="55937"/>
                        </a:cubicBezTo>
                        <a:cubicBezTo>
                          <a:pt x="9483" y="59099"/>
                          <a:pt x="14224" y="60679"/>
                          <a:pt x="18966" y="59099"/>
                        </a:cubicBezTo>
                        <a:cubicBezTo>
                          <a:pt x="23707" y="59099"/>
                          <a:pt x="26869" y="55937"/>
                          <a:pt x="30029" y="52776"/>
                        </a:cubicBezTo>
                        <a:cubicBezTo>
                          <a:pt x="36351" y="44874"/>
                          <a:pt x="41093" y="35391"/>
                          <a:pt x="47415" y="27489"/>
                        </a:cubicBezTo>
                        <a:cubicBezTo>
                          <a:pt x="48995" y="22747"/>
                          <a:pt x="50576" y="19586"/>
                          <a:pt x="50576" y="14844"/>
                        </a:cubicBezTo>
                        <a:close/>
                      </a:path>
                    </a:pathLst>
                  </a:custGeom>
                  <a:solidFill>
                    <a:srgbClr val="7FC97E"/>
                  </a:solidFill>
                  <a:ln w="15805" cap="flat">
                    <a:noFill/>
                    <a:prstDash val="solid"/>
                    <a:miter/>
                  </a:ln>
                </p:spPr>
                <p:txBody>
                  <a:bodyPr rtlCol="0" anchor="ctr"/>
                  <a:lstStyle/>
                  <a:p>
                    <a:endParaRPr lang="en-US"/>
                  </a:p>
                </p:txBody>
              </p:sp>
              <p:sp>
                <p:nvSpPr>
                  <p:cNvPr id="77" name="รูปแบบอิสระ: รูปร่าง 76">
                    <a:extLst>
                      <a:ext uri="{FF2B5EF4-FFF2-40B4-BE49-F238E27FC236}">
                        <a16:creationId xmlns:a16="http://schemas.microsoft.com/office/drawing/2014/main" xmlns="" id="{E157ADA2-022A-40B1-A56A-C4C6D5FFBEA0}"/>
                      </a:ext>
                    </a:extLst>
                  </p:cNvPr>
                  <p:cNvSpPr/>
                  <p:nvPr/>
                </p:nvSpPr>
                <p:spPr>
                  <a:xfrm>
                    <a:off x="5145885" y="3534036"/>
                    <a:ext cx="43463" cy="60848"/>
                  </a:xfrm>
                  <a:custGeom>
                    <a:avLst/>
                    <a:gdLst>
                      <a:gd name="connsiteX0" fmla="*/ 42278 w 43463"/>
                      <a:gd name="connsiteY0" fmla="*/ 10669 h 60848"/>
                      <a:gd name="connsiteX1" fmla="*/ 34376 w 43463"/>
                      <a:gd name="connsiteY1" fmla="*/ 1185 h 60848"/>
                      <a:gd name="connsiteX2" fmla="*/ 21732 w 43463"/>
                      <a:gd name="connsiteY2" fmla="*/ 1185 h 60848"/>
                      <a:gd name="connsiteX3" fmla="*/ 12249 w 43463"/>
                      <a:gd name="connsiteY3" fmla="*/ 9088 h 60848"/>
                      <a:gd name="connsiteX4" fmla="*/ 1185 w 43463"/>
                      <a:gd name="connsiteY4" fmla="*/ 37537 h 60848"/>
                      <a:gd name="connsiteX5" fmla="*/ 1185 w 43463"/>
                      <a:gd name="connsiteY5" fmla="*/ 50181 h 60848"/>
                      <a:gd name="connsiteX6" fmla="*/ 9088 w 43463"/>
                      <a:gd name="connsiteY6" fmla="*/ 59664 h 60848"/>
                      <a:gd name="connsiteX7" fmla="*/ 21732 w 43463"/>
                      <a:gd name="connsiteY7" fmla="*/ 59664 h 60848"/>
                      <a:gd name="connsiteX8" fmla="*/ 31215 w 43463"/>
                      <a:gd name="connsiteY8" fmla="*/ 51761 h 60848"/>
                      <a:gd name="connsiteX9" fmla="*/ 42278 w 43463"/>
                      <a:gd name="connsiteY9" fmla="*/ 23312 h 60848"/>
                      <a:gd name="connsiteX10" fmla="*/ 42278 w 43463"/>
                      <a:gd name="connsiteY10" fmla="*/ 10669 h 6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63" h="60848">
                        <a:moveTo>
                          <a:pt x="42278" y="10669"/>
                        </a:moveTo>
                        <a:cubicBezTo>
                          <a:pt x="40698" y="7507"/>
                          <a:pt x="37537" y="2766"/>
                          <a:pt x="34376" y="1185"/>
                        </a:cubicBezTo>
                        <a:cubicBezTo>
                          <a:pt x="31215" y="-395"/>
                          <a:pt x="26473" y="-395"/>
                          <a:pt x="21732" y="1185"/>
                        </a:cubicBezTo>
                        <a:cubicBezTo>
                          <a:pt x="18571" y="2766"/>
                          <a:pt x="15410" y="5927"/>
                          <a:pt x="12249" y="9088"/>
                        </a:cubicBezTo>
                        <a:lnTo>
                          <a:pt x="1185" y="37537"/>
                        </a:lnTo>
                        <a:cubicBezTo>
                          <a:pt x="-395" y="40698"/>
                          <a:pt x="-395" y="45439"/>
                          <a:pt x="1185" y="50181"/>
                        </a:cubicBezTo>
                        <a:cubicBezTo>
                          <a:pt x="2766" y="53342"/>
                          <a:pt x="5927" y="58083"/>
                          <a:pt x="9088" y="59664"/>
                        </a:cubicBezTo>
                        <a:cubicBezTo>
                          <a:pt x="12249" y="61244"/>
                          <a:pt x="16990" y="61244"/>
                          <a:pt x="21732" y="59664"/>
                        </a:cubicBezTo>
                        <a:cubicBezTo>
                          <a:pt x="24893" y="58083"/>
                          <a:pt x="28054" y="54922"/>
                          <a:pt x="31215" y="51761"/>
                        </a:cubicBezTo>
                        <a:lnTo>
                          <a:pt x="42278" y="23312"/>
                        </a:lnTo>
                        <a:cubicBezTo>
                          <a:pt x="43859" y="18571"/>
                          <a:pt x="43859" y="13829"/>
                          <a:pt x="42278" y="10669"/>
                        </a:cubicBezTo>
                        <a:close/>
                      </a:path>
                    </a:pathLst>
                  </a:custGeom>
                  <a:solidFill>
                    <a:srgbClr val="7FC97E"/>
                  </a:solidFill>
                  <a:ln w="15805" cap="flat">
                    <a:noFill/>
                    <a:prstDash val="solid"/>
                    <a:miter/>
                  </a:ln>
                </p:spPr>
                <p:txBody>
                  <a:bodyPr rtlCol="0" anchor="ctr"/>
                  <a:lstStyle/>
                  <a:p>
                    <a:endParaRPr lang="en-US"/>
                  </a:p>
                </p:txBody>
              </p:sp>
              <p:sp>
                <p:nvSpPr>
                  <p:cNvPr id="78" name="รูปแบบอิสระ: รูปร่าง 77">
                    <a:extLst>
                      <a:ext uri="{FF2B5EF4-FFF2-40B4-BE49-F238E27FC236}">
                        <a16:creationId xmlns:a16="http://schemas.microsoft.com/office/drawing/2014/main" xmlns="" id="{3CAFB98A-CBA4-4F4B-9F60-849096D553A6}"/>
                      </a:ext>
                    </a:extLst>
                  </p:cNvPr>
                  <p:cNvSpPr/>
                  <p:nvPr/>
                </p:nvSpPr>
                <p:spPr>
                  <a:xfrm>
                    <a:off x="4974797" y="3545099"/>
                    <a:ext cx="43858" cy="50180"/>
                  </a:xfrm>
                  <a:custGeom>
                    <a:avLst/>
                    <a:gdLst>
                      <a:gd name="connsiteX0" fmla="*/ 33190 w 43858"/>
                      <a:gd name="connsiteY0" fmla="*/ 34376 h 50180"/>
                      <a:gd name="connsiteX1" fmla="*/ 36351 w 43858"/>
                      <a:gd name="connsiteY1" fmla="*/ 31215 h 50180"/>
                      <a:gd name="connsiteX2" fmla="*/ 34771 w 43858"/>
                      <a:gd name="connsiteY2" fmla="*/ 31215 h 50180"/>
                      <a:gd name="connsiteX3" fmla="*/ 42673 w 43858"/>
                      <a:gd name="connsiteY3" fmla="*/ 23312 h 50180"/>
                      <a:gd name="connsiteX4" fmla="*/ 42673 w 43858"/>
                      <a:gd name="connsiteY4" fmla="*/ 10668 h 50180"/>
                      <a:gd name="connsiteX5" fmla="*/ 34771 w 43858"/>
                      <a:gd name="connsiteY5" fmla="*/ 1185 h 50180"/>
                      <a:gd name="connsiteX6" fmla="*/ 22127 w 43858"/>
                      <a:gd name="connsiteY6" fmla="*/ 1185 h 50180"/>
                      <a:gd name="connsiteX7" fmla="*/ 6322 w 43858"/>
                      <a:gd name="connsiteY7" fmla="*/ 13829 h 50180"/>
                      <a:gd name="connsiteX8" fmla="*/ 3161 w 43858"/>
                      <a:gd name="connsiteY8" fmla="*/ 20151 h 50180"/>
                      <a:gd name="connsiteX9" fmla="*/ 1580 w 43858"/>
                      <a:gd name="connsiteY9" fmla="*/ 23312 h 50180"/>
                      <a:gd name="connsiteX10" fmla="*/ 0 w 43858"/>
                      <a:gd name="connsiteY10" fmla="*/ 29634 h 50180"/>
                      <a:gd name="connsiteX11" fmla="*/ 0 w 43858"/>
                      <a:gd name="connsiteY11" fmla="*/ 32795 h 50180"/>
                      <a:gd name="connsiteX12" fmla="*/ 3161 w 43858"/>
                      <a:gd name="connsiteY12" fmla="*/ 43859 h 50180"/>
                      <a:gd name="connsiteX13" fmla="*/ 7902 w 43858"/>
                      <a:gd name="connsiteY13" fmla="*/ 48600 h 50180"/>
                      <a:gd name="connsiteX14" fmla="*/ 14224 w 43858"/>
                      <a:gd name="connsiteY14" fmla="*/ 50181 h 50180"/>
                      <a:gd name="connsiteX15" fmla="*/ 25288 w 43858"/>
                      <a:gd name="connsiteY15" fmla="*/ 47020 h 50180"/>
                      <a:gd name="connsiteX16" fmla="*/ 31610 w 43858"/>
                      <a:gd name="connsiteY16" fmla="*/ 35956 h 50180"/>
                      <a:gd name="connsiteX17" fmla="*/ 31610 w 43858"/>
                      <a:gd name="connsiteY17" fmla="*/ 34376 h 50180"/>
                      <a:gd name="connsiteX18" fmla="*/ 33190 w 43858"/>
                      <a:gd name="connsiteY18" fmla="*/ 31215 h 50180"/>
                      <a:gd name="connsiteX19" fmla="*/ 33190 w 43858"/>
                      <a:gd name="connsiteY19" fmla="*/ 34376 h 5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8" h="50180">
                        <a:moveTo>
                          <a:pt x="33190" y="34376"/>
                        </a:moveTo>
                        <a:cubicBezTo>
                          <a:pt x="34771" y="32795"/>
                          <a:pt x="34771" y="32795"/>
                          <a:pt x="36351" y="31215"/>
                        </a:cubicBezTo>
                        <a:cubicBezTo>
                          <a:pt x="36351" y="31215"/>
                          <a:pt x="36351" y="31215"/>
                          <a:pt x="34771" y="31215"/>
                        </a:cubicBezTo>
                        <a:cubicBezTo>
                          <a:pt x="37932" y="29634"/>
                          <a:pt x="41093" y="26473"/>
                          <a:pt x="42673" y="23312"/>
                        </a:cubicBezTo>
                        <a:cubicBezTo>
                          <a:pt x="44254" y="20151"/>
                          <a:pt x="44254" y="15410"/>
                          <a:pt x="42673" y="10668"/>
                        </a:cubicBezTo>
                        <a:cubicBezTo>
                          <a:pt x="41093" y="7507"/>
                          <a:pt x="37932" y="2766"/>
                          <a:pt x="34771" y="1185"/>
                        </a:cubicBezTo>
                        <a:cubicBezTo>
                          <a:pt x="31610" y="-395"/>
                          <a:pt x="26868" y="-395"/>
                          <a:pt x="22127" y="1185"/>
                        </a:cubicBezTo>
                        <a:cubicBezTo>
                          <a:pt x="15805" y="4346"/>
                          <a:pt x="9483" y="9088"/>
                          <a:pt x="6322" y="13829"/>
                        </a:cubicBezTo>
                        <a:cubicBezTo>
                          <a:pt x="4741" y="15410"/>
                          <a:pt x="3161" y="18571"/>
                          <a:pt x="3161" y="20151"/>
                        </a:cubicBezTo>
                        <a:cubicBezTo>
                          <a:pt x="3161" y="21732"/>
                          <a:pt x="1580" y="21732"/>
                          <a:pt x="1580" y="23312"/>
                        </a:cubicBezTo>
                        <a:cubicBezTo>
                          <a:pt x="0" y="24893"/>
                          <a:pt x="0" y="28054"/>
                          <a:pt x="0" y="29634"/>
                        </a:cubicBezTo>
                        <a:cubicBezTo>
                          <a:pt x="0" y="31215"/>
                          <a:pt x="0" y="31215"/>
                          <a:pt x="0" y="32795"/>
                        </a:cubicBezTo>
                        <a:cubicBezTo>
                          <a:pt x="0" y="37537"/>
                          <a:pt x="0" y="40697"/>
                          <a:pt x="3161" y="43859"/>
                        </a:cubicBezTo>
                        <a:cubicBezTo>
                          <a:pt x="4741" y="45439"/>
                          <a:pt x="6322" y="47020"/>
                          <a:pt x="7902" y="48600"/>
                        </a:cubicBezTo>
                        <a:cubicBezTo>
                          <a:pt x="9483" y="50181"/>
                          <a:pt x="11063" y="50181"/>
                          <a:pt x="14224" y="50181"/>
                        </a:cubicBezTo>
                        <a:cubicBezTo>
                          <a:pt x="18966" y="50181"/>
                          <a:pt x="22127" y="50181"/>
                          <a:pt x="25288" y="47020"/>
                        </a:cubicBezTo>
                        <a:cubicBezTo>
                          <a:pt x="28449" y="43859"/>
                          <a:pt x="31610" y="40697"/>
                          <a:pt x="31610" y="35956"/>
                        </a:cubicBezTo>
                        <a:cubicBezTo>
                          <a:pt x="31610" y="35956"/>
                          <a:pt x="31610" y="35956"/>
                          <a:pt x="31610" y="34376"/>
                        </a:cubicBezTo>
                        <a:cubicBezTo>
                          <a:pt x="31610" y="32795"/>
                          <a:pt x="31610" y="32795"/>
                          <a:pt x="33190" y="31215"/>
                        </a:cubicBezTo>
                        <a:cubicBezTo>
                          <a:pt x="31610" y="35956"/>
                          <a:pt x="33190" y="35956"/>
                          <a:pt x="33190" y="34376"/>
                        </a:cubicBezTo>
                        <a:close/>
                      </a:path>
                    </a:pathLst>
                  </a:custGeom>
                  <a:solidFill>
                    <a:srgbClr val="7FC97E"/>
                  </a:solidFill>
                  <a:ln w="15805" cap="flat">
                    <a:noFill/>
                    <a:prstDash val="solid"/>
                    <a:miter/>
                  </a:ln>
                </p:spPr>
                <p:txBody>
                  <a:bodyPr rtlCol="0" anchor="ctr"/>
                  <a:lstStyle/>
                  <a:p>
                    <a:endParaRPr lang="en-US"/>
                  </a:p>
                </p:txBody>
              </p:sp>
              <p:sp>
                <p:nvSpPr>
                  <p:cNvPr id="79" name="รูปแบบอิสระ: รูปร่าง 78">
                    <a:extLst>
                      <a:ext uri="{FF2B5EF4-FFF2-40B4-BE49-F238E27FC236}">
                        <a16:creationId xmlns:a16="http://schemas.microsoft.com/office/drawing/2014/main" xmlns="" id="{BA50342D-2976-4EE9-AA45-BB135756AD7D}"/>
                      </a:ext>
                    </a:extLst>
                  </p:cNvPr>
                  <p:cNvSpPr/>
                  <p:nvPr/>
                </p:nvSpPr>
                <p:spPr>
                  <a:xfrm>
                    <a:off x="5118622" y="3685763"/>
                    <a:ext cx="39512" cy="48205"/>
                  </a:xfrm>
                  <a:custGeom>
                    <a:avLst/>
                    <a:gdLst>
                      <a:gd name="connsiteX0" fmla="*/ 39512 w 39512"/>
                      <a:gd name="connsiteY0" fmla="*/ 15410 h 48205"/>
                      <a:gd name="connsiteX1" fmla="*/ 37932 w 39512"/>
                      <a:gd name="connsiteY1" fmla="*/ 9088 h 48205"/>
                      <a:gd name="connsiteX2" fmla="*/ 34771 w 39512"/>
                      <a:gd name="connsiteY2" fmla="*/ 4346 h 48205"/>
                      <a:gd name="connsiteX3" fmla="*/ 30030 w 39512"/>
                      <a:gd name="connsiteY3" fmla="*/ 1185 h 48205"/>
                      <a:gd name="connsiteX4" fmla="*/ 17386 w 39512"/>
                      <a:gd name="connsiteY4" fmla="*/ 1185 h 48205"/>
                      <a:gd name="connsiteX5" fmla="*/ 7902 w 39512"/>
                      <a:gd name="connsiteY5" fmla="*/ 9088 h 48205"/>
                      <a:gd name="connsiteX6" fmla="*/ 1581 w 39512"/>
                      <a:gd name="connsiteY6" fmla="*/ 26473 h 48205"/>
                      <a:gd name="connsiteX7" fmla="*/ 0 w 39512"/>
                      <a:gd name="connsiteY7" fmla="*/ 32795 h 48205"/>
                      <a:gd name="connsiteX8" fmla="*/ 1581 w 39512"/>
                      <a:gd name="connsiteY8" fmla="*/ 39117 h 48205"/>
                      <a:gd name="connsiteX9" fmla="*/ 4742 w 39512"/>
                      <a:gd name="connsiteY9" fmla="*/ 43859 h 48205"/>
                      <a:gd name="connsiteX10" fmla="*/ 9483 w 39512"/>
                      <a:gd name="connsiteY10" fmla="*/ 47020 h 48205"/>
                      <a:gd name="connsiteX11" fmla="*/ 22127 w 39512"/>
                      <a:gd name="connsiteY11" fmla="*/ 47020 h 48205"/>
                      <a:gd name="connsiteX12" fmla="*/ 31610 w 39512"/>
                      <a:gd name="connsiteY12" fmla="*/ 39117 h 48205"/>
                      <a:gd name="connsiteX13" fmla="*/ 37932 w 39512"/>
                      <a:gd name="connsiteY13" fmla="*/ 21732 h 48205"/>
                      <a:gd name="connsiteX14" fmla="*/ 39512 w 39512"/>
                      <a:gd name="connsiteY14" fmla="*/ 15410 h 4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12" h="48205">
                        <a:moveTo>
                          <a:pt x="39512" y="15410"/>
                        </a:moveTo>
                        <a:cubicBezTo>
                          <a:pt x="39512" y="13829"/>
                          <a:pt x="39512" y="10668"/>
                          <a:pt x="37932" y="9088"/>
                        </a:cubicBezTo>
                        <a:cubicBezTo>
                          <a:pt x="37932" y="7507"/>
                          <a:pt x="36352" y="5927"/>
                          <a:pt x="34771" y="4346"/>
                        </a:cubicBezTo>
                        <a:cubicBezTo>
                          <a:pt x="33191" y="2766"/>
                          <a:pt x="31610" y="1185"/>
                          <a:pt x="30030" y="1185"/>
                        </a:cubicBezTo>
                        <a:cubicBezTo>
                          <a:pt x="26869" y="-395"/>
                          <a:pt x="22127" y="-395"/>
                          <a:pt x="17386" y="1185"/>
                        </a:cubicBezTo>
                        <a:cubicBezTo>
                          <a:pt x="14225" y="2766"/>
                          <a:pt x="11064" y="5927"/>
                          <a:pt x="7902" y="9088"/>
                        </a:cubicBezTo>
                        <a:lnTo>
                          <a:pt x="1581" y="26473"/>
                        </a:lnTo>
                        <a:cubicBezTo>
                          <a:pt x="0" y="28054"/>
                          <a:pt x="0" y="31215"/>
                          <a:pt x="0" y="32795"/>
                        </a:cubicBezTo>
                        <a:cubicBezTo>
                          <a:pt x="0" y="34375"/>
                          <a:pt x="0" y="37537"/>
                          <a:pt x="1581" y="39117"/>
                        </a:cubicBezTo>
                        <a:cubicBezTo>
                          <a:pt x="1581" y="40698"/>
                          <a:pt x="3161" y="42278"/>
                          <a:pt x="4742" y="43859"/>
                        </a:cubicBezTo>
                        <a:cubicBezTo>
                          <a:pt x="6322" y="45439"/>
                          <a:pt x="7902" y="47020"/>
                          <a:pt x="9483" y="47020"/>
                        </a:cubicBezTo>
                        <a:cubicBezTo>
                          <a:pt x="12644" y="48600"/>
                          <a:pt x="17386" y="48600"/>
                          <a:pt x="22127" y="47020"/>
                        </a:cubicBezTo>
                        <a:cubicBezTo>
                          <a:pt x="25288" y="45439"/>
                          <a:pt x="28449" y="42278"/>
                          <a:pt x="31610" y="39117"/>
                        </a:cubicBezTo>
                        <a:lnTo>
                          <a:pt x="37932" y="21732"/>
                        </a:lnTo>
                        <a:cubicBezTo>
                          <a:pt x="39512" y="20151"/>
                          <a:pt x="39512" y="16990"/>
                          <a:pt x="39512" y="15410"/>
                        </a:cubicBezTo>
                        <a:close/>
                      </a:path>
                    </a:pathLst>
                  </a:custGeom>
                  <a:solidFill>
                    <a:srgbClr val="7FC97E"/>
                  </a:solidFill>
                  <a:ln w="15805" cap="flat">
                    <a:noFill/>
                    <a:prstDash val="solid"/>
                    <a:miter/>
                  </a:ln>
                </p:spPr>
                <p:txBody>
                  <a:bodyPr rtlCol="0" anchor="ctr"/>
                  <a:lstStyle/>
                  <a:p>
                    <a:endParaRPr lang="en-US"/>
                  </a:p>
                </p:txBody>
              </p:sp>
              <p:sp>
                <p:nvSpPr>
                  <p:cNvPr id="80" name="รูปแบบอิสระ: รูปร่าง 79">
                    <a:extLst>
                      <a:ext uri="{FF2B5EF4-FFF2-40B4-BE49-F238E27FC236}">
                        <a16:creationId xmlns:a16="http://schemas.microsoft.com/office/drawing/2014/main" xmlns="" id="{B2ED37E4-A6CF-4BAE-B57A-F1261FB87263}"/>
                      </a:ext>
                    </a:extLst>
                  </p:cNvPr>
                  <p:cNvSpPr/>
                  <p:nvPr/>
                </p:nvSpPr>
                <p:spPr>
                  <a:xfrm>
                    <a:off x="4984279" y="3685368"/>
                    <a:ext cx="48995" cy="58478"/>
                  </a:xfrm>
                  <a:custGeom>
                    <a:avLst/>
                    <a:gdLst>
                      <a:gd name="connsiteX0" fmla="*/ 37932 w 48995"/>
                      <a:gd name="connsiteY0" fmla="*/ 31610 h 58478"/>
                      <a:gd name="connsiteX1" fmla="*/ 42674 w 48995"/>
                      <a:gd name="connsiteY1" fmla="*/ 28449 h 58478"/>
                      <a:gd name="connsiteX2" fmla="*/ 48995 w 48995"/>
                      <a:gd name="connsiteY2" fmla="*/ 17386 h 58478"/>
                      <a:gd name="connsiteX3" fmla="*/ 45835 w 48995"/>
                      <a:gd name="connsiteY3" fmla="*/ 6322 h 58478"/>
                      <a:gd name="connsiteX4" fmla="*/ 34771 w 48995"/>
                      <a:gd name="connsiteY4" fmla="*/ 0 h 58478"/>
                      <a:gd name="connsiteX5" fmla="*/ 30030 w 48995"/>
                      <a:gd name="connsiteY5" fmla="*/ 0 h 58478"/>
                      <a:gd name="connsiteX6" fmla="*/ 22127 w 48995"/>
                      <a:gd name="connsiteY6" fmla="*/ 3161 h 58478"/>
                      <a:gd name="connsiteX7" fmla="*/ 12644 w 48995"/>
                      <a:gd name="connsiteY7" fmla="*/ 11063 h 58478"/>
                      <a:gd name="connsiteX8" fmla="*/ 7902 w 48995"/>
                      <a:gd name="connsiteY8" fmla="*/ 17386 h 58478"/>
                      <a:gd name="connsiteX9" fmla="*/ 3161 w 48995"/>
                      <a:gd name="connsiteY9" fmla="*/ 28449 h 58478"/>
                      <a:gd name="connsiteX10" fmla="*/ 0 w 48995"/>
                      <a:gd name="connsiteY10" fmla="*/ 41093 h 58478"/>
                      <a:gd name="connsiteX11" fmla="*/ 3161 w 48995"/>
                      <a:gd name="connsiteY11" fmla="*/ 52156 h 58478"/>
                      <a:gd name="connsiteX12" fmla="*/ 14225 w 48995"/>
                      <a:gd name="connsiteY12" fmla="*/ 58478 h 58478"/>
                      <a:gd name="connsiteX13" fmla="*/ 25288 w 48995"/>
                      <a:gd name="connsiteY13" fmla="*/ 55317 h 58478"/>
                      <a:gd name="connsiteX14" fmla="*/ 31610 w 48995"/>
                      <a:gd name="connsiteY14" fmla="*/ 44254 h 58478"/>
                      <a:gd name="connsiteX15" fmla="*/ 31610 w 48995"/>
                      <a:gd name="connsiteY15" fmla="*/ 39512 h 58478"/>
                      <a:gd name="connsiteX16" fmla="*/ 33191 w 48995"/>
                      <a:gd name="connsiteY16" fmla="*/ 34771 h 58478"/>
                      <a:gd name="connsiteX17" fmla="*/ 37932 w 48995"/>
                      <a:gd name="connsiteY17" fmla="*/ 31610 h 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95" h="58478">
                        <a:moveTo>
                          <a:pt x="37932" y="31610"/>
                        </a:moveTo>
                        <a:cubicBezTo>
                          <a:pt x="39512" y="30029"/>
                          <a:pt x="41093" y="28449"/>
                          <a:pt x="42674" y="28449"/>
                        </a:cubicBezTo>
                        <a:cubicBezTo>
                          <a:pt x="45835" y="26868"/>
                          <a:pt x="48995" y="20546"/>
                          <a:pt x="48995" y="17386"/>
                        </a:cubicBezTo>
                        <a:cubicBezTo>
                          <a:pt x="48995" y="14224"/>
                          <a:pt x="48995" y="9483"/>
                          <a:pt x="45835" y="6322"/>
                        </a:cubicBezTo>
                        <a:cubicBezTo>
                          <a:pt x="42674" y="3161"/>
                          <a:pt x="39512" y="0"/>
                          <a:pt x="34771" y="0"/>
                        </a:cubicBezTo>
                        <a:cubicBezTo>
                          <a:pt x="33191" y="0"/>
                          <a:pt x="31610" y="0"/>
                          <a:pt x="30030" y="0"/>
                        </a:cubicBezTo>
                        <a:cubicBezTo>
                          <a:pt x="26869" y="0"/>
                          <a:pt x="25288" y="1581"/>
                          <a:pt x="22127" y="3161"/>
                        </a:cubicBezTo>
                        <a:cubicBezTo>
                          <a:pt x="18966" y="4741"/>
                          <a:pt x="15805" y="7902"/>
                          <a:pt x="12644" y="11063"/>
                        </a:cubicBezTo>
                        <a:cubicBezTo>
                          <a:pt x="11064" y="12644"/>
                          <a:pt x="9483" y="15805"/>
                          <a:pt x="7902" y="17386"/>
                        </a:cubicBezTo>
                        <a:cubicBezTo>
                          <a:pt x="6322" y="20546"/>
                          <a:pt x="3161" y="23707"/>
                          <a:pt x="3161" y="28449"/>
                        </a:cubicBezTo>
                        <a:cubicBezTo>
                          <a:pt x="1581" y="33191"/>
                          <a:pt x="1581" y="36351"/>
                          <a:pt x="0" y="41093"/>
                        </a:cubicBezTo>
                        <a:cubicBezTo>
                          <a:pt x="0" y="45834"/>
                          <a:pt x="0" y="48995"/>
                          <a:pt x="3161" y="52156"/>
                        </a:cubicBezTo>
                        <a:cubicBezTo>
                          <a:pt x="6322" y="55317"/>
                          <a:pt x="9483" y="58478"/>
                          <a:pt x="14225" y="58478"/>
                        </a:cubicBezTo>
                        <a:cubicBezTo>
                          <a:pt x="18966" y="58478"/>
                          <a:pt x="22127" y="58478"/>
                          <a:pt x="25288" y="55317"/>
                        </a:cubicBezTo>
                        <a:cubicBezTo>
                          <a:pt x="28449" y="52156"/>
                          <a:pt x="31610" y="48995"/>
                          <a:pt x="31610" y="44254"/>
                        </a:cubicBezTo>
                        <a:cubicBezTo>
                          <a:pt x="31610" y="42673"/>
                          <a:pt x="31610" y="41093"/>
                          <a:pt x="31610" y="39512"/>
                        </a:cubicBezTo>
                        <a:cubicBezTo>
                          <a:pt x="31610" y="37932"/>
                          <a:pt x="33191" y="36351"/>
                          <a:pt x="33191" y="34771"/>
                        </a:cubicBezTo>
                        <a:cubicBezTo>
                          <a:pt x="36352" y="33191"/>
                          <a:pt x="37932" y="31610"/>
                          <a:pt x="37932" y="31610"/>
                        </a:cubicBezTo>
                        <a:close/>
                      </a:path>
                    </a:pathLst>
                  </a:custGeom>
                  <a:solidFill>
                    <a:srgbClr val="7FC97E"/>
                  </a:solidFill>
                  <a:ln w="15805" cap="flat">
                    <a:noFill/>
                    <a:prstDash val="solid"/>
                    <a:miter/>
                  </a:ln>
                </p:spPr>
                <p:txBody>
                  <a:bodyPr rtlCol="0" anchor="ctr"/>
                  <a:lstStyle/>
                  <a:p>
                    <a:endParaRPr lang="en-US"/>
                  </a:p>
                </p:txBody>
              </p:sp>
              <p:sp>
                <p:nvSpPr>
                  <p:cNvPr id="81" name="รูปแบบอิสระ: รูปร่าง 80">
                    <a:extLst>
                      <a:ext uri="{FF2B5EF4-FFF2-40B4-BE49-F238E27FC236}">
                        <a16:creationId xmlns:a16="http://schemas.microsoft.com/office/drawing/2014/main" xmlns="" id="{6504416A-C780-4626-89B1-177BF409E7D8}"/>
                      </a:ext>
                    </a:extLst>
                  </p:cNvPr>
                  <p:cNvSpPr/>
                  <p:nvPr/>
                </p:nvSpPr>
                <p:spPr>
                  <a:xfrm>
                    <a:off x="5272325" y="3641114"/>
                    <a:ext cx="62824" cy="34771"/>
                  </a:xfrm>
                  <a:custGeom>
                    <a:avLst/>
                    <a:gdLst>
                      <a:gd name="connsiteX0" fmla="*/ 62825 w 62824"/>
                      <a:gd name="connsiteY0" fmla="*/ 17386 h 34771"/>
                      <a:gd name="connsiteX1" fmla="*/ 59664 w 62824"/>
                      <a:gd name="connsiteY1" fmla="*/ 6322 h 34771"/>
                      <a:gd name="connsiteX2" fmla="*/ 48600 w 62824"/>
                      <a:gd name="connsiteY2" fmla="*/ 0 h 34771"/>
                      <a:gd name="connsiteX3" fmla="*/ 37537 w 62824"/>
                      <a:gd name="connsiteY3" fmla="*/ 3161 h 34771"/>
                      <a:gd name="connsiteX4" fmla="*/ 37537 w 62824"/>
                      <a:gd name="connsiteY4" fmla="*/ 3161 h 34771"/>
                      <a:gd name="connsiteX5" fmla="*/ 32795 w 62824"/>
                      <a:gd name="connsiteY5" fmla="*/ 4742 h 34771"/>
                      <a:gd name="connsiteX6" fmla="*/ 29634 w 62824"/>
                      <a:gd name="connsiteY6" fmla="*/ 4742 h 34771"/>
                      <a:gd name="connsiteX7" fmla="*/ 26473 w 62824"/>
                      <a:gd name="connsiteY7" fmla="*/ 4742 h 34771"/>
                      <a:gd name="connsiteX8" fmla="*/ 23312 w 62824"/>
                      <a:gd name="connsiteY8" fmla="*/ 3161 h 34771"/>
                      <a:gd name="connsiteX9" fmla="*/ 16990 w 62824"/>
                      <a:gd name="connsiteY9" fmla="*/ 1581 h 34771"/>
                      <a:gd name="connsiteX10" fmla="*/ 10669 w 62824"/>
                      <a:gd name="connsiteY10" fmla="*/ 3161 h 34771"/>
                      <a:gd name="connsiteX11" fmla="*/ 1185 w 62824"/>
                      <a:gd name="connsiteY11" fmla="*/ 11064 h 34771"/>
                      <a:gd name="connsiteX12" fmla="*/ 1185 w 62824"/>
                      <a:gd name="connsiteY12" fmla="*/ 23707 h 34771"/>
                      <a:gd name="connsiteX13" fmla="*/ 2766 w 62824"/>
                      <a:gd name="connsiteY13" fmla="*/ 26869 h 34771"/>
                      <a:gd name="connsiteX14" fmla="*/ 9088 w 62824"/>
                      <a:gd name="connsiteY14" fmla="*/ 31610 h 34771"/>
                      <a:gd name="connsiteX15" fmla="*/ 20151 w 62824"/>
                      <a:gd name="connsiteY15" fmla="*/ 34771 h 34771"/>
                      <a:gd name="connsiteX16" fmla="*/ 31215 w 62824"/>
                      <a:gd name="connsiteY16" fmla="*/ 34771 h 34771"/>
                      <a:gd name="connsiteX17" fmla="*/ 51761 w 62824"/>
                      <a:gd name="connsiteY17" fmla="*/ 26869 h 34771"/>
                      <a:gd name="connsiteX18" fmla="*/ 56503 w 62824"/>
                      <a:gd name="connsiteY18" fmla="*/ 22127 h 34771"/>
                      <a:gd name="connsiteX19" fmla="*/ 62825 w 62824"/>
                      <a:gd name="connsiteY19" fmla="*/ 17386 h 3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824" h="34771">
                        <a:moveTo>
                          <a:pt x="62825" y="17386"/>
                        </a:moveTo>
                        <a:cubicBezTo>
                          <a:pt x="62825" y="14225"/>
                          <a:pt x="62825" y="9483"/>
                          <a:pt x="59664" y="6322"/>
                        </a:cubicBezTo>
                        <a:cubicBezTo>
                          <a:pt x="56503" y="3161"/>
                          <a:pt x="53342" y="0"/>
                          <a:pt x="48600" y="0"/>
                        </a:cubicBezTo>
                        <a:cubicBezTo>
                          <a:pt x="45439" y="0"/>
                          <a:pt x="40698" y="0"/>
                          <a:pt x="37537" y="3161"/>
                        </a:cubicBezTo>
                        <a:cubicBezTo>
                          <a:pt x="37537" y="3161"/>
                          <a:pt x="37537" y="3161"/>
                          <a:pt x="37537" y="3161"/>
                        </a:cubicBezTo>
                        <a:cubicBezTo>
                          <a:pt x="35956" y="3161"/>
                          <a:pt x="34376" y="4742"/>
                          <a:pt x="32795" y="4742"/>
                        </a:cubicBezTo>
                        <a:cubicBezTo>
                          <a:pt x="31215" y="4742"/>
                          <a:pt x="31215" y="4742"/>
                          <a:pt x="29634" y="4742"/>
                        </a:cubicBezTo>
                        <a:cubicBezTo>
                          <a:pt x="28054" y="4742"/>
                          <a:pt x="28054" y="4742"/>
                          <a:pt x="26473" y="4742"/>
                        </a:cubicBezTo>
                        <a:cubicBezTo>
                          <a:pt x="24893" y="4742"/>
                          <a:pt x="24893" y="4742"/>
                          <a:pt x="23312" y="3161"/>
                        </a:cubicBezTo>
                        <a:cubicBezTo>
                          <a:pt x="21732" y="1581"/>
                          <a:pt x="18571" y="1581"/>
                          <a:pt x="16990" y="1581"/>
                        </a:cubicBezTo>
                        <a:cubicBezTo>
                          <a:pt x="15410" y="1581"/>
                          <a:pt x="12249" y="1581"/>
                          <a:pt x="10669" y="3161"/>
                        </a:cubicBezTo>
                        <a:cubicBezTo>
                          <a:pt x="7507" y="4742"/>
                          <a:pt x="2766" y="7902"/>
                          <a:pt x="1185" y="11064"/>
                        </a:cubicBezTo>
                        <a:cubicBezTo>
                          <a:pt x="-395" y="14225"/>
                          <a:pt x="-395" y="18966"/>
                          <a:pt x="1185" y="23707"/>
                        </a:cubicBezTo>
                        <a:cubicBezTo>
                          <a:pt x="1185" y="25288"/>
                          <a:pt x="2766" y="26869"/>
                          <a:pt x="2766" y="26869"/>
                        </a:cubicBezTo>
                        <a:cubicBezTo>
                          <a:pt x="4346" y="28449"/>
                          <a:pt x="7507" y="31610"/>
                          <a:pt x="9088" y="31610"/>
                        </a:cubicBezTo>
                        <a:cubicBezTo>
                          <a:pt x="12249" y="33191"/>
                          <a:pt x="16990" y="34771"/>
                          <a:pt x="20151" y="34771"/>
                        </a:cubicBezTo>
                        <a:cubicBezTo>
                          <a:pt x="23312" y="34771"/>
                          <a:pt x="28054" y="34771"/>
                          <a:pt x="31215" y="34771"/>
                        </a:cubicBezTo>
                        <a:cubicBezTo>
                          <a:pt x="39117" y="34771"/>
                          <a:pt x="45439" y="31610"/>
                          <a:pt x="51761" y="26869"/>
                        </a:cubicBezTo>
                        <a:cubicBezTo>
                          <a:pt x="53342" y="25288"/>
                          <a:pt x="54922" y="23707"/>
                          <a:pt x="56503" y="22127"/>
                        </a:cubicBezTo>
                        <a:cubicBezTo>
                          <a:pt x="61244" y="22127"/>
                          <a:pt x="61244" y="20547"/>
                          <a:pt x="62825" y="17386"/>
                        </a:cubicBezTo>
                        <a:close/>
                      </a:path>
                    </a:pathLst>
                  </a:custGeom>
                  <a:solidFill>
                    <a:srgbClr val="7FC97E"/>
                  </a:solidFill>
                  <a:ln w="15805" cap="flat">
                    <a:noFill/>
                    <a:prstDash val="solid"/>
                    <a:miter/>
                  </a:ln>
                </p:spPr>
                <p:txBody>
                  <a:bodyPr rtlCol="0" anchor="ctr"/>
                  <a:lstStyle/>
                  <a:p>
                    <a:endParaRPr lang="en-US"/>
                  </a:p>
                </p:txBody>
              </p:sp>
              <p:sp>
                <p:nvSpPr>
                  <p:cNvPr id="82" name="รูปแบบอิสระ: รูปร่าง 81">
                    <a:extLst>
                      <a:ext uri="{FF2B5EF4-FFF2-40B4-BE49-F238E27FC236}">
                        <a16:creationId xmlns:a16="http://schemas.microsoft.com/office/drawing/2014/main" xmlns="" id="{EB226D74-46BC-4CF6-9349-E34C12FD9A4A}"/>
                      </a:ext>
                    </a:extLst>
                  </p:cNvPr>
                  <p:cNvSpPr/>
                  <p:nvPr/>
                </p:nvSpPr>
                <p:spPr>
                  <a:xfrm>
                    <a:off x="5242779" y="3743846"/>
                    <a:ext cx="46536" cy="36351"/>
                  </a:xfrm>
                  <a:custGeom>
                    <a:avLst/>
                    <a:gdLst>
                      <a:gd name="connsiteX0" fmla="*/ 46537 w 46536"/>
                      <a:gd name="connsiteY0" fmla="*/ 22127 h 36351"/>
                      <a:gd name="connsiteX1" fmla="*/ 46537 w 46536"/>
                      <a:gd name="connsiteY1" fmla="*/ 17386 h 36351"/>
                      <a:gd name="connsiteX2" fmla="*/ 43376 w 46536"/>
                      <a:gd name="connsiteY2" fmla="*/ 9483 h 36351"/>
                      <a:gd name="connsiteX3" fmla="*/ 38634 w 46536"/>
                      <a:gd name="connsiteY3" fmla="*/ 4742 h 36351"/>
                      <a:gd name="connsiteX4" fmla="*/ 33893 w 46536"/>
                      <a:gd name="connsiteY4" fmla="*/ 1581 h 36351"/>
                      <a:gd name="connsiteX5" fmla="*/ 30732 w 46536"/>
                      <a:gd name="connsiteY5" fmla="*/ 0 h 36351"/>
                      <a:gd name="connsiteX6" fmla="*/ 27571 w 46536"/>
                      <a:gd name="connsiteY6" fmla="*/ 0 h 36351"/>
                      <a:gd name="connsiteX7" fmla="*/ 21249 w 46536"/>
                      <a:gd name="connsiteY7" fmla="*/ 0 h 36351"/>
                      <a:gd name="connsiteX8" fmla="*/ 19668 w 46536"/>
                      <a:gd name="connsiteY8" fmla="*/ 0 h 36351"/>
                      <a:gd name="connsiteX9" fmla="*/ 13346 w 46536"/>
                      <a:gd name="connsiteY9" fmla="*/ 1581 h 36351"/>
                      <a:gd name="connsiteX10" fmla="*/ 3863 w 46536"/>
                      <a:gd name="connsiteY10" fmla="*/ 9483 h 36351"/>
                      <a:gd name="connsiteX11" fmla="*/ 702 w 46536"/>
                      <a:gd name="connsiteY11" fmla="*/ 15805 h 36351"/>
                      <a:gd name="connsiteX12" fmla="*/ 702 w 46536"/>
                      <a:gd name="connsiteY12" fmla="*/ 22127 h 36351"/>
                      <a:gd name="connsiteX13" fmla="*/ 2283 w 46536"/>
                      <a:gd name="connsiteY13" fmla="*/ 28449 h 36351"/>
                      <a:gd name="connsiteX14" fmla="*/ 5444 w 46536"/>
                      <a:gd name="connsiteY14" fmla="*/ 33191 h 36351"/>
                      <a:gd name="connsiteX15" fmla="*/ 8605 w 46536"/>
                      <a:gd name="connsiteY15" fmla="*/ 34771 h 36351"/>
                      <a:gd name="connsiteX16" fmla="*/ 16507 w 46536"/>
                      <a:gd name="connsiteY16" fmla="*/ 36352 h 36351"/>
                      <a:gd name="connsiteX17" fmla="*/ 21249 w 46536"/>
                      <a:gd name="connsiteY17" fmla="*/ 34771 h 36351"/>
                      <a:gd name="connsiteX18" fmla="*/ 22829 w 46536"/>
                      <a:gd name="connsiteY18" fmla="*/ 34771 h 36351"/>
                      <a:gd name="connsiteX19" fmla="*/ 25990 w 46536"/>
                      <a:gd name="connsiteY19" fmla="*/ 36352 h 36351"/>
                      <a:gd name="connsiteX20" fmla="*/ 32312 w 46536"/>
                      <a:gd name="connsiteY20" fmla="*/ 36352 h 36351"/>
                      <a:gd name="connsiteX21" fmla="*/ 38634 w 46536"/>
                      <a:gd name="connsiteY21" fmla="*/ 33191 h 36351"/>
                      <a:gd name="connsiteX22" fmla="*/ 41795 w 46536"/>
                      <a:gd name="connsiteY22" fmla="*/ 30030 h 36351"/>
                      <a:gd name="connsiteX23" fmla="*/ 46537 w 46536"/>
                      <a:gd name="connsiteY23" fmla="*/ 22127 h 3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36" h="36351">
                        <a:moveTo>
                          <a:pt x="46537" y="22127"/>
                        </a:moveTo>
                        <a:cubicBezTo>
                          <a:pt x="46537" y="20547"/>
                          <a:pt x="46537" y="18966"/>
                          <a:pt x="46537" y="17386"/>
                        </a:cubicBezTo>
                        <a:cubicBezTo>
                          <a:pt x="46537" y="14225"/>
                          <a:pt x="44956" y="12644"/>
                          <a:pt x="43376" y="9483"/>
                        </a:cubicBezTo>
                        <a:cubicBezTo>
                          <a:pt x="41795" y="7902"/>
                          <a:pt x="40215" y="6322"/>
                          <a:pt x="38634" y="4742"/>
                        </a:cubicBezTo>
                        <a:cubicBezTo>
                          <a:pt x="37054" y="3161"/>
                          <a:pt x="35473" y="3161"/>
                          <a:pt x="33893" y="1581"/>
                        </a:cubicBezTo>
                        <a:cubicBezTo>
                          <a:pt x="32312" y="1581"/>
                          <a:pt x="32312" y="1581"/>
                          <a:pt x="30732" y="0"/>
                        </a:cubicBezTo>
                        <a:cubicBezTo>
                          <a:pt x="29151" y="0"/>
                          <a:pt x="29151" y="0"/>
                          <a:pt x="27571" y="0"/>
                        </a:cubicBezTo>
                        <a:cubicBezTo>
                          <a:pt x="25990" y="0"/>
                          <a:pt x="22829" y="0"/>
                          <a:pt x="21249" y="0"/>
                        </a:cubicBezTo>
                        <a:cubicBezTo>
                          <a:pt x="21249" y="0"/>
                          <a:pt x="19668" y="0"/>
                          <a:pt x="19668" y="0"/>
                        </a:cubicBezTo>
                        <a:cubicBezTo>
                          <a:pt x="18088" y="0"/>
                          <a:pt x="16507" y="1581"/>
                          <a:pt x="13346" y="1581"/>
                        </a:cubicBezTo>
                        <a:cubicBezTo>
                          <a:pt x="10185" y="3161"/>
                          <a:pt x="7024" y="4742"/>
                          <a:pt x="3863" y="9483"/>
                        </a:cubicBezTo>
                        <a:cubicBezTo>
                          <a:pt x="2283" y="11064"/>
                          <a:pt x="2283" y="12644"/>
                          <a:pt x="702" y="15805"/>
                        </a:cubicBezTo>
                        <a:cubicBezTo>
                          <a:pt x="702" y="17386"/>
                          <a:pt x="-878" y="20547"/>
                          <a:pt x="702" y="22127"/>
                        </a:cubicBezTo>
                        <a:cubicBezTo>
                          <a:pt x="702" y="23707"/>
                          <a:pt x="2283" y="26869"/>
                          <a:pt x="2283" y="28449"/>
                        </a:cubicBezTo>
                        <a:cubicBezTo>
                          <a:pt x="3863" y="30030"/>
                          <a:pt x="3863" y="31610"/>
                          <a:pt x="5444" y="33191"/>
                        </a:cubicBezTo>
                        <a:lnTo>
                          <a:pt x="8605" y="34771"/>
                        </a:lnTo>
                        <a:cubicBezTo>
                          <a:pt x="11766" y="36352"/>
                          <a:pt x="13346" y="36352"/>
                          <a:pt x="16507" y="36352"/>
                        </a:cubicBezTo>
                        <a:cubicBezTo>
                          <a:pt x="18088" y="36352"/>
                          <a:pt x="19668" y="36352"/>
                          <a:pt x="21249" y="34771"/>
                        </a:cubicBezTo>
                        <a:cubicBezTo>
                          <a:pt x="21249" y="34771"/>
                          <a:pt x="22829" y="34771"/>
                          <a:pt x="22829" y="34771"/>
                        </a:cubicBezTo>
                        <a:cubicBezTo>
                          <a:pt x="24410" y="34771"/>
                          <a:pt x="24410" y="36352"/>
                          <a:pt x="25990" y="36352"/>
                        </a:cubicBezTo>
                        <a:cubicBezTo>
                          <a:pt x="27571" y="36352"/>
                          <a:pt x="30732" y="36352"/>
                          <a:pt x="32312" y="36352"/>
                        </a:cubicBezTo>
                        <a:cubicBezTo>
                          <a:pt x="33893" y="36352"/>
                          <a:pt x="35473" y="34771"/>
                          <a:pt x="38634" y="33191"/>
                        </a:cubicBezTo>
                        <a:cubicBezTo>
                          <a:pt x="40215" y="31610"/>
                          <a:pt x="40215" y="31610"/>
                          <a:pt x="41795" y="30030"/>
                        </a:cubicBezTo>
                        <a:cubicBezTo>
                          <a:pt x="44956" y="26869"/>
                          <a:pt x="46537" y="23707"/>
                          <a:pt x="46537" y="22127"/>
                        </a:cubicBezTo>
                        <a:close/>
                      </a:path>
                    </a:pathLst>
                  </a:custGeom>
                  <a:solidFill>
                    <a:srgbClr val="7FC97E"/>
                  </a:solidFill>
                  <a:ln w="15805" cap="flat">
                    <a:noFill/>
                    <a:prstDash val="solid"/>
                    <a:miter/>
                  </a:ln>
                </p:spPr>
                <p:txBody>
                  <a:bodyPr rtlCol="0" anchor="ctr"/>
                  <a:lstStyle/>
                  <a:p>
                    <a:endParaRPr lang="en-US"/>
                  </a:p>
                </p:txBody>
              </p:sp>
              <p:sp>
                <p:nvSpPr>
                  <p:cNvPr id="83" name="รูปแบบอิสระ: รูปร่าง 82">
                    <a:extLst>
                      <a:ext uri="{FF2B5EF4-FFF2-40B4-BE49-F238E27FC236}">
                        <a16:creationId xmlns:a16="http://schemas.microsoft.com/office/drawing/2014/main" xmlns="" id="{77DFD525-BCD1-43C5-AF20-A5E3FF4657B3}"/>
                      </a:ext>
                    </a:extLst>
                  </p:cNvPr>
                  <p:cNvSpPr/>
                  <p:nvPr/>
                </p:nvSpPr>
                <p:spPr>
                  <a:xfrm>
                    <a:off x="5401531" y="3709076"/>
                    <a:ext cx="61639" cy="39512"/>
                  </a:xfrm>
                  <a:custGeom>
                    <a:avLst/>
                    <a:gdLst>
                      <a:gd name="connsiteX0" fmla="*/ 61639 w 61639"/>
                      <a:gd name="connsiteY0" fmla="*/ 17386 h 39512"/>
                      <a:gd name="connsiteX1" fmla="*/ 58478 w 61639"/>
                      <a:gd name="connsiteY1" fmla="*/ 6322 h 39512"/>
                      <a:gd name="connsiteX2" fmla="*/ 47415 w 61639"/>
                      <a:gd name="connsiteY2" fmla="*/ 0 h 39512"/>
                      <a:gd name="connsiteX3" fmla="*/ 28449 w 61639"/>
                      <a:gd name="connsiteY3" fmla="*/ 1581 h 39512"/>
                      <a:gd name="connsiteX4" fmla="*/ 17385 w 61639"/>
                      <a:gd name="connsiteY4" fmla="*/ 4741 h 39512"/>
                      <a:gd name="connsiteX5" fmla="*/ 6322 w 61639"/>
                      <a:gd name="connsiteY5" fmla="*/ 11063 h 39512"/>
                      <a:gd name="connsiteX6" fmla="*/ 1580 w 61639"/>
                      <a:gd name="connsiteY6" fmla="*/ 15805 h 39512"/>
                      <a:gd name="connsiteX7" fmla="*/ 0 w 61639"/>
                      <a:gd name="connsiteY7" fmla="*/ 22127 h 39512"/>
                      <a:gd name="connsiteX8" fmla="*/ 3161 w 61639"/>
                      <a:gd name="connsiteY8" fmla="*/ 33191 h 39512"/>
                      <a:gd name="connsiteX9" fmla="*/ 14224 w 61639"/>
                      <a:gd name="connsiteY9" fmla="*/ 39512 h 39512"/>
                      <a:gd name="connsiteX10" fmla="*/ 18966 w 61639"/>
                      <a:gd name="connsiteY10" fmla="*/ 39512 h 39512"/>
                      <a:gd name="connsiteX11" fmla="*/ 25288 w 61639"/>
                      <a:gd name="connsiteY11" fmla="*/ 36351 h 39512"/>
                      <a:gd name="connsiteX12" fmla="*/ 25288 w 61639"/>
                      <a:gd name="connsiteY12" fmla="*/ 36351 h 39512"/>
                      <a:gd name="connsiteX13" fmla="*/ 34771 w 61639"/>
                      <a:gd name="connsiteY13" fmla="*/ 33191 h 39512"/>
                      <a:gd name="connsiteX14" fmla="*/ 44254 w 61639"/>
                      <a:gd name="connsiteY14" fmla="*/ 31610 h 39512"/>
                      <a:gd name="connsiteX15" fmla="*/ 55317 w 61639"/>
                      <a:gd name="connsiteY15" fmla="*/ 28449 h 39512"/>
                      <a:gd name="connsiteX16" fmla="*/ 60059 w 61639"/>
                      <a:gd name="connsiteY16" fmla="*/ 23707 h 39512"/>
                      <a:gd name="connsiteX17" fmla="*/ 61639 w 61639"/>
                      <a:gd name="connsiteY17" fmla="*/ 17386 h 3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39" h="39512">
                        <a:moveTo>
                          <a:pt x="61639" y="17386"/>
                        </a:moveTo>
                        <a:cubicBezTo>
                          <a:pt x="61639" y="12644"/>
                          <a:pt x="61639" y="9483"/>
                          <a:pt x="58478" y="6322"/>
                        </a:cubicBezTo>
                        <a:cubicBezTo>
                          <a:pt x="55317" y="3161"/>
                          <a:pt x="52156" y="0"/>
                          <a:pt x="47415" y="0"/>
                        </a:cubicBezTo>
                        <a:cubicBezTo>
                          <a:pt x="41093" y="0"/>
                          <a:pt x="34771" y="0"/>
                          <a:pt x="28449" y="1581"/>
                        </a:cubicBezTo>
                        <a:cubicBezTo>
                          <a:pt x="25288" y="3161"/>
                          <a:pt x="20546" y="3161"/>
                          <a:pt x="17385" y="4741"/>
                        </a:cubicBezTo>
                        <a:cubicBezTo>
                          <a:pt x="14224" y="6322"/>
                          <a:pt x="11063" y="7902"/>
                          <a:pt x="6322" y="11063"/>
                        </a:cubicBezTo>
                        <a:cubicBezTo>
                          <a:pt x="4741" y="12644"/>
                          <a:pt x="3161" y="14224"/>
                          <a:pt x="1580" y="15805"/>
                        </a:cubicBezTo>
                        <a:cubicBezTo>
                          <a:pt x="0" y="17386"/>
                          <a:pt x="0" y="18966"/>
                          <a:pt x="0" y="22127"/>
                        </a:cubicBezTo>
                        <a:cubicBezTo>
                          <a:pt x="0" y="25288"/>
                          <a:pt x="0" y="30029"/>
                          <a:pt x="3161" y="33191"/>
                        </a:cubicBezTo>
                        <a:cubicBezTo>
                          <a:pt x="6322" y="36351"/>
                          <a:pt x="9483" y="39512"/>
                          <a:pt x="14224" y="39512"/>
                        </a:cubicBezTo>
                        <a:cubicBezTo>
                          <a:pt x="15805" y="39512"/>
                          <a:pt x="17385" y="39512"/>
                          <a:pt x="18966" y="39512"/>
                        </a:cubicBezTo>
                        <a:cubicBezTo>
                          <a:pt x="22127" y="39512"/>
                          <a:pt x="23707" y="37932"/>
                          <a:pt x="25288" y="36351"/>
                        </a:cubicBezTo>
                        <a:cubicBezTo>
                          <a:pt x="25288" y="36351"/>
                          <a:pt x="25288" y="36351"/>
                          <a:pt x="25288" y="36351"/>
                        </a:cubicBezTo>
                        <a:cubicBezTo>
                          <a:pt x="28449" y="34771"/>
                          <a:pt x="31610" y="33191"/>
                          <a:pt x="34771" y="33191"/>
                        </a:cubicBezTo>
                        <a:cubicBezTo>
                          <a:pt x="37932" y="33191"/>
                          <a:pt x="41093" y="31610"/>
                          <a:pt x="44254" y="31610"/>
                        </a:cubicBezTo>
                        <a:cubicBezTo>
                          <a:pt x="47415" y="31610"/>
                          <a:pt x="52156" y="31610"/>
                          <a:pt x="55317" y="28449"/>
                        </a:cubicBezTo>
                        <a:cubicBezTo>
                          <a:pt x="56897" y="26868"/>
                          <a:pt x="58478" y="25288"/>
                          <a:pt x="60059" y="23707"/>
                        </a:cubicBezTo>
                        <a:cubicBezTo>
                          <a:pt x="61639" y="22127"/>
                          <a:pt x="61639" y="18966"/>
                          <a:pt x="61639" y="17386"/>
                        </a:cubicBezTo>
                        <a:close/>
                      </a:path>
                    </a:pathLst>
                  </a:custGeom>
                  <a:solidFill>
                    <a:srgbClr val="7FC97E"/>
                  </a:solidFill>
                  <a:ln w="15805" cap="flat">
                    <a:noFill/>
                    <a:prstDash val="solid"/>
                    <a:miter/>
                  </a:ln>
                </p:spPr>
                <p:txBody>
                  <a:bodyPr rtlCol="0" anchor="ctr"/>
                  <a:lstStyle/>
                  <a:p>
                    <a:endParaRPr lang="en-US"/>
                  </a:p>
                </p:txBody>
              </p:sp>
              <p:sp>
                <p:nvSpPr>
                  <p:cNvPr id="84" name="รูปแบบอิสระ: รูปร่าง 83">
                    <a:extLst>
                      <a:ext uri="{FF2B5EF4-FFF2-40B4-BE49-F238E27FC236}">
                        <a16:creationId xmlns:a16="http://schemas.microsoft.com/office/drawing/2014/main" xmlns="" id="{05031717-6FBE-4C0B-9615-537A7CDB759E}"/>
                      </a:ext>
                    </a:extLst>
                  </p:cNvPr>
                  <p:cNvSpPr/>
                  <p:nvPr/>
                </p:nvSpPr>
                <p:spPr>
                  <a:xfrm>
                    <a:off x="5464048" y="3596860"/>
                    <a:ext cx="46536" cy="33190"/>
                  </a:xfrm>
                  <a:custGeom>
                    <a:avLst/>
                    <a:gdLst>
                      <a:gd name="connsiteX0" fmla="*/ 46537 w 46536"/>
                      <a:gd name="connsiteY0" fmla="*/ 14224 h 33190"/>
                      <a:gd name="connsiteX1" fmla="*/ 44956 w 46536"/>
                      <a:gd name="connsiteY1" fmla="*/ 9483 h 33190"/>
                      <a:gd name="connsiteX2" fmla="*/ 40215 w 46536"/>
                      <a:gd name="connsiteY2" fmla="*/ 3161 h 33190"/>
                      <a:gd name="connsiteX3" fmla="*/ 37054 w 46536"/>
                      <a:gd name="connsiteY3" fmla="*/ 1581 h 33190"/>
                      <a:gd name="connsiteX4" fmla="*/ 29151 w 46536"/>
                      <a:gd name="connsiteY4" fmla="*/ 0 h 33190"/>
                      <a:gd name="connsiteX5" fmla="*/ 14927 w 46536"/>
                      <a:gd name="connsiteY5" fmla="*/ 1581 h 33190"/>
                      <a:gd name="connsiteX6" fmla="*/ 8605 w 46536"/>
                      <a:gd name="connsiteY6" fmla="*/ 3161 h 33190"/>
                      <a:gd name="connsiteX7" fmla="*/ 3863 w 46536"/>
                      <a:gd name="connsiteY7" fmla="*/ 6322 h 33190"/>
                      <a:gd name="connsiteX8" fmla="*/ 702 w 46536"/>
                      <a:gd name="connsiteY8" fmla="*/ 12644 h 33190"/>
                      <a:gd name="connsiteX9" fmla="*/ 702 w 46536"/>
                      <a:gd name="connsiteY9" fmla="*/ 18966 h 33190"/>
                      <a:gd name="connsiteX10" fmla="*/ 2283 w 46536"/>
                      <a:gd name="connsiteY10" fmla="*/ 23707 h 33190"/>
                      <a:gd name="connsiteX11" fmla="*/ 7024 w 46536"/>
                      <a:gd name="connsiteY11" fmla="*/ 30029 h 33190"/>
                      <a:gd name="connsiteX12" fmla="*/ 10185 w 46536"/>
                      <a:gd name="connsiteY12" fmla="*/ 31610 h 33190"/>
                      <a:gd name="connsiteX13" fmla="*/ 18088 w 46536"/>
                      <a:gd name="connsiteY13" fmla="*/ 33191 h 33190"/>
                      <a:gd name="connsiteX14" fmla="*/ 32312 w 46536"/>
                      <a:gd name="connsiteY14" fmla="*/ 31610 h 33190"/>
                      <a:gd name="connsiteX15" fmla="*/ 38634 w 46536"/>
                      <a:gd name="connsiteY15" fmla="*/ 30029 h 33190"/>
                      <a:gd name="connsiteX16" fmla="*/ 43376 w 46536"/>
                      <a:gd name="connsiteY16" fmla="*/ 26869 h 33190"/>
                      <a:gd name="connsiteX17" fmla="*/ 46537 w 46536"/>
                      <a:gd name="connsiteY17" fmla="*/ 20546 h 33190"/>
                      <a:gd name="connsiteX18" fmla="*/ 46537 w 46536"/>
                      <a:gd name="connsiteY18" fmla="*/ 14224 h 3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36" h="33190">
                        <a:moveTo>
                          <a:pt x="46537" y="14224"/>
                        </a:moveTo>
                        <a:cubicBezTo>
                          <a:pt x="46537" y="12644"/>
                          <a:pt x="46537" y="11064"/>
                          <a:pt x="44956" y="9483"/>
                        </a:cubicBezTo>
                        <a:cubicBezTo>
                          <a:pt x="43376" y="6322"/>
                          <a:pt x="41795" y="4741"/>
                          <a:pt x="40215" y="3161"/>
                        </a:cubicBezTo>
                        <a:cubicBezTo>
                          <a:pt x="38634" y="3161"/>
                          <a:pt x="37054" y="1581"/>
                          <a:pt x="37054" y="1581"/>
                        </a:cubicBezTo>
                        <a:cubicBezTo>
                          <a:pt x="33893" y="0"/>
                          <a:pt x="32312" y="0"/>
                          <a:pt x="29151" y="0"/>
                        </a:cubicBezTo>
                        <a:cubicBezTo>
                          <a:pt x="24410" y="0"/>
                          <a:pt x="19668" y="0"/>
                          <a:pt x="14927" y="1581"/>
                        </a:cubicBezTo>
                        <a:cubicBezTo>
                          <a:pt x="13346" y="1581"/>
                          <a:pt x="10185" y="3161"/>
                          <a:pt x="8605" y="3161"/>
                        </a:cubicBezTo>
                        <a:cubicBezTo>
                          <a:pt x="7024" y="4741"/>
                          <a:pt x="5444" y="4741"/>
                          <a:pt x="3863" y="6322"/>
                        </a:cubicBezTo>
                        <a:cubicBezTo>
                          <a:pt x="2283" y="7902"/>
                          <a:pt x="2283" y="9483"/>
                          <a:pt x="702" y="12644"/>
                        </a:cubicBezTo>
                        <a:cubicBezTo>
                          <a:pt x="702" y="14224"/>
                          <a:pt x="-878" y="17386"/>
                          <a:pt x="702" y="18966"/>
                        </a:cubicBezTo>
                        <a:cubicBezTo>
                          <a:pt x="702" y="20546"/>
                          <a:pt x="702" y="22127"/>
                          <a:pt x="2283" y="23707"/>
                        </a:cubicBezTo>
                        <a:cubicBezTo>
                          <a:pt x="3863" y="26869"/>
                          <a:pt x="5444" y="28449"/>
                          <a:pt x="7024" y="30029"/>
                        </a:cubicBezTo>
                        <a:cubicBezTo>
                          <a:pt x="8605" y="30029"/>
                          <a:pt x="10185" y="31610"/>
                          <a:pt x="10185" y="31610"/>
                        </a:cubicBezTo>
                        <a:cubicBezTo>
                          <a:pt x="13346" y="33191"/>
                          <a:pt x="14927" y="33191"/>
                          <a:pt x="18088" y="33191"/>
                        </a:cubicBezTo>
                        <a:cubicBezTo>
                          <a:pt x="22829" y="33191"/>
                          <a:pt x="27571" y="33191"/>
                          <a:pt x="32312" y="31610"/>
                        </a:cubicBezTo>
                        <a:cubicBezTo>
                          <a:pt x="33893" y="31610"/>
                          <a:pt x="37054" y="30029"/>
                          <a:pt x="38634" y="30029"/>
                        </a:cubicBezTo>
                        <a:cubicBezTo>
                          <a:pt x="40215" y="28449"/>
                          <a:pt x="41795" y="28449"/>
                          <a:pt x="43376" y="26869"/>
                        </a:cubicBezTo>
                        <a:cubicBezTo>
                          <a:pt x="44956" y="25288"/>
                          <a:pt x="44956" y="23707"/>
                          <a:pt x="46537" y="20546"/>
                        </a:cubicBezTo>
                        <a:cubicBezTo>
                          <a:pt x="46537" y="18966"/>
                          <a:pt x="46537" y="17386"/>
                          <a:pt x="46537" y="14224"/>
                        </a:cubicBezTo>
                        <a:close/>
                      </a:path>
                    </a:pathLst>
                  </a:custGeom>
                  <a:solidFill>
                    <a:srgbClr val="7FC97E"/>
                  </a:solidFill>
                  <a:ln w="15805" cap="flat">
                    <a:noFill/>
                    <a:prstDash val="solid"/>
                    <a:miter/>
                  </a:ln>
                </p:spPr>
                <p:txBody>
                  <a:bodyPr rtlCol="0" anchor="ctr"/>
                  <a:lstStyle/>
                  <a:p>
                    <a:endParaRPr lang="en-US"/>
                  </a:p>
                </p:txBody>
              </p:sp>
              <p:sp>
                <p:nvSpPr>
                  <p:cNvPr id="85" name="รูปแบบอิสระ: รูปร่าง 84">
                    <a:extLst>
                      <a:ext uri="{FF2B5EF4-FFF2-40B4-BE49-F238E27FC236}">
                        <a16:creationId xmlns:a16="http://schemas.microsoft.com/office/drawing/2014/main" xmlns="" id="{7BB2A826-134E-41C5-B347-A3583BC504E2}"/>
                      </a:ext>
                    </a:extLst>
                  </p:cNvPr>
                  <p:cNvSpPr/>
                  <p:nvPr/>
                </p:nvSpPr>
                <p:spPr>
                  <a:xfrm>
                    <a:off x="5548517" y="3664821"/>
                    <a:ext cx="58478" cy="47414"/>
                  </a:xfrm>
                  <a:custGeom>
                    <a:avLst/>
                    <a:gdLst>
                      <a:gd name="connsiteX0" fmla="*/ 58479 w 58478"/>
                      <a:gd name="connsiteY0" fmla="*/ 17386 h 47414"/>
                      <a:gd name="connsiteX1" fmla="*/ 55317 w 58478"/>
                      <a:gd name="connsiteY1" fmla="*/ 6322 h 47414"/>
                      <a:gd name="connsiteX2" fmla="*/ 44254 w 58478"/>
                      <a:gd name="connsiteY2" fmla="*/ 0 h 47414"/>
                      <a:gd name="connsiteX3" fmla="*/ 39512 w 58478"/>
                      <a:gd name="connsiteY3" fmla="*/ 0 h 47414"/>
                      <a:gd name="connsiteX4" fmla="*/ 31610 w 58478"/>
                      <a:gd name="connsiteY4" fmla="*/ 3161 h 47414"/>
                      <a:gd name="connsiteX5" fmla="*/ 6322 w 58478"/>
                      <a:gd name="connsiteY5" fmla="*/ 18966 h 47414"/>
                      <a:gd name="connsiteX6" fmla="*/ 1581 w 58478"/>
                      <a:gd name="connsiteY6" fmla="*/ 23707 h 47414"/>
                      <a:gd name="connsiteX7" fmla="*/ 0 w 58478"/>
                      <a:gd name="connsiteY7" fmla="*/ 30030 h 47414"/>
                      <a:gd name="connsiteX8" fmla="*/ 3161 w 58478"/>
                      <a:gd name="connsiteY8" fmla="*/ 41093 h 47414"/>
                      <a:gd name="connsiteX9" fmla="*/ 14224 w 58478"/>
                      <a:gd name="connsiteY9" fmla="*/ 47415 h 47414"/>
                      <a:gd name="connsiteX10" fmla="*/ 18966 w 58478"/>
                      <a:gd name="connsiteY10" fmla="*/ 47415 h 47414"/>
                      <a:gd name="connsiteX11" fmla="*/ 26869 w 58478"/>
                      <a:gd name="connsiteY11" fmla="*/ 44254 h 47414"/>
                      <a:gd name="connsiteX12" fmla="*/ 52156 w 58478"/>
                      <a:gd name="connsiteY12" fmla="*/ 28449 h 47414"/>
                      <a:gd name="connsiteX13" fmla="*/ 56898 w 58478"/>
                      <a:gd name="connsiteY13" fmla="*/ 23707 h 47414"/>
                      <a:gd name="connsiteX14" fmla="*/ 58479 w 58478"/>
                      <a:gd name="connsiteY14" fmla="*/ 17386 h 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478" h="47414">
                        <a:moveTo>
                          <a:pt x="58479" y="17386"/>
                        </a:moveTo>
                        <a:cubicBezTo>
                          <a:pt x="58479" y="14225"/>
                          <a:pt x="58479" y="9483"/>
                          <a:pt x="55317" y="6322"/>
                        </a:cubicBezTo>
                        <a:cubicBezTo>
                          <a:pt x="52156" y="3161"/>
                          <a:pt x="48995" y="0"/>
                          <a:pt x="44254" y="0"/>
                        </a:cubicBezTo>
                        <a:cubicBezTo>
                          <a:pt x="42674" y="0"/>
                          <a:pt x="41093" y="0"/>
                          <a:pt x="39512" y="0"/>
                        </a:cubicBezTo>
                        <a:cubicBezTo>
                          <a:pt x="36351" y="0"/>
                          <a:pt x="34771" y="1581"/>
                          <a:pt x="31610" y="3161"/>
                        </a:cubicBezTo>
                        <a:cubicBezTo>
                          <a:pt x="23707" y="7902"/>
                          <a:pt x="14224" y="12644"/>
                          <a:pt x="6322" y="18966"/>
                        </a:cubicBezTo>
                        <a:cubicBezTo>
                          <a:pt x="4741" y="20547"/>
                          <a:pt x="3161" y="22127"/>
                          <a:pt x="1581" y="23707"/>
                        </a:cubicBezTo>
                        <a:cubicBezTo>
                          <a:pt x="0" y="25288"/>
                          <a:pt x="0" y="26869"/>
                          <a:pt x="0" y="30030"/>
                        </a:cubicBezTo>
                        <a:cubicBezTo>
                          <a:pt x="0" y="33191"/>
                          <a:pt x="0" y="37932"/>
                          <a:pt x="3161" y="41093"/>
                        </a:cubicBezTo>
                        <a:cubicBezTo>
                          <a:pt x="6322" y="44254"/>
                          <a:pt x="9483" y="47415"/>
                          <a:pt x="14224" y="47415"/>
                        </a:cubicBezTo>
                        <a:cubicBezTo>
                          <a:pt x="15805" y="47415"/>
                          <a:pt x="17386" y="47415"/>
                          <a:pt x="18966" y="47415"/>
                        </a:cubicBezTo>
                        <a:cubicBezTo>
                          <a:pt x="22127" y="47415"/>
                          <a:pt x="23707" y="45835"/>
                          <a:pt x="26869" y="44254"/>
                        </a:cubicBezTo>
                        <a:cubicBezTo>
                          <a:pt x="34771" y="39512"/>
                          <a:pt x="44254" y="34771"/>
                          <a:pt x="52156" y="28449"/>
                        </a:cubicBezTo>
                        <a:cubicBezTo>
                          <a:pt x="53737" y="26869"/>
                          <a:pt x="55317" y="25288"/>
                          <a:pt x="56898" y="23707"/>
                        </a:cubicBezTo>
                        <a:cubicBezTo>
                          <a:pt x="56898" y="20547"/>
                          <a:pt x="56898" y="18966"/>
                          <a:pt x="58479" y="17386"/>
                        </a:cubicBezTo>
                        <a:close/>
                      </a:path>
                    </a:pathLst>
                  </a:custGeom>
                  <a:solidFill>
                    <a:srgbClr val="7FC97E"/>
                  </a:solidFill>
                  <a:ln w="15805" cap="flat">
                    <a:noFill/>
                    <a:prstDash val="solid"/>
                    <a:miter/>
                  </a:ln>
                </p:spPr>
                <p:txBody>
                  <a:bodyPr rtlCol="0" anchor="ctr"/>
                  <a:lstStyle/>
                  <a:p>
                    <a:endParaRPr lang="en-US"/>
                  </a:p>
                </p:txBody>
              </p:sp>
              <p:sp>
                <p:nvSpPr>
                  <p:cNvPr id="86" name="รูปแบบอิสระ: รูปร่าง 85">
                    <a:extLst>
                      <a:ext uri="{FF2B5EF4-FFF2-40B4-BE49-F238E27FC236}">
                        <a16:creationId xmlns:a16="http://schemas.microsoft.com/office/drawing/2014/main" xmlns="" id="{6D17BFC8-3833-4D2A-8FD8-B3B401E193DA}"/>
                      </a:ext>
                    </a:extLst>
                  </p:cNvPr>
                  <p:cNvSpPr/>
                  <p:nvPr/>
                </p:nvSpPr>
                <p:spPr>
                  <a:xfrm>
                    <a:off x="5599093" y="3552607"/>
                    <a:ext cx="54922" cy="48599"/>
                  </a:xfrm>
                  <a:custGeom>
                    <a:avLst/>
                    <a:gdLst>
                      <a:gd name="connsiteX0" fmla="*/ 53737 w 54922"/>
                      <a:gd name="connsiteY0" fmla="*/ 14224 h 48599"/>
                      <a:gd name="connsiteX1" fmla="*/ 47415 w 54922"/>
                      <a:gd name="connsiteY1" fmla="*/ 3161 h 48599"/>
                      <a:gd name="connsiteX2" fmla="*/ 34771 w 54922"/>
                      <a:gd name="connsiteY2" fmla="*/ 0 h 48599"/>
                      <a:gd name="connsiteX3" fmla="*/ 23707 w 54922"/>
                      <a:gd name="connsiteY3" fmla="*/ 3161 h 48599"/>
                      <a:gd name="connsiteX4" fmla="*/ 17385 w 54922"/>
                      <a:gd name="connsiteY4" fmla="*/ 6322 h 48599"/>
                      <a:gd name="connsiteX5" fmla="*/ 14224 w 54922"/>
                      <a:gd name="connsiteY5" fmla="*/ 7902 h 48599"/>
                      <a:gd name="connsiteX6" fmla="*/ 6322 w 54922"/>
                      <a:gd name="connsiteY6" fmla="*/ 15805 h 48599"/>
                      <a:gd name="connsiteX7" fmla="*/ 1580 w 54922"/>
                      <a:gd name="connsiteY7" fmla="*/ 25288 h 48599"/>
                      <a:gd name="connsiteX8" fmla="*/ 0 w 54922"/>
                      <a:gd name="connsiteY8" fmla="*/ 31610 h 48599"/>
                      <a:gd name="connsiteX9" fmla="*/ 1580 w 54922"/>
                      <a:gd name="connsiteY9" fmla="*/ 37932 h 48599"/>
                      <a:gd name="connsiteX10" fmla="*/ 9483 w 54922"/>
                      <a:gd name="connsiteY10" fmla="*/ 47415 h 48599"/>
                      <a:gd name="connsiteX11" fmla="*/ 22127 w 54922"/>
                      <a:gd name="connsiteY11" fmla="*/ 47415 h 48599"/>
                      <a:gd name="connsiteX12" fmla="*/ 31610 w 54922"/>
                      <a:gd name="connsiteY12" fmla="*/ 39512 h 48599"/>
                      <a:gd name="connsiteX13" fmla="*/ 33190 w 54922"/>
                      <a:gd name="connsiteY13" fmla="*/ 36351 h 48599"/>
                      <a:gd name="connsiteX14" fmla="*/ 34771 w 54922"/>
                      <a:gd name="connsiteY14" fmla="*/ 34771 h 48599"/>
                      <a:gd name="connsiteX15" fmla="*/ 36351 w 54922"/>
                      <a:gd name="connsiteY15" fmla="*/ 33190 h 48599"/>
                      <a:gd name="connsiteX16" fmla="*/ 37932 w 54922"/>
                      <a:gd name="connsiteY16" fmla="*/ 31610 h 48599"/>
                      <a:gd name="connsiteX17" fmla="*/ 39512 w 54922"/>
                      <a:gd name="connsiteY17" fmla="*/ 31610 h 48599"/>
                      <a:gd name="connsiteX18" fmla="*/ 50576 w 54922"/>
                      <a:gd name="connsiteY18" fmla="*/ 25288 h 48599"/>
                      <a:gd name="connsiteX19" fmla="*/ 53737 w 54922"/>
                      <a:gd name="connsiteY19" fmla="*/ 18966 h 48599"/>
                      <a:gd name="connsiteX20" fmla="*/ 53737 w 54922"/>
                      <a:gd name="connsiteY20" fmla="*/ 14224 h 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22" h="48599">
                        <a:moveTo>
                          <a:pt x="53737" y="14224"/>
                        </a:moveTo>
                        <a:cubicBezTo>
                          <a:pt x="53737" y="9483"/>
                          <a:pt x="50576" y="6322"/>
                          <a:pt x="47415" y="3161"/>
                        </a:cubicBezTo>
                        <a:cubicBezTo>
                          <a:pt x="44254" y="0"/>
                          <a:pt x="39512" y="0"/>
                          <a:pt x="34771" y="0"/>
                        </a:cubicBezTo>
                        <a:cubicBezTo>
                          <a:pt x="31610" y="0"/>
                          <a:pt x="26868" y="1580"/>
                          <a:pt x="23707" y="3161"/>
                        </a:cubicBezTo>
                        <a:cubicBezTo>
                          <a:pt x="22127" y="4741"/>
                          <a:pt x="18966" y="4741"/>
                          <a:pt x="17385" y="6322"/>
                        </a:cubicBezTo>
                        <a:cubicBezTo>
                          <a:pt x="15805" y="6322"/>
                          <a:pt x="15805" y="7902"/>
                          <a:pt x="14224" y="7902"/>
                        </a:cubicBezTo>
                        <a:cubicBezTo>
                          <a:pt x="11063" y="9483"/>
                          <a:pt x="7902" y="12644"/>
                          <a:pt x="6322" y="15805"/>
                        </a:cubicBezTo>
                        <a:cubicBezTo>
                          <a:pt x="4741" y="18966"/>
                          <a:pt x="1580" y="22127"/>
                          <a:pt x="1580" y="25288"/>
                        </a:cubicBezTo>
                        <a:cubicBezTo>
                          <a:pt x="0" y="26868"/>
                          <a:pt x="0" y="30029"/>
                          <a:pt x="0" y="31610"/>
                        </a:cubicBezTo>
                        <a:cubicBezTo>
                          <a:pt x="0" y="33190"/>
                          <a:pt x="0" y="36351"/>
                          <a:pt x="1580" y="37932"/>
                        </a:cubicBezTo>
                        <a:cubicBezTo>
                          <a:pt x="3161" y="41093"/>
                          <a:pt x="6322" y="45834"/>
                          <a:pt x="9483" y="47415"/>
                        </a:cubicBezTo>
                        <a:cubicBezTo>
                          <a:pt x="12644" y="48995"/>
                          <a:pt x="17385" y="48995"/>
                          <a:pt x="22127" y="47415"/>
                        </a:cubicBezTo>
                        <a:cubicBezTo>
                          <a:pt x="25288" y="45834"/>
                          <a:pt x="30029" y="42673"/>
                          <a:pt x="31610" y="39512"/>
                        </a:cubicBezTo>
                        <a:cubicBezTo>
                          <a:pt x="31610" y="37932"/>
                          <a:pt x="33190" y="37932"/>
                          <a:pt x="33190" y="36351"/>
                        </a:cubicBezTo>
                        <a:cubicBezTo>
                          <a:pt x="33190" y="36351"/>
                          <a:pt x="34771" y="34771"/>
                          <a:pt x="34771" y="34771"/>
                        </a:cubicBezTo>
                        <a:cubicBezTo>
                          <a:pt x="34771" y="34771"/>
                          <a:pt x="36351" y="33190"/>
                          <a:pt x="36351" y="33190"/>
                        </a:cubicBezTo>
                        <a:cubicBezTo>
                          <a:pt x="36351" y="33190"/>
                          <a:pt x="37932" y="33190"/>
                          <a:pt x="37932" y="31610"/>
                        </a:cubicBezTo>
                        <a:cubicBezTo>
                          <a:pt x="37932" y="31610"/>
                          <a:pt x="37932" y="31610"/>
                          <a:pt x="39512" y="31610"/>
                        </a:cubicBezTo>
                        <a:cubicBezTo>
                          <a:pt x="44254" y="31610"/>
                          <a:pt x="47415" y="28449"/>
                          <a:pt x="50576" y="25288"/>
                        </a:cubicBezTo>
                        <a:cubicBezTo>
                          <a:pt x="52156" y="23707"/>
                          <a:pt x="52156" y="22127"/>
                          <a:pt x="53737" y="18966"/>
                        </a:cubicBezTo>
                        <a:cubicBezTo>
                          <a:pt x="55317" y="18966"/>
                          <a:pt x="55317" y="15805"/>
                          <a:pt x="53737" y="14224"/>
                        </a:cubicBezTo>
                        <a:close/>
                      </a:path>
                    </a:pathLst>
                  </a:custGeom>
                  <a:solidFill>
                    <a:srgbClr val="7FC97E"/>
                  </a:solidFill>
                  <a:ln w="15805" cap="flat">
                    <a:noFill/>
                    <a:prstDash val="solid"/>
                    <a:miter/>
                  </a:ln>
                </p:spPr>
                <p:txBody>
                  <a:bodyPr rtlCol="0" anchor="ctr"/>
                  <a:lstStyle/>
                  <a:p>
                    <a:endParaRPr lang="en-US"/>
                  </a:p>
                </p:txBody>
              </p:sp>
              <p:sp>
                <p:nvSpPr>
                  <p:cNvPr id="87" name="รูปแบบอิสระ: รูปร่าง 86">
                    <a:extLst>
                      <a:ext uri="{FF2B5EF4-FFF2-40B4-BE49-F238E27FC236}">
                        <a16:creationId xmlns:a16="http://schemas.microsoft.com/office/drawing/2014/main" xmlns="" id="{A10ED5C1-C3DA-471B-80A9-B9B08B00C2A8}"/>
                      </a:ext>
                    </a:extLst>
                  </p:cNvPr>
                  <p:cNvSpPr/>
                  <p:nvPr/>
                </p:nvSpPr>
                <p:spPr>
                  <a:xfrm>
                    <a:off x="4518033" y="2746949"/>
                    <a:ext cx="45834" cy="78234"/>
                  </a:xfrm>
                  <a:custGeom>
                    <a:avLst/>
                    <a:gdLst>
                      <a:gd name="connsiteX0" fmla="*/ 45835 w 45834"/>
                      <a:gd name="connsiteY0" fmla="*/ 64405 h 78234"/>
                      <a:gd name="connsiteX1" fmla="*/ 44254 w 45834"/>
                      <a:gd name="connsiteY1" fmla="*/ 56502 h 78234"/>
                      <a:gd name="connsiteX2" fmla="*/ 31610 w 45834"/>
                      <a:gd name="connsiteY2" fmla="*/ 10668 h 78234"/>
                      <a:gd name="connsiteX3" fmla="*/ 23707 w 45834"/>
                      <a:gd name="connsiteY3" fmla="*/ 1185 h 78234"/>
                      <a:gd name="connsiteX4" fmla="*/ 11064 w 45834"/>
                      <a:gd name="connsiteY4" fmla="*/ 1185 h 78234"/>
                      <a:gd name="connsiteX5" fmla="*/ 1581 w 45834"/>
                      <a:gd name="connsiteY5" fmla="*/ 9088 h 78234"/>
                      <a:gd name="connsiteX6" fmla="*/ 0 w 45834"/>
                      <a:gd name="connsiteY6" fmla="*/ 13829 h 78234"/>
                      <a:gd name="connsiteX7" fmla="*/ 1581 w 45834"/>
                      <a:gd name="connsiteY7" fmla="*/ 21732 h 78234"/>
                      <a:gd name="connsiteX8" fmla="*/ 14225 w 45834"/>
                      <a:gd name="connsiteY8" fmla="*/ 67566 h 78234"/>
                      <a:gd name="connsiteX9" fmla="*/ 22127 w 45834"/>
                      <a:gd name="connsiteY9" fmla="*/ 77049 h 78234"/>
                      <a:gd name="connsiteX10" fmla="*/ 34771 w 45834"/>
                      <a:gd name="connsiteY10" fmla="*/ 77049 h 78234"/>
                      <a:gd name="connsiteX11" fmla="*/ 44254 w 45834"/>
                      <a:gd name="connsiteY11" fmla="*/ 69147 h 78234"/>
                      <a:gd name="connsiteX12" fmla="*/ 45835 w 45834"/>
                      <a:gd name="connsiteY12" fmla="*/ 64405 h 7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34" h="78234">
                        <a:moveTo>
                          <a:pt x="45835" y="64405"/>
                        </a:moveTo>
                        <a:cubicBezTo>
                          <a:pt x="45835" y="61244"/>
                          <a:pt x="45835" y="59664"/>
                          <a:pt x="44254" y="56502"/>
                        </a:cubicBezTo>
                        <a:cubicBezTo>
                          <a:pt x="39512" y="40697"/>
                          <a:pt x="34771" y="26473"/>
                          <a:pt x="31610" y="10668"/>
                        </a:cubicBezTo>
                        <a:cubicBezTo>
                          <a:pt x="30030" y="7507"/>
                          <a:pt x="26869" y="2766"/>
                          <a:pt x="23707" y="1185"/>
                        </a:cubicBezTo>
                        <a:cubicBezTo>
                          <a:pt x="20547" y="-395"/>
                          <a:pt x="15805" y="-395"/>
                          <a:pt x="11064" y="1185"/>
                        </a:cubicBezTo>
                        <a:cubicBezTo>
                          <a:pt x="7902" y="2766"/>
                          <a:pt x="3161" y="5927"/>
                          <a:pt x="1581" y="9088"/>
                        </a:cubicBezTo>
                        <a:cubicBezTo>
                          <a:pt x="1581" y="10668"/>
                          <a:pt x="1581" y="12249"/>
                          <a:pt x="0" y="13829"/>
                        </a:cubicBezTo>
                        <a:cubicBezTo>
                          <a:pt x="0" y="16990"/>
                          <a:pt x="0" y="18571"/>
                          <a:pt x="1581" y="21732"/>
                        </a:cubicBezTo>
                        <a:cubicBezTo>
                          <a:pt x="6322" y="37537"/>
                          <a:pt x="11064" y="51761"/>
                          <a:pt x="14225" y="67566"/>
                        </a:cubicBezTo>
                        <a:cubicBezTo>
                          <a:pt x="15805" y="70727"/>
                          <a:pt x="18966" y="75469"/>
                          <a:pt x="22127" y="77049"/>
                        </a:cubicBezTo>
                        <a:cubicBezTo>
                          <a:pt x="25288" y="78630"/>
                          <a:pt x="30030" y="78630"/>
                          <a:pt x="34771" y="77049"/>
                        </a:cubicBezTo>
                        <a:cubicBezTo>
                          <a:pt x="37932" y="75469"/>
                          <a:pt x="42674" y="72307"/>
                          <a:pt x="44254" y="69147"/>
                        </a:cubicBezTo>
                        <a:lnTo>
                          <a:pt x="45835" y="64405"/>
                        </a:lnTo>
                        <a:close/>
                      </a:path>
                    </a:pathLst>
                  </a:custGeom>
                  <a:solidFill>
                    <a:srgbClr val="7FC97E"/>
                  </a:solidFill>
                  <a:ln w="15805" cap="flat">
                    <a:noFill/>
                    <a:prstDash val="solid"/>
                    <a:miter/>
                  </a:ln>
                </p:spPr>
                <p:txBody>
                  <a:bodyPr rtlCol="0" anchor="ctr"/>
                  <a:lstStyle/>
                  <a:p>
                    <a:endParaRPr lang="en-US"/>
                  </a:p>
                </p:txBody>
              </p:sp>
              <p:sp>
                <p:nvSpPr>
                  <p:cNvPr id="88" name="รูปแบบอิสระ: รูปร่าง 87">
                    <a:extLst>
                      <a:ext uri="{FF2B5EF4-FFF2-40B4-BE49-F238E27FC236}">
                        <a16:creationId xmlns:a16="http://schemas.microsoft.com/office/drawing/2014/main" xmlns="" id="{5877C58A-DC1B-4FB2-A763-6C2ECC838244}"/>
                      </a:ext>
                    </a:extLst>
                  </p:cNvPr>
                  <p:cNvSpPr/>
                  <p:nvPr/>
                </p:nvSpPr>
                <p:spPr>
                  <a:xfrm>
                    <a:off x="4448491" y="2897096"/>
                    <a:ext cx="47414" cy="57687"/>
                  </a:xfrm>
                  <a:custGeom>
                    <a:avLst/>
                    <a:gdLst>
                      <a:gd name="connsiteX0" fmla="*/ 47415 w 47414"/>
                      <a:gd name="connsiteY0" fmla="*/ 43859 h 57687"/>
                      <a:gd name="connsiteX1" fmla="*/ 45834 w 47414"/>
                      <a:gd name="connsiteY1" fmla="*/ 35956 h 57687"/>
                      <a:gd name="connsiteX2" fmla="*/ 31610 w 47414"/>
                      <a:gd name="connsiteY2" fmla="*/ 9088 h 57687"/>
                      <a:gd name="connsiteX3" fmla="*/ 28449 w 47414"/>
                      <a:gd name="connsiteY3" fmla="*/ 4346 h 57687"/>
                      <a:gd name="connsiteX4" fmla="*/ 23707 w 47414"/>
                      <a:gd name="connsiteY4" fmla="*/ 1185 h 57687"/>
                      <a:gd name="connsiteX5" fmla="*/ 11064 w 47414"/>
                      <a:gd name="connsiteY5" fmla="*/ 1185 h 57687"/>
                      <a:gd name="connsiteX6" fmla="*/ 1581 w 47414"/>
                      <a:gd name="connsiteY6" fmla="*/ 9088 h 57687"/>
                      <a:gd name="connsiteX7" fmla="*/ 0 w 47414"/>
                      <a:gd name="connsiteY7" fmla="*/ 13829 h 57687"/>
                      <a:gd name="connsiteX8" fmla="*/ 1581 w 47414"/>
                      <a:gd name="connsiteY8" fmla="*/ 21732 h 57687"/>
                      <a:gd name="connsiteX9" fmla="*/ 15805 w 47414"/>
                      <a:gd name="connsiteY9" fmla="*/ 48600 h 57687"/>
                      <a:gd name="connsiteX10" fmla="*/ 18966 w 47414"/>
                      <a:gd name="connsiteY10" fmla="*/ 53342 h 57687"/>
                      <a:gd name="connsiteX11" fmla="*/ 23707 w 47414"/>
                      <a:gd name="connsiteY11" fmla="*/ 56502 h 57687"/>
                      <a:gd name="connsiteX12" fmla="*/ 36352 w 47414"/>
                      <a:gd name="connsiteY12" fmla="*/ 56502 h 57687"/>
                      <a:gd name="connsiteX13" fmla="*/ 45834 w 47414"/>
                      <a:gd name="connsiteY13" fmla="*/ 48600 h 57687"/>
                      <a:gd name="connsiteX14" fmla="*/ 47415 w 47414"/>
                      <a:gd name="connsiteY14" fmla="*/ 43859 h 5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14" h="57687">
                        <a:moveTo>
                          <a:pt x="47415" y="43859"/>
                        </a:moveTo>
                        <a:cubicBezTo>
                          <a:pt x="47415" y="40697"/>
                          <a:pt x="47415" y="39117"/>
                          <a:pt x="45834" y="35956"/>
                        </a:cubicBezTo>
                        <a:cubicBezTo>
                          <a:pt x="41093" y="26473"/>
                          <a:pt x="36352" y="18571"/>
                          <a:pt x="31610" y="9088"/>
                        </a:cubicBezTo>
                        <a:cubicBezTo>
                          <a:pt x="31610" y="7507"/>
                          <a:pt x="30029" y="5927"/>
                          <a:pt x="28449" y="4346"/>
                        </a:cubicBezTo>
                        <a:cubicBezTo>
                          <a:pt x="26869" y="2766"/>
                          <a:pt x="25288" y="1185"/>
                          <a:pt x="23707" y="1185"/>
                        </a:cubicBezTo>
                        <a:cubicBezTo>
                          <a:pt x="20547" y="-395"/>
                          <a:pt x="15805" y="-395"/>
                          <a:pt x="11064" y="1185"/>
                        </a:cubicBezTo>
                        <a:cubicBezTo>
                          <a:pt x="7902" y="2766"/>
                          <a:pt x="3161" y="5927"/>
                          <a:pt x="1581" y="9088"/>
                        </a:cubicBezTo>
                        <a:cubicBezTo>
                          <a:pt x="1581" y="10668"/>
                          <a:pt x="1581" y="12249"/>
                          <a:pt x="0" y="13829"/>
                        </a:cubicBezTo>
                        <a:cubicBezTo>
                          <a:pt x="0" y="16990"/>
                          <a:pt x="0" y="18571"/>
                          <a:pt x="1581" y="21732"/>
                        </a:cubicBezTo>
                        <a:cubicBezTo>
                          <a:pt x="6322" y="31215"/>
                          <a:pt x="11064" y="39117"/>
                          <a:pt x="15805" y="48600"/>
                        </a:cubicBezTo>
                        <a:cubicBezTo>
                          <a:pt x="15805" y="50181"/>
                          <a:pt x="17386" y="51761"/>
                          <a:pt x="18966" y="53342"/>
                        </a:cubicBezTo>
                        <a:cubicBezTo>
                          <a:pt x="20547" y="54922"/>
                          <a:pt x="22127" y="56502"/>
                          <a:pt x="23707" y="56502"/>
                        </a:cubicBezTo>
                        <a:cubicBezTo>
                          <a:pt x="26869" y="58083"/>
                          <a:pt x="31610" y="58083"/>
                          <a:pt x="36352" y="56502"/>
                        </a:cubicBezTo>
                        <a:cubicBezTo>
                          <a:pt x="39512" y="54922"/>
                          <a:pt x="44254" y="51761"/>
                          <a:pt x="45834" y="48600"/>
                        </a:cubicBezTo>
                        <a:cubicBezTo>
                          <a:pt x="45834" y="47020"/>
                          <a:pt x="47415" y="45439"/>
                          <a:pt x="47415" y="43859"/>
                        </a:cubicBezTo>
                        <a:close/>
                      </a:path>
                    </a:pathLst>
                  </a:custGeom>
                  <a:solidFill>
                    <a:srgbClr val="7FC97E"/>
                  </a:solidFill>
                  <a:ln w="15805" cap="flat">
                    <a:noFill/>
                    <a:prstDash val="solid"/>
                    <a:miter/>
                  </a:ln>
                </p:spPr>
                <p:txBody>
                  <a:bodyPr rtlCol="0" anchor="ctr"/>
                  <a:lstStyle/>
                  <a:p>
                    <a:endParaRPr lang="en-US"/>
                  </a:p>
                </p:txBody>
              </p:sp>
              <p:sp>
                <p:nvSpPr>
                  <p:cNvPr id="89" name="รูปแบบอิสระ: รูปร่าง 88">
                    <a:extLst>
                      <a:ext uri="{FF2B5EF4-FFF2-40B4-BE49-F238E27FC236}">
                        <a16:creationId xmlns:a16="http://schemas.microsoft.com/office/drawing/2014/main" xmlns="" id="{28E0F3A8-2039-4FD2-A213-ADF844526B5C}"/>
                      </a:ext>
                    </a:extLst>
                  </p:cNvPr>
                  <p:cNvSpPr/>
                  <p:nvPr/>
                </p:nvSpPr>
                <p:spPr>
                  <a:xfrm>
                    <a:off x="4529097" y="2594124"/>
                    <a:ext cx="34771" cy="59883"/>
                  </a:xfrm>
                  <a:custGeom>
                    <a:avLst/>
                    <a:gdLst>
                      <a:gd name="connsiteX0" fmla="*/ 34771 w 34771"/>
                      <a:gd name="connsiteY0" fmla="*/ 41795 h 59883"/>
                      <a:gd name="connsiteX1" fmla="*/ 33191 w 34771"/>
                      <a:gd name="connsiteY1" fmla="*/ 14927 h 59883"/>
                      <a:gd name="connsiteX2" fmla="*/ 26869 w 34771"/>
                      <a:gd name="connsiteY2" fmla="*/ 3863 h 59883"/>
                      <a:gd name="connsiteX3" fmla="*/ 20546 w 34771"/>
                      <a:gd name="connsiteY3" fmla="*/ 702 h 59883"/>
                      <a:gd name="connsiteX4" fmla="*/ 14224 w 34771"/>
                      <a:gd name="connsiteY4" fmla="*/ 702 h 59883"/>
                      <a:gd name="connsiteX5" fmla="*/ 3161 w 34771"/>
                      <a:gd name="connsiteY5" fmla="*/ 7024 h 59883"/>
                      <a:gd name="connsiteX6" fmla="*/ 1581 w 34771"/>
                      <a:gd name="connsiteY6" fmla="*/ 10186 h 59883"/>
                      <a:gd name="connsiteX7" fmla="*/ 0 w 34771"/>
                      <a:gd name="connsiteY7" fmla="*/ 18088 h 59883"/>
                      <a:gd name="connsiteX8" fmla="*/ 1581 w 34771"/>
                      <a:gd name="connsiteY8" fmla="*/ 44956 h 59883"/>
                      <a:gd name="connsiteX9" fmla="*/ 7902 w 34771"/>
                      <a:gd name="connsiteY9" fmla="*/ 56020 h 59883"/>
                      <a:gd name="connsiteX10" fmla="*/ 14224 w 34771"/>
                      <a:gd name="connsiteY10" fmla="*/ 59181 h 59883"/>
                      <a:gd name="connsiteX11" fmla="*/ 20546 w 34771"/>
                      <a:gd name="connsiteY11" fmla="*/ 59181 h 59883"/>
                      <a:gd name="connsiteX12" fmla="*/ 31610 w 34771"/>
                      <a:gd name="connsiteY12" fmla="*/ 52859 h 59883"/>
                      <a:gd name="connsiteX13" fmla="*/ 33191 w 34771"/>
                      <a:gd name="connsiteY13" fmla="*/ 49698 h 59883"/>
                      <a:gd name="connsiteX14" fmla="*/ 34771 w 34771"/>
                      <a:gd name="connsiteY14" fmla="*/ 41795 h 5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71" h="59883">
                        <a:moveTo>
                          <a:pt x="34771" y="41795"/>
                        </a:moveTo>
                        <a:cubicBezTo>
                          <a:pt x="34771" y="32312"/>
                          <a:pt x="33191" y="24410"/>
                          <a:pt x="33191" y="14927"/>
                        </a:cubicBezTo>
                        <a:cubicBezTo>
                          <a:pt x="33191" y="11766"/>
                          <a:pt x="30029" y="7024"/>
                          <a:pt x="26869" y="3863"/>
                        </a:cubicBezTo>
                        <a:cubicBezTo>
                          <a:pt x="25288" y="2283"/>
                          <a:pt x="23707" y="2283"/>
                          <a:pt x="20546" y="702"/>
                        </a:cubicBezTo>
                        <a:cubicBezTo>
                          <a:pt x="18966" y="702"/>
                          <a:pt x="15805" y="-878"/>
                          <a:pt x="14224" y="702"/>
                        </a:cubicBezTo>
                        <a:cubicBezTo>
                          <a:pt x="9483" y="702"/>
                          <a:pt x="6322" y="3863"/>
                          <a:pt x="3161" y="7024"/>
                        </a:cubicBezTo>
                        <a:cubicBezTo>
                          <a:pt x="3161" y="8605"/>
                          <a:pt x="1581" y="10186"/>
                          <a:pt x="1581" y="10186"/>
                        </a:cubicBezTo>
                        <a:cubicBezTo>
                          <a:pt x="0" y="13346"/>
                          <a:pt x="0" y="14927"/>
                          <a:pt x="0" y="18088"/>
                        </a:cubicBezTo>
                        <a:cubicBezTo>
                          <a:pt x="0" y="27571"/>
                          <a:pt x="1581" y="35473"/>
                          <a:pt x="1581" y="44956"/>
                        </a:cubicBezTo>
                        <a:cubicBezTo>
                          <a:pt x="1581" y="48117"/>
                          <a:pt x="4741" y="52859"/>
                          <a:pt x="7902" y="56020"/>
                        </a:cubicBezTo>
                        <a:cubicBezTo>
                          <a:pt x="9483" y="57600"/>
                          <a:pt x="11064" y="57600"/>
                          <a:pt x="14224" y="59181"/>
                        </a:cubicBezTo>
                        <a:cubicBezTo>
                          <a:pt x="15805" y="59181"/>
                          <a:pt x="18966" y="60761"/>
                          <a:pt x="20546" y="59181"/>
                        </a:cubicBezTo>
                        <a:cubicBezTo>
                          <a:pt x="25288" y="59181"/>
                          <a:pt x="28449" y="56020"/>
                          <a:pt x="31610" y="52859"/>
                        </a:cubicBezTo>
                        <a:lnTo>
                          <a:pt x="33191" y="49698"/>
                        </a:lnTo>
                        <a:cubicBezTo>
                          <a:pt x="34771" y="48117"/>
                          <a:pt x="34771" y="44956"/>
                          <a:pt x="34771" y="41795"/>
                        </a:cubicBezTo>
                        <a:close/>
                      </a:path>
                    </a:pathLst>
                  </a:custGeom>
                  <a:solidFill>
                    <a:srgbClr val="7FC97E"/>
                  </a:solidFill>
                  <a:ln w="15805" cap="flat">
                    <a:noFill/>
                    <a:prstDash val="solid"/>
                    <a:miter/>
                  </a:ln>
                </p:spPr>
                <p:txBody>
                  <a:bodyPr rtlCol="0" anchor="ctr"/>
                  <a:lstStyle/>
                  <a:p>
                    <a:endParaRPr lang="en-US"/>
                  </a:p>
                </p:txBody>
              </p:sp>
              <p:sp>
                <p:nvSpPr>
                  <p:cNvPr id="90" name="รูปแบบอิสระ: รูปร่าง 89">
                    <a:extLst>
                      <a:ext uri="{FF2B5EF4-FFF2-40B4-BE49-F238E27FC236}">
                        <a16:creationId xmlns:a16="http://schemas.microsoft.com/office/drawing/2014/main" xmlns="" id="{FC76D0EB-7251-449F-9E56-5E00F8E3714F}"/>
                      </a:ext>
                    </a:extLst>
                  </p:cNvPr>
                  <p:cNvSpPr/>
                  <p:nvPr/>
                </p:nvSpPr>
                <p:spPr>
                  <a:xfrm>
                    <a:off x="4345759" y="2701114"/>
                    <a:ext cx="37006" cy="78629"/>
                  </a:xfrm>
                  <a:custGeom>
                    <a:avLst/>
                    <a:gdLst>
                      <a:gd name="connsiteX0" fmla="*/ 34771 w 37006"/>
                      <a:gd name="connsiteY0" fmla="*/ 64405 h 78629"/>
                      <a:gd name="connsiteX1" fmla="*/ 36351 w 37006"/>
                      <a:gd name="connsiteY1" fmla="*/ 37537 h 78629"/>
                      <a:gd name="connsiteX2" fmla="*/ 31610 w 37006"/>
                      <a:gd name="connsiteY2" fmla="*/ 10669 h 78629"/>
                      <a:gd name="connsiteX3" fmla="*/ 23707 w 37006"/>
                      <a:gd name="connsiteY3" fmla="*/ 1185 h 78629"/>
                      <a:gd name="connsiteX4" fmla="*/ 11064 w 37006"/>
                      <a:gd name="connsiteY4" fmla="*/ 1185 h 78629"/>
                      <a:gd name="connsiteX5" fmla="*/ 1581 w 37006"/>
                      <a:gd name="connsiteY5" fmla="*/ 9088 h 78629"/>
                      <a:gd name="connsiteX6" fmla="*/ 0 w 37006"/>
                      <a:gd name="connsiteY6" fmla="*/ 13830 h 78629"/>
                      <a:gd name="connsiteX7" fmla="*/ 0 w 37006"/>
                      <a:gd name="connsiteY7" fmla="*/ 20152 h 78629"/>
                      <a:gd name="connsiteX8" fmla="*/ 3161 w 37006"/>
                      <a:gd name="connsiteY8" fmla="*/ 42278 h 78629"/>
                      <a:gd name="connsiteX9" fmla="*/ 1581 w 37006"/>
                      <a:gd name="connsiteY9" fmla="*/ 61245 h 78629"/>
                      <a:gd name="connsiteX10" fmla="*/ 4742 w 37006"/>
                      <a:gd name="connsiteY10" fmla="*/ 72308 h 78629"/>
                      <a:gd name="connsiteX11" fmla="*/ 15805 w 37006"/>
                      <a:gd name="connsiteY11" fmla="*/ 78630 h 78629"/>
                      <a:gd name="connsiteX12" fmla="*/ 26869 w 37006"/>
                      <a:gd name="connsiteY12" fmla="*/ 75469 h 78629"/>
                      <a:gd name="connsiteX13" fmla="*/ 34771 w 37006"/>
                      <a:gd name="connsiteY13" fmla="*/ 64405 h 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06" h="78629">
                        <a:moveTo>
                          <a:pt x="34771" y="64405"/>
                        </a:moveTo>
                        <a:cubicBezTo>
                          <a:pt x="36351" y="54922"/>
                          <a:pt x="37932" y="47020"/>
                          <a:pt x="36351" y="37537"/>
                        </a:cubicBezTo>
                        <a:cubicBezTo>
                          <a:pt x="36351" y="28054"/>
                          <a:pt x="34771" y="20152"/>
                          <a:pt x="31610" y="10669"/>
                        </a:cubicBezTo>
                        <a:cubicBezTo>
                          <a:pt x="30030" y="7507"/>
                          <a:pt x="26869" y="2766"/>
                          <a:pt x="23707" y="1185"/>
                        </a:cubicBezTo>
                        <a:cubicBezTo>
                          <a:pt x="20546" y="-395"/>
                          <a:pt x="15805" y="-395"/>
                          <a:pt x="11064" y="1185"/>
                        </a:cubicBezTo>
                        <a:cubicBezTo>
                          <a:pt x="7902" y="2766"/>
                          <a:pt x="3161" y="5927"/>
                          <a:pt x="1581" y="9088"/>
                        </a:cubicBezTo>
                        <a:cubicBezTo>
                          <a:pt x="1581" y="10669"/>
                          <a:pt x="1581" y="12249"/>
                          <a:pt x="0" y="13830"/>
                        </a:cubicBezTo>
                        <a:cubicBezTo>
                          <a:pt x="0" y="15410"/>
                          <a:pt x="0" y="16990"/>
                          <a:pt x="0" y="20152"/>
                        </a:cubicBezTo>
                        <a:cubicBezTo>
                          <a:pt x="1581" y="28054"/>
                          <a:pt x="3161" y="34376"/>
                          <a:pt x="3161" y="42278"/>
                        </a:cubicBezTo>
                        <a:cubicBezTo>
                          <a:pt x="3161" y="48600"/>
                          <a:pt x="1581" y="54922"/>
                          <a:pt x="1581" y="61245"/>
                        </a:cubicBezTo>
                        <a:cubicBezTo>
                          <a:pt x="0" y="64405"/>
                          <a:pt x="3161" y="70727"/>
                          <a:pt x="4742" y="72308"/>
                        </a:cubicBezTo>
                        <a:cubicBezTo>
                          <a:pt x="7902" y="75469"/>
                          <a:pt x="11064" y="78630"/>
                          <a:pt x="15805" y="78630"/>
                        </a:cubicBezTo>
                        <a:cubicBezTo>
                          <a:pt x="20546" y="78630"/>
                          <a:pt x="23707" y="78630"/>
                          <a:pt x="26869" y="75469"/>
                        </a:cubicBezTo>
                        <a:cubicBezTo>
                          <a:pt x="31610" y="73888"/>
                          <a:pt x="33191" y="69147"/>
                          <a:pt x="34771" y="64405"/>
                        </a:cubicBezTo>
                        <a:close/>
                      </a:path>
                    </a:pathLst>
                  </a:custGeom>
                  <a:solidFill>
                    <a:srgbClr val="7FC97E"/>
                  </a:solidFill>
                  <a:ln w="15805" cap="flat">
                    <a:noFill/>
                    <a:prstDash val="solid"/>
                    <a:miter/>
                  </a:ln>
                </p:spPr>
                <p:txBody>
                  <a:bodyPr rtlCol="0" anchor="ctr"/>
                  <a:lstStyle/>
                  <a:p>
                    <a:endParaRPr lang="en-US"/>
                  </a:p>
                </p:txBody>
              </p:sp>
              <p:sp>
                <p:nvSpPr>
                  <p:cNvPr id="91" name="รูปแบบอิสระ: รูปร่าง 90">
                    <a:extLst>
                      <a:ext uri="{FF2B5EF4-FFF2-40B4-BE49-F238E27FC236}">
                        <a16:creationId xmlns:a16="http://schemas.microsoft.com/office/drawing/2014/main" xmlns="" id="{17CE81AF-831D-480A-A584-9B96EFF69856}"/>
                      </a:ext>
                    </a:extLst>
                  </p:cNvPr>
                  <p:cNvSpPr/>
                  <p:nvPr/>
                </p:nvSpPr>
                <p:spPr>
                  <a:xfrm>
                    <a:off x="4401417" y="2530395"/>
                    <a:ext cx="37222" cy="76114"/>
                  </a:xfrm>
                  <a:custGeom>
                    <a:avLst/>
                    <a:gdLst>
                      <a:gd name="connsiteX0" fmla="*/ 32850 w 37222"/>
                      <a:gd name="connsiteY0" fmla="*/ 58109 h 76114"/>
                      <a:gd name="connsiteX1" fmla="*/ 31269 w 37222"/>
                      <a:gd name="connsiteY1" fmla="*/ 45465 h 76114"/>
                      <a:gd name="connsiteX2" fmla="*/ 32850 w 37222"/>
                      <a:gd name="connsiteY2" fmla="*/ 29660 h 76114"/>
                      <a:gd name="connsiteX3" fmla="*/ 36011 w 37222"/>
                      <a:gd name="connsiteY3" fmla="*/ 21758 h 76114"/>
                      <a:gd name="connsiteX4" fmla="*/ 28109 w 37222"/>
                      <a:gd name="connsiteY4" fmla="*/ 1211 h 76114"/>
                      <a:gd name="connsiteX5" fmla="*/ 7562 w 37222"/>
                      <a:gd name="connsiteY5" fmla="*/ 9114 h 76114"/>
                      <a:gd name="connsiteX6" fmla="*/ 1240 w 37222"/>
                      <a:gd name="connsiteY6" fmla="*/ 61270 h 76114"/>
                      <a:gd name="connsiteX7" fmla="*/ 7562 w 37222"/>
                      <a:gd name="connsiteY7" fmla="*/ 72334 h 76114"/>
                      <a:gd name="connsiteX8" fmla="*/ 20206 w 37222"/>
                      <a:gd name="connsiteY8" fmla="*/ 75494 h 76114"/>
                      <a:gd name="connsiteX9" fmla="*/ 32850 w 37222"/>
                      <a:gd name="connsiteY9" fmla="*/ 58109 h 7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22" h="76114">
                        <a:moveTo>
                          <a:pt x="32850" y="58109"/>
                        </a:moveTo>
                        <a:cubicBezTo>
                          <a:pt x="32850" y="53368"/>
                          <a:pt x="31269" y="50207"/>
                          <a:pt x="31269" y="45465"/>
                        </a:cubicBezTo>
                        <a:cubicBezTo>
                          <a:pt x="31269" y="40724"/>
                          <a:pt x="32850" y="34402"/>
                          <a:pt x="32850" y="29660"/>
                        </a:cubicBezTo>
                        <a:cubicBezTo>
                          <a:pt x="34431" y="26499"/>
                          <a:pt x="34431" y="24919"/>
                          <a:pt x="36011" y="21758"/>
                        </a:cubicBezTo>
                        <a:cubicBezTo>
                          <a:pt x="39172" y="13855"/>
                          <a:pt x="36011" y="4372"/>
                          <a:pt x="28109" y="1211"/>
                        </a:cubicBezTo>
                        <a:cubicBezTo>
                          <a:pt x="20206" y="-1950"/>
                          <a:pt x="10723" y="1211"/>
                          <a:pt x="7562" y="9114"/>
                        </a:cubicBezTo>
                        <a:cubicBezTo>
                          <a:pt x="1240" y="24919"/>
                          <a:pt x="-1921" y="43884"/>
                          <a:pt x="1240" y="61270"/>
                        </a:cubicBezTo>
                        <a:cubicBezTo>
                          <a:pt x="1240" y="66012"/>
                          <a:pt x="4401" y="69173"/>
                          <a:pt x="7562" y="72334"/>
                        </a:cubicBezTo>
                        <a:cubicBezTo>
                          <a:pt x="10723" y="75494"/>
                          <a:pt x="15464" y="77075"/>
                          <a:pt x="20206" y="75494"/>
                        </a:cubicBezTo>
                        <a:cubicBezTo>
                          <a:pt x="26528" y="73914"/>
                          <a:pt x="34431" y="66012"/>
                          <a:pt x="32850" y="58109"/>
                        </a:cubicBezTo>
                        <a:close/>
                      </a:path>
                    </a:pathLst>
                  </a:custGeom>
                  <a:solidFill>
                    <a:srgbClr val="7FC97E"/>
                  </a:solidFill>
                  <a:ln w="15805" cap="flat">
                    <a:noFill/>
                    <a:prstDash val="solid"/>
                    <a:miter/>
                  </a:ln>
                </p:spPr>
                <p:txBody>
                  <a:bodyPr rtlCol="0" anchor="ctr"/>
                  <a:lstStyle/>
                  <a:p>
                    <a:endParaRPr lang="en-US"/>
                  </a:p>
                </p:txBody>
              </p:sp>
              <p:sp>
                <p:nvSpPr>
                  <p:cNvPr id="92" name="รูปแบบอิสระ: รูปร่าง 91">
                    <a:extLst>
                      <a:ext uri="{FF2B5EF4-FFF2-40B4-BE49-F238E27FC236}">
                        <a16:creationId xmlns:a16="http://schemas.microsoft.com/office/drawing/2014/main" xmlns="" id="{B64BD432-530E-422A-9AE3-D8035B59C0A9}"/>
                      </a:ext>
                    </a:extLst>
                  </p:cNvPr>
                  <p:cNvSpPr/>
                  <p:nvPr/>
                </p:nvSpPr>
                <p:spPr>
                  <a:xfrm>
                    <a:off x="4372628" y="2413473"/>
                    <a:ext cx="50575" cy="62815"/>
                  </a:xfrm>
                  <a:custGeom>
                    <a:avLst/>
                    <a:gdLst>
                      <a:gd name="connsiteX0" fmla="*/ 41093 w 50575"/>
                      <a:gd name="connsiteY0" fmla="*/ 29625 h 62815"/>
                      <a:gd name="connsiteX1" fmla="*/ 44254 w 50575"/>
                      <a:gd name="connsiteY1" fmla="*/ 28045 h 62815"/>
                      <a:gd name="connsiteX2" fmla="*/ 50576 w 50575"/>
                      <a:gd name="connsiteY2" fmla="*/ 16981 h 62815"/>
                      <a:gd name="connsiteX3" fmla="*/ 47415 w 50575"/>
                      <a:gd name="connsiteY3" fmla="*/ 5918 h 62815"/>
                      <a:gd name="connsiteX4" fmla="*/ 25288 w 50575"/>
                      <a:gd name="connsiteY4" fmla="*/ 2757 h 62815"/>
                      <a:gd name="connsiteX5" fmla="*/ 0 w 50575"/>
                      <a:gd name="connsiteY5" fmla="*/ 45430 h 62815"/>
                      <a:gd name="connsiteX6" fmla="*/ 3161 w 50575"/>
                      <a:gd name="connsiteY6" fmla="*/ 56494 h 62815"/>
                      <a:gd name="connsiteX7" fmla="*/ 14224 w 50575"/>
                      <a:gd name="connsiteY7" fmla="*/ 62816 h 62815"/>
                      <a:gd name="connsiteX8" fmla="*/ 25288 w 50575"/>
                      <a:gd name="connsiteY8" fmla="*/ 59655 h 62815"/>
                      <a:gd name="connsiteX9" fmla="*/ 31610 w 50575"/>
                      <a:gd name="connsiteY9" fmla="*/ 48591 h 62815"/>
                      <a:gd name="connsiteX10" fmla="*/ 33190 w 50575"/>
                      <a:gd name="connsiteY10" fmla="*/ 43850 h 62815"/>
                      <a:gd name="connsiteX11" fmla="*/ 36351 w 50575"/>
                      <a:gd name="connsiteY11" fmla="*/ 35947 h 62815"/>
                      <a:gd name="connsiteX12" fmla="*/ 41093 w 50575"/>
                      <a:gd name="connsiteY12" fmla="*/ 29625 h 6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575" h="62815">
                        <a:moveTo>
                          <a:pt x="41093" y="29625"/>
                        </a:moveTo>
                        <a:cubicBezTo>
                          <a:pt x="42673" y="29625"/>
                          <a:pt x="42673" y="28045"/>
                          <a:pt x="44254" y="28045"/>
                        </a:cubicBezTo>
                        <a:cubicBezTo>
                          <a:pt x="47415" y="24884"/>
                          <a:pt x="50576" y="21723"/>
                          <a:pt x="50576" y="16981"/>
                        </a:cubicBezTo>
                        <a:cubicBezTo>
                          <a:pt x="50576" y="13820"/>
                          <a:pt x="50576" y="9079"/>
                          <a:pt x="47415" y="5918"/>
                        </a:cubicBezTo>
                        <a:cubicBezTo>
                          <a:pt x="41093" y="-404"/>
                          <a:pt x="31610" y="-1985"/>
                          <a:pt x="25288" y="2757"/>
                        </a:cubicBezTo>
                        <a:cubicBezTo>
                          <a:pt x="11063" y="12240"/>
                          <a:pt x="3161" y="28045"/>
                          <a:pt x="0" y="45430"/>
                        </a:cubicBezTo>
                        <a:cubicBezTo>
                          <a:pt x="0" y="50172"/>
                          <a:pt x="0" y="53333"/>
                          <a:pt x="3161" y="56494"/>
                        </a:cubicBezTo>
                        <a:cubicBezTo>
                          <a:pt x="6322" y="59655"/>
                          <a:pt x="9483" y="62816"/>
                          <a:pt x="14224" y="62816"/>
                        </a:cubicBezTo>
                        <a:cubicBezTo>
                          <a:pt x="18966" y="62816"/>
                          <a:pt x="22127" y="62816"/>
                          <a:pt x="25288" y="59655"/>
                        </a:cubicBezTo>
                        <a:cubicBezTo>
                          <a:pt x="28449" y="56494"/>
                          <a:pt x="31610" y="53333"/>
                          <a:pt x="31610" y="48591"/>
                        </a:cubicBezTo>
                        <a:cubicBezTo>
                          <a:pt x="31610" y="47011"/>
                          <a:pt x="31610" y="45430"/>
                          <a:pt x="33190" y="43850"/>
                        </a:cubicBezTo>
                        <a:cubicBezTo>
                          <a:pt x="34771" y="40689"/>
                          <a:pt x="34771" y="39108"/>
                          <a:pt x="36351" y="35947"/>
                        </a:cubicBezTo>
                        <a:cubicBezTo>
                          <a:pt x="37932" y="32786"/>
                          <a:pt x="39512" y="31206"/>
                          <a:pt x="41093" y="29625"/>
                        </a:cubicBezTo>
                        <a:close/>
                      </a:path>
                    </a:pathLst>
                  </a:custGeom>
                  <a:solidFill>
                    <a:srgbClr val="7FC97E"/>
                  </a:solidFill>
                  <a:ln w="15805" cap="flat">
                    <a:noFill/>
                    <a:prstDash val="solid"/>
                    <a:miter/>
                  </a:ln>
                </p:spPr>
                <p:txBody>
                  <a:bodyPr rtlCol="0" anchor="ctr"/>
                  <a:lstStyle/>
                  <a:p>
                    <a:endParaRPr lang="en-US"/>
                  </a:p>
                </p:txBody>
              </p:sp>
              <p:sp>
                <p:nvSpPr>
                  <p:cNvPr id="93" name="รูปแบบอิสระ: รูปร่าง 92">
                    <a:extLst>
                      <a:ext uri="{FF2B5EF4-FFF2-40B4-BE49-F238E27FC236}">
                        <a16:creationId xmlns:a16="http://schemas.microsoft.com/office/drawing/2014/main" xmlns="" id="{5698625C-32A3-41E5-9E43-43452F5303C9}"/>
                      </a:ext>
                    </a:extLst>
                  </p:cNvPr>
                  <p:cNvSpPr/>
                  <p:nvPr/>
                </p:nvSpPr>
                <p:spPr>
                  <a:xfrm>
                    <a:off x="4492504" y="2406747"/>
                    <a:ext cx="38415" cy="80605"/>
                  </a:xfrm>
                  <a:custGeom>
                    <a:avLst/>
                    <a:gdLst>
                      <a:gd name="connsiteX0" fmla="*/ 31852 w 38415"/>
                      <a:gd name="connsiteY0" fmla="*/ 66381 h 80605"/>
                      <a:gd name="connsiteX1" fmla="*/ 38174 w 38415"/>
                      <a:gd name="connsiteY1" fmla="*/ 17386 h 80605"/>
                      <a:gd name="connsiteX2" fmla="*/ 23950 w 38415"/>
                      <a:gd name="connsiteY2" fmla="*/ 0 h 80605"/>
                      <a:gd name="connsiteX3" fmla="*/ 6564 w 38415"/>
                      <a:gd name="connsiteY3" fmla="*/ 14225 h 80605"/>
                      <a:gd name="connsiteX4" fmla="*/ 242 w 38415"/>
                      <a:gd name="connsiteY4" fmla="*/ 63220 h 80605"/>
                      <a:gd name="connsiteX5" fmla="*/ 14466 w 38415"/>
                      <a:gd name="connsiteY5" fmla="*/ 80605 h 80605"/>
                      <a:gd name="connsiteX6" fmla="*/ 31852 w 38415"/>
                      <a:gd name="connsiteY6" fmla="*/ 66381 h 8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15" h="80605">
                        <a:moveTo>
                          <a:pt x="31852" y="66381"/>
                        </a:moveTo>
                        <a:cubicBezTo>
                          <a:pt x="33432" y="50576"/>
                          <a:pt x="36593" y="33190"/>
                          <a:pt x="38174" y="17386"/>
                        </a:cubicBezTo>
                        <a:cubicBezTo>
                          <a:pt x="39754" y="9483"/>
                          <a:pt x="33432" y="0"/>
                          <a:pt x="23950" y="0"/>
                        </a:cubicBezTo>
                        <a:cubicBezTo>
                          <a:pt x="14466" y="0"/>
                          <a:pt x="6564" y="4742"/>
                          <a:pt x="6564" y="14225"/>
                        </a:cubicBezTo>
                        <a:cubicBezTo>
                          <a:pt x="4983" y="30030"/>
                          <a:pt x="1822" y="47415"/>
                          <a:pt x="242" y="63220"/>
                        </a:cubicBezTo>
                        <a:cubicBezTo>
                          <a:pt x="-1339" y="71123"/>
                          <a:pt x="4983" y="80605"/>
                          <a:pt x="14466" y="80605"/>
                        </a:cubicBezTo>
                        <a:cubicBezTo>
                          <a:pt x="23950" y="80605"/>
                          <a:pt x="31852" y="74283"/>
                          <a:pt x="31852" y="66381"/>
                        </a:cubicBezTo>
                        <a:close/>
                      </a:path>
                    </a:pathLst>
                  </a:custGeom>
                  <a:solidFill>
                    <a:srgbClr val="7FC97E"/>
                  </a:solidFill>
                  <a:ln w="15805" cap="flat">
                    <a:noFill/>
                    <a:prstDash val="solid"/>
                    <a:miter/>
                  </a:ln>
                </p:spPr>
                <p:txBody>
                  <a:bodyPr rtlCol="0" anchor="ctr"/>
                  <a:lstStyle/>
                  <a:p>
                    <a:endParaRPr lang="en-US"/>
                  </a:p>
                </p:txBody>
              </p:sp>
              <p:sp>
                <p:nvSpPr>
                  <p:cNvPr id="94" name="รูปแบบอิสระ: รูปร่าง 93">
                    <a:extLst>
                      <a:ext uri="{FF2B5EF4-FFF2-40B4-BE49-F238E27FC236}">
                        <a16:creationId xmlns:a16="http://schemas.microsoft.com/office/drawing/2014/main" xmlns="" id="{0C9A1AF3-C587-4D7B-88F9-F4A5C1D4CEA6}"/>
                      </a:ext>
                    </a:extLst>
                  </p:cNvPr>
                  <p:cNvSpPr/>
                  <p:nvPr/>
                </p:nvSpPr>
                <p:spPr>
                  <a:xfrm>
                    <a:off x="4290837" y="2571488"/>
                    <a:ext cx="45044" cy="65642"/>
                  </a:xfrm>
                  <a:custGeom>
                    <a:avLst/>
                    <a:gdLst>
                      <a:gd name="connsiteX0" fmla="*/ 43859 w 45044"/>
                      <a:gd name="connsiteY0" fmla="*/ 10694 h 65642"/>
                      <a:gd name="connsiteX1" fmla="*/ 35956 w 45044"/>
                      <a:gd name="connsiteY1" fmla="*/ 1211 h 65642"/>
                      <a:gd name="connsiteX2" fmla="*/ 15410 w 45044"/>
                      <a:gd name="connsiteY2" fmla="*/ 9114 h 65642"/>
                      <a:gd name="connsiteX3" fmla="*/ 1185 w 45044"/>
                      <a:gd name="connsiteY3" fmla="*/ 42304 h 65642"/>
                      <a:gd name="connsiteX4" fmla="*/ 1185 w 45044"/>
                      <a:gd name="connsiteY4" fmla="*/ 54948 h 65642"/>
                      <a:gd name="connsiteX5" fmla="*/ 9088 w 45044"/>
                      <a:gd name="connsiteY5" fmla="*/ 64431 h 65642"/>
                      <a:gd name="connsiteX6" fmla="*/ 29634 w 45044"/>
                      <a:gd name="connsiteY6" fmla="*/ 56529 h 65642"/>
                      <a:gd name="connsiteX7" fmla="*/ 43859 w 45044"/>
                      <a:gd name="connsiteY7" fmla="*/ 23338 h 65642"/>
                      <a:gd name="connsiteX8" fmla="*/ 43859 w 45044"/>
                      <a:gd name="connsiteY8" fmla="*/ 10694 h 6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 h="65642">
                        <a:moveTo>
                          <a:pt x="43859" y="10694"/>
                        </a:moveTo>
                        <a:cubicBezTo>
                          <a:pt x="42278" y="7533"/>
                          <a:pt x="39117" y="2791"/>
                          <a:pt x="35956" y="1211"/>
                        </a:cubicBezTo>
                        <a:cubicBezTo>
                          <a:pt x="28054" y="-1950"/>
                          <a:pt x="18571" y="1211"/>
                          <a:pt x="15410" y="9114"/>
                        </a:cubicBezTo>
                        <a:lnTo>
                          <a:pt x="1185" y="42304"/>
                        </a:lnTo>
                        <a:cubicBezTo>
                          <a:pt x="-395" y="45465"/>
                          <a:pt x="-395" y="50206"/>
                          <a:pt x="1185" y="54948"/>
                        </a:cubicBezTo>
                        <a:cubicBezTo>
                          <a:pt x="2766" y="58109"/>
                          <a:pt x="5927" y="62851"/>
                          <a:pt x="9088" y="64431"/>
                        </a:cubicBezTo>
                        <a:cubicBezTo>
                          <a:pt x="16990" y="67592"/>
                          <a:pt x="26473" y="64431"/>
                          <a:pt x="29634" y="56529"/>
                        </a:cubicBezTo>
                        <a:lnTo>
                          <a:pt x="43859" y="23338"/>
                        </a:lnTo>
                        <a:cubicBezTo>
                          <a:pt x="45439" y="18596"/>
                          <a:pt x="45439" y="13855"/>
                          <a:pt x="43859" y="10694"/>
                        </a:cubicBezTo>
                        <a:close/>
                      </a:path>
                    </a:pathLst>
                  </a:custGeom>
                  <a:solidFill>
                    <a:srgbClr val="7FC97E"/>
                  </a:solidFill>
                  <a:ln w="15805" cap="flat">
                    <a:noFill/>
                    <a:prstDash val="solid"/>
                    <a:miter/>
                  </a:ln>
                </p:spPr>
                <p:txBody>
                  <a:bodyPr rtlCol="0" anchor="ctr"/>
                  <a:lstStyle/>
                  <a:p>
                    <a:endParaRPr lang="en-US"/>
                  </a:p>
                </p:txBody>
              </p:sp>
              <p:grpSp>
                <p:nvGrpSpPr>
                  <p:cNvPr id="95" name="กราฟิก 7">
                    <a:extLst>
                      <a:ext uri="{FF2B5EF4-FFF2-40B4-BE49-F238E27FC236}">
                        <a16:creationId xmlns:a16="http://schemas.microsoft.com/office/drawing/2014/main" xmlns="" id="{469277B9-B897-409B-ADDD-6675F4224374}"/>
                      </a:ext>
                    </a:extLst>
                  </p:cNvPr>
                  <p:cNvGrpSpPr/>
                  <p:nvPr/>
                </p:nvGrpSpPr>
                <p:grpSpPr>
                  <a:xfrm>
                    <a:off x="5064216" y="3131892"/>
                    <a:ext cx="283025" cy="296523"/>
                    <a:chOff x="5064216" y="3131892"/>
                    <a:chExt cx="283025" cy="296523"/>
                  </a:xfrm>
                  <a:solidFill>
                    <a:schemeClr val="accent1"/>
                  </a:solidFill>
                </p:grpSpPr>
                <p:sp>
                  <p:nvSpPr>
                    <p:cNvPr id="96" name="รูปแบบอิสระ: รูปร่าง 95">
                      <a:extLst>
                        <a:ext uri="{FF2B5EF4-FFF2-40B4-BE49-F238E27FC236}">
                          <a16:creationId xmlns:a16="http://schemas.microsoft.com/office/drawing/2014/main" xmlns="" id="{0180CFE3-5110-4E07-A075-DA9401D5595F}"/>
                        </a:ext>
                      </a:extLst>
                    </p:cNvPr>
                    <p:cNvSpPr/>
                    <p:nvPr/>
                  </p:nvSpPr>
                  <p:spPr>
                    <a:xfrm rot="-4030564">
                      <a:off x="5088772" y="3175842"/>
                      <a:ext cx="233913" cy="208625"/>
                    </a:xfrm>
                    <a:custGeom>
                      <a:avLst/>
                      <a:gdLst>
                        <a:gd name="connsiteX0" fmla="*/ 233913 w 233913"/>
                        <a:gd name="connsiteY0" fmla="*/ 104313 h 208625"/>
                        <a:gd name="connsiteX1" fmla="*/ 116957 w 233913"/>
                        <a:gd name="connsiteY1" fmla="*/ 208625 h 208625"/>
                        <a:gd name="connsiteX2" fmla="*/ 0 w 233913"/>
                        <a:gd name="connsiteY2" fmla="*/ 104313 h 208625"/>
                        <a:gd name="connsiteX3" fmla="*/ 116957 w 233913"/>
                        <a:gd name="connsiteY3" fmla="*/ 0 h 208625"/>
                        <a:gd name="connsiteX4" fmla="*/ 233913 w 233913"/>
                        <a:gd name="connsiteY4" fmla="*/ 104313 h 20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13" h="208625">
                          <a:moveTo>
                            <a:pt x="233913" y="104313"/>
                          </a:moveTo>
                          <a:cubicBezTo>
                            <a:pt x="233913" y="161923"/>
                            <a:pt x="181550" y="208625"/>
                            <a:pt x="116957" y="208625"/>
                          </a:cubicBezTo>
                          <a:cubicBezTo>
                            <a:pt x="52363" y="208625"/>
                            <a:pt x="0" y="161923"/>
                            <a:pt x="0" y="104313"/>
                          </a:cubicBezTo>
                          <a:cubicBezTo>
                            <a:pt x="0" y="46702"/>
                            <a:pt x="52363" y="0"/>
                            <a:pt x="116957" y="0"/>
                          </a:cubicBezTo>
                          <a:cubicBezTo>
                            <a:pt x="181550" y="0"/>
                            <a:pt x="233913" y="46702"/>
                            <a:pt x="233913" y="104313"/>
                          </a:cubicBezTo>
                          <a:close/>
                        </a:path>
                      </a:pathLst>
                    </a:custGeom>
                    <a:solidFill>
                      <a:srgbClr val="080808"/>
                    </a:solidFill>
                    <a:ln w="15805" cap="flat">
                      <a:noFill/>
                      <a:prstDash val="solid"/>
                      <a:miter/>
                    </a:ln>
                  </p:spPr>
                  <p:txBody>
                    <a:bodyPr rtlCol="0" anchor="ctr"/>
                    <a:lstStyle/>
                    <a:p>
                      <a:endParaRPr lang="en-US"/>
                    </a:p>
                  </p:txBody>
                </p:sp>
                <p:sp>
                  <p:nvSpPr>
                    <p:cNvPr id="97" name="รูปแบบอิสระ: รูปร่าง 96">
                      <a:extLst>
                        <a:ext uri="{FF2B5EF4-FFF2-40B4-BE49-F238E27FC236}">
                          <a16:creationId xmlns:a16="http://schemas.microsoft.com/office/drawing/2014/main" xmlns="" id="{28E4292E-B166-4C3C-A54E-C8E20C1E4806}"/>
                        </a:ext>
                      </a:extLst>
                    </p:cNvPr>
                    <p:cNvSpPr/>
                    <p:nvPr/>
                  </p:nvSpPr>
                  <p:spPr>
                    <a:xfrm>
                      <a:off x="5232418" y="3209639"/>
                      <a:ext cx="56897" cy="56897"/>
                    </a:xfrm>
                    <a:custGeom>
                      <a:avLst/>
                      <a:gdLst>
                        <a:gd name="connsiteX0" fmla="*/ 56898 w 56897"/>
                        <a:gd name="connsiteY0" fmla="*/ 28449 h 56897"/>
                        <a:gd name="connsiteX1" fmla="*/ 28449 w 56897"/>
                        <a:gd name="connsiteY1" fmla="*/ 56897 h 56897"/>
                        <a:gd name="connsiteX2" fmla="*/ 0 w 56897"/>
                        <a:gd name="connsiteY2" fmla="*/ 28449 h 56897"/>
                        <a:gd name="connsiteX3" fmla="*/ 28449 w 56897"/>
                        <a:gd name="connsiteY3" fmla="*/ 0 h 56897"/>
                        <a:gd name="connsiteX4" fmla="*/ 56898 w 56897"/>
                        <a:gd name="connsiteY4" fmla="*/ 28449 h 5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7" h="56897">
                          <a:moveTo>
                            <a:pt x="56898" y="28449"/>
                          </a:moveTo>
                          <a:cubicBezTo>
                            <a:pt x="56898" y="44161"/>
                            <a:pt x="44161" y="56897"/>
                            <a:pt x="28449" y="56897"/>
                          </a:cubicBezTo>
                          <a:cubicBezTo>
                            <a:pt x="12737" y="56897"/>
                            <a:pt x="0" y="44161"/>
                            <a:pt x="0" y="28449"/>
                          </a:cubicBezTo>
                          <a:cubicBezTo>
                            <a:pt x="0" y="12737"/>
                            <a:pt x="12737" y="0"/>
                            <a:pt x="28449" y="0"/>
                          </a:cubicBezTo>
                          <a:cubicBezTo>
                            <a:pt x="44161" y="0"/>
                            <a:pt x="56898" y="12737"/>
                            <a:pt x="56898" y="28449"/>
                          </a:cubicBezTo>
                          <a:close/>
                        </a:path>
                      </a:pathLst>
                    </a:custGeom>
                    <a:solidFill>
                      <a:srgbClr val="FFFFFF"/>
                    </a:solidFill>
                    <a:ln w="15805" cap="flat">
                      <a:noFill/>
                      <a:prstDash val="solid"/>
                      <a:miter/>
                    </a:ln>
                  </p:spPr>
                  <p:txBody>
                    <a:bodyPr rtlCol="0" anchor="ctr"/>
                    <a:lstStyle/>
                    <a:p>
                      <a:endParaRPr lang="en-US"/>
                    </a:p>
                  </p:txBody>
                </p:sp>
              </p:grpSp>
              <p:grpSp>
                <p:nvGrpSpPr>
                  <p:cNvPr id="98" name="กราฟิก 7">
                    <a:extLst>
                      <a:ext uri="{FF2B5EF4-FFF2-40B4-BE49-F238E27FC236}">
                        <a16:creationId xmlns:a16="http://schemas.microsoft.com/office/drawing/2014/main" xmlns="" id="{469277B9-B897-409B-ADDD-6675F4224374}"/>
                      </a:ext>
                    </a:extLst>
                  </p:cNvPr>
                  <p:cNvGrpSpPr/>
                  <p:nvPr/>
                </p:nvGrpSpPr>
                <p:grpSpPr>
                  <a:xfrm>
                    <a:off x="4606853" y="2939332"/>
                    <a:ext cx="283025" cy="296523"/>
                    <a:chOff x="4606853" y="2939332"/>
                    <a:chExt cx="283025" cy="296523"/>
                  </a:xfrm>
                  <a:solidFill>
                    <a:schemeClr val="accent1"/>
                  </a:solidFill>
                </p:grpSpPr>
                <p:sp>
                  <p:nvSpPr>
                    <p:cNvPr id="99" name="รูปแบบอิสระ: รูปร่าง 98">
                      <a:extLst>
                        <a:ext uri="{FF2B5EF4-FFF2-40B4-BE49-F238E27FC236}">
                          <a16:creationId xmlns:a16="http://schemas.microsoft.com/office/drawing/2014/main" xmlns="" id="{8A9C1522-2F2F-4E58-A0B6-630F9D95D3E7}"/>
                        </a:ext>
                      </a:extLst>
                    </p:cNvPr>
                    <p:cNvSpPr/>
                    <p:nvPr/>
                  </p:nvSpPr>
                  <p:spPr>
                    <a:xfrm rot="-4030564">
                      <a:off x="4631409" y="2983281"/>
                      <a:ext cx="233913" cy="208625"/>
                    </a:xfrm>
                    <a:custGeom>
                      <a:avLst/>
                      <a:gdLst>
                        <a:gd name="connsiteX0" fmla="*/ 233913 w 233913"/>
                        <a:gd name="connsiteY0" fmla="*/ 104312 h 208625"/>
                        <a:gd name="connsiteX1" fmla="*/ 116956 w 233913"/>
                        <a:gd name="connsiteY1" fmla="*/ 208625 h 208625"/>
                        <a:gd name="connsiteX2" fmla="*/ 0 w 233913"/>
                        <a:gd name="connsiteY2" fmla="*/ 104312 h 208625"/>
                        <a:gd name="connsiteX3" fmla="*/ 116956 w 233913"/>
                        <a:gd name="connsiteY3" fmla="*/ 0 h 208625"/>
                        <a:gd name="connsiteX4" fmla="*/ 233913 w 233913"/>
                        <a:gd name="connsiteY4" fmla="*/ 104312 h 20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13" h="208625">
                          <a:moveTo>
                            <a:pt x="233913" y="104312"/>
                          </a:moveTo>
                          <a:cubicBezTo>
                            <a:pt x="233913" y="161923"/>
                            <a:pt x="181550" y="208625"/>
                            <a:pt x="116956" y="208625"/>
                          </a:cubicBezTo>
                          <a:cubicBezTo>
                            <a:pt x="52363" y="208625"/>
                            <a:pt x="0" y="161923"/>
                            <a:pt x="0" y="104312"/>
                          </a:cubicBezTo>
                          <a:cubicBezTo>
                            <a:pt x="0" y="46702"/>
                            <a:pt x="52363" y="0"/>
                            <a:pt x="116956" y="0"/>
                          </a:cubicBezTo>
                          <a:cubicBezTo>
                            <a:pt x="181550" y="0"/>
                            <a:pt x="233913" y="46702"/>
                            <a:pt x="233913" y="104312"/>
                          </a:cubicBezTo>
                          <a:close/>
                        </a:path>
                      </a:pathLst>
                    </a:custGeom>
                    <a:solidFill>
                      <a:srgbClr val="080808"/>
                    </a:solidFill>
                    <a:ln w="15805" cap="flat">
                      <a:noFill/>
                      <a:prstDash val="solid"/>
                      <a:miter/>
                    </a:ln>
                  </p:spPr>
                  <p:txBody>
                    <a:bodyPr rtlCol="0" anchor="ctr"/>
                    <a:lstStyle/>
                    <a:p>
                      <a:endParaRPr lang="en-US"/>
                    </a:p>
                  </p:txBody>
                </p:sp>
                <p:sp>
                  <p:nvSpPr>
                    <p:cNvPr id="100" name="รูปแบบอิสระ: รูปร่าง 99">
                      <a:extLst>
                        <a:ext uri="{FF2B5EF4-FFF2-40B4-BE49-F238E27FC236}">
                          <a16:creationId xmlns:a16="http://schemas.microsoft.com/office/drawing/2014/main" xmlns="" id="{40E354E6-179D-41B5-BEF9-1419ACEB7BBA}"/>
                        </a:ext>
                      </a:extLst>
                    </p:cNvPr>
                    <p:cNvSpPr/>
                    <p:nvPr/>
                  </p:nvSpPr>
                  <p:spPr>
                    <a:xfrm>
                      <a:off x="4781976" y="3019979"/>
                      <a:ext cx="56897" cy="56897"/>
                    </a:xfrm>
                    <a:custGeom>
                      <a:avLst/>
                      <a:gdLst>
                        <a:gd name="connsiteX0" fmla="*/ 56898 w 56897"/>
                        <a:gd name="connsiteY0" fmla="*/ 28449 h 56897"/>
                        <a:gd name="connsiteX1" fmla="*/ 28449 w 56897"/>
                        <a:gd name="connsiteY1" fmla="*/ 56897 h 56897"/>
                        <a:gd name="connsiteX2" fmla="*/ 0 w 56897"/>
                        <a:gd name="connsiteY2" fmla="*/ 28449 h 56897"/>
                        <a:gd name="connsiteX3" fmla="*/ 28449 w 56897"/>
                        <a:gd name="connsiteY3" fmla="*/ 0 h 56897"/>
                        <a:gd name="connsiteX4" fmla="*/ 56898 w 56897"/>
                        <a:gd name="connsiteY4" fmla="*/ 28449 h 5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7" h="56897">
                          <a:moveTo>
                            <a:pt x="56898" y="28449"/>
                          </a:moveTo>
                          <a:cubicBezTo>
                            <a:pt x="56898" y="44161"/>
                            <a:pt x="44161" y="56897"/>
                            <a:pt x="28449" y="56897"/>
                          </a:cubicBezTo>
                          <a:cubicBezTo>
                            <a:pt x="12737" y="56897"/>
                            <a:pt x="0" y="44161"/>
                            <a:pt x="0" y="28449"/>
                          </a:cubicBezTo>
                          <a:cubicBezTo>
                            <a:pt x="0" y="12737"/>
                            <a:pt x="12737" y="0"/>
                            <a:pt x="28449" y="0"/>
                          </a:cubicBezTo>
                          <a:cubicBezTo>
                            <a:pt x="44161" y="0"/>
                            <a:pt x="56898" y="12737"/>
                            <a:pt x="56898" y="28449"/>
                          </a:cubicBezTo>
                          <a:close/>
                        </a:path>
                      </a:pathLst>
                    </a:custGeom>
                    <a:solidFill>
                      <a:srgbClr val="FFFFFF"/>
                    </a:solidFill>
                    <a:ln w="15805" cap="flat">
                      <a:noFill/>
                      <a:prstDash val="solid"/>
                      <a:miter/>
                    </a:ln>
                  </p:spPr>
                  <p:txBody>
                    <a:bodyPr rtlCol="0" anchor="ctr"/>
                    <a:lstStyle/>
                    <a:p>
                      <a:endParaRPr lang="en-US"/>
                    </a:p>
                  </p:txBody>
                </p:sp>
              </p:grpSp>
              <p:grpSp>
                <p:nvGrpSpPr>
                  <p:cNvPr id="101" name="กราฟิก 7">
                    <a:extLst>
                      <a:ext uri="{FF2B5EF4-FFF2-40B4-BE49-F238E27FC236}">
                        <a16:creationId xmlns:a16="http://schemas.microsoft.com/office/drawing/2014/main" xmlns="" id="{469277B9-B897-409B-ADDD-6675F4224374}"/>
                      </a:ext>
                    </a:extLst>
                  </p:cNvPr>
                  <p:cNvGrpSpPr/>
                  <p:nvPr/>
                </p:nvGrpSpPr>
                <p:grpSpPr>
                  <a:xfrm>
                    <a:off x="4768055" y="3293102"/>
                    <a:ext cx="242132" cy="185807"/>
                    <a:chOff x="4768055" y="3293102"/>
                    <a:chExt cx="242132" cy="185807"/>
                  </a:xfrm>
                  <a:solidFill>
                    <a:srgbClr val="080808"/>
                  </a:solidFill>
                </p:grpSpPr>
                <p:sp>
                  <p:nvSpPr>
                    <p:cNvPr id="102" name="รูปแบบอิสระ: รูปร่าง 101">
                      <a:extLst>
                        <a:ext uri="{FF2B5EF4-FFF2-40B4-BE49-F238E27FC236}">
                          <a16:creationId xmlns:a16="http://schemas.microsoft.com/office/drawing/2014/main" xmlns="" id="{6D589A20-6E3B-4A79-B457-3154B64F7B80}"/>
                        </a:ext>
                      </a:extLst>
                    </p:cNvPr>
                    <p:cNvSpPr/>
                    <p:nvPr/>
                  </p:nvSpPr>
                  <p:spPr>
                    <a:xfrm>
                      <a:off x="4776317" y="3299273"/>
                      <a:ext cx="227082" cy="171280"/>
                    </a:xfrm>
                    <a:custGeom>
                      <a:avLst/>
                      <a:gdLst>
                        <a:gd name="connsiteX0" fmla="*/ 226929 w 227082"/>
                        <a:gd name="connsiteY0" fmla="*/ 79479 h 171280"/>
                        <a:gd name="connsiteX1" fmla="*/ 214285 w 227082"/>
                        <a:gd name="connsiteY1" fmla="*/ 74737 h 171280"/>
                        <a:gd name="connsiteX2" fmla="*/ 119455 w 227082"/>
                        <a:gd name="connsiteY2" fmla="*/ 158504 h 171280"/>
                        <a:gd name="connsiteX3" fmla="*/ 54655 w 227082"/>
                        <a:gd name="connsiteY3" fmla="*/ 144279 h 171280"/>
                        <a:gd name="connsiteX4" fmla="*/ 18303 w 227082"/>
                        <a:gd name="connsiteY4" fmla="*/ 90542 h 171280"/>
                        <a:gd name="connsiteX5" fmla="*/ 15142 w 227082"/>
                        <a:gd name="connsiteY5" fmla="*/ 6776 h 171280"/>
                        <a:gd name="connsiteX6" fmla="*/ 2498 w 227082"/>
                        <a:gd name="connsiteY6" fmla="*/ 5195 h 171280"/>
                        <a:gd name="connsiteX7" fmla="*/ 42010 w 227082"/>
                        <a:gd name="connsiteY7" fmla="*/ 149021 h 171280"/>
                        <a:gd name="connsiteX8" fmla="*/ 181094 w 227082"/>
                        <a:gd name="connsiteY8" fmla="*/ 145859 h 171280"/>
                        <a:gd name="connsiteX9" fmla="*/ 226929 w 227082"/>
                        <a:gd name="connsiteY9" fmla="*/ 79479 h 17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082" h="171280">
                          <a:moveTo>
                            <a:pt x="226929" y="79479"/>
                          </a:moveTo>
                          <a:cubicBezTo>
                            <a:pt x="228509" y="71576"/>
                            <a:pt x="217446" y="66835"/>
                            <a:pt x="214285" y="74737"/>
                          </a:cubicBezTo>
                          <a:cubicBezTo>
                            <a:pt x="201641" y="117411"/>
                            <a:pt x="163709" y="152181"/>
                            <a:pt x="119455" y="158504"/>
                          </a:cubicBezTo>
                          <a:cubicBezTo>
                            <a:pt x="97328" y="161664"/>
                            <a:pt x="72040" y="158504"/>
                            <a:pt x="54655" y="144279"/>
                          </a:cubicBezTo>
                          <a:cubicBezTo>
                            <a:pt x="35689" y="131635"/>
                            <a:pt x="24625" y="111089"/>
                            <a:pt x="18303" y="90542"/>
                          </a:cubicBezTo>
                          <a:cubicBezTo>
                            <a:pt x="10401" y="63674"/>
                            <a:pt x="11981" y="35225"/>
                            <a:pt x="15142" y="6776"/>
                          </a:cubicBezTo>
                          <a:cubicBezTo>
                            <a:pt x="16723" y="-1126"/>
                            <a:pt x="4079" y="-2707"/>
                            <a:pt x="2498" y="5195"/>
                          </a:cubicBezTo>
                          <a:cubicBezTo>
                            <a:pt x="-3824" y="55772"/>
                            <a:pt x="-663" y="114250"/>
                            <a:pt x="42010" y="149021"/>
                          </a:cubicBezTo>
                          <a:cubicBezTo>
                            <a:pt x="81523" y="182211"/>
                            <a:pt x="141582" y="175889"/>
                            <a:pt x="181094" y="145859"/>
                          </a:cubicBezTo>
                          <a:cubicBezTo>
                            <a:pt x="201641" y="130055"/>
                            <a:pt x="219026" y="106347"/>
                            <a:pt x="226929" y="79479"/>
                          </a:cubicBezTo>
                          <a:close/>
                        </a:path>
                      </a:pathLst>
                    </a:custGeom>
                    <a:solidFill>
                      <a:srgbClr val="080808"/>
                    </a:solidFill>
                    <a:ln w="15805" cap="flat">
                      <a:noFill/>
                      <a:prstDash val="solid"/>
                      <a:miter/>
                    </a:ln>
                  </p:spPr>
                  <p:txBody>
                    <a:bodyPr rtlCol="0" anchor="ctr"/>
                    <a:lstStyle/>
                    <a:p>
                      <a:endParaRPr lang="en-US"/>
                    </a:p>
                  </p:txBody>
                </p:sp>
                <p:sp>
                  <p:nvSpPr>
                    <p:cNvPr id="103" name="รูปแบบอิสระ: รูปร่าง 102">
                      <a:extLst>
                        <a:ext uri="{FF2B5EF4-FFF2-40B4-BE49-F238E27FC236}">
                          <a16:creationId xmlns:a16="http://schemas.microsoft.com/office/drawing/2014/main" xmlns="" id="{CC68F57B-7E6D-4A47-8D7E-256184925B12}"/>
                        </a:ext>
                      </a:extLst>
                    </p:cNvPr>
                    <p:cNvSpPr/>
                    <p:nvPr/>
                  </p:nvSpPr>
                  <p:spPr>
                    <a:xfrm>
                      <a:off x="4768055" y="3293102"/>
                      <a:ext cx="242132" cy="185807"/>
                    </a:xfrm>
                    <a:custGeom>
                      <a:avLst/>
                      <a:gdLst>
                        <a:gd name="connsiteX0" fmla="*/ 69239 w 242132"/>
                        <a:gd name="connsiteY0" fmla="*/ 177318 h 185807"/>
                        <a:gd name="connsiteX1" fmla="*/ 43950 w 242132"/>
                        <a:gd name="connsiteY1" fmla="*/ 161513 h 185807"/>
                        <a:gd name="connsiteX2" fmla="*/ 2857 w 242132"/>
                        <a:gd name="connsiteY2" fmla="*/ 11366 h 185807"/>
                        <a:gd name="connsiteX3" fmla="*/ 18662 w 242132"/>
                        <a:gd name="connsiteY3" fmla="*/ 303 h 185807"/>
                        <a:gd name="connsiteX4" fmla="*/ 29726 w 242132"/>
                        <a:gd name="connsiteY4" fmla="*/ 14528 h 185807"/>
                        <a:gd name="connsiteX5" fmla="*/ 32887 w 242132"/>
                        <a:gd name="connsiteY5" fmla="*/ 95132 h 185807"/>
                        <a:gd name="connsiteX6" fmla="*/ 67658 w 242132"/>
                        <a:gd name="connsiteY6" fmla="*/ 145709 h 185807"/>
                        <a:gd name="connsiteX7" fmla="*/ 127717 w 242132"/>
                        <a:gd name="connsiteY7" fmla="*/ 158352 h 185807"/>
                        <a:gd name="connsiteX8" fmla="*/ 216224 w 242132"/>
                        <a:gd name="connsiteY8" fmla="*/ 79328 h 185807"/>
                        <a:gd name="connsiteX9" fmla="*/ 225708 w 242132"/>
                        <a:gd name="connsiteY9" fmla="*/ 69845 h 185807"/>
                        <a:gd name="connsiteX10" fmla="*/ 238352 w 242132"/>
                        <a:gd name="connsiteY10" fmla="*/ 74586 h 185807"/>
                        <a:gd name="connsiteX11" fmla="*/ 241512 w 242132"/>
                        <a:gd name="connsiteY11" fmla="*/ 88811 h 185807"/>
                        <a:gd name="connsiteX12" fmla="*/ 190937 w 242132"/>
                        <a:gd name="connsiteY12" fmla="*/ 159933 h 185807"/>
                        <a:gd name="connsiteX13" fmla="*/ 69239 w 242132"/>
                        <a:gd name="connsiteY13" fmla="*/ 177318 h 185807"/>
                        <a:gd name="connsiteX14" fmla="*/ 228869 w 242132"/>
                        <a:gd name="connsiteY14" fmla="*/ 84069 h 185807"/>
                        <a:gd name="connsiteX15" fmla="*/ 228869 w 242132"/>
                        <a:gd name="connsiteY15" fmla="*/ 84069 h 185807"/>
                        <a:gd name="connsiteX16" fmla="*/ 228869 w 242132"/>
                        <a:gd name="connsiteY16" fmla="*/ 84069 h 185807"/>
                        <a:gd name="connsiteX17" fmla="*/ 230449 w 242132"/>
                        <a:gd name="connsiteY17" fmla="*/ 84069 h 185807"/>
                        <a:gd name="connsiteX18" fmla="*/ 230449 w 242132"/>
                        <a:gd name="connsiteY18" fmla="*/ 84069 h 185807"/>
                        <a:gd name="connsiteX19" fmla="*/ 236771 w 242132"/>
                        <a:gd name="connsiteY19" fmla="*/ 85650 h 185807"/>
                        <a:gd name="connsiteX20" fmla="*/ 230449 w 242132"/>
                        <a:gd name="connsiteY20" fmla="*/ 84069 h 18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2132" h="185807">
                          <a:moveTo>
                            <a:pt x="69239" y="177318"/>
                          </a:moveTo>
                          <a:cubicBezTo>
                            <a:pt x="59755" y="174157"/>
                            <a:pt x="51853" y="167835"/>
                            <a:pt x="43950" y="161513"/>
                          </a:cubicBezTo>
                          <a:cubicBezTo>
                            <a:pt x="7599" y="131484"/>
                            <a:pt x="-6625" y="80908"/>
                            <a:pt x="2857" y="11366"/>
                          </a:cubicBezTo>
                          <a:cubicBezTo>
                            <a:pt x="4438" y="3464"/>
                            <a:pt x="10760" y="-1277"/>
                            <a:pt x="18662" y="303"/>
                          </a:cubicBezTo>
                          <a:cubicBezTo>
                            <a:pt x="26565" y="1883"/>
                            <a:pt x="31307" y="8205"/>
                            <a:pt x="29726" y="14528"/>
                          </a:cubicBezTo>
                          <a:cubicBezTo>
                            <a:pt x="26565" y="38235"/>
                            <a:pt x="23404" y="66684"/>
                            <a:pt x="32887" y="95132"/>
                          </a:cubicBezTo>
                          <a:cubicBezTo>
                            <a:pt x="37629" y="110937"/>
                            <a:pt x="47112" y="131484"/>
                            <a:pt x="67658" y="145709"/>
                          </a:cubicBezTo>
                          <a:cubicBezTo>
                            <a:pt x="83463" y="156772"/>
                            <a:pt x="105590" y="161513"/>
                            <a:pt x="127717" y="158352"/>
                          </a:cubicBezTo>
                          <a:cubicBezTo>
                            <a:pt x="168810" y="152030"/>
                            <a:pt x="205161" y="120420"/>
                            <a:pt x="216224" y="79328"/>
                          </a:cubicBezTo>
                          <a:cubicBezTo>
                            <a:pt x="217805" y="74586"/>
                            <a:pt x="220966" y="71425"/>
                            <a:pt x="225708" y="69845"/>
                          </a:cubicBezTo>
                          <a:cubicBezTo>
                            <a:pt x="230449" y="68264"/>
                            <a:pt x="235191" y="69845"/>
                            <a:pt x="238352" y="74586"/>
                          </a:cubicBezTo>
                          <a:cubicBezTo>
                            <a:pt x="241512" y="77747"/>
                            <a:pt x="243093" y="84069"/>
                            <a:pt x="241512" y="88811"/>
                          </a:cubicBezTo>
                          <a:cubicBezTo>
                            <a:pt x="233610" y="117260"/>
                            <a:pt x="214644" y="142547"/>
                            <a:pt x="190937" y="159933"/>
                          </a:cubicBezTo>
                          <a:cubicBezTo>
                            <a:pt x="159327" y="183640"/>
                            <a:pt x="110332" y="194704"/>
                            <a:pt x="69239" y="177318"/>
                          </a:cubicBezTo>
                          <a:close/>
                          <a:moveTo>
                            <a:pt x="228869" y="84069"/>
                          </a:moveTo>
                          <a:lnTo>
                            <a:pt x="228869" y="84069"/>
                          </a:lnTo>
                          <a:cubicBezTo>
                            <a:pt x="228869" y="84069"/>
                            <a:pt x="228869" y="84069"/>
                            <a:pt x="228869" y="84069"/>
                          </a:cubicBezTo>
                          <a:close/>
                          <a:moveTo>
                            <a:pt x="230449" y="84069"/>
                          </a:moveTo>
                          <a:cubicBezTo>
                            <a:pt x="230449" y="84069"/>
                            <a:pt x="230449" y="84069"/>
                            <a:pt x="230449" y="84069"/>
                          </a:cubicBezTo>
                          <a:lnTo>
                            <a:pt x="236771" y="85650"/>
                          </a:lnTo>
                          <a:lnTo>
                            <a:pt x="230449" y="84069"/>
                          </a:lnTo>
                          <a:close/>
                        </a:path>
                      </a:pathLst>
                    </a:custGeom>
                    <a:solidFill>
                      <a:srgbClr val="080808"/>
                    </a:solidFill>
                    <a:ln w="15805" cap="flat">
                      <a:noFill/>
                      <a:prstDash val="solid"/>
                      <a:miter/>
                    </a:ln>
                  </p:spPr>
                  <p:txBody>
                    <a:bodyPr rtlCol="0" anchor="ctr"/>
                    <a:lstStyle/>
                    <a:p>
                      <a:endParaRPr lang="en-US"/>
                    </a:p>
                  </p:txBody>
                </p:sp>
              </p:grpSp>
              <p:sp>
                <p:nvSpPr>
                  <p:cNvPr id="104" name="รูปแบบอิสระ: รูปร่าง 103">
                    <a:extLst>
                      <a:ext uri="{FF2B5EF4-FFF2-40B4-BE49-F238E27FC236}">
                        <a16:creationId xmlns:a16="http://schemas.microsoft.com/office/drawing/2014/main" xmlns="" id="{DB207AEA-DDA8-4D33-B779-3DB3F87C0DE4}"/>
                      </a:ext>
                    </a:extLst>
                  </p:cNvPr>
                  <p:cNvSpPr/>
                  <p:nvPr/>
                </p:nvSpPr>
                <p:spPr>
                  <a:xfrm>
                    <a:off x="5276101" y="3051019"/>
                    <a:ext cx="91940" cy="65072"/>
                  </a:xfrm>
                  <a:custGeom>
                    <a:avLst/>
                    <a:gdLst>
                      <a:gd name="connsiteX0" fmla="*/ 87497 w 91940"/>
                      <a:gd name="connsiteY0" fmla="*/ 41663 h 65072"/>
                      <a:gd name="connsiteX1" fmla="*/ 17955 w 91940"/>
                      <a:gd name="connsiteY1" fmla="*/ 570 h 65072"/>
                      <a:gd name="connsiteX2" fmla="*/ 570 w 91940"/>
                      <a:gd name="connsiteY2" fmla="*/ 6892 h 65072"/>
                      <a:gd name="connsiteX3" fmla="*/ 6892 w 91940"/>
                      <a:gd name="connsiteY3" fmla="*/ 24278 h 65072"/>
                      <a:gd name="connsiteX4" fmla="*/ 70112 w 91940"/>
                      <a:gd name="connsiteY4" fmla="*/ 62209 h 65072"/>
                      <a:gd name="connsiteX5" fmla="*/ 89078 w 91940"/>
                      <a:gd name="connsiteY5" fmla="*/ 60629 h 65072"/>
                      <a:gd name="connsiteX6" fmla="*/ 87497 w 91940"/>
                      <a:gd name="connsiteY6" fmla="*/ 41663 h 6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40" h="65072">
                        <a:moveTo>
                          <a:pt x="87497" y="41663"/>
                        </a:moveTo>
                        <a:cubicBezTo>
                          <a:pt x="68532" y="22697"/>
                          <a:pt x="43243" y="8473"/>
                          <a:pt x="17955" y="570"/>
                        </a:cubicBezTo>
                        <a:cubicBezTo>
                          <a:pt x="11634" y="-1010"/>
                          <a:pt x="3731" y="570"/>
                          <a:pt x="570" y="6892"/>
                        </a:cubicBezTo>
                        <a:cubicBezTo>
                          <a:pt x="-1010" y="13214"/>
                          <a:pt x="570" y="21116"/>
                          <a:pt x="6892" y="24278"/>
                        </a:cubicBezTo>
                        <a:cubicBezTo>
                          <a:pt x="32180" y="32180"/>
                          <a:pt x="51146" y="43244"/>
                          <a:pt x="70112" y="62209"/>
                        </a:cubicBezTo>
                        <a:cubicBezTo>
                          <a:pt x="74853" y="66951"/>
                          <a:pt x="84336" y="65371"/>
                          <a:pt x="89078" y="60629"/>
                        </a:cubicBezTo>
                        <a:cubicBezTo>
                          <a:pt x="93820" y="54307"/>
                          <a:pt x="92239" y="46404"/>
                          <a:pt x="87497" y="41663"/>
                        </a:cubicBezTo>
                        <a:close/>
                      </a:path>
                    </a:pathLst>
                  </a:custGeom>
                  <a:solidFill>
                    <a:srgbClr val="080808"/>
                  </a:solidFill>
                  <a:ln w="15805" cap="flat">
                    <a:noFill/>
                    <a:prstDash val="solid"/>
                    <a:miter/>
                  </a:ln>
                </p:spPr>
                <p:txBody>
                  <a:bodyPr rtlCol="0" anchor="ctr"/>
                  <a:lstStyle/>
                  <a:p>
                    <a:endParaRPr lang="en-US"/>
                  </a:p>
                </p:txBody>
              </p:sp>
              <p:sp>
                <p:nvSpPr>
                  <p:cNvPr id="105" name="รูปแบบอิสระ: รูปร่าง 104">
                    <a:extLst>
                      <a:ext uri="{FF2B5EF4-FFF2-40B4-BE49-F238E27FC236}">
                        <a16:creationId xmlns:a16="http://schemas.microsoft.com/office/drawing/2014/main" xmlns="" id="{8D165B99-000B-49F4-862F-7CFE74B031EF}"/>
                      </a:ext>
                    </a:extLst>
                  </p:cNvPr>
                  <p:cNvSpPr/>
                  <p:nvPr/>
                </p:nvSpPr>
                <p:spPr>
                  <a:xfrm>
                    <a:off x="4767445" y="2834137"/>
                    <a:ext cx="98296" cy="40500"/>
                  </a:xfrm>
                  <a:custGeom>
                    <a:avLst/>
                    <a:gdLst>
                      <a:gd name="connsiteX0" fmla="*/ 91975 w 98296"/>
                      <a:gd name="connsiteY0" fmla="*/ 18310 h 40500"/>
                      <a:gd name="connsiteX1" fmla="*/ 9789 w 98296"/>
                      <a:gd name="connsiteY1" fmla="*/ 924 h 40500"/>
                      <a:gd name="connsiteX2" fmla="*/ 306 w 98296"/>
                      <a:gd name="connsiteY2" fmla="*/ 16729 h 40500"/>
                      <a:gd name="connsiteX3" fmla="*/ 16111 w 98296"/>
                      <a:gd name="connsiteY3" fmla="*/ 26212 h 40500"/>
                      <a:gd name="connsiteX4" fmla="*/ 19272 w 98296"/>
                      <a:gd name="connsiteY4" fmla="*/ 26212 h 40500"/>
                      <a:gd name="connsiteX5" fmla="*/ 22433 w 98296"/>
                      <a:gd name="connsiteY5" fmla="*/ 26212 h 40500"/>
                      <a:gd name="connsiteX6" fmla="*/ 31916 w 98296"/>
                      <a:gd name="connsiteY6" fmla="*/ 26212 h 40500"/>
                      <a:gd name="connsiteX7" fmla="*/ 41399 w 98296"/>
                      <a:gd name="connsiteY7" fmla="*/ 26212 h 40500"/>
                      <a:gd name="connsiteX8" fmla="*/ 44560 w 98296"/>
                      <a:gd name="connsiteY8" fmla="*/ 26212 h 40500"/>
                      <a:gd name="connsiteX9" fmla="*/ 46141 w 98296"/>
                      <a:gd name="connsiteY9" fmla="*/ 26212 h 40500"/>
                      <a:gd name="connsiteX10" fmla="*/ 46141 w 98296"/>
                      <a:gd name="connsiteY10" fmla="*/ 26212 h 40500"/>
                      <a:gd name="connsiteX11" fmla="*/ 49302 w 98296"/>
                      <a:gd name="connsiteY11" fmla="*/ 26212 h 40500"/>
                      <a:gd name="connsiteX12" fmla="*/ 66687 w 98296"/>
                      <a:gd name="connsiteY12" fmla="*/ 30954 h 40500"/>
                      <a:gd name="connsiteX13" fmla="*/ 69848 w 98296"/>
                      <a:gd name="connsiteY13" fmla="*/ 32534 h 40500"/>
                      <a:gd name="connsiteX14" fmla="*/ 73009 w 98296"/>
                      <a:gd name="connsiteY14" fmla="*/ 34115 h 40500"/>
                      <a:gd name="connsiteX15" fmla="*/ 80912 w 98296"/>
                      <a:gd name="connsiteY15" fmla="*/ 38857 h 40500"/>
                      <a:gd name="connsiteX16" fmla="*/ 98297 w 98296"/>
                      <a:gd name="connsiteY16" fmla="*/ 35695 h 40500"/>
                      <a:gd name="connsiteX17" fmla="*/ 91975 w 98296"/>
                      <a:gd name="connsiteY17" fmla="*/ 18310 h 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296" h="40500">
                        <a:moveTo>
                          <a:pt x="91975" y="18310"/>
                        </a:moveTo>
                        <a:cubicBezTo>
                          <a:pt x="66687" y="2505"/>
                          <a:pt x="38238" y="-2236"/>
                          <a:pt x="9789" y="924"/>
                        </a:cubicBezTo>
                        <a:cubicBezTo>
                          <a:pt x="3467" y="2505"/>
                          <a:pt x="-1274" y="10407"/>
                          <a:pt x="306" y="16729"/>
                        </a:cubicBezTo>
                        <a:cubicBezTo>
                          <a:pt x="1887" y="24632"/>
                          <a:pt x="8209" y="27793"/>
                          <a:pt x="16111" y="26212"/>
                        </a:cubicBezTo>
                        <a:cubicBezTo>
                          <a:pt x="16111" y="26212"/>
                          <a:pt x="20853" y="26212"/>
                          <a:pt x="19272" y="26212"/>
                        </a:cubicBezTo>
                        <a:cubicBezTo>
                          <a:pt x="20853" y="26212"/>
                          <a:pt x="22433" y="26212"/>
                          <a:pt x="22433" y="26212"/>
                        </a:cubicBezTo>
                        <a:cubicBezTo>
                          <a:pt x="25594" y="26212"/>
                          <a:pt x="28755" y="26212"/>
                          <a:pt x="31916" y="26212"/>
                        </a:cubicBezTo>
                        <a:cubicBezTo>
                          <a:pt x="35077" y="26212"/>
                          <a:pt x="38238" y="26212"/>
                          <a:pt x="41399" y="26212"/>
                        </a:cubicBezTo>
                        <a:cubicBezTo>
                          <a:pt x="42979" y="26212"/>
                          <a:pt x="42979" y="26212"/>
                          <a:pt x="44560" y="26212"/>
                        </a:cubicBezTo>
                        <a:cubicBezTo>
                          <a:pt x="44560" y="26212"/>
                          <a:pt x="46141" y="26212"/>
                          <a:pt x="46141" y="26212"/>
                        </a:cubicBezTo>
                        <a:cubicBezTo>
                          <a:pt x="46141" y="26212"/>
                          <a:pt x="46141" y="26212"/>
                          <a:pt x="46141" y="26212"/>
                        </a:cubicBezTo>
                        <a:cubicBezTo>
                          <a:pt x="47721" y="26212"/>
                          <a:pt x="47721" y="26212"/>
                          <a:pt x="49302" y="26212"/>
                        </a:cubicBezTo>
                        <a:cubicBezTo>
                          <a:pt x="55624" y="27793"/>
                          <a:pt x="60365" y="29374"/>
                          <a:pt x="66687" y="30954"/>
                        </a:cubicBezTo>
                        <a:cubicBezTo>
                          <a:pt x="68268" y="30954"/>
                          <a:pt x="68268" y="32534"/>
                          <a:pt x="69848" y="32534"/>
                        </a:cubicBezTo>
                        <a:cubicBezTo>
                          <a:pt x="68268" y="30954"/>
                          <a:pt x="71429" y="34115"/>
                          <a:pt x="73009" y="34115"/>
                        </a:cubicBezTo>
                        <a:cubicBezTo>
                          <a:pt x="76170" y="35695"/>
                          <a:pt x="77751" y="37276"/>
                          <a:pt x="80912" y="38857"/>
                        </a:cubicBezTo>
                        <a:cubicBezTo>
                          <a:pt x="87234" y="42017"/>
                          <a:pt x="95136" y="40437"/>
                          <a:pt x="98297" y="35695"/>
                        </a:cubicBezTo>
                        <a:cubicBezTo>
                          <a:pt x="98297" y="30954"/>
                          <a:pt x="98297" y="23052"/>
                          <a:pt x="91975" y="18310"/>
                        </a:cubicBezTo>
                        <a:close/>
                      </a:path>
                    </a:pathLst>
                  </a:custGeom>
                  <a:solidFill>
                    <a:srgbClr val="080808"/>
                  </a:solidFill>
                  <a:ln w="15805" cap="flat">
                    <a:noFill/>
                    <a:prstDash val="solid"/>
                    <a:miter/>
                  </a:ln>
                </p:spPr>
                <p:txBody>
                  <a:bodyPr rtlCol="0" anchor="ctr"/>
                  <a:lstStyle/>
                  <a:p>
                    <a:endParaRPr lang="en-US"/>
                  </a:p>
                </p:txBody>
              </p:sp>
              <p:sp>
                <p:nvSpPr>
                  <p:cNvPr id="106" name="รูปแบบอิสระ: รูปร่าง 105">
                    <a:extLst>
                      <a:ext uri="{FF2B5EF4-FFF2-40B4-BE49-F238E27FC236}">
                        <a16:creationId xmlns:a16="http://schemas.microsoft.com/office/drawing/2014/main" xmlns="" id="{6CD5BB31-4CBC-4EBF-A54A-25AFA66AC905}"/>
                      </a:ext>
                    </a:extLst>
                  </p:cNvPr>
                  <p:cNvSpPr/>
                  <p:nvPr/>
                </p:nvSpPr>
                <p:spPr>
                  <a:xfrm>
                    <a:off x="5125343" y="2082015"/>
                    <a:ext cx="530686" cy="445569"/>
                  </a:xfrm>
                  <a:custGeom>
                    <a:avLst/>
                    <a:gdLst>
                      <a:gd name="connsiteX0" fmla="*/ 514843 w 530686"/>
                      <a:gd name="connsiteY0" fmla="*/ 354762 h 445569"/>
                      <a:gd name="connsiteX1" fmla="*/ 462686 w 530686"/>
                      <a:gd name="connsiteY1" fmla="*/ 334215 h 445569"/>
                      <a:gd name="connsiteX2" fmla="*/ 399467 w 530686"/>
                      <a:gd name="connsiteY2" fmla="*/ 324732 h 445569"/>
                      <a:gd name="connsiteX3" fmla="*/ 350471 w 530686"/>
                      <a:gd name="connsiteY3" fmla="*/ 321571 h 445569"/>
                      <a:gd name="connsiteX4" fmla="*/ 413691 w 530686"/>
                      <a:gd name="connsiteY4" fmla="*/ 304186 h 445569"/>
                      <a:gd name="connsiteX5" fmla="*/ 508521 w 530686"/>
                      <a:gd name="connsiteY5" fmla="*/ 240966 h 445569"/>
                      <a:gd name="connsiteX6" fmla="*/ 495877 w 530686"/>
                      <a:gd name="connsiteY6" fmla="*/ 185648 h 445569"/>
                      <a:gd name="connsiteX7" fmla="*/ 440560 w 530686"/>
                      <a:gd name="connsiteY7" fmla="*/ 171424 h 445569"/>
                      <a:gd name="connsiteX8" fmla="*/ 386823 w 530686"/>
                      <a:gd name="connsiteY8" fmla="*/ 195132 h 445569"/>
                      <a:gd name="connsiteX9" fmla="*/ 333086 w 530686"/>
                      <a:gd name="connsiteY9" fmla="*/ 233063 h 445569"/>
                      <a:gd name="connsiteX10" fmla="*/ 288832 w 530686"/>
                      <a:gd name="connsiteY10" fmla="*/ 269415 h 445569"/>
                      <a:gd name="connsiteX11" fmla="*/ 328344 w 530686"/>
                      <a:gd name="connsiteY11" fmla="*/ 179327 h 445569"/>
                      <a:gd name="connsiteX12" fmla="*/ 355213 w 530686"/>
                      <a:gd name="connsiteY12" fmla="*/ 101882 h 445569"/>
                      <a:gd name="connsiteX13" fmla="*/ 359954 w 530686"/>
                      <a:gd name="connsiteY13" fmla="*/ 38663 h 445569"/>
                      <a:gd name="connsiteX14" fmla="*/ 250900 w 530686"/>
                      <a:gd name="connsiteY14" fmla="*/ 24438 h 445569"/>
                      <a:gd name="connsiteX15" fmla="*/ 219290 w 530686"/>
                      <a:gd name="connsiteY15" fmla="*/ 92399 h 445569"/>
                      <a:gd name="connsiteX16" fmla="*/ 201905 w 530686"/>
                      <a:gd name="connsiteY16" fmla="*/ 168263 h 445569"/>
                      <a:gd name="connsiteX17" fmla="*/ 192421 w 530686"/>
                      <a:gd name="connsiteY17" fmla="*/ 269415 h 445569"/>
                      <a:gd name="connsiteX18" fmla="*/ 151329 w 530686"/>
                      <a:gd name="connsiteY18" fmla="*/ 160361 h 445569"/>
                      <a:gd name="connsiteX19" fmla="*/ 122880 w 530686"/>
                      <a:gd name="connsiteY19" fmla="*/ 95560 h 445569"/>
                      <a:gd name="connsiteX20" fmla="*/ 75465 w 530686"/>
                      <a:gd name="connsiteY20" fmla="*/ 38663 h 445569"/>
                      <a:gd name="connsiteX21" fmla="*/ 13826 w 530686"/>
                      <a:gd name="connsiteY21" fmla="*/ 52887 h 445569"/>
                      <a:gd name="connsiteX22" fmla="*/ 2762 w 530686"/>
                      <a:gd name="connsiteY22" fmla="*/ 117687 h 445569"/>
                      <a:gd name="connsiteX23" fmla="*/ 65982 w 530686"/>
                      <a:gd name="connsiteY23" fmla="*/ 237805 h 445569"/>
                      <a:gd name="connsiteX24" fmla="*/ 179778 w 530686"/>
                      <a:gd name="connsiteY24" fmla="*/ 342118 h 445569"/>
                      <a:gd name="connsiteX25" fmla="*/ 194002 w 530686"/>
                      <a:gd name="connsiteY25" fmla="*/ 346859 h 445569"/>
                      <a:gd name="connsiteX26" fmla="*/ 214548 w 530686"/>
                      <a:gd name="connsiteY26" fmla="*/ 356342 h 445569"/>
                      <a:gd name="connsiteX27" fmla="*/ 220871 w 530686"/>
                      <a:gd name="connsiteY27" fmla="*/ 364245 h 445569"/>
                      <a:gd name="connsiteX28" fmla="*/ 231934 w 530686"/>
                      <a:gd name="connsiteY28" fmla="*/ 368986 h 445569"/>
                      <a:gd name="connsiteX29" fmla="*/ 265124 w 530686"/>
                      <a:gd name="connsiteY29" fmla="*/ 381630 h 445569"/>
                      <a:gd name="connsiteX30" fmla="*/ 285671 w 530686"/>
                      <a:gd name="connsiteY30" fmla="*/ 383210 h 445569"/>
                      <a:gd name="connsiteX31" fmla="*/ 352052 w 530686"/>
                      <a:gd name="connsiteY31" fmla="*/ 408498 h 445569"/>
                      <a:gd name="connsiteX32" fmla="*/ 418433 w 530686"/>
                      <a:gd name="connsiteY32" fmla="*/ 433787 h 445569"/>
                      <a:gd name="connsiteX33" fmla="*/ 476911 w 530686"/>
                      <a:gd name="connsiteY33" fmla="*/ 444850 h 445569"/>
                      <a:gd name="connsiteX34" fmla="*/ 514843 w 530686"/>
                      <a:gd name="connsiteY34" fmla="*/ 354762 h 44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0686" h="445569">
                        <a:moveTo>
                          <a:pt x="514843" y="354762"/>
                        </a:moveTo>
                        <a:cubicBezTo>
                          <a:pt x="500618" y="342118"/>
                          <a:pt x="481653" y="337376"/>
                          <a:pt x="462686" y="334215"/>
                        </a:cubicBezTo>
                        <a:cubicBezTo>
                          <a:pt x="442140" y="329474"/>
                          <a:pt x="420013" y="326313"/>
                          <a:pt x="399467" y="324732"/>
                        </a:cubicBezTo>
                        <a:cubicBezTo>
                          <a:pt x="383662" y="323152"/>
                          <a:pt x="366276" y="321571"/>
                          <a:pt x="350471" y="321571"/>
                        </a:cubicBezTo>
                        <a:cubicBezTo>
                          <a:pt x="371018" y="315249"/>
                          <a:pt x="391564" y="310508"/>
                          <a:pt x="413691" y="304186"/>
                        </a:cubicBezTo>
                        <a:cubicBezTo>
                          <a:pt x="451623" y="293122"/>
                          <a:pt x="495877" y="283639"/>
                          <a:pt x="508521" y="240966"/>
                        </a:cubicBezTo>
                        <a:cubicBezTo>
                          <a:pt x="514843" y="222000"/>
                          <a:pt x="510101" y="199873"/>
                          <a:pt x="495877" y="185648"/>
                        </a:cubicBezTo>
                        <a:cubicBezTo>
                          <a:pt x="481653" y="171424"/>
                          <a:pt x="459525" y="168263"/>
                          <a:pt x="440560" y="171424"/>
                        </a:cubicBezTo>
                        <a:cubicBezTo>
                          <a:pt x="420013" y="174585"/>
                          <a:pt x="402628" y="184068"/>
                          <a:pt x="386823" y="195132"/>
                        </a:cubicBezTo>
                        <a:cubicBezTo>
                          <a:pt x="367857" y="206195"/>
                          <a:pt x="350471" y="218839"/>
                          <a:pt x="333086" y="233063"/>
                        </a:cubicBezTo>
                        <a:cubicBezTo>
                          <a:pt x="317281" y="244127"/>
                          <a:pt x="303056" y="256771"/>
                          <a:pt x="288832" y="269415"/>
                        </a:cubicBezTo>
                        <a:cubicBezTo>
                          <a:pt x="303056" y="239385"/>
                          <a:pt x="317281" y="209356"/>
                          <a:pt x="328344" y="179327"/>
                        </a:cubicBezTo>
                        <a:cubicBezTo>
                          <a:pt x="337827" y="154039"/>
                          <a:pt x="347310" y="127170"/>
                          <a:pt x="355213" y="101882"/>
                        </a:cubicBezTo>
                        <a:cubicBezTo>
                          <a:pt x="361535" y="81336"/>
                          <a:pt x="366276" y="59209"/>
                          <a:pt x="359954" y="38663"/>
                        </a:cubicBezTo>
                        <a:cubicBezTo>
                          <a:pt x="345730" y="-11914"/>
                          <a:pt x="280929" y="-8752"/>
                          <a:pt x="250900" y="24438"/>
                        </a:cubicBezTo>
                        <a:cubicBezTo>
                          <a:pt x="233514" y="43404"/>
                          <a:pt x="227193" y="68692"/>
                          <a:pt x="219290" y="92399"/>
                        </a:cubicBezTo>
                        <a:cubicBezTo>
                          <a:pt x="212968" y="117687"/>
                          <a:pt x="206646" y="142975"/>
                          <a:pt x="201905" y="168263"/>
                        </a:cubicBezTo>
                        <a:cubicBezTo>
                          <a:pt x="195583" y="201453"/>
                          <a:pt x="194002" y="234644"/>
                          <a:pt x="192421" y="269415"/>
                        </a:cubicBezTo>
                        <a:cubicBezTo>
                          <a:pt x="178197" y="233063"/>
                          <a:pt x="165553" y="196712"/>
                          <a:pt x="151329" y="160361"/>
                        </a:cubicBezTo>
                        <a:cubicBezTo>
                          <a:pt x="143426" y="138234"/>
                          <a:pt x="133943" y="116107"/>
                          <a:pt x="122880" y="95560"/>
                        </a:cubicBezTo>
                        <a:cubicBezTo>
                          <a:pt x="111816" y="75014"/>
                          <a:pt x="97592" y="51306"/>
                          <a:pt x="75465" y="38663"/>
                        </a:cubicBezTo>
                        <a:cubicBezTo>
                          <a:pt x="53338" y="27599"/>
                          <a:pt x="28050" y="35501"/>
                          <a:pt x="13826" y="52887"/>
                        </a:cubicBezTo>
                        <a:cubicBezTo>
                          <a:pt x="-1979" y="71853"/>
                          <a:pt x="-1979" y="95560"/>
                          <a:pt x="2762" y="117687"/>
                        </a:cubicBezTo>
                        <a:cubicBezTo>
                          <a:pt x="13826" y="160361"/>
                          <a:pt x="39114" y="203034"/>
                          <a:pt x="65982" y="237805"/>
                        </a:cubicBezTo>
                        <a:cubicBezTo>
                          <a:pt x="97592" y="278898"/>
                          <a:pt x="137104" y="315249"/>
                          <a:pt x="179778" y="342118"/>
                        </a:cubicBezTo>
                        <a:cubicBezTo>
                          <a:pt x="184519" y="345279"/>
                          <a:pt x="189261" y="346859"/>
                          <a:pt x="194002" y="346859"/>
                        </a:cubicBezTo>
                        <a:cubicBezTo>
                          <a:pt x="197163" y="354762"/>
                          <a:pt x="206646" y="357922"/>
                          <a:pt x="214548" y="356342"/>
                        </a:cubicBezTo>
                        <a:cubicBezTo>
                          <a:pt x="216129" y="359503"/>
                          <a:pt x="217710" y="361084"/>
                          <a:pt x="220871" y="364245"/>
                        </a:cubicBezTo>
                        <a:cubicBezTo>
                          <a:pt x="224031" y="367405"/>
                          <a:pt x="228773" y="368986"/>
                          <a:pt x="231934" y="368986"/>
                        </a:cubicBezTo>
                        <a:cubicBezTo>
                          <a:pt x="241417" y="375308"/>
                          <a:pt x="252481" y="378469"/>
                          <a:pt x="265124" y="381630"/>
                        </a:cubicBezTo>
                        <a:cubicBezTo>
                          <a:pt x="271446" y="383210"/>
                          <a:pt x="279349" y="383210"/>
                          <a:pt x="285671" y="383210"/>
                        </a:cubicBezTo>
                        <a:cubicBezTo>
                          <a:pt x="307798" y="391113"/>
                          <a:pt x="329925" y="399015"/>
                          <a:pt x="352052" y="408498"/>
                        </a:cubicBezTo>
                        <a:cubicBezTo>
                          <a:pt x="374179" y="416401"/>
                          <a:pt x="396305" y="425884"/>
                          <a:pt x="418433" y="433787"/>
                        </a:cubicBezTo>
                        <a:cubicBezTo>
                          <a:pt x="437398" y="440108"/>
                          <a:pt x="456365" y="448011"/>
                          <a:pt x="476911" y="444850"/>
                        </a:cubicBezTo>
                        <a:cubicBezTo>
                          <a:pt x="522745" y="435367"/>
                          <a:pt x="549614" y="384791"/>
                          <a:pt x="514843" y="354762"/>
                        </a:cubicBezTo>
                        <a:close/>
                      </a:path>
                    </a:pathLst>
                  </a:custGeom>
                  <a:solidFill>
                    <a:srgbClr val="FBB03B"/>
                  </a:solidFill>
                  <a:ln w="47415" cap="rnd">
                    <a:solidFill>
                      <a:srgbClr val="534741"/>
                    </a:solidFill>
                    <a:prstDash val="solid"/>
                    <a:round/>
                  </a:ln>
                </p:spPr>
                <p:txBody>
                  <a:bodyPr rtlCol="0" anchor="ctr"/>
                  <a:lstStyle/>
                  <a:p>
                    <a:endParaRPr lang="en-US"/>
                  </a:p>
                </p:txBody>
              </p:sp>
            </p:grpSp>
            <p:sp>
              <p:nvSpPr>
                <p:cNvPr id="107" name="รูปแบบอิสระ: รูปร่าง 106">
                  <a:extLst>
                    <a:ext uri="{FF2B5EF4-FFF2-40B4-BE49-F238E27FC236}">
                      <a16:creationId xmlns:a16="http://schemas.microsoft.com/office/drawing/2014/main" xmlns="" id="{4DA870F3-2812-4AAF-A2F4-865D17970D2F}"/>
                    </a:ext>
                  </a:extLst>
                </p:cNvPr>
                <p:cNvSpPr/>
                <p:nvPr/>
              </p:nvSpPr>
              <p:spPr>
                <a:xfrm>
                  <a:off x="5126919" y="3414290"/>
                  <a:ext cx="158064" cy="158361"/>
                </a:xfrm>
                <a:custGeom>
                  <a:avLst/>
                  <a:gdLst>
                    <a:gd name="connsiteX0" fmla="*/ 124464 w 158064"/>
                    <a:gd name="connsiteY0" fmla="*/ 15038 h 158361"/>
                    <a:gd name="connsiteX1" fmla="*/ 69147 w 158064"/>
                    <a:gd name="connsiteY1" fmla="*/ 814 h 158361"/>
                    <a:gd name="connsiteX2" fmla="*/ 20152 w 158064"/>
                    <a:gd name="connsiteY2" fmla="*/ 27682 h 158361"/>
                    <a:gd name="connsiteX3" fmla="*/ 1185 w 158064"/>
                    <a:gd name="connsiteY3" fmla="*/ 70355 h 158361"/>
                    <a:gd name="connsiteX4" fmla="*/ 1185 w 158064"/>
                    <a:gd name="connsiteY4" fmla="*/ 92482 h 158361"/>
                    <a:gd name="connsiteX5" fmla="*/ 15410 w 158064"/>
                    <a:gd name="connsiteY5" fmla="*/ 125673 h 158361"/>
                    <a:gd name="connsiteX6" fmla="*/ 37537 w 158064"/>
                    <a:gd name="connsiteY6" fmla="*/ 143058 h 158361"/>
                    <a:gd name="connsiteX7" fmla="*/ 67566 w 158064"/>
                    <a:gd name="connsiteY7" fmla="*/ 157283 h 158361"/>
                    <a:gd name="connsiteX8" fmla="*/ 152913 w 158064"/>
                    <a:gd name="connsiteY8" fmla="*/ 108287 h 158361"/>
                    <a:gd name="connsiteX9" fmla="*/ 124464 w 158064"/>
                    <a:gd name="connsiteY9" fmla="*/ 15038 h 15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4" h="158361">
                      <a:moveTo>
                        <a:pt x="124464" y="15038"/>
                      </a:moveTo>
                      <a:cubicBezTo>
                        <a:pt x="108659" y="3975"/>
                        <a:pt x="88113" y="-2347"/>
                        <a:pt x="69147" y="814"/>
                      </a:cubicBezTo>
                      <a:cubicBezTo>
                        <a:pt x="48600" y="3975"/>
                        <a:pt x="32795" y="13458"/>
                        <a:pt x="20152" y="27682"/>
                      </a:cubicBezTo>
                      <a:cubicBezTo>
                        <a:pt x="10669" y="38746"/>
                        <a:pt x="2766" y="56131"/>
                        <a:pt x="1185" y="70355"/>
                      </a:cubicBezTo>
                      <a:cubicBezTo>
                        <a:pt x="-395" y="76677"/>
                        <a:pt x="-395" y="86160"/>
                        <a:pt x="1185" y="92482"/>
                      </a:cubicBezTo>
                      <a:cubicBezTo>
                        <a:pt x="2766" y="105127"/>
                        <a:pt x="7507" y="114610"/>
                        <a:pt x="15410" y="125673"/>
                      </a:cubicBezTo>
                      <a:cubicBezTo>
                        <a:pt x="20152" y="133575"/>
                        <a:pt x="28054" y="138317"/>
                        <a:pt x="37537" y="143058"/>
                      </a:cubicBezTo>
                      <a:cubicBezTo>
                        <a:pt x="45440" y="150961"/>
                        <a:pt x="56503" y="155702"/>
                        <a:pt x="67566" y="157283"/>
                      </a:cubicBezTo>
                      <a:cubicBezTo>
                        <a:pt x="102337" y="163605"/>
                        <a:pt x="138689" y="141478"/>
                        <a:pt x="152913" y="108287"/>
                      </a:cubicBezTo>
                      <a:cubicBezTo>
                        <a:pt x="165557" y="76677"/>
                        <a:pt x="154494" y="35585"/>
                        <a:pt x="124464" y="15038"/>
                      </a:cubicBezTo>
                      <a:close/>
                    </a:path>
                  </a:pathLst>
                </a:custGeom>
                <a:solidFill>
                  <a:srgbClr val="F9B4C4"/>
                </a:solidFill>
                <a:ln w="15805" cap="flat">
                  <a:noFill/>
                  <a:prstDash val="solid"/>
                  <a:miter/>
                </a:ln>
              </p:spPr>
              <p:txBody>
                <a:bodyPr rtlCol="0" anchor="ctr"/>
                <a:lstStyle/>
                <a:p>
                  <a:endParaRPr lang="en-US"/>
                </a:p>
              </p:txBody>
            </p:sp>
            <p:sp>
              <p:nvSpPr>
                <p:cNvPr id="108" name="รูปแบบอิสระ: รูปร่าง 107">
                  <a:extLst>
                    <a:ext uri="{FF2B5EF4-FFF2-40B4-BE49-F238E27FC236}">
                      <a16:creationId xmlns:a16="http://schemas.microsoft.com/office/drawing/2014/main" xmlns="" id="{FFB09773-B79F-4CC8-9352-A3DE4428BAFE}"/>
                    </a:ext>
                  </a:extLst>
                </p:cNvPr>
                <p:cNvSpPr/>
                <p:nvPr/>
              </p:nvSpPr>
              <p:spPr>
                <a:xfrm>
                  <a:off x="4476448" y="3138912"/>
                  <a:ext cx="158360" cy="160372"/>
                </a:xfrm>
                <a:custGeom>
                  <a:avLst/>
                  <a:gdLst>
                    <a:gd name="connsiteX0" fmla="*/ 152220 w 158360"/>
                    <a:gd name="connsiteY0" fmla="*/ 48600 h 160372"/>
                    <a:gd name="connsiteX1" fmla="*/ 141157 w 158360"/>
                    <a:gd name="connsiteY1" fmla="*/ 28054 h 160372"/>
                    <a:gd name="connsiteX2" fmla="*/ 111127 w 158360"/>
                    <a:gd name="connsiteY2" fmla="*/ 4346 h 160372"/>
                    <a:gd name="connsiteX3" fmla="*/ 71615 w 158360"/>
                    <a:gd name="connsiteY3" fmla="*/ 2766 h 160372"/>
                    <a:gd name="connsiteX4" fmla="*/ 70035 w 158360"/>
                    <a:gd name="connsiteY4" fmla="*/ 2766 h 160372"/>
                    <a:gd name="connsiteX5" fmla="*/ 493 w 158360"/>
                    <a:gd name="connsiteY5" fmla="*/ 73888 h 160372"/>
                    <a:gd name="connsiteX6" fmla="*/ 66873 w 158360"/>
                    <a:gd name="connsiteY6" fmla="*/ 159235 h 160372"/>
                    <a:gd name="connsiteX7" fmla="*/ 153801 w 158360"/>
                    <a:gd name="connsiteY7" fmla="*/ 110240 h 160372"/>
                    <a:gd name="connsiteX8" fmla="*/ 152220 w 158360"/>
                    <a:gd name="connsiteY8" fmla="*/ 48600 h 16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60" h="160372">
                      <a:moveTo>
                        <a:pt x="152220" y="48600"/>
                      </a:moveTo>
                      <a:cubicBezTo>
                        <a:pt x="149059" y="40698"/>
                        <a:pt x="145898" y="34376"/>
                        <a:pt x="141157" y="28054"/>
                      </a:cubicBezTo>
                      <a:cubicBezTo>
                        <a:pt x="131674" y="16990"/>
                        <a:pt x="122191" y="10669"/>
                        <a:pt x="111127" y="4346"/>
                      </a:cubicBezTo>
                      <a:cubicBezTo>
                        <a:pt x="100064" y="-1976"/>
                        <a:pt x="84259" y="-395"/>
                        <a:pt x="71615" y="2766"/>
                      </a:cubicBezTo>
                      <a:cubicBezTo>
                        <a:pt x="71615" y="2766"/>
                        <a:pt x="70035" y="2766"/>
                        <a:pt x="70035" y="2766"/>
                      </a:cubicBezTo>
                      <a:cubicBezTo>
                        <a:pt x="33683" y="5927"/>
                        <a:pt x="5234" y="37537"/>
                        <a:pt x="493" y="73888"/>
                      </a:cubicBezTo>
                      <a:cubicBezTo>
                        <a:pt x="-4249" y="116562"/>
                        <a:pt x="25780" y="152913"/>
                        <a:pt x="66873" y="159235"/>
                      </a:cubicBezTo>
                      <a:cubicBezTo>
                        <a:pt x="103225" y="165557"/>
                        <a:pt x="139576" y="145011"/>
                        <a:pt x="153801" y="110240"/>
                      </a:cubicBezTo>
                      <a:cubicBezTo>
                        <a:pt x="160122" y="91273"/>
                        <a:pt x="160122" y="67566"/>
                        <a:pt x="152220" y="48600"/>
                      </a:cubicBezTo>
                      <a:close/>
                    </a:path>
                  </a:pathLst>
                </a:custGeom>
                <a:solidFill>
                  <a:srgbClr val="F9B4C4"/>
                </a:solidFill>
                <a:ln w="15805" cap="flat">
                  <a:noFill/>
                  <a:prstDash val="solid"/>
                  <a:miter/>
                </a:ln>
              </p:spPr>
              <p:txBody>
                <a:bodyPr rtlCol="0" anchor="ctr"/>
                <a:lstStyle/>
                <a:p>
                  <a:endParaRPr lang="en-US"/>
                </a:p>
              </p:txBody>
            </p:sp>
          </p:grpSp>
          <p:grpSp>
            <p:nvGrpSpPr>
              <p:cNvPr id="109" name="กราฟิก 7">
                <a:extLst>
                  <a:ext uri="{FF2B5EF4-FFF2-40B4-BE49-F238E27FC236}">
                    <a16:creationId xmlns:a16="http://schemas.microsoft.com/office/drawing/2014/main" xmlns="" id="{469277B9-B897-409B-ADDD-6675F4224374}"/>
                  </a:ext>
                </a:extLst>
              </p:cNvPr>
              <p:cNvGrpSpPr/>
              <p:nvPr/>
            </p:nvGrpSpPr>
            <p:grpSpPr>
              <a:xfrm>
                <a:off x="4030594" y="4026709"/>
                <a:ext cx="1307716" cy="902509"/>
                <a:chOff x="4030594" y="4026709"/>
                <a:chExt cx="1307716" cy="902509"/>
              </a:xfrm>
              <a:solidFill>
                <a:schemeClr val="accent1"/>
              </a:solidFill>
            </p:grpSpPr>
            <p:sp>
              <p:nvSpPr>
                <p:cNvPr id="110" name="รูปแบบอิสระ: รูปร่าง 109">
                  <a:extLst>
                    <a:ext uri="{FF2B5EF4-FFF2-40B4-BE49-F238E27FC236}">
                      <a16:creationId xmlns:a16="http://schemas.microsoft.com/office/drawing/2014/main" xmlns="" id="{8842585F-25F6-415C-90D3-995368EB5F39}"/>
                    </a:ext>
                  </a:extLst>
                </p:cNvPr>
                <p:cNvSpPr/>
                <p:nvPr/>
              </p:nvSpPr>
              <p:spPr>
                <a:xfrm>
                  <a:off x="4175066" y="4194288"/>
                  <a:ext cx="968843" cy="734930"/>
                </a:xfrm>
                <a:custGeom>
                  <a:avLst/>
                  <a:gdLst>
                    <a:gd name="connsiteX0" fmla="*/ 0 w 968843"/>
                    <a:gd name="connsiteY0" fmla="*/ 0 h 734930"/>
                    <a:gd name="connsiteX1" fmla="*/ 77444 w 968843"/>
                    <a:gd name="connsiteY1" fmla="*/ 627457 h 734930"/>
                    <a:gd name="connsiteX2" fmla="*/ 472568 w 968843"/>
                    <a:gd name="connsiteY2" fmla="*/ 734931 h 734930"/>
                    <a:gd name="connsiteX3" fmla="*/ 888238 w 968843"/>
                    <a:gd name="connsiteY3" fmla="*/ 635360 h 734930"/>
                    <a:gd name="connsiteX4" fmla="*/ 968844 w 968843"/>
                    <a:gd name="connsiteY4" fmla="*/ 0 h 734930"/>
                    <a:gd name="connsiteX5" fmla="*/ 0 w 968843"/>
                    <a:gd name="connsiteY5" fmla="*/ 0 h 7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843" h="734930">
                      <a:moveTo>
                        <a:pt x="0" y="0"/>
                      </a:moveTo>
                      <a:cubicBezTo>
                        <a:pt x="0" y="0"/>
                        <a:pt x="28449" y="518403"/>
                        <a:pt x="77444" y="627457"/>
                      </a:cubicBezTo>
                      <a:cubicBezTo>
                        <a:pt x="126440" y="734931"/>
                        <a:pt x="374577" y="734931"/>
                        <a:pt x="472568" y="734931"/>
                      </a:cubicBezTo>
                      <a:cubicBezTo>
                        <a:pt x="619554" y="734931"/>
                        <a:pt x="839243" y="734931"/>
                        <a:pt x="888238" y="635360"/>
                      </a:cubicBezTo>
                      <a:cubicBezTo>
                        <a:pt x="930912" y="548432"/>
                        <a:pt x="965683" y="88508"/>
                        <a:pt x="968844" y="0"/>
                      </a:cubicBezTo>
                      <a:lnTo>
                        <a:pt x="0" y="0"/>
                      </a:lnTo>
                      <a:close/>
                    </a:path>
                  </a:pathLst>
                </a:custGeom>
                <a:solidFill>
                  <a:srgbClr val="A1C8E5"/>
                </a:solidFill>
                <a:ln w="15805" cap="flat">
                  <a:noFill/>
                  <a:prstDash val="solid"/>
                  <a:miter/>
                </a:ln>
              </p:spPr>
              <p:txBody>
                <a:bodyPr rtlCol="0" anchor="ctr"/>
                <a:lstStyle/>
                <a:p>
                  <a:endParaRPr lang="en-US"/>
                </a:p>
              </p:txBody>
            </p:sp>
            <p:sp>
              <p:nvSpPr>
                <p:cNvPr id="111" name="รูปแบบอิสระ: รูปร่าง 110">
                  <a:extLst>
                    <a:ext uri="{FF2B5EF4-FFF2-40B4-BE49-F238E27FC236}">
                      <a16:creationId xmlns:a16="http://schemas.microsoft.com/office/drawing/2014/main" xmlns="" id="{6D5ABD48-FA95-4DD9-B200-137B2C1A910E}"/>
                    </a:ext>
                  </a:extLst>
                </p:cNvPr>
                <p:cNvSpPr/>
                <p:nvPr/>
              </p:nvSpPr>
              <p:spPr>
                <a:xfrm>
                  <a:off x="4288862" y="4460277"/>
                  <a:ext cx="819635" cy="432364"/>
                </a:xfrm>
                <a:custGeom>
                  <a:avLst/>
                  <a:gdLst>
                    <a:gd name="connsiteX0" fmla="*/ 815536 w 819635"/>
                    <a:gd name="connsiteY0" fmla="*/ 45368 h 432364"/>
                    <a:gd name="connsiteX1" fmla="*/ 0 w 819635"/>
                    <a:gd name="connsiteY1" fmla="*/ 5856 h 432364"/>
                    <a:gd name="connsiteX2" fmla="*/ 64800 w 819635"/>
                    <a:gd name="connsiteY2" fmla="*/ 302989 h 432364"/>
                    <a:gd name="connsiteX3" fmla="*/ 698579 w 819635"/>
                    <a:gd name="connsiteY3" fmla="*/ 419946 h 432364"/>
                    <a:gd name="connsiteX4" fmla="*/ 815536 w 819635"/>
                    <a:gd name="connsiteY4" fmla="*/ 45368 h 43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635" h="432364">
                      <a:moveTo>
                        <a:pt x="815536" y="45368"/>
                      </a:moveTo>
                      <a:cubicBezTo>
                        <a:pt x="815536" y="45368"/>
                        <a:pt x="0" y="-19432"/>
                        <a:pt x="0" y="5856"/>
                      </a:cubicBezTo>
                      <a:cubicBezTo>
                        <a:pt x="0" y="31144"/>
                        <a:pt x="0" y="252413"/>
                        <a:pt x="64800" y="302989"/>
                      </a:cubicBezTo>
                      <a:cubicBezTo>
                        <a:pt x="129601" y="353565"/>
                        <a:pt x="543691" y="470522"/>
                        <a:pt x="698579" y="419946"/>
                      </a:cubicBezTo>
                      <a:cubicBezTo>
                        <a:pt x="853468" y="369370"/>
                        <a:pt x="815536" y="45368"/>
                        <a:pt x="815536" y="45368"/>
                      </a:cubicBezTo>
                      <a:close/>
                    </a:path>
                  </a:pathLst>
                </a:custGeom>
                <a:solidFill>
                  <a:srgbClr val="D0E1F3"/>
                </a:solidFill>
                <a:ln w="15805" cap="flat">
                  <a:noFill/>
                  <a:prstDash val="solid"/>
                  <a:miter/>
                </a:ln>
              </p:spPr>
              <p:txBody>
                <a:bodyPr rtlCol="0" anchor="ctr"/>
                <a:lstStyle/>
                <a:p>
                  <a:endParaRPr lang="en-US"/>
                </a:p>
              </p:txBody>
            </p:sp>
            <p:sp>
              <p:nvSpPr>
                <p:cNvPr id="112" name="รูปแบบอิสระ: รูปร่าง 111">
                  <a:extLst>
                    <a:ext uri="{FF2B5EF4-FFF2-40B4-BE49-F238E27FC236}">
                      <a16:creationId xmlns:a16="http://schemas.microsoft.com/office/drawing/2014/main" xmlns="" id="{27823000-F703-4E78-B248-0ABAEA14313B}"/>
                    </a:ext>
                  </a:extLst>
                </p:cNvPr>
                <p:cNvSpPr/>
                <p:nvPr/>
              </p:nvSpPr>
              <p:spPr>
                <a:xfrm>
                  <a:off x="4175066" y="4194288"/>
                  <a:ext cx="968843" cy="734930"/>
                </a:xfrm>
                <a:custGeom>
                  <a:avLst/>
                  <a:gdLst>
                    <a:gd name="connsiteX0" fmla="*/ 0 w 968843"/>
                    <a:gd name="connsiteY0" fmla="*/ 0 h 734930"/>
                    <a:gd name="connsiteX1" fmla="*/ 77444 w 968843"/>
                    <a:gd name="connsiteY1" fmla="*/ 627457 h 734930"/>
                    <a:gd name="connsiteX2" fmla="*/ 472568 w 968843"/>
                    <a:gd name="connsiteY2" fmla="*/ 734931 h 734930"/>
                    <a:gd name="connsiteX3" fmla="*/ 888238 w 968843"/>
                    <a:gd name="connsiteY3" fmla="*/ 635360 h 734930"/>
                    <a:gd name="connsiteX4" fmla="*/ 968844 w 968843"/>
                    <a:gd name="connsiteY4" fmla="*/ 0 h 734930"/>
                    <a:gd name="connsiteX5" fmla="*/ 0 w 968843"/>
                    <a:gd name="connsiteY5" fmla="*/ 0 h 7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843" h="734930">
                      <a:moveTo>
                        <a:pt x="0" y="0"/>
                      </a:moveTo>
                      <a:cubicBezTo>
                        <a:pt x="0" y="0"/>
                        <a:pt x="28449" y="518403"/>
                        <a:pt x="77444" y="627457"/>
                      </a:cubicBezTo>
                      <a:cubicBezTo>
                        <a:pt x="126440" y="734931"/>
                        <a:pt x="374577" y="734931"/>
                        <a:pt x="472568" y="734931"/>
                      </a:cubicBezTo>
                      <a:cubicBezTo>
                        <a:pt x="619554" y="734931"/>
                        <a:pt x="839243" y="734931"/>
                        <a:pt x="888238" y="635360"/>
                      </a:cubicBezTo>
                      <a:cubicBezTo>
                        <a:pt x="930912" y="548432"/>
                        <a:pt x="965683" y="88508"/>
                        <a:pt x="968844" y="0"/>
                      </a:cubicBezTo>
                      <a:lnTo>
                        <a:pt x="0" y="0"/>
                      </a:lnTo>
                      <a:close/>
                    </a:path>
                  </a:pathLst>
                </a:custGeom>
                <a:noFill/>
                <a:ln w="47415" cap="flat">
                  <a:solidFill>
                    <a:srgbClr val="534741"/>
                  </a:solidFill>
                  <a:prstDash val="solid"/>
                  <a:miter/>
                </a:ln>
              </p:spPr>
              <p:txBody>
                <a:bodyPr rtlCol="0" anchor="ctr"/>
                <a:lstStyle/>
                <a:p>
                  <a:endParaRPr lang="en-US"/>
                </a:p>
              </p:txBody>
            </p:sp>
            <p:sp>
              <p:nvSpPr>
                <p:cNvPr id="113" name="รูปแบบอิสระ: รูปร่าง 112">
                  <a:extLst>
                    <a:ext uri="{FF2B5EF4-FFF2-40B4-BE49-F238E27FC236}">
                      <a16:creationId xmlns:a16="http://schemas.microsoft.com/office/drawing/2014/main" xmlns="" id="{DDE0DE20-6DA5-41AE-B2C1-9AB30EABE8C9}"/>
                    </a:ext>
                  </a:extLst>
                </p:cNvPr>
                <p:cNvSpPr/>
                <p:nvPr/>
              </p:nvSpPr>
              <p:spPr>
                <a:xfrm>
                  <a:off x="4030594" y="4029727"/>
                  <a:ext cx="1307716" cy="340022"/>
                </a:xfrm>
                <a:custGeom>
                  <a:avLst/>
                  <a:gdLst>
                    <a:gd name="connsiteX0" fmla="*/ 165018 w 1307716"/>
                    <a:gd name="connsiteY0" fmla="*/ 316289 h 340022"/>
                    <a:gd name="connsiteX1" fmla="*/ 646 w 1307716"/>
                    <a:gd name="connsiteY1" fmla="*/ 153498 h 340022"/>
                    <a:gd name="connsiteX2" fmla="*/ 225077 w 1307716"/>
                    <a:gd name="connsiteY2" fmla="*/ 1770 h 340022"/>
                    <a:gd name="connsiteX3" fmla="*/ 1201823 w 1307716"/>
                    <a:gd name="connsiteY3" fmla="*/ 23897 h 340022"/>
                    <a:gd name="connsiteX4" fmla="*/ 1307717 w 1307716"/>
                    <a:gd name="connsiteY4" fmla="*/ 153498 h 340022"/>
                    <a:gd name="connsiteX5" fmla="*/ 1070642 w 1307716"/>
                    <a:gd name="connsiteY5" fmla="*/ 339996 h 340022"/>
                    <a:gd name="connsiteX6" fmla="*/ 165018 w 1307716"/>
                    <a:gd name="connsiteY6" fmla="*/ 316289 h 34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716" h="340022">
                      <a:moveTo>
                        <a:pt x="165018" y="316289"/>
                      </a:moveTo>
                      <a:cubicBezTo>
                        <a:pt x="165018" y="316289"/>
                        <a:pt x="-11998" y="316289"/>
                        <a:pt x="646" y="153498"/>
                      </a:cubicBezTo>
                      <a:cubicBezTo>
                        <a:pt x="11710" y="-9293"/>
                        <a:pt x="165018" y="1770"/>
                        <a:pt x="225077" y="1770"/>
                      </a:cubicBezTo>
                      <a:cubicBezTo>
                        <a:pt x="285136" y="1770"/>
                        <a:pt x="873080" y="-9293"/>
                        <a:pt x="1201823" y="23897"/>
                      </a:cubicBezTo>
                      <a:cubicBezTo>
                        <a:pt x="1201823" y="23897"/>
                        <a:pt x="1307717" y="34961"/>
                        <a:pt x="1307717" y="153498"/>
                      </a:cubicBezTo>
                      <a:cubicBezTo>
                        <a:pt x="1307717" y="272035"/>
                        <a:pt x="1301395" y="341577"/>
                        <a:pt x="1070642" y="339996"/>
                      </a:cubicBezTo>
                      <a:cubicBezTo>
                        <a:pt x="882563" y="338416"/>
                        <a:pt x="413156" y="336836"/>
                        <a:pt x="165018" y="316289"/>
                      </a:cubicBezTo>
                      <a:close/>
                    </a:path>
                  </a:pathLst>
                </a:custGeom>
                <a:solidFill>
                  <a:srgbClr val="D0E1F3"/>
                </a:solidFill>
                <a:ln w="15805" cap="flat">
                  <a:noFill/>
                  <a:prstDash val="solid"/>
                  <a:miter/>
                </a:ln>
              </p:spPr>
              <p:txBody>
                <a:bodyPr rtlCol="0" anchor="ctr"/>
                <a:lstStyle/>
                <a:p>
                  <a:endParaRPr lang="en-US"/>
                </a:p>
              </p:txBody>
            </p:sp>
            <p:sp>
              <p:nvSpPr>
                <p:cNvPr id="114" name="รูปแบบอิสระ: รูปร่าง 113">
                  <a:extLst>
                    <a:ext uri="{FF2B5EF4-FFF2-40B4-BE49-F238E27FC236}">
                      <a16:creationId xmlns:a16="http://schemas.microsoft.com/office/drawing/2014/main" xmlns="" id="{4D4E0FD0-144F-481E-811A-76FB12B007A8}"/>
                    </a:ext>
                  </a:extLst>
                </p:cNvPr>
                <p:cNvSpPr/>
                <p:nvPr/>
              </p:nvSpPr>
              <p:spPr>
                <a:xfrm>
                  <a:off x="4030594" y="4026709"/>
                  <a:ext cx="298860" cy="327417"/>
                </a:xfrm>
                <a:custGeom>
                  <a:avLst/>
                  <a:gdLst>
                    <a:gd name="connsiteX0" fmla="*/ 165018 w 298860"/>
                    <a:gd name="connsiteY0" fmla="*/ 319307 h 327417"/>
                    <a:gd name="connsiteX1" fmla="*/ 646 w 298860"/>
                    <a:gd name="connsiteY1" fmla="*/ 156516 h 327417"/>
                    <a:gd name="connsiteX2" fmla="*/ 225077 w 298860"/>
                    <a:gd name="connsiteY2" fmla="*/ 4788 h 327417"/>
                    <a:gd name="connsiteX3" fmla="*/ 286716 w 298860"/>
                    <a:gd name="connsiteY3" fmla="*/ 7949 h 327417"/>
                    <a:gd name="connsiteX4" fmla="*/ 234560 w 298860"/>
                    <a:gd name="connsiteY4" fmla="*/ 327209 h 327417"/>
                    <a:gd name="connsiteX5" fmla="*/ 165018 w 298860"/>
                    <a:gd name="connsiteY5" fmla="*/ 319307 h 32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60" h="327417">
                      <a:moveTo>
                        <a:pt x="165018" y="319307"/>
                      </a:moveTo>
                      <a:cubicBezTo>
                        <a:pt x="165018" y="319307"/>
                        <a:pt x="-11998" y="319307"/>
                        <a:pt x="646" y="156516"/>
                      </a:cubicBezTo>
                      <a:cubicBezTo>
                        <a:pt x="11710" y="-6276"/>
                        <a:pt x="165018" y="4788"/>
                        <a:pt x="225077" y="4788"/>
                      </a:cubicBezTo>
                      <a:cubicBezTo>
                        <a:pt x="234560" y="4788"/>
                        <a:pt x="332551" y="-7856"/>
                        <a:pt x="286716" y="7949"/>
                      </a:cubicBezTo>
                      <a:cubicBezTo>
                        <a:pt x="46481" y="85394"/>
                        <a:pt x="149213" y="319307"/>
                        <a:pt x="234560" y="327209"/>
                      </a:cubicBezTo>
                      <a:cubicBezTo>
                        <a:pt x="267750" y="328790"/>
                        <a:pt x="193467" y="320887"/>
                        <a:pt x="165018" y="319307"/>
                      </a:cubicBezTo>
                      <a:close/>
                    </a:path>
                  </a:pathLst>
                </a:custGeom>
                <a:solidFill>
                  <a:srgbClr val="A1C8E5"/>
                </a:solidFill>
                <a:ln w="15805" cap="flat">
                  <a:noFill/>
                  <a:prstDash val="solid"/>
                  <a:miter/>
                </a:ln>
              </p:spPr>
              <p:txBody>
                <a:bodyPr rtlCol="0" anchor="ctr"/>
                <a:lstStyle/>
                <a:p>
                  <a:endParaRPr lang="en-US"/>
                </a:p>
              </p:txBody>
            </p:sp>
            <p:sp>
              <p:nvSpPr>
                <p:cNvPr id="115" name="รูปแบบอิสระ: รูปร่าง 114">
                  <a:extLst>
                    <a:ext uri="{FF2B5EF4-FFF2-40B4-BE49-F238E27FC236}">
                      <a16:creationId xmlns:a16="http://schemas.microsoft.com/office/drawing/2014/main" xmlns="" id="{98E986AB-CD58-4D50-B487-4D8E2595C464}"/>
                    </a:ext>
                  </a:extLst>
                </p:cNvPr>
                <p:cNvSpPr/>
                <p:nvPr/>
              </p:nvSpPr>
              <p:spPr>
                <a:xfrm>
                  <a:off x="4030594" y="4029727"/>
                  <a:ext cx="1307716" cy="340022"/>
                </a:xfrm>
                <a:custGeom>
                  <a:avLst/>
                  <a:gdLst>
                    <a:gd name="connsiteX0" fmla="*/ 165018 w 1307716"/>
                    <a:gd name="connsiteY0" fmla="*/ 316289 h 340022"/>
                    <a:gd name="connsiteX1" fmla="*/ 646 w 1307716"/>
                    <a:gd name="connsiteY1" fmla="*/ 153498 h 340022"/>
                    <a:gd name="connsiteX2" fmla="*/ 225077 w 1307716"/>
                    <a:gd name="connsiteY2" fmla="*/ 1770 h 340022"/>
                    <a:gd name="connsiteX3" fmla="*/ 1201823 w 1307716"/>
                    <a:gd name="connsiteY3" fmla="*/ 23897 h 340022"/>
                    <a:gd name="connsiteX4" fmla="*/ 1307717 w 1307716"/>
                    <a:gd name="connsiteY4" fmla="*/ 153498 h 340022"/>
                    <a:gd name="connsiteX5" fmla="*/ 1070642 w 1307716"/>
                    <a:gd name="connsiteY5" fmla="*/ 339996 h 340022"/>
                    <a:gd name="connsiteX6" fmla="*/ 165018 w 1307716"/>
                    <a:gd name="connsiteY6" fmla="*/ 316289 h 34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716" h="340022">
                      <a:moveTo>
                        <a:pt x="165018" y="316289"/>
                      </a:moveTo>
                      <a:cubicBezTo>
                        <a:pt x="165018" y="316289"/>
                        <a:pt x="-11998" y="316289"/>
                        <a:pt x="646" y="153498"/>
                      </a:cubicBezTo>
                      <a:cubicBezTo>
                        <a:pt x="11710" y="-9293"/>
                        <a:pt x="165018" y="1770"/>
                        <a:pt x="225077" y="1770"/>
                      </a:cubicBezTo>
                      <a:cubicBezTo>
                        <a:pt x="285136" y="1770"/>
                        <a:pt x="873080" y="-9293"/>
                        <a:pt x="1201823" y="23897"/>
                      </a:cubicBezTo>
                      <a:cubicBezTo>
                        <a:pt x="1201823" y="23897"/>
                        <a:pt x="1307717" y="34961"/>
                        <a:pt x="1307717" y="153498"/>
                      </a:cubicBezTo>
                      <a:cubicBezTo>
                        <a:pt x="1307717" y="272035"/>
                        <a:pt x="1301395" y="341577"/>
                        <a:pt x="1070642" y="339996"/>
                      </a:cubicBezTo>
                      <a:cubicBezTo>
                        <a:pt x="882563" y="338416"/>
                        <a:pt x="413156" y="336836"/>
                        <a:pt x="165018" y="316289"/>
                      </a:cubicBezTo>
                      <a:close/>
                    </a:path>
                  </a:pathLst>
                </a:custGeom>
                <a:noFill/>
                <a:ln w="47415" cap="flat">
                  <a:solidFill>
                    <a:srgbClr val="534741"/>
                  </a:solidFill>
                  <a:prstDash val="solid"/>
                  <a:miter/>
                </a:ln>
              </p:spPr>
              <p:txBody>
                <a:bodyPr rtlCol="0" anchor="ctr"/>
                <a:lstStyle/>
                <a:p>
                  <a:endParaRPr lang="en-US"/>
                </a:p>
              </p:txBody>
            </p:sp>
            <p:sp>
              <p:nvSpPr>
                <p:cNvPr id="116" name="รูปแบบอิสระ: รูปร่าง 115">
                  <a:extLst>
                    <a:ext uri="{FF2B5EF4-FFF2-40B4-BE49-F238E27FC236}">
                      <a16:creationId xmlns:a16="http://schemas.microsoft.com/office/drawing/2014/main" xmlns="" id="{796C2214-2ABC-4B98-87C9-ECC4E94BED54}"/>
                    </a:ext>
                  </a:extLst>
                </p:cNvPr>
                <p:cNvSpPr/>
                <p:nvPr/>
              </p:nvSpPr>
              <p:spPr>
                <a:xfrm>
                  <a:off x="4949114" y="4112966"/>
                  <a:ext cx="319244" cy="70713"/>
                </a:xfrm>
                <a:custGeom>
                  <a:avLst/>
                  <a:gdLst>
                    <a:gd name="connsiteX0" fmla="*/ 286465 w 319244"/>
                    <a:gd name="connsiteY0" fmla="*/ 11780 h 70713"/>
                    <a:gd name="connsiteX1" fmla="*/ 41488 w 319244"/>
                    <a:gd name="connsiteY1" fmla="*/ 2297 h 70713"/>
                    <a:gd name="connsiteX2" fmla="*/ 41488 w 319244"/>
                    <a:gd name="connsiteY2" fmla="*/ 59195 h 70713"/>
                    <a:gd name="connsiteX3" fmla="*/ 262757 w 319244"/>
                    <a:gd name="connsiteY3" fmla="*/ 70259 h 70713"/>
                    <a:gd name="connsiteX4" fmla="*/ 318075 w 319244"/>
                    <a:gd name="connsiteY4" fmla="*/ 49712 h 70713"/>
                    <a:gd name="connsiteX5" fmla="*/ 286465 w 319244"/>
                    <a:gd name="connsiteY5" fmla="*/ 11780 h 7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244" h="70713">
                      <a:moveTo>
                        <a:pt x="286465" y="11780"/>
                      </a:moveTo>
                      <a:cubicBezTo>
                        <a:pt x="205860" y="3878"/>
                        <a:pt x="122093" y="-4025"/>
                        <a:pt x="41488" y="2297"/>
                      </a:cubicBezTo>
                      <a:cubicBezTo>
                        <a:pt x="-13829" y="5458"/>
                        <a:pt x="-13829" y="56035"/>
                        <a:pt x="41488" y="59195"/>
                      </a:cubicBezTo>
                      <a:cubicBezTo>
                        <a:pt x="115771" y="62356"/>
                        <a:pt x="188474" y="62356"/>
                        <a:pt x="262757" y="70259"/>
                      </a:cubicBezTo>
                      <a:cubicBezTo>
                        <a:pt x="280143" y="71839"/>
                        <a:pt x="311752" y="70259"/>
                        <a:pt x="318075" y="49712"/>
                      </a:cubicBezTo>
                      <a:cubicBezTo>
                        <a:pt x="324397" y="29166"/>
                        <a:pt x="303850" y="13361"/>
                        <a:pt x="286465" y="11780"/>
                      </a:cubicBezTo>
                      <a:close/>
                    </a:path>
                  </a:pathLst>
                </a:custGeom>
                <a:solidFill>
                  <a:srgbClr val="FFFFFF"/>
                </a:solidFill>
                <a:ln w="15805" cap="flat">
                  <a:noFill/>
                  <a:prstDash val="solid"/>
                  <a:miter/>
                </a:ln>
              </p:spPr>
              <p:txBody>
                <a:bodyPr rtlCol="0" anchor="ctr"/>
                <a:lstStyle/>
                <a:p>
                  <a:endParaRPr lang="en-US"/>
                </a:p>
              </p:txBody>
            </p:sp>
          </p:grpSp>
        </p:grpSp>
        <p:grpSp>
          <p:nvGrpSpPr>
            <p:cNvPr id="117" name="กราฟิก 7">
              <a:extLst>
                <a:ext uri="{FF2B5EF4-FFF2-40B4-BE49-F238E27FC236}">
                  <a16:creationId xmlns:a16="http://schemas.microsoft.com/office/drawing/2014/main" xmlns="" id="{469277B9-B897-409B-ADDD-6675F4224374}"/>
                </a:ext>
              </a:extLst>
            </p:cNvPr>
            <p:cNvGrpSpPr/>
            <p:nvPr/>
          </p:nvGrpSpPr>
          <p:grpSpPr>
            <a:xfrm>
              <a:off x="4076744" y="1511172"/>
              <a:ext cx="2116615" cy="2392304"/>
              <a:chOff x="4076744" y="1511172"/>
              <a:chExt cx="2116615" cy="2392304"/>
            </a:xfrm>
            <a:solidFill>
              <a:srgbClr val="FEAD38"/>
            </a:solidFill>
          </p:grpSpPr>
          <p:sp>
            <p:nvSpPr>
              <p:cNvPr id="118" name="รูปแบบอิสระ: รูปร่าง 117">
                <a:extLst>
                  <a:ext uri="{FF2B5EF4-FFF2-40B4-BE49-F238E27FC236}">
                    <a16:creationId xmlns:a16="http://schemas.microsoft.com/office/drawing/2014/main" xmlns="" id="{C2459CF8-C78B-4575-A803-13D1F7BC0DA9}"/>
                  </a:ext>
                </a:extLst>
              </p:cNvPr>
              <p:cNvSpPr/>
              <p:nvPr/>
            </p:nvSpPr>
            <p:spPr>
              <a:xfrm>
                <a:off x="4076744" y="1511172"/>
                <a:ext cx="2116615" cy="2392304"/>
              </a:xfrm>
              <a:custGeom>
                <a:avLst/>
                <a:gdLst>
                  <a:gd name="connsiteX0" fmla="*/ 73034 w 2116615"/>
                  <a:gd name="connsiteY0" fmla="*/ 12078 h 2392304"/>
                  <a:gd name="connsiteX1" fmla="*/ 283240 w 2116615"/>
                  <a:gd name="connsiteY1" fmla="*/ 884512 h 2392304"/>
                  <a:gd name="connsiteX2" fmla="*/ 570890 w 2116615"/>
                  <a:gd name="connsiteY2" fmla="*/ 734365 h 2392304"/>
                  <a:gd name="connsiteX3" fmla="*/ 1485998 w 2116615"/>
                  <a:gd name="connsiteY3" fmla="*/ 1783814 h 2392304"/>
                  <a:gd name="connsiteX4" fmla="*/ 1465451 w 2116615"/>
                  <a:gd name="connsiteY4" fmla="*/ 2069884 h 2392304"/>
                  <a:gd name="connsiteX5" fmla="*/ 1724653 w 2116615"/>
                  <a:gd name="connsiteY5" fmla="*/ 2392305 h 2392304"/>
                  <a:gd name="connsiteX6" fmla="*/ 2116615 w 2116615"/>
                  <a:gd name="connsiteY6" fmla="*/ 2024050 h 2392304"/>
                  <a:gd name="connsiteX7" fmla="*/ 1879541 w 2116615"/>
                  <a:gd name="connsiteY7" fmla="*/ 1731658 h 2392304"/>
                  <a:gd name="connsiteX8" fmla="*/ 1574505 w 2116615"/>
                  <a:gd name="connsiteY8" fmla="*/ 1693726 h 2392304"/>
                  <a:gd name="connsiteX9" fmla="*/ 681525 w 2116615"/>
                  <a:gd name="connsiteY9" fmla="*/ 636374 h 2392304"/>
                  <a:gd name="connsiteX10" fmla="*/ 890151 w 2116615"/>
                  <a:gd name="connsiteY10" fmla="*/ 369270 h 2392304"/>
                  <a:gd name="connsiteX11" fmla="*/ 73034 w 2116615"/>
                  <a:gd name="connsiteY11" fmla="*/ 12078 h 2392304"/>
                  <a:gd name="connsiteX12" fmla="*/ 1887443 w 2116615"/>
                  <a:gd name="connsiteY12" fmla="*/ 1861258 h 2392304"/>
                  <a:gd name="connsiteX13" fmla="*/ 1991756 w 2116615"/>
                  <a:gd name="connsiteY13" fmla="*/ 2019308 h 2392304"/>
                  <a:gd name="connsiteX14" fmla="*/ 1719911 w 2116615"/>
                  <a:gd name="connsiteY14" fmla="*/ 2248480 h 2392304"/>
                  <a:gd name="connsiteX15" fmla="*/ 1558700 w 2116615"/>
                  <a:gd name="connsiteY15" fmla="*/ 2061981 h 2392304"/>
                  <a:gd name="connsiteX16" fmla="*/ 1583988 w 2116615"/>
                  <a:gd name="connsiteY16" fmla="*/ 1786975 h 2392304"/>
                  <a:gd name="connsiteX17" fmla="*/ 1887443 w 2116615"/>
                  <a:gd name="connsiteY17" fmla="*/ 1861258 h 23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6615" h="2392304">
                    <a:moveTo>
                      <a:pt x="73034" y="12078"/>
                    </a:moveTo>
                    <a:cubicBezTo>
                      <a:pt x="-173523" y="486227"/>
                      <a:pt x="283240" y="884512"/>
                      <a:pt x="283240" y="884512"/>
                    </a:cubicBezTo>
                    <a:lnTo>
                      <a:pt x="570890" y="734365"/>
                    </a:lnTo>
                    <a:cubicBezTo>
                      <a:pt x="593017" y="762814"/>
                      <a:pt x="1485998" y="1783814"/>
                      <a:pt x="1485998" y="1783814"/>
                    </a:cubicBezTo>
                    <a:cubicBezTo>
                      <a:pt x="1384846" y="2049338"/>
                      <a:pt x="1465451" y="2069884"/>
                      <a:pt x="1465451" y="2069884"/>
                    </a:cubicBezTo>
                    <a:lnTo>
                      <a:pt x="1724653" y="2392305"/>
                    </a:lnTo>
                    <a:lnTo>
                      <a:pt x="2116615" y="2024050"/>
                    </a:lnTo>
                    <a:cubicBezTo>
                      <a:pt x="2116615" y="2024050"/>
                      <a:pt x="1953824" y="1802780"/>
                      <a:pt x="1879541" y="1731658"/>
                    </a:cubicBezTo>
                    <a:cubicBezTo>
                      <a:pt x="1805258" y="1660536"/>
                      <a:pt x="1574505" y="1693726"/>
                      <a:pt x="1574505" y="1693726"/>
                    </a:cubicBezTo>
                    <a:lnTo>
                      <a:pt x="681525" y="636374"/>
                    </a:lnTo>
                    <a:lnTo>
                      <a:pt x="890151" y="369270"/>
                    </a:lnTo>
                    <a:cubicBezTo>
                      <a:pt x="397036" y="-101717"/>
                      <a:pt x="73034" y="12078"/>
                      <a:pt x="73034" y="12078"/>
                    </a:cubicBezTo>
                    <a:close/>
                    <a:moveTo>
                      <a:pt x="1887443" y="1861258"/>
                    </a:moveTo>
                    <a:cubicBezTo>
                      <a:pt x="1975951" y="1975054"/>
                      <a:pt x="1991756" y="2019308"/>
                      <a:pt x="1991756" y="2019308"/>
                    </a:cubicBezTo>
                    <a:lnTo>
                      <a:pt x="1719911" y="2248480"/>
                    </a:lnTo>
                    <a:lnTo>
                      <a:pt x="1558700" y="2061981"/>
                    </a:lnTo>
                    <a:cubicBezTo>
                      <a:pt x="1558700" y="2061981"/>
                      <a:pt x="1506544" y="1982957"/>
                      <a:pt x="1583988" y="1786975"/>
                    </a:cubicBezTo>
                    <a:cubicBezTo>
                      <a:pt x="1582408" y="1786975"/>
                      <a:pt x="1798936" y="1747463"/>
                      <a:pt x="1887443" y="1861258"/>
                    </a:cubicBezTo>
                    <a:close/>
                  </a:path>
                </a:pathLst>
              </a:custGeom>
              <a:solidFill>
                <a:srgbClr val="FEAD38"/>
              </a:solidFill>
              <a:ln w="47415" cap="rnd">
                <a:solidFill>
                  <a:srgbClr val="534741"/>
                </a:solidFill>
                <a:prstDash val="solid"/>
                <a:round/>
              </a:ln>
            </p:spPr>
            <p:txBody>
              <a:bodyPr rtlCol="0" anchor="ctr"/>
              <a:lstStyle/>
              <a:p>
                <a:endParaRPr lang="en-US"/>
              </a:p>
            </p:txBody>
          </p:sp>
          <p:sp>
            <p:nvSpPr>
              <p:cNvPr id="119" name="รูปแบบอิสระ: รูปร่าง 118">
                <a:extLst>
                  <a:ext uri="{FF2B5EF4-FFF2-40B4-BE49-F238E27FC236}">
                    <a16:creationId xmlns:a16="http://schemas.microsoft.com/office/drawing/2014/main" xmlns="" id="{001507CB-D968-4CF7-B0F1-0D766002F94D}"/>
                  </a:ext>
                </a:extLst>
              </p:cNvPr>
              <p:cNvSpPr/>
              <p:nvPr/>
            </p:nvSpPr>
            <p:spPr>
              <a:xfrm>
                <a:off x="4298344" y="1701846"/>
                <a:ext cx="518402" cy="355611"/>
              </a:xfrm>
              <a:custGeom>
                <a:avLst/>
                <a:gdLst>
                  <a:gd name="connsiteX0" fmla="*/ 0 w 518402"/>
                  <a:gd name="connsiteY0" fmla="*/ 0 h 355611"/>
                  <a:gd name="connsiteX1" fmla="*/ 368256 w 518402"/>
                  <a:gd name="connsiteY1" fmla="*/ 355612 h 355611"/>
                  <a:gd name="connsiteX2" fmla="*/ 518403 w 518402"/>
                  <a:gd name="connsiteY2" fmla="*/ 194401 h 355611"/>
                </a:gdLst>
                <a:ahLst/>
                <a:cxnLst>
                  <a:cxn ang="0">
                    <a:pos x="connsiteX0" y="connsiteY0"/>
                  </a:cxn>
                  <a:cxn ang="0">
                    <a:pos x="connsiteX1" y="connsiteY1"/>
                  </a:cxn>
                  <a:cxn ang="0">
                    <a:pos x="connsiteX2" y="connsiteY2"/>
                  </a:cxn>
                </a:cxnLst>
                <a:rect l="l" t="t" r="r" b="b"/>
                <a:pathLst>
                  <a:path w="518402" h="355611">
                    <a:moveTo>
                      <a:pt x="0" y="0"/>
                    </a:moveTo>
                    <a:lnTo>
                      <a:pt x="368256" y="355612"/>
                    </a:lnTo>
                    <a:cubicBezTo>
                      <a:pt x="368256" y="355612"/>
                      <a:pt x="417251" y="252879"/>
                      <a:pt x="518403" y="194401"/>
                    </a:cubicBezTo>
                  </a:path>
                </a:pathLst>
              </a:custGeom>
              <a:solidFill>
                <a:srgbClr val="FEAD38"/>
              </a:solidFill>
              <a:ln w="47415" cap="rnd">
                <a:solidFill>
                  <a:srgbClr val="534741"/>
                </a:solidFill>
                <a:prstDash val="solid"/>
                <a:round/>
              </a:ln>
            </p:spPr>
            <p:txBody>
              <a:bodyPr rtlCol="0" anchor="ctr"/>
              <a:lstStyle/>
              <a:p>
                <a:endParaRPr lang="en-US"/>
              </a:p>
            </p:txBody>
          </p:sp>
          <p:sp>
            <p:nvSpPr>
              <p:cNvPr id="120" name="รูปแบบอิสระ: รูปร่าง 119">
                <a:extLst>
                  <a:ext uri="{FF2B5EF4-FFF2-40B4-BE49-F238E27FC236}">
                    <a16:creationId xmlns:a16="http://schemas.microsoft.com/office/drawing/2014/main" xmlns="" id="{F07DB30D-CDA8-4100-8F16-20BF163FB4A5}"/>
                  </a:ext>
                </a:extLst>
              </p:cNvPr>
              <p:cNvSpPr/>
              <p:nvPr/>
            </p:nvSpPr>
            <p:spPr>
              <a:xfrm>
                <a:off x="4454813" y="2035330"/>
                <a:ext cx="99571" cy="218108"/>
              </a:xfrm>
              <a:custGeom>
                <a:avLst/>
                <a:gdLst>
                  <a:gd name="connsiteX0" fmla="*/ 33191 w 99571"/>
                  <a:gd name="connsiteY0" fmla="*/ 0 h 218108"/>
                  <a:gd name="connsiteX1" fmla="*/ 99572 w 99571"/>
                  <a:gd name="connsiteY1" fmla="*/ 121698 h 218108"/>
                  <a:gd name="connsiteX2" fmla="*/ 0 w 99571"/>
                  <a:gd name="connsiteY2" fmla="*/ 218108 h 218108"/>
                </a:gdLst>
                <a:ahLst/>
                <a:cxnLst>
                  <a:cxn ang="0">
                    <a:pos x="connsiteX0" y="connsiteY0"/>
                  </a:cxn>
                  <a:cxn ang="0">
                    <a:pos x="connsiteX1" y="connsiteY1"/>
                  </a:cxn>
                  <a:cxn ang="0">
                    <a:pos x="connsiteX2" y="connsiteY2"/>
                  </a:cxn>
                </a:cxnLst>
                <a:rect l="l" t="t" r="r" b="b"/>
                <a:pathLst>
                  <a:path w="99571" h="218108">
                    <a:moveTo>
                      <a:pt x="33191" y="0"/>
                    </a:moveTo>
                    <a:lnTo>
                      <a:pt x="99572" y="121698"/>
                    </a:lnTo>
                    <a:cubicBezTo>
                      <a:pt x="63220" y="158050"/>
                      <a:pt x="0" y="218108"/>
                      <a:pt x="0" y="218108"/>
                    </a:cubicBezTo>
                  </a:path>
                </a:pathLst>
              </a:custGeom>
              <a:solidFill>
                <a:srgbClr val="FEAD38"/>
              </a:solidFill>
              <a:ln w="47415" cap="rnd">
                <a:solidFill>
                  <a:srgbClr val="534741"/>
                </a:solidFill>
                <a:prstDash val="solid"/>
                <a:round/>
              </a:ln>
            </p:spPr>
            <p:txBody>
              <a:bodyPr rtlCol="0" anchor="ctr"/>
              <a:lstStyle/>
              <a:p>
                <a:endParaRPr lang="en-US"/>
              </a:p>
            </p:txBody>
          </p:sp>
        </p:grpSp>
      </p:grpSp>
      <p:grpSp>
        <p:nvGrpSpPr>
          <p:cNvPr id="121" name="กราฟิก 7">
            <a:extLst>
              <a:ext uri="{FF2B5EF4-FFF2-40B4-BE49-F238E27FC236}">
                <a16:creationId xmlns:a16="http://schemas.microsoft.com/office/drawing/2014/main" xmlns="" id="{469277B9-B897-409B-ADDD-6675F4224374}"/>
              </a:ext>
            </a:extLst>
          </p:cNvPr>
          <p:cNvGrpSpPr/>
          <p:nvPr/>
        </p:nvGrpSpPr>
        <p:grpSpPr>
          <a:xfrm>
            <a:off x="7132174" y="3044697"/>
            <a:ext cx="365329" cy="380307"/>
            <a:chOff x="7132174" y="3044697"/>
            <a:chExt cx="365329" cy="380307"/>
          </a:xfrm>
          <a:solidFill>
            <a:schemeClr val="accent1"/>
          </a:solidFill>
        </p:grpSpPr>
        <p:sp>
          <p:nvSpPr>
            <p:cNvPr id="122" name="รูปแบบอิสระ: รูปร่าง 121">
              <a:extLst>
                <a:ext uri="{FF2B5EF4-FFF2-40B4-BE49-F238E27FC236}">
                  <a16:creationId xmlns:a16="http://schemas.microsoft.com/office/drawing/2014/main" xmlns="" id="{6BB17338-922C-490F-9682-4EF2418194B2}"/>
                </a:ext>
              </a:extLst>
            </p:cNvPr>
            <p:cNvSpPr/>
            <p:nvPr/>
          </p:nvSpPr>
          <p:spPr>
            <a:xfrm>
              <a:off x="7132174" y="3044697"/>
              <a:ext cx="365329" cy="380307"/>
            </a:xfrm>
            <a:custGeom>
              <a:avLst/>
              <a:gdLst>
                <a:gd name="connsiteX0" fmla="*/ 330324 w 365329"/>
                <a:gd name="connsiteY0" fmla="*/ 225000 h 380307"/>
                <a:gd name="connsiteX1" fmla="*/ 311357 w 365329"/>
                <a:gd name="connsiteY1" fmla="*/ 201293 h 380307"/>
                <a:gd name="connsiteX2" fmla="*/ 344548 w 365329"/>
                <a:gd name="connsiteY2" fmla="*/ 174425 h 380307"/>
                <a:gd name="connsiteX3" fmla="*/ 344548 w 365329"/>
                <a:gd name="connsiteY3" fmla="*/ 71692 h 380307"/>
                <a:gd name="connsiteX4" fmla="*/ 243396 w 365329"/>
                <a:gd name="connsiteY4" fmla="*/ 79595 h 380307"/>
                <a:gd name="connsiteX5" fmla="*/ 233913 w 365329"/>
                <a:gd name="connsiteY5" fmla="*/ 85917 h 380307"/>
                <a:gd name="connsiteX6" fmla="*/ 218108 w 365329"/>
                <a:gd name="connsiteY6" fmla="*/ 36921 h 380307"/>
                <a:gd name="connsiteX7" fmla="*/ 162791 w 365329"/>
                <a:gd name="connsiteY7" fmla="*/ 570 h 380307"/>
                <a:gd name="connsiteX8" fmla="*/ 128020 w 365329"/>
                <a:gd name="connsiteY8" fmla="*/ 6892 h 380307"/>
                <a:gd name="connsiteX9" fmla="*/ 110635 w 365329"/>
                <a:gd name="connsiteY9" fmla="*/ 16375 h 380307"/>
                <a:gd name="connsiteX10" fmla="*/ 85347 w 365329"/>
                <a:gd name="connsiteY10" fmla="*/ 90658 h 380307"/>
                <a:gd name="connsiteX11" fmla="*/ 94830 w 365329"/>
                <a:gd name="connsiteY11" fmla="*/ 111205 h 380307"/>
                <a:gd name="connsiteX12" fmla="*/ 55317 w 365329"/>
                <a:gd name="connsiteY12" fmla="*/ 115946 h 380307"/>
                <a:gd name="connsiteX13" fmla="*/ 0 w 365329"/>
                <a:gd name="connsiteY13" fmla="*/ 190230 h 380307"/>
                <a:gd name="connsiteX14" fmla="*/ 67961 w 365329"/>
                <a:gd name="connsiteY14" fmla="*/ 256610 h 380307"/>
                <a:gd name="connsiteX15" fmla="*/ 107474 w 365329"/>
                <a:gd name="connsiteY15" fmla="*/ 250288 h 380307"/>
                <a:gd name="connsiteX16" fmla="*/ 88507 w 365329"/>
                <a:gd name="connsiteY16" fmla="*/ 286640 h 380307"/>
                <a:gd name="connsiteX17" fmla="*/ 126440 w 365329"/>
                <a:gd name="connsiteY17" fmla="*/ 371987 h 380307"/>
                <a:gd name="connsiteX18" fmla="*/ 227591 w 365329"/>
                <a:gd name="connsiteY18" fmla="*/ 316669 h 380307"/>
                <a:gd name="connsiteX19" fmla="*/ 263943 w 365329"/>
                <a:gd name="connsiteY19" fmla="*/ 341957 h 380307"/>
                <a:gd name="connsiteX20" fmla="*/ 349289 w 365329"/>
                <a:gd name="connsiteY20" fmla="*/ 313508 h 380307"/>
                <a:gd name="connsiteX21" fmla="*/ 330324 w 365329"/>
                <a:gd name="connsiteY21" fmla="*/ 225000 h 38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329" h="380307">
                  <a:moveTo>
                    <a:pt x="330324" y="225000"/>
                  </a:moveTo>
                  <a:cubicBezTo>
                    <a:pt x="325582" y="215518"/>
                    <a:pt x="319260" y="207615"/>
                    <a:pt x="311357" y="201293"/>
                  </a:cubicBezTo>
                  <a:cubicBezTo>
                    <a:pt x="324002" y="194971"/>
                    <a:pt x="335065" y="185488"/>
                    <a:pt x="344548" y="174425"/>
                  </a:cubicBezTo>
                  <a:cubicBezTo>
                    <a:pt x="369836" y="145975"/>
                    <a:pt x="374577" y="98561"/>
                    <a:pt x="344548" y="71692"/>
                  </a:cubicBezTo>
                  <a:cubicBezTo>
                    <a:pt x="314519" y="44824"/>
                    <a:pt x="273426" y="60629"/>
                    <a:pt x="243396" y="79595"/>
                  </a:cubicBezTo>
                  <a:cubicBezTo>
                    <a:pt x="240235" y="81175"/>
                    <a:pt x="237074" y="84336"/>
                    <a:pt x="233913" y="85917"/>
                  </a:cubicBezTo>
                  <a:cubicBezTo>
                    <a:pt x="230752" y="68531"/>
                    <a:pt x="227591" y="51146"/>
                    <a:pt x="218108" y="36921"/>
                  </a:cubicBezTo>
                  <a:cubicBezTo>
                    <a:pt x="205464" y="17956"/>
                    <a:pt x="184918" y="3731"/>
                    <a:pt x="162791" y="570"/>
                  </a:cubicBezTo>
                  <a:cubicBezTo>
                    <a:pt x="150147" y="-1010"/>
                    <a:pt x="137503" y="570"/>
                    <a:pt x="128020" y="6892"/>
                  </a:cubicBezTo>
                  <a:cubicBezTo>
                    <a:pt x="121698" y="8473"/>
                    <a:pt x="115376" y="11633"/>
                    <a:pt x="110635" y="16375"/>
                  </a:cubicBezTo>
                  <a:cubicBezTo>
                    <a:pt x="88507" y="33761"/>
                    <a:pt x="79025" y="62209"/>
                    <a:pt x="85347" y="90658"/>
                  </a:cubicBezTo>
                  <a:cubicBezTo>
                    <a:pt x="86927" y="98561"/>
                    <a:pt x="90088" y="104883"/>
                    <a:pt x="94830" y="111205"/>
                  </a:cubicBezTo>
                  <a:cubicBezTo>
                    <a:pt x="82186" y="109624"/>
                    <a:pt x="67961" y="111205"/>
                    <a:pt x="55317" y="115946"/>
                  </a:cubicBezTo>
                  <a:cubicBezTo>
                    <a:pt x="23707" y="127010"/>
                    <a:pt x="0" y="155459"/>
                    <a:pt x="0" y="190230"/>
                  </a:cubicBezTo>
                  <a:cubicBezTo>
                    <a:pt x="1580" y="226581"/>
                    <a:pt x="31610" y="256610"/>
                    <a:pt x="67961" y="256610"/>
                  </a:cubicBezTo>
                  <a:cubicBezTo>
                    <a:pt x="80605" y="256610"/>
                    <a:pt x="93249" y="253449"/>
                    <a:pt x="107474" y="250288"/>
                  </a:cubicBezTo>
                  <a:cubicBezTo>
                    <a:pt x="99571" y="261352"/>
                    <a:pt x="91669" y="272415"/>
                    <a:pt x="88507" y="286640"/>
                  </a:cubicBezTo>
                  <a:cubicBezTo>
                    <a:pt x="80605" y="319830"/>
                    <a:pt x="94830" y="356182"/>
                    <a:pt x="126440" y="371987"/>
                  </a:cubicBezTo>
                  <a:cubicBezTo>
                    <a:pt x="175435" y="397275"/>
                    <a:pt x="208625" y="360923"/>
                    <a:pt x="227591" y="316669"/>
                  </a:cubicBezTo>
                  <a:cubicBezTo>
                    <a:pt x="237074" y="327732"/>
                    <a:pt x="248138" y="335635"/>
                    <a:pt x="263943" y="341957"/>
                  </a:cubicBezTo>
                  <a:cubicBezTo>
                    <a:pt x="295552" y="353020"/>
                    <a:pt x="331904" y="343537"/>
                    <a:pt x="349289" y="313508"/>
                  </a:cubicBezTo>
                  <a:cubicBezTo>
                    <a:pt x="366675" y="280318"/>
                    <a:pt x="354031" y="248708"/>
                    <a:pt x="330324" y="225000"/>
                  </a:cubicBezTo>
                  <a:close/>
                </a:path>
              </a:pathLst>
            </a:custGeom>
            <a:solidFill>
              <a:srgbClr val="F8A6AA"/>
            </a:solidFill>
            <a:ln w="47415" cap="rnd">
              <a:solidFill>
                <a:srgbClr val="534741"/>
              </a:solidFill>
              <a:prstDash val="solid"/>
              <a:round/>
            </a:ln>
          </p:spPr>
          <p:txBody>
            <a:bodyPr rtlCol="0" anchor="ctr"/>
            <a:lstStyle/>
            <a:p>
              <a:endParaRPr lang="en-US"/>
            </a:p>
          </p:txBody>
        </p:sp>
        <p:sp>
          <p:nvSpPr>
            <p:cNvPr id="123" name="รูปแบบอิสระ: รูปร่าง 122">
              <a:extLst>
                <a:ext uri="{FF2B5EF4-FFF2-40B4-BE49-F238E27FC236}">
                  <a16:creationId xmlns:a16="http://schemas.microsoft.com/office/drawing/2014/main" xmlns="" id="{54990469-C078-4FCE-AB74-3A5DF151BD4D}"/>
                </a:ext>
              </a:extLst>
            </p:cNvPr>
            <p:cNvSpPr/>
            <p:nvPr/>
          </p:nvSpPr>
          <p:spPr>
            <a:xfrm>
              <a:off x="7274418" y="3179610"/>
              <a:ext cx="85966" cy="90087"/>
            </a:xfrm>
            <a:custGeom>
              <a:avLst/>
              <a:gdLst>
                <a:gd name="connsiteX0" fmla="*/ 82186 w 85966"/>
                <a:gd name="connsiteY0" fmla="*/ 26868 h 90087"/>
                <a:gd name="connsiteX1" fmla="*/ 72702 w 85966"/>
                <a:gd name="connsiteY1" fmla="*/ 12644 h 90087"/>
                <a:gd name="connsiteX2" fmla="*/ 58478 w 85966"/>
                <a:gd name="connsiteY2" fmla="*/ 3161 h 90087"/>
                <a:gd name="connsiteX3" fmla="*/ 42673 w 85966"/>
                <a:gd name="connsiteY3" fmla="*/ 0 h 90087"/>
                <a:gd name="connsiteX4" fmla="*/ 31610 w 85966"/>
                <a:gd name="connsiteY4" fmla="*/ 1581 h 90087"/>
                <a:gd name="connsiteX5" fmla="*/ 12644 w 85966"/>
                <a:gd name="connsiteY5" fmla="*/ 12644 h 90087"/>
                <a:gd name="connsiteX6" fmla="*/ 6322 w 85966"/>
                <a:gd name="connsiteY6" fmla="*/ 20546 h 90087"/>
                <a:gd name="connsiteX7" fmla="*/ 0 w 85966"/>
                <a:gd name="connsiteY7" fmla="*/ 42673 h 90087"/>
                <a:gd name="connsiteX8" fmla="*/ 0 w 85966"/>
                <a:gd name="connsiteY8" fmla="*/ 47415 h 90087"/>
                <a:gd name="connsiteX9" fmla="*/ 3161 w 85966"/>
                <a:gd name="connsiteY9" fmla="*/ 63220 h 90087"/>
                <a:gd name="connsiteX10" fmla="*/ 12644 w 85966"/>
                <a:gd name="connsiteY10" fmla="*/ 77444 h 90087"/>
                <a:gd name="connsiteX11" fmla="*/ 26868 w 85966"/>
                <a:gd name="connsiteY11" fmla="*/ 86927 h 90087"/>
                <a:gd name="connsiteX12" fmla="*/ 42673 w 85966"/>
                <a:gd name="connsiteY12" fmla="*/ 90088 h 90087"/>
                <a:gd name="connsiteX13" fmla="*/ 53737 w 85966"/>
                <a:gd name="connsiteY13" fmla="*/ 88508 h 90087"/>
                <a:gd name="connsiteX14" fmla="*/ 72702 w 85966"/>
                <a:gd name="connsiteY14" fmla="*/ 77444 h 90087"/>
                <a:gd name="connsiteX15" fmla="*/ 79025 w 85966"/>
                <a:gd name="connsiteY15" fmla="*/ 69542 h 90087"/>
                <a:gd name="connsiteX16" fmla="*/ 85347 w 85966"/>
                <a:gd name="connsiteY16" fmla="*/ 47415 h 90087"/>
                <a:gd name="connsiteX17" fmla="*/ 85347 w 85966"/>
                <a:gd name="connsiteY17" fmla="*/ 42673 h 90087"/>
                <a:gd name="connsiteX18" fmla="*/ 82186 w 85966"/>
                <a:gd name="connsiteY18" fmla="*/ 26868 h 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966" h="90087">
                  <a:moveTo>
                    <a:pt x="82186" y="26868"/>
                  </a:moveTo>
                  <a:cubicBezTo>
                    <a:pt x="80605" y="22127"/>
                    <a:pt x="77444" y="17386"/>
                    <a:pt x="72702" y="12644"/>
                  </a:cubicBezTo>
                  <a:cubicBezTo>
                    <a:pt x="69542" y="7902"/>
                    <a:pt x="64800" y="6322"/>
                    <a:pt x="58478" y="3161"/>
                  </a:cubicBezTo>
                  <a:cubicBezTo>
                    <a:pt x="53737" y="0"/>
                    <a:pt x="47415" y="0"/>
                    <a:pt x="42673" y="0"/>
                  </a:cubicBezTo>
                  <a:lnTo>
                    <a:pt x="31610" y="1581"/>
                  </a:lnTo>
                  <a:cubicBezTo>
                    <a:pt x="23707" y="3161"/>
                    <a:pt x="17385" y="7902"/>
                    <a:pt x="12644" y="12644"/>
                  </a:cubicBezTo>
                  <a:cubicBezTo>
                    <a:pt x="11063" y="15805"/>
                    <a:pt x="7902" y="18966"/>
                    <a:pt x="6322" y="20546"/>
                  </a:cubicBezTo>
                  <a:cubicBezTo>
                    <a:pt x="3161" y="26868"/>
                    <a:pt x="0" y="34771"/>
                    <a:pt x="0" y="42673"/>
                  </a:cubicBezTo>
                  <a:lnTo>
                    <a:pt x="0" y="47415"/>
                  </a:lnTo>
                  <a:cubicBezTo>
                    <a:pt x="0" y="53737"/>
                    <a:pt x="1580" y="58478"/>
                    <a:pt x="3161" y="63220"/>
                  </a:cubicBezTo>
                  <a:cubicBezTo>
                    <a:pt x="4741" y="67961"/>
                    <a:pt x="7902" y="72703"/>
                    <a:pt x="12644" y="77444"/>
                  </a:cubicBezTo>
                  <a:cubicBezTo>
                    <a:pt x="15805" y="82185"/>
                    <a:pt x="20546" y="83766"/>
                    <a:pt x="26868" y="86927"/>
                  </a:cubicBezTo>
                  <a:cubicBezTo>
                    <a:pt x="31610" y="90088"/>
                    <a:pt x="37932" y="90088"/>
                    <a:pt x="42673" y="90088"/>
                  </a:cubicBezTo>
                  <a:cubicBezTo>
                    <a:pt x="45834" y="90088"/>
                    <a:pt x="50576" y="88508"/>
                    <a:pt x="53737" y="88508"/>
                  </a:cubicBezTo>
                  <a:cubicBezTo>
                    <a:pt x="61639" y="86927"/>
                    <a:pt x="67961" y="82185"/>
                    <a:pt x="72702" y="77444"/>
                  </a:cubicBezTo>
                  <a:cubicBezTo>
                    <a:pt x="74283" y="74283"/>
                    <a:pt x="77444" y="71122"/>
                    <a:pt x="79025" y="69542"/>
                  </a:cubicBezTo>
                  <a:cubicBezTo>
                    <a:pt x="82186" y="63220"/>
                    <a:pt x="85347" y="55317"/>
                    <a:pt x="85347" y="47415"/>
                  </a:cubicBezTo>
                  <a:lnTo>
                    <a:pt x="85347" y="42673"/>
                  </a:lnTo>
                  <a:cubicBezTo>
                    <a:pt x="86927" y="36351"/>
                    <a:pt x="85347" y="31610"/>
                    <a:pt x="82186" y="26868"/>
                  </a:cubicBezTo>
                  <a:close/>
                </a:path>
              </a:pathLst>
            </a:custGeom>
            <a:solidFill>
              <a:srgbClr val="FED57D"/>
            </a:solidFill>
            <a:ln w="47415" cap="flat">
              <a:solidFill>
                <a:srgbClr val="534741"/>
              </a:solidFill>
              <a:prstDash val="solid"/>
              <a:miter/>
            </a:ln>
          </p:spPr>
          <p:txBody>
            <a:bodyPr rtlCol="0" anchor="ctr"/>
            <a:lstStyle/>
            <a:p>
              <a:endParaRPr lang="en-US"/>
            </a:p>
          </p:txBody>
        </p:sp>
      </p:grpSp>
      <p:grpSp>
        <p:nvGrpSpPr>
          <p:cNvPr id="124" name="กราฟิก 7">
            <a:extLst>
              <a:ext uri="{FF2B5EF4-FFF2-40B4-BE49-F238E27FC236}">
                <a16:creationId xmlns:a16="http://schemas.microsoft.com/office/drawing/2014/main" xmlns="" id="{469277B9-B897-409B-ADDD-6675F4224374}"/>
              </a:ext>
            </a:extLst>
          </p:cNvPr>
          <p:cNvGrpSpPr/>
          <p:nvPr/>
        </p:nvGrpSpPr>
        <p:grpSpPr>
          <a:xfrm>
            <a:off x="6499924" y="4077921"/>
            <a:ext cx="564160" cy="585507"/>
            <a:chOff x="6499924" y="4077921"/>
            <a:chExt cx="564160" cy="585507"/>
          </a:xfrm>
          <a:solidFill>
            <a:schemeClr val="accent1"/>
          </a:solidFill>
        </p:grpSpPr>
        <p:sp>
          <p:nvSpPr>
            <p:cNvPr id="125" name="รูปแบบอิสระ: รูปร่าง 124">
              <a:extLst>
                <a:ext uri="{FF2B5EF4-FFF2-40B4-BE49-F238E27FC236}">
                  <a16:creationId xmlns:a16="http://schemas.microsoft.com/office/drawing/2014/main" xmlns="" id="{393318F1-3248-4710-940D-0220804AF8A3}"/>
                </a:ext>
              </a:extLst>
            </p:cNvPr>
            <p:cNvSpPr/>
            <p:nvPr/>
          </p:nvSpPr>
          <p:spPr>
            <a:xfrm>
              <a:off x="6499924" y="4077921"/>
              <a:ext cx="564160" cy="585507"/>
            </a:xfrm>
            <a:custGeom>
              <a:avLst/>
              <a:gdLst>
                <a:gd name="connsiteX0" fmla="*/ 510552 w 564160"/>
                <a:gd name="connsiteY0" fmla="*/ 348699 h 585507"/>
                <a:gd name="connsiteX1" fmla="*/ 480522 w 564160"/>
                <a:gd name="connsiteY1" fmla="*/ 312348 h 585507"/>
                <a:gd name="connsiteX2" fmla="*/ 532679 w 564160"/>
                <a:gd name="connsiteY2" fmla="*/ 271255 h 585507"/>
                <a:gd name="connsiteX3" fmla="*/ 532679 w 564160"/>
                <a:gd name="connsiteY3" fmla="*/ 111625 h 585507"/>
                <a:gd name="connsiteX4" fmla="*/ 376210 w 564160"/>
                <a:gd name="connsiteY4" fmla="*/ 122689 h 585507"/>
                <a:gd name="connsiteX5" fmla="*/ 361985 w 564160"/>
                <a:gd name="connsiteY5" fmla="*/ 132171 h 585507"/>
                <a:gd name="connsiteX6" fmla="*/ 336697 w 564160"/>
                <a:gd name="connsiteY6" fmla="*/ 56308 h 585507"/>
                <a:gd name="connsiteX7" fmla="*/ 249770 w 564160"/>
                <a:gd name="connsiteY7" fmla="*/ 990 h 585507"/>
                <a:gd name="connsiteX8" fmla="*/ 196033 w 564160"/>
                <a:gd name="connsiteY8" fmla="*/ 10473 h 585507"/>
                <a:gd name="connsiteX9" fmla="*/ 169165 w 564160"/>
                <a:gd name="connsiteY9" fmla="*/ 24698 h 585507"/>
                <a:gd name="connsiteX10" fmla="*/ 131233 w 564160"/>
                <a:gd name="connsiteY10" fmla="*/ 138494 h 585507"/>
                <a:gd name="connsiteX11" fmla="*/ 145457 w 564160"/>
                <a:gd name="connsiteY11" fmla="*/ 171684 h 585507"/>
                <a:gd name="connsiteX12" fmla="*/ 83818 w 564160"/>
                <a:gd name="connsiteY12" fmla="*/ 178006 h 585507"/>
                <a:gd name="connsiteX13" fmla="*/ 52 w 564160"/>
                <a:gd name="connsiteY13" fmla="*/ 293382 h 585507"/>
                <a:gd name="connsiteX14" fmla="*/ 105945 w 564160"/>
                <a:gd name="connsiteY14" fmla="*/ 394534 h 585507"/>
                <a:gd name="connsiteX15" fmla="*/ 166004 w 564160"/>
                <a:gd name="connsiteY15" fmla="*/ 385051 h 585507"/>
                <a:gd name="connsiteX16" fmla="*/ 137555 w 564160"/>
                <a:gd name="connsiteY16" fmla="*/ 441948 h 585507"/>
                <a:gd name="connsiteX17" fmla="*/ 196033 w 564160"/>
                <a:gd name="connsiteY17" fmla="*/ 573130 h 585507"/>
                <a:gd name="connsiteX18" fmla="*/ 350922 w 564160"/>
                <a:gd name="connsiteY18" fmla="*/ 489363 h 585507"/>
                <a:gd name="connsiteX19" fmla="*/ 406239 w 564160"/>
                <a:gd name="connsiteY19" fmla="*/ 527295 h 585507"/>
                <a:gd name="connsiteX20" fmla="*/ 537420 w 564160"/>
                <a:gd name="connsiteY20" fmla="*/ 484622 h 585507"/>
                <a:gd name="connsiteX21" fmla="*/ 510552 w 564160"/>
                <a:gd name="connsiteY21" fmla="*/ 348699 h 58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160" h="585507">
                  <a:moveTo>
                    <a:pt x="510552" y="348699"/>
                  </a:moveTo>
                  <a:cubicBezTo>
                    <a:pt x="502649" y="334475"/>
                    <a:pt x="493166" y="321831"/>
                    <a:pt x="480522" y="312348"/>
                  </a:cubicBezTo>
                  <a:cubicBezTo>
                    <a:pt x="499488" y="301284"/>
                    <a:pt x="518454" y="288641"/>
                    <a:pt x="532679" y="271255"/>
                  </a:cubicBezTo>
                  <a:cubicBezTo>
                    <a:pt x="570610" y="227001"/>
                    <a:pt x="578513" y="154298"/>
                    <a:pt x="532679" y="111625"/>
                  </a:cubicBezTo>
                  <a:cubicBezTo>
                    <a:pt x="486844" y="68951"/>
                    <a:pt x="422044" y="94239"/>
                    <a:pt x="376210" y="122689"/>
                  </a:cubicBezTo>
                  <a:cubicBezTo>
                    <a:pt x="371468" y="125849"/>
                    <a:pt x="366727" y="129010"/>
                    <a:pt x="361985" y="132171"/>
                  </a:cubicBezTo>
                  <a:cubicBezTo>
                    <a:pt x="358824" y="105303"/>
                    <a:pt x="352502" y="78434"/>
                    <a:pt x="336697" y="56308"/>
                  </a:cubicBezTo>
                  <a:cubicBezTo>
                    <a:pt x="316151" y="26278"/>
                    <a:pt x="286121" y="5731"/>
                    <a:pt x="249770" y="990"/>
                  </a:cubicBezTo>
                  <a:cubicBezTo>
                    <a:pt x="230804" y="-2171"/>
                    <a:pt x="211838" y="2571"/>
                    <a:pt x="196033" y="10473"/>
                  </a:cubicBezTo>
                  <a:cubicBezTo>
                    <a:pt x="186550" y="13634"/>
                    <a:pt x="177067" y="18376"/>
                    <a:pt x="169165" y="24698"/>
                  </a:cubicBezTo>
                  <a:cubicBezTo>
                    <a:pt x="134394" y="51566"/>
                    <a:pt x="120169" y="95820"/>
                    <a:pt x="131233" y="138494"/>
                  </a:cubicBezTo>
                  <a:cubicBezTo>
                    <a:pt x="134394" y="151137"/>
                    <a:pt x="139135" y="160620"/>
                    <a:pt x="145457" y="171684"/>
                  </a:cubicBezTo>
                  <a:cubicBezTo>
                    <a:pt x="124911" y="170103"/>
                    <a:pt x="104364" y="170103"/>
                    <a:pt x="83818" y="178006"/>
                  </a:cubicBezTo>
                  <a:cubicBezTo>
                    <a:pt x="33242" y="195391"/>
                    <a:pt x="-1529" y="239645"/>
                    <a:pt x="52" y="293382"/>
                  </a:cubicBezTo>
                  <a:cubicBezTo>
                    <a:pt x="1632" y="350280"/>
                    <a:pt x="49047" y="396114"/>
                    <a:pt x="105945" y="394534"/>
                  </a:cubicBezTo>
                  <a:cubicBezTo>
                    <a:pt x="126491" y="394534"/>
                    <a:pt x="145457" y="391373"/>
                    <a:pt x="166004" y="385051"/>
                  </a:cubicBezTo>
                  <a:cubicBezTo>
                    <a:pt x="153360" y="402436"/>
                    <a:pt x="142296" y="419822"/>
                    <a:pt x="137555" y="441948"/>
                  </a:cubicBezTo>
                  <a:cubicBezTo>
                    <a:pt x="124911" y="494105"/>
                    <a:pt x="148618" y="547842"/>
                    <a:pt x="196033" y="573130"/>
                  </a:cubicBezTo>
                  <a:cubicBezTo>
                    <a:pt x="270316" y="611062"/>
                    <a:pt x="322473" y="555744"/>
                    <a:pt x="350922" y="489363"/>
                  </a:cubicBezTo>
                  <a:cubicBezTo>
                    <a:pt x="366727" y="505168"/>
                    <a:pt x="384112" y="519393"/>
                    <a:pt x="406239" y="527295"/>
                  </a:cubicBezTo>
                  <a:cubicBezTo>
                    <a:pt x="453654" y="543100"/>
                    <a:pt x="510552" y="528876"/>
                    <a:pt x="537420" y="484622"/>
                  </a:cubicBezTo>
                  <a:cubicBezTo>
                    <a:pt x="564289" y="432465"/>
                    <a:pt x="546903" y="385051"/>
                    <a:pt x="510552" y="348699"/>
                  </a:cubicBezTo>
                  <a:close/>
                </a:path>
              </a:pathLst>
            </a:custGeom>
            <a:solidFill>
              <a:srgbClr val="F8A6AA"/>
            </a:solidFill>
            <a:ln w="47415" cap="rnd">
              <a:solidFill>
                <a:srgbClr val="534741"/>
              </a:solidFill>
              <a:prstDash val="solid"/>
              <a:round/>
            </a:ln>
          </p:spPr>
          <p:txBody>
            <a:bodyPr rtlCol="0" anchor="ctr"/>
            <a:lstStyle/>
            <a:p>
              <a:endParaRPr lang="en-US"/>
            </a:p>
          </p:txBody>
        </p:sp>
        <p:sp>
          <p:nvSpPr>
            <p:cNvPr id="126" name="รูปแบบอิสระ: รูปร่าง 125">
              <a:extLst>
                <a:ext uri="{FF2B5EF4-FFF2-40B4-BE49-F238E27FC236}">
                  <a16:creationId xmlns:a16="http://schemas.microsoft.com/office/drawing/2014/main" xmlns="" id="{6DB3B017-049F-4DCA-AF76-A185A544BD64}"/>
                </a:ext>
              </a:extLst>
            </p:cNvPr>
            <p:cNvSpPr/>
            <p:nvPr/>
          </p:nvSpPr>
          <p:spPr>
            <a:xfrm>
              <a:off x="6722825" y="4285957"/>
              <a:ext cx="131181" cy="137502"/>
            </a:xfrm>
            <a:custGeom>
              <a:avLst/>
              <a:gdLst>
                <a:gd name="connsiteX0" fmla="*/ 124860 w 131181"/>
                <a:gd name="connsiteY0" fmla="*/ 41093 h 137502"/>
                <a:gd name="connsiteX1" fmla="*/ 110635 w 131181"/>
                <a:gd name="connsiteY1" fmla="*/ 20546 h 137502"/>
                <a:gd name="connsiteX2" fmla="*/ 90088 w 131181"/>
                <a:gd name="connsiteY2" fmla="*/ 6322 h 137502"/>
                <a:gd name="connsiteX3" fmla="*/ 64800 w 131181"/>
                <a:gd name="connsiteY3" fmla="*/ 0 h 137502"/>
                <a:gd name="connsiteX4" fmla="*/ 47415 w 131181"/>
                <a:gd name="connsiteY4" fmla="*/ 1581 h 137502"/>
                <a:gd name="connsiteX5" fmla="*/ 18966 w 131181"/>
                <a:gd name="connsiteY5" fmla="*/ 18966 h 137502"/>
                <a:gd name="connsiteX6" fmla="*/ 9483 w 131181"/>
                <a:gd name="connsiteY6" fmla="*/ 31610 h 137502"/>
                <a:gd name="connsiteX7" fmla="*/ 0 w 131181"/>
                <a:gd name="connsiteY7" fmla="*/ 64800 h 137502"/>
                <a:gd name="connsiteX8" fmla="*/ 0 w 131181"/>
                <a:gd name="connsiteY8" fmla="*/ 71122 h 137502"/>
                <a:gd name="connsiteX9" fmla="*/ 6322 w 131181"/>
                <a:gd name="connsiteY9" fmla="*/ 96410 h 137502"/>
                <a:gd name="connsiteX10" fmla="*/ 20547 w 131181"/>
                <a:gd name="connsiteY10" fmla="*/ 116957 h 137502"/>
                <a:gd name="connsiteX11" fmla="*/ 41093 w 131181"/>
                <a:gd name="connsiteY11" fmla="*/ 131181 h 137502"/>
                <a:gd name="connsiteX12" fmla="*/ 66381 w 131181"/>
                <a:gd name="connsiteY12" fmla="*/ 137503 h 137502"/>
                <a:gd name="connsiteX13" fmla="*/ 83767 w 131181"/>
                <a:gd name="connsiteY13" fmla="*/ 135923 h 137502"/>
                <a:gd name="connsiteX14" fmla="*/ 112215 w 131181"/>
                <a:gd name="connsiteY14" fmla="*/ 118537 h 137502"/>
                <a:gd name="connsiteX15" fmla="*/ 121698 w 131181"/>
                <a:gd name="connsiteY15" fmla="*/ 105893 h 137502"/>
                <a:gd name="connsiteX16" fmla="*/ 131181 w 131181"/>
                <a:gd name="connsiteY16" fmla="*/ 72703 h 137502"/>
                <a:gd name="connsiteX17" fmla="*/ 131181 w 131181"/>
                <a:gd name="connsiteY17" fmla="*/ 66381 h 137502"/>
                <a:gd name="connsiteX18" fmla="*/ 124860 w 131181"/>
                <a:gd name="connsiteY18" fmla="*/ 41093 h 13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181" h="137502">
                  <a:moveTo>
                    <a:pt x="124860" y="41093"/>
                  </a:moveTo>
                  <a:cubicBezTo>
                    <a:pt x="121698" y="33191"/>
                    <a:pt x="116957" y="25288"/>
                    <a:pt x="110635" y="20546"/>
                  </a:cubicBezTo>
                  <a:cubicBezTo>
                    <a:pt x="104313" y="14224"/>
                    <a:pt x="97991" y="9483"/>
                    <a:pt x="90088" y="6322"/>
                  </a:cubicBezTo>
                  <a:cubicBezTo>
                    <a:pt x="82186" y="1581"/>
                    <a:pt x="74284" y="0"/>
                    <a:pt x="64800" y="0"/>
                  </a:cubicBezTo>
                  <a:lnTo>
                    <a:pt x="47415" y="1581"/>
                  </a:lnTo>
                  <a:cubicBezTo>
                    <a:pt x="36352" y="4741"/>
                    <a:pt x="26869" y="11063"/>
                    <a:pt x="18966" y="18966"/>
                  </a:cubicBezTo>
                  <a:cubicBezTo>
                    <a:pt x="15805" y="23707"/>
                    <a:pt x="12644" y="28449"/>
                    <a:pt x="9483" y="31610"/>
                  </a:cubicBezTo>
                  <a:cubicBezTo>
                    <a:pt x="3161" y="41093"/>
                    <a:pt x="0" y="52156"/>
                    <a:pt x="0" y="64800"/>
                  </a:cubicBezTo>
                  <a:lnTo>
                    <a:pt x="0" y="71122"/>
                  </a:lnTo>
                  <a:cubicBezTo>
                    <a:pt x="0" y="80605"/>
                    <a:pt x="1581" y="88508"/>
                    <a:pt x="6322" y="96410"/>
                  </a:cubicBezTo>
                  <a:cubicBezTo>
                    <a:pt x="9483" y="104313"/>
                    <a:pt x="14225" y="112215"/>
                    <a:pt x="20547" y="116957"/>
                  </a:cubicBezTo>
                  <a:cubicBezTo>
                    <a:pt x="26869" y="123278"/>
                    <a:pt x="33191" y="128020"/>
                    <a:pt x="41093" y="131181"/>
                  </a:cubicBezTo>
                  <a:cubicBezTo>
                    <a:pt x="48995" y="135923"/>
                    <a:pt x="56898" y="137503"/>
                    <a:pt x="66381" y="137503"/>
                  </a:cubicBezTo>
                  <a:cubicBezTo>
                    <a:pt x="72703" y="137503"/>
                    <a:pt x="77445" y="135923"/>
                    <a:pt x="83767" y="135923"/>
                  </a:cubicBezTo>
                  <a:cubicBezTo>
                    <a:pt x="94830" y="132762"/>
                    <a:pt x="104313" y="126440"/>
                    <a:pt x="112215" y="118537"/>
                  </a:cubicBezTo>
                  <a:cubicBezTo>
                    <a:pt x="115376" y="113795"/>
                    <a:pt x="118537" y="109054"/>
                    <a:pt x="121698" y="105893"/>
                  </a:cubicBezTo>
                  <a:cubicBezTo>
                    <a:pt x="128020" y="96410"/>
                    <a:pt x="131181" y="85347"/>
                    <a:pt x="131181" y="72703"/>
                  </a:cubicBezTo>
                  <a:lnTo>
                    <a:pt x="131181" y="66381"/>
                  </a:lnTo>
                  <a:cubicBezTo>
                    <a:pt x="131181" y="58478"/>
                    <a:pt x="129601" y="48995"/>
                    <a:pt x="124860" y="41093"/>
                  </a:cubicBezTo>
                  <a:close/>
                </a:path>
              </a:pathLst>
            </a:custGeom>
            <a:solidFill>
              <a:srgbClr val="FED57D"/>
            </a:solidFill>
            <a:ln w="47415" cap="flat">
              <a:solidFill>
                <a:srgbClr val="534741"/>
              </a:solidFill>
              <a:prstDash val="solid"/>
              <a:miter/>
            </a:ln>
          </p:spPr>
          <p:txBody>
            <a:bodyPr rtlCol="0" anchor="ctr"/>
            <a:lstStyle/>
            <a:p>
              <a:endParaRPr lang="en-US"/>
            </a:p>
          </p:txBody>
        </p:sp>
      </p:grpSp>
      <p:grpSp>
        <p:nvGrpSpPr>
          <p:cNvPr id="127" name="กราฟิก 7">
            <a:extLst>
              <a:ext uri="{FF2B5EF4-FFF2-40B4-BE49-F238E27FC236}">
                <a16:creationId xmlns:a16="http://schemas.microsoft.com/office/drawing/2014/main" xmlns="" id="{469277B9-B897-409B-ADDD-6675F4224374}"/>
              </a:ext>
            </a:extLst>
          </p:cNvPr>
          <p:cNvGrpSpPr/>
          <p:nvPr/>
        </p:nvGrpSpPr>
        <p:grpSpPr>
          <a:xfrm>
            <a:off x="8032997" y="3684965"/>
            <a:ext cx="465569" cy="481739"/>
            <a:chOff x="8032997" y="3684965"/>
            <a:chExt cx="465569" cy="481739"/>
          </a:xfrm>
          <a:solidFill>
            <a:schemeClr val="accent1"/>
          </a:solidFill>
        </p:grpSpPr>
        <p:sp>
          <p:nvSpPr>
            <p:cNvPr id="128" name="รูปแบบอิสระ: รูปร่าง 127">
              <a:extLst>
                <a:ext uri="{FF2B5EF4-FFF2-40B4-BE49-F238E27FC236}">
                  <a16:creationId xmlns:a16="http://schemas.microsoft.com/office/drawing/2014/main" xmlns="" id="{AB4A2F9D-982A-41FD-B299-310FEEBA65AF}"/>
                </a:ext>
              </a:extLst>
            </p:cNvPr>
            <p:cNvSpPr/>
            <p:nvPr/>
          </p:nvSpPr>
          <p:spPr>
            <a:xfrm>
              <a:off x="8032997" y="3684965"/>
              <a:ext cx="465569" cy="481739"/>
            </a:xfrm>
            <a:custGeom>
              <a:avLst/>
              <a:gdLst>
                <a:gd name="connsiteX0" fmla="*/ 422052 w 465569"/>
                <a:gd name="connsiteY0" fmla="*/ 286473 h 481739"/>
                <a:gd name="connsiteX1" fmla="*/ 396764 w 465569"/>
                <a:gd name="connsiteY1" fmla="*/ 256443 h 481739"/>
                <a:gd name="connsiteX2" fmla="*/ 439437 w 465569"/>
                <a:gd name="connsiteY2" fmla="*/ 223253 h 481739"/>
                <a:gd name="connsiteX3" fmla="*/ 439437 w 465569"/>
                <a:gd name="connsiteY3" fmla="*/ 92071 h 481739"/>
                <a:gd name="connsiteX4" fmla="*/ 309836 w 465569"/>
                <a:gd name="connsiteY4" fmla="*/ 101554 h 481739"/>
                <a:gd name="connsiteX5" fmla="*/ 298773 w 465569"/>
                <a:gd name="connsiteY5" fmla="*/ 109457 h 481739"/>
                <a:gd name="connsiteX6" fmla="*/ 278227 w 465569"/>
                <a:gd name="connsiteY6" fmla="*/ 46237 h 481739"/>
                <a:gd name="connsiteX7" fmla="*/ 207104 w 465569"/>
                <a:gd name="connsiteY7" fmla="*/ 403 h 481739"/>
                <a:gd name="connsiteX8" fmla="*/ 162850 w 465569"/>
                <a:gd name="connsiteY8" fmla="*/ 8305 h 481739"/>
                <a:gd name="connsiteX9" fmla="*/ 140724 w 465569"/>
                <a:gd name="connsiteY9" fmla="*/ 19368 h 481739"/>
                <a:gd name="connsiteX10" fmla="*/ 109114 w 465569"/>
                <a:gd name="connsiteY10" fmla="*/ 114198 h 481739"/>
                <a:gd name="connsiteX11" fmla="*/ 120177 w 465569"/>
                <a:gd name="connsiteY11" fmla="*/ 141067 h 481739"/>
                <a:gd name="connsiteX12" fmla="*/ 69601 w 465569"/>
                <a:gd name="connsiteY12" fmla="*/ 145808 h 481739"/>
                <a:gd name="connsiteX13" fmla="*/ 60 w 465569"/>
                <a:gd name="connsiteY13" fmla="*/ 240638 h 481739"/>
                <a:gd name="connsiteX14" fmla="*/ 86987 w 465569"/>
                <a:gd name="connsiteY14" fmla="*/ 324404 h 481739"/>
                <a:gd name="connsiteX15" fmla="*/ 135982 w 465569"/>
                <a:gd name="connsiteY15" fmla="*/ 316502 h 481739"/>
                <a:gd name="connsiteX16" fmla="*/ 112274 w 465569"/>
                <a:gd name="connsiteY16" fmla="*/ 363917 h 481739"/>
                <a:gd name="connsiteX17" fmla="*/ 161270 w 465569"/>
                <a:gd name="connsiteY17" fmla="*/ 471390 h 481739"/>
                <a:gd name="connsiteX18" fmla="*/ 289290 w 465569"/>
                <a:gd name="connsiteY18" fmla="*/ 401849 h 481739"/>
                <a:gd name="connsiteX19" fmla="*/ 335124 w 465569"/>
                <a:gd name="connsiteY19" fmla="*/ 433459 h 481739"/>
                <a:gd name="connsiteX20" fmla="*/ 442598 w 465569"/>
                <a:gd name="connsiteY20" fmla="*/ 397107 h 481739"/>
                <a:gd name="connsiteX21" fmla="*/ 422052 w 465569"/>
                <a:gd name="connsiteY21" fmla="*/ 286473 h 48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5569" h="481739">
                  <a:moveTo>
                    <a:pt x="422052" y="286473"/>
                  </a:moveTo>
                  <a:cubicBezTo>
                    <a:pt x="415730" y="275409"/>
                    <a:pt x="407827" y="264345"/>
                    <a:pt x="396764" y="256443"/>
                  </a:cubicBezTo>
                  <a:cubicBezTo>
                    <a:pt x="412569" y="246960"/>
                    <a:pt x="426794" y="237477"/>
                    <a:pt x="439437" y="223253"/>
                  </a:cubicBezTo>
                  <a:cubicBezTo>
                    <a:pt x="471047" y="186901"/>
                    <a:pt x="477370" y="126842"/>
                    <a:pt x="439437" y="92071"/>
                  </a:cubicBezTo>
                  <a:cubicBezTo>
                    <a:pt x="401505" y="57301"/>
                    <a:pt x="347769" y="77847"/>
                    <a:pt x="309836" y="101554"/>
                  </a:cubicBezTo>
                  <a:cubicBezTo>
                    <a:pt x="305095" y="104716"/>
                    <a:pt x="301934" y="106296"/>
                    <a:pt x="298773" y="109457"/>
                  </a:cubicBezTo>
                  <a:cubicBezTo>
                    <a:pt x="295612" y="87330"/>
                    <a:pt x="290871" y="65203"/>
                    <a:pt x="278227" y="46237"/>
                  </a:cubicBezTo>
                  <a:cubicBezTo>
                    <a:pt x="260841" y="20949"/>
                    <a:pt x="237134" y="3563"/>
                    <a:pt x="207104" y="403"/>
                  </a:cubicBezTo>
                  <a:cubicBezTo>
                    <a:pt x="191299" y="-1178"/>
                    <a:pt x="175494" y="1983"/>
                    <a:pt x="162850" y="8305"/>
                  </a:cubicBezTo>
                  <a:cubicBezTo>
                    <a:pt x="154948" y="11466"/>
                    <a:pt x="147046" y="14627"/>
                    <a:pt x="140724" y="19368"/>
                  </a:cubicBezTo>
                  <a:cubicBezTo>
                    <a:pt x="112274" y="41496"/>
                    <a:pt x="99631" y="77847"/>
                    <a:pt x="109114" y="114198"/>
                  </a:cubicBezTo>
                  <a:cubicBezTo>
                    <a:pt x="112274" y="123681"/>
                    <a:pt x="115436" y="133164"/>
                    <a:pt x="120177" y="141067"/>
                  </a:cubicBezTo>
                  <a:cubicBezTo>
                    <a:pt x="102792" y="139486"/>
                    <a:pt x="86987" y="141067"/>
                    <a:pt x="69601" y="145808"/>
                  </a:cubicBezTo>
                  <a:cubicBezTo>
                    <a:pt x="28508" y="160033"/>
                    <a:pt x="-1521" y="196384"/>
                    <a:pt x="60" y="240638"/>
                  </a:cubicBezTo>
                  <a:cubicBezTo>
                    <a:pt x="1640" y="288053"/>
                    <a:pt x="39572" y="325985"/>
                    <a:pt x="86987" y="324404"/>
                  </a:cubicBezTo>
                  <a:cubicBezTo>
                    <a:pt x="102792" y="324404"/>
                    <a:pt x="120177" y="321243"/>
                    <a:pt x="135982" y="316502"/>
                  </a:cubicBezTo>
                  <a:cubicBezTo>
                    <a:pt x="126499" y="330726"/>
                    <a:pt x="117016" y="344951"/>
                    <a:pt x="112274" y="363917"/>
                  </a:cubicBezTo>
                  <a:cubicBezTo>
                    <a:pt x="102792" y="406590"/>
                    <a:pt x="120177" y="452425"/>
                    <a:pt x="161270" y="471390"/>
                  </a:cubicBezTo>
                  <a:cubicBezTo>
                    <a:pt x="222909" y="503000"/>
                    <a:pt x="265583" y="457166"/>
                    <a:pt x="289290" y="401849"/>
                  </a:cubicBezTo>
                  <a:cubicBezTo>
                    <a:pt x="301934" y="414492"/>
                    <a:pt x="316159" y="427137"/>
                    <a:pt x="335124" y="433459"/>
                  </a:cubicBezTo>
                  <a:cubicBezTo>
                    <a:pt x="374637" y="446102"/>
                    <a:pt x="422052" y="435039"/>
                    <a:pt x="442598" y="397107"/>
                  </a:cubicBezTo>
                  <a:cubicBezTo>
                    <a:pt x="466306" y="356014"/>
                    <a:pt x="452081" y="316502"/>
                    <a:pt x="422052" y="286473"/>
                  </a:cubicBezTo>
                  <a:close/>
                </a:path>
              </a:pathLst>
            </a:custGeom>
            <a:solidFill>
              <a:srgbClr val="F8A6AA"/>
            </a:solidFill>
            <a:ln w="47415" cap="rnd">
              <a:solidFill>
                <a:srgbClr val="534741"/>
              </a:solidFill>
              <a:prstDash val="solid"/>
              <a:round/>
            </a:ln>
          </p:spPr>
          <p:txBody>
            <a:bodyPr rtlCol="0" anchor="ctr"/>
            <a:lstStyle/>
            <a:p>
              <a:endParaRPr lang="en-US"/>
            </a:p>
          </p:txBody>
        </p:sp>
        <p:sp>
          <p:nvSpPr>
            <p:cNvPr id="129" name="รูปแบบอิสระ: รูปร่าง 128">
              <a:extLst>
                <a:ext uri="{FF2B5EF4-FFF2-40B4-BE49-F238E27FC236}">
                  <a16:creationId xmlns:a16="http://schemas.microsoft.com/office/drawing/2014/main" xmlns="" id="{2089322D-0187-41B1-846C-E404AB8E31F9}"/>
                </a:ext>
              </a:extLst>
            </p:cNvPr>
            <p:cNvSpPr/>
            <p:nvPr/>
          </p:nvSpPr>
          <p:spPr>
            <a:xfrm>
              <a:off x="8217974" y="3856062"/>
              <a:ext cx="107474" cy="113795"/>
            </a:xfrm>
            <a:custGeom>
              <a:avLst/>
              <a:gdLst>
                <a:gd name="connsiteX0" fmla="*/ 102732 w 107474"/>
                <a:gd name="connsiteY0" fmla="*/ 33191 h 113795"/>
                <a:gd name="connsiteX1" fmla="*/ 91669 w 107474"/>
                <a:gd name="connsiteY1" fmla="*/ 15805 h 113795"/>
                <a:gd name="connsiteX2" fmla="*/ 74284 w 107474"/>
                <a:gd name="connsiteY2" fmla="*/ 4742 h 113795"/>
                <a:gd name="connsiteX3" fmla="*/ 53737 w 107474"/>
                <a:gd name="connsiteY3" fmla="*/ 0 h 113795"/>
                <a:gd name="connsiteX4" fmla="*/ 39512 w 107474"/>
                <a:gd name="connsiteY4" fmla="*/ 1581 h 113795"/>
                <a:gd name="connsiteX5" fmla="*/ 15805 w 107474"/>
                <a:gd name="connsiteY5" fmla="*/ 15805 h 113795"/>
                <a:gd name="connsiteX6" fmla="*/ 7902 w 107474"/>
                <a:gd name="connsiteY6" fmla="*/ 26869 h 113795"/>
                <a:gd name="connsiteX7" fmla="*/ 0 w 107474"/>
                <a:gd name="connsiteY7" fmla="*/ 53737 h 113795"/>
                <a:gd name="connsiteX8" fmla="*/ 0 w 107474"/>
                <a:gd name="connsiteY8" fmla="*/ 60059 h 113795"/>
                <a:gd name="connsiteX9" fmla="*/ 4742 w 107474"/>
                <a:gd name="connsiteY9" fmla="*/ 80605 h 113795"/>
                <a:gd name="connsiteX10" fmla="*/ 15805 w 107474"/>
                <a:gd name="connsiteY10" fmla="*/ 97991 h 113795"/>
                <a:gd name="connsiteX11" fmla="*/ 33191 w 107474"/>
                <a:gd name="connsiteY11" fmla="*/ 109054 h 113795"/>
                <a:gd name="connsiteX12" fmla="*/ 53737 w 107474"/>
                <a:gd name="connsiteY12" fmla="*/ 113796 h 113795"/>
                <a:gd name="connsiteX13" fmla="*/ 67962 w 107474"/>
                <a:gd name="connsiteY13" fmla="*/ 112215 h 113795"/>
                <a:gd name="connsiteX14" fmla="*/ 91669 w 107474"/>
                <a:gd name="connsiteY14" fmla="*/ 97991 h 113795"/>
                <a:gd name="connsiteX15" fmla="*/ 99572 w 107474"/>
                <a:gd name="connsiteY15" fmla="*/ 86927 h 113795"/>
                <a:gd name="connsiteX16" fmla="*/ 107474 w 107474"/>
                <a:gd name="connsiteY16" fmla="*/ 60059 h 113795"/>
                <a:gd name="connsiteX17" fmla="*/ 107474 w 107474"/>
                <a:gd name="connsiteY17" fmla="*/ 53737 h 113795"/>
                <a:gd name="connsiteX18" fmla="*/ 102732 w 107474"/>
                <a:gd name="connsiteY18" fmla="*/ 33191 h 11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74" h="113795">
                  <a:moveTo>
                    <a:pt x="102732" y="33191"/>
                  </a:moveTo>
                  <a:cubicBezTo>
                    <a:pt x="101152" y="26869"/>
                    <a:pt x="96410" y="20547"/>
                    <a:pt x="91669" y="15805"/>
                  </a:cubicBezTo>
                  <a:cubicBezTo>
                    <a:pt x="86927" y="11064"/>
                    <a:pt x="80605" y="6322"/>
                    <a:pt x="74284" y="4742"/>
                  </a:cubicBezTo>
                  <a:cubicBezTo>
                    <a:pt x="67962" y="1581"/>
                    <a:pt x="61639" y="0"/>
                    <a:pt x="53737" y="0"/>
                  </a:cubicBezTo>
                  <a:lnTo>
                    <a:pt x="39512" y="1581"/>
                  </a:lnTo>
                  <a:cubicBezTo>
                    <a:pt x="30029" y="4742"/>
                    <a:pt x="22127" y="9483"/>
                    <a:pt x="15805" y="15805"/>
                  </a:cubicBezTo>
                  <a:cubicBezTo>
                    <a:pt x="12644" y="18966"/>
                    <a:pt x="9483" y="23707"/>
                    <a:pt x="7902" y="26869"/>
                  </a:cubicBezTo>
                  <a:cubicBezTo>
                    <a:pt x="3161" y="34771"/>
                    <a:pt x="0" y="44254"/>
                    <a:pt x="0" y="53737"/>
                  </a:cubicBezTo>
                  <a:lnTo>
                    <a:pt x="0" y="60059"/>
                  </a:lnTo>
                  <a:cubicBezTo>
                    <a:pt x="0" y="67962"/>
                    <a:pt x="1581" y="74284"/>
                    <a:pt x="4742" y="80605"/>
                  </a:cubicBezTo>
                  <a:cubicBezTo>
                    <a:pt x="6322" y="86927"/>
                    <a:pt x="11064" y="93249"/>
                    <a:pt x="15805" y="97991"/>
                  </a:cubicBezTo>
                  <a:cubicBezTo>
                    <a:pt x="20547" y="102732"/>
                    <a:pt x="26869" y="107474"/>
                    <a:pt x="33191" y="109054"/>
                  </a:cubicBezTo>
                  <a:cubicBezTo>
                    <a:pt x="39512" y="112215"/>
                    <a:pt x="45834" y="113796"/>
                    <a:pt x="53737" y="113796"/>
                  </a:cubicBezTo>
                  <a:cubicBezTo>
                    <a:pt x="58479" y="113796"/>
                    <a:pt x="63220" y="112215"/>
                    <a:pt x="67962" y="112215"/>
                  </a:cubicBezTo>
                  <a:cubicBezTo>
                    <a:pt x="77444" y="109054"/>
                    <a:pt x="85347" y="104313"/>
                    <a:pt x="91669" y="97991"/>
                  </a:cubicBezTo>
                  <a:cubicBezTo>
                    <a:pt x="94830" y="94830"/>
                    <a:pt x="97991" y="90088"/>
                    <a:pt x="99572" y="86927"/>
                  </a:cubicBezTo>
                  <a:cubicBezTo>
                    <a:pt x="104313" y="79025"/>
                    <a:pt x="107474" y="69542"/>
                    <a:pt x="107474" y="60059"/>
                  </a:cubicBezTo>
                  <a:lnTo>
                    <a:pt x="107474" y="53737"/>
                  </a:lnTo>
                  <a:cubicBezTo>
                    <a:pt x="107474" y="45834"/>
                    <a:pt x="105893" y="39512"/>
                    <a:pt x="102732" y="33191"/>
                  </a:cubicBezTo>
                  <a:close/>
                </a:path>
              </a:pathLst>
            </a:custGeom>
            <a:solidFill>
              <a:srgbClr val="FED57D"/>
            </a:solidFill>
            <a:ln w="47415" cap="flat">
              <a:solidFill>
                <a:srgbClr val="534741"/>
              </a:solidFill>
              <a:prstDash val="solid"/>
              <a:miter/>
            </a:ln>
          </p:spPr>
          <p:txBody>
            <a:bodyPr rtlCol="0" anchor="ctr"/>
            <a:lstStyle/>
            <a:p>
              <a:endParaRPr lang="en-US"/>
            </a:p>
          </p:txBody>
        </p:sp>
      </p:grpSp>
      <p:sp>
        <p:nvSpPr>
          <p:cNvPr id="130" name="ชื่อเรื่อง 5">
            <a:extLst>
              <a:ext uri="{FF2B5EF4-FFF2-40B4-BE49-F238E27FC236}">
                <a16:creationId xmlns:a16="http://schemas.microsoft.com/office/drawing/2014/main" xmlns="" id="{5A73D13E-0296-423E-AAE4-279FC1F6BAF7}"/>
              </a:ext>
            </a:extLst>
          </p:cNvPr>
          <p:cNvSpPr>
            <a:spLocks noGrp="1"/>
          </p:cNvSpPr>
          <p:nvPr>
            <p:ph type="title" hasCustomPrompt="1"/>
          </p:nvPr>
        </p:nvSpPr>
        <p:spPr>
          <a:xfrm>
            <a:off x="705912" y="2992088"/>
            <a:ext cx="3289651" cy="994172"/>
          </a:xfrm>
        </p:spPr>
        <p:txBody>
          <a:bodyPr>
            <a:noAutofit/>
          </a:bodyPr>
          <a:lstStyle>
            <a:lvl1pPr algn="l">
              <a:lnSpc>
                <a:spcPct val="80000"/>
              </a:lnSpc>
              <a:defRPr sz="5400" spc="-150"/>
            </a:lvl1pPr>
          </a:lstStyle>
          <a:p>
            <a:r>
              <a:rPr lang="en-US" dirty="0"/>
              <a:t>CACTUS CUTE</a:t>
            </a:r>
          </a:p>
        </p:txBody>
      </p:sp>
      <p:sp>
        <p:nvSpPr>
          <p:cNvPr id="131" name="ตัวแทนข้อความ 2">
            <a:extLst>
              <a:ext uri="{FF2B5EF4-FFF2-40B4-BE49-F238E27FC236}">
                <a16:creationId xmlns:a16="http://schemas.microsoft.com/office/drawing/2014/main" xmlns="" id="{A5F71A7A-4256-4063-A629-0F60408FF336}"/>
              </a:ext>
            </a:extLst>
          </p:cNvPr>
          <p:cNvSpPr>
            <a:spLocks noGrp="1"/>
          </p:cNvSpPr>
          <p:nvPr>
            <p:ph type="body" sz="quarter" idx="22" hasCustomPrompt="1"/>
          </p:nvPr>
        </p:nvSpPr>
        <p:spPr>
          <a:xfrm>
            <a:off x="714933" y="4105117"/>
            <a:ext cx="3254519" cy="500073"/>
          </a:xfrm>
        </p:spPr>
        <p:txBody>
          <a:bodyPr>
            <a:noAutofit/>
          </a:bodyPr>
          <a:lstStyle>
            <a:lvl1pPr marL="0" indent="0" algn="l">
              <a:buNone/>
              <a:defRPr sz="3200" spc="-150" baseline="0">
                <a:latin typeface="Itim" panose="00000500000000000000" pitchFamily="2" charset="-34"/>
                <a:cs typeface="+mj-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dirty="0"/>
              <a:t>PRESENTATION</a:t>
            </a:r>
          </a:p>
        </p:txBody>
      </p:sp>
      <p:sp>
        <p:nvSpPr>
          <p:cNvPr id="132" name="ตัวแทนข้อความ 2">
            <a:extLst>
              <a:ext uri="{FF2B5EF4-FFF2-40B4-BE49-F238E27FC236}">
                <a16:creationId xmlns:a16="http://schemas.microsoft.com/office/drawing/2014/main" xmlns="" id="{38DBDE4C-17EF-4BCE-9582-64C8ECCA3C6C}"/>
              </a:ext>
            </a:extLst>
          </p:cNvPr>
          <p:cNvSpPr>
            <a:spLocks noGrp="1"/>
          </p:cNvSpPr>
          <p:nvPr>
            <p:ph type="body" sz="quarter" idx="16" hasCustomPrompt="1"/>
          </p:nvPr>
        </p:nvSpPr>
        <p:spPr>
          <a:xfrm>
            <a:off x="743230" y="1616682"/>
            <a:ext cx="2899601" cy="828209"/>
          </a:xfrm>
        </p:spPr>
        <p:txBody>
          <a:bodyPr>
            <a:noAutofit/>
          </a:bodyPr>
          <a:lstStyle>
            <a:lvl1pPr marL="0" indent="0" algn="l">
              <a:buNone/>
              <a:defRPr sz="1050" baseline="0">
                <a:latin typeface="IBM Plex Sans Thai" panose="020B0503050203000203" pitchFamily="34" charset="-34"/>
                <a:cs typeface="IBM Plex Sans Thai" panose="020B0503050203000203" pitchFamily="34" charset="-34"/>
              </a:defRPr>
            </a:lvl1pPr>
          </a:lstStyle>
          <a:p>
            <a:pPr lvl="0"/>
            <a:r>
              <a:rPr lang="en-US" dirty="0"/>
              <a:t>Lorem Ipsum is simply dummy text of the printing and typesetting industry. Lorem Ipsum has been the industry's standard dummy text ever since the 1500s, when an unknown printer took a galley of type.</a:t>
            </a:r>
          </a:p>
        </p:txBody>
      </p:sp>
      <p:sp>
        <p:nvSpPr>
          <p:cNvPr id="133" name="ตัวแทนข้อความ 2">
            <a:extLst>
              <a:ext uri="{FF2B5EF4-FFF2-40B4-BE49-F238E27FC236}">
                <a16:creationId xmlns:a16="http://schemas.microsoft.com/office/drawing/2014/main" xmlns="" id="{0D58E0EF-4E65-42EA-BA68-C8269E45DEB9}"/>
              </a:ext>
            </a:extLst>
          </p:cNvPr>
          <p:cNvSpPr>
            <a:spLocks noGrp="1"/>
          </p:cNvSpPr>
          <p:nvPr>
            <p:ph type="body" sz="quarter" idx="17" hasCustomPrompt="1"/>
          </p:nvPr>
        </p:nvSpPr>
        <p:spPr>
          <a:xfrm>
            <a:off x="732421" y="849660"/>
            <a:ext cx="3738197" cy="752252"/>
          </a:xfrm>
        </p:spPr>
        <p:txBody>
          <a:bodyPr>
            <a:noAutofit/>
          </a:bodyPr>
          <a:lstStyle>
            <a:lvl1pPr marL="0" indent="0" algn="l">
              <a:buNone/>
              <a:defRPr sz="4800" spc="-150" baseline="0">
                <a:solidFill>
                  <a:schemeClr val="accent3"/>
                </a:solidFill>
                <a:latin typeface="Itim" panose="00000500000000000000" pitchFamily="2" charset="-34"/>
                <a:cs typeface="+mj-cs"/>
              </a:defRPr>
            </a:lvl1pPr>
          </a:lstStyle>
          <a:p>
            <a:pPr lvl="0"/>
            <a:r>
              <a:rPr lang="en-US" dirty="0"/>
              <a:t>2,457,695$</a:t>
            </a:r>
          </a:p>
        </p:txBody>
      </p:sp>
      <p:sp>
        <p:nvSpPr>
          <p:cNvPr id="134" name="ตัวแทนข้อความ 2">
            <a:extLst>
              <a:ext uri="{FF2B5EF4-FFF2-40B4-BE49-F238E27FC236}">
                <a16:creationId xmlns:a16="http://schemas.microsoft.com/office/drawing/2014/main" xmlns="" id="{AF135D15-85EC-4272-A229-5ACCA10DB4C4}"/>
              </a:ext>
            </a:extLst>
          </p:cNvPr>
          <p:cNvSpPr>
            <a:spLocks noGrp="1"/>
          </p:cNvSpPr>
          <p:nvPr>
            <p:ph type="body" sz="quarter" idx="23" hasCustomPrompt="1"/>
          </p:nvPr>
        </p:nvSpPr>
        <p:spPr>
          <a:xfrm>
            <a:off x="5479674" y="1616086"/>
            <a:ext cx="2899601" cy="828209"/>
          </a:xfrm>
        </p:spPr>
        <p:txBody>
          <a:bodyPr>
            <a:noAutofit/>
          </a:bodyPr>
          <a:lstStyle>
            <a:lvl1pPr marL="0" indent="0" algn="r">
              <a:buNone/>
              <a:defRPr sz="1050" baseline="0">
                <a:latin typeface="IBM Plex Sans Thai" panose="020B0503050203000203" pitchFamily="34" charset="-34"/>
                <a:cs typeface="IBM Plex Sans Thai" panose="020B0503050203000203" pitchFamily="34" charset="-34"/>
              </a:defRPr>
            </a:lvl1pPr>
          </a:lstStyle>
          <a:p>
            <a:pPr lvl="0"/>
            <a:r>
              <a:rPr lang="en-US" dirty="0"/>
              <a:t>Lorem Ipsum is simply dummy text of the printing and typesetting industry. Lorem Ipsum has been the industry's standard dummy text ever since the 1500s, when an unknown printer took a galley of type.</a:t>
            </a:r>
          </a:p>
        </p:txBody>
      </p:sp>
      <p:sp>
        <p:nvSpPr>
          <p:cNvPr id="135" name="ตัวแทนข้อความ 2">
            <a:extLst>
              <a:ext uri="{FF2B5EF4-FFF2-40B4-BE49-F238E27FC236}">
                <a16:creationId xmlns:a16="http://schemas.microsoft.com/office/drawing/2014/main" xmlns="" id="{A0517D2A-C91A-4BFD-8754-0141EA3FFBCF}"/>
              </a:ext>
            </a:extLst>
          </p:cNvPr>
          <p:cNvSpPr>
            <a:spLocks noGrp="1"/>
          </p:cNvSpPr>
          <p:nvPr>
            <p:ph type="body" sz="quarter" idx="24" hasCustomPrompt="1"/>
          </p:nvPr>
        </p:nvSpPr>
        <p:spPr>
          <a:xfrm>
            <a:off x="5468866" y="849064"/>
            <a:ext cx="2908630" cy="752252"/>
          </a:xfrm>
        </p:spPr>
        <p:txBody>
          <a:bodyPr>
            <a:noAutofit/>
          </a:bodyPr>
          <a:lstStyle>
            <a:lvl1pPr marL="0" indent="0" algn="r">
              <a:buNone/>
              <a:defRPr sz="4800" spc="-150" baseline="0">
                <a:solidFill>
                  <a:schemeClr val="accent1"/>
                </a:solidFill>
                <a:latin typeface="Itim" panose="00000500000000000000" pitchFamily="2" charset="-34"/>
                <a:cs typeface="+mj-cs"/>
              </a:defRPr>
            </a:lvl1pPr>
          </a:lstStyle>
          <a:p>
            <a:pPr lvl="0"/>
            <a:r>
              <a:rPr lang="en-US" dirty="0"/>
              <a:t>2,457,695$</a:t>
            </a:r>
          </a:p>
        </p:txBody>
      </p:sp>
    </p:spTree>
    <p:extLst>
      <p:ext uri="{BB962C8B-B14F-4D97-AF65-F5344CB8AC3E}">
        <p14:creationId xmlns:p14="http://schemas.microsoft.com/office/powerpoint/2010/main" val="89699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h-TH" dirty="0"/>
              <a:t>คลิกเพื่อแก้ไขสไตล์ของข้อความต้นแบบ</a:t>
            </a:r>
          </a:p>
          <a:p>
            <a:pPr lvl="1"/>
            <a:r>
              <a:rPr lang="th-TH" dirty="0"/>
              <a:t>ระดับที่สอง</a:t>
            </a:r>
          </a:p>
          <a:p>
            <a:pPr lvl="2"/>
            <a:r>
              <a:rPr lang="th-TH" dirty="0"/>
              <a:t>ระดับที่สาม</a:t>
            </a:r>
          </a:p>
          <a:p>
            <a:pPr lvl="3"/>
            <a:r>
              <a:rPr lang="th-TH" dirty="0"/>
              <a:t>ระดับที่สี่</a:t>
            </a:r>
          </a:p>
          <a:p>
            <a:pPr lvl="4"/>
            <a:r>
              <a:rPr lang="th-TH" dirty="0"/>
              <a:t>ระดับที่ห้า</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0928DD-AEDF-47A5-A6C3-A17BC4849B5E}" type="datetimeFigureOut">
              <a:rPr lang="en-US" smtClean="0"/>
              <a:t>5/12/2024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991885B-D031-4156-B33B-38F77A445BD8}" type="slidenum">
              <a:rPr lang="en-US" smtClean="0"/>
              <a:t>‹#›</a:t>
            </a:fld>
            <a:endParaRPr lang="en-US"/>
          </a:p>
        </p:txBody>
      </p:sp>
    </p:spTree>
    <p:extLst>
      <p:ext uri="{BB962C8B-B14F-4D97-AF65-F5344CB8AC3E}">
        <p14:creationId xmlns:p14="http://schemas.microsoft.com/office/powerpoint/2010/main" val="4178342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4"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7" r:id="rId21"/>
    <p:sldLayoutId id="2147483706" r:id="rId22"/>
    <p:sldLayoutId id="214748371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22.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1"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1.xml"/><Relationship Id="rId11" Type="http://schemas.openxmlformats.org/officeDocument/2006/relationships/image" Target="../media/image17.svg"/><Relationship Id="rId23" Type="http://schemas.openxmlformats.org/officeDocument/2006/relationships/image" Target="../media/image21.png"/><Relationship Id="rId22" Type="http://schemas.openxmlformats.org/officeDocument/2006/relationships/image" Target="../media/image14.png"/></Relationships>
</file>

<file path=ppt/slides/_rels/slide11.xml.rels><?xml version="1.0" encoding="UTF-8" standalone="yes"?>
<Relationships xmlns="http://schemas.openxmlformats.org/package/2006/relationships"><Relationship Id="rId13" Type="http://schemas.openxmlformats.org/officeDocument/2006/relationships/image" Target="../media/image19.svg"/><Relationship Id="rId21" Type="http://schemas.openxmlformats.org/officeDocument/2006/relationships/image" Target="../media/image10.png"/><Relationship Id="rId17" Type="http://schemas.openxmlformats.org/officeDocument/2006/relationships/image" Target="../media/image23.svg"/><Relationship Id="rId2"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22.xml"/><Relationship Id="rId19" Type="http://schemas.openxmlformats.org/officeDocument/2006/relationships/image" Target="../media/image25.svg"/><Relationship Id="rId2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s>
</file>

<file path=ppt/slides/_rels/slide13.xml.rels><?xml version="1.0" encoding="UTF-8" standalone="yes"?>
<Relationships xmlns="http://schemas.openxmlformats.org/package/2006/relationships"><Relationship Id="rId13" Type="http://schemas.openxmlformats.org/officeDocument/2006/relationships/image" Target="../media/image19.svg"/><Relationship Id="rId26" Type="http://schemas.openxmlformats.org/officeDocument/2006/relationships/image" Target="../media/image24.png"/><Relationship Id="rId8" Type="http://schemas.openxmlformats.org/officeDocument/2006/relationships/image" Target="NULL"/><Relationship Id="rId25" Type="http://schemas.openxmlformats.org/officeDocument/2006/relationships/image" Target="../media/image10.png"/><Relationship Id="rId17" Type="http://schemas.openxmlformats.org/officeDocument/2006/relationships/image" Target="../media/image23.svg"/><Relationship Id="rId12" Type="http://schemas.openxmlformats.org/officeDocument/2006/relationships/image" Target="NULL"/><Relationship Id="rId2" Type="http://schemas.openxmlformats.org/officeDocument/2006/relationships/image" Target="../media/image4.png"/><Relationship Id="rId20" Type="http://schemas.openxmlformats.org/officeDocument/2006/relationships/image" Target="../media/image23.png"/><Relationship Id="rId1" Type="http://schemas.openxmlformats.org/officeDocument/2006/relationships/slideLayout" Target="../slideLayouts/slideLayout22.xml"/><Relationship Id="rId24" Type="http://schemas.openxmlformats.org/officeDocument/2006/relationships/image" Target="../media/image6.png"/><Relationship Id="rId23" Type="http://schemas.openxmlformats.org/officeDocument/2006/relationships/image" Target="../media/image29.svg"/><Relationship Id="rId19" Type="http://schemas.openxmlformats.org/officeDocument/2006/relationships/image" Target="../media/image25.svg"/><Relationship Id="rId27"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50.sv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21.svg"/></Relationships>
</file>

<file path=ppt/slides/_rels/slide15.xml.rels><?xml version="1.0" encoding="UTF-8" standalone="yes"?>
<Relationships xmlns="http://schemas.openxmlformats.org/package/2006/relationships"><Relationship Id="rId13" Type="http://schemas.openxmlformats.org/officeDocument/2006/relationships/image" Target="../media/image190.svg"/><Relationship Id="rId21" Type="http://schemas.openxmlformats.org/officeDocument/2006/relationships/image" Target="../media/image6.png"/><Relationship Id="rId2"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21.svg"/><Relationship Id="rId19" Type="http://schemas.openxmlformats.org/officeDocument/2006/relationships/image" Target="../media/image250.svg"/><Relationship Id="rId22" Type="http://schemas.openxmlformats.org/officeDocument/2006/relationships/image" Target="../media/image8.png"/></Relationships>
</file>

<file path=ppt/slides/_rels/slide16.xml.rels><?xml version="1.0" encoding="UTF-8" standalone="yes"?>
<Relationships xmlns="http://schemas.openxmlformats.org/package/2006/relationships"><Relationship Id="rId13" Type="http://schemas.openxmlformats.org/officeDocument/2006/relationships/image" Target="../media/image190.svg"/><Relationship Id="rId21" Type="http://schemas.openxmlformats.org/officeDocument/2006/relationships/image" Target="../media/image10.png"/><Relationship Id="rId17" Type="http://schemas.openxmlformats.org/officeDocument/2006/relationships/image" Target="../media/image230.svg"/><Relationship Id="rId2"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22.xml"/><Relationship Id="rId19" Type="http://schemas.openxmlformats.org/officeDocument/2006/relationships/image" Target="../media/image250.svg"/><Relationship Id="rId22" Type="http://schemas.openxmlformats.org/officeDocument/2006/relationships/image" Target="../media/image11.png"/></Relationships>
</file>

<file path=ppt/slides/_rels/slide17.xml.rels><?xml version="1.0" encoding="UTF-8" standalone="yes"?>
<Relationships xmlns="http://schemas.openxmlformats.org/package/2006/relationships"><Relationship Id="rId21" Type="http://schemas.openxmlformats.org/officeDocument/2006/relationships/image" Target="../media/image17.png"/><Relationship Id="rId2" Type="http://schemas.openxmlformats.org/officeDocument/2006/relationships/image" Target="../media/image4.png"/><Relationship Id="rId20" Type="http://schemas.openxmlformats.org/officeDocument/2006/relationships/image" Target="../media/image5.png"/><Relationship Id="rId1" Type="http://schemas.openxmlformats.org/officeDocument/2006/relationships/slideLayout" Target="../slideLayouts/slideLayout1.xml"/><Relationship Id="rId23" Type="http://schemas.openxmlformats.org/officeDocument/2006/relationships/image" Target="../media/image1.png"/><Relationship Id="rId5" Type="http://schemas.openxmlformats.org/officeDocument/2006/relationships/image" Target="../media/image21.svg"/><Relationship Id="rId19" Type="http://schemas.openxmlformats.org/officeDocument/2006/relationships/image" Target="../media/image250.svg"/><Relationship Id="rId22" Type="http://schemas.openxmlformats.org/officeDocument/2006/relationships/image" Target="../media/image18.png"/></Relationships>
</file>

<file path=ppt/slides/_rels/slide18.xml.rels><?xml version="1.0" encoding="UTF-8" standalone="yes"?>
<Relationships xmlns="http://schemas.openxmlformats.org/package/2006/relationships"><Relationship Id="rId21" Type="http://schemas.openxmlformats.org/officeDocument/2006/relationships/image" Target="../media/image18.png"/><Relationship Id="rId25" Type="http://schemas.openxmlformats.org/officeDocument/2006/relationships/image" Target="../media/image270.svg"/><Relationship Id="rId2" Type="http://schemas.openxmlformats.org/officeDocument/2006/relationships/image" Target="../media/image4.png"/><Relationship Id="rId20"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svg"/><Relationship Id="rId23" Type="http://schemas.openxmlformats.org/officeDocument/2006/relationships/image" Target="../media/image12.png"/><Relationship Id="rId19" Type="http://schemas.openxmlformats.org/officeDocument/2006/relationships/image" Target="../media/image250.svg"/><Relationship Id="rId22" Type="http://schemas.openxmlformats.org/officeDocument/2006/relationships/image" Target="../media/image1.png"/></Relationships>
</file>

<file path=ppt/slides/_rels/slide19.xml.rels><?xml version="1.0" encoding="UTF-8" standalone="yes"?>
<Relationships xmlns="http://schemas.openxmlformats.org/package/2006/relationships"><Relationship Id="rId26" Type="http://schemas.openxmlformats.org/officeDocument/2006/relationships/image" Target="../media/image27.png"/><Relationship Id="rId21" Type="http://schemas.openxmlformats.org/officeDocument/2006/relationships/image" Target="../media/image270.svg"/><Relationship Id="rId25" Type="http://schemas.microsoft.com/office/2007/relationships/hdphoto" Target="../media/hdphoto3.wdp"/><Relationship Id="rId2" Type="http://schemas.openxmlformats.org/officeDocument/2006/relationships/image" Target="../media/image12.png"/><Relationship Id="rId29" Type="http://schemas.openxmlformats.org/officeDocument/2006/relationships/image" Target="../media/image30.png"/><Relationship Id="rId1" Type="http://schemas.openxmlformats.org/officeDocument/2006/relationships/slideLayout" Target="../slideLayouts/slideLayout1.xml"/><Relationship Id="rId11" Type="http://schemas.openxmlformats.org/officeDocument/2006/relationships/image" Target="../media/image170.svg"/><Relationship Id="rId24" Type="http://schemas.openxmlformats.org/officeDocument/2006/relationships/image" Target="../media/image26.png"/><Relationship Id="rId23" Type="http://schemas.openxmlformats.org/officeDocument/2006/relationships/image" Target="../media/image20.png"/><Relationship Id="rId28" Type="http://schemas.openxmlformats.org/officeDocument/2006/relationships/image" Target="../media/image29.png"/><Relationship Id="rId22" Type="http://schemas.openxmlformats.org/officeDocument/2006/relationships/image" Target="../media/image14.png"/><Relationship Id="rId27" Type="http://schemas.openxmlformats.org/officeDocument/2006/relationships/image" Target="../media/image28.png"/></Relationships>
</file>

<file path=ppt/slides/_rels/slide2.xml.rels><?xml version="1.0" encoding="UTF-8" standalone="yes"?>
<Relationships xmlns="http://schemas.openxmlformats.org/package/2006/relationships"><Relationship Id="rId13" Type="http://schemas.openxmlformats.org/officeDocument/2006/relationships/image" Target="../media/image19.svg"/><Relationship Id="rId21" Type="http://schemas.microsoft.com/office/2007/relationships/hdphoto" Target="../media/hdphoto1.wdp"/><Relationship Id="rId25" Type="http://schemas.openxmlformats.org/officeDocument/2006/relationships/image" Target="../media/image9.png"/><Relationship Id="rId2"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22.xml"/><Relationship Id="rId6" Type="http://schemas.openxmlformats.org/officeDocument/2006/relationships/image" Target="../media/image4.png"/><Relationship Id="rId24" Type="http://schemas.openxmlformats.org/officeDocument/2006/relationships/image" Target="../media/image8.png"/><Relationship Id="rId5" Type="http://schemas.openxmlformats.org/officeDocument/2006/relationships/image" Target="../media/image2.svg"/><Relationship Id="rId23" Type="http://schemas.openxmlformats.org/officeDocument/2006/relationships/image" Target="../media/image7.png"/><Relationship Id="rId19" Type="http://schemas.openxmlformats.org/officeDocument/2006/relationships/image" Target="../media/image25.svg"/><Relationship Id="rId22" Type="http://schemas.openxmlformats.org/officeDocument/2006/relationships/image" Target="../media/image6.png"/></Relationships>
</file>

<file path=ppt/slides/_rels/slide20.xml.rels><?xml version="1.0" encoding="UTF-8" standalone="yes"?>
<Relationships xmlns="http://schemas.openxmlformats.org/package/2006/relationships"><Relationship Id="rId21" Type="http://schemas.openxmlformats.org/officeDocument/2006/relationships/image" Target="../media/image270.svg"/><Relationship Id="rId2" Type="http://schemas.openxmlformats.org/officeDocument/2006/relationships/image" Target="../media/image12.png"/><Relationship Id="rId1" Type="http://schemas.openxmlformats.org/officeDocument/2006/relationships/slideLayout" Target="../slideLayouts/slideLayout1.xml"/><Relationship Id="rId23" Type="http://schemas.openxmlformats.org/officeDocument/2006/relationships/image" Target="../media/image31.png"/><Relationship Id="rId22"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0.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svg"/><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26" Type="http://schemas.openxmlformats.org/officeDocument/2006/relationships/image" Target="../media/image6.png"/><Relationship Id="rId13" Type="http://schemas.openxmlformats.org/officeDocument/2006/relationships/image" Target="../media/image190.svg"/><Relationship Id="rId25" Type="http://schemas.openxmlformats.org/officeDocument/2006/relationships/image" Target="../media/image25.png"/><Relationship Id="rId12" Type="http://schemas.openxmlformats.org/officeDocument/2006/relationships/image" Target="NULL"/><Relationship Id="rId17" Type="http://schemas.openxmlformats.org/officeDocument/2006/relationships/image" Target="../media/image230.svg"/><Relationship Id="rId2" Type="http://schemas.openxmlformats.org/officeDocument/2006/relationships/image" Target="../media/image4.png"/><Relationship Id="rId20" Type="http://schemas.openxmlformats.org/officeDocument/2006/relationships/image" Target="../media/image23.png"/><Relationship Id="rId1" Type="http://schemas.openxmlformats.org/officeDocument/2006/relationships/slideLayout" Target="../slideLayouts/slideLayout22.xml"/><Relationship Id="rId24" Type="http://schemas.openxmlformats.org/officeDocument/2006/relationships/image" Target="../media/image24.png"/><Relationship Id="rId23" Type="http://schemas.openxmlformats.org/officeDocument/2006/relationships/image" Target="../media/image290.svg"/><Relationship Id="rId19" Type="http://schemas.openxmlformats.org/officeDocument/2006/relationships/image" Target="../media/image250.svg"/><Relationship Id="rId27" Type="http://schemas.openxmlformats.org/officeDocument/2006/relationships/image" Target="../media/image10.png"/></Relationships>
</file>

<file path=ppt/slides/_rels/slide23.xml.rels><?xml version="1.0" encoding="UTF-8" standalone="yes"?>
<Relationships xmlns="http://schemas.openxmlformats.org/package/2006/relationships"><Relationship Id="rId21" Type="http://schemas.openxmlformats.org/officeDocument/2006/relationships/image" Target="../media/image270.svg"/><Relationship Id="rId3" Type="http://schemas.openxmlformats.org/officeDocument/2006/relationships/image" Target="../media/image150.svg"/><Relationship Id="rId2" Type="http://schemas.openxmlformats.org/officeDocument/2006/relationships/image" Target="../media/image12.png"/><Relationship Id="rId1" Type="http://schemas.openxmlformats.org/officeDocument/2006/relationships/slideLayout" Target="../slideLayouts/slideLayout22.xml"/><Relationship Id="rId5" Type="http://schemas.openxmlformats.org/officeDocument/2006/relationships/image" Target="../media/image21.svg"/><Relationship Id="rId23" Type="http://schemas.openxmlformats.org/officeDocument/2006/relationships/image" Target="../media/image3.png"/><Relationship Id="rId2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2.svg"/></Relationships>
</file>

<file path=ppt/slides/_rels/slide4.xml.rels><?xml version="1.0" encoding="UTF-8" standalone="yes"?>
<Relationships xmlns="http://schemas.openxmlformats.org/package/2006/relationships"><Relationship Id="rId13" Type="http://schemas.openxmlformats.org/officeDocument/2006/relationships/image" Target="../media/image19.svg"/><Relationship Id="rId21" Type="http://schemas.openxmlformats.org/officeDocument/2006/relationships/image" Target="../media/image10.png"/><Relationship Id="rId17" Type="http://schemas.openxmlformats.org/officeDocument/2006/relationships/image" Target="../media/image23.svg"/><Relationship Id="rId2"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22.xml"/><Relationship Id="rId19" Type="http://schemas.openxmlformats.org/officeDocument/2006/relationships/image" Target="../media/image25.svg"/><Relationship Id="rId22" Type="http://schemas.openxmlformats.org/officeDocument/2006/relationships/image" Target="../media/image11.png"/></Relationships>
</file>

<file path=ppt/slides/_rels/slide5.xml.rels><?xml version="1.0" encoding="UTF-8" standalone="yes"?>
<Relationships xmlns="http://schemas.openxmlformats.org/package/2006/relationships"><Relationship Id="rId26" Type="http://schemas.openxmlformats.org/officeDocument/2006/relationships/image" Target="../media/image14.png"/><Relationship Id="rId21" Type="http://schemas.openxmlformats.org/officeDocument/2006/relationships/image" Target="../media/image27.svg"/><Relationship Id="rId25"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2.xml"/><Relationship Id="rId24" Type="http://schemas.openxmlformats.org/officeDocument/2006/relationships/image" Target="../media/image5.png"/><Relationship Id="rId11" Type="http://schemas.openxmlformats.org/officeDocument/2006/relationships/image" Target="../media/image17.svg"/><Relationship Id="rId23" Type="http://schemas.openxmlformats.org/officeDocument/2006/relationships/image" Target="../media/image4.png"/><Relationship Id="rId19" Type="http://schemas.openxmlformats.org/officeDocument/2006/relationships/image" Target="../media/image25.svg"/><Relationship Id="rId22"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21" Type="http://schemas.openxmlformats.org/officeDocument/2006/relationships/image" Target="../media/image16.png"/><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2.png"/><Relationship Id="rId20" Type="http://schemas.openxmlformats.org/officeDocument/2006/relationships/image" Target="../media/image5.png"/><Relationship Id="rId1" Type="http://schemas.openxmlformats.org/officeDocument/2006/relationships/slideLayout" Target="../slideLayouts/slideLayout1.xml"/><Relationship Id="rId19" Type="http://schemas.openxmlformats.org/officeDocument/2006/relationships/image" Target="../media/image25.sv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13" Type="http://schemas.openxmlformats.org/officeDocument/2006/relationships/image" Target="../media/image19.svg"/><Relationship Id="rId21" Type="http://schemas.openxmlformats.org/officeDocument/2006/relationships/image" Target="../media/image10.png"/><Relationship Id="rId17" Type="http://schemas.openxmlformats.org/officeDocument/2006/relationships/image" Target="../media/image23.svg"/><Relationship Id="rId2"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22.xml"/><Relationship Id="rId19" Type="http://schemas.openxmlformats.org/officeDocument/2006/relationships/image" Target="../media/image25.svg"/><Relationship Id="rId22" Type="http://schemas.openxmlformats.org/officeDocument/2006/relationships/image" Target="../media/image11.png"/></Relationships>
</file>

<file path=ppt/slides/_rels/slide8.xml.rels><?xml version="1.0" encoding="UTF-8" standalone="yes"?>
<Relationships xmlns="http://schemas.openxmlformats.org/package/2006/relationships"><Relationship Id="rId21" Type="http://schemas.microsoft.com/office/2007/relationships/hdphoto" Target="../media/hdphoto1.wdp"/><Relationship Id="rId2" Type="http://schemas.openxmlformats.org/officeDocument/2006/relationships/image" Target="../media/image4.png"/><Relationship Id="rId20" Type="http://schemas.openxmlformats.org/officeDocument/2006/relationships/image" Target="../media/image5.png"/><Relationship Id="rId1" Type="http://schemas.openxmlformats.org/officeDocument/2006/relationships/slideLayout" Target="../slideLayouts/slideLayout1.xml"/><Relationship Id="rId24" Type="http://schemas.openxmlformats.org/officeDocument/2006/relationships/image" Target="../media/image1.png"/><Relationship Id="rId23" Type="http://schemas.openxmlformats.org/officeDocument/2006/relationships/image" Target="../media/image18.png"/><Relationship Id="rId5" Type="http://schemas.openxmlformats.org/officeDocument/2006/relationships/image" Target="../media/image2.svg"/><Relationship Id="rId19" Type="http://schemas.openxmlformats.org/officeDocument/2006/relationships/image" Target="../media/image25.svg"/><Relationship Id="rId22" Type="http://schemas.openxmlformats.org/officeDocument/2006/relationships/image" Target="../media/image17.png"/></Relationships>
</file>

<file path=ppt/slides/_rels/slide9.xml.rels><?xml version="1.0" encoding="UTF-8" standalone="yes"?>
<Relationships xmlns="http://schemas.openxmlformats.org/package/2006/relationships"><Relationship Id="rId26" Type="http://schemas.openxmlformats.org/officeDocument/2006/relationships/image" Target="../media/image20.png"/><Relationship Id="rId21" Type="http://schemas.openxmlformats.org/officeDocument/2006/relationships/image" Target="../media/image27.svg"/><Relationship Id="rId25"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11" Type="http://schemas.openxmlformats.org/officeDocument/2006/relationships/image" Target="../media/image17.svg"/><Relationship Id="rId24" Type="http://schemas.openxmlformats.org/officeDocument/2006/relationships/image" Target="../media/image19.png"/><Relationship Id="rId5" Type="http://schemas.openxmlformats.org/officeDocument/2006/relationships/image" Target="../media/image2.svg"/><Relationship Id="rId23" Type="http://schemas.openxmlformats.org/officeDocument/2006/relationships/image" Target="../media/image14.png"/><Relationship Id="rId2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877014" y="1583019"/>
            <a:ext cx="4683512" cy="1777215"/>
          </a:xfrm>
          <a:prstGeom prst="wedgeRoundRectCallout">
            <a:avLst>
              <a:gd name="adj1" fmla="val 22024"/>
              <a:gd name="adj2" fmla="val 6584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529681" y="872267"/>
            <a:ext cx="6580388" cy="20270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6424;p41"/>
          <p:cNvSpPr txBox="1">
            <a:spLocks/>
          </p:cNvSpPr>
          <p:nvPr/>
        </p:nvSpPr>
        <p:spPr>
          <a:xfrm>
            <a:off x="1975559" y="1583019"/>
            <a:ext cx="5688632" cy="481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Ranchers"/>
              <a:buNone/>
              <a:defRPr sz="4800" b="0" i="0" u="none" strike="noStrike" cap="none">
                <a:solidFill>
                  <a:srgbClr val="3D85C6"/>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kumimoji="0" lang="en-US" sz="4000" b="1" i="0" u="none" strike="noStrike" kern="0" cap="none" spc="0" normalizeH="0" baseline="0" noProof="0" dirty="0" smtClean="0">
                <a:ln>
                  <a:noFill/>
                </a:ln>
                <a:solidFill>
                  <a:schemeClr val="bg1"/>
                </a:solidFill>
                <a:effectLst/>
                <a:uLnTx/>
                <a:uFillTx/>
                <a:latin typeface="Arial"/>
                <a:sym typeface="Ranchers"/>
              </a:rPr>
              <a:t>CHÀO MỪNG CÁC EM </a:t>
            </a:r>
            <a:br>
              <a:rPr kumimoji="0" lang="en-US" sz="4000" b="1" i="0" u="none" strike="noStrike" kern="0" cap="none" spc="0" normalizeH="0" baseline="0" noProof="0" dirty="0" smtClean="0">
                <a:ln>
                  <a:noFill/>
                </a:ln>
                <a:solidFill>
                  <a:schemeClr val="bg1"/>
                </a:solidFill>
                <a:effectLst/>
                <a:uLnTx/>
                <a:uFillTx/>
                <a:latin typeface="Arial"/>
                <a:sym typeface="Ranchers"/>
              </a:rPr>
            </a:br>
            <a:r>
              <a:rPr kumimoji="0" lang="en-US" sz="4000" b="1" i="0" u="none" strike="noStrike" kern="0" cap="none" spc="0" normalizeH="0" baseline="0" noProof="0" dirty="0" smtClean="0">
                <a:ln>
                  <a:noFill/>
                </a:ln>
                <a:solidFill>
                  <a:schemeClr val="bg1"/>
                </a:solidFill>
                <a:effectLst/>
                <a:uLnTx/>
                <a:uFillTx/>
                <a:latin typeface="Arial"/>
                <a:sym typeface="Ranchers"/>
              </a:rPr>
              <a:t>ĐẾN VỚI BUỔI HỌC!</a:t>
            </a:r>
            <a:endParaRPr kumimoji="0" lang="en-US" sz="4000" b="1" i="0" u="none" strike="noStrike" kern="0" cap="none" spc="0" normalizeH="0" baseline="0" noProof="0" dirty="0">
              <a:ln>
                <a:noFill/>
              </a:ln>
              <a:solidFill>
                <a:schemeClr val="bg1"/>
              </a:solidFill>
              <a:effectLst/>
              <a:uLnTx/>
              <a:uFillTx/>
              <a:latin typeface="Arial"/>
              <a:sym typeface="Ranchers"/>
            </a:endParaRPr>
          </a:p>
        </p:txBody>
      </p:sp>
      <p:pic>
        <p:nvPicPr>
          <p:cNvPr id="18" name="Graphic 2">
            <a:extLst>
              <a:ext uri="{FF2B5EF4-FFF2-40B4-BE49-F238E27FC236}">
                <a16:creationId xmlns:a16="http://schemas.microsoft.com/office/drawing/2014/main" xmlns="" id="{11378E75-A79C-4686-BC78-844F67C0800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138041" y="3077737"/>
            <a:ext cx="1769818" cy="1820748"/>
          </a:xfrm>
          <a:prstGeom prst="rect">
            <a:avLst/>
          </a:prstGeom>
        </p:spPr>
      </p:pic>
      <p:pic>
        <p:nvPicPr>
          <p:cNvPr id="7" name="Graphic 4">
            <a:extLst>
              <a:ext uri="{FF2B5EF4-FFF2-40B4-BE49-F238E27FC236}">
                <a16:creationId xmlns:a16="http://schemas.microsoft.com/office/drawing/2014/main" xmlns="" id="{182F55D7-ED40-4B5C-82C9-3805102188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58651" y="2366530"/>
            <a:ext cx="1522187" cy="2531955"/>
          </a:xfrm>
          <a:prstGeom prst="rect">
            <a:avLst/>
          </a:prstGeom>
        </p:spPr>
      </p:pic>
    </p:spTree>
    <p:extLst>
      <p:ext uri="{BB962C8B-B14F-4D97-AF65-F5344CB8AC3E}">
        <p14:creationId xmlns:p14="http://schemas.microsoft.com/office/powerpoint/2010/main" val="331660122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4000"/>
          </a:srgbClr>
        </a:solidFill>
        <a:effectLst/>
      </p:bgPr>
    </p:bg>
    <p:spTree>
      <p:nvGrpSpPr>
        <p:cNvPr id="1" name=""/>
        <p:cNvGrpSpPr/>
        <p:nvPr/>
      </p:nvGrpSpPr>
      <p:grpSpPr>
        <a:xfrm>
          <a:off x="0" y="0"/>
          <a:ext cx="0" cy="0"/>
          <a:chOff x="0" y="0"/>
          <a:chExt cx="0" cy="0"/>
        </a:xfrm>
      </p:grpSpPr>
      <p:pic>
        <p:nvPicPr>
          <p:cNvPr id="24" name="Graphic 20">
            <a:extLst>
              <a:ext uri="{FF2B5EF4-FFF2-40B4-BE49-F238E27FC236}">
                <a16:creationId xmlns:a16="http://schemas.microsoft.com/office/drawing/2014/main" xmlns="" id="{CE883531-C194-4A2A-8BD6-193C1DA5E6CE}"/>
              </a:ext>
            </a:extLst>
          </p:cNvPr>
          <p:cNvPicPr>
            <a:picLocks noChangeAspect="1"/>
          </p:cNvPicPr>
          <p:nvPr/>
        </p:nvPicPr>
        <p:blipFill>
          <a:blip r:embed="rId2">
            <a:extLst>
              <a:ext uri="{96DAC541-7B7A-43D3-8B79-37D633B846F1}">
                <asvg:svgBlip xmlns:asvg="http://schemas.microsoft.com/office/drawing/2016/SVG/main" xmlns="" r:embed="rId21"/>
              </a:ext>
            </a:extLst>
          </a:blip>
          <a:stretch>
            <a:fillRect/>
          </a:stretch>
        </p:blipFill>
        <p:spPr>
          <a:xfrm>
            <a:off x="132498" y="4467651"/>
            <a:ext cx="582786" cy="552409"/>
          </a:xfrm>
          <a:prstGeom prst="rect">
            <a:avLst/>
          </a:prstGeom>
        </p:spPr>
      </p:pic>
      <p:pic>
        <p:nvPicPr>
          <p:cNvPr id="27" name="Graphic 10">
            <a:extLst>
              <a:ext uri="{FF2B5EF4-FFF2-40B4-BE49-F238E27FC236}">
                <a16:creationId xmlns:a16="http://schemas.microsoft.com/office/drawing/2014/main" xmlns="" id="{E91E7EF4-6FD6-4918-915E-CB8CD2C590B2}"/>
              </a:ext>
            </a:extLst>
          </p:cNvPr>
          <p:cNvPicPr>
            <a:picLocks noChangeAspect="1"/>
          </p:cNvPicPr>
          <p:nvPr/>
        </p:nvPicPr>
        <p:blipFill>
          <a:blip r:embed="rId22">
            <a:extLst>
              <a:ext uri="{96DAC541-7B7A-43D3-8B79-37D633B846F1}">
                <asvg:svgBlip xmlns:asvg="http://schemas.microsoft.com/office/drawing/2016/SVG/main" xmlns="" r:embed="rId11"/>
              </a:ext>
            </a:extLst>
          </a:blip>
          <a:stretch>
            <a:fillRect/>
          </a:stretch>
        </p:blipFill>
        <p:spPr>
          <a:xfrm>
            <a:off x="8548321" y="2558144"/>
            <a:ext cx="428702" cy="658995"/>
          </a:xfrm>
          <a:prstGeom prst="rect">
            <a:avLst/>
          </a:prstGeom>
        </p:spPr>
      </p:pic>
      <p:sp>
        <p:nvSpPr>
          <p:cNvPr id="18" name="Rounded Rectangular Callout 17"/>
          <p:cNvSpPr/>
          <p:nvPr/>
        </p:nvSpPr>
        <p:spPr>
          <a:xfrm>
            <a:off x="214815" y="248956"/>
            <a:ext cx="3164489" cy="478500"/>
          </a:xfrm>
          <a:prstGeom prst="wedgeRoundRectCallout">
            <a:avLst>
              <a:gd name="adj1" fmla="val -50094"/>
              <a:gd name="adj2" fmla="val 18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100" b="1">
                <a:solidFill>
                  <a:srgbClr val="FFFFFF"/>
                </a:solidFill>
                <a:latin typeface="Arial" panose="020B0604020202020204" pitchFamily="34" charset="0"/>
                <a:cs typeface="Arial" panose="020B0604020202020204" pitchFamily="34" charset="0"/>
              </a:rPr>
              <a:t>Bài tập </a:t>
            </a:r>
            <a:r>
              <a:rPr lang="en-US" sz="2100" b="1" smtClean="0">
                <a:solidFill>
                  <a:srgbClr val="FFFFFF"/>
                </a:solidFill>
                <a:latin typeface="Arial" panose="020B0604020202020204" pitchFamily="34" charset="0"/>
                <a:cs typeface="Arial" panose="020B0604020202020204" pitchFamily="34" charset="0"/>
              </a:rPr>
              <a:t>3 </a:t>
            </a:r>
            <a:r>
              <a:rPr lang="en-US" sz="2100" b="1">
                <a:solidFill>
                  <a:srgbClr val="FFFFFF"/>
                </a:solidFill>
                <a:latin typeface="Arial" panose="020B0604020202020204" pitchFamily="34" charset="0"/>
                <a:cs typeface="Arial" panose="020B0604020202020204" pitchFamily="34" charset="0"/>
              </a:rPr>
              <a:t>(SGK – </a:t>
            </a:r>
            <a:r>
              <a:rPr lang="en-US" sz="2100" b="1" smtClean="0">
                <a:solidFill>
                  <a:srgbClr val="FFFFFF"/>
                </a:solidFill>
                <a:latin typeface="Arial" panose="020B0604020202020204" pitchFamily="34" charset="0"/>
                <a:cs typeface="Arial" panose="020B0604020202020204" pitchFamily="34" charset="0"/>
              </a:rPr>
              <a:t>tr48)</a:t>
            </a:r>
            <a:endParaRPr lang="en-US" sz="2100" b="1" dirty="0" err="1">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157067" y="836487"/>
            <a:ext cx="8770159" cy="1881990"/>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Việt nói rằng: “Hai số 37 003 847 và 23 938 399 có cùng số chữ số. Chữ số tận cùng của số 23 938 399 là 9. Chữ số tận cùng của số 37 003 847 là 7. Mà 9 lớn hơn 7 nên 23 938 399 lớn hơn 37 003 847”.</a:t>
            </a: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Hỏi Việt đã nói sai ở đâu?</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3"/>
          <a:stretch>
            <a:fillRect/>
          </a:stretch>
        </p:blipFill>
        <p:spPr>
          <a:xfrm>
            <a:off x="8498523" y="248956"/>
            <a:ext cx="478500" cy="478500"/>
          </a:xfrm>
          <a:prstGeom prst="rect">
            <a:avLst/>
          </a:prstGeom>
        </p:spPr>
      </p:pic>
      <p:sp>
        <p:nvSpPr>
          <p:cNvPr id="20" name="Rectangle 19"/>
          <p:cNvSpPr/>
          <p:nvPr/>
        </p:nvSpPr>
        <p:spPr>
          <a:xfrm>
            <a:off x="3982409" y="2639144"/>
            <a:ext cx="1119474" cy="496996"/>
          </a:xfrm>
          <a:prstGeom prst="rect">
            <a:avLst/>
          </a:prstGeom>
        </p:spPr>
        <p:txBody>
          <a:bodyPr wrap="none">
            <a:spAutoFit/>
          </a:bodyPr>
          <a:lstStyle/>
          <a:p>
            <a:pPr lvl="0" algn="just" defTabSz="914400">
              <a:lnSpc>
                <a:spcPct val="150000"/>
              </a:lnSpc>
            </a:pPr>
            <a:r>
              <a:rPr lang="en-US" sz="2000" b="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r>
              <a:rPr lang="en-US" sz="2000">
                <a:solidFill>
                  <a:srgbClr val="1F497D"/>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857277" y="3461469"/>
            <a:ext cx="8489212" cy="496996"/>
          </a:xfrm>
          <a:prstGeom prst="rect">
            <a:avLst/>
          </a:prstGeom>
        </p:spPr>
        <p:txBody>
          <a:bodyPr wrap="square">
            <a:spAutoFit/>
          </a:bodyPr>
          <a:lstStyle/>
          <a:p>
            <a:pPr algn="just">
              <a:lnSpc>
                <a:spcPct val="150000"/>
              </a:lnSpc>
              <a:spcAft>
                <a:spcPts val="80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ounded Rectangular Callout 21"/>
          <p:cNvSpPr/>
          <p:nvPr/>
        </p:nvSpPr>
        <p:spPr>
          <a:xfrm>
            <a:off x="715284" y="3334811"/>
            <a:ext cx="7787755" cy="1550503"/>
          </a:xfrm>
          <a:prstGeom prst="wedgeRoundRectCallout">
            <a:avLst>
              <a:gd name="adj1" fmla="val -21043"/>
              <a:gd name="adj2" fmla="val 47524"/>
              <a:gd name="adj3" fmla="val 16667"/>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900">
                <a:solidFill>
                  <a:schemeClr val="tx1"/>
                </a:solidFill>
                <a:latin typeface="Arial" panose="020B0604020202020204" pitchFamily="34" charset="0"/>
                <a:cs typeface="Arial" panose="020B0604020202020204" pitchFamily="34" charset="0"/>
              </a:rPr>
              <a:t>Việt sai ở chỗ đã so sánh số từ phải sang trái. Để đúng với quy tắc so sánh số có nhiều chữ số, ta phải so sánh từ trái sang phải, tức là so sánh chữ số hàng chục triệu của hai số trước. </a:t>
            </a:r>
          </a:p>
        </p:txBody>
      </p:sp>
    </p:spTree>
    <p:extLst>
      <p:ext uri="{BB962C8B-B14F-4D97-AF65-F5344CB8AC3E}">
        <p14:creationId xmlns:p14="http://schemas.microsoft.com/office/powerpoint/2010/main" val="419133273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20"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asvg="http://schemas.microsoft.com/office/drawing/2016/SVG/main" xmlns="" r:embed="rId19"/>
              </a:ext>
            </a:extLst>
          </a:blip>
          <a:stretch>
            <a:fillRect/>
          </a:stretch>
        </p:blipFill>
        <p:spPr>
          <a:xfrm>
            <a:off x="252953" y="232236"/>
            <a:ext cx="447675" cy="457200"/>
          </a:xfrm>
          <a:prstGeom prst="rect">
            <a:avLst/>
          </a:prstGeom>
        </p:spPr>
      </p:pic>
      <p:pic>
        <p:nvPicPr>
          <p:cNvPr id="31" name="Graphic 12">
            <a:extLst>
              <a:ext uri="{FF2B5EF4-FFF2-40B4-BE49-F238E27FC236}">
                <a16:creationId xmlns:a16="http://schemas.microsoft.com/office/drawing/2014/main" xmlns="" id="{BD467C7E-11D0-4F0A-B6FF-E2B6BE6A774F}"/>
              </a:ext>
            </a:extLst>
          </p:cNvPr>
          <p:cNvPicPr>
            <a:picLocks noChangeAspect="1"/>
          </p:cNvPicPr>
          <p:nvPr/>
        </p:nvPicPr>
        <p:blipFill>
          <a:blip r:embed="rId20">
            <a:extLst>
              <a:ext uri="{96DAC541-7B7A-43D3-8B79-37D633B846F1}">
                <asvg:svgBlip xmlns:asvg="http://schemas.microsoft.com/office/drawing/2016/SVG/main" xmlns="" r:embed="rId13"/>
              </a:ext>
            </a:extLst>
          </a:blip>
          <a:stretch>
            <a:fillRect/>
          </a:stretch>
        </p:blipFill>
        <p:spPr>
          <a:xfrm>
            <a:off x="311180" y="3642307"/>
            <a:ext cx="894773" cy="1328281"/>
          </a:xfrm>
          <a:prstGeom prst="rect">
            <a:avLst/>
          </a:prstGeom>
        </p:spPr>
      </p:pic>
      <p:pic>
        <p:nvPicPr>
          <p:cNvPr id="15" name="Graphic 16">
            <a:extLst>
              <a:ext uri="{FF2B5EF4-FFF2-40B4-BE49-F238E27FC236}">
                <a16:creationId xmlns:a16="http://schemas.microsoft.com/office/drawing/2014/main" xmlns="" id="{83A786E9-9BFD-406E-99EA-B65FA29145ED}"/>
              </a:ext>
            </a:extLst>
          </p:cNvPr>
          <p:cNvPicPr>
            <a:picLocks noChangeAspect="1"/>
          </p:cNvPicPr>
          <p:nvPr/>
        </p:nvPicPr>
        <p:blipFill>
          <a:blip r:embed="rId21">
            <a:extLst>
              <a:ext uri="{96DAC541-7B7A-43D3-8B79-37D633B846F1}">
                <asvg:svgBlip xmlns:asvg="http://schemas.microsoft.com/office/drawing/2016/SVG/main" xmlns="" r:embed="rId17"/>
              </a:ext>
            </a:extLst>
          </a:blip>
          <a:stretch>
            <a:fillRect/>
          </a:stretch>
        </p:blipFill>
        <p:spPr>
          <a:xfrm>
            <a:off x="8535898" y="119270"/>
            <a:ext cx="534843" cy="853428"/>
          </a:xfrm>
          <a:prstGeom prst="rect">
            <a:avLst/>
          </a:prstGeom>
        </p:spPr>
      </p:pic>
      <p:grpSp>
        <p:nvGrpSpPr>
          <p:cNvPr id="2" name="Group 1"/>
          <p:cNvGrpSpPr/>
          <p:nvPr/>
        </p:nvGrpSpPr>
        <p:grpSpPr>
          <a:xfrm>
            <a:off x="1048525" y="1103447"/>
            <a:ext cx="4446496" cy="2124850"/>
            <a:chOff x="969012" y="1030418"/>
            <a:chExt cx="4446496" cy="2124850"/>
          </a:xfrm>
        </p:grpSpPr>
        <p:sp>
          <p:nvSpPr>
            <p:cNvPr id="21" name="Google Shape;1912;p42"/>
            <p:cNvSpPr/>
            <p:nvPr/>
          </p:nvSpPr>
          <p:spPr>
            <a:xfrm rot="2165">
              <a:off x="969012" y="1030418"/>
              <a:ext cx="4446496" cy="2124850"/>
            </a:xfrm>
            <a:prstGeom prst="chevron">
              <a:avLst>
                <a:gd name="adj" fmla="val 33665"/>
              </a:avLst>
            </a:prstGeom>
            <a:solidFill>
              <a:srgbClr val="C9EBF8"/>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TextBox 11"/>
            <p:cNvSpPr txBox="1"/>
            <p:nvPr/>
          </p:nvSpPr>
          <p:spPr>
            <a:xfrm>
              <a:off x="2187738" y="1796608"/>
              <a:ext cx="2694364" cy="592470"/>
            </a:xfrm>
            <a:prstGeom prst="rect">
              <a:avLst/>
            </a:prstGeom>
            <a:noFill/>
          </p:spPr>
          <p:txBody>
            <a:bodyPr wrap="square" rtlCol="0">
              <a:spAutoFit/>
            </a:bodyPr>
            <a:lstStyle/>
            <a:p>
              <a:pPr lvl="0">
                <a:buClr>
                  <a:srgbClr val="000000"/>
                </a:buClr>
              </a:pPr>
              <a:r>
                <a:rPr lang="en-US" sz="3250" b="1" kern="0">
                  <a:solidFill>
                    <a:prstClr val="black"/>
                  </a:solidFill>
                  <a:latin typeface="Arial" panose="020B0604020202020204" pitchFamily="34" charset="0"/>
                  <a:cs typeface="Arial" panose="020B0604020202020204" pitchFamily="34" charset="0"/>
                  <a:sym typeface="Arial"/>
                </a:rPr>
                <a:t>VẬN DỤNG </a:t>
              </a:r>
              <a:endParaRPr kumimoji="0" lang="en-US" sz="32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pic>
        <p:nvPicPr>
          <p:cNvPr id="3" name="Picture 2"/>
          <p:cNvPicPr>
            <a:picLocks noChangeAspect="1"/>
          </p:cNvPicPr>
          <p:nvPr/>
        </p:nvPicPr>
        <p:blipFill>
          <a:blip r:embed="rId22"/>
          <a:stretch>
            <a:fillRect/>
          </a:stretch>
        </p:blipFill>
        <p:spPr>
          <a:xfrm>
            <a:off x="5795326" y="1082962"/>
            <a:ext cx="2658086" cy="3682303"/>
          </a:xfrm>
          <a:prstGeom prst="rect">
            <a:avLst/>
          </a:prstGeom>
        </p:spPr>
      </p:pic>
    </p:spTree>
    <p:extLst>
      <p:ext uri="{BB962C8B-B14F-4D97-AF65-F5344CB8AC3E}">
        <p14:creationId xmlns:p14="http://schemas.microsoft.com/office/powerpoint/2010/main" val="1390409234"/>
      </p:ext>
    </p:extLst>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4000"/>
          </a:srgbClr>
        </a:solidFill>
        <a:effectLst/>
      </p:bgPr>
    </p:bg>
    <p:spTree>
      <p:nvGrpSpPr>
        <p:cNvPr id="1" name=""/>
        <p:cNvGrpSpPr/>
        <p:nvPr/>
      </p:nvGrpSpPr>
      <p:grpSpPr>
        <a:xfrm>
          <a:off x="0" y="0"/>
          <a:ext cx="0" cy="0"/>
          <a:chOff x="0" y="0"/>
          <a:chExt cx="0" cy="0"/>
        </a:xfrm>
      </p:grpSpPr>
      <p:pic>
        <p:nvPicPr>
          <p:cNvPr id="10" name="Graphic 4">
            <a:extLst>
              <a:ext uri="{FF2B5EF4-FFF2-40B4-BE49-F238E27FC236}">
                <a16:creationId xmlns:a16="http://schemas.microsoft.com/office/drawing/2014/main" xmlns="" id="{182F55D7-ED40-4B5C-82C9-38051021885B}"/>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180233" y="3947057"/>
            <a:ext cx="630090" cy="1048071"/>
          </a:xfrm>
          <a:prstGeom prst="rect">
            <a:avLst/>
          </a:prstGeom>
        </p:spPr>
      </p:pic>
      <p:pic>
        <p:nvPicPr>
          <p:cNvPr id="11" name="Graphic 2">
            <a:extLst>
              <a:ext uri="{FF2B5EF4-FFF2-40B4-BE49-F238E27FC236}">
                <a16:creationId xmlns:a16="http://schemas.microsoft.com/office/drawing/2014/main" xmlns="" id="{11378E75-A79C-4686-BC78-844F67C08005}"/>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8431518" y="244112"/>
            <a:ext cx="489846" cy="570246"/>
          </a:xfrm>
          <a:prstGeom prst="rect">
            <a:avLst/>
          </a:prstGeom>
        </p:spPr>
      </p:pic>
      <p:grpSp>
        <p:nvGrpSpPr>
          <p:cNvPr id="12" name="Group 11"/>
          <p:cNvGrpSpPr/>
          <p:nvPr/>
        </p:nvGrpSpPr>
        <p:grpSpPr>
          <a:xfrm>
            <a:off x="284837" y="319863"/>
            <a:ext cx="1536012" cy="554738"/>
            <a:chOff x="1382117" y="1113801"/>
            <a:chExt cx="1536012" cy="554738"/>
          </a:xfrm>
        </p:grpSpPr>
        <p:sp>
          <p:nvSpPr>
            <p:cNvPr id="13" name="Rounded Rectangular Callout 12"/>
            <p:cNvSpPr/>
            <p:nvPr/>
          </p:nvSpPr>
          <p:spPr>
            <a:xfrm>
              <a:off x="1382117" y="1113801"/>
              <a:ext cx="1536012" cy="554738"/>
            </a:xfrm>
            <a:prstGeom prst="wedgeRoundRectCallout">
              <a:avLst>
                <a:gd name="adj1" fmla="val -15656"/>
                <a:gd name="adj2" fmla="val 46733"/>
                <a:gd name="adj3" fmla="val 16667"/>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73569" y="1177409"/>
              <a:ext cx="1127232" cy="430887"/>
            </a:xfrm>
            <a:prstGeom prst="rect">
              <a:avLst/>
            </a:prstGeom>
          </p:spPr>
          <p:txBody>
            <a:bodyPr wrap="none">
              <a:spAutoFit/>
            </a:bodyPr>
            <a:lstStyle/>
            <a:p>
              <a:r>
                <a:rPr lang="en-US" sz="2200" b="1" i="1"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 tập</a:t>
              </a:r>
              <a:endParaRPr lang="en-US" sz="2200" dirty="0">
                <a:latin typeface="Arial" panose="020B0604020202020204" pitchFamily="34" charset="0"/>
                <a:cs typeface="Arial" panose="020B0604020202020204" pitchFamily="34" charset="0"/>
              </a:endParaRPr>
            </a:p>
          </p:txBody>
        </p:sp>
      </p:grpSp>
      <p:sp>
        <p:nvSpPr>
          <p:cNvPr id="2" name="Rectangle 1"/>
          <p:cNvSpPr/>
          <p:nvPr/>
        </p:nvSpPr>
        <p:spPr>
          <a:xfrm>
            <a:off x="284837" y="984722"/>
            <a:ext cx="8485452" cy="1477328"/>
          </a:xfrm>
          <a:prstGeom prst="rect">
            <a:avLst/>
          </a:prstGeom>
        </p:spPr>
        <p:txBody>
          <a:bodyPr wrap="square">
            <a:spAutoFit/>
          </a:bodyPr>
          <a:lstStyle/>
          <a:p>
            <a:pPr algn="just">
              <a:lnSpc>
                <a:spcPct val="150000"/>
              </a:lnSpc>
              <a:spcAft>
                <a:spcPts val="800"/>
              </a:spcAft>
            </a:pPr>
            <a:r>
              <a:rPr lang="en-US" sz="2000">
                <a:latin typeface="Arial" panose="020B0604020202020204" pitchFamily="34" charset="0"/>
                <a:ea typeface="Times New Roman" panose="02020603050405020304" pitchFamily="18" charset="0"/>
                <a:cs typeface="Arial" panose="020B0604020202020204" pitchFamily="34" charset="0"/>
              </a:rPr>
              <a:t>Cho 3 căn nhà có giá tiền 922 000 000; 875 000 000; 1 523 000 000. Hỏi giá nhà nào lớn nhất, giá nhà nào nhỏ nhất. Nếu em có 1 tỷ, em sẽ mua nhà nào?</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7"/>
          <a:stretch>
            <a:fillRect/>
          </a:stretch>
        </p:blipFill>
        <p:spPr>
          <a:xfrm>
            <a:off x="7792277" y="3834845"/>
            <a:ext cx="1240405" cy="1160283"/>
          </a:xfrm>
          <a:prstGeom prst="rect">
            <a:avLst/>
          </a:prstGeom>
        </p:spPr>
      </p:pic>
      <p:sp>
        <p:nvSpPr>
          <p:cNvPr id="7" name="Rectangle 6"/>
          <p:cNvSpPr/>
          <p:nvPr/>
        </p:nvSpPr>
        <p:spPr>
          <a:xfrm>
            <a:off x="981955" y="2905104"/>
            <a:ext cx="6638690" cy="1938992"/>
          </a:xfrm>
          <a:prstGeom prst="rect">
            <a:avLst/>
          </a:prstGeom>
        </p:spPr>
        <p:txBody>
          <a:bodyPr wrap="square">
            <a:spAutoFit/>
          </a:bodyPr>
          <a:lstStyle/>
          <a:p>
            <a:pPr algn="ctr">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875 000 000 &lt; 922 000 000 &lt; </a:t>
            </a:r>
            <a:r>
              <a:rPr lang="en-US" sz="2000" smtClean="0">
                <a:latin typeface="Arial" panose="020B0604020202020204" pitchFamily="34" charset="0"/>
                <a:ea typeface="Times New Roman" panose="02020603050405020304" pitchFamily="18" charset="0"/>
                <a:cs typeface="Arial" panose="020B0604020202020204" pitchFamily="34" charset="0"/>
              </a:rPr>
              <a:t>1 </a:t>
            </a:r>
            <a:r>
              <a:rPr lang="en-US" sz="2000">
                <a:latin typeface="Arial" panose="020B0604020202020204" pitchFamily="34" charset="0"/>
                <a:ea typeface="Times New Roman" panose="02020603050405020304" pitchFamily="18" charset="0"/>
                <a:cs typeface="Arial" panose="020B0604020202020204" pitchFamily="34" charset="0"/>
              </a:rPr>
              <a:t>523 000 000</a:t>
            </a: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Ngôi nhà thứ ba có giá lớn nhất, ngôi nhà thứ hai có giá nhỏ nhất.</a:t>
            </a: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Nếu có 1 tỷ, sẽ mua ngôi nhà thứ nhất. </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Rectangle 18"/>
          <p:cNvSpPr/>
          <p:nvPr/>
        </p:nvSpPr>
        <p:spPr>
          <a:xfrm>
            <a:off x="3967826" y="2289287"/>
            <a:ext cx="1119474" cy="496996"/>
          </a:xfrm>
          <a:prstGeom prst="rect">
            <a:avLst/>
          </a:prstGeom>
        </p:spPr>
        <p:txBody>
          <a:bodyPr wrap="none">
            <a:spAutoFit/>
          </a:bodyPr>
          <a:lstStyle/>
          <a:p>
            <a:pPr lvl="0" algn="just" defTabSz="914400">
              <a:lnSpc>
                <a:spcPct val="150000"/>
              </a:lnSpc>
            </a:pPr>
            <a:r>
              <a:rPr lang="en-US" sz="2000" b="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r>
              <a:rPr lang="en-US" sz="2000">
                <a:solidFill>
                  <a:srgbClr val="1F497D"/>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4713732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7595;p55"/>
          <p:cNvSpPr txBox="1">
            <a:spLocks/>
          </p:cNvSpPr>
          <p:nvPr/>
        </p:nvSpPr>
        <p:spPr>
          <a:xfrm>
            <a:off x="726458" y="573829"/>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Ranchers"/>
              <a:buNone/>
              <a:defRPr sz="2800" b="0" i="0" u="none" strike="noStrike" cap="none">
                <a:solidFill>
                  <a:schemeClr val="dk2"/>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9pPr>
          </a:lstStyle>
          <a:p>
            <a:pPr algn="ctr" defTabSz="914400">
              <a:lnSpc>
                <a:spcPct val="115000"/>
              </a:lnSpc>
              <a:buClr>
                <a:srgbClr val="2270B6"/>
              </a:buClr>
              <a:defRPr/>
            </a:pPr>
            <a:r>
              <a:rPr lang="vi-VN" sz="3200" b="1" kern="0" dirty="0" smtClean="0">
                <a:solidFill>
                  <a:srgbClr val="FF924C"/>
                </a:solidFill>
                <a:latin typeface="Arial" panose="020B0604020202020204" pitchFamily="34" charset="0"/>
              </a:rPr>
              <a:t>HƯỚNG DẪN VỀ NHÀ</a:t>
            </a:r>
            <a:endParaRPr lang="vi-VN" sz="3200" b="1" kern="0" dirty="0">
              <a:solidFill>
                <a:srgbClr val="FF924C"/>
              </a:solidFill>
              <a:latin typeface="Arial" panose="020B0604020202020204" pitchFamily="34" charset="0"/>
            </a:endParaRPr>
          </a:p>
        </p:txBody>
      </p:sp>
      <p:pic>
        <p:nvPicPr>
          <p:cNvPr id="27"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asvg="http://schemas.microsoft.com/office/drawing/2016/SVG/main" xmlns="" r:embed="rId19"/>
              </a:ext>
            </a:extLst>
          </a:blip>
          <a:stretch>
            <a:fillRect/>
          </a:stretch>
        </p:blipFill>
        <p:spPr>
          <a:xfrm>
            <a:off x="252953" y="232236"/>
            <a:ext cx="447675" cy="457200"/>
          </a:xfrm>
          <a:prstGeom prst="rect">
            <a:avLst/>
          </a:prstGeom>
        </p:spPr>
      </p:pic>
      <p:pic>
        <p:nvPicPr>
          <p:cNvPr id="28" name="Graphic 26">
            <a:extLst>
              <a:ext uri="{FF2B5EF4-FFF2-40B4-BE49-F238E27FC236}">
                <a16:creationId xmlns:a16="http://schemas.microsoft.com/office/drawing/2014/main" xmlns="" id="{75081C52-D88F-4009-888D-D8EA27BDCB97}"/>
              </a:ext>
            </a:extLst>
          </p:cNvPr>
          <p:cNvPicPr>
            <a:picLocks noChangeAspect="1"/>
          </p:cNvPicPr>
          <p:nvPr/>
        </p:nvPicPr>
        <p:blipFill>
          <a:blip r:embed="rId20">
            <a:extLst>
              <a:ext uri="{96DAC541-7B7A-43D3-8B79-37D633B846F1}">
                <asvg:svgBlip xmlns:asvg="http://schemas.microsoft.com/office/drawing/2016/SVG/main" xmlns="" r:embed="rId23"/>
              </a:ext>
            </a:extLst>
          </a:blip>
          <a:stretch>
            <a:fillRect/>
          </a:stretch>
        </p:blipFill>
        <p:spPr>
          <a:xfrm rot="20708939">
            <a:off x="6456423" y="345162"/>
            <a:ext cx="454594" cy="286247"/>
          </a:xfrm>
          <a:prstGeom prst="rect">
            <a:avLst/>
          </a:prstGeom>
        </p:spPr>
      </p:pic>
      <p:pic>
        <p:nvPicPr>
          <p:cNvPr id="31" name="Graphic 12">
            <a:extLst>
              <a:ext uri="{FF2B5EF4-FFF2-40B4-BE49-F238E27FC236}">
                <a16:creationId xmlns:a16="http://schemas.microsoft.com/office/drawing/2014/main" xmlns="" id="{BD467C7E-11D0-4F0A-B6FF-E2B6BE6A774F}"/>
              </a:ext>
            </a:extLst>
          </p:cNvPr>
          <p:cNvPicPr>
            <a:picLocks noChangeAspect="1"/>
          </p:cNvPicPr>
          <p:nvPr/>
        </p:nvPicPr>
        <p:blipFill>
          <a:blip r:embed="rId24">
            <a:extLst>
              <a:ext uri="{96DAC541-7B7A-43D3-8B79-37D633B846F1}">
                <asvg:svgBlip xmlns:asvg="http://schemas.microsoft.com/office/drawing/2016/SVG/main" xmlns="" r:embed="rId13"/>
              </a:ext>
            </a:extLst>
          </a:blip>
          <a:stretch>
            <a:fillRect/>
          </a:stretch>
        </p:blipFill>
        <p:spPr>
          <a:xfrm>
            <a:off x="311180" y="3642307"/>
            <a:ext cx="894773" cy="1328281"/>
          </a:xfrm>
          <a:prstGeom prst="rect">
            <a:avLst/>
          </a:prstGeom>
        </p:spPr>
      </p:pic>
      <p:pic>
        <p:nvPicPr>
          <p:cNvPr id="15" name="Graphic 16">
            <a:extLst>
              <a:ext uri="{FF2B5EF4-FFF2-40B4-BE49-F238E27FC236}">
                <a16:creationId xmlns:a16="http://schemas.microsoft.com/office/drawing/2014/main" xmlns="" id="{83A786E9-9BFD-406E-99EA-B65FA29145ED}"/>
              </a:ext>
            </a:extLst>
          </p:cNvPr>
          <p:cNvPicPr>
            <a:picLocks noChangeAspect="1"/>
          </p:cNvPicPr>
          <p:nvPr/>
        </p:nvPicPr>
        <p:blipFill>
          <a:blip r:embed="rId25">
            <a:extLst>
              <a:ext uri="{96DAC541-7B7A-43D3-8B79-37D633B846F1}">
                <asvg:svgBlip xmlns:asvg="http://schemas.microsoft.com/office/drawing/2016/SVG/main" xmlns="" r:embed="rId17"/>
              </a:ext>
            </a:extLst>
          </a:blip>
          <a:stretch>
            <a:fillRect/>
          </a:stretch>
        </p:blipFill>
        <p:spPr>
          <a:xfrm>
            <a:off x="8019064" y="3767959"/>
            <a:ext cx="753687" cy="1202629"/>
          </a:xfrm>
          <a:prstGeom prst="rect">
            <a:avLst/>
          </a:prstGeom>
        </p:spPr>
      </p:pic>
      <p:grpSp>
        <p:nvGrpSpPr>
          <p:cNvPr id="37" name="Group 36"/>
          <p:cNvGrpSpPr/>
          <p:nvPr/>
        </p:nvGrpSpPr>
        <p:grpSpPr>
          <a:xfrm>
            <a:off x="58948" y="1596577"/>
            <a:ext cx="2784307" cy="1709739"/>
            <a:chOff x="1222864" y="3518872"/>
            <a:chExt cx="4531182" cy="3138551"/>
          </a:xfrm>
        </p:grpSpPr>
        <p:grpSp>
          <p:nvGrpSpPr>
            <p:cNvPr id="38" name="Group 3"/>
            <p:cNvGrpSpPr/>
            <p:nvPr/>
          </p:nvGrpSpPr>
          <p:grpSpPr>
            <a:xfrm>
              <a:off x="1507708" y="3518872"/>
              <a:ext cx="4246338" cy="3138551"/>
              <a:chOff x="66431" y="12222"/>
              <a:chExt cx="979897" cy="740925"/>
            </a:xfrm>
          </p:grpSpPr>
          <p:sp>
            <p:nvSpPr>
              <p:cNvPr id="41" name="Freeform 4"/>
              <p:cNvSpPr/>
              <p:nvPr/>
            </p:nvSpPr>
            <p:spPr>
              <a:xfrm>
                <a:off x="66431" y="12222"/>
                <a:ext cx="979897" cy="740925"/>
              </a:xfrm>
              <a:custGeom>
                <a:avLst/>
                <a:gdLst/>
                <a:ahLst/>
                <a:cxnLst/>
                <a:rect l="l" t="t" r="r" b="b"/>
                <a:pathLst>
                  <a:path w="1125238" h="660400">
                    <a:moveTo>
                      <a:pt x="1000778" y="660400"/>
                    </a:moveTo>
                    <a:lnTo>
                      <a:pt x="124460" y="660400"/>
                    </a:lnTo>
                    <a:cubicBezTo>
                      <a:pt x="55880" y="660400"/>
                      <a:pt x="0" y="604520"/>
                      <a:pt x="0" y="535940"/>
                    </a:cubicBezTo>
                    <a:lnTo>
                      <a:pt x="0" y="124460"/>
                    </a:lnTo>
                    <a:cubicBezTo>
                      <a:pt x="0" y="55880"/>
                      <a:pt x="55880" y="0"/>
                      <a:pt x="124460" y="0"/>
                    </a:cubicBezTo>
                    <a:lnTo>
                      <a:pt x="1000778" y="0"/>
                    </a:lnTo>
                    <a:cubicBezTo>
                      <a:pt x="1069358" y="0"/>
                      <a:pt x="1125238" y="55880"/>
                      <a:pt x="1125238" y="124460"/>
                    </a:cubicBezTo>
                    <a:lnTo>
                      <a:pt x="1125238" y="535940"/>
                    </a:lnTo>
                    <a:cubicBezTo>
                      <a:pt x="1125238" y="604520"/>
                      <a:pt x="1069358" y="660400"/>
                      <a:pt x="1000778" y="660400"/>
                    </a:cubicBezTo>
                    <a:close/>
                  </a:path>
                </a:pathLst>
              </a:custGeom>
              <a:solidFill>
                <a:srgbClr val="FFF4C6"/>
              </a:solidFill>
            </p:spPr>
          </p:sp>
        </p:grpSp>
        <p:sp>
          <p:nvSpPr>
            <p:cNvPr id="39" name="Freeform 17"/>
            <p:cNvSpPr/>
            <p:nvPr/>
          </p:nvSpPr>
          <p:spPr>
            <a:xfrm rot="-942455">
              <a:off x="1222864" y="5411554"/>
              <a:ext cx="565286" cy="1018534"/>
            </a:xfrm>
            <a:custGeom>
              <a:avLst/>
              <a:gdLst/>
              <a:ahLst/>
              <a:cxnLst/>
              <a:rect l="l" t="t" r="r" b="b"/>
              <a:pathLst>
                <a:path w="565286" h="1018534">
                  <a:moveTo>
                    <a:pt x="0" y="0"/>
                  </a:moveTo>
                  <a:lnTo>
                    <a:pt x="565286" y="0"/>
                  </a:lnTo>
                  <a:lnTo>
                    <a:pt x="565286" y="1018534"/>
                  </a:lnTo>
                  <a:lnTo>
                    <a:pt x="0" y="1018534"/>
                  </a:lnTo>
                  <a:lnTo>
                    <a:pt x="0" y="0"/>
                  </a:lnTo>
                  <a:close/>
                </a:path>
              </a:pathLst>
            </a:custGeom>
            <a:blipFill>
              <a:blip r:embed="rId26">
                <a:extLst>
                  <a:ext uri="{96DAC541-7B7A-43D3-8B79-37D633B846F1}">
                    <asvg:svgBlip xmlns="" xmlns:asvg="http://schemas.microsoft.com/office/drawing/2016/SVG/main" r:embed="rId8"/>
                  </a:ext>
                </a:extLst>
              </a:blip>
              <a:stretch>
                <a:fillRect/>
              </a:stretch>
            </a:blipFill>
          </p:spPr>
        </p:sp>
        <p:sp>
          <p:nvSpPr>
            <p:cNvPr id="40" name="Rectangle 39"/>
            <p:cNvSpPr/>
            <p:nvPr/>
          </p:nvSpPr>
          <p:spPr>
            <a:xfrm>
              <a:off x="1475772" y="4002299"/>
              <a:ext cx="4256335" cy="1949189"/>
            </a:xfrm>
            <a:prstGeom prst="rect">
              <a:avLst/>
            </a:prstGeom>
          </p:spPr>
          <p:txBody>
            <a:bodyPr wrap="square">
              <a:spAutoFit/>
            </a:bodyPr>
            <a:lstStyle/>
            <a:p>
              <a:pPr algn="ctr">
                <a:lnSpc>
                  <a:spcPct val="150000"/>
                </a:lnSpc>
                <a:buClr>
                  <a:srgbClr val="000000"/>
                </a:buClr>
                <a:defRPr/>
              </a:pPr>
              <a:r>
                <a:rPr lang="en-US" sz="2100" kern="0">
                  <a:solidFill>
                    <a:srgbClr val="000000"/>
                  </a:solidFill>
                  <a:latin typeface="Arial"/>
                  <a:cs typeface="Arial"/>
                  <a:sym typeface="Arial"/>
                </a:rPr>
                <a:t>Ôn tập kiến thức</a:t>
              </a:r>
            </a:p>
            <a:p>
              <a:pPr algn="ctr">
                <a:lnSpc>
                  <a:spcPct val="150000"/>
                </a:lnSpc>
                <a:buClr>
                  <a:srgbClr val="000000"/>
                </a:buClr>
                <a:defRPr/>
              </a:pPr>
              <a:r>
                <a:rPr lang="en-US" sz="2100" kern="0">
                  <a:solidFill>
                    <a:srgbClr val="000000"/>
                  </a:solidFill>
                  <a:latin typeface="Arial"/>
                  <a:cs typeface="Arial"/>
                  <a:sym typeface="Arial"/>
                </a:rPr>
                <a:t> đã học.</a:t>
              </a:r>
              <a:endParaRPr lang="en-US" sz="2100" kern="0" dirty="0">
                <a:solidFill>
                  <a:srgbClr val="000000"/>
                </a:solidFill>
                <a:latin typeface="Arial"/>
                <a:cs typeface="Arial"/>
                <a:sym typeface="Arial"/>
              </a:endParaRPr>
            </a:p>
          </p:txBody>
        </p:sp>
      </p:grpSp>
      <p:grpSp>
        <p:nvGrpSpPr>
          <p:cNvPr id="42" name="Group 41"/>
          <p:cNvGrpSpPr/>
          <p:nvPr/>
        </p:nvGrpSpPr>
        <p:grpSpPr>
          <a:xfrm>
            <a:off x="3109954" y="1596577"/>
            <a:ext cx="2996292" cy="1709739"/>
            <a:chOff x="6199416" y="3619500"/>
            <a:chExt cx="5992584" cy="3328244"/>
          </a:xfrm>
          <a:solidFill>
            <a:schemeClr val="accent1">
              <a:lumMod val="60000"/>
              <a:lumOff val="40000"/>
            </a:schemeClr>
          </a:solidFill>
        </p:grpSpPr>
        <p:grpSp>
          <p:nvGrpSpPr>
            <p:cNvPr id="43" name="Group 7"/>
            <p:cNvGrpSpPr/>
            <p:nvPr/>
          </p:nvGrpSpPr>
          <p:grpSpPr>
            <a:xfrm>
              <a:off x="6199416" y="3619500"/>
              <a:ext cx="5992584" cy="3328244"/>
              <a:chOff x="0" y="0"/>
              <a:chExt cx="1125238" cy="740925"/>
            </a:xfrm>
            <a:grpFill/>
          </p:grpSpPr>
          <p:sp>
            <p:nvSpPr>
              <p:cNvPr id="46" name="Freeform 8"/>
              <p:cNvSpPr/>
              <p:nvPr/>
            </p:nvSpPr>
            <p:spPr>
              <a:xfrm>
                <a:off x="0" y="0"/>
                <a:ext cx="1125238" cy="740925"/>
              </a:xfrm>
              <a:custGeom>
                <a:avLst/>
                <a:gdLst/>
                <a:ahLst/>
                <a:cxnLst/>
                <a:rect l="l" t="t" r="r" b="b"/>
                <a:pathLst>
                  <a:path w="1125238" h="660400">
                    <a:moveTo>
                      <a:pt x="1000778" y="660400"/>
                    </a:moveTo>
                    <a:lnTo>
                      <a:pt x="124460" y="660400"/>
                    </a:lnTo>
                    <a:cubicBezTo>
                      <a:pt x="55880" y="660400"/>
                      <a:pt x="0" y="604520"/>
                      <a:pt x="0" y="535940"/>
                    </a:cubicBezTo>
                    <a:lnTo>
                      <a:pt x="0" y="124460"/>
                    </a:lnTo>
                    <a:cubicBezTo>
                      <a:pt x="0" y="55880"/>
                      <a:pt x="55880" y="0"/>
                      <a:pt x="124460" y="0"/>
                    </a:cubicBezTo>
                    <a:lnTo>
                      <a:pt x="1000778" y="0"/>
                    </a:lnTo>
                    <a:cubicBezTo>
                      <a:pt x="1069358" y="0"/>
                      <a:pt x="1125238" y="55880"/>
                      <a:pt x="1125238" y="124460"/>
                    </a:cubicBezTo>
                    <a:lnTo>
                      <a:pt x="1125238" y="535940"/>
                    </a:lnTo>
                    <a:cubicBezTo>
                      <a:pt x="1125238" y="604520"/>
                      <a:pt x="1069358" y="660400"/>
                      <a:pt x="1000778" y="660400"/>
                    </a:cubicBezTo>
                    <a:close/>
                  </a:path>
                </a:pathLst>
              </a:custGeom>
              <a:grpFill/>
            </p:spPr>
          </p:sp>
        </p:grpSp>
        <p:sp>
          <p:nvSpPr>
            <p:cNvPr id="44" name="Freeform 29"/>
            <p:cNvSpPr/>
            <p:nvPr/>
          </p:nvSpPr>
          <p:spPr>
            <a:xfrm rot="20837059">
              <a:off x="11025783" y="5782953"/>
              <a:ext cx="1033650" cy="1067155"/>
            </a:xfrm>
            <a:custGeom>
              <a:avLst/>
              <a:gdLst/>
              <a:ahLst/>
              <a:cxnLst/>
              <a:rect l="l" t="t" r="r" b="b"/>
              <a:pathLst>
                <a:path w="785693" h="1067155">
                  <a:moveTo>
                    <a:pt x="0" y="0"/>
                  </a:moveTo>
                  <a:lnTo>
                    <a:pt x="785693" y="0"/>
                  </a:lnTo>
                  <a:lnTo>
                    <a:pt x="785693" y="1067155"/>
                  </a:lnTo>
                  <a:lnTo>
                    <a:pt x="0" y="1067155"/>
                  </a:lnTo>
                  <a:lnTo>
                    <a:pt x="0" y="0"/>
                  </a:lnTo>
                  <a:close/>
                </a:path>
              </a:pathLst>
            </a:custGeom>
            <a:grpFill/>
          </p:spPr>
        </p:sp>
        <p:sp>
          <p:nvSpPr>
            <p:cNvPr id="45" name="Rectangle 44"/>
            <p:cNvSpPr/>
            <p:nvPr/>
          </p:nvSpPr>
          <p:spPr>
            <a:xfrm>
              <a:off x="6665848" y="3967559"/>
              <a:ext cx="5059720" cy="2166852"/>
            </a:xfrm>
            <a:prstGeom prst="rect">
              <a:avLst/>
            </a:prstGeom>
            <a:grpFill/>
          </p:spPr>
          <p:txBody>
            <a:bodyPr wrap="none">
              <a:spAutoFit/>
            </a:bodyPr>
            <a:lstStyle/>
            <a:p>
              <a:pPr algn="ctr">
                <a:lnSpc>
                  <a:spcPct val="150000"/>
                </a:lnSpc>
                <a:spcAft>
                  <a:spcPts val="400"/>
                </a:spcAft>
                <a:buClr>
                  <a:srgbClr val="000000"/>
                </a:buClr>
                <a:defRPr/>
              </a:pPr>
              <a:r>
                <a:rPr lang="vi-VN" sz="2100" ker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Hoàn thành bài tập </a:t>
              </a:r>
              <a:endParaRPr lang="en-US" sz="2100" kern="0">
                <a:solidFill>
                  <a:srgbClr val="000000"/>
                </a:solidFill>
                <a:latin typeface="Calibri"/>
                <a:ea typeface="Times New Roman" panose="02020603050405020304" pitchFamily="18" charset="0"/>
                <a:cs typeface="Times New Roman" panose="02020603050405020304" pitchFamily="18" charset="0"/>
                <a:sym typeface="Arial"/>
              </a:endParaRPr>
            </a:p>
            <a:p>
              <a:pPr algn="ctr">
                <a:lnSpc>
                  <a:spcPct val="150000"/>
                </a:lnSpc>
                <a:spcAft>
                  <a:spcPts val="400"/>
                </a:spcAft>
                <a:buClr>
                  <a:srgbClr val="000000"/>
                </a:buClr>
                <a:defRPr/>
              </a:pPr>
              <a:r>
                <a:rPr lang="en-US" sz="2100" kern="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t</a:t>
              </a:r>
              <a:r>
                <a:rPr lang="vi-VN" sz="2100" ker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rong SBT.</a:t>
              </a:r>
              <a:endParaRPr lang="en-US" sz="2100" b="1" i="1" kern="0" dirty="0">
                <a:solidFill>
                  <a:srgbClr val="000000"/>
                </a:solidFill>
                <a:latin typeface="Arial"/>
                <a:ea typeface="DengXian"/>
                <a:cs typeface="Times New Roman" panose="02020603050405020304" pitchFamily="18" charset="0"/>
                <a:sym typeface="Arial"/>
              </a:endParaRPr>
            </a:p>
          </p:txBody>
        </p:sp>
      </p:grpSp>
      <p:grpSp>
        <p:nvGrpSpPr>
          <p:cNvPr id="47" name="Group 46"/>
          <p:cNvGrpSpPr/>
          <p:nvPr/>
        </p:nvGrpSpPr>
        <p:grpSpPr>
          <a:xfrm>
            <a:off x="6370530" y="1589541"/>
            <a:ext cx="2644925" cy="1716775"/>
            <a:chOff x="12535597" y="3533064"/>
            <a:chExt cx="5289849" cy="3433549"/>
          </a:xfrm>
        </p:grpSpPr>
        <p:grpSp>
          <p:nvGrpSpPr>
            <p:cNvPr id="48" name="Group 11"/>
            <p:cNvGrpSpPr/>
            <p:nvPr/>
          </p:nvGrpSpPr>
          <p:grpSpPr>
            <a:xfrm>
              <a:off x="12535597" y="3547583"/>
              <a:ext cx="5201106" cy="3419030"/>
              <a:chOff x="0" y="0"/>
              <a:chExt cx="1125238" cy="660400"/>
            </a:xfrm>
          </p:grpSpPr>
          <p:sp>
            <p:nvSpPr>
              <p:cNvPr id="51" name="Freeform 12"/>
              <p:cNvSpPr/>
              <p:nvPr/>
            </p:nvSpPr>
            <p:spPr>
              <a:xfrm>
                <a:off x="0" y="0"/>
                <a:ext cx="1125238" cy="660400"/>
              </a:xfrm>
              <a:custGeom>
                <a:avLst/>
                <a:gdLst/>
                <a:ahLst/>
                <a:cxnLst/>
                <a:rect l="l" t="t" r="r" b="b"/>
                <a:pathLst>
                  <a:path w="1125238" h="660400">
                    <a:moveTo>
                      <a:pt x="1000778" y="660400"/>
                    </a:moveTo>
                    <a:lnTo>
                      <a:pt x="124460" y="660400"/>
                    </a:lnTo>
                    <a:cubicBezTo>
                      <a:pt x="55880" y="660400"/>
                      <a:pt x="0" y="604520"/>
                      <a:pt x="0" y="535940"/>
                    </a:cubicBezTo>
                    <a:lnTo>
                      <a:pt x="0" y="124460"/>
                    </a:lnTo>
                    <a:cubicBezTo>
                      <a:pt x="0" y="55880"/>
                      <a:pt x="55880" y="0"/>
                      <a:pt x="124460" y="0"/>
                    </a:cubicBezTo>
                    <a:lnTo>
                      <a:pt x="1000778" y="0"/>
                    </a:lnTo>
                    <a:cubicBezTo>
                      <a:pt x="1069358" y="0"/>
                      <a:pt x="1125238" y="55880"/>
                      <a:pt x="1125238" y="124460"/>
                    </a:cubicBezTo>
                    <a:lnTo>
                      <a:pt x="1125238" y="535940"/>
                    </a:lnTo>
                    <a:cubicBezTo>
                      <a:pt x="1125238" y="604520"/>
                      <a:pt x="1069358" y="660400"/>
                      <a:pt x="1000778" y="660400"/>
                    </a:cubicBezTo>
                    <a:close/>
                  </a:path>
                </a:pathLst>
              </a:custGeom>
              <a:solidFill>
                <a:srgbClr val="FFF4C6"/>
              </a:solidFill>
            </p:spPr>
          </p:sp>
        </p:grpSp>
        <p:sp>
          <p:nvSpPr>
            <p:cNvPr id="49" name="Freeform 27"/>
            <p:cNvSpPr/>
            <p:nvPr/>
          </p:nvSpPr>
          <p:spPr>
            <a:xfrm rot="1305412">
              <a:off x="16797346" y="3533064"/>
              <a:ext cx="1028100" cy="530757"/>
            </a:xfrm>
            <a:custGeom>
              <a:avLst/>
              <a:gdLst/>
              <a:ahLst/>
              <a:cxnLst/>
              <a:rect l="l" t="t" r="r" b="b"/>
              <a:pathLst>
                <a:path w="1028100" h="530757">
                  <a:moveTo>
                    <a:pt x="0" y="0"/>
                  </a:moveTo>
                  <a:lnTo>
                    <a:pt x="1028101" y="0"/>
                  </a:lnTo>
                  <a:lnTo>
                    <a:pt x="1028101" y="530757"/>
                  </a:lnTo>
                  <a:lnTo>
                    <a:pt x="0" y="530757"/>
                  </a:lnTo>
                  <a:lnTo>
                    <a:pt x="0" y="0"/>
                  </a:lnTo>
                  <a:close/>
                </a:path>
              </a:pathLst>
            </a:custGeom>
            <a:blipFill>
              <a:blip r:embed="rId27">
                <a:extLst>
                  <a:ext uri="{96DAC541-7B7A-43D3-8B79-37D633B846F1}">
                    <asvg:svgBlip xmlns="" xmlns:asvg="http://schemas.microsoft.com/office/drawing/2016/SVG/main" r:embed="rId12"/>
                  </a:ext>
                </a:extLst>
              </a:blip>
              <a:stretch>
                <a:fillRect/>
              </a:stretch>
            </a:blipFill>
          </p:spPr>
        </p:sp>
        <p:sp>
          <p:nvSpPr>
            <p:cNvPr id="50" name="Rectangle 49"/>
            <p:cNvSpPr/>
            <p:nvPr/>
          </p:nvSpPr>
          <p:spPr>
            <a:xfrm>
              <a:off x="12649201" y="3771900"/>
              <a:ext cx="5052107" cy="3093153"/>
            </a:xfrm>
            <a:prstGeom prst="rect">
              <a:avLst/>
            </a:prstGeom>
          </p:spPr>
          <p:txBody>
            <a:bodyPr wrap="square">
              <a:spAutoFit/>
            </a:bodyPr>
            <a:lstStyle/>
            <a:p>
              <a:pPr algn="ctr">
                <a:lnSpc>
                  <a:spcPct val="150000"/>
                </a:lnSpc>
                <a:defRPr/>
              </a:pPr>
              <a:r>
                <a:rPr lang="en-US" sz="2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err="1">
                  <a:solidFill>
                    <a:prstClr val="black"/>
                  </a:solidFill>
                  <a:latin typeface="Arial" panose="020B0604020202020204" pitchFamily="34" charset="0"/>
                  <a:ea typeface="Times New Roman" panose="02020603050405020304" pitchFamily="18" charset="0"/>
                  <a:cs typeface="Arial" panose="020B0604020202020204" pitchFamily="34" charset="0"/>
                </a:rPr>
                <a:t>Tiết</a:t>
              </a:r>
              <a:r>
                <a:rPr lang="en-US" sz="2100" b="1">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2 </a:t>
              </a:r>
              <a:r>
                <a:rPr lang="en-US" sz="210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1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Luyện</a:t>
              </a:r>
              <a:r>
                <a:rPr lang="en-US" sz="21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tập</a:t>
              </a:r>
              <a:r>
                <a:rPr lang="en-US" sz="21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2100"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87855488"/>
      </p:ext>
    </p:extLst>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p:tgtEl>
                                          <p:spTgt spid="37"/>
                                        </p:tgtEl>
                                        <p:attrNameLst>
                                          <p:attrName>ppt_x</p:attrName>
                                        </p:attrNameLst>
                                      </p:cBhvr>
                                      <p:tavLst>
                                        <p:tav tm="0">
                                          <p:val>
                                            <p:strVal val="#ppt_x-#ppt_w*1.125000"/>
                                          </p:val>
                                        </p:tav>
                                        <p:tav tm="100000">
                                          <p:val>
                                            <p:strVal val="#ppt_x"/>
                                          </p:val>
                                        </p:tav>
                                      </p:tavLst>
                                    </p:anim>
                                    <p:animEffect transition="in" filter="wipe(right)">
                                      <p:cBhvr>
                                        <p:cTn id="15" dur="500"/>
                                        <p:tgtEl>
                                          <p:spTgt spid="37"/>
                                        </p:tgtEl>
                                      </p:cBhvr>
                                    </p:animEffect>
                                  </p:childTnLst>
                                </p:cTn>
                              </p:par>
                            </p:childTnLst>
                          </p:cTn>
                        </p:par>
                        <p:par>
                          <p:cTn id="16" fill="hold">
                            <p:stCondLst>
                              <p:cond delay="1000"/>
                            </p:stCondLst>
                            <p:childTnLst>
                              <p:par>
                                <p:cTn id="17" presetID="12" presetClass="entr" presetSubtype="1"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ppt_y</p:attrName>
                                        </p:attrNameLst>
                                      </p:cBhvr>
                                      <p:tavLst>
                                        <p:tav tm="0">
                                          <p:val>
                                            <p:strVal val="#ppt_y-#ppt_h*1.125000"/>
                                          </p:val>
                                        </p:tav>
                                        <p:tav tm="100000">
                                          <p:val>
                                            <p:strVal val="#ppt_y"/>
                                          </p:val>
                                        </p:tav>
                                      </p:tavLst>
                                    </p:anim>
                                    <p:animEffect transition="in" filter="wipe(down)">
                                      <p:cBhvr>
                                        <p:cTn id="20" dur="500"/>
                                        <p:tgtEl>
                                          <p:spTgt spid="42"/>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p:tgtEl>
                                          <p:spTgt spid="47"/>
                                        </p:tgtEl>
                                        <p:attrNameLst>
                                          <p:attrName>ppt_x</p:attrName>
                                        </p:attrNameLst>
                                      </p:cBhvr>
                                      <p:tavLst>
                                        <p:tav tm="0">
                                          <p:val>
                                            <p:strVal val="#ppt_x+#ppt_w*1.125000"/>
                                          </p:val>
                                        </p:tav>
                                        <p:tav tm="100000">
                                          <p:val>
                                            <p:strVal val="#ppt_x"/>
                                          </p:val>
                                        </p:tav>
                                      </p:tavLst>
                                    </p:anim>
                                    <p:animEffect transition="in" filter="wipe(left)">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41325" y="119269"/>
            <a:ext cx="7342981" cy="3962400"/>
            <a:chOff x="1403454" y="0"/>
            <a:chExt cx="7342981" cy="3962400"/>
          </a:xfrm>
        </p:grpSpPr>
        <p:sp>
          <p:nvSpPr>
            <p:cNvPr id="3" name="Oval Callout 2"/>
            <p:cNvSpPr/>
            <p:nvPr/>
          </p:nvSpPr>
          <p:spPr>
            <a:xfrm>
              <a:off x="1403454" y="0"/>
              <a:ext cx="7342981" cy="3962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Thai"/>
                <a:ea typeface="+mn-ea"/>
                <a:cs typeface="IBM Plex Sans Thai"/>
              </a:endParaRPr>
            </a:p>
          </p:txBody>
        </p:sp>
        <p:sp>
          <p:nvSpPr>
            <p:cNvPr id="5" name="Rectangle 4"/>
            <p:cNvSpPr/>
            <p:nvPr/>
          </p:nvSpPr>
          <p:spPr>
            <a:xfrm>
              <a:off x="1702419" y="719130"/>
              <a:ext cx="6638498" cy="17382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0" cap="none" spc="0" normalizeH="0" baseline="0" noProof="0">
                  <a:ln w="6600">
                    <a:solidFill>
                      <a:srgbClr val="287C48"/>
                    </a:solidFill>
                    <a:prstDash val="solid"/>
                  </a:ln>
                  <a:solidFill>
                    <a:srgbClr val="FFFFFF"/>
                  </a:solidFill>
                  <a:effectLst>
                    <a:outerShdw dist="38100" dir="2700000" algn="tl" rotWithShape="0">
                      <a:srgbClr val="287C48"/>
                    </a:outerShdw>
                  </a:effectLst>
                  <a:uLnTx/>
                  <a:uFillTx/>
                  <a:latin typeface="Arial"/>
                  <a:ea typeface="+mn-ea"/>
                  <a:cs typeface="Arial"/>
                  <a:sym typeface="Arial"/>
                </a:rPr>
                <a:t>BÀI 14: SO SÁNH CÁC SỐ CÓ NHIỀU CHỮ SỐ</a:t>
              </a:r>
              <a:endParaRPr kumimoji="0" lang="en-US" sz="3800" b="1" i="0" u="none" strike="noStrike" kern="0" cap="none" spc="0" normalizeH="0" baseline="0" noProof="0" dirty="0">
                <a:ln w="6600">
                  <a:solidFill>
                    <a:srgbClr val="287C48"/>
                  </a:solidFill>
                  <a:prstDash val="solid"/>
                </a:ln>
                <a:solidFill>
                  <a:srgbClr val="FFFFFF"/>
                </a:solidFill>
                <a:effectLst>
                  <a:outerShdw dist="38100" dir="2700000" algn="tl" rotWithShape="0">
                    <a:srgbClr val="287C48"/>
                  </a:outerShdw>
                </a:effectLst>
                <a:uLnTx/>
                <a:uFillTx/>
                <a:latin typeface="Arial"/>
                <a:ea typeface="+mn-ea"/>
                <a:cs typeface="Arial"/>
                <a:sym typeface="Arial"/>
              </a:endParaRPr>
            </a:p>
          </p:txBody>
        </p:sp>
        <p:sp>
          <p:nvSpPr>
            <p:cNvPr id="6" name="Rectangle 5"/>
            <p:cNvSpPr/>
            <p:nvPr/>
          </p:nvSpPr>
          <p:spPr>
            <a:xfrm>
              <a:off x="3135639" y="2626690"/>
              <a:ext cx="3756156" cy="699230"/>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3000" b="1" i="1" u="none" strike="noStrike" kern="1200" cap="none" spc="0" normalizeH="0" baseline="0" noProof="0">
                  <a:ln>
                    <a:noFill/>
                  </a:ln>
                  <a:solidFill>
                    <a:srgbClr val="FFFF00"/>
                  </a:solidFill>
                  <a:effectLst/>
                  <a:uLnTx/>
                  <a:uFillTx/>
                  <a:latin typeface="Arial"/>
                  <a:cs typeface="Arial"/>
                  <a:sym typeface="Arial"/>
                </a:rPr>
                <a:t>TIẾT 2: LUYỆN TẬP</a:t>
              </a:r>
              <a:endParaRPr kumimoji="0" lang="en-US" sz="3000" b="1" i="1" u="none" strike="noStrike" kern="1200" cap="none" spc="0" normalizeH="0" baseline="0" noProof="0" dirty="0">
                <a:ln>
                  <a:noFill/>
                </a:ln>
                <a:solidFill>
                  <a:srgbClr val="FFFF00"/>
                </a:solidFill>
                <a:effectLst/>
                <a:uLnTx/>
                <a:uFillTx/>
                <a:latin typeface="Arial"/>
                <a:cs typeface="Arial"/>
                <a:sym typeface="Arial"/>
              </a:endParaRPr>
            </a:p>
          </p:txBody>
        </p:sp>
      </p:grpSp>
      <p:pic>
        <p:nvPicPr>
          <p:cNvPr id="8" name="Graphic 4">
            <a:extLst>
              <a:ext uri="{FF2B5EF4-FFF2-40B4-BE49-F238E27FC236}">
                <a16:creationId xmlns:a16="http://schemas.microsoft.com/office/drawing/2014/main" xmlns="" id="{182F55D7-ED40-4B5C-82C9-38051021885B}"/>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180232" y="2463174"/>
            <a:ext cx="1522187" cy="2531955"/>
          </a:xfrm>
          <a:prstGeom prst="rect">
            <a:avLst/>
          </a:prstGeom>
        </p:spPr>
      </p:pic>
      <p:pic>
        <p:nvPicPr>
          <p:cNvPr id="9" name="Graphic 2">
            <a:extLst>
              <a:ext uri="{FF2B5EF4-FFF2-40B4-BE49-F238E27FC236}">
                <a16:creationId xmlns:a16="http://schemas.microsoft.com/office/drawing/2014/main" xmlns="" id="{11378E75-A79C-4686-BC78-844F67C08005}"/>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7048831" y="2899317"/>
            <a:ext cx="1972152" cy="2028905"/>
          </a:xfrm>
          <a:prstGeom prst="rect">
            <a:avLst/>
          </a:prstGeom>
        </p:spPr>
      </p:pic>
    </p:spTree>
    <p:extLst>
      <p:ext uri="{BB962C8B-B14F-4D97-AF65-F5344CB8AC3E}">
        <p14:creationId xmlns:p14="http://schemas.microsoft.com/office/powerpoint/2010/main" val="2682028158"/>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xmlns="" id="{182F55D7-ED40-4B5C-82C9-38051021885B}"/>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181123" y="4214340"/>
            <a:ext cx="584217" cy="808383"/>
          </a:xfrm>
          <a:prstGeom prst="rect">
            <a:avLst/>
          </a:prstGeom>
        </p:spPr>
      </p:pic>
      <p:sp>
        <p:nvSpPr>
          <p:cNvPr id="10" name="Google Shape;1031;p29"/>
          <p:cNvSpPr txBox="1">
            <a:spLocks/>
          </p:cNvSpPr>
          <p:nvPr/>
        </p:nvSpPr>
        <p:spPr>
          <a:xfrm>
            <a:off x="-1234764" y="24983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1pPr>
            <a:lvl2pPr marR="0" lvl="1"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2pPr>
            <a:lvl3pPr marR="0" lvl="2"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3pPr>
            <a:lvl4pPr marR="0" lvl="3"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4pPr>
            <a:lvl5pPr marR="0" lvl="4"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5pPr>
            <a:lvl6pPr marR="0" lvl="5"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6pPr>
            <a:lvl7pPr marR="0" lvl="6"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7pPr>
            <a:lvl8pPr marR="0" lvl="7"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8pPr>
            <a:lvl9pPr marR="0" lvl="8"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9pPr>
          </a:lstStyle>
          <a:p>
            <a:pPr marL="0" marR="0" lvl="0" indent="0" algn="ctr" defTabSz="914400" rtl="0" eaLnBrk="1" fontAlgn="auto" latinLnBrk="0" hangingPunct="1">
              <a:lnSpc>
                <a:spcPct val="100000"/>
              </a:lnSpc>
              <a:spcBef>
                <a:spcPts val="0"/>
              </a:spcBef>
              <a:spcAft>
                <a:spcPts val="0"/>
              </a:spcAft>
              <a:buClr>
                <a:srgbClr val="287C48"/>
              </a:buClr>
              <a:buSzPts val="3500"/>
              <a:buFont typeface="Titan One"/>
              <a:buNone/>
              <a:tabLst/>
              <a:defRPr/>
            </a:pPr>
            <a:r>
              <a:rPr kumimoji="0" lang="en-US" sz="3200" b="1" i="0" u="none" strike="noStrike" kern="0" cap="none" spc="0" normalizeH="0" baseline="0" noProof="0" dirty="0" smtClean="0">
                <a:ln>
                  <a:noFill/>
                </a:ln>
                <a:solidFill>
                  <a:srgbClr val="287C48"/>
                </a:solidFill>
                <a:effectLst/>
                <a:uLnTx/>
                <a:uFillTx/>
                <a:latin typeface="Arial"/>
                <a:cs typeface="Titan One"/>
                <a:sym typeface="Titan One"/>
              </a:rPr>
              <a:t>KHỞI ĐỘNG</a:t>
            </a:r>
            <a:endParaRPr kumimoji="0" lang="en-US" sz="3200" b="1" i="0" u="none" strike="noStrike" kern="0" cap="none" spc="0" normalizeH="0" baseline="0" noProof="0" dirty="0">
              <a:ln>
                <a:noFill/>
              </a:ln>
              <a:solidFill>
                <a:srgbClr val="287C48"/>
              </a:solidFill>
              <a:effectLst/>
              <a:uLnTx/>
              <a:uFillTx/>
              <a:latin typeface="Arial"/>
              <a:cs typeface="Titan One"/>
              <a:sym typeface="Titan One"/>
            </a:endParaRPr>
          </a:p>
        </p:txBody>
      </p:sp>
      <p:pic>
        <p:nvPicPr>
          <p:cNvPr id="12" name="Graphic 18">
            <a:extLst>
              <a:ext uri="{FF2B5EF4-FFF2-40B4-BE49-F238E27FC236}">
                <a16:creationId xmlns:a16="http://schemas.microsoft.com/office/drawing/2014/main" xmlns="" id="{2F86466E-F71F-4E69-AF93-0274D673D799}"/>
              </a:ext>
            </a:extLst>
          </p:cNvPr>
          <p:cNvPicPr>
            <a:picLocks noChangeAspect="1"/>
          </p:cNvPicPr>
          <p:nvPr/>
        </p:nvPicPr>
        <p:blipFill>
          <a:blip r:embed="rId6">
            <a:extLst>
              <a:ext uri="{96DAC541-7B7A-43D3-8B79-37D633B846F1}">
                <asvg:svgBlip xmlns="" xmlns:asvg="http://schemas.microsoft.com/office/drawing/2016/SVG/main" r:embed="rId19"/>
              </a:ext>
            </a:extLst>
          </a:blip>
          <a:stretch>
            <a:fillRect/>
          </a:stretch>
        </p:blipFill>
        <p:spPr>
          <a:xfrm>
            <a:off x="246325" y="407676"/>
            <a:ext cx="447675" cy="457200"/>
          </a:xfrm>
          <a:prstGeom prst="rect">
            <a:avLst/>
          </a:prstGeom>
        </p:spPr>
      </p:pic>
      <p:pic>
        <p:nvPicPr>
          <p:cNvPr id="13"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0">
            <a:duotone>
              <a:prstClr val="black"/>
              <a:schemeClr val="accent5">
                <a:lumMod val="75000"/>
                <a:tint val="45000"/>
                <a:satMod val="400000"/>
              </a:schemeClr>
            </a:duotone>
            <a:extLst>
              <a:ext uri="{96DAC541-7B7A-43D3-8B79-37D633B846F1}">
                <asvg:svgBlip xmlns="" xmlns:asvg="http://schemas.microsoft.com/office/drawing/2016/SVG/main" r:embed="rId19"/>
              </a:ext>
            </a:extLst>
          </a:blip>
          <a:stretch>
            <a:fillRect/>
          </a:stretch>
        </p:blipFill>
        <p:spPr>
          <a:xfrm>
            <a:off x="726157" y="222717"/>
            <a:ext cx="284888" cy="290949"/>
          </a:xfrm>
          <a:prstGeom prst="rect">
            <a:avLst/>
          </a:prstGeom>
        </p:spPr>
      </p:pic>
      <p:sp>
        <p:nvSpPr>
          <p:cNvPr id="2" name="Rectangle 1"/>
          <p:cNvSpPr/>
          <p:nvPr/>
        </p:nvSpPr>
        <p:spPr>
          <a:xfrm>
            <a:off x="726157" y="927170"/>
            <a:ext cx="7773787" cy="2400657"/>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Trong quý I năm 2023:</a:t>
            </a:r>
          </a:p>
          <a:p>
            <a:pPr marL="342900" marR="0" lvl="0" indent="-342900" algn="just" defTabSz="457200" rtl="0" eaLnBrk="1" fontAlgn="auto" latinLnBrk="0" hangingPunct="1">
              <a:lnSpc>
                <a:spcPct val="150000"/>
              </a:lnSpc>
              <a:spcBef>
                <a:spcPts val="0"/>
              </a:spcBef>
              <a:spcAft>
                <a:spcPts val="0"/>
              </a:spcAft>
              <a:buClrTx/>
              <a:buSzTx/>
              <a:buFontTx/>
              <a:buChar char="-"/>
              <a:tabLst/>
              <a:defRPr/>
            </a:pP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Xuất </a:t>
            </a: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khẩu gạo của Việt Nam đạt 981 223 450 </a:t>
            </a: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đồng.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457200" rtl="0" eaLnBrk="1" fontAlgn="auto" latinLnBrk="0" hangingPunct="1">
              <a:lnSpc>
                <a:spcPct val="150000"/>
              </a:lnSpc>
              <a:spcBef>
                <a:spcPts val="0"/>
              </a:spcBef>
              <a:spcAft>
                <a:spcPts val="0"/>
              </a:spcAft>
              <a:buClrTx/>
              <a:buSzTx/>
              <a:buFontTx/>
              <a:buChar char="-"/>
              <a:tabLst/>
              <a:defRPr/>
            </a:pP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Xuất </a:t>
            </a: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khẩu cà phê của Việt Nam đạt 920 154 687 đồng.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 hãy so sánh và cho biết Việt Nam xuất khẩu mặt hàng nào nhiều hơn? </a:t>
            </a:r>
          </a:p>
        </p:txBody>
      </p:sp>
      <p:pic>
        <p:nvPicPr>
          <p:cNvPr id="20" name="Graphic 12">
            <a:extLst>
              <a:ext uri="{FF2B5EF4-FFF2-40B4-BE49-F238E27FC236}">
                <a16:creationId xmlns:a16="http://schemas.microsoft.com/office/drawing/2014/main" xmlns="" id="{BD467C7E-11D0-4F0A-B6FF-E2B6BE6A774F}"/>
              </a:ext>
            </a:extLst>
          </p:cNvPr>
          <p:cNvPicPr>
            <a:picLocks noChangeAspect="1"/>
          </p:cNvPicPr>
          <p:nvPr/>
        </p:nvPicPr>
        <p:blipFill>
          <a:blip r:embed="rId21">
            <a:extLst>
              <a:ext uri="{96DAC541-7B7A-43D3-8B79-37D633B846F1}">
                <asvg:svgBlip xmlns="" xmlns:asvg="http://schemas.microsoft.com/office/drawing/2016/SVG/main" r:embed="rId13"/>
              </a:ext>
            </a:extLst>
          </a:blip>
          <a:stretch>
            <a:fillRect/>
          </a:stretch>
        </p:blipFill>
        <p:spPr>
          <a:xfrm>
            <a:off x="8386087" y="4193037"/>
            <a:ext cx="589844" cy="829686"/>
          </a:xfrm>
          <a:prstGeom prst="rect">
            <a:avLst/>
          </a:prstGeom>
        </p:spPr>
      </p:pic>
      <p:pic>
        <p:nvPicPr>
          <p:cNvPr id="21" name="Picture 20"/>
          <p:cNvPicPr>
            <a:picLocks noChangeAspect="1"/>
          </p:cNvPicPr>
          <p:nvPr/>
        </p:nvPicPr>
        <p:blipFill>
          <a:blip r:embed="rId22"/>
          <a:stretch>
            <a:fillRect/>
          </a:stretch>
        </p:blipFill>
        <p:spPr>
          <a:xfrm>
            <a:off x="8068909" y="127015"/>
            <a:ext cx="917155" cy="714178"/>
          </a:xfrm>
          <a:prstGeom prst="rect">
            <a:avLst/>
          </a:prstGeom>
        </p:spPr>
      </p:pic>
      <p:sp>
        <p:nvSpPr>
          <p:cNvPr id="3" name="Rectangle 2"/>
          <p:cNvSpPr/>
          <p:nvPr/>
        </p:nvSpPr>
        <p:spPr>
          <a:xfrm>
            <a:off x="2617236" y="3757826"/>
            <a:ext cx="4572000" cy="1061253"/>
          </a:xfrm>
          <a:prstGeom prst="rect">
            <a:avLst/>
          </a:prstGeom>
        </p:spPr>
        <p:txBody>
          <a:bodyPr>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981 223 450 &gt; 920 154 687</a:t>
            </a:r>
          </a:p>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Việt Nam xuất khẩu gạo nhiều hơn. </a:t>
            </a:r>
          </a:p>
        </p:txBody>
      </p:sp>
      <p:sp>
        <p:nvSpPr>
          <p:cNvPr id="14" name="Rectangle 13"/>
          <p:cNvSpPr/>
          <p:nvPr/>
        </p:nvSpPr>
        <p:spPr>
          <a:xfrm>
            <a:off x="4053313" y="3165306"/>
            <a:ext cx="1119474" cy="49699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r>
              <a:rPr kumimoji="0" lang="en-US" sz="2000" b="0" i="0" u="none"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95227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 xmlns:asvg="http://schemas.microsoft.com/office/drawing/2016/SVG/main" r:embed="rId19"/>
              </a:ext>
            </a:extLst>
          </a:blip>
          <a:stretch>
            <a:fillRect/>
          </a:stretch>
        </p:blipFill>
        <p:spPr>
          <a:xfrm>
            <a:off x="252953" y="232236"/>
            <a:ext cx="447675" cy="457200"/>
          </a:xfrm>
          <a:prstGeom prst="rect">
            <a:avLst/>
          </a:prstGeom>
        </p:spPr>
      </p:pic>
      <p:pic>
        <p:nvPicPr>
          <p:cNvPr id="31" name="Graphic 12">
            <a:extLst>
              <a:ext uri="{FF2B5EF4-FFF2-40B4-BE49-F238E27FC236}">
                <a16:creationId xmlns:a16="http://schemas.microsoft.com/office/drawing/2014/main" xmlns="" id="{BD467C7E-11D0-4F0A-B6FF-E2B6BE6A774F}"/>
              </a:ext>
            </a:extLst>
          </p:cNvPr>
          <p:cNvPicPr>
            <a:picLocks noChangeAspect="1"/>
          </p:cNvPicPr>
          <p:nvPr/>
        </p:nvPicPr>
        <p:blipFill>
          <a:blip r:embed="rId20">
            <a:extLst>
              <a:ext uri="{96DAC541-7B7A-43D3-8B79-37D633B846F1}">
                <asvg:svgBlip xmlns="" xmlns:asvg="http://schemas.microsoft.com/office/drawing/2016/SVG/main" r:embed="rId13"/>
              </a:ext>
            </a:extLst>
          </a:blip>
          <a:stretch>
            <a:fillRect/>
          </a:stretch>
        </p:blipFill>
        <p:spPr>
          <a:xfrm>
            <a:off x="311180" y="3642307"/>
            <a:ext cx="894773" cy="1328281"/>
          </a:xfrm>
          <a:prstGeom prst="rect">
            <a:avLst/>
          </a:prstGeom>
        </p:spPr>
      </p:pic>
      <p:pic>
        <p:nvPicPr>
          <p:cNvPr id="15" name="Graphic 16">
            <a:extLst>
              <a:ext uri="{FF2B5EF4-FFF2-40B4-BE49-F238E27FC236}">
                <a16:creationId xmlns:a16="http://schemas.microsoft.com/office/drawing/2014/main" xmlns="" id="{83A786E9-9BFD-406E-99EA-B65FA29145ED}"/>
              </a:ext>
            </a:extLst>
          </p:cNvPr>
          <p:cNvPicPr>
            <a:picLocks noChangeAspect="1"/>
          </p:cNvPicPr>
          <p:nvPr/>
        </p:nvPicPr>
        <p:blipFill>
          <a:blip r:embed="rId21">
            <a:extLst>
              <a:ext uri="{96DAC541-7B7A-43D3-8B79-37D633B846F1}">
                <asvg:svgBlip xmlns="" xmlns:asvg="http://schemas.microsoft.com/office/drawing/2016/SVG/main" r:embed="rId17"/>
              </a:ext>
            </a:extLst>
          </a:blip>
          <a:stretch>
            <a:fillRect/>
          </a:stretch>
        </p:blipFill>
        <p:spPr>
          <a:xfrm>
            <a:off x="8535898" y="119270"/>
            <a:ext cx="534843" cy="853428"/>
          </a:xfrm>
          <a:prstGeom prst="rect">
            <a:avLst/>
          </a:prstGeom>
        </p:spPr>
      </p:pic>
      <p:grpSp>
        <p:nvGrpSpPr>
          <p:cNvPr id="2" name="Group 1"/>
          <p:cNvGrpSpPr/>
          <p:nvPr/>
        </p:nvGrpSpPr>
        <p:grpSpPr>
          <a:xfrm>
            <a:off x="1048525" y="1103447"/>
            <a:ext cx="4446496" cy="2124850"/>
            <a:chOff x="969012" y="1030418"/>
            <a:chExt cx="4446496" cy="2124850"/>
          </a:xfrm>
        </p:grpSpPr>
        <p:sp>
          <p:nvSpPr>
            <p:cNvPr id="21" name="Google Shape;1912;p42"/>
            <p:cNvSpPr/>
            <p:nvPr/>
          </p:nvSpPr>
          <p:spPr>
            <a:xfrm rot="2165">
              <a:off x="969012" y="1030418"/>
              <a:ext cx="4446496" cy="2124850"/>
            </a:xfrm>
            <a:prstGeom prst="chevron">
              <a:avLst>
                <a:gd name="adj" fmla="val 33665"/>
              </a:avLst>
            </a:prstGeom>
            <a:solidFill>
              <a:srgbClr val="C9EBF8"/>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TextBox 11"/>
            <p:cNvSpPr txBox="1"/>
            <p:nvPr/>
          </p:nvSpPr>
          <p:spPr>
            <a:xfrm>
              <a:off x="2140030" y="1796608"/>
              <a:ext cx="2694364" cy="5924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325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LUYỆN TẬP</a:t>
              </a:r>
              <a:endParaRPr kumimoji="0" lang="en-US" sz="32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pic>
        <p:nvPicPr>
          <p:cNvPr id="3" name="Picture 2"/>
          <p:cNvPicPr>
            <a:picLocks noChangeAspect="1"/>
          </p:cNvPicPr>
          <p:nvPr/>
        </p:nvPicPr>
        <p:blipFill>
          <a:blip r:embed="rId22"/>
          <a:stretch>
            <a:fillRect/>
          </a:stretch>
        </p:blipFill>
        <p:spPr>
          <a:xfrm>
            <a:off x="5795326" y="1082962"/>
            <a:ext cx="2658086" cy="3682303"/>
          </a:xfrm>
          <a:prstGeom prst="rect">
            <a:avLst/>
          </a:prstGeom>
        </p:spPr>
      </p:pic>
    </p:spTree>
    <p:extLst>
      <p:ext uri="{BB962C8B-B14F-4D97-AF65-F5344CB8AC3E}">
        <p14:creationId xmlns:p14="http://schemas.microsoft.com/office/powerpoint/2010/main" val="3234470069"/>
      </p:ext>
    </p:extLst>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3922"/>
          </a:srgbClr>
        </a:solidFill>
        <a:effectLst/>
      </p:bgPr>
    </p:bg>
    <p:spTree>
      <p:nvGrpSpPr>
        <p:cNvPr id="1" name=""/>
        <p:cNvGrpSpPr/>
        <p:nvPr/>
      </p:nvGrpSpPr>
      <p:grpSpPr>
        <a:xfrm>
          <a:off x="0" y="0"/>
          <a:ext cx="0" cy="0"/>
          <a:chOff x="0" y="0"/>
          <a:chExt cx="0" cy="0"/>
        </a:xfrm>
      </p:grpSpPr>
      <p:pic>
        <p:nvPicPr>
          <p:cNvPr id="39"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 xmlns:asvg="http://schemas.microsoft.com/office/drawing/2016/SVG/main" r:embed="rId19"/>
              </a:ext>
            </a:extLst>
          </a:blip>
          <a:stretch>
            <a:fillRect/>
          </a:stretch>
        </p:blipFill>
        <p:spPr>
          <a:xfrm>
            <a:off x="169641" y="221822"/>
            <a:ext cx="447675" cy="457200"/>
          </a:xfrm>
          <a:prstGeom prst="rect">
            <a:avLst/>
          </a:prstGeom>
        </p:spPr>
      </p:pic>
      <p:pic>
        <p:nvPicPr>
          <p:cNvPr id="48"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0">
            <a:duotone>
              <a:prstClr val="black"/>
              <a:schemeClr val="accent5">
                <a:lumMod val="75000"/>
                <a:tint val="45000"/>
                <a:satMod val="400000"/>
              </a:schemeClr>
            </a:duotone>
            <a:extLst>
              <a:ext uri="{96DAC541-7B7A-43D3-8B79-37D633B846F1}">
                <asvg:svgBlip xmlns="" xmlns:asvg="http://schemas.microsoft.com/office/drawing/2016/SVG/main" r:embed="rId19"/>
              </a:ext>
            </a:extLst>
          </a:blip>
          <a:stretch>
            <a:fillRect/>
          </a:stretch>
        </p:blipFill>
        <p:spPr>
          <a:xfrm>
            <a:off x="617316" y="159473"/>
            <a:ext cx="284888" cy="290949"/>
          </a:xfrm>
          <a:prstGeom prst="rect">
            <a:avLst/>
          </a:prstGeom>
        </p:spPr>
      </p:pic>
      <p:sp>
        <p:nvSpPr>
          <p:cNvPr id="24" name="Rounded Rectangular Callout 23"/>
          <p:cNvSpPr/>
          <p:nvPr/>
        </p:nvSpPr>
        <p:spPr>
          <a:xfrm>
            <a:off x="2793507" y="311059"/>
            <a:ext cx="3442782" cy="478500"/>
          </a:xfrm>
          <a:prstGeom prst="wedgeRoundRectCallout">
            <a:avLst>
              <a:gd name="adj1" fmla="val -50094"/>
              <a:gd name="adj2" fmla="val 18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Bài tập 1 (SGK – </a:t>
            </a:r>
            <a:r>
              <a:rPr kumimoji="0" lang="en-US" sz="2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tr48)</a:t>
            </a:r>
            <a:endParaRPr kumimoji="0" lang="en-US" sz="21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1"/>
          <a:stretch>
            <a:fillRect/>
          </a:stretch>
        </p:blipFill>
        <p:spPr>
          <a:xfrm>
            <a:off x="8412480" y="192393"/>
            <a:ext cx="548641" cy="569304"/>
          </a:xfrm>
          <a:prstGeom prst="rect">
            <a:avLst/>
          </a:prstGeom>
        </p:spPr>
      </p:pic>
      <p:pic>
        <p:nvPicPr>
          <p:cNvPr id="7" name="Picture 6"/>
          <p:cNvPicPr>
            <a:picLocks noChangeAspect="1"/>
          </p:cNvPicPr>
          <p:nvPr/>
        </p:nvPicPr>
        <p:blipFill>
          <a:blip r:embed="rId22"/>
          <a:stretch>
            <a:fillRect/>
          </a:stretch>
        </p:blipFill>
        <p:spPr>
          <a:xfrm>
            <a:off x="8340600" y="3983489"/>
            <a:ext cx="644691" cy="1093383"/>
          </a:xfrm>
          <a:prstGeom prst="rect">
            <a:avLst/>
          </a:prstGeom>
        </p:spPr>
      </p:pic>
      <p:pic>
        <p:nvPicPr>
          <p:cNvPr id="17" name="Graphic 4">
            <a:extLst>
              <a:ext uri="{FF2B5EF4-FFF2-40B4-BE49-F238E27FC236}">
                <a16:creationId xmlns:a16="http://schemas.microsoft.com/office/drawing/2014/main" xmlns="" id="{182F55D7-ED40-4B5C-82C9-38051021885B}"/>
              </a:ext>
            </a:extLst>
          </p:cNvPr>
          <p:cNvPicPr>
            <a:picLocks noChangeAspect="1"/>
          </p:cNvPicPr>
          <p:nvPr/>
        </p:nvPicPr>
        <p:blipFill>
          <a:blip r:embed="rId23">
            <a:extLst>
              <a:ext uri="{96DAC541-7B7A-43D3-8B79-37D633B846F1}">
                <asvg:svgBlip xmlns="" xmlns:asvg="http://schemas.microsoft.com/office/drawing/2016/SVG/main" r:embed="rId5"/>
              </a:ext>
            </a:extLst>
          </a:blip>
          <a:stretch>
            <a:fillRect/>
          </a:stretch>
        </p:blipFill>
        <p:spPr>
          <a:xfrm>
            <a:off x="169641" y="4299154"/>
            <a:ext cx="438876" cy="730012"/>
          </a:xfrm>
          <a:prstGeom prst="rect">
            <a:avLst/>
          </a:prstGeom>
        </p:spPr>
      </p:pic>
      <p:sp>
        <p:nvSpPr>
          <p:cNvPr id="4" name="Rectangle 3"/>
          <p:cNvSpPr/>
          <p:nvPr/>
        </p:nvSpPr>
        <p:spPr>
          <a:xfrm>
            <a:off x="745977" y="920719"/>
            <a:ext cx="7927041" cy="1015663"/>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Số lượng gia súc ở Việt Nam (theo Niên giám thống kê năm 2020) được thể hiện ở bảng sau.</a:t>
            </a:r>
          </a:p>
        </p:txBody>
      </p:sp>
      <p:graphicFrame>
        <p:nvGraphicFramePr>
          <p:cNvPr id="5" name="Table 4"/>
          <p:cNvGraphicFramePr>
            <a:graphicFrameLocks noGrp="1"/>
          </p:cNvGraphicFramePr>
          <p:nvPr>
            <p:extLst/>
          </p:nvPr>
        </p:nvGraphicFramePr>
        <p:xfrm>
          <a:off x="759759" y="2049132"/>
          <a:ext cx="7927040" cy="1043670"/>
        </p:xfrm>
        <a:graphic>
          <a:graphicData uri="http://schemas.openxmlformats.org/drawingml/2006/table">
            <a:tbl>
              <a:tblPr firstRow="1" bandRow="1">
                <a:tableStyleId>{5C22544A-7EE6-4342-B048-85BDC9FD1C3A}</a:tableStyleId>
              </a:tblPr>
              <a:tblGrid>
                <a:gridCol w="1981760">
                  <a:extLst>
                    <a:ext uri="{9D8B030D-6E8A-4147-A177-3AD203B41FA5}">
                      <a16:colId xmlns:a16="http://schemas.microsoft.com/office/drawing/2014/main" xmlns="" val="3479346716"/>
                    </a:ext>
                  </a:extLst>
                </a:gridCol>
                <a:gridCol w="1981760">
                  <a:extLst>
                    <a:ext uri="{9D8B030D-6E8A-4147-A177-3AD203B41FA5}">
                      <a16:colId xmlns:a16="http://schemas.microsoft.com/office/drawing/2014/main" xmlns="" val="2690631319"/>
                    </a:ext>
                  </a:extLst>
                </a:gridCol>
                <a:gridCol w="1981760">
                  <a:extLst>
                    <a:ext uri="{9D8B030D-6E8A-4147-A177-3AD203B41FA5}">
                      <a16:colId xmlns:a16="http://schemas.microsoft.com/office/drawing/2014/main" xmlns="" val="437297556"/>
                    </a:ext>
                  </a:extLst>
                </a:gridCol>
                <a:gridCol w="1981760">
                  <a:extLst>
                    <a:ext uri="{9D8B030D-6E8A-4147-A177-3AD203B41FA5}">
                      <a16:colId xmlns:a16="http://schemas.microsoft.com/office/drawing/2014/main" xmlns="" val="2595070704"/>
                    </a:ext>
                  </a:extLst>
                </a:gridCol>
              </a:tblGrid>
              <a:tr h="521835">
                <a:tc>
                  <a:txBody>
                    <a:bodyPr/>
                    <a:lstStyle/>
                    <a:p>
                      <a:pPr algn="ctr"/>
                      <a:r>
                        <a:rPr lang="en-US" sz="1900" b="1" smtClean="0">
                          <a:solidFill>
                            <a:schemeClr val="tx1"/>
                          </a:solidFill>
                          <a:latin typeface="Arial" panose="020B0604020202020204" pitchFamily="34" charset="0"/>
                          <a:cs typeface="Arial" panose="020B0604020202020204" pitchFamily="34" charset="0"/>
                        </a:rPr>
                        <a:t>Loại</a:t>
                      </a:r>
                      <a:endParaRPr lang="en-US" sz="19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900" b="0" smtClean="0">
                          <a:solidFill>
                            <a:schemeClr val="tx1"/>
                          </a:solidFill>
                          <a:latin typeface="Arial" panose="020B0604020202020204" pitchFamily="34" charset="0"/>
                          <a:cs typeface="Arial" panose="020B0604020202020204" pitchFamily="34" charset="0"/>
                        </a:rPr>
                        <a:t>Trâu</a:t>
                      </a:r>
                      <a:endParaRPr lang="en-US" sz="19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b="0" smtClean="0">
                          <a:solidFill>
                            <a:schemeClr val="tx1"/>
                          </a:solidFill>
                          <a:latin typeface="Arial" panose="020B0604020202020204" pitchFamily="34" charset="0"/>
                          <a:cs typeface="Arial" panose="020B0604020202020204" pitchFamily="34" charset="0"/>
                        </a:rPr>
                        <a:t>Bò</a:t>
                      </a:r>
                      <a:endParaRPr lang="en-US" sz="19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b="0" smtClean="0">
                          <a:solidFill>
                            <a:schemeClr val="tx1"/>
                          </a:solidFill>
                          <a:latin typeface="Arial" panose="020B0604020202020204" pitchFamily="34" charset="0"/>
                          <a:cs typeface="Arial" panose="020B0604020202020204" pitchFamily="34" charset="0"/>
                        </a:rPr>
                        <a:t>Lợn</a:t>
                      </a:r>
                      <a:endParaRPr lang="en-US" sz="19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87007336"/>
                  </a:ext>
                </a:extLst>
              </a:tr>
              <a:tr h="521835">
                <a:tc>
                  <a:txBody>
                    <a:bodyPr/>
                    <a:lstStyle/>
                    <a:p>
                      <a:pPr algn="ctr"/>
                      <a:r>
                        <a:rPr lang="en-US" sz="1900" b="1" smtClean="0">
                          <a:solidFill>
                            <a:schemeClr val="tx1"/>
                          </a:solidFill>
                          <a:latin typeface="Arial" panose="020B0604020202020204" pitchFamily="34" charset="0"/>
                          <a:cs typeface="Arial" panose="020B0604020202020204" pitchFamily="34" charset="0"/>
                        </a:rPr>
                        <a:t>Số</a:t>
                      </a:r>
                      <a:r>
                        <a:rPr lang="en-US" sz="1900" b="1" baseline="0" smtClean="0">
                          <a:solidFill>
                            <a:schemeClr val="tx1"/>
                          </a:solidFill>
                          <a:latin typeface="Arial" panose="020B0604020202020204" pitchFamily="34" charset="0"/>
                          <a:cs typeface="Arial" panose="020B0604020202020204" pitchFamily="34" charset="0"/>
                        </a:rPr>
                        <a:t> lượng (con)</a:t>
                      </a:r>
                      <a:endParaRPr lang="en-US" sz="19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2 332 800</a:t>
                      </a:r>
                      <a:endParaRPr kumimoji="0" lang="en-US" sz="19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6 230 500</a:t>
                      </a:r>
                      <a:endParaRPr lang="en-US" sz="19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22 027 900</a:t>
                      </a:r>
                      <a:endParaRPr lang="en-US" sz="19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38723545"/>
                  </a:ext>
                </a:extLst>
              </a:tr>
            </a:tbl>
          </a:graphicData>
        </a:graphic>
      </p:graphicFrame>
      <p:sp>
        <p:nvSpPr>
          <p:cNvPr id="11" name="Rectangle 10"/>
          <p:cNvSpPr/>
          <p:nvPr/>
        </p:nvSpPr>
        <p:spPr>
          <a:xfrm>
            <a:off x="722124" y="3219297"/>
            <a:ext cx="7658550" cy="1477328"/>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Trong ba loại gia súc trên, loại gia súc nào được nuôi ở Việt Nam:</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Nhiều nhất?</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 Ít nhất?</a:t>
            </a:r>
          </a:p>
        </p:txBody>
      </p:sp>
    </p:spTree>
    <p:extLst>
      <p:ext uri="{BB962C8B-B14F-4D97-AF65-F5344CB8AC3E}">
        <p14:creationId xmlns:p14="http://schemas.microsoft.com/office/powerpoint/2010/main" val="384217001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3922"/>
          </a:srgbClr>
        </a:solidFill>
        <a:effectLst/>
      </p:bgPr>
    </p:bg>
    <p:spTree>
      <p:nvGrpSpPr>
        <p:cNvPr id="1" name=""/>
        <p:cNvGrpSpPr/>
        <p:nvPr/>
      </p:nvGrpSpPr>
      <p:grpSpPr>
        <a:xfrm>
          <a:off x="0" y="0"/>
          <a:ext cx="0" cy="0"/>
          <a:chOff x="0" y="0"/>
          <a:chExt cx="0" cy="0"/>
        </a:xfrm>
      </p:grpSpPr>
      <p:pic>
        <p:nvPicPr>
          <p:cNvPr id="39"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 xmlns:asvg="http://schemas.microsoft.com/office/drawing/2016/SVG/main" r:embed="rId19"/>
              </a:ext>
            </a:extLst>
          </a:blip>
          <a:stretch>
            <a:fillRect/>
          </a:stretch>
        </p:blipFill>
        <p:spPr>
          <a:xfrm>
            <a:off x="169641" y="221822"/>
            <a:ext cx="447675" cy="457200"/>
          </a:xfrm>
          <a:prstGeom prst="rect">
            <a:avLst/>
          </a:prstGeom>
        </p:spPr>
      </p:pic>
      <p:pic>
        <p:nvPicPr>
          <p:cNvPr id="48"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0">
            <a:duotone>
              <a:prstClr val="black"/>
              <a:schemeClr val="accent5">
                <a:lumMod val="75000"/>
                <a:tint val="45000"/>
                <a:satMod val="400000"/>
              </a:schemeClr>
            </a:duotone>
            <a:extLst>
              <a:ext uri="{96DAC541-7B7A-43D3-8B79-37D633B846F1}">
                <asvg:svgBlip xmlns="" xmlns:asvg="http://schemas.microsoft.com/office/drawing/2016/SVG/main" r:embed="rId19"/>
              </a:ext>
            </a:extLst>
          </a:blip>
          <a:stretch>
            <a:fillRect/>
          </a:stretch>
        </p:blipFill>
        <p:spPr>
          <a:xfrm>
            <a:off x="617316" y="159473"/>
            <a:ext cx="284888" cy="290949"/>
          </a:xfrm>
          <a:prstGeom prst="rect">
            <a:avLst/>
          </a:prstGeom>
        </p:spPr>
      </p:pic>
      <p:pic>
        <p:nvPicPr>
          <p:cNvPr id="7" name="Picture 6"/>
          <p:cNvPicPr>
            <a:picLocks noChangeAspect="1"/>
          </p:cNvPicPr>
          <p:nvPr/>
        </p:nvPicPr>
        <p:blipFill>
          <a:blip r:embed="rId21"/>
          <a:stretch>
            <a:fillRect/>
          </a:stretch>
        </p:blipFill>
        <p:spPr>
          <a:xfrm>
            <a:off x="8340600" y="3983489"/>
            <a:ext cx="644691" cy="1093383"/>
          </a:xfrm>
          <a:prstGeom prst="rect">
            <a:avLst/>
          </a:prstGeom>
        </p:spPr>
      </p:pic>
      <p:pic>
        <p:nvPicPr>
          <p:cNvPr id="17" name="Graphic 4">
            <a:extLst>
              <a:ext uri="{FF2B5EF4-FFF2-40B4-BE49-F238E27FC236}">
                <a16:creationId xmlns:a16="http://schemas.microsoft.com/office/drawing/2014/main" xmlns="" id="{182F55D7-ED40-4B5C-82C9-38051021885B}"/>
              </a:ext>
            </a:extLst>
          </p:cNvPr>
          <p:cNvPicPr>
            <a:picLocks noChangeAspect="1"/>
          </p:cNvPicPr>
          <p:nvPr/>
        </p:nvPicPr>
        <p:blipFill>
          <a:blip r:embed="rId22">
            <a:extLst>
              <a:ext uri="{96DAC541-7B7A-43D3-8B79-37D633B846F1}">
                <asvg:svgBlip xmlns="" xmlns:asvg="http://schemas.microsoft.com/office/drawing/2016/SVG/main" r:embed="rId5"/>
              </a:ext>
            </a:extLst>
          </a:blip>
          <a:stretch>
            <a:fillRect/>
          </a:stretch>
        </p:blipFill>
        <p:spPr>
          <a:xfrm>
            <a:off x="169640" y="4284518"/>
            <a:ext cx="447675" cy="744648"/>
          </a:xfrm>
          <a:prstGeom prst="rect">
            <a:avLst/>
          </a:prstGeom>
        </p:spPr>
      </p:pic>
      <p:sp>
        <p:nvSpPr>
          <p:cNvPr id="11" name="Rectangle 10"/>
          <p:cNvSpPr/>
          <p:nvPr/>
        </p:nvSpPr>
        <p:spPr>
          <a:xfrm>
            <a:off x="389076" y="1203041"/>
            <a:ext cx="8452771" cy="1169551"/>
          </a:xfrm>
          <a:prstGeom prst="rect">
            <a:avLst/>
          </a:prstGeom>
        </p:spPr>
        <p:txBody>
          <a:bodyPr wrap="square">
            <a:spAutoFit/>
          </a:bodyPr>
          <a:lstStyle/>
          <a:p>
            <a:pPr marL="0" marR="0" lvl="0" indent="0" algn="just" defTabSz="457200" rtl="0" eaLnBrk="1" fontAlgn="auto" latinLnBrk="0" hangingPunct="1">
              <a:lnSpc>
                <a:spcPct val="150000"/>
              </a:lnSpc>
              <a:spcBef>
                <a:spcPts val="120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Vì 2 332 800 &lt; 6 230 500 &lt; 22 027 900 nên số lớn nhất là 22 027 900 </a:t>
            </a:r>
          </a:p>
          <a:p>
            <a:pPr marL="0" marR="0" lvl="0" indent="0" algn="just" defTabSz="457200" rtl="0" eaLnBrk="1" fontAlgn="auto" latinLnBrk="0" hangingPunct="1">
              <a:lnSpc>
                <a:spcPct val="150000"/>
              </a:lnSpc>
              <a:spcBef>
                <a:spcPts val="120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Lợn là loại gia súc được nuôi ở Việt Nam nhiều nhất năm </a:t>
            </a: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2020</a:t>
            </a:r>
            <a:endPar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3955161" y="428134"/>
            <a:ext cx="1119474" cy="49699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r>
              <a:rPr kumimoji="0" lang="en-US" sz="2000" b="0" i="0" u="none"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389075" y="2765405"/>
            <a:ext cx="8452771" cy="1169551"/>
          </a:xfrm>
          <a:prstGeom prst="rect">
            <a:avLst/>
          </a:prstGeom>
        </p:spPr>
        <p:txBody>
          <a:bodyPr wrap="square">
            <a:spAutoFit/>
          </a:bodyPr>
          <a:lstStyle/>
          <a:p>
            <a:pPr marL="0" marR="0" lvl="0" indent="0" algn="just" defTabSz="457200" rtl="0" eaLnBrk="1" fontAlgn="auto" latinLnBrk="0" hangingPunct="1">
              <a:lnSpc>
                <a:spcPct val="150000"/>
              </a:lnSpc>
              <a:spcBef>
                <a:spcPts val="120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 Vì 2 332 800 &lt; 6 230 500 &lt; 22 027 900 nên số bé nhất là 2 332 800 </a:t>
            </a:r>
          </a:p>
          <a:p>
            <a:pPr marL="0" marR="0" lvl="0" indent="0" algn="just" defTabSz="457200" rtl="0" eaLnBrk="1" fontAlgn="auto" latinLnBrk="0" hangingPunct="1">
              <a:lnSpc>
                <a:spcPct val="150000"/>
              </a:lnSpc>
              <a:spcBef>
                <a:spcPts val="120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Trâu là loại gia súc được nuôi ở Việt Nam ít nhất năm 2020</a:t>
            </a:r>
          </a:p>
        </p:txBody>
      </p:sp>
      <p:pic>
        <p:nvPicPr>
          <p:cNvPr id="13" name="Graphic 20">
            <a:extLst>
              <a:ext uri="{FF2B5EF4-FFF2-40B4-BE49-F238E27FC236}">
                <a16:creationId xmlns:a16="http://schemas.microsoft.com/office/drawing/2014/main" xmlns="" id="{CE883531-C194-4A2A-8BD6-193C1DA5E6CE}"/>
              </a:ext>
            </a:extLst>
          </p:cNvPr>
          <p:cNvPicPr>
            <a:picLocks noChangeAspect="1"/>
          </p:cNvPicPr>
          <p:nvPr/>
        </p:nvPicPr>
        <p:blipFill>
          <a:blip r:embed="rId23">
            <a:extLst>
              <a:ext uri="{96DAC541-7B7A-43D3-8B79-37D633B846F1}">
                <asvg:svgBlip xmlns="" xmlns:asvg="http://schemas.microsoft.com/office/drawing/2016/SVG/main" r:embed="rId25"/>
              </a:ext>
            </a:extLst>
          </a:blip>
          <a:stretch>
            <a:fillRect/>
          </a:stretch>
        </p:blipFill>
        <p:spPr>
          <a:xfrm rot="19935349">
            <a:off x="8630203" y="150384"/>
            <a:ext cx="710176" cy="733086"/>
          </a:xfrm>
          <a:prstGeom prst="rect">
            <a:avLst/>
          </a:prstGeom>
        </p:spPr>
      </p:pic>
    </p:spTree>
    <p:extLst>
      <p:ext uri="{BB962C8B-B14F-4D97-AF65-F5344CB8AC3E}">
        <p14:creationId xmlns:p14="http://schemas.microsoft.com/office/powerpoint/2010/main" val="139386641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down)">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1" dur="500"/>
                                        <p:tgtEl>
                                          <p:spTgt spid="2">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4000"/>
          </a:srgbClr>
        </a:solidFill>
        <a:effectLst/>
      </p:bgPr>
    </p:bg>
    <p:spTree>
      <p:nvGrpSpPr>
        <p:cNvPr id="1" name=""/>
        <p:cNvGrpSpPr/>
        <p:nvPr/>
      </p:nvGrpSpPr>
      <p:grpSpPr>
        <a:xfrm>
          <a:off x="0" y="0"/>
          <a:ext cx="0" cy="0"/>
          <a:chOff x="0" y="0"/>
          <a:chExt cx="0" cy="0"/>
        </a:xfrm>
      </p:grpSpPr>
      <p:sp>
        <p:nvSpPr>
          <p:cNvPr id="18" name="Rounded Rectangle 17"/>
          <p:cNvSpPr/>
          <p:nvPr/>
        </p:nvSpPr>
        <p:spPr>
          <a:xfrm>
            <a:off x="141404" y="109728"/>
            <a:ext cx="8847148" cy="4918747"/>
          </a:xfrm>
          <a:prstGeom prst="roundRect">
            <a:avLst/>
          </a:prstGeom>
          <a:solidFill>
            <a:schemeClr val="bg1"/>
          </a:solidFill>
          <a:ln>
            <a:solidFill>
              <a:srgbClr val="DAEC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Thai"/>
              <a:ea typeface="+mn-ea"/>
              <a:cs typeface="IBM Plex Sans Thai"/>
            </a:endParaRPr>
          </a:p>
        </p:txBody>
      </p:sp>
      <p:pic>
        <p:nvPicPr>
          <p:cNvPr id="24" name="Graphic 20">
            <a:extLst>
              <a:ext uri="{FF2B5EF4-FFF2-40B4-BE49-F238E27FC236}">
                <a16:creationId xmlns:a16="http://schemas.microsoft.com/office/drawing/2014/main" xmlns="" id="{CE883531-C194-4A2A-8BD6-193C1DA5E6CE}"/>
              </a:ext>
            </a:extLst>
          </p:cNvPr>
          <p:cNvPicPr>
            <a:picLocks noChangeAspect="1"/>
          </p:cNvPicPr>
          <p:nvPr/>
        </p:nvPicPr>
        <p:blipFill>
          <a:blip r:embed="rId2">
            <a:extLst>
              <a:ext uri="{96DAC541-7B7A-43D3-8B79-37D633B846F1}">
                <asvg:svgBlip xmlns="" xmlns:asvg="http://schemas.microsoft.com/office/drawing/2016/SVG/main" r:embed="rId21"/>
              </a:ext>
            </a:extLst>
          </a:blip>
          <a:stretch>
            <a:fillRect/>
          </a:stretch>
        </p:blipFill>
        <p:spPr>
          <a:xfrm>
            <a:off x="8258731" y="225775"/>
            <a:ext cx="582786" cy="552409"/>
          </a:xfrm>
          <a:prstGeom prst="rect">
            <a:avLst/>
          </a:prstGeom>
        </p:spPr>
      </p:pic>
      <p:pic>
        <p:nvPicPr>
          <p:cNvPr id="27" name="Graphic 10">
            <a:extLst>
              <a:ext uri="{FF2B5EF4-FFF2-40B4-BE49-F238E27FC236}">
                <a16:creationId xmlns:a16="http://schemas.microsoft.com/office/drawing/2014/main" xmlns="" id="{E91E7EF4-6FD6-4918-915E-CB8CD2C590B2}"/>
              </a:ext>
            </a:extLst>
          </p:cNvPr>
          <p:cNvPicPr>
            <a:picLocks noChangeAspect="1"/>
          </p:cNvPicPr>
          <p:nvPr/>
        </p:nvPicPr>
        <p:blipFill>
          <a:blip r:embed="rId22">
            <a:extLst>
              <a:ext uri="{96DAC541-7B7A-43D3-8B79-37D633B846F1}">
                <asvg:svgBlip xmlns="" xmlns:asvg="http://schemas.microsoft.com/office/drawing/2016/SVG/main" r:embed="rId11"/>
              </a:ext>
            </a:extLst>
          </a:blip>
          <a:stretch>
            <a:fillRect/>
          </a:stretch>
        </p:blipFill>
        <p:spPr>
          <a:xfrm>
            <a:off x="150548" y="4047719"/>
            <a:ext cx="501459" cy="953324"/>
          </a:xfrm>
          <a:prstGeom prst="rect">
            <a:avLst/>
          </a:prstGeom>
        </p:spPr>
      </p:pic>
      <p:sp>
        <p:nvSpPr>
          <p:cNvPr id="15" name="Rounded Rectangular Callout 14"/>
          <p:cNvSpPr/>
          <p:nvPr/>
        </p:nvSpPr>
        <p:spPr>
          <a:xfrm>
            <a:off x="1645519" y="250043"/>
            <a:ext cx="3021366" cy="478500"/>
          </a:xfrm>
          <a:prstGeom prst="wedgeRoundRectCallout">
            <a:avLst>
              <a:gd name="adj1" fmla="val -37080"/>
              <a:gd name="adj2" fmla="val 281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Bài tập </a:t>
            </a:r>
            <a:r>
              <a:rPr kumimoji="0" lang="en-US" sz="20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2 </a:t>
            </a: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(SGK – </a:t>
            </a:r>
            <a:r>
              <a:rPr kumimoji="0" lang="en-US" sz="20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tr49)</a:t>
            </a:r>
            <a:endParaRPr kumimoji="0" lang="en-US" sz="20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4686449" y="226985"/>
            <a:ext cx="2600392" cy="476734"/>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Chọn câu trả lời đúng.</a:t>
            </a:r>
          </a:p>
        </p:txBody>
      </p:sp>
      <p:pic>
        <p:nvPicPr>
          <p:cNvPr id="16" name="Picture 15"/>
          <p:cNvPicPr>
            <a:picLocks noChangeAspect="1"/>
          </p:cNvPicPr>
          <p:nvPr/>
        </p:nvPicPr>
        <p:blipFill>
          <a:blip r:embed="rId23"/>
          <a:stretch>
            <a:fillRect/>
          </a:stretch>
        </p:blipFill>
        <p:spPr>
          <a:xfrm>
            <a:off x="7746280" y="3229988"/>
            <a:ext cx="1152499" cy="1716602"/>
          </a:xfrm>
          <a:prstGeom prst="rect">
            <a:avLst/>
          </a:prstGeom>
        </p:spPr>
      </p:pic>
      <p:sp>
        <p:nvSpPr>
          <p:cNvPr id="3" name="Rectangle 2"/>
          <p:cNvSpPr/>
          <p:nvPr/>
        </p:nvSpPr>
        <p:spPr>
          <a:xfrm>
            <a:off x="271506" y="1747352"/>
            <a:ext cx="8586942" cy="969496"/>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Sắp xếp các số ghi trên đầu tàu và toa tàu theo thứ tự từ lớn đến bé được đoàn tàu nào dưới đây?</a:t>
            </a:r>
          </a:p>
        </p:txBody>
      </p:sp>
      <p:pic>
        <p:nvPicPr>
          <p:cNvPr id="8" name="Picture 7"/>
          <p:cNvPicPr>
            <a:picLocks noChangeAspect="1"/>
          </p:cNvPicPr>
          <p:nvPr/>
        </p:nvPicPr>
        <p:blipFill>
          <a:blip r:embed="rId24" cstate="print">
            <a:extLst>
              <a:ext uri="{BEBA8EAE-BF5A-486C-A8C5-ECC9F3942E4B}">
                <a14:imgProps xmlns:a14="http://schemas.microsoft.com/office/drawing/2010/main">
                  <a14:imgLayer r:embed="rId2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97422" y="2703399"/>
            <a:ext cx="5015959" cy="2336443"/>
          </a:xfrm>
          <a:prstGeom prst="rect">
            <a:avLst/>
          </a:prstGeom>
        </p:spPr>
      </p:pic>
      <p:grpSp>
        <p:nvGrpSpPr>
          <p:cNvPr id="14" name="Group 13"/>
          <p:cNvGrpSpPr/>
          <p:nvPr/>
        </p:nvGrpSpPr>
        <p:grpSpPr>
          <a:xfrm>
            <a:off x="1522568" y="891874"/>
            <a:ext cx="5975512" cy="797985"/>
            <a:chOff x="1843030" y="1338335"/>
            <a:chExt cx="5473761" cy="739188"/>
          </a:xfrm>
        </p:grpSpPr>
        <p:pic>
          <p:nvPicPr>
            <p:cNvPr id="9" name="Picture 8"/>
            <p:cNvPicPr>
              <a:picLocks noChangeAspect="1"/>
            </p:cNvPicPr>
            <p:nvPr/>
          </p:nvPicPr>
          <p:blipFill>
            <a:blip r:embed="rId26"/>
            <a:stretch>
              <a:fillRect/>
            </a:stretch>
          </p:blipFill>
          <p:spPr>
            <a:xfrm>
              <a:off x="1843030" y="1638700"/>
              <a:ext cx="1219263" cy="425472"/>
            </a:xfrm>
            <a:prstGeom prst="rect">
              <a:avLst/>
            </a:prstGeom>
          </p:spPr>
        </p:pic>
        <p:pic>
          <p:nvPicPr>
            <p:cNvPr id="10" name="Picture 9"/>
            <p:cNvPicPr>
              <a:picLocks noChangeAspect="1"/>
            </p:cNvPicPr>
            <p:nvPr/>
          </p:nvPicPr>
          <p:blipFill>
            <a:blip r:embed="rId27"/>
            <a:stretch>
              <a:fillRect/>
            </a:stretch>
          </p:blipFill>
          <p:spPr>
            <a:xfrm>
              <a:off x="3287782" y="1652051"/>
              <a:ext cx="1162110" cy="425472"/>
            </a:xfrm>
            <a:prstGeom prst="rect">
              <a:avLst/>
            </a:prstGeom>
          </p:spPr>
        </p:pic>
        <p:pic>
          <p:nvPicPr>
            <p:cNvPr id="11" name="Picture 10"/>
            <p:cNvPicPr>
              <a:picLocks noChangeAspect="1"/>
            </p:cNvPicPr>
            <p:nvPr/>
          </p:nvPicPr>
          <p:blipFill>
            <a:blip r:embed="rId28"/>
            <a:stretch>
              <a:fillRect/>
            </a:stretch>
          </p:blipFill>
          <p:spPr>
            <a:xfrm>
              <a:off x="4675381" y="1338335"/>
              <a:ext cx="1225613" cy="711237"/>
            </a:xfrm>
            <a:prstGeom prst="rect">
              <a:avLst/>
            </a:prstGeom>
          </p:spPr>
        </p:pic>
        <p:pic>
          <p:nvPicPr>
            <p:cNvPr id="12" name="Picture 11"/>
            <p:cNvPicPr>
              <a:picLocks noChangeAspect="1"/>
            </p:cNvPicPr>
            <p:nvPr/>
          </p:nvPicPr>
          <p:blipFill>
            <a:blip r:embed="rId29"/>
            <a:stretch>
              <a:fillRect/>
            </a:stretch>
          </p:blipFill>
          <p:spPr>
            <a:xfrm>
              <a:off x="6129280" y="1516145"/>
              <a:ext cx="1187511" cy="533427"/>
            </a:xfrm>
            <a:prstGeom prst="rect">
              <a:avLst/>
            </a:prstGeom>
          </p:spPr>
        </p:pic>
      </p:grpSp>
      <p:sp>
        <p:nvSpPr>
          <p:cNvPr id="19" name="Oval 18"/>
          <p:cNvSpPr/>
          <p:nvPr/>
        </p:nvSpPr>
        <p:spPr>
          <a:xfrm>
            <a:off x="1865376" y="3840480"/>
            <a:ext cx="502920" cy="5669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Thai"/>
              <a:ea typeface="+mn-ea"/>
              <a:cs typeface="IBM Plex Sans Thai"/>
            </a:endParaRPr>
          </a:p>
        </p:txBody>
      </p:sp>
    </p:spTree>
    <p:extLst>
      <p:ext uri="{BB962C8B-B14F-4D97-AF65-F5344CB8AC3E}">
        <p14:creationId xmlns:p14="http://schemas.microsoft.com/office/powerpoint/2010/main" val="154041668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3"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xmlns="" id="{182F55D7-ED40-4B5C-82C9-38051021885B}"/>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181123" y="4214340"/>
            <a:ext cx="584217" cy="808383"/>
          </a:xfrm>
          <a:prstGeom prst="rect">
            <a:avLst/>
          </a:prstGeom>
        </p:spPr>
      </p:pic>
      <p:sp>
        <p:nvSpPr>
          <p:cNvPr id="10" name="Google Shape;1031;p29"/>
          <p:cNvSpPr txBox="1">
            <a:spLocks/>
          </p:cNvSpPr>
          <p:nvPr/>
        </p:nvSpPr>
        <p:spPr>
          <a:xfrm>
            <a:off x="-1234764" y="24983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1pPr>
            <a:lvl2pPr marR="0" lvl="1"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2pPr>
            <a:lvl3pPr marR="0" lvl="2"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3pPr>
            <a:lvl4pPr marR="0" lvl="3"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4pPr>
            <a:lvl5pPr marR="0" lvl="4"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5pPr>
            <a:lvl6pPr marR="0" lvl="5"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6pPr>
            <a:lvl7pPr marR="0" lvl="6"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7pPr>
            <a:lvl8pPr marR="0" lvl="7"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8pPr>
            <a:lvl9pPr marR="0" lvl="8" algn="ctr" rtl="0">
              <a:lnSpc>
                <a:spcPct val="100000"/>
              </a:lnSpc>
              <a:spcBef>
                <a:spcPts val="0"/>
              </a:spcBef>
              <a:spcAft>
                <a:spcPts val="0"/>
              </a:spcAft>
              <a:buClr>
                <a:schemeClr val="accent2"/>
              </a:buClr>
              <a:buSzPts val="3500"/>
              <a:buFont typeface="Titan One"/>
              <a:buNone/>
              <a:defRPr sz="3500" b="0" i="0" u="none" strike="noStrike" cap="none">
                <a:solidFill>
                  <a:schemeClr val="accent2"/>
                </a:solidFill>
                <a:latin typeface="Titan One"/>
                <a:ea typeface="Titan One"/>
                <a:cs typeface="Titan One"/>
                <a:sym typeface="Titan One"/>
              </a:defRPr>
            </a:lvl9pPr>
          </a:lstStyle>
          <a:p>
            <a:pPr marL="0" marR="0" lvl="0" indent="0" algn="ctr" defTabSz="914400" rtl="0" eaLnBrk="1" fontAlgn="auto" latinLnBrk="0" hangingPunct="1">
              <a:lnSpc>
                <a:spcPct val="100000"/>
              </a:lnSpc>
              <a:spcBef>
                <a:spcPts val="0"/>
              </a:spcBef>
              <a:spcAft>
                <a:spcPts val="0"/>
              </a:spcAft>
              <a:buClr>
                <a:srgbClr val="287C48"/>
              </a:buClr>
              <a:buSzPts val="3500"/>
              <a:buFont typeface="Titan One"/>
              <a:buNone/>
              <a:tabLst/>
              <a:defRPr/>
            </a:pPr>
            <a:r>
              <a:rPr kumimoji="0" lang="en-US" sz="3200" b="1" i="0" u="none" strike="noStrike" kern="0" cap="none" spc="0" normalizeH="0" baseline="0" noProof="0" dirty="0" smtClean="0">
                <a:ln>
                  <a:noFill/>
                </a:ln>
                <a:solidFill>
                  <a:srgbClr val="287C48"/>
                </a:solidFill>
                <a:effectLst/>
                <a:uLnTx/>
                <a:uFillTx/>
                <a:latin typeface="Arial"/>
                <a:sym typeface="Titan One"/>
              </a:rPr>
              <a:t>KHỞI ĐỘNG</a:t>
            </a:r>
            <a:endParaRPr kumimoji="0" lang="en-US" sz="3200" b="1" i="0" u="none" strike="noStrike" kern="0" cap="none" spc="0" normalizeH="0" baseline="0" noProof="0" dirty="0">
              <a:ln>
                <a:noFill/>
              </a:ln>
              <a:solidFill>
                <a:srgbClr val="287C48"/>
              </a:solidFill>
              <a:effectLst/>
              <a:uLnTx/>
              <a:uFillTx/>
              <a:latin typeface="Arial"/>
              <a:sym typeface="Titan One"/>
            </a:endParaRPr>
          </a:p>
        </p:txBody>
      </p:sp>
      <p:pic>
        <p:nvPicPr>
          <p:cNvPr id="12" name="Graphic 18">
            <a:extLst>
              <a:ext uri="{FF2B5EF4-FFF2-40B4-BE49-F238E27FC236}">
                <a16:creationId xmlns:a16="http://schemas.microsoft.com/office/drawing/2014/main" xmlns="" id="{2F86466E-F71F-4E69-AF93-0274D673D799}"/>
              </a:ext>
            </a:extLst>
          </p:cNvPr>
          <p:cNvPicPr>
            <a:picLocks noChangeAspect="1"/>
          </p:cNvPicPr>
          <p:nvPr/>
        </p:nvPicPr>
        <p:blipFill>
          <a:blip r:embed="rId6">
            <a:extLst>
              <a:ext uri="{96DAC541-7B7A-43D3-8B79-37D633B846F1}">
                <asvg:svgBlip xmlns:asvg="http://schemas.microsoft.com/office/drawing/2016/SVG/main" xmlns="" r:embed="rId19"/>
              </a:ext>
            </a:extLst>
          </a:blip>
          <a:stretch>
            <a:fillRect/>
          </a:stretch>
        </p:blipFill>
        <p:spPr>
          <a:xfrm>
            <a:off x="246325" y="407676"/>
            <a:ext cx="447675" cy="457200"/>
          </a:xfrm>
          <a:prstGeom prst="rect">
            <a:avLst/>
          </a:prstGeom>
        </p:spPr>
      </p:pic>
      <p:pic>
        <p:nvPicPr>
          <p:cNvPr id="13"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0">
            <a:duotone>
              <a:prstClr val="black"/>
              <a:schemeClr val="accent5">
                <a:lumMod val="75000"/>
                <a:tint val="45000"/>
                <a:satMod val="400000"/>
              </a:schemeClr>
            </a:duotone>
            <a:extLst>
              <a:ext uri="{BEBA8EAE-BF5A-486C-A8C5-ECC9F3942E4B}">
                <a14:imgProps xmlns:a14="http://schemas.microsoft.com/office/drawing/2010/main">
                  <a14:imgLayer r:embed="rId21">
                    <a14:imgEffect>
                      <a14:brightnessContrast bright="40000" contrast="-40000"/>
                    </a14:imgEffect>
                  </a14:imgLayer>
                </a14:imgProps>
              </a:ext>
              <a:ext uri="{96DAC541-7B7A-43D3-8B79-37D633B846F1}">
                <asvg:svgBlip xmlns:asvg="http://schemas.microsoft.com/office/drawing/2016/SVG/main" xmlns="" r:embed="rId19"/>
              </a:ext>
            </a:extLst>
          </a:blip>
          <a:stretch>
            <a:fillRect/>
          </a:stretch>
        </p:blipFill>
        <p:spPr>
          <a:xfrm>
            <a:off x="726157" y="222717"/>
            <a:ext cx="284888" cy="290949"/>
          </a:xfrm>
          <a:prstGeom prst="rect">
            <a:avLst/>
          </a:prstGeom>
        </p:spPr>
      </p:pic>
      <p:sp>
        <p:nvSpPr>
          <p:cNvPr id="2" name="Rectangle 1"/>
          <p:cNvSpPr/>
          <p:nvPr/>
        </p:nvSpPr>
        <p:spPr>
          <a:xfrm>
            <a:off x="988651" y="910096"/>
            <a:ext cx="6294742" cy="122796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T</a:t>
            </a:r>
            <a:r>
              <a:rPr lang="nl-NL" sz="2000" smtClean="0">
                <a:solidFill>
                  <a:srgbClr val="000000"/>
                </a:solidFill>
                <a:latin typeface="Arial" panose="020B0604020202020204" pitchFamily="34" charset="0"/>
                <a:ea typeface="Calibri" panose="020F0502020204030204" pitchFamily="34" charset="0"/>
                <a:cs typeface="Arial" panose="020B0604020202020204" pitchFamily="34" charset="0"/>
              </a:rPr>
              <a:t>rong </a:t>
            </a: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hệ Mặt Trời có bao nhiêu hành </a:t>
            </a:r>
            <a:r>
              <a:rPr lang="nl-NL" sz="2000" smtClean="0">
                <a:solidFill>
                  <a:srgbClr val="000000"/>
                </a:solidFill>
                <a:latin typeface="Arial" panose="020B0604020202020204" pitchFamily="34" charset="0"/>
                <a:ea typeface="Calibri" panose="020F0502020204030204" pitchFamily="34" charset="0"/>
                <a:cs typeface="Arial" panose="020B0604020202020204" pitchFamily="34" charset="0"/>
              </a:rPr>
              <a:t>tinh?</a:t>
            </a:r>
          </a:p>
          <a:p>
            <a:pPr marL="342900" indent="-342900" algn="just">
              <a:lnSpc>
                <a:spcPct val="200000"/>
              </a:lnSpc>
              <a:buFont typeface="Arial" panose="020B0604020202020204" pitchFamily="34" charset="0"/>
              <a:buChar char="•"/>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K</a:t>
            </a:r>
            <a:r>
              <a:rPr lang="nl-NL" sz="2000" smtClean="0">
                <a:solidFill>
                  <a:srgbClr val="000000"/>
                </a:solidFill>
                <a:latin typeface="Arial" panose="020B0604020202020204" pitchFamily="34" charset="0"/>
                <a:ea typeface="Calibri" panose="020F0502020204030204" pitchFamily="34" charset="0"/>
                <a:cs typeface="Arial" panose="020B0604020202020204" pitchFamily="34" charset="0"/>
              </a:rPr>
              <a:t>ể </a:t>
            </a: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tên một số hành tinh trong hệ Mặt Trời</a:t>
            </a:r>
            <a:r>
              <a:rPr lang="nl-NL" sz="200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Graphic 12">
            <a:extLst>
              <a:ext uri="{FF2B5EF4-FFF2-40B4-BE49-F238E27FC236}">
                <a16:creationId xmlns:a16="http://schemas.microsoft.com/office/drawing/2014/main" xmlns="" id="{BD467C7E-11D0-4F0A-B6FF-E2B6BE6A774F}"/>
              </a:ext>
            </a:extLst>
          </p:cNvPr>
          <p:cNvPicPr>
            <a:picLocks noChangeAspect="1"/>
          </p:cNvPicPr>
          <p:nvPr/>
        </p:nvPicPr>
        <p:blipFill>
          <a:blip r:embed="rId22">
            <a:extLst>
              <a:ext uri="{96DAC541-7B7A-43D3-8B79-37D633B846F1}">
                <asvg:svgBlip xmlns:asvg="http://schemas.microsoft.com/office/drawing/2016/SVG/main" xmlns="" r:embed="rId13"/>
              </a:ext>
            </a:extLst>
          </a:blip>
          <a:stretch>
            <a:fillRect/>
          </a:stretch>
        </p:blipFill>
        <p:spPr>
          <a:xfrm>
            <a:off x="8386087" y="4193037"/>
            <a:ext cx="589844" cy="829686"/>
          </a:xfrm>
          <a:prstGeom prst="rect">
            <a:avLst/>
          </a:prstGeom>
        </p:spPr>
      </p:pic>
      <p:pic>
        <p:nvPicPr>
          <p:cNvPr id="5" name="Picture 4"/>
          <p:cNvPicPr>
            <a:picLocks noChangeAspect="1"/>
          </p:cNvPicPr>
          <p:nvPr/>
        </p:nvPicPr>
        <p:blipFill>
          <a:blip r:embed="rId23"/>
          <a:stretch>
            <a:fillRect/>
          </a:stretch>
        </p:blipFill>
        <p:spPr>
          <a:xfrm rot="16588233">
            <a:off x="6742801" y="594383"/>
            <a:ext cx="1600891" cy="1887143"/>
          </a:xfrm>
          <a:prstGeom prst="rect">
            <a:avLst/>
          </a:prstGeom>
        </p:spPr>
      </p:pic>
      <p:pic>
        <p:nvPicPr>
          <p:cNvPr id="21" name="Picture 20"/>
          <p:cNvPicPr>
            <a:picLocks noChangeAspect="1"/>
          </p:cNvPicPr>
          <p:nvPr/>
        </p:nvPicPr>
        <p:blipFill>
          <a:blip r:embed="rId24"/>
          <a:stretch>
            <a:fillRect/>
          </a:stretch>
        </p:blipFill>
        <p:spPr>
          <a:xfrm>
            <a:off x="8068909" y="127015"/>
            <a:ext cx="917155" cy="714178"/>
          </a:xfrm>
          <a:prstGeom prst="rect">
            <a:avLst/>
          </a:prstGeom>
        </p:spPr>
      </p:pic>
      <p:sp>
        <p:nvSpPr>
          <p:cNvPr id="23" name="Rounded Rectangular Callout 22"/>
          <p:cNvSpPr/>
          <p:nvPr/>
        </p:nvSpPr>
        <p:spPr>
          <a:xfrm>
            <a:off x="717634" y="2481450"/>
            <a:ext cx="8085235" cy="1669772"/>
          </a:xfrm>
          <a:prstGeom prst="wedgeRoundRectCallout">
            <a:avLst>
              <a:gd name="adj1" fmla="val -20538"/>
              <a:gd name="adj2" fmla="val 49643"/>
              <a:gd name="adj3" fmla="val 16667"/>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Hệ Mặt Trời có 8 hành tinh, xếp theo thứ tự khoảng cách từ gần nhất cho đến xa nhất so với mặt trời là Sao Thủy, Sao Kim, Trái Đất, Sao Hỏa, Sao Mộc, Sao Thổ, Sao Thiên Vương, Sao Hải Vương. </a:t>
            </a:r>
          </a:p>
        </p:txBody>
      </p:sp>
      <p:pic>
        <p:nvPicPr>
          <p:cNvPr id="25" name="Picture 2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19075795">
            <a:off x="261913" y="2560591"/>
            <a:ext cx="491151" cy="391345"/>
          </a:xfrm>
          <a:prstGeom prst="rect">
            <a:avLst/>
          </a:prstGeom>
        </p:spPr>
      </p:pic>
    </p:spTree>
    <p:extLst>
      <p:ext uri="{BB962C8B-B14F-4D97-AF65-F5344CB8AC3E}">
        <p14:creationId xmlns:p14="http://schemas.microsoft.com/office/powerpoint/2010/main" val="1149565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4000"/>
          </a:srgbClr>
        </a:solidFill>
        <a:effectLst/>
      </p:bgPr>
    </p:bg>
    <p:spTree>
      <p:nvGrpSpPr>
        <p:cNvPr id="1" name=""/>
        <p:cNvGrpSpPr/>
        <p:nvPr/>
      </p:nvGrpSpPr>
      <p:grpSpPr>
        <a:xfrm>
          <a:off x="0" y="0"/>
          <a:ext cx="0" cy="0"/>
          <a:chOff x="0" y="0"/>
          <a:chExt cx="0" cy="0"/>
        </a:xfrm>
      </p:grpSpPr>
      <p:pic>
        <p:nvPicPr>
          <p:cNvPr id="24" name="Graphic 20">
            <a:extLst>
              <a:ext uri="{FF2B5EF4-FFF2-40B4-BE49-F238E27FC236}">
                <a16:creationId xmlns:a16="http://schemas.microsoft.com/office/drawing/2014/main" xmlns="" id="{CE883531-C194-4A2A-8BD6-193C1DA5E6CE}"/>
              </a:ext>
            </a:extLst>
          </p:cNvPr>
          <p:cNvPicPr>
            <a:picLocks noChangeAspect="1"/>
          </p:cNvPicPr>
          <p:nvPr/>
        </p:nvPicPr>
        <p:blipFill>
          <a:blip r:embed="rId2">
            <a:extLst>
              <a:ext uri="{96DAC541-7B7A-43D3-8B79-37D633B846F1}">
                <asvg:svgBlip xmlns="" xmlns:asvg="http://schemas.microsoft.com/office/drawing/2016/SVG/main" r:embed="rId21"/>
              </a:ext>
            </a:extLst>
          </a:blip>
          <a:stretch>
            <a:fillRect/>
          </a:stretch>
        </p:blipFill>
        <p:spPr>
          <a:xfrm flipH="1">
            <a:off x="-88741" y="3393038"/>
            <a:ext cx="517063" cy="490112"/>
          </a:xfrm>
          <a:prstGeom prst="rect">
            <a:avLst/>
          </a:prstGeom>
        </p:spPr>
      </p:pic>
      <p:sp>
        <p:nvSpPr>
          <p:cNvPr id="18" name="Rounded Rectangular Callout 17"/>
          <p:cNvSpPr/>
          <p:nvPr/>
        </p:nvSpPr>
        <p:spPr>
          <a:xfrm>
            <a:off x="461703" y="357812"/>
            <a:ext cx="3164489" cy="478500"/>
          </a:xfrm>
          <a:prstGeom prst="wedgeRoundRectCallout">
            <a:avLst>
              <a:gd name="adj1" fmla="val -50094"/>
              <a:gd name="adj2" fmla="val 18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Bài tập </a:t>
            </a:r>
            <a:r>
              <a:rPr kumimoji="0" lang="en-US" sz="2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3 </a:t>
            </a:r>
            <a:r>
              <a:rPr kumimoji="0" lang="en-US" sz="2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(SGK – </a:t>
            </a:r>
            <a:r>
              <a:rPr kumimoji="0" lang="en-US" sz="2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tr49)</a:t>
            </a:r>
            <a:endParaRPr kumimoji="0" lang="en-US" sz="21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53752" y="1748955"/>
            <a:ext cx="8770159" cy="1477328"/>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Từ </a:t>
            </a: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 tấm thẻ trên:</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Hãy lập số lớn nhất có chín chữ số.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 Hãy lập số bé nhất có chín chữ </a:t>
            </a: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2"/>
          <a:stretch>
            <a:fillRect/>
          </a:stretch>
        </p:blipFill>
        <p:spPr>
          <a:xfrm>
            <a:off x="8498523" y="248956"/>
            <a:ext cx="478500" cy="478500"/>
          </a:xfrm>
          <a:prstGeom prst="rect">
            <a:avLst/>
          </a:prstGeom>
        </p:spPr>
      </p:pic>
      <p:sp>
        <p:nvSpPr>
          <p:cNvPr id="20" name="Rectangle 19"/>
          <p:cNvSpPr/>
          <p:nvPr/>
        </p:nvSpPr>
        <p:spPr>
          <a:xfrm>
            <a:off x="4227773" y="3141098"/>
            <a:ext cx="1119474" cy="49699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r>
              <a:rPr kumimoji="0" lang="en-US" sz="2000" b="0" i="0" u="none"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5" name="Group 4"/>
          <p:cNvGrpSpPr/>
          <p:nvPr/>
        </p:nvGrpSpPr>
        <p:grpSpPr>
          <a:xfrm>
            <a:off x="1681598" y="1101650"/>
            <a:ext cx="6214872" cy="516825"/>
            <a:chOff x="3982409" y="900495"/>
            <a:chExt cx="6214872" cy="516825"/>
          </a:xfrm>
        </p:grpSpPr>
        <p:sp>
          <p:nvSpPr>
            <p:cNvPr id="2" name="Rounded Rectangle 1"/>
            <p:cNvSpPr/>
            <p:nvPr/>
          </p:nvSpPr>
          <p:spPr>
            <a:xfrm>
              <a:off x="3982409"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8</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ounded Rectangle 10"/>
            <p:cNvSpPr/>
            <p:nvPr/>
          </p:nvSpPr>
          <p:spPr>
            <a:xfrm>
              <a:off x="4692593"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0</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Rounded Rectangle 11"/>
            <p:cNvSpPr/>
            <p:nvPr/>
          </p:nvSpPr>
          <p:spPr>
            <a:xfrm>
              <a:off x="5402777"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0</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ounded Rectangle 12"/>
            <p:cNvSpPr/>
            <p:nvPr/>
          </p:nvSpPr>
          <p:spPr>
            <a:xfrm>
              <a:off x="6112961"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9</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Rounded Rectangle 13"/>
            <p:cNvSpPr/>
            <p:nvPr/>
          </p:nvSpPr>
          <p:spPr>
            <a:xfrm>
              <a:off x="6823145"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15" name="Rounded Rectangle 14"/>
            <p:cNvSpPr/>
            <p:nvPr/>
          </p:nvSpPr>
          <p:spPr>
            <a:xfrm>
              <a:off x="7533329"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7</a:t>
              </a:r>
            </a:p>
          </p:txBody>
        </p:sp>
        <p:sp>
          <p:nvSpPr>
            <p:cNvPr id="16" name="Rounded Rectangle 15"/>
            <p:cNvSpPr/>
            <p:nvPr/>
          </p:nvSpPr>
          <p:spPr>
            <a:xfrm>
              <a:off x="8243513"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0</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Rounded Rectangle 16"/>
            <p:cNvSpPr/>
            <p:nvPr/>
          </p:nvSpPr>
          <p:spPr>
            <a:xfrm>
              <a:off x="8953697"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3</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ounded Rectangle 18"/>
            <p:cNvSpPr/>
            <p:nvPr/>
          </p:nvSpPr>
          <p:spPr>
            <a:xfrm>
              <a:off x="9666929" y="900495"/>
              <a:ext cx="530352" cy="51682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8</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 name="Rectangle 6"/>
          <p:cNvSpPr/>
          <p:nvPr/>
        </p:nvSpPr>
        <p:spPr>
          <a:xfrm>
            <a:off x="3712781" y="296087"/>
            <a:ext cx="3514104"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Rô-bốt có 9 tấm thẻ như sau.</a:t>
            </a:r>
          </a:p>
        </p:txBody>
      </p:sp>
      <p:sp>
        <p:nvSpPr>
          <p:cNvPr id="8" name="Rectangle 7"/>
          <p:cNvSpPr/>
          <p:nvPr/>
        </p:nvSpPr>
        <p:spPr>
          <a:xfrm>
            <a:off x="461703" y="3772825"/>
            <a:ext cx="5844812" cy="1118255"/>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Số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lớn nhất có chín chữ </a:t>
            </a: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số là 988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731 000</a:t>
            </a:r>
          </a:p>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a:t>
            </a: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ố </a:t>
            </a: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bé nhất có chín chữ số </a:t>
            </a: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 100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037 889</a:t>
            </a:r>
          </a:p>
        </p:txBody>
      </p:sp>
      <p:pic>
        <p:nvPicPr>
          <p:cNvPr id="9" name="Picture 8"/>
          <p:cNvPicPr>
            <a:picLocks noChangeAspect="1"/>
          </p:cNvPicPr>
          <p:nvPr/>
        </p:nvPicPr>
        <p:blipFill>
          <a:blip r:embed="rId23"/>
          <a:stretch>
            <a:fillRect/>
          </a:stretch>
        </p:blipFill>
        <p:spPr>
          <a:xfrm flipH="1">
            <a:off x="7490347" y="2907792"/>
            <a:ext cx="1197585" cy="2056920"/>
          </a:xfrm>
          <a:prstGeom prst="rect">
            <a:avLst/>
          </a:prstGeom>
        </p:spPr>
      </p:pic>
    </p:spTree>
    <p:extLst>
      <p:ext uri="{BB962C8B-B14F-4D97-AF65-F5344CB8AC3E}">
        <p14:creationId xmlns:p14="http://schemas.microsoft.com/office/powerpoint/2010/main" val="3932250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20"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4000"/>
          </a:srgbClr>
        </a:solidFill>
        <a:effectLst/>
      </p:bgPr>
    </p:bg>
    <p:spTree>
      <p:nvGrpSpPr>
        <p:cNvPr id="1" name=""/>
        <p:cNvGrpSpPr/>
        <p:nvPr/>
      </p:nvGrpSpPr>
      <p:grpSpPr>
        <a:xfrm>
          <a:off x="0" y="0"/>
          <a:ext cx="0" cy="0"/>
          <a:chOff x="0" y="0"/>
          <a:chExt cx="0" cy="0"/>
        </a:xfrm>
      </p:grpSpPr>
      <p:pic>
        <p:nvPicPr>
          <p:cNvPr id="10" name="Graphic 4">
            <a:extLst>
              <a:ext uri="{FF2B5EF4-FFF2-40B4-BE49-F238E27FC236}">
                <a16:creationId xmlns:a16="http://schemas.microsoft.com/office/drawing/2014/main" xmlns="" id="{182F55D7-ED40-4B5C-82C9-38051021885B}"/>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189426" y="3917424"/>
            <a:ext cx="630090" cy="1048071"/>
          </a:xfrm>
          <a:prstGeom prst="rect">
            <a:avLst/>
          </a:prstGeom>
        </p:spPr>
      </p:pic>
      <p:pic>
        <p:nvPicPr>
          <p:cNvPr id="11" name="Graphic 2">
            <a:extLst>
              <a:ext uri="{FF2B5EF4-FFF2-40B4-BE49-F238E27FC236}">
                <a16:creationId xmlns:a16="http://schemas.microsoft.com/office/drawing/2014/main" xmlns="" id="{11378E75-A79C-4686-BC78-844F67C08005}"/>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8431518" y="244112"/>
            <a:ext cx="489846" cy="570246"/>
          </a:xfrm>
          <a:prstGeom prst="rect">
            <a:avLst/>
          </a:prstGeom>
        </p:spPr>
      </p:pic>
      <p:sp>
        <p:nvSpPr>
          <p:cNvPr id="2" name="Rectangle 1"/>
          <p:cNvSpPr/>
          <p:nvPr/>
        </p:nvSpPr>
        <p:spPr>
          <a:xfrm>
            <a:off x="284837" y="952588"/>
            <a:ext cx="8485452" cy="958660"/>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Xếp </a:t>
            </a: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chiếc vòng như hình dưới đây, Rô-bốt lập được số 312 211 011. Với 12 chiếc vòng, em lập được số lớn nhất là số nào?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7"/>
          <a:stretch>
            <a:fillRect/>
          </a:stretch>
        </p:blipFill>
        <p:spPr>
          <a:xfrm>
            <a:off x="7504835" y="3065092"/>
            <a:ext cx="1479931" cy="1384338"/>
          </a:xfrm>
          <a:prstGeom prst="rect">
            <a:avLst/>
          </a:prstGeom>
        </p:spPr>
      </p:pic>
      <p:sp>
        <p:nvSpPr>
          <p:cNvPr id="7" name="Rectangle 6"/>
          <p:cNvSpPr/>
          <p:nvPr/>
        </p:nvSpPr>
        <p:spPr>
          <a:xfrm>
            <a:off x="1208217" y="4210076"/>
            <a:ext cx="6638690" cy="496996"/>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Số lớn nhất lập được là: 930 000 000</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9" name="Rectangle 18"/>
          <p:cNvSpPr/>
          <p:nvPr/>
        </p:nvSpPr>
        <p:spPr>
          <a:xfrm>
            <a:off x="3967825" y="3668926"/>
            <a:ext cx="1119474" cy="49699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r>
              <a:rPr kumimoji="0" lang="en-US" sz="2000" b="0" i="0" u="none"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Rounded Rectangular Callout 14"/>
          <p:cNvSpPr/>
          <p:nvPr/>
        </p:nvSpPr>
        <p:spPr>
          <a:xfrm>
            <a:off x="379407" y="354367"/>
            <a:ext cx="3164489" cy="478500"/>
          </a:xfrm>
          <a:prstGeom prst="wedgeRoundRectCallout">
            <a:avLst>
              <a:gd name="adj1" fmla="val -50094"/>
              <a:gd name="adj2" fmla="val 18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Bài tập </a:t>
            </a:r>
            <a:r>
              <a:rPr kumimoji="0" lang="en-US" sz="2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4 </a:t>
            </a:r>
            <a:r>
              <a:rPr kumimoji="0" lang="en-US" sz="2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(SGK – </a:t>
            </a:r>
            <a:r>
              <a:rPr kumimoji="0" lang="en-US" sz="21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tr49)</a:t>
            </a:r>
            <a:endParaRPr kumimoji="0" lang="en-US" sz="21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Layer>
                </a14:imgProps>
              </a:ext>
            </a:extLst>
          </a:blip>
          <a:stretch>
            <a:fillRect/>
          </a:stretch>
        </p:blipFill>
        <p:spPr>
          <a:xfrm>
            <a:off x="3208325" y="2030969"/>
            <a:ext cx="2638475" cy="1548819"/>
          </a:xfrm>
          <a:prstGeom prst="rect">
            <a:avLst/>
          </a:prstGeom>
        </p:spPr>
      </p:pic>
    </p:spTree>
    <p:extLst>
      <p:ext uri="{BB962C8B-B14F-4D97-AF65-F5344CB8AC3E}">
        <p14:creationId xmlns:p14="http://schemas.microsoft.com/office/powerpoint/2010/main" val="156272302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7595;p55"/>
          <p:cNvSpPr txBox="1">
            <a:spLocks/>
          </p:cNvSpPr>
          <p:nvPr/>
        </p:nvSpPr>
        <p:spPr>
          <a:xfrm>
            <a:off x="726458" y="573829"/>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Ranchers"/>
              <a:buNone/>
              <a:defRPr sz="2800" b="0" i="0" u="none" strike="noStrike" cap="none">
                <a:solidFill>
                  <a:schemeClr val="dk2"/>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15000"/>
              </a:lnSpc>
              <a:spcBef>
                <a:spcPts val="0"/>
              </a:spcBef>
              <a:spcAft>
                <a:spcPts val="0"/>
              </a:spcAft>
              <a:buClr>
                <a:srgbClr val="2270B6"/>
              </a:buClr>
              <a:buSzPts val="2800"/>
              <a:buFont typeface="Ranchers"/>
              <a:buNone/>
              <a:tabLst/>
              <a:defRPr/>
            </a:pPr>
            <a:r>
              <a:rPr kumimoji="0" lang="vi-VN" sz="3200" b="1" i="0" u="none" strike="noStrike" kern="0" cap="none" spc="0" normalizeH="0" baseline="0" noProof="0" dirty="0" smtClean="0">
                <a:ln>
                  <a:noFill/>
                </a:ln>
                <a:solidFill>
                  <a:srgbClr val="FF924C"/>
                </a:solidFill>
                <a:effectLst/>
                <a:uLnTx/>
                <a:uFillTx/>
                <a:latin typeface="Arial" panose="020B0604020202020204" pitchFamily="34" charset="0"/>
                <a:cs typeface="Ranchers"/>
                <a:sym typeface="Ranchers"/>
              </a:rPr>
              <a:t>HƯỚNG DẪN VỀ NHÀ</a:t>
            </a:r>
            <a:endParaRPr kumimoji="0" lang="vi-VN" sz="3200" b="1" i="0" u="none" strike="noStrike" kern="0" cap="none" spc="0" normalizeH="0" baseline="0" noProof="0" dirty="0">
              <a:ln>
                <a:noFill/>
              </a:ln>
              <a:solidFill>
                <a:srgbClr val="FF924C"/>
              </a:solidFill>
              <a:effectLst/>
              <a:uLnTx/>
              <a:uFillTx/>
              <a:latin typeface="Arial" panose="020B0604020202020204" pitchFamily="34" charset="0"/>
              <a:cs typeface="Ranchers"/>
              <a:sym typeface="Ranchers"/>
            </a:endParaRPr>
          </a:p>
        </p:txBody>
      </p:sp>
      <p:pic>
        <p:nvPicPr>
          <p:cNvPr id="27"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 xmlns:asvg="http://schemas.microsoft.com/office/drawing/2016/SVG/main" r:embed="rId19"/>
              </a:ext>
            </a:extLst>
          </a:blip>
          <a:stretch>
            <a:fillRect/>
          </a:stretch>
        </p:blipFill>
        <p:spPr>
          <a:xfrm>
            <a:off x="252953" y="232236"/>
            <a:ext cx="447675" cy="457200"/>
          </a:xfrm>
          <a:prstGeom prst="rect">
            <a:avLst/>
          </a:prstGeom>
        </p:spPr>
      </p:pic>
      <p:pic>
        <p:nvPicPr>
          <p:cNvPr id="28" name="Graphic 26">
            <a:extLst>
              <a:ext uri="{FF2B5EF4-FFF2-40B4-BE49-F238E27FC236}">
                <a16:creationId xmlns:a16="http://schemas.microsoft.com/office/drawing/2014/main" xmlns="" id="{75081C52-D88F-4009-888D-D8EA27BDCB97}"/>
              </a:ext>
            </a:extLst>
          </p:cNvPr>
          <p:cNvPicPr>
            <a:picLocks noChangeAspect="1"/>
          </p:cNvPicPr>
          <p:nvPr/>
        </p:nvPicPr>
        <p:blipFill>
          <a:blip r:embed="rId20">
            <a:extLst>
              <a:ext uri="{96DAC541-7B7A-43D3-8B79-37D633B846F1}">
                <asvg:svgBlip xmlns="" xmlns:asvg="http://schemas.microsoft.com/office/drawing/2016/SVG/main" r:embed="rId23"/>
              </a:ext>
            </a:extLst>
          </a:blip>
          <a:stretch>
            <a:fillRect/>
          </a:stretch>
        </p:blipFill>
        <p:spPr>
          <a:xfrm rot="20708939">
            <a:off x="6456423" y="345162"/>
            <a:ext cx="454594" cy="286247"/>
          </a:xfrm>
          <a:prstGeom prst="rect">
            <a:avLst/>
          </a:prstGeom>
        </p:spPr>
      </p:pic>
      <p:grpSp>
        <p:nvGrpSpPr>
          <p:cNvPr id="37" name="Group 36"/>
          <p:cNvGrpSpPr/>
          <p:nvPr/>
        </p:nvGrpSpPr>
        <p:grpSpPr>
          <a:xfrm>
            <a:off x="58948" y="1596577"/>
            <a:ext cx="2784307" cy="2289628"/>
            <a:chOff x="1222864" y="3518872"/>
            <a:chExt cx="4531182" cy="4203047"/>
          </a:xfrm>
        </p:grpSpPr>
        <p:grpSp>
          <p:nvGrpSpPr>
            <p:cNvPr id="38" name="Group 3"/>
            <p:cNvGrpSpPr/>
            <p:nvPr/>
          </p:nvGrpSpPr>
          <p:grpSpPr>
            <a:xfrm>
              <a:off x="1507708" y="3518872"/>
              <a:ext cx="4246338" cy="4203047"/>
              <a:chOff x="66431" y="12222"/>
              <a:chExt cx="979897" cy="992223"/>
            </a:xfrm>
          </p:grpSpPr>
          <p:sp>
            <p:nvSpPr>
              <p:cNvPr id="41" name="Freeform 4"/>
              <p:cNvSpPr/>
              <p:nvPr/>
            </p:nvSpPr>
            <p:spPr>
              <a:xfrm>
                <a:off x="66431" y="12222"/>
                <a:ext cx="979897" cy="992223"/>
              </a:xfrm>
              <a:custGeom>
                <a:avLst/>
                <a:gdLst/>
                <a:ahLst/>
                <a:cxnLst/>
                <a:rect l="l" t="t" r="r" b="b"/>
                <a:pathLst>
                  <a:path w="1125238" h="660400">
                    <a:moveTo>
                      <a:pt x="1000778" y="660400"/>
                    </a:moveTo>
                    <a:lnTo>
                      <a:pt x="124460" y="660400"/>
                    </a:lnTo>
                    <a:cubicBezTo>
                      <a:pt x="55880" y="660400"/>
                      <a:pt x="0" y="604520"/>
                      <a:pt x="0" y="535940"/>
                    </a:cubicBezTo>
                    <a:lnTo>
                      <a:pt x="0" y="124460"/>
                    </a:lnTo>
                    <a:cubicBezTo>
                      <a:pt x="0" y="55880"/>
                      <a:pt x="55880" y="0"/>
                      <a:pt x="124460" y="0"/>
                    </a:cubicBezTo>
                    <a:lnTo>
                      <a:pt x="1000778" y="0"/>
                    </a:lnTo>
                    <a:cubicBezTo>
                      <a:pt x="1069358" y="0"/>
                      <a:pt x="1125238" y="55880"/>
                      <a:pt x="1125238" y="124460"/>
                    </a:cubicBezTo>
                    <a:lnTo>
                      <a:pt x="1125238" y="535940"/>
                    </a:lnTo>
                    <a:cubicBezTo>
                      <a:pt x="1125238" y="604520"/>
                      <a:pt x="1069358" y="660400"/>
                      <a:pt x="1000778" y="660400"/>
                    </a:cubicBezTo>
                    <a:close/>
                  </a:path>
                </a:pathLst>
              </a:custGeom>
              <a:solidFill>
                <a:srgbClr val="FFF4C6"/>
              </a:solidFill>
            </p:spPr>
          </p:sp>
        </p:grpSp>
        <p:sp>
          <p:nvSpPr>
            <p:cNvPr id="39" name="Freeform 17"/>
            <p:cNvSpPr/>
            <p:nvPr/>
          </p:nvSpPr>
          <p:spPr>
            <a:xfrm rot="-942455">
              <a:off x="1222864" y="5411554"/>
              <a:ext cx="565286" cy="1018534"/>
            </a:xfrm>
            <a:custGeom>
              <a:avLst/>
              <a:gdLst/>
              <a:ahLst/>
              <a:cxnLst/>
              <a:rect l="l" t="t" r="r" b="b"/>
              <a:pathLst>
                <a:path w="565286" h="1018534">
                  <a:moveTo>
                    <a:pt x="0" y="0"/>
                  </a:moveTo>
                  <a:lnTo>
                    <a:pt x="565286" y="0"/>
                  </a:lnTo>
                  <a:lnTo>
                    <a:pt x="565286" y="1018534"/>
                  </a:lnTo>
                  <a:lnTo>
                    <a:pt x="0" y="1018534"/>
                  </a:lnTo>
                  <a:lnTo>
                    <a:pt x="0" y="0"/>
                  </a:lnTo>
                  <a:close/>
                </a:path>
              </a:pathLst>
            </a:custGeom>
            <a:blipFill>
              <a:blip r:embed="rId24">
                <a:extLst>
                  <a:ext uri="{96DAC541-7B7A-43D3-8B79-37D633B846F1}">
                    <asvg:svgBlip xmlns:asvg="http://schemas.microsoft.com/office/drawing/2016/SVG/main" xmlns="" r:embed="rId8"/>
                  </a:ext>
                </a:extLst>
              </a:blip>
              <a:stretch>
                <a:fillRect/>
              </a:stretch>
            </a:blipFill>
          </p:spPr>
        </p:sp>
        <p:sp>
          <p:nvSpPr>
            <p:cNvPr id="40" name="Rectangle 39"/>
            <p:cNvSpPr/>
            <p:nvPr/>
          </p:nvSpPr>
          <p:spPr>
            <a:xfrm>
              <a:off x="1478908" y="4615016"/>
              <a:ext cx="4256335" cy="1949189"/>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Tx/>
                <a:buNone/>
                <a:tabLst/>
                <a:defRPr/>
              </a:pPr>
              <a:r>
                <a:rPr kumimoji="0" lang="en-US" sz="2100" b="0" i="0" u="none" strike="noStrike" kern="0" cap="none" spc="0" normalizeH="0" baseline="0" noProof="0">
                  <a:ln>
                    <a:noFill/>
                  </a:ln>
                  <a:solidFill>
                    <a:srgbClr val="000000"/>
                  </a:solidFill>
                  <a:effectLst/>
                  <a:uLnTx/>
                  <a:uFillTx/>
                  <a:latin typeface="Arial"/>
                  <a:ea typeface="+mn-ea"/>
                  <a:cs typeface="Arial"/>
                  <a:sym typeface="Arial"/>
                </a:rPr>
                <a:t>Ôn tập kiến thức</a:t>
              </a:r>
            </a:p>
            <a:p>
              <a:pPr marL="0" marR="0" lvl="0" indent="0" algn="ctr" defTabSz="457200" rtl="0" eaLnBrk="1" fontAlgn="auto" latinLnBrk="0" hangingPunct="1">
                <a:lnSpc>
                  <a:spcPct val="150000"/>
                </a:lnSpc>
                <a:spcBef>
                  <a:spcPts val="0"/>
                </a:spcBef>
                <a:spcAft>
                  <a:spcPts val="0"/>
                </a:spcAft>
                <a:buClr>
                  <a:srgbClr val="000000"/>
                </a:buClr>
                <a:buSzTx/>
                <a:buFontTx/>
                <a:buNone/>
                <a:tabLst/>
                <a:defRPr/>
              </a:pPr>
              <a:r>
                <a:rPr kumimoji="0" lang="en-US" sz="2100" b="0" i="0" u="none" strike="noStrike" kern="0" cap="none" spc="0" normalizeH="0" baseline="0" noProof="0">
                  <a:ln>
                    <a:noFill/>
                  </a:ln>
                  <a:solidFill>
                    <a:srgbClr val="000000"/>
                  </a:solidFill>
                  <a:effectLst/>
                  <a:uLnTx/>
                  <a:uFillTx/>
                  <a:latin typeface="Arial"/>
                  <a:ea typeface="+mn-ea"/>
                  <a:cs typeface="Arial"/>
                  <a:sym typeface="Arial"/>
                </a:rPr>
                <a:t> đã học.</a:t>
              </a:r>
              <a:endParaRPr kumimoji="0" lang="en-US" sz="21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42" name="Group 41"/>
          <p:cNvGrpSpPr/>
          <p:nvPr/>
        </p:nvGrpSpPr>
        <p:grpSpPr>
          <a:xfrm>
            <a:off x="3109954" y="1596577"/>
            <a:ext cx="2996292" cy="2289628"/>
            <a:chOff x="6199416" y="3619500"/>
            <a:chExt cx="5992584" cy="4457078"/>
          </a:xfrm>
          <a:solidFill>
            <a:schemeClr val="accent1">
              <a:lumMod val="60000"/>
              <a:lumOff val="40000"/>
            </a:schemeClr>
          </a:solidFill>
        </p:grpSpPr>
        <p:grpSp>
          <p:nvGrpSpPr>
            <p:cNvPr id="43" name="Group 7"/>
            <p:cNvGrpSpPr/>
            <p:nvPr/>
          </p:nvGrpSpPr>
          <p:grpSpPr>
            <a:xfrm>
              <a:off x="6199416" y="3619500"/>
              <a:ext cx="5992584" cy="4457078"/>
              <a:chOff x="0" y="0"/>
              <a:chExt cx="1125238" cy="992223"/>
            </a:xfrm>
            <a:grpFill/>
          </p:grpSpPr>
          <p:sp>
            <p:nvSpPr>
              <p:cNvPr id="46" name="Freeform 8"/>
              <p:cNvSpPr/>
              <p:nvPr/>
            </p:nvSpPr>
            <p:spPr>
              <a:xfrm>
                <a:off x="0" y="0"/>
                <a:ext cx="1125238" cy="992223"/>
              </a:xfrm>
              <a:custGeom>
                <a:avLst/>
                <a:gdLst/>
                <a:ahLst/>
                <a:cxnLst/>
                <a:rect l="l" t="t" r="r" b="b"/>
                <a:pathLst>
                  <a:path w="1125238" h="660400">
                    <a:moveTo>
                      <a:pt x="1000778" y="660400"/>
                    </a:moveTo>
                    <a:lnTo>
                      <a:pt x="124460" y="660400"/>
                    </a:lnTo>
                    <a:cubicBezTo>
                      <a:pt x="55880" y="660400"/>
                      <a:pt x="0" y="604520"/>
                      <a:pt x="0" y="535940"/>
                    </a:cubicBezTo>
                    <a:lnTo>
                      <a:pt x="0" y="124460"/>
                    </a:lnTo>
                    <a:cubicBezTo>
                      <a:pt x="0" y="55880"/>
                      <a:pt x="55880" y="0"/>
                      <a:pt x="124460" y="0"/>
                    </a:cubicBezTo>
                    <a:lnTo>
                      <a:pt x="1000778" y="0"/>
                    </a:lnTo>
                    <a:cubicBezTo>
                      <a:pt x="1069358" y="0"/>
                      <a:pt x="1125238" y="55880"/>
                      <a:pt x="1125238" y="124460"/>
                    </a:cubicBezTo>
                    <a:lnTo>
                      <a:pt x="1125238" y="535940"/>
                    </a:lnTo>
                    <a:cubicBezTo>
                      <a:pt x="1125238" y="604520"/>
                      <a:pt x="1069358" y="660400"/>
                      <a:pt x="1000778" y="660400"/>
                    </a:cubicBezTo>
                    <a:close/>
                  </a:path>
                </a:pathLst>
              </a:custGeom>
              <a:grpFill/>
            </p:spPr>
          </p:sp>
        </p:grpSp>
        <p:sp>
          <p:nvSpPr>
            <p:cNvPr id="44" name="Freeform 29"/>
            <p:cNvSpPr/>
            <p:nvPr/>
          </p:nvSpPr>
          <p:spPr>
            <a:xfrm rot="20837059">
              <a:off x="11025783" y="5782953"/>
              <a:ext cx="1033650" cy="1067155"/>
            </a:xfrm>
            <a:custGeom>
              <a:avLst/>
              <a:gdLst/>
              <a:ahLst/>
              <a:cxnLst/>
              <a:rect l="l" t="t" r="r" b="b"/>
              <a:pathLst>
                <a:path w="785693" h="1067155">
                  <a:moveTo>
                    <a:pt x="0" y="0"/>
                  </a:moveTo>
                  <a:lnTo>
                    <a:pt x="785693" y="0"/>
                  </a:lnTo>
                  <a:lnTo>
                    <a:pt x="785693" y="1067155"/>
                  </a:lnTo>
                  <a:lnTo>
                    <a:pt x="0" y="1067155"/>
                  </a:lnTo>
                  <a:lnTo>
                    <a:pt x="0" y="0"/>
                  </a:lnTo>
                  <a:close/>
                </a:path>
              </a:pathLst>
            </a:custGeom>
            <a:grpFill/>
          </p:spPr>
        </p:sp>
        <p:sp>
          <p:nvSpPr>
            <p:cNvPr id="45" name="Rectangle 44"/>
            <p:cNvSpPr/>
            <p:nvPr/>
          </p:nvSpPr>
          <p:spPr>
            <a:xfrm>
              <a:off x="6665848" y="4709563"/>
              <a:ext cx="5059720" cy="2166852"/>
            </a:xfrm>
            <a:prstGeom prst="rect">
              <a:avLst/>
            </a:prstGeom>
            <a:grpFill/>
          </p:spPr>
          <p:txBody>
            <a:bodyPr wrap="none">
              <a:spAutoFit/>
            </a:bodyPr>
            <a:lstStyle/>
            <a:p>
              <a:pPr marL="0" marR="0" lvl="0" indent="0" algn="ctr" defTabSz="457200" rtl="0" eaLnBrk="1" fontAlgn="auto" latinLnBrk="0" hangingPunct="1">
                <a:lnSpc>
                  <a:spcPct val="150000"/>
                </a:lnSpc>
                <a:spcBef>
                  <a:spcPts val="0"/>
                </a:spcBef>
                <a:spcAft>
                  <a:spcPts val="400"/>
                </a:spcAft>
                <a:buClr>
                  <a:srgbClr val="000000"/>
                </a:buClr>
                <a:buSzTx/>
                <a:buFontTx/>
                <a:buNone/>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a:t>
              </a:r>
              <a:endParaRPr kumimoji="0" lang="en-US" sz="2100" b="0" i="0" u="none" strike="noStrike" kern="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sym typeface="Arial"/>
              </a:endParaRPr>
            </a:p>
            <a:p>
              <a:pPr marL="0" marR="0" lvl="0" indent="0" algn="ctr" defTabSz="457200" rtl="0" eaLnBrk="1" fontAlgn="auto" latinLnBrk="0" hangingPunct="1">
                <a:lnSpc>
                  <a:spcPct val="150000"/>
                </a:lnSpc>
                <a:spcBef>
                  <a:spcPts val="0"/>
                </a:spcBef>
                <a:spcAft>
                  <a:spcPts val="400"/>
                </a:spcAft>
                <a:buClr>
                  <a:srgbClr val="000000"/>
                </a:buClr>
                <a:buSzTx/>
                <a:buFontTx/>
                <a:buNone/>
                <a:tabLst/>
                <a:defRPr/>
              </a:pPr>
              <a:r>
                <a:rPr kumimoji="0" lang="en-US"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grpSp>
      <p:grpSp>
        <p:nvGrpSpPr>
          <p:cNvPr id="47" name="Group 46"/>
          <p:cNvGrpSpPr/>
          <p:nvPr/>
        </p:nvGrpSpPr>
        <p:grpSpPr>
          <a:xfrm>
            <a:off x="6370530" y="1551085"/>
            <a:ext cx="2644925" cy="2335119"/>
            <a:chOff x="12535597" y="3456153"/>
            <a:chExt cx="5289849" cy="4670238"/>
          </a:xfrm>
        </p:grpSpPr>
        <p:grpSp>
          <p:nvGrpSpPr>
            <p:cNvPr id="48" name="Group 11"/>
            <p:cNvGrpSpPr/>
            <p:nvPr/>
          </p:nvGrpSpPr>
          <p:grpSpPr>
            <a:xfrm>
              <a:off x="12535597" y="3456153"/>
              <a:ext cx="5201106" cy="4670238"/>
              <a:chOff x="0" y="-17660"/>
              <a:chExt cx="1125238" cy="902076"/>
            </a:xfrm>
          </p:grpSpPr>
          <p:sp>
            <p:nvSpPr>
              <p:cNvPr id="51" name="Freeform 12"/>
              <p:cNvSpPr/>
              <p:nvPr/>
            </p:nvSpPr>
            <p:spPr>
              <a:xfrm>
                <a:off x="0" y="-17660"/>
                <a:ext cx="1125238" cy="902076"/>
              </a:xfrm>
              <a:custGeom>
                <a:avLst/>
                <a:gdLst/>
                <a:ahLst/>
                <a:cxnLst/>
                <a:rect l="l" t="t" r="r" b="b"/>
                <a:pathLst>
                  <a:path w="1125238" h="660400">
                    <a:moveTo>
                      <a:pt x="1000778" y="660400"/>
                    </a:moveTo>
                    <a:lnTo>
                      <a:pt x="124460" y="660400"/>
                    </a:lnTo>
                    <a:cubicBezTo>
                      <a:pt x="55880" y="660400"/>
                      <a:pt x="0" y="604520"/>
                      <a:pt x="0" y="535940"/>
                    </a:cubicBezTo>
                    <a:lnTo>
                      <a:pt x="0" y="124460"/>
                    </a:lnTo>
                    <a:cubicBezTo>
                      <a:pt x="0" y="55880"/>
                      <a:pt x="55880" y="0"/>
                      <a:pt x="124460" y="0"/>
                    </a:cubicBezTo>
                    <a:lnTo>
                      <a:pt x="1000778" y="0"/>
                    </a:lnTo>
                    <a:cubicBezTo>
                      <a:pt x="1069358" y="0"/>
                      <a:pt x="1125238" y="55880"/>
                      <a:pt x="1125238" y="124460"/>
                    </a:cubicBezTo>
                    <a:lnTo>
                      <a:pt x="1125238" y="535940"/>
                    </a:lnTo>
                    <a:cubicBezTo>
                      <a:pt x="1125238" y="604520"/>
                      <a:pt x="1069358" y="660400"/>
                      <a:pt x="1000778" y="660400"/>
                    </a:cubicBezTo>
                    <a:close/>
                  </a:path>
                </a:pathLst>
              </a:custGeom>
              <a:solidFill>
                <a:srgbClr val="FFF4C6"/>
              </a:solidFill>
            </p:spPr>
          </p:sp>
        </p:grpSp>
        <p:sp>
          <p:nvSpPr>
            <p:cNvPr id="49" name="Freeform 27"/>
            <p:cNvSpPr/>
            <p:nvPr/>
          </p:nvSpPr>
          <p:spPr>
            <a:xfrm rot="1305412">
              <a:off x="16797346" y="3533064"/>
              <a:ext cx="1028100" cy="530757"/>
            </a:xfrm>
            <a:custGeom>
              <a:avLst/>
              <a:gdLst/>
              <a:ahLst/>
              <a:cxnLst/>
              <a:rect l="l" t="t" r="r" b="b"/>
              <a:pathLst>
                <a:path w="1028100" h="530757">
                  <a:moveTo>
                    <a:pt x="0" y="0"/>
                  </a:moveTo>
                  <a:lnTo>
                    <a:pt x="1028101" y="0"/>
                  </a:lnTo>
                  <a:lnTo>
                    <a:pt x="1028101" y="530757"/>
                  </a:lnTo>
                  <a:lnTo>
                    <a:pt x="0" y="530757"/>
                  </a:lnTo>
                  <a:lnTo>
                    <a:pt x="0" y="0"/>
                  </a:lnTo>
                  <a:close/>
                </a:path>
              </a:pathLst>
            </a:custGeom>
            <a:blipFill>
              <a:blip r:embed="rId25">
                <a:extLst>
                  <a:ext uri="{96DAC541-7B7A-43D3-8B79-37D633B846F1}">
                    <asvg:svgBlip xmlns:asvg="http://schemas.microsoft.com/office/drawing/2016/SVG/main" xmlns="" r:embed="rId12"/>
                  </a:ext>
                </a:extLst>
              </a:blip>
              <a:stretch>
                <a:fillRect/>
              </a:stretch>
            </a:blipFill>
          </p:spPr>
        </p:sp>
        <p:sp>
          <p:nvSpPr>
            <p:cNvPr id="50" name="Rectangle 49"/>
            <p:cNvSpPr/>
            <p:nvPr/>
          </p:nvSpPr>
          <p:spPr>
            <a:xfrm>
              <a:off x="12649201" y="3771900"/>
              <a:ext cx="5052107" cy="4062649"/>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Bài 15 – Làm quen với dãy số tự </a:t>
              </a:r>
              <a:r>
                <a:rPr kumimoji="0" lang="en-US" sz="21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nhiên.</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23" name="Graphic 12">
            <a:extLst>
              <a:ext uri="{FF2B5EF4-FFF2-40B4-BE49-F238E27FC236}">
                <a16:creationId xmlns:a16="http://schemas.microsoft.com/office/drawing/2014/main" xmlns="" id="{BD467C7E-11D0-4F0A-B6FF-E2B6BE6A774F}"/>
              </a:ext>
            </a:extLst>
          </p:cNvPr>
          <p:cNvPicPr>
            <a:picLocks noChangeAspect="1"/>
          </p:cNvPicPr>
          <p:nvPr/>
        </p:nvPicPr>
        <p:blipFill>
          <a:blip r:embed="rId26">
            <a:extLst>
              <a:ext uri="{96DAC541-7B7A-43D3-8B79-37D633B846F1}">
                <asvg:svgBlip xmlns="" xmlns:asvg="http://schemas.microsoft.com/office/drawing/2016/SVG/main" r:embed="rId13"/>
              </a:ext>
            </a:extLst>
          </a:blip>
          <a:stretch>
            <a:fillRect/>
          </a:stretch>
        </p:blipFill>
        <p:spPr>
          <a:xfrm>
            <a:off x="311180" y="3642307"/>
            <a:ext cx="894773" cy="1328281"/>
          </a:xfrm>
          <a:prstGeom prst="rect">
            <a:avLst/>
          </a:prstGeom>
        </p:spPr>
      </p:pic>
      <p:pic>
        <p:nvPicPr>
          <p:cNvPr id="24" name="Graphic 16">
            <a:extLst>
              <a:ext uri="{FF2B5EF4-FFF2-40B4-BE49-F238E27FC236}">
                <a16:creationId xmlns:a16="http://schemas.microsoft.com/office/drawing/2014/main" xmlns="" id="{83A786E9-9BFD-406E-99EA-B65FA29145ED}"/>
              </a:ext>
            </a:extLst>
          </p:cNvPr>
          <p:cNvPicPr>
            <a:picLocks noChangeAspect="1"/>
          </p:cNvPicPr>
          <p:nvPr/>
        </p:nvPicPr>
        <p:blipFill>
          <a:blip r:embed="rId27">
            <a:extLst>
              <a:ext uri="{96DAC541-7B7A-43D3-8B79-37D633B846F1}">
                <asvg:svgBlip xmlns="" xmlns:asvg="http://schemas.microsoft.com/office/drawing/2016/SVG/main" r:embed="rId17"/>
              </a:ext>
            </a:extLst>
          </a:blip>
          <a:stretch>
            <a:fillRect/>
          </a:stretch>
        </p:blipFill>
        <p:spPr>
          <a:xfrm>
            <a:off x="8019065" y="3861335"/>
            <a:ext cx="695168" cy="1109253"/>
          </a:xfrm>
          <a:prstGeom prst="rect">
            <a:avLst/>
          </a:prstGeom>
        </p:spPr>
      </p:pic>
    </p:spTree>
    <p:extLst>
      <p:ext uri="{BB962C8B-B14F-4D97-AF65-F5344CB8AC3E}">
        <p14:creationId xmlns:p14="http://schemas.microsoft.com/office/powerpoint/2010/main" val="2914775478"/>
      </p:ext>
    </p:extLst>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p:tgtEl>
                                          <p:spTgt spid="37"/>
                                        </p:tgtEl>
                                        <p:attrNameLst>
                                          <p:attrName>ppt_x</p:attrName>
                                        </p:attrNameLst>
                                      </p:cBhvr>
                                      <p:tavLst>
                                        <p:tav tm="0">
                                          <p:val>
                                            <p:strVal val="#ppt_x-#ppt_w*1.125000"/>
                                          </p:val>
                                        </p:tav>
                                        <p:tav tm="100000">
                                          <p:val>
                                            <p:strVal val="#ppt_x"/>
                                          </p:val>
                                        </p:tav>
                                      </p:tavLst>
                                    </p:anim>
                                    <p:animEffect transition="in" filter="wipe(right)">
                                      <p:cBhvr>
                                        <p:cTn id="15" dur="500"/>
                                        <p:tgtEl>
                                          <p:spTgt spid="37"/>
                                        </p:tgtEl>
                                      </p:cBhvr>
                                    </p:animEffect>
                                  </p:childTnLst>
                                </p:cTn>
                              </p:par>
                            </p:childTnLst>
                          </p:cTn>
                        </p:par>
                        <p:par>
                          <p:cTn id="16" fill="hold">
                            <p:stCondLst>
                              <p:cond delay="1000"/>
                            </p:stCondLst>
                            <p:childTnLst>
                              <p:par>
                                <p:cTn id="17" presetID="12" presetClass="entr" presetSubtype="1"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ppt_y</p:attrName>
                                        </p:attrNameLst>
                                      </p:cBhvr>
                                      <p:tavLst>
                                        <p:tav tm="0">
                                          <p:val>
                                            <p:strVal val="#ppt_y-#ppt_h*1.125000"/>
                                          </p:val>
                                        </p:tav>
                                        <p:tav tm="100000">
                                          <p:val>
                                            <p:strVal val="#ppt_y"/>
                                          </p:val>
                                        </p:tav>
                                      </p:tavLst>
                                    </p:anim>
                                    <p:animEffect transition="in" filter="wipe(down)">
                                      <p:cBhvr>
                                        <p:cTn id="20" dur="500"/>
                                        <p:tgtEl>
                                          <p:spTgt spid="42"/>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p:tgtEl>
                                          <p:spTgt spid="47"/>
                                        </p:tgtEl>
                                        <p:attrNameLst>
                                          <p:attrName>ppt_x</p:attrName>
                                        </p:attrNameLst>
                                      </p:cBhvr>
                                      <p:tavLst>
                                        <p:tav tm="0">
                                          <p:val>
                                            <p:strVal val="#ppt_x+#ppt_w*1.125000"/>
                                          </p:val>
                                        </p:tav>
                                        <p:tav tm="100000">
                                          <p:val>
                                            <p:strVal val="#ppt_x"/>
                                          </p:val>
                                        </p:tav>
                                      </p:tavLst>
                                    </p:anim>
                                    <p:animEffect transition="in" filter="wipe(left)">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20">
            <a:extLst>
              <a:ext uri="{FF2B5EF4-FFF2-40B4-BE49-F238E27FC236}">
                <a16:creationId xmlns:a16="http://schemas.microsoft.com/office/drawing/2014/main" xmlns="" id="{CE883531-C194-4A2A-8BD6-193C1DA5E6CE}"/>
              </a:ext>
            </a:extLst>
          </p:cNvPr>
          <p:cNvPicPr>
            <a:picLocks noChangeAspect="1"/>
          </p:cNvPicPr>
          <p:nvPr/>
        </p:nvPicPr>
        <p:blipFill>
          <a:blip r:embed="rId2">
            <a:extLst>
              <a:ext uri="{96DAC541-7B7A-43D3-8B79-37D633B846F1}">
                <asvg:svgBlip xmlns="" xmlns:asvg="http://schemas.microsoft.com/office/drawing/2016/SVG/main" r:embed="rId21"/>
              </a:ext>
            </a:extLst>
          </a:blip>
          <a:stretch>
            <a:fillRect/>
          </a:stretch>
        </p:blipFill>
        <p:spPr>
          <a:xfrm>
            <a:off x="781688" y="420150"/>
            <a:ext cx="947869" cy="978445"/>
          </a:xfrm>
          <a:prstGeom prst="rect">
            <a:avLst/>
          </a:prstGeom>
        </p:spPr>
      </p:pic>
      <p:sp>
        <p:nvSpPr>
          <p:cNvPr id="2" name="Rounded Rectangular Callout 1"/>
          <p:cNvSpPr/>
          <p:nvPr/>
        </p:nvSpPr>
        <p:spPr>
          <a:xfrm>
            <a:off x="1321729" y="887136"/>
            <a:ext cx="6580388" cy="20270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Thai"/>
              <a:ea typeface="+mn-ea"/>
              <a:cs typeface="IBM Plex Sans Thai"/>
            </a:endParaRPr>
          </a:p>
        </p:txBody>
      </p:sp>
      <p:pic>
        <p:nvPicPr>
          <p:cNvPr id="16" name="Graphic 4">
            <a:extLst>
              <a:ext uri="{FF2B5EF4-FFF2-40B4-BE49-F238E27FC236}">
                <a16:creationId xmlns:a16="http://schemas.microsoft.com/office/drawing/2014/main" xmlns="" id="{182F55D7-ED40-4B5C-82C9-38051021885B}"/>
              </a:ext>
            </a:extLst>
          </p:cNvPr>
          <p:cNvPicPr>
            <a:picLocks noChangeAspect="1"/>
          </p:cNvPicPr>
          <p:nvPr/>
        </p:nvPicPr>
        <p:blipFill>
          <a:blip r:embed="rId22">
            <a:extLst>
              <a:ext uri="{96DAC541-7B7A-43D3-8B79-37D633B846F1}">
                <asvg:svgBlip xmlns="" xmlns:asvg="http://schemas.microsoft.com/office/drawing/2016/SVG/main" r:embed="rId5"/>
              </a:ext>
            </a:extLst>
          </a:blip>
          <a:stretch>
            <a:fillRect/>
          </a:stretch>
        </p:blipFill>
        <p:spPr>
          <a:xfrm>
            <a:off x="219393" y="2914188"/>
            <a:ext cx="1274871" cy="1974157"/>
          </a:xfrm>
          <a:prstGeom prst="rect">
            <a:avLst/>
          </a:prstGeom>
        </p:spPr>
      </p:pic>
      <p:pic>
        <p:nvPicPr>
          <p:cNvPr id="18" name="Graphic 2">
            <a:extLst>
              <a:ext uri="{FF2B5EF4-FFF2-40B4-BE49-F238E27FC236}">
                <a16:creationId xmlns:a16="http://schemas.microsoft.com/office/drawing/2014/main" xmlns="" id="{11378E75-A79C-4686-BC78-844F67C08005}"/>
              </a:ext>
            </a:extLst>
          </p:cNvPr>
          <p:cNvPicPr>
            <a:picLocks noChangeAspect="1"/>
          </p:cNvPicPr>
          <p:nvPr/>
        </p:nvPicPr>
        <p:blipFill>
          <a:blip r:embed="rId23">
            <a:extLst>
              <a:ext uri="{96DAC541-7B7A-43D3-8B79-37D633B846F1}">
                <asvg:svgBlip xmlns="" xmlns:asvg="http://schemas.microsoft.com/office/drawing/2016/SVG/main" r:embed="rId3"/>
              </a:ext>
            </a:extLst>
          </a:blip>
          <a:stretch>
            <a:fillRect/>
          </a:stretch>
        </p:blipFill>
        <p:spPr>
          <a:xfrm>
            <a:off x="7150605" y="3000000"/>
            <a:ext cx="1769818" cy="1820748"/>
          </a:xfrm>
          <a:prstGeom prst="rect">
            <a:avLst/>
          </a:prstGeom>
        </p:spPr>
      </p:pic>
      <p:sp>
        <p:nvSpPr>
          <p:cNvPr id="4" name="Rounded Rectangular Callout 3"/>
          <p:cNvSpPr/>
          <p:nvPr/>
        </p:nvSpPr>
        <p:spPr>
          <a:xfrm>
            <a:off x="1926705" y="395247"/>
            <a:ext cx="5211336" cy="3010829"/>
          </a:xfrm>
          <a:prstGeom prst="wedgeRoundRectCallout">
            <a:avLst>
              <a:gd name="adj1" fmla="val 22024"/>
              <a:gd name="adj2" fmla="val 6584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Thai"/>
              <a:ea typeface="+mn-ea"/>
              <a:cs typeface="IBM Plex Sans Thai"/>
            </a:endParaRPr>
          </a:p>
        </p:txBody>
      </p:sp>
      <p:sp>
        <p:nvSpPr>
          <p:cNvPr id="8" name="Google Shape;8596;p62"/>
          <p:cNvSpPr txBox="1">
            <a:spLocks/>
          </p:cNvSpPr>
          <p:nvPr/>
        </p:nvSpPr>
        <p:spPr>
          <a:xfrm>
            <a:off x="911792" y="859871"/>
            <a:ext cx="7187473" cy="196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Ranchers"/>
              <a:buNone/>
              <a:defRPr sz="6000"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smtClean="0">
                <a:ln>
                  <a:noFill/>
                </a:ln>
                <a:solidFill>
                  <a:srgbClr val="D0E1F3">
                    <a:lumMod val="50000"/>
                  </a:srgbClr>
                </a:solidFill>
                <a:effectLst/>
                <a:uLnTx/>
                <a:uFillTx/>
                <a:latin typeface="Arial" panose="020B0604020202020204" pitchFamily="34" charset="0"/>
                <a:cs typeface="Ranchers"/>
                <a:sym typeface="Ranchers"/>
              </a:rPr>
              <a:t>CẢM ƠN CÁC EM </a:t>
            </a:r>
            <a:br>
              <a:rPr kumimoji="0" lang="vi-VN" sz="4000" b="1" i="0" u="none" strike="noStrike" kern="0" cap="none" spc="0" normalizeH="0" baseline="0" noProof="0" dirty="0" smtClean="0">
                <a:ln>
                  <a:noFill/>
                </a:ln>
                <a:solidFill>
                  <a:srgbClr val="D0E1F3">
                    <a:lumMod val="50000"/>
                  </a:srgbClr>
                </a:solidFill>
                <a:effectLst/>
                <a:uLnTx/>
                <a:uFillTx/>
                <a:latin typeface="Arial" panose="020B0604020202020204" pitchFamily="34" charset="0"/>
                <a:cs typeface="Ranchers"/>
                <a:sym typeface="Ranchers"/>
              </a:rPr>
            </a:br>
            <a:r>
              <a:rPr kumimoji="0" lang="vi-VN" sz="4000" b="1" i="0" u="none" strike="noStrike" kern="0" cap="none" spc="0" normalizeH="0" baseline="0" noProof="0" dirty="0" smtClean="0">
                <a:ln>
                  <a:noFill/>
                </a:ln>
                <a:solidFill>
                  <a:srgbClr val="D0E1F3">
                    <a:lumMod val="50000"/>
                  </a:srgbClr>
                </a:solidFill>
                <a:effectLst/>
                <a:uLnTx/>
                <a:uFillTx/>
                <a:latin typeface="Arial" panose="020B0604020202020204" pitchFamily="34" charset="0"/>
                <a:cs typeface="Ranchers"/>
                <a:sym typeface="Ranchers"/>
              </a:rPr>
              <a:t>ĐÃ </a:t>
            </a:r>
            <a:r>
              <a:rPr kumimoji="0" lang="en-US" sz="4000" b="1" i="0" u="none" strike="noStrike" kern="0" cap="none" spc="0" normalizeH="0" baseline="0" noProof="0" dirty="0" smtClean="0">
                <a:ln>
                  <a:noFill/>
                </a:ln>
                <a:solidFill>
                  <a:srgbClr val="D0E1F3">
                    <a:lumMod val="50000"/>
                  </a:srgbClr>
                </a:solidFill>
                <a:effectLst/>
                <a:uLnTx/>
                <a:uFillTx/>
                <a:latin typeface="Arial" panose="020B0604020202020204" pitchFamily="34" charset="0"/>
                <a:cs typeface="Ranchers"/>
                <a:sym typeface="Ranchers"/>
              </a:rPr>
              <a:t>LẮNG NGHE</a:t>
            </a:r>
            <a:r>
              <a:rPr kumimoji="0" lang="vi-VN" sz="4000" b="1" i="0" u="none" strike="noStrike" kern="0" cap="none" spc="0" normalizeH="0" baseline="0" noProof="0" dirty="0" smtClean="0">
                <a:ln>
                  <a:noFill/>
                </a:ln>
                <a:solidFill>
                  <a:srgbClr val="D0E1F3">
                    <a:lumMod val="50000"/>
                  </a:srgbClr>
                </a:solidFill>
                <a:effectLst/>
                <a:uLnTx/>
                <a:uFillTx/>
                <a:latin typeface="Arial" panose="020B0604020202020204" pitchFamily="34" charset="0"/>
                <a:cs typeface="Ranchers"/>
                <a:sym typeface="Ranchers"/>
              </a:rPr>
              <a:t>!</a:t>
            </a:r>
            <a:endParaRPr kumimoji="0" lang="vi-VN" sz="4000" b="1" i="0" u="none" strike="noStrike" kern="0" cap="none" spc="0" normalizeH="0" baseline="0" noProof="0" dirty="0">
              <a:ln>
                <a:noFill/>
              </a:ln>
              <a:solidFill>
                <a:srgbClr val="D0E1F3">
                  <a:lumMod val="50000"/>
                </a:srgbClr>
              </a:solidFill>
              <a:effectLst/>
              <a:uLnTx/>
              <a:uFillTx/>
              <a:latin typeface="Arial" panose="020B0604020202020204" pitchFamily="34" charset="0"/>
              <a:cs typeface="Ranchers"/>
              <a:sym typeface="Ranchers"/>
            </a:endParaRPr>
          </a:p>
        </p:txBody>
      </p:sp>
    </p:spTree>
    <p:extLst>
      <p:ext uri="{BB962C8B-B14F-4D97-AF65-F5344CB8AC3E}">
        <p14:creationId xmlns:p14="http://schemas.microsoft.com/office/powerpoint/2010/main" val="335757446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41325" y="119269"/>
            <a:ext cx="7342981" cy="3962400"/>
            <a:chOff x="1403454" y="0"/>
            <a:chExt cx="7342981" cy="3962400"/>
          </a:xfrm>
        </p:grpSpPr>
        <p:sp>
          <p:nvSpPr>
            <p:cNvPr id="3" name="Oval Callout 2"/>
            <p:cNvSpPr/>
            <p:nvPr/>
          </p:nvSpPr>
          <p:spPr>
            <a:xfrm>
              <a:off x="1403454" y="0"/>
              <a:ext cx="7342981" cy="3962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2419" y="623718"/>
              <a:ext cx="6638498" cy="1738296"/>
            </a:xfrm>
            <a:prstGeom prst="rect">
              <a:avLst/>
            </a:prstGeom>
          </p:spPr>
          <p:txBody>
            <a:bodyPr wrap="square">
              <a:spAutoFit/>
            </a:bodyPr>
            <a:lstStyle/>
            <a:p>
              <a:pPr lvl="0" algn="ctr" defTabSz="914400">
                <a:lnSpc>
                  <a:spcPct val="150000"/>
                </a:lnSpc>
                <a:defRPr/>
              </a:pPr>
              <a:r>
                <a:rPr lang="en-US" sz="3800" b="1" kern="0">
                  <a:ln w="6600">
                    <a:solidFill>
                      <a:srgbClr val="287C48"/>
                    </a:solidFill>
                    <a:prstDash val="solid"/>
                  </a:ln>
                  <a:solidFill>
                    <a:srgbClr val="FFFFFF"/>
                  </a:solidFill>
                  <a:effectLst>
                    <a:outerShdw dist="38100" dir="2700000" algn="tl" rotWithShape="0">
                      <a:srgbClr val="287C48"/>
                    </a:outerShdw>
                  </a:effectLst>
                  <a:latin typeface="Arial"/>
                  <a:cs typeface="Arial"/>
                  <a:sym typeface="Arial"/>
                </a:rPr>
                <a:t>BÀI 14: SO SÁNH CÁC SỐ CÓ NHIỀU CHỮ SỐ</a:t>
              </a:r>
              <a:endParaRPr lang="en-US" sz="3800" b="1" kern="0" dirty="0">
                <a:ln w="6600">
                  <a:solidFill>
                    <a:srgbClr val="287C48"/>
                  </a:solidFill>
                  <a:prstDash val="solid"/>
                </a:ln>
                <a:solidFill>
                  <a:srgbClr val="FFFFFF"/>
                </a:solidFill>
                <a:effectLst>
                  <a:outerShdw dist="38100" dir="2700000" algn="tl" rotWithShape="0">
                    <a:srgbClr val="287C48"/>
                  </a:outerShdw>
                </a:effectLst>
                <a:latin typeface="Arial"/>
                <a:cs typeface="Arial"/>
                <a:sym typeface="Arial"/>
              </a:endParaRPr>
            </a:p>
          </p:txBody>
        </p:sp>
        <p:sp>
          <p:nvSpPr>
            <p:cNvPr id="6" name="Rectangle 5"/>
            <p:cNvSpPr/>
            <p:nvPr/>
          </p:nvSpPr>
          <p:spPr>
            <a:xfrm>
              <a:off x="3222514" y="2362014"/>
              <a:ext cx="3704860" cy="1338828"/>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buClrTx/>
                <a:defRPr/>
              </a:pPr>
              <a:r>
                <a:rPr lang="en-US" sz="2700" b="1" i="1">
                  <a:solidFill>
                    <a:srgbClr val="FFFF00"/>
                  </a:solidFill>
                </a:rPr>
                <a:t>TIẾT 1: SO SÁNH SỐ </a:t>
              </a:r>
              <a:endParaRPr lang="en-US" sz="2700" b="1" i="1" smtClean="0">
                <a:solidFill>
                  <a:srgbClr val="FFFF00"/>
                </a:solidFill>
              </a:endParaRPr>
            </a:p>
            <a:p>
              <a:pPr lvl="0" algn="ctr">
                <a:lnSpc>
                  <a:spcPct val="150000"/>
                </a:lnSpc>
                <a:buClrTx/>
                <a:defRPr/>
              </a:pPr>
              <a:r>
                <a:rPr lang="en-US" sz="2700" b="1" i="1" smtClean="0">
                  <a:solidFill>
                    <a:srgbClr val="FFFF00"/>
                  </a:solidFill>
                </a:rPr>
                <a:t>CÓ </a:t>
              </a:r>
              <a:r>
                <a:rPr lang="en-US" sz="2700" b="1" i="1">
                  <a:solidFill>
                    <a:srgbClr val="FFFF00"/>
                  </a:solidFill>
                </a:rPr>
                <a:t>NHIỀU CHỮ SỐ</a:t>
              </a:r>
              <a:endParaRPr lang="en-US" sz="2700" b="1" i="1" dirty="0">
                <a:solidFill>
                  <a:srgbClr val="FFFF00"/>
                </a:solidFill>
              </a:endParaRPr>
            </a:p>
          </p:txBody>
        </p:sp>
      </p:grpSp>
      <p:pic>
        <p:nvPicPr>
          <p:cNvPr id="8" name="Graphic 4">
            <a:extLst>
              <a:ext uri="{FF2B5EF4-FFF2-40B4-BE49-F238E27FC236}">
                <a16:creationId xmlns:a16="http://schemas.microsoft.com/office/drawing/2014/main" xmlns="" id="{182F55D7-ED40-4B5C-82C9-38051021885B}"/>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180232" y="2463174"/>
            <a:ext cx="1522187" cy="2531955"/>
          </a:xfrm>
          <a:prstGeom prst="rect">
            <a:avLst/>
          </a:prstGeom>
        </p:spPr>
      </p:pic>
      <p:pic>
        <p:nvPicPr>
          <p:cNvPr id="9" name="Graphic 2">
            <a:extLst>
              <a:ext uri="{FF2B5EF4-FFF2-40B4-BE49-F238E27FC236}">
                <a16:creationId xmlns:a16="http://schemas.microsoft.com/office/drawing/2014/main" xmlns="" id="{11378E75-A79C-4686-BC78-844F67C08005}"/>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7048831" y="2899317"/>
            <a:ext cx="1972152" cy="2028905"/>
          </a:xfrm>
          <a:prstGeom prst="rect">
            <a:avLst/>
          </a:prstGeom>
        </p:spPr>
      </p:pic>
    </p:spTree>
    <p:extLst>
      <p:ext uri="{BB962C8B-B14F-4D97-AF65-F5344CB8AC3E}">
        <p14:creationId xmlns:p14="http://schemas.microsoft.com/office/powerpoint/2010/main" val="1910615344"/>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asvg="http://schemas.microsoft.com/office/drawing/2016/SVG/main" xmlns="" r:embed="rId19"/>
              </a:ext>
            </a:extLst>
          </a:blip>
          <a:stretch>
            <a:fillRect/>
          </a:stretch>
        </p:blipFill>
        <p:spPr>
          <a:xfrm>
            <a:off x="252953" y="232236"/>
            <a:ext cx="447675" cy="457200"/>
          </a:xfrm>
          <a:prstGeom prst="rect">
            <a:avLst/>
          </a:prstGeom>
        </p:spPr>
      </p:pic>
      <p:pic>
        <p:nvPicPr>
          <p:cNvPr id="31" name="Graphic 12">
            <a:extLst>
              <a:ext uri="{FF2B5EF4-FFF2-40B4-BE49-F238E27FC236}">
                <a16:creationId xmlns:a16="http://schemas.microsoft.com/office/drawing/2014/main" xmlns="" id="{BD467C7E-11D0-4F0A-B6FF-E2B6BE6A774F}"/>
              </a:ext>
            </a:extLst>
          </p:cNvPr>
          <p:cNvPicPr>
            <a:picLocks noChangeAspect="1"/>
          </p:cNvPicPr>
          <p:nvPr/>
        </p:nvPicPr>
        <p:blipFill>
          <a:blip r:embed="rId20">
            <a:extLst>
              <a:ext uri="{96DAC541-7B7A-43D3-8B79-37D633B846F1}">
                <asvg:svgBlip xmlns:asvg="http://schemas.microsoft.com/office/drawing/2016/SVG/main" xmlns="" r:embed="rId13"/>
              </a:ext>
            </a:extLst>
          </a:blip>
          <a:stretch>
            <a:fillRect/>
          </a:stretch>
        </p:blipFill>
        <p:spPr>
          <a:xfrm>
            <a:off x="311180" y="3642307"/>
            <a:ext cx="894773" cy="1328281"/>
          </a:xfrm>
          <a:prstGeom prst="rect">
            <a:avLst/>
          </a:prstGeom>
        </p:spPr>
      </p:pic>
      <p:pic>
        <p:nvPicPr>
          <p:cNvPr id="15" name="Graphic 16">
            <a:extLst>
              <a:ext uri="{FF2B5EF4-FFF2-40B4-BE49-F238E27FC236}">
                <a16:creationId xmlns:a16="http://schemas.microsoft.com/office/drawing/2014/main" xmlns="" id="{83A786E9-9BFD-406E-99EA-B65FA29145ED}"/>
              </a:ext>
            </a:extLst>
          </p:cNvPr>
          <p:cNvPicPr>
            <a:picLocks noChangeAspect="1"/>
          </p:cNvPicPr>
          <p:nvPr/>
        </p:nvPicPr>
        <p:blipFill>
          <a:blip r:embed="rId21">
            <a:extLst>
              <a:ext uri="{96DAC541-7B7A-43D3-8B79-37D633B846F1}">
                <asvg:svgBlip xmlns:asvg="http://schemas.microsoft.com/office/drawing/2016/SVG/main" xmlns="" r:embed="rId17"/>
              </a:ext>
            </a:extLst>
          </a:blip>
          <a:stretch>
            <a:fillRect/>
          </a:stretch>
        </p:blipFill>
        <p:spPr>
          <a:xfrm>
            <a:off x="8535898" y="119270"/>
            <a:ext cx="534843" cy="853428"/>
          </a:xfrm>
          <a:prstGeom prst="rect">
            <a:avLst/>
          </a:prstGeom>
        </p:spPr>
      </p:pic>
      <p:grpSp>
        <p:nvGrpSpPr>
          <p:cNvPr id="2" name="Group 1"/>
          <p:cNvGrpSpPr/>
          <p:nvPr/>
        </p:nvGrpSpPr>
        <p:grpSpPr>
          <a:xfrm>
            <a:off x="1048525" y="1103447"/>
            <a:ext cx="4446496" cy="2124850"/>
            <a:chOff x="969012" y="1030418"/>
            <a:chExt cx="4446496" cy="2124850"/>
          </a:xfrm>
        </p:grpSpPr>
        <p:sp>
          <p:nvSpPr>
            <p:cNvPr id="21" name="Google Shape;1912;p42"/>
            <p:cNvSpPr/>
            <p:nvPr/>
          </p:nvSpPr>
          <p:spPr>
            <a:xfrm rot="2165">
              <a:off x="969012" y="1030418"/>
              <a:ext cx="4446496" cy="2124850"/>
            </a:xfrm>
            <a:prstGeom prst="chevron">
              <a:avLst>
                <a:gd name="adj" fmla="val 33665"/>
              </a:avLst>
            </a:prstGeom>
            <a:solidFill>
              <a:srgbClr val="C9EBF8"/>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TextBox 11"/>
            <p:cNvSpPr txBox="1"/>
            <p:nvPr/>
          </p:nvSpPr>
          <p:spPr>
            <a:xfrm>
              <a:off x="2187738" y="1796608"/>
              <a:ext cx="2694364" cy="592470"/>
            </a:xfrm>
            <a:prstGeom prst="rect">
              <a:avLst/>
            </a:prstGeom>
            <a:noFill/>
          </p:spPr>
          <p:txBody>
            <a:bodyPr wrap="square" rtlCol="0">
              <a:spAutoFit/>
            </a:bodyPr>
            <a:lstStyle/>
            <a:p>
              <a:pPr>
                <a:buClr>
                  <a:srgbClr val="000000"/>
                </a:buClr>
              </a:pPr>
              <a:r>
                <a:rPr lang="en-US" sz="3250" b="1" kern="0" dirty="0">
                  <a:solidFill>
                    <a:prstClr val="black"/>
                  </a:solidFill>
                  <a:latin typeface="Arial" panose="020B0604020202020204" pitchFamily="34" charset="0"/>
                  <a:cs typeface="Arial" panose="020B0604020202020204" pitchFamily="34" charset="0"/>
                  <a:sym typeface="Arial"/>
                </a:rPr>
                <a:t>KHÁM PHÁ</a:t>
              </a:r>
            </a:p>
          </p:txBody>
        </p:sp>
      </p:grpSp>
      <p:pic>
        <p:nvPicPr>
          <p:cNvPr id="3" name="Picture 2"/>
          <p:cNvPicPr>
            <a:picLocks noChangeAspect="1"/>
          </p:cNvPicPr>
          <p:nvPr/>
        </p:nvPicPr>
        <p:blipFill>
          <a:blip r:embed="rId22"/>
          <a:stretch>
            <a:fillRect/>
          </a:stretch>
        </p:blipFill>
        <p:spPr>
          <a:xfrm>
            <a:off x="5795326" y="1082962"/>
            <a:ext cx="2658086" cy="3682303"/>
          </a:xfrm>
          <a:prstGeom prst="rect">
            <a:avLst/>
          </a:prstGeom>
        </p:spPr>
      </p:pic>
    </p:spTree>
    <p:extLst>
      <p:ext uri="{BB962C8B-B14F-4D97-AF65-F5344CB8AC3E}">
        <p14:creationId xmlns:p14="http://schemas.microsoft.com/office/powerpoint/2010/main" val="3561466411"/>
      </p:ext>
    </p:extLst>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xmlns="" id="{CE883531-C194-4A2A-8BD6-193C1DA5E6CE}"/>
              </a:ext>
            </a:extLst>
          </p:cNvPr>
          <p:cNvPicPr>
            <a:picLocks noChangeAspect="1"/>
          </p:cNvPicPr>
          <p:nvPr/>
        </p:nvPicPr>
        <p:blipFill>
          <a:blip r:embed="rId2">
            <a:extLst>
              <a:ext uri="{96DAC541-7B7A-43D3-8B79-37D633B846F1}">
                <asvg:svgBlip xmlns:asvg="http://schemas.microsoft.com/office/drawing/2016/SVG/main" xmlns="" r:embed="rId21"/>
              </a:ext>
            </a:extLst>
          </a:blip>
          <a:stretch>
            <a:fillRect/>
          </a:stretch>
        </p:blipFill>
        <p:spPr>
          <a:xfrm rot="19200585" flipH="1">
            <a:off x="8098778" y="296910"/>
            <a:ext cx="707281" cy="730097"/>
          </a:xfrm>
          <a:prstGeom prst="rect">
            <a:avLst/>
          </a:prstGeom>
        </p:spPr>
      </p:pic>
      <p:sp>
        <p:nvSpPr>
          <p:cNvPr id="12" name="Rectangle 11"/>
          <p:cNvSpPr/>
          <p:nvPr/>
        </p:nvSpPr>
        <p:spPr>
          <a:xfrm>
            <a:off x="1134724" y="58659"/>
            <a:ext cx="3397519" cy="530915"/>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9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Quan sát</a:t>
            </a:r>
            <a:r>
              <a:rPr kumimoji="0" lang="nl-NL" sz="19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hình minh hoạ</a:t>
            </a: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86565" y="3147289"/>
            <a:ext cx="8563238" cy="18466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en-US" sz="1900" smtClean="0">
                <a:latin typeface="Arial" panose="020B0604020202020204" pitchFamily="34" charset="0"/>
                <a:ea typeface="Times New Roman" panose="02020603050405020304" pitchFamily="18" charset="0"/>
                <a:cs typeface="Arial" panose="020B0604020202020204" pitchFamily="34" charset="0"/>
              </a:rPr>
              <a:t>Quy </a:t>
            </a:r>
            <a:r>
              <a:rPr lang="en-US" sz="1900">
                <a:latin typeface="Arial" panose="020B0604020202020204" pitchFamily="34" charset="0"/>
                <a:ea typeface="Times New Roman" panose="02020603050405020304" pitchFamily="18" charset="0"/>
                <a:cs typeface="Arial" panose="020B0604020202020204" pitchFamily="34" charset="0"/>
              </a:rPr>
              <a:t>tắc so sánh hai số có nhiều chữ số: </a:t>
            </a:r>
          </a:p>
          <a:p>
            <a:pPr marL="342900" indent="-342900" algn="just">
              <a:lnSpc>
                <a:spcPct val="150000"/>
              </a:lnSpc>
              <a:buFontTx/>
              <a:buChar char="-"/>
            </a:pPr>
            <a:r>
              <a:rPr lang="en-US" sz="1900" smtClean="0">
                <a:latin typeface="Arial" panose="020B0604020202020204" pitchFamily="34" charset="0"/>
                <a:ea typeface="Times New Roman" panose="02020603050405020304" pitchFamily="18" charset="0"/>
                <a:cs typeface="Arial" panose="020B0604020202020204" pitchFamily="34" charset="0"/>
              </a:rPr>
              <a:t>Số </a:t>
            </a:r>
            <a:r>
              <a:rPr lang="en-US" sz="1900">
                <a:latin typeface="Arial" panose="020B0604020202020204" pitchFamily="34" charset="0"/>
                <a:ea typeface="Times New Roman" panose="02020603050405020304" pitchFamily="18" charset="0"/>
                <a:cs typeface="Arial" panose="020B0604020202020204" pitchFamily="34" charset="0"/>
              </a:rPr>
              <a:t>nào có nhiều chữ số hơn thì lớn hơn. </a:t>
            </a:r>
            <a:endParaRPr lang="en-US" sz="190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Tx/>
              <a:buChar char="-"/>
            </a:pPr>
            <a:r>
              <a:rPr lang="en-US" sz="1900" smtClean="0">
                <a:latin typeface="Arial" panose="020B0604020202020204" pitchFamily="34" charset="0"/>
                <a:ea typeface="Times New Roman" panose="02020603050405020304" pitchFamily="18" charset="0"/>
                <a:cs typeface="Arial" panose="020B0604020202020204" pitchFamily="34" charset="0"/>
              </a:rPr>
              <a:t>Nếu </a:t>
            </a:r>
            <a:r>
              <a:rPr lang="en-US" sz="1900">
                <a:latin typeface="Arial" panose="020B0604020202020204" pitchFamily="34" charset="0"/>
                <a:ea typeface="Times New Roman" panose="02020603050405020304" pitchFamily="18" charset="0"/>
                <a:cs typeface="Arial" panose="020B0604020202020204" pitchFamily="34" charset="0"/>
              </a:rPr>
              <a:t>hai số có cùng số chữ số thì so sánh từng cặp chữ số ở cùng một hàng, kể từ trái sang phải. </a:t>
            </a:r>
            <a:endParaRPr lang="en-US" sz="190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5622567" y="1698667"/>
            <a:ext cx="3433969" cy="915315"/>
          </a:xfrm>
          <a:prstGeom prst="rect">
            <a:avLst/>
          </a:prstGeom>
          <a:solidFill>
            <a:schemeClr val="bg1"/>
          </a:solidFill>
        </p:spPr>
        <p:txBody>
          <a:bodyPr wrap="square">
            <a:spAutoFit/>
          </a:bodyPr>
          <a:lstStyle/>
          <a:p>
            <a:pPr lvl="0" algn="just">
              <a:lnSpc>
                <a:spcPct val="150000"/>
              </a:lnSpc>
            </a:pPr>
            <a:r>
              <a:rPr lang="en-US" sz="1900" i="1">
                <a:solidFill>
                  <a:srgbClr val="0070C0"/>
                </a:solidFill>
                <a:latin typeface="Arial" panose="020B0604020202020204" pitchFamily="34" charset="0"/>
                <a:ea typeface="Times New Roman" panose="02020603050405020304" pitchFamily="18" charset="0"/>
                <a:cs typeface="Arial" panose="020B0604020202020204" pitchFamily="34" charset="0"/>
              </a:rPr>
              <a:t>Chẳng hạn: vì 2 &gt; 1 </a:t>
            </a:r>
            <a:r>
              <a:rPr lang="en-US" sz="1900" i="1" smtClean="0">
                <a:solidFill>
                  <a:srgbClr val="0070C0"/>
                </a:solidFill>
                <a:latin typeface="Arial" panose="020B0604020202020204" pitchFamily="34" charset="0"/>
                <a:ea typeface="Times New Roman" panose="02020603050405020304" pitchFamily="18" charset="0"/>
                <a:cs typeface="Arial" panose="020B0604020202020204" pitchFamily="34" charset="0"/>
              </a:rPr>
              <a:t>nên </a:t>
            </a:r>
          </a:p>
          <a:p>
            <a:pPr lvl="0" algn="just">
              <a:lnSpc>
                <a:spcPct val="150000"/>
              </a:lnSpc>
            </a:pPr>
            <a:r>
              <a:rPr lang="en-US" sz="1900" i="1" smtClean="0">
                <a:solidFill>
                  <a:srgbClr val="0070C0"/>
                </a:solidFill>
                <a:latin typeface="Arial" panose="020B0604020202020204" pitchFamily="34" charset="0"/>
                <a:ea typeface="Times New Roman" panose="02020603050405020304" pitchFamily="18" charset="0"/>
                <a:cs typeface="Arial" panose="020B0604020202020204" pitchFamily="34" charset="0"/>
              </a:rPr>
              <a:t>230 </a:t>
            </a:r>
            <a:r>
              <a:rPr lang="en-US" sz="1900" i="1">
                <a:solidFill>
                  <a:srgbClr val="0070C0"/>
                </a:solidFill>
                <a:latin typeface="Arial" panose="020B0604020202020204" pitchFamily="34" charset="0"/>
                <a:ea typeface="Times New Roman" panose="02020603050405020304" pitchFamily="18" charset="0"/>
                <a:cs typeface="Arial" panose="020B0604020202020204" pitchFamily="34" charset="0"/>
              </a:rPr>
              <a:t>000 000 &gt; 108 000 </a:t>
            </a:r>
            <a:r>
              <a:rPr lang="en-US" sz="1900" i="1" smtClean="0">
                <a:solidFill>
                  <a:srgbClr val="0070C0"/>
                </a:solidFill>
                <a:latin typeface="Arial" panose="020B0604020202020204" pitchFamily="34" charset="0"/>
                <a:ea typeface="Times New Roman" panose="02020603050405020304" pitchFamily="18" charset="0"/>
                <a:cs typeface="Arial" panose="020B0604020202020204" pitchFamily="34" charset="0"/>
              </a:rPr>
              <a:t>000</a:t>
            </a:r>
            <a:endParaRPr lang="en-US" sz="190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86565" y="589574"/>
            <a:ext cx="5072616" cy="2406416"/>
          </a:xfrm>
          <a:prstGeom prst="rect">
            <a:avLst/>
          </a:prstGeom>
        </p:spPr>
      </p:pic>
      <p:pic>
        <p:nvPicPr>
          <p:cNvPr id="17"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3">
            <a:extLst>
              <a:ext uri="{96DAC541-7B7A-43D3-8B79-37D633B846F1}">
                <asvg:svgBlip xmlns:asvg="http://schemas.microsoft.com/office/drawing/2016/SVG/main" xmlns="" r:embed="rId19"/>
              </a:ext>
            </a:extLst>
          </a:blip>
          <a:stretch>
            <a:fillRect/>
          </a:stretch>
        </p:blipFill>
        <p:spPr>
          <a:xfrm>
            <a:off x="169641" y="221822"/>
            <a:ext cx="447675" cy="457200"/>
          </a:xfrm>
          <a:prstGeom prst="rect">
            <a:avLst/>
          </a:prstGeom>
        </p:spPr>
      </p:pic>
      <p:pic>
        <p:nvPicPr>
          <p:cNvPr id="18"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4">
            <a:duotone>
              <a:prstClr val="black"/>
              <a:schemeClr val="accent5">
                <a:lumMod val="75000"/>
                <a:tint val="45000"/>
                <a:satMod val="400000"/>
              </a:schemeClr>
            </a:duotone>
            <a:extLst>
              <a:ext uri="{BEBA8EAE-BF5A-486C-A8C5-ECC9F3942E4B}">
                <a14:imgProps xmlns:a14="http://schemas.microsoft.com/office/drawing/2010/main">
                  <a14:imgLayer r:embed="rId25">
                    <a14:imgEffect>
                      <a14:brightnessContrast bright="40000" contrast="-40000"/>
                    </a14:imgEffect>
                  </a14:imgLayer>
                </a14:imgProps>
              </a:ext>
              <a:ext uri="{96DAC541-7B7A-43D3-8B79-37D633B846F1}">
                <asvg:svgBlip xmlns:asvg="http://schemas.microsoft.com/office/drawing/2016/SVG/main" xmlns="" r:embed="rId19"/>
              </a:ext>
            </a:extLst>
          </a:blip>
          <a:stretch>
            <a:fillRect/>
          </a:stretch>
        </p:blipFill>
        <p:spPr>
          <a:xfrm>
            <a:off x="617316" y="159473"/>
            <a:ext cx="284888" cy="290949"/>
          </a:xfrm>
          <a:prstGeom prst="rect">
            <a:avLst/>
          </a:prstGeom>
        </p:spPr>
      </p:pic>
      <p:pic>
        <p:nvPicPr>
          <p:cNvPr id="19" name="Graphic 10">
            <a:extLst>
              <a:ext uri="{FF2B5EF4-FFF2-40B4-BE49-F238E27FC236}">
                <a16:creationId xmlns:a16="http://schemas.microsoft.com/office/drawing/2014/main" xmlns="" id="{E91E7EF4-6FD6-4918-915E-CB8CD2C590B2}"/>
              </a:ext>
            </a:extLst>
          </p:cNvPr>
          <p:cNvPicPr>
            <a:picLocks noChangeAspect="1"/>
          </p:cNvPicPr>
          <p:nvPr/>
        </p:nvPicPr>
        <p:blipFill>
          <a:blip r:embed="rId26">
            <a:extLst>
              <a:ext uri="{96DAC541-7B7A-43D3-8B79-37D633B846F1}">
                <asvg:svgBlip xmlns:asvg="http://schemas.microsoft.com/office/drawing/2016/SVG/main" xmlns="" r:embed="rId11"/>
              </a:ext>
            </a:extLst>
          </a:blip>
          <a:stretch>
            <a:fillRect/>
          </a:stretch>
        </p:blipFill>
        <p:spPr>
          <a:xfrm>
            <a:off x="8610096" y="2983249"/>
            <a:ext cx="347867" cy="567289"/>
          </a:xfrm>
          <a:prstGeom prst="rect">
            <a:avLst/>
          </a:prstGeom>
        </p:spPr>
      </p:pic>
    </p:spTree>
    <p:extLst>
      <p:ext uri="{BB962C8B-B14F-4D97-AF65-F5344CB8AC3E}">
        <p14:creationId xmlns:p14="http://schemas.microsoft.com/office/powerpoint/2010/main" val="188278418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alpha val="44000"/>
          </a:schemeClr>
        </a:solidFill>
        <a:effectLst/>
      </p:bgPr>
    </p:bg>
    <p:spTree>
      <p:nvGrpSpPr>
        <p:cNvPr id="1" name=""/>
        <p:cNvGrpSpPr/>
        <p:nvPr/>
      </p:nvGrpSpPr>
      <p:grpSpPr>
        <a:xfrm>
          <a:off x="0" y="0"/>
          <a:ext cx="0" cy="0"/>
          <a:chOff x="0" y="0"/>
          <a:chExt cx="0" cy="0"/>
        </a:xfrm>
      </p:grpSpPr>
      <p:sp>
        <p:nvSpPr>
          <p:cNvPr id="39" name="Rounded Rectangular Callout 38"/>
          <p:cNvSpPr/>
          <p:nvPr/>
        </p:nvSpPr>
        <p:spPr>
          <a:xfrm>
            <a:off x="464131" y="605654"/>
            <a:ext cx="8261196" cy="1692274"/>
          </a:xfrm>
          <a:prstGeom prst="wedgeRoundRectCallou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u="sng">
                <a:solidFill>
                  <a:schemeClr val="tx1"/>
                </a:solidFill>
                <a:latin typeface="Arial" panose="020B0604020202020204" pitchFamily="34" charset="0"/>
                <a:cs typeface="Arial" panose="020B0604020202020204" pitchFamily="34" charset="0"/>
              </a:rPr>
              <a:t>Ví dụ:</a:t>
            </a:r>
            <a:r>
              <a:rPr lang="vi-VN" sz="2000" b="1" i="1">
                <a:solidFill>
                  <a:schemeClr val="tx1"/>
                </a:solidFill>
                <a:latin typeface="Arial" panose="020B0604020202020204" pitchFamily="34" charset="0"/>
                <a:cs typeface="Arial" panose="020B0604020202020204" pitchFamily="34" charset="0"/>
              </a:rPr>
              <a:t> </a:t>
            </a:r>
            <a:r>
              <a:rPr lang="vi-VN" sz="2000">
                <a:solidFill>
                  <a:schemeClr val="tx1"/>
                </a:solidFill>
                <a:latin typeface="Arial" panose="020B0604020202020204" pitchFamily="34" charset="0"/>
                <a:cs typeface="Arial" panose="020B0604020202020204" pitchFamily="34" charset="0"/>
              </a:rPr>
              <a:t>Cho khoảng cách từ Trái Đất đến Mặt Trời là 149 600 000 km, khoảng cách từ sao Mộc đến Mặt Trời là 741 510 000 km. Em hãy so sánh và cho biết hành tinh nào cách xa Mặt Trời hơn. </a:t>
            </a:r>
            <a:endParaRPr lang="en-US" sz="2000">
              <a:solidFill>
                <a:schemeClr val="tx1"/>
              </a:solidFill>
              <a:latin typeface="Arial" panose="020B0604020202020204" pitchFamily="34" charset="0"/>
              <a:cs typeface="Arial" panose="020B0604020202020204" pitchFamily="34" charset="0"/>
            </a:endParaRPr>
          </a:p>
        </p:txBody>
      </p:sp>
      <p:pic>
        <p:nvPicPr>
          <p:cNvPr id="23" name="Graphic 6">
            <a:extLst>
              <a:ext uri="{FF2B5EF4-FFF2-40B4-BE49-F238E27FC236}">
                <a16:creationId xmlns:a16="http://schemas.microsoft.com/office/drawing/2014/main" xmlns="" id="{DA2DA4C8-76CA-416B-8E6C-7F1607665FAC}"/>
              </a:ext>
            </a:extLst>
          </p:cNvPr>
          <p:cNvPicPr>
            <a:picLocks noChangeAspect="1"/>
          </p:cNvPicPr>
          <p:nvPr/>
        </p:nvPicPr>
        <p:blipFill>
          <a:blip r:embed="rId2">
            <a:extLst>
              <a:ext uri="{96DAC541-7B7A-43D3-8B79-37D633B846F1}">
                <asvg:svgBlip xmlns:asvg="http://schemas.microsoft.com/office/drawing/2016/SVG/main" xmlns="" r:embed="rId7"/>
              </a:ext>
            </a:extLst>
          </a:blip>
          <a:stretch>
            <a:fillRect/>
          </a:stretch>
        </p:blipFill>
        <p:spPr>
          <a:xfrm>
            <a:off x="7482434" y="3285225"/>
            <a:ext cx="1346256" cy="1680432"/>
          </a:xfrm>
          <a:prstGeom prst="rect">
            <a:avLst/>
          </a:prstGeom>
        </p:spPr>
      </p:pic>
      <p:pic>
        <p:nvPicPr>
          <p:cNvPr id="27" name="Graphic 18">
            <a:extLst>
              <a:ext uri="{FF2B5EF4-FFF2-40B4-BE49-F238E27FC236}">
                <a16:creationId xmlns:a16="http://schemas.microsoft.com/office/drawing/2014/main" xmlns="" id="{2F86466E-F71F-4E69-AF93-0274D673D799}"/>
              </a:ext>
            </a:extLst>
          </p:cNvPr>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 uri="{96DAC541-7B7A-43D3-8B79-37D633B846F1}">
                <asvg:svgBlip xmlns:asvg="http://schemas.microsoft.com/office/drawing/2016/SVG/main" xmlns="" r:embed="rId19"/>
              </a:ext>
            </a:extLst>
          </a:blip>
          <a:stretch>
            <a:fillRect/>
          </a:stretch>
        </p:blipFill>
        <p:spPr>
          <a:xfrm>
            <a:off x="8725327" y="120733"/>
            <a:ext cx="344099" cy="351420"/>
          </a:xfrm>
          <a:prstGeom prst="rect">
            <a:avLst/>
          </a:prstGeom>
        </p:spPr>
      </p:pic>
      <p:pic>
        <p:nvPicPr>
          <p:cNvPr id="28"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0">
            <a:duotone>
              <a:prstClr val="black"/>
              <a:schemeClr val="tx2">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96DAC541-7B7A-43D3-8B79-37D633B846F1}">
                <asvg:svgBlip xmlns:asvg="http://schemas.microsoft.com/office/drawing/2016/SVG/main" xmlns="" r:embed="rId19"/>
              </a:ext>
            </a:extLst>
          </a:blip>
          <a:stretch>
            <a:fillRect/>
          </a:stretch>
        </p:blipFill>
        <p:spPr>
          <a:xfrm>
            <a:off x="384723" y="79011"/>
            <a:ext cx="384952" cy="393142"/>
          </a:xfrm>
          <a:prstGeom prst="rect">
            <a:avLst/>
          </a:prstGeom>
        </p:spPr>
      </p:pic>
      <p:sp>
        <p:nvSpPr>
          <p:cNvPr id="29" name="Freeform 2"/>
          <p:cNvSpPr/>
          <p:nvPr/>
        </p:nvSpPr>
        <p:spPr>
          <a:xfrm rot="2323379">
            <a:off x="299757" y="3099642"/>
            <a:ext cx="1403948" cy="1442939"/>
          </a:xfrm>
          <a:custGeom>
            <a:avLst/>
            <a:gdLst/>
            <a:ahLst/>
            <a:cxnLst/>
            <a:rect l="l" t="t" r="r" b="b"/>
            <a:pathLst>
              <a:path w="6149054" h="6172200">
                <a:moveTo>
                  <a:pt x="0" y="0"/>
                </a:moveTo>
                <a:lnTo>
                  <a:pt x="6149054" y="0"/>
                </a:lnTo>
                <a:lnTo>
                  <a:pt x="6149054" y="6172200"/>
                </a:lnTo>
                <a:lnTo>
                  <a:pt x="0" y="6172200"/>
                </a:lnTo>
                <a:lnTo>
                  <a:pt x="0" y="0"/>
                </a:lnTo>
                <a:close/>
              </a:path>
            </a:pathLst>
          </a:custGeom>
          <a:blipFill>
            <a:blip r:embed="rId21">
              <a:extLst>
                <a:ext uri="{96DAC541-7B7A-43D3-8B79-37D633B846F1}">
                  <asvg:svgBlip xmlns:asvg="http://schemas.microsoft.com/office/drawing/2016/SVG/main" xmlns="" r:embed="rId3"/>
                </a:ext>
              </a:extLst>
            </a:blip>
            <a:stretch>
              <a:fillRect/>
            </a:stretch>
          </a:blipFill>
        </p:spPr>
      </p:sp>
      <p:sp>
        <p:nvSpPr>
          <p:cNvPr id="2" name="Rectangle 1"/>
          <p:cNvSpPr/>
          <p:nvPr/>
        </p:nvSpPr>
        <p:spPr>
          <a:xfrm>
            <a:off x="2602047" y="4086338"/>
            <a:ext cx="4279057" cy="400110"/>
          </a:xfrm>
          <a:prstGeom prst="rect">
            <a:avLst/>
          </a:prstGeom>
        </p:spPr>
        <p:txBody>
          <a:bodyPr wrap="none">
            <a:spAutoFit/>
          </a:bodyPr>
          <a:lstStyle/>
          <a:p>
            <a:r>
              <a:rPr lang="en-US" sz="2000" smtClean="0">
                <a:latin typeface="Arial" panose="020B0604020202020204" pitchFamily="34" charset="0"/>
                <a:ea typeface="Times New Roman" panose="02020603050405020304" pitchFamily="18" charset="0"/>
                <a:cs typeface="Arial" panose="020B0604020202020204" pitchFamily="34" charset="0"/>
              </a:rPr>
              <a:t>Vậy Sao </a:t>
            </a:r>
            <a:r>
              <a:rPr lang="en-US" sz="2000">
                <a:latin typeface="Arial" panose="020B0604020202020204" pitchFamily="34" charset="0"/>
                <a:ea typeface="Times New Roman" panose="02020603050405020304" pitchFamily="18" charset="0"/>
                <a:cs typeface="Arial" panose="020B0604020202020204" pitchFamily="34" charset="0"/>
              </a:rPr>
              <a:t>Mộc cách xa Mặt Trời hơn</a:t>
            </a:r>
            <a:r>
              <a:rPr lang="en-US" sz="2000" smtClean="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cs typeface="Arial" panose="020B0604020202020204" pitchFamily="34" charset="0"/>
            </a:endParaRPr>
          </a:p>
        </p:txBody>
      </p:sp>
      <p:sp>
        <p:nvSpPr>
          <p:cNvPr id="8" name="Rectangle 7"/>
          <p:cNvSpPr/>
          <p:nvPr/>
        </p:nvSpPr>
        <p:spPr>
          <a:xfrm>
            <a:off x="2485212" y="2666324"/>
            <a:ext cx="1119474" cy="496996"/>
          </a:xfrm>
          <a:prstGeom prst="rect">
            <a:avLst/>
          </a:prstGeom>
        </p:spPr>
        <p:txBody>
          <a:bodyPr wrap="none">
            <a:spAutoFit/>
          </a:bodyPr>
          <a:lstStyle/>
          <a:p>
            <a:pPr lvl="0" algn="just" defTabSz="914400">
              <a:lnSpc>
                <a:spcPct val="150000"/>
              </a:lnSpc>
            </a:pPr>
            <a:r>
              <a:rPr lang="en-US" sz="2000" b="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r>
              <a:rPr lang="en-US" sz="2000">
                <a:solidFill>
                  <a:srgbClr val="1F497D"/>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2605609" y="3421001"/>
            <a:ext cx="4477508" cy="400110"/>
          </a:xfrm>
          <a:prstGeom prst="rect">
            <a:avLst/>
          </a:prstGeom>
        </p:spPr>
        <p:txBody>
          <a:bodyPr wrap="none">
            <a:spAutoFit/>
          </a:bodyPr>
          <a:lstStyle/>
          <a:p>
            <a:r>
              <a:rPr lang="en-US" sz="2000" smtClean="0">
                <a:solidFill>
                  <a:srgbClr val="000000"/>
                </a:solidFill>
                <a:latin typeface="Arial" panose="020B0604020202020204" pitchFamily="34" charset="0"/>
                <a:cs typeface="Arial" panose="020B0604020202020204" pitchFamily="34" charset="0"/>
              </a:rPr>
              <a:t>So sánh: </a:t>
            </a:r>
            <a:r>
              <a:rPr lang="vi-VN" sz="2000" smtClean="0">
                <a:solidFill>
                  <a:srgbClr val="000000"/>
                </a:solidFill>
                <a:latin typeface="Arial" panose="020B0604020202020204" pitchFamily="34" charset="0"/>
                <a:cs typeface="Arial" panose="020B0604020202020204" pitchFamily="34" charset="0"/>
              </a:rPr>
              <a:t>149 </a:t>
            </a:r>
            <a:r>
              <a:rPr lang="vi-VN" sz="2000">
                <a:solidFill>
                  <a:srgbClr val="000000"/>
                </a:solidFill>
                <a:latin typeface="Arial" panose="020B0604020202020204" pitchFamily="34" charset="0"/>
                <a:cs typeface="Arial" panose="020B0604020202020204" pitchFamily="34" charset="0"/>
              </a:rPr>
              <a:t>600 </a:t>
            </a:r>
            <a:r>
              <a:rPr lang="vi-VN" sz="2000" smtClean="0">
                <a:solidFill>
                  <a:srgbClr val="000000"/>
                </a:solidFill>
                <a:latin typeface="Arial" panose="020B0604020202020204" pitchFamily="34" charset="0"/>
                <a:cs typeface="Arial" panose="020B0604020202020204" pitchFamily="34" charset="0"/>
              </a:rPr>
              <a:t>000</a:t>
            </a:r>
            <a:r>
              <a:rPr lang="en-US" sz="2000" smtClean="0">
                <a:solidFill>
                  <a:srgbClr val="000000"/>
                </a:solidFill>
                <a:latin typeface="Arial" panose="020B0604020202020204" pitchFamily="34" charset="0"/>
                <a:cs typeface="Arial" panose="020B0604020202020204" pitchFamily="34" charset="0"/>
              </a:rPr>
              <a:t> &lt;</a:t>
            </a:r>
            <a:r>
              <a:rPr lang="vi-VN" sz="2000" smtClean="0">
                <a:solidFill>
                  <a:srgbClr val="000000"/>
                </a:solidFill>
                <a:latin typeface="Arial" panose="020B0604020202020204" pitchFamily="34" charset="0"/>
                <a:cs typeface="Arial" panose="020B0604020202020204" pitchFamily="34" charset="0"/>
              </a:rPr>
              <a:t> </a:t>
            </a:r>
            <a:r>
              <a:rPr lang="vi-VN" sz="2000">
                <a:solidFill>
                  <a:srgbClr val="000000"/>
                </a:solidFill>
                <a:latin typeface="Arial" panose="020B0604020202020204" pitchFamily="34" charset="0"/>
                <a:cs typeface="Arial" panose="020B0604020202020204" pitchFamily="34" charset="0"/>
              </a:rPr>
              <a:t>741 510 000</a:t>
            </a:r>
            <a:r>
              <a:rPr lang="en-US" sz="2000" smtClean="0">
                <a:solidFill>
                  <a:srgbClr val="000000"/>
                </a:solidFill>
                <a:latin typeface="Arial" panose="020B0604020202020204" pitchFamily="34" charset="0"/>
                <a:cs typeface="Arial" panose="020B0604020202020204" pitchFamily="34" charset="0"/>
              </a:rPr>
              <a:t> </a:t>
            </a:r>
            <a:endParaRPr lang="en-US"/>
          </a:p>
        </p:txBody>
      </p:sp>
      <p:pic>
        <p:nvPicPr>
          <p:cNvPr id="30"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0">
            <a:duotone>
              <a:prstClr val="black"/>
              <a:schemeClr val="accent3">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96DAC541-7B7A-43D3-8B79-37D633B846F1}">
                <asvg:svgBlip xmlns:asvg="http://schemas.microsoft.com/office/drawing/2016/SVG/main" xmlns="" r:embed="rId19"/>
              </a:ext>
            </a:extLst>
          </a:blip>
          <a:stretch>
            <a:fillRect/>
          </a:stretch>
        </p:blipFill>
        <p:spPr>
          <a:xfrm>
            <a:off x="130491" y="285238"/>
            <a:ext cx="254232" cy="259641"/>
          </a:xfrm>
          <a:prstGeom prst="rect">
            <a:avLst/>
          </a:prstGeom>
        </p:spPr>
      </p:pic>
    </p:spTree>
    <p:extLst>
      <p:ext uri="{BB962C8B-B14F-4D97-AF65-F5344CB8AC3E}">
        <p14:creationId xmlns:p14="http://schemas.microsoft.com/office/powerpoint/2010/main" val="251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asvg="http://schemas.microsoft.com/office/drawing/2016/SVG/main" xmlns="" r:embed="rId19"/>
              </a:ext>
            </a:extLst>
          </a:blip>
          <a:stretch>
            <a:fillRect/>
          </a:stretch>
        </p:blipFill>
        <p:spPr>
          <a:xfrm>
            <a:off x="252953" y="232236"/>
            <a:ext cx="447675" cy="457200"/>
          </a:xfrm>
          <a:prstGeom prst="rect">
            <a:avLst/>
          </a:prstGeom>
        </p:spPr>
      </p:pic>
      <p:pic>
        <p:nvPicPr>
          <p:cNvPr id="31" name="Graphic 12">
            <a:extLst>
              <a:ext uri="{FF2B5EF4-FFF2-40B4-BE49-F238E27FC236}">
                <a16:creationId xmlns:a16="http://schemas.microsoft.com/office/drawing/2014/main" xmlns="" id="{BD467C7E-11D0-4F0A-B6FF-E2B6BE6A774F}"/>
              </a:ext>
            </a:extLst>
          </p:cNvPr>
          <p:cNvPicPr>
            <a:picLocks noChangeAspect="1"/>
          </p:cNvPicPr>
          <p:nvPr/>
        </p:nvPicPr>
        <p:blipFill>
          <a:blip r:embed="rId20">
            <a:extLst>
              <a:ext uri="{96DAC541-7B7A-43D3-8B79-37D633B846F1}">
                <asvg:svgBlip xmlns:asvg="http://schemas.microsoft.com/office/drawing/2016/SVG/main" xmlns="" r:embed="rId13"/>
              </a:ext>
            </a:extLst>
          </a:blip>
          <a:stretch>
            <a:fillRect/>
          </a:stretch>
        </p:blipFill>
        <p:spPr>
          <a:xfrm>
            <a:off x="311180" y="3642307"/>
            <a:ext cx="894773" cy="1328281"/>
          </a:xfrm>
          <a:prstGeom prst="rect">
            <a:avLst/>
          </a:prstGeom>
        </p:spPr>
      </p:pic>
      <p:pic>
        <p:nvPicPr>
          <p:cNvPr id="15" name="Graphic 16">
            <a:extLst>
              <a:ext uri="{FF2B5EF4-FFF2-40B4-BE49-F238E27FC236}">
                <a16:creationId xmlns:a16="http://schemas.microsoft.com/office/drawing/2014/main" xmlns="" id="{83A786E9-9BFD-406E-99EA-B65FA29145ED}"/>
              </a:ext>
            </a:extLst>
          </p:cNvPr>
          <p:cNvPicPr>
            <a:picLocks noChangeAspect="1"/>
          </p:cNvPicPr>
          <p:nvPr/>
        </p:nvPicPr>
        <p:blipFill>
          <a:blip r:embed="rId21">
            <a:extLst>
              <a:ext uri="{96DAC541-7B7A-43D3-8B79-37D633B846F1}">
                <asvg:svgBlip xmlns:asvg="http://schemas.microsoft.com/office/drawing/2016/SVG/main" xmlns="" r:embed="rId17"/>
              </a:ext>
            </a:extLst>
          </a:blip>
          <a:stretch>
            <a:fillRect/>
          </a:stretch>
        </p:blipFill>
        <p:spPr>
          <a:xfrm>
            <a:off x="8535898" y="119270"/>
            <a:ext cx="534843" cy="853428"/>
          </a:xfrm>
          <a:prstGeom prst="rect">
            <a:avLst/>
          </a:prstGeom>
        </p:spPr>
      </p:pic>
      <p:grpSp>
        <p:nvGrpSpPr>
          <p:cNvPr id="2" name="Group 1"/>
          <p:cNvGrpSpPr/>
          <p:nvPr/>
        </p:nvGrpSpPr>
        <p:grpSpPr>
          <a:xfrm>
            <a:off x="1048525" y="1103447"/>
            <a:ext cx="4446496" cy="2124850"/>
            <a:chOff x="969012" y="1030418"/>
            <a:chExt cx="4446496" cy="2124850"/>
          </a:xfrm>
        </p:grpSpPr>
        <p:sp>
          <p:nvSpPr>
            <p:cNvPr id="21" name="Google Shape;1912;p42"/>
            <p:cNvSpPr/>
            <p:nvPr/>
          </p:nvSpPr>
          <p:spPr>
            <a:xfrm rot="2165">
              <a:off x="969012" y="1030418"/>
              <a:ext cx="4446496" cy="2124850"/>
            </a:xfrm>
            <a:prstGeom prst="chevron">
              <a:avLst>
                <a:gd name="adj" fmla="val 33665"/>
              </a:avLst>
            </a:prstGeom>
            <a:solidFill>
              <a:srgbClr val="C9EBF8"/>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TextBox 11"/>
            <p:cNvSpPr txBox="1"/>
            <p:nvPr/>
          </p:nvSpPr>
          <p:spPr>
            <a:xfrm>
              <a:off x="2140030" y="1796608"/>
              <a:ext cx="2694364" cy="592470"/>
            </a:xfrm>
            <a:prstGeom prst="rect">
              <a:avLst/>
            </a:prstGeom>
            <a:noFill/>
          </p:spPr>
          <p:txBody>
            <a:bodyPr wrap="square" rtlCol="0">
              <a:spAutoFit/>
            </a:bodyPr>
            <a:lstStyle/>
            <a:p>
              <a:pPr lvl="0">
                <a:buClr>
                  <a:srgbClr val="000000"/>
                </a:buClr>
              </a:pPr>
              <a:r>
                <a:rPr lang="en-US" sz="3250" b="1" kern="0">
                  <a:solidFill>
                    <a:prstClr val="black"/>
                  </a:solidFill>
                  <a:latin typeface="Arial" panose="020B0604020202020204" pitchFamily="34" charset="0"/>
                  <a:cs typeface="Arial" panose="020B0604020202020204" pitchFamily="34" charset="0"/>
                  <a:sym typeface="Arial"/>
                </a:rPr>
                <a:t>LUYỆN TẬP</a:t>
              </a:r>
              <a:endParaRPr kumimoji="0" lang="en-US" sz="32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pic>
        <p:nvPicPr>
          <p:cNvPr id="3" name="Picture 2"/>
          <p:cNvPicPr>
            <a:picLocks noChangeAspect="1"/>
          </p:cNvPicPr>
          <p:nvPr/>
        </p:nvPicPr>
        <p:blipFill>
          <a:blip r:embed="rId22"/>
          <a:stretch>
            <a:fillRect/>
          </a:stretch>
        </p:blipFill>
        <p:spPr>
          <a:xfrm>
            <a:off x="5795326" y="1082962"/>
            <a:ext cx="2658086" cy="3682303"/>
          </a:xfrm>
          <a:prstGeom prst="rect">
            <a:avLst/>
          </a:prstGeom>
        </p:spPr>
      </p:pic>
    </p:spTree>
    <p:extLst>
      <p:ext uri="{BB962C8B-B14F-4D97-AF65-F5344CB8AC3E}">
        <p14:creationId xmlns:p14="http://schemas.microsoft.com/office/powerpoint/2010/main" val="1476250381"/>
      </p:ext>
    </p:extLst>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3922"/>
          </a:srgbClr>
        </a:solidFill>
        <a:effectLst/>
      </p:bgPr>
    </p:bg>
    <p:spTree>
      <p:nvGrpSpPr>
        <p:cNvPr id="1" name=""/>
        <p:cNvGrpSpPr/>
        <p:nvPr/>
      </p:nvGrpSpPr>
      <p:grpSpPr>
        <a:xfrm>
          <a:off x="0" y="0"/>
          <a:ext cx="0" cy="0"/>
          <a:chOff x="0" y="0"/>
          <a:chExt cx="0" cy="0"/>
        </a:xfrm>
      </p:grpSpPr>
      <p:pic>
        <p:nvPicPr>
          <p:cNvPr id="39"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
            <a:extLst>
              <a:ext uri="{96DAC541-7B7A-43D3-8B79-37D633B846F1}">
                <asvg:svgBlip xmlns:asvg="http://schemas.microsoft.com/office/drawing/2016/SVG/main" xmlns="" r:embed="rId19"/>
              </a:ext>
            </a:extLst>
          </a:blip>
          <a:stretch>
            <a:fillRect/>
          </a:stretch>
        </p:blipFill>
        <p:spPr>
          <a:xfrm>
            <a:off x="169641" y="221822"/>
            <a:ext cx="447675" cy="457200"/>
          </a:xfrm>
          <a:prstGeom prst="rect">
            <a:avLst/>
          </a:prstGeom>
        </p:spPr>
      </p:pic>
      <p:pic>
        <p:nvPicPr>
          <p:cNvPr id="48" name="Graphic 18">
            <a:extLst>
              <a:ext uri="{FF2B5EF4-FFF2-40B4-BE49-F238E27FC236}">
                <a16:creationId xmlns:a16="http://schemas.microsoft.com/office/drawing/2014/main" xmlns="" id="{2F86466E-F71F-4E69-AF93-0274D673D799}"/>
              </a:ext>
            </a:extLst>
          </p:cNvPr>
          <p:cNvPicPr>
            <a:picLocks noChangeAspect="1"/>
          </p:cNvPicPr>
          <p:nvPr/>
        </p:nvPicPr>
        <p:blipFill>
          <a:blip r:embed="rId20">
            <a:duotone>
              <a:prstClr val="black"/>
              <a:schemeClr val="accent5">
                <a:lumMod val="75000"/>
                <a:tint val="45000"/>
                <a:satMod val="400000"/>
              </a:schemeClr>
            </a:duotone>
            <a:extLst>
              <a:ext uri="{BEBA8EAE-BF5A-486C-A8C5-ECC9F3942E4B}">
                <a14:imgProps xmlns:a14="http://schemas.microsoft.com/office/drawing/2010/main">
                  <a14:imgLayer r:embed="rId21">
                    <a14:imgEffect>
                      <a14:brightnessContrast bright="40000" contrast="-40000"/>
                    </a14:imgEffect>
                  </a14:imgLayer>
                </a14:imgProps>
              </a:ext>
              <a:ext uri="{96DAC541-7B7A-43D3-8B79-37D633B846F1}">
                <asvg:svgBlip xmlns:asvg="http://schemas.microsoft.com/office/drawing/2016/SVG/main" xmlns="" r:embed="rId19"/>
              </a:ext>
            </a:extLst>
          </a:blip>
          <a:stretch>
            <a:fillRect/>
          </a:stretch>
        </p:blipFill>
        <p:spPr>
          <a:xfrm>
            <a:off x="617316" y="159473"/>
            <a:ext cx="284888" cy="290949"/>
          </a:xfrm>
          <a:prstGeom prst="rect">
            <a:avLst/>
          </a:prstGeom>
        </p:spPr>
      </p:pic>
      <p:sp>
        <p:nvSpPr>
          <p:cNvPr id="24" name="Rounded Rectangular Callout 23"/>
          <p:cNvSpPr/>
          <p:nvPr/>
        </p:nvSpPr>
        <p:spPr>
          <a:xfrm>
            <a:off x="2059521" y="342957"/>
            <a:ext cx="4869406" cy="478500"/>
          </a:xfrm>
          <a:prstGeom prst="wedgeRoundRectCallout">
            <a:avLst>
              <a:gd name="adj1" fmla="val -50094"/>
              <a:gd name="adj2" fmla="val 18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100" b="1">
                <a:solidFill>
                  <a:srgbClr val="FFFFFF"/>
                </a:solidFill>
                <a:latin typeface="Arial" panose="020B0604020202020204" pitchFamily="34" charset="0"/>
                <a:cs typeface="Arial" panose="020B0604020202020204" pitchFamily="34" charset="0"/>
              </a:rPr>
              <a:t>Bài tập 1 (SGK – tr47) </a:t>
            </a:r>
            <a:r>
              <a:rPr lang="en-US" sz="2100" b="1" smtClean="0">
                <a:solidFill>
                  <a:srgbClr val="FFFFFF"/>
                </a:solidFill>
                <a:latin typeface="Arial" panose="020B0604020202020204" pitchFamily="34" charset="0"/>
                <a:cs typeface="Arial" panose="020B0604020202020204" pitchFamily="34" charset="0"/>
              </a:rPr>
              <a:t>   &gt;; </a:t>
            </a:r>
            <a:r>
              <a:rPr lang="en-US" sz="2100" b="1">
                <a:solidFill>
                  <a:srgbClr val="FFFFFF"/>
                </a:solidFill>
                <a:latin typeface="Arial" panose="020B0604020202020204" pitchFamily="34" charset="0"/>
                <a:cs typeface="Arial" panose="020B0604020202020204" pitchFamily="34" charset="0"/>
              </a:rPr>
              <a:t>&lt;; = ? </a:t>
            </a:r>
            <a:endParaRPr lang="en-US" sz="2100" b="1" dirty="0" err="1">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1158005" y="1075579"/>
            <a:ext cx="7048433" cy="3785652"/>
          </a:xfrm>
          <a:prstGeom prst="rect">
            <a:avLst/>
          </a:prstGeom>
        </p:spPr>
        <p:txBody>
          <a:bodyPr wrap="square">
            <a:spAutoFit/>
          </a:bodyPr>
          <a:lstStyle/>
          <a:p>
            <a:pPr algn="just">
              <a:lnSpc>
                <a:spcPct val="200000"/>
              </a:lnSpc>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278 992 000 ..?..  278 999</a:t>
            </a:r>
          </a:p>
          <a:p>
            <a:pPr algn="just">
              <a:lnSpc>
                <a:spcPct val="200000"/>
              </a:lnSpc>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37 338 449 </a:t>
            </a:r>
            <a:r>
              <a:rPr lang="nl-NL" sz="2000" smtClean="0">
                <a:solidFill>
                  <a:srgbClr val="000000"/>
                </a:solidFill>
                <a:latin typeface="Arial" panose="020B0604020202020204" pitchFamily="34" charset="0"/>
                <a:ea typeface="Calibri" panose="020F0502020204030204" pitchFamily="34" charset="0"/>
                <a:cs typeface="Arial" panose="020B0604020202020204" pitchFamily="34" charset="0"/>
              </a:rPr>
              <a:t>..?.. 37 </a:t>
            </a: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839 449</a:t>
            </a:r>
          </a:p>
          <a:p>
            <a:pPr algn="just">
              <a:lnSpc>
                <a:spcPct val="200000"/>
              </a:lnSpc>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3 004 000 ..?.. 3 400 000</a:t>
            </a:r>
          </a:p>
          <a:p>
            <a:pPr algn="just">
              <a:lnSpc>
                <a:spcPct val="200000"/>
              </a:lnSpc>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200 000 000 ..?.. 99 999 999</a:t>
            </a:r>
          </a:p>
          <a:p>
            <a:pPr algn="just">
              <a:lnSpc>
                <a:spcPct val="200000"/>
              </a:lnSpc>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3 405 000 ..?.. 3 000 000 + 400 000 + 5 000</a:t>
            </a:r>
          </a:p>
          <a:p>
            <a:pPr algn="just">
              <a:lnSpc>
                <a:spcPct val="200000"/>
              </a:lnSpc>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650 700 ..?.. 6 000 000 + 500 000 + 7 000</a:t>
            </a:r>
            <a:endParaRPr lang="nl-NL"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2"/>
          <a:stretch>
            <a:fillRect/>
          </a:stretch>
        </p:blipFill>
        <p:spPr>
          <a:xfrm>
            <a:off x="8412480" y="258868"/>
            <a:ext cx="548641" cy="569304"/>
          </a:xfrm>
          <a:prstGeom prst="rect">
            <a:avLst/>
          </a:prstGeom>
        </p:spPr>
      </p:pic>
      <p:pic>
        <p:nvPicPr>
          <p:cNvPr id="7" name="Picture 6"/>
          <p:cNvPicPr>
            <a:picLocks noChangeAspect="1"/>
          </p:cNvPicPr>
          <p:nvPr/>
        </p:nvPicPr>
        <p:blipFill>
          <a:blip r:embed="rId23"/>
          <a:stretch>
            <a:fillRect/>
          </a:stretch>
        </p:blipFill>
        <p:spPr>
          <a:xfrm>
            <a:off x="6928927" y="2035885"/>
            <a:ext cx="1674385" cy="2839724"/>
          </a:xfrm>
          <a:prstGeom prst="rect">
            <a:avLst/>
          </a:prstGeom>
        </p:spPr>
      </p:pic>
      <p:pic>
        <p:nvPicPr>
          <p:cNvPr id="17" name="Graphic 4">
            <a:extLst>
              <a:ext uri="{FF2B5EF4-FFF2-40B4-BE49-F238E27FC236}">
                <a16:creationId xmlns:a16="http://schemas.microsoft.com/office/drawing/2014/main" xmlns="" id="{182F55D7-ED40-4B5C-82C9-38051021885B}"/>
              </a:ext>
            </a:extLst>
          </p:cNvPr>
          <p:cNvPicPr>
            <a:picLocks noChangeAspect="1"/>
          </p:cNvPicPr>
          <p:nvPr/>
        </p:nvPicPr>
        <p:blipFill>
          <a:blip r:embed="rId24">
            <a:extLst>
              <a:ext uri="{96DAC541-7B7A-43D3-8B79-37D633B846F1}">
                <asvg:svgBlip xmlns:asvg="http://schemas.microsoft.com/office/drawing/2016/SVG/main" xmlns="" r:embed="rId5"/>
              </a:ext>
            </a:extLst>
          </a:blip>
          <a:stretch>
            <a:fillRect/>
          </a:stretch>
        </p:blipFill>
        <p:spPr>
          <a:xfrm>
            <a:off x="320884" y="4300515"/>
            <a:ext cx="438876" cy="730012"/>
          </a:xfrm>
          <a:prstGeom prst="rect">
            <a:avLst/>
          </a:prstGeom>
        </p:spPr>
      </p:pic>
      <p:sp>
        <p:nvSpPr>
          <p:cNvPr id="8" name="Rectangle 7"/>
          <p:cNvSpPr/>
          <p:nvPr/>
        </p:nvSpPr>
        <p:spPr>
          <a:xfrm>
            <a:off x="2752248" y="1268770"/>
            <a:ext cx="428273" cy="400110"/>
          </a:xfrm>
          <a:prstGeom prst="rect">
            <a:avLst/>
          </a:prstGeom>
          <a:solidFill>
            <a:srgbClr val="EFF6EE"/>
          </a:solidFill>
          <a:ln>
            <a:solidFill>
              <a:srgbClr val="EFF6EE"/>
            </a:solidFill>
          </a:ln>
        </p:spPr>
        <p:txBody>
          <a:bodyPr wrap="square">
            <a:spAutoFit/>
          </a:bodyPr>
          <a:lstStyle/>
          <a:p>
            <a:r>
              <a:rPr lang="en-US" sz="2000" b="1" i="1">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&gt;</a:t>
            </a:r>
            <a:endParaRPr lang="en-US" sz="2000">
              <a:solidFill>
                <a:schemeClr val="accent2">
                  <a:lumMod val="75000"/>
                </a:schemeClr>
              </a:solidFill>
              <a:latin typeface="Arial" panose="020B0604020202020204" pitchFamily="34" charset="0"/>
              <a:cs typeface="Arial" panose="020B0604020202020204" pitchFamily="34" charset="0"/>
            </a:endParaRPr>
          </a:p>
        </p:txBody>
      </p:sp>
      <p:sp>
        <p:nvSpPr>
          <p:cNvPr id="19" name="Rectangle 18"/>
          <p:cNvSpPr/>
          <p:nvPr/>
        </p:nvSpPr>
        <p:spPr>
          <a:xfrm>
            <a:off x="2593773" y="1923002"/>
            <a:ext cx="428273" cy="400110"/>
          </a:xfrm>
          <a:prstGeom prst="rect">
            <a:avLst/>
          </a:prstGeom>
          <a:solidFill>
            <a:srgbClr val="EFF6EE"/>
          </a:solidFill>
        </p:spPr>
        <p:txBody>
          <a:bodyPr wrap="square">
            <a:spAutoFit/>
          </a:bodyPr>
          <a:lstStyle/>
          <a:p>
            <a:r>
              <a:rPr lang="en-US" sz="2000" b="1" i="1" smtClean="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&lt;</a:t>
            </a:r>
            <a:endParaRPr lang="en-US" sz="2000">
              <a:solidFill>
                <a:schemeClr val="accent2">
                  <a:lumMod val="75000"/>
                </a:schemeClr>
              </a:solidFill>
              <a:latin typeface="Arial" panose="020B0604020202020204" pitchFamily="34" charset="0"/>
              <a:cs typeface="Arial" panose="020B0604020202020204" pitchFamily="34" charset="0"/>
            </a:endParaRPr>
          </a:p>
        </p:txBody>
      </p:sp>
      <p:sp>
        <p:nvSpPr>
          <p:cNvPr id="20" name="Rectangle 19"/>
          <p:cNvSpPr/>
          <p:nvPr/>
        </p:nvSpPr>
        <p:spPr>
          <a:xfrm>
            <a:off x="2451974" y="2516303"/>
            <a:ext cx="428273" cy="400110"/>
          </a:xfrm>
          <a:prstGeom prst="rect">
            <a:avLst/>
          </a:prstGeom>
          <a:solidFill>
            <a:srgbClr val="EFF6EE"/>
          </a:solidFill>
        </p:spPr>
        <p:txBody>
          <a:bodyPr wrap="square">
            <a:spAutoFit/>
          </a:bodyPr>
          <a:lstStyle/>
          <a:p>
            <a:r>
              <a:rPr lang="en-US" sz="2000" b="1" i="1" smtClean="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&lt;</a:t>
            </a:r>
            <a:endParaRPr lang="en-US" sz="2000">
              <a:solidFill>
                <a:schemeClr val="accent2">
                  <a:lumMod val="75000"/>
                </a:schemeClr>
              </a:solidFill>
              <a:latin typeface="Arial" panose="020B0604020202020204" pitchFamily="34" charset="0"/>
              <a:cs typeface="Arial" panose="020B0604020202020204" pitchFamily="34" charset="0"/>
            </a:endParaRPr>
          </a:p>
        </p:txBody>
      </p:sp>
      <p:sp>
        <p:nvSpPr>
          <p:cNvPr id="21" name="Rectangle 20"/>
          <p:cNvSpPr/>
          <p:nvPr/>
        </p:nvSpPr>
        <p:spPr>
          <a:xfrm>
            <a:off x="2752247" y="3125506"/>
            <a:ext cx="428273" cy="400110"/>
          </a:xfrm>
          <a:prstGeom prst="rect">
            <a:avLst/>
          </a:prstGeom>
          <a:solidFill>
            <a:srgbClr val="EFF6EE"/>
          </a:solidFill>
        </p:spPr>
        <p:txBody>
          <a:bodyPr wrap="square">
            <a:spAutoFit/>
          </a:bodyPr>
          <a:lstStyle/>
          <a:p>
            <a:r>
              <a:rPr lang="en-US" sz="2000" b="1" i="1" smtClean="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&gt;</a:t>
            </a:r>
            <a:endParaRPr lang="en-US" sz="2000">
              <a:solidFill>
                <a:schemeClr val="accent2">
                  <a:lumMod val="75000"/>
                </a:schemeClr>
              </a:solidFill>
              <a:latin typeface="Arial" panose="020B0604020202020204" pitchFamily="34" charset="0"/>
              <a:cs typeface="Arial" panose="020B0604020202020204" pitchFamily="34" charset="0"/>
            </a:endParaRPr>
          </a:p>
        </p:txBody>
      </p:sp>
      <p:sp>
        <p:nvSpPr>
          <p:cNvPr id="25" name="Rectangle 24"/>
          <p:cNvSpPr/>
          <p:nvPr/>
        </p:nvSpPr>
        <p:spPr>
          <a:xfrm>
            <a:off x="2237837" y="4336471"/>
            <a:ext cx="428273" cy="400110"/>
          </a:xfrm>
          <a:prstGeom prst="rect">
            <a:avLst/>
          </a:prstGeom>
          <a:solidFill>
            <a:srgbClr val="EFF6EE"/>
          </a:solidFill>
        </p:spPr>
        <p:txBody>
          <a:bodyPr wrap="square">
            <a:spAutoFit/>
          </a:bodyPr>
          <a:lstStyle/>
          <a:p>
            <a:r>
              <a:rPr lang="en-US" sz="2000" b="1" i="1" smtClean="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&gt;</a:t>
            </a:r>
            <a:endParaRPr lang="en-US" sz="2000">
              <a:solidFill>
                <a:schemeClr val="accent2">
                  <a:lumMod val="75000"/>
                </a:schemeClr>
              </a:solidFill>
              <a:latin typeface="Arial" panose="020B0604020202020204" pitchFamily="34" charset="0"/>
              <a:cs typeface="Arial" panose="020B0604020202020204" pitchFamily="34" charset="0"/>
            </a:endParaRPr>
          </a:p>
        </p:txBody>
      </p:sp>
      <p:sp>
        <p:nvSpPr>
          <p:cNvPr id="26" name="Rectangle 25"/>
          <p:cNvSpPr/>
          <p:nvPr/>
        </p:nvSpPr>
        <p:spPr>
          <a:xfrm>
            <a:off x="2449415" y="3718807"/>
            <a:ext cx="428273" cy="400110"/>
          </a:xfrm>
          <a:prstGeom prst="rect">
            <a:avLst/>
          </a:prstGeom>
          <a:solidFill>
            <a:srgbClr val="EFF6EE"/>
          </a:solidFill>
        </p:spPr>
        <p:txBody>
          <a:bodyPr wrap="square">
            <a:spAutoFit/>
          </a:bodyPr>
          <a:lstStyle/>
          <a:p>
            <a:r>
              <a:rPr lang="en-US" sz="2000" b="1" i="1" smtClean="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200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69892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8" grpId="0" animBg="1"/>
      <p:bldP spid="19" grpId="0" animBg="1"/>
      <p:bldP spid="20" grpId="0" animBg="1"/>
      <p:bldP spid="21"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AECD9">
            <a:alpha val="44000"/>
          </a:srgbClr>
        </a:solidFill>
        <a:effectLst/>
      </p:bgPr>
    </p:bg>
    <p:spTree>
      <p:nvGrpSpPr>
        <p:cNvPr id="1" name=""/>
        <p:cNvGrpSpPr/>
        <p:nvPr/>
      </p:nvGrpSpPr>
      <p:grpSpPr>
        <a:xfrm>
          <a:off x="0" y="0"/>
          <a:ext cx="0" cy="0"/>
          <a:chOff x="0" y="0"/>
          <a:chExt cx="0" cy="0"/>
        </a:xfrm>
      </p:grpSpPr>
      <p:pic>
        <p:nvPicPr>
          <p:cNvPr id="24" name="Graphic 20">
            <a:extLst>
              <a:ext uri="{FF2B5EF4-FFF2-40B4-BE49-F238E27FC236}">
                <a16:creationId xmlns:a16="http://schemas.microsoft.com/office/drawing/2014/main" xmlns="" id="{CE883531-C194-4A2A-8BD6-193C1DA5E6CE}"/>
              </a:ext>
            </a:extLst>
          </p:cNvPr>
          <p:cNvPicPr>
            <a:picLocks noChangeAspect="1"/>
          </p:cNvPicPr>
          <p:nvPr/>
        </p:nvPicPr>
        <p:blipFill>
          <a:blip r:embed="rId2">
            <a:extLst>
              <a:ext uri="{96DAC541-7B7A-43D3-8B79-37D633B846F1}">
                <asvg:svgBlip xmlns:asvg="http://schemas.microsoft.com/office/drawing/2016/SVG/main" xmlns="" r:embed="rId21"/>
              </a:ext>
            </a:extLst>
          </a:blip>
          <a:stretch>
            <a:fillRect/>
          </a:stretch>
        </p:blipFill>
        <p:spPr>
          <a:xfrm>
            <a:off x="8258731" y="196100"/>
            <a:ext cx="582786" cy="552409"/>
          </a:xfrm>
          <a:prstGeom prst="rect">
            <a:avLst/>
          </a:prstGeom>
        </p:spPr>
      </p:pic>
      <p:pic>
        <p:nvPicPr>
          <p:cNvPr id="26" name="Graphic 4">
            <a:extLst>
              <a:ext uri="{FF2B5EF4-FFF2-40B4-BE49-F238E27FC236}">
                <a16:creationId xmlns:a16="http://schemas.microsoft.com/office/drawing/2014/main" xmlns="" id="{182F55D7-ED40-4B5C-82C9-38051021885B}"/>
              </a:ext>
            </a:extLst>
          </p:cNvPr>
          <p:cNvPicPr>
            <a:picLocks noChangeAspect="1"/>
          </p:cNvPicPr>
          <p:nvPr/>
        </p:nvPicPr>
        <p:blipFill>
          <a:blip r:embed="rId22">
            <a:extLst>
              <a:ext uri="{96DAC541-7B7A-43D3-8B79-37D633B846F1}">
                <asvg:svgBlip xmlns:asvg="http://schemas.microsoft.com/office/drawing/2016/SVG/main" xmlns="" r:embed="rId5"/>
              </a:ext>
            </a:extLst>
          </a:blip>
          <a:stretch>
            <a:fillRect/>
          </a:stretch>
        </p:blipFill>
        <p:spPr>
          <a:xfrm>
            <a:off x="150548" y="196100"/>
            <a:ext cx="438876" cy="730012"/>
          </a:xfrm>
          <a:prstGeom prst="rect">
            <a:avLst/>
          </a:prstGeom>
        </p:spPr>
      </p:pic>
      <p:pic>
        <p:nvPicPr>
          <p:cNvPr id="27" name="Graphic 10">
            <a:extLst>
              <a:ext uri="{FF2B5EF4-FFF2-40B4-BE49-F238E27FC236}">
                <a16:creationId xmlns:a16="http://schemas.microsoft.com/office/drawing/2014/main" xmlns="" id="{E91E7EF4-6FD6-4918-915E-CB8CD2C590B2}"/>
              </a:ext>
            </a:extLst>
          </p:cNvPr>
          <p:cNvPicPr>
            <a:picLocks noChangeAspect="1"/>
          </p:cNvPicPr>
          <p:nvPr/>
        </p:nvPicPr>
        <p:blipFill>
          <a:blip r:embed="rId23">
            <a:extLst>
              <a:ext uri="{96DAC541-7B7A-43D3-8B79-37D633B846F1}">
                <asvg:svgBlip xmlns:asvg="http://schemas.microsoft.com/office/drawing/2016/SVG/main" xmlns="" r:embed="rId11"/>
              </a:ext>
            </a:extLst>
          </a:blip>
          <a:stretch>
            <a:fillRect/>
          </a:stretch>
        </p:blipFill>
        <p:spPr>
          <a:xfrm>
            <a:off x="150548" y="4047719"/>
            <a:ext cx="501459" cy="953324"/>
          </a:xfrm>
          <a:prstGeom prst="rect">
            <a:avLst/>
          </a:prstGeom>
        </p:spPr>
      </p:pic>
      <p:sp>
        <p:nvSpPr>
          <p:cNvPr id="15" name="Rounded Rectangular Callout 14"/>
          <p:cNvSpPr/>
          <p:nvPr/>
        </p:nvSpPr>
        <p:spPr>
          <a:xfrm>
            <a:off x="3045544" y="233054"/>
            <a:ext cx="3021366" cy="478500"/>
          </a:xfrm>
          <a:prstGeom prst="wedgeRoundRectCallout">
            <a:avLst>
              <a:gd name="adj1" fmla="val -50094"/>
              <a:gd name="adj2" fmla="val 18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100" b="1">
                <a:solidFill>
                  <a:srgbClr val="FFFFFF"/>
                </a:solidFill>
                <a:latin typeface="Arial" panose="020B0604020202020204" pitchFamily="34" charset="0"/>
                <a:cs typeface="Arial" panose="020B0604020202020204" pitchFamily="34" charset="0"/>
              </a:rPr>
              <a:t>Bài tập </a:t>
            </a:r>
            <a:r>
              <a:rPr lang="en-US" sz="2100" b="1" smtClean="0">
                <a:solidFill>
                  <a:srgbClr val="FFFFFF"/>
                </a:solidFill>
                <a:latin typeface="Arial" panose="020B0604020202020204" pitchFamily="34" charset="0"/>
                <a:cs typeface="Arial" panose="020B0604020202020204" pitchFamily="34" charset="0"/>
              </a:rPr>
              <a:t>2 </a:t>
            </a:r>
            <a:r>
              <a:rPr lang="en-US" sz="2100" b="1">
                <a:solidFill>
                  <a:srgbClr val="FFFFFF"/>
                </a:solidFill>
                <a:latin typeface="Arial" panose="020B0604020202020204" pitchFamily="34" charset="0"/>
                <a:cs typeface="Arial" panose="020B0604020202020204" pitchFamily="34" charset="0"/>
              </a:rPr>
              <a:t>(SGK – </a:t>
            </a:r>
            <a:r>
              <a:rPr lang="en-US" sz="2100" b="1" smtClean="0">
                <a:solidFill>
                  <a:srgbClr val="FFFFFF"/>
                </a:solidFill>
                <a:latin typeface="Arial" panose="020B0604020202020204" pitchFamily="34" charset="0"/>
                <a:cs typeface="Arial" panose="020B0604020202020204" pitchFamily="34" charset="0"/>
              </a:rPr>
              <a:t>tr48)</a:t>
            </a:r>
            <a:endParaRPr lang="en-US" sz="2100" b="1" dirty="0" err="1">
              <a:solidFill>
                <a:srgbClr val="FFFF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4">
            <a:extLst>
              <a:ext uri="{BEBA8EAE-BF5A-486C-A8C5-ECC9F3942E4B}">
                <a14:imgProps xmlns:a14="http://schemas.microsoft.com/office/drawing/2010/main">
                  <a14:imgLayer r:embed="rId25">
                    <a14:imgEffect>
                      <a14:sharpenSoften amount="25000"/>
                    </a14:imgEffect>
                    <a14:imgEffect>
                      <a14:saturation sat="200000"/>
                    </a14:imgEffect>
                  </a14:imgLayer>
                </a14:imgProps>
              </a:ext>
            </a:extLst>
          </a:blip>
          <a:stretch>
            <a:fillRect/>
          </a:stretch>
        </p:blipFill>
        <p:spPr>
          <a:xfrm>
            <a:off x="1820980" y="1446090"/>
            <a:ext cx="5470496" cy="2180547"/>
          </a:xfrm>
          <a:prstGeom prst="rect">
            <a:avLst/>
          </a:prstGeom>
          <a:ln w="12700">
            <a:solidFill>
              <a:schemeClr val="accent1"/>
            </a:solidFill>
          </a:ln>
        </p:spPr>
      </p:pic>
      <p:sp>
        <p:nvSpPr>
          <p:cNvPr id="6" name="Rectangle 5"/>
          <p:cNvSpPr/>
          <p:nvPr/>
        </p:nvSpPr>
        <p:spPr>
          <a:xfrm>
            <a:off x="1458264" y="781876"/>
            <a:ext cx="6195927" cy="496996"/>
          </a:xfrm>
          <a:prstGeom prst="rect">
            <a:avLst/>
          </a:prstGeom>
        </p:spPr>
        <p:txBody>
          <a:bodyPr wrap="none">
            <a:spAutoFit/>
          </a:bodyPr>
          <a:lstStyle/>
          <a:p>
            <a:pPr algn="just">
              <a:lnSpc>
                <a:spcPct val="150000"/>
              </a:lnSpc>
              <a:spcAft>
                <a:spcPts val="800"/>
              </a:spcAft>
            </a:pPr>
            <a:r>
              <a:rPr lang="en-US" sz="2000">
                <a:latin typeface="Arial" panose="020B0604020202020204" pitchFamily="34" charset="0"/>
                <a:ea typeface="Times New Roman" panose="02020603050405020304" pitchFamily="18" charset="0"/>
                <a:cs typeface="Arial" panose="020B0604020202020204" pitchFamily="34" charset="0"/>
              </a:rPr>
              <a:t>So sánh giá tiền hai căn nhà của bác Ba và chú Sáu.</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2593770" y="4026481"/>
            <a:ext cx="4572000" cy="958660"/>
          </a:xfrm>
          <a:prstGeom prst="rect">
            <a:avLst/>
          </a:prstGeom>
        </p:spPr>
        <p:txBody>
          <a:bodyPr>
            <a:spAutoFit/>
          </a:bodyPr>
          <a:lstStyle/>
          <a:p>
            <a:pPr algn="just">
              <a:lnSpc>
                <a:spcPct val="150000"/>
              </a:lnSpc>
            </a:pPr>
            <a:r>
              <a:rPr lang="en-US" sz="2000" smtClean="0">
                <a:latin typeface="Arial" panose="020B0604020202020204" pitchFamily="34" charset="0"/>
                <a:ea typeface="Times New Roman" panose="02020603050405020304" pitchFamily="18" charset="0"/>
                <a:cs typeface="Arial" panose="020B0604020202020204" pitchFamily="34" charset="0"/>
              </a:rPr>
              <a:t>So sánh 950 </a:t>
            </a:r>
            <a:r>
              <a:rPr lang="en-US" sz="2000">
                <a:latin typeface="Arial" panose="020B0604020202020204" pitchFamily="34" charset="0"/>
                <a:ea typeface="Times New Roman" panose="02020603050405020304" pitchFamily="18" charset="0"/>
                <a:cs typeface="Arial" panose="020B0604020202020204" pitchFamily="34" charset="0"/>
              </a:rPr>
              <a:t>000 000 &lt; 1 000 000 000 </a:t>
            </a: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 Nhà chú Sáu nhiều tiền hơn. </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1474296" y="3736424"/>
            <a:ext cx="1119474" cy="496996"/>
          </a:xfrm>
          <a:prstGeom prst="rect">
            <a:avLst/>
          </a:prstGeom>
        </p:spPr>
        <p:txBody>
          <a:bodyPr wrap="none">
            <a:spAutoFit/>
          </a:bodyPr>
          <a:lstStyle/>
          <a:p>
            <a:pPr lvl="0" algn="just" defTabSz="914400">
              <a:lnSpc>
                <a:spcPct val="150000"/>
              </a:lnSpc>
            </a:pPr>
            <a:r>
              <a:rPr lang="en-US" sz="2000" b="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r>
              <a:rPr lang="en-US" sz="2000">
                <a:solidFill>
                  <a:srgbClr val="1F497D"/>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p:cNvPicPr>
            <a:picLocks noChangeAspect="1"/>
          </p:cNvPicPr>
          <p:nvPr/>
        </p:nvPicPr>
        <p:blipFill>
          <a:blip r:embed="rId26"/>
          <a:stretch>
            <a:fillRect/>
          </a:stretch>
        </p:blipFill>
        <p:spPr>
          <a:xfrm>
            <a:off x="7746280" y="3229988"/>
            <a:ext cx="1152499" cy="1716602"/>
          </a:xfrm>
          <a:prstGeom prst="rect">
            <a:avLst/>
          </a:prstGeom>
        </p:spPr>
      </p:pic>
    </p:spTree>
    <p:extLst>
      <p:ext uri="{BB962C8B-B14F-4D97-AF65-F5344CB8AC3E}">
        <p14:creationId xmlns:p14="http://schemas.microsoft.com/office/powerpoint/2010/main" val="194996294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4" dur="500"/>
                                        <p:tgtEl>
                                          <p:spTgt spid="13">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wipe(left)">
                                      <p:cBhvr>
                                        <p:cTn id="28"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20" grpId="0"/>
    </p:bldLst>
  </p:timing>
</p:sld>
</file>

<file path=ppt/theme/theme1.xml><?xml version="1.0" encoding="utf-8"?>
<a:theme xmlns:a="http://schemas.openxmlformats.org/drawingml/2006/main" name="ธีมของ Office">
  <a:themeElements>
    <a:clrScheme name="กำหนดเอง 2">
      <a:dk1>
        <a:srgbClr val="000000"/>
      </a:dk1>
      <a:lt1>
        <a:srgbClr val="FFFFFF"/>
      </a:lt1>
      <a:dk2>
        <a:srgbClr val="D0E1F3"/>
      </a:dk2>
      <a:lt2>
        <a:srgbClr val="FFCA9C"/>
      </a:lt2>
      <a:accent1>
        <a:srgbClr val="4F994C"/>
      </a:accent1>
      <a:accent2>
        <a:srgbClr val="F9A0AB"/>
      </a:accent2>
      <a:accent3>
        <a:srgbClr val="BCCE3C"/>
      </a:accent3>
      <a:accent4>
        <a:srgbClr val="FBB03B"/>
      </a:accent4>
      <a:accent5>
        <a:srgbClr val="F8F7BF"/>
      </a:accent5>
      <a:accent6>
        <a:srgbClr val="534741"/>
      </a:accent6>
      <a:hlink>
        <a:srgbClr val="0563C1"/>
      </a:hlink>
      <a:folHlink>
        <a:srgbClr val="954F72"/>
      </a:folHlink>
    </a:clrScheme>
    <a:fontScheme name="กำหนดเอง 2">
      <a:majorFont>
        <a:latin typeface="Itim"/>
        <a:ea typeface=""/>
        <a:cs typeface="Itim"/>
      </a:majorFont>
      <a:minorFont>
        <a:latin typeface="IBM Plex Sans Thai"/>
        <a:ea typeface=""/>
        <a:cs typeface="IBM Plex Sans Thai"/>
      </a:minorFont>
    </a:fontScheme>
    <a:fmtScheme name="ธีมขอ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3868</TotalTime>
  <Words>1064</Words>
  <Application>Microsoft Office PowerPoint</Application>
  <PresentationFormat>On-screen Show (16:9)</PresentationFormat>
  <Paragraphs>116</Paragraphs>
  <Slides>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Titan One</vt:lpstr>
      <vt:lpstr>Itim</vt:lpstr>
      <vt:lpstr>DengXian</vt:lpstr>
      <vt:lpstr>Roboto Light</vt:lpstr>
      <vt:lpstr>Cordia New</vt:lpstr>
      <vt:lpstr>IBM Plex Sans Thai</vt:lpstr>
      <vt:lpstr>IBM Plex Sans Thai Looped SemiB</vt:lpstr>
      <vt:lpstr>Calibri</vt:lpstr>
      <vt:lpstr>Ranchers</vt:lpstr>
      <vt:lpstr>Times New Roman</vt:lpstr>
      <vt:lpstr>Roboto Medium</vt:lpstr>
      <vt:lpstr>ธีมของ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Phakawan W.</Manager>
  <Company>Auxein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PowerPointHub-Cactus</dc:title>
  <dc:creator>www.iSlidesHub.com;www.is</dc:creator>
  <cp:keywords>Cactus</cp:keywords>
  <cp:lastModifiedBy>A</cp:lastModifiedBy>
  <cp:revision>42</cp:revision>
  <dcterms:created xsi:type="dcterms:W3CDTF">2022-03-01T01:50:13Z</dcterms:created>
  <dcterms:modified xsi:type="dcterms:W3CDTF">2024-05-12T15:32:11Z</dcterms:modified>
</cp:coreProperties>
</file>